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9A6C69-AF37-4986-9197-AF472E32032D}" v="2" dt="2025-10-14T15:01:36.0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 Williams" userId="8850fdd2-aa51-4a9c-825a-e7b895508246" providerId="ADAL" clId="{BFF44C6F-9F70-4EFD-90A4-424220C3889C}"/>
    <pc:docChg chg="custSel modSld">
      <pc:chgData name="T Williams" userId="8850fdd2-aa51-4a9c-825a-e7b895508246" providerId="ADAL" clId="{BFF44C6F-9F70-4EFD-90A4-424220C3889C}" dt="2025-10-16T12:52:07.638" v="154" actId="20577"/>
      <pc:docMkLst>
        <pc:docMk/>
      </pc:docMkLst>
      <pc:sldChg chg="addSp delSp modSp mod">
        <pc:chgData name="T Williams" userId="8850fdd2-aa51-4a9c-825a-e7b895508246" providerId="ADAL" clId="{BFF44C6F-9F70-4EFD-90A4-424220C3889C}" dt="2025-10-16T12:52:07.638" v="154" actId="20577"/>
        <pc:sldMkLst>
          <pc:docMk/>
          <pc:sldMk cId="529169660" sldId="257"/>
        </pc:sldMkLst>
        <pc:spChg chg="mod">
          <ac:chgData name="T Williams" userId="8850fdd2-aa51-4a9c-825a-e7b895508246" providerId="ADAL" clId="{BFF44C6F-9F70-4EFD-90A4-424220C3889C}" dt="2025-10-14T14:59:03.874" v="36" actId="1076"/>
          <ac:spMkLst>
            <pc:docMk/>
            <pc:sldMk cId="529169660" sldId="257"/>
            <ac:spMk id="7" creationId="{00000000-0000-0000-0000-000000000000}"/>
          </ac:spMkLst>
        </pc:spChg>
        <pc:spChg chg="mod">
          <ac:chgData name="T Williams" userId="8850fdd2-aa51-4a9c-825a-e7b895508246" providerId="ADAL" clId="{BFF44C6F-9F70-4EFD-90A4-424220C3889C}" dt="2025-10-16T12:52:07.638" v="154" actId="20577"/>
          <ac:spMkLst>
            <pc:docMk/>
            <pc:sldMk cId="529169660" sldId="257"/>
            <ac:spMk id="8" creationId="{00000000-0000-0000-0000-000000000000}"/>
          </ac:spMkLst>
        </pc:spChg>
        <pc:spChg chg="mod">
          <ac:chgData name="T Williams" userId="8850fdd2-aa51-4a9c-825a-e7b895508246" providerId="ADAL" clId="{BFF44C6F-9F70-4EFD-90A4-424220C3889C}" dt="2025-10-14T15:01:21.053" v="71" actId="1076"/>
          <ac:spMkLst>
            <pc:docMk/>
            <pc:sldMk cId="529169660" sldId="257"/>
            <ac:spMk id="10" creationId="{00000000-0000-0000-0000-000000000000}"/>
          </ac:spMkLst>
        </pc:spChg>
        <pc:spChg chg="mod">
          <ac:chgData name="T Williams" userId="8850fdd2-aa51-4a9c-825a-e7b895508246" providerId="ADAL" clId="{BFF44C6F-9F70-4EFD-90A4-424220C3889C}" dt="2025-10-14T15:00:30.189" v="52" actId="1076"/>
          <ac:spMkLst>
            <pc:docMk/>
            <pc:sldMk cId="529169660" sldId="257"/>
            <ac:spMk id="11" creationId="{00000000-0000-0000-0000-000000000000}"/>
          </ac:spMkLst>
        </pc:spChg>
        <pc:spChg chg="mod">
          <ac:chgData name="T Williams" userId="8850fdd2-aa51-4a9c-825a-e7b895508246" providerId="ADAL" clId="{BFF44C6F-9F70-4EFD-90A4-424220C3889C}" dt="2025-10-14T15:01:27.028" v="73" actId="1076"/>
          <ac:spMkLst>
            <pc:docMk/>
            <pc:sldMk cId="529169660" sldId="257"/>
            <ac:spMk id="12" creationId="{00000000-0000-0000-0000-000000000000}"/>
          </ac:spMkLst>
        </pc:spChg>
        <pc:spChg chg="mod">
          <ac:chgData name="T Williams" userId="8850fdd2-aa51-4a9c-825a-e7b895508246" providerId="ADAL" clId="{BFF44C6F-9F70-4EFD-90A4-424220C3889C}" dt="2025-10-14T15:00:59.002" v="65" actId="20577"/>
          <ac:spMkLst>
            <pc:docMk/>
            <pc:sldMk cId="529169660" sldId="257"/>
            <ac:spMk id="23" creationId="{BB36D3F2-E598-4362-A29A-3E281BA5FDE8}"/>
          </ac:spMkLst>
        </pc:spChg>
        <pc:spChg chg="mod">
          <ac:chgData name="T Williams" userId="8850fdd2-aa51-4a9c-825a-e7b895508246" providerId="ADAL" clId="{BFF44C6F-9F70-4EFD-90A4-424220C3889C}" dt="2025-10-14T14:57:39.680" v="3" actId="20577"/>
          <ac:spMkLst>
            <pc:docMk/>
            <pc:sldMk cId="529169660" sldId="257"/>
            <ac:spMk id="30" creationId="{00000000-0000-0000-0000-000000000000}"/>
          </ac:spMkLst>
        </pc:spChg>
        <pc:spChg chg="mod">
          <ac:chgData name="T Williams" userId="8850fdd2-aa51-4a9c-825a-e7b895508246" providerId="ADAL" clId="{BFF44C6F-9F70-4EFD-90A4-424220C3889C}" dt="2025-10-14T15:04:29.980" v="128" actId="20577"/>
          <ac:spMkLst>
            <pc:docMk/>
            <pc:sldMk cId="529169660" sldId="257"/>
            <ac:spMk id="38" creationId="{00000000-0000-0000-0000-000000000000}"/>
          </ac:spMkLst>
        </pc:spChg>
        <pc:spChg chg="mod">
          <ac:chgData name="T Williams" userId="8850fdd2-aa51-4a9c-825a-e7b895508246" providerId="ADAL" clId="{BFF44C6F-9F70-4EFD-90A4-424220C3889C}" dt="2025-10-14T15:00:39.256" v="54" actId="1076"/>
          <ac:spMkLst>
            <pc:docMk/>
            <pc:sldMk cId="529169660" sldId="257"/>
            <ac:spMk id="39" creationId="{00000000-0000-0000-0000-000000000000}"/>
          </ac:spMkLst>
        </pc:spChg>
        <pc:cxnChg chg="mod">
          <ac:chgData name="T Williams" userId="8850fdd2-aa51-4a9c-825a-e7b895508246" providerId="ADAL" clId="{BFF44C6F-9F70-4EFD-90A4-424220C3889C}" dt="2025-10-14T15:01:19.935" v="70" actId="1076"/>
          <ac:cxnSpMkLst>
            <pc:docMk/>
            <pc:sldMk cId="529169660" sldId="257"/>
            <ac:cxnSpMk id="16" creationId="{00000000-0000-0000-0000-000000000000}"/>
          </ac:cxnSpMkLst>
        </pc:cxnChg>
        <pc:cxnChg chg="mod">
          <ac:chgData name="T Williams" userId="8850fdd2-aa51-4a9c-825a-e7b895508246" providerId="ADAL" clId="{BFF44C6F-9F70-4EFD-90A4-424220C3889C}" dt="2025-10-14T15:01:34.695" v="75" actId="1076"/>
          <ac:cxnSpMkLst>
            <pc:docMk/>
            <pc:sldMk cId="529169660" sldId="257"/>
            <ac:cxnSpMk id="22" creationId="{00000000-0000-0000-0000-000000000000}"/>
          </ac:cxnSpMkLst>
        </pc:cxnChg>
        <pc:cxnChg chg="add mod">
          <ac:chgData name="T Williams" userId="8850fdd2-aa51-4a9c-825a-e7b895508246" providerId="ADAL" clId="{BFF44C6F-9F70-4EFD-90A4-424220C3889C}" dt="2025-10-14T15:01:14.293" v="69" actId="1076"/>
          <ac:cxnSpMkLst>
            <pc:docMk/>
            <pc:sldMk cId="529169660" sldId="257"/>
            <ac:cxnSpMk id="27" creationId="{F55BD9BF-078B-B579-8DCF-3008563A7E89}"/>
          </ac:cxnSpMkLst>
        </pc:cxnChg>
        <pc:cxnChg chg="mod">
          <ac:chgData name="T Williams" userId="8850fdd2-aa51-4a9c-825a-e7b895508246" providerId="ADAL" clId="{BFF44C6F-9F70-4EFD-90A4-424220C3889C}" dt="2025-10-14T15:01:23.793" v="72" actId="1076"/>
          <ac:cxnSpMkLst>
            <pc:docMk/>
            <pc:sldMk cId="529169660" sldId="257"/>
            <ac:cxnSpMk id="28" creationId="{00000000-0000-0000-0000-000000000000}"/>
          </ac:cxnSpMkLst>
        </pc:cxnChg>
        <pc:cxnChg chg="add mod">
          <ac:chgData name="T Williams" userId="8850fdd2-aa51-4a9c-825a-e7b895508246" providerId="ADAL" clId="{BFF44C6F-9F70-4EFD-90A4-424220C3889C}" dt="2025-10-14T15:01:40.531" v="78" actId="14100"/>
          <ac:cxnSpMkLst>
            <pc:docMk/>
            <pc:sldMk cId="529169660" sldId="257"/>
            <ac:cxnSpMk id="32" creationId="{23659C62-4602-68BB-8AC9-02DC3B756408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370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48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82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77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663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9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72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29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192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538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31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546CD-5542-42C8-AEF1-156082D8FCFA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63FB8-838F-4E4B-A4A8-0EDBD19E6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0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8700" y="1390650"/>
            <a:ext cx="723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664296" y="1282756"/>
            <a:ext cx="2409825" cy="504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Full Governing Body</a:t>
            </a:r>
          </a:p>
        </p:txBody>
      </p:sp>
      <p:sp>
        <p:nvSpPr>
          <p:cNvPr id="8" name="Rectangle 7"/>
          <p:cNvSpPr/>
          <p:nvPr/>
        </p:nvSpPr>
        <p:spPr>
          <a:xfrm>
            <a:off x="1505928" y="2755078"/>
            <a:ext cx="2153260" cy="876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Vision and Ethos Committee</a:t>
            </a:r>
          </a:p>
          <a:p>
            <a:pPr algn="ctr"/>
            <a:r>
              <a:rPr lang="en-GB" sz="1400" dirty="0"/>
              <a:t>(Admissions Policy)</a:t>
            </a:r>
          </a:p>
        </p:txBody>
      </p:sp>
      <p:sp>
        <p:nvSpPr>
          <p:cNvPr id="10" name="Rectangle 9"/>
          <p:cNvSpPr/>
          <p:nvPr/>
        </p:nvSpPr>
        <p:spPr>
          <a:xfrm>
            <a:off x="4003320" y="2739417"/>
            <a:ext cx="1947234" cy="876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Achievement &amp; Quality of Teaching Committee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94999" y="2722540"/>
            <a:ext cx="1814333" cy="890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Behaviour &amp; Safety</a:t>
            </a:r>
          </a:p>
          <a:p>
            <a:pPr algn="ctr"/>
            <a:r>
              <a:rPr lang="en-GB" sz="1400" dirty="0"/>
              <a:t>Committee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735122" y="2651742"/>
            <a:ext cx="1686106" cy="8884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Resources</a:t>
            </a:r>
          </a:p>
          <a:p>
            <a:pPr algn="ctr"/>
            <a:r>
              <a:rPr lang="en-GB" sz="1400" dirty="0"/>
              <a:t>Committee</a:t>
            </a:r>
          </a:p>
        </p:txBody>
      </p:sp>
      <p:cxnSp>
        <p:nvCxnSpPr>
          <p:cNvPr id="16" name="Straight Connector 15"/>
          <p:cNvCxnSpPr>
            <a:cxnSpLocks/>
            <a:stCxn id="8" idx="0"/>
            <a:endCxn id="7" idx="2"/>
          </p:cNvCxnSpPr>
          <p:nvPr/>
        </p:nvCxnSpPr>
        <p:spPr>
          <a:xfrm flipV="1">
            <a:off x="2582558" y="1787581"/>
            <a:ext cx="3286651" cy="9674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</p:cNvCxnSpPr>
          <p:nvPr/>
        </p:nvCxnSpPr>
        <p:spPr>
          <a:xfrm flipH="1" flipV="1">
            <a:off x="5895853" y="1797080"/>
            <a:ext cx="856580" cy="96816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 flipV="1">
            <a:off x="5118739" y="1776976"/>
            <a:ext cx="721504" cy="110071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086998" y="367721"/>
            <a:ext cx="5494128" cy="695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Governance Structure </a:t>
            </a:r>
          </a:p>
          <a:p>
            <a:pPr algn="ctr"/>
            <a:r>
              <a:rPr lang="en-GB" sz="2000" b="1" dirty="0"/>
              <a:t>September 2025 – August 2026</a:t>
            </a:r>
          </a:p>
        </p:txBody>
      </p:sp>
      <p:sp>
        <p:nvSpPr>
          <p:cNvPr id="38" name="Rectangle 37"/>
          <p:cNvSpPr/>
          <p:nvPr/>
        </p:nvSpPr>
        <p:spPr>
          <a:xfrm>
            <a:off x="316524" y="5557839"/>
            <a:ext cx="11391900" cy="657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/>
              <a:t>Ad-hoc Committees – Complaints, Permanent </a:t>
            </a:r>
            <a:r>
              <a:rPr lang="en-GB" sz="1400"/>
              <a:t>Exclusion Panel, Staff Discipline </a:t>
            </a:r>
            <a:r>
              <a:rPr lang="en-GB" sz="1400" dirty="0"/>
              <a:t>and other committees in support of DfE and Church of England governance requirements.  Chairs for these committees are elected at the start of the meeting.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8397582" y="3816685"/>
            <a:ext cx="2369030" cy="534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Pay Committee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16524" y="4576764"/>
            <a:ext cx="11399226" cy="661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The Headteacher  is a member of the Full Governing Board with full voting rights and is a member of all Committees. </a:t>
            </a:r>
          </a:p>
          <a:p>
            <a:pPr algn="ctr"/>
            <a:r>
              <a:rPr lang="en-GB" sz="1400" dirty="0"/>
              <a:t>The two Deputy Heads are Associate Members of the Full Governing Board with no voting rights</a:t>
            </a:r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B36D3F2-E598-4362-A29A-3E281BA5FDE8}"/>
              </a:ext>
            </a:extLst>
          </p:cNvPr>
          <p:cNvSpPr/>
          <p:nvPr/>
        </p:nvSpPr>
        <p:spPr>
          <a:xfrm>
            <a:off x="9456413" y="1776976"/>
            <a:ext cx="2369030" cy="4939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Headteacher  Appraisal Committee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55BD9BF-078B-B579-8DCF-3008563A7E89}"/>
              </a:ext>
            </a:extLst>
          </p:cNvPr>
          <p:cNvCxnSpPr>
            <a:cxnSpLocks/>
          </p:cNvCxnSpPr>
          <p:nvPr/>
        </p:nvCxnSpPr>
        <p:spPr>
          <a:xfrm flipV="1">
            <a:off x="9547930" y="3358538"/>
            <a:ext cx="0" cy="50115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3659C62-4602-68BB-8AC9-02DC3B756408}"/>
              </a:ext>
            </a:extLst>
          </p:cNvPr>
          <p:cNvCxnSpPr>
            <a:cxnSpLocks/>
          </p:cNvCxnSpPr>
          <p:nvPr/>
        </p:nvCxnSpPr>
        <p:spPr>
          <a:xfrm flipH="1" flipV="1">
            <a:off x="5922497" y="1780460"/>
            <a:ext cx="3134313" cy="87128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169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111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keith lawton</dc:creator>
  <cp:lastModifiedBy>T Williams</cp:lastModifiedBy>
  <cp:revision>20</cp:revision>
  <cp:lastPrinted>2017-11-01T14:33:06Z</cp:lastPrinted>
  <dcterms:created xsi:type="dcterms:W3CDTF">2017-02-03T16:54:45Z</dcterms:created>
  <dcterms:modified xsi:type="dcterms:W3CDTF">2025-10-16T12:52:16Z</dcterms:modified>
</cp:coreProperties>
</file>