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7" r:id="rId2"/>
    <p:sldId id="323" r:id="rId3"/>
    <p:sldId id="306" r:id="rId4"/>
    <p:sldId id="307" r:id="rId5"/>
    <p:sldId id="308" r:id="rId6"/>
    <p:sldId id="309" r:id="rId7"/>
    <p:sldId id="310" r:id="rId8"/>
    <p:sldId id="311" r:id="rId9"/>
    <p:sldId id="312" r:id="rId10"/>
    <p:sldId id="313" r:id="rId11"/>
    <p:sldId id="315" r:id="rId12"/>
    <p:sldId id="314" r:id="rId13"/>
    <p:sldId id="316" r:id="rId14"/>
    <p:sldId id="324" r:id="rId15"/>
    <p:sldId id="325" r:id="rId16"/>
    <p:sldId id="317" r:id="rId17"/>
    <p:sldId id="318" r:id="rId18"/>
    <p:sldId id="319" r:id="rId19"/>
    <p:sldId id="320" r:id="rId20"/>
    <p:sldId id="321" r:id="rId21"/>
    <p:sldId id="322" r:id="rId22"/>
    <p:sldId id="293" r:id="rId2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lison Woodcock" initials="AW" lastIdx="2" clrIdx="0">
    <p:extLst>
      <p:ext uri="{19B8F6BF-5375-455C-9EA6-DF929625EA0E}">
        <p15:presenceInfo xmlns:p15="http://schemas.microsoft.com/office/powerpoint/2012/main" userId="S-1-5-21-2418210844-2081789361-450601767-21613" providerId="AD"/>
      </p:ext>
    </p:extLst>
  </p:cmAuthor>
  <p:cmAuthor id="2" name="Martin Henton" initials="MH" lastIdx="1" clrIdx="1">
    <p:extLst>
      <p:ext uri="{19B8F6BF-5375-455C-9EA6-DF929625EA0E}">
        <p15:presenceInfo xmlns:p15="http://schemas.microsoft.com/office/powerpoint/2012/main" userId="Martin Hento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00FF"/>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5348" autoAdjust="0"/>
    <p:restoredTop sz="95044" autoAdjust="0"/>
  </p:normalViewPr>
  <p:slideViewPr>
    <p:cSldViewPr snapToGrid="0">
      <p:cViewPr varScale="1">
        <p:scale>
          <a:sx n="105" d="100"/>
          <a:sy n="105" d="100"/>
        </p:scale>
        <p:origin x="1386" y="108"/>
      </p:cViewPr>
      <p:guideLst/>
    </p:cSldViewPr>
  </p:slideViewPr>
  <p:notesTextViewPr>
    <p:cViewPr>
      <p:scale>
        <a:sx n="1" d="1"/>
        <a:sy n="1" d="1"/>
      </p:scale>
      <p:origin x="0" y="0"/>
    </p:cViewPr>
  </p:notesTextViewPr>
  <p:notesViewPr>
    <p:cSldViewPr snapToGrid="0">
      <p:cViewPr varScale="1">
        <p:scale>
          <a:sx n="80" d="100"/>
          <a:sy n="80" d="100"/>
        </p:scale>
        <p:origin x="4014"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88212E3C-406B-4079-8A38-969149269503}" type="datetimeFigureOut">
              <a:rPr lang="en-US" smtClean="0"/>
              <a:t>2/4/2026</a:t>
            </a:fld>
            <a:endParaRPr lang="en-US"/>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93FF6B6C-876A-4889-9B86-CB0A063169B5}" type="slidenum">
              <a:rPr lang="en-US" smtClean="0"/>
              <a:t>‹#›</a:t>
            </a:fld>
            <a:endParaRPr lang="en-US"/>
          </a:p>
        </p:txBody>
      </p:sp>
    </p:spTree>
    <p:extLst>
      <p:ext uri="{BB962C8B-B14F-4D97-AF65-F5344CB8AC3E}">
        <p14:creationId xmlns:p14="http://schemas.microsoft.com/office/powerpoint/2010/main" val="5507306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90613" y="1084263"/>
            <a:ext cx="4710112" cy="26495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D77235-47C3-4E13-8052-EE9C469FDD7C}" type="slidenum">
              <a:rPr lang="en-GB" smtClean="0"/>
              <a:t>1</a:t>
            </a:fld>
            <a:endParaRPr lang="en-GB"/>
          </a:p>
        </p:txBody>
      </p:sp>
    </p:spTree>
    <p:extLst>
      <p:ext uri="{BB962C8B-B14F-4D97-AF65-F5344CB8AC3E}">
        <p14:creationId xmlns:p14="http://schemas.microsoft.com/office/powerpoint/2010/main" val="23508604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15.xml.rels><?xml version="1.0" encoding="UTF-8" standalone="yes"?>
<Relationships xmlns="http://schemas.openxmlformats.org/package/2006/relationships"><Relationship Id="rId8" Type="http://schemas.openxmlformats.org/officeDocument/2006/relationships/image" Target="../media/image15.emf"/><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 Id="rId9" Type="http://schemas.openxmlformats.org/officeDocument/2006/relationships/image" Target="../media/image16.emf"/></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9852814-8F28-471F-BF80-F4F25DD5BDBA}" type="datetimeFigureOut">
              <a:rPr lang="en-GB" smtClean="0"/>
              <a:t>04/02/2026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F438372-A127-40FF-A139-C881C13CE73B}" type="slidenum">
              <a:rPr lang="en-GB" smtClean="0"/>
              <a:t>‹#›</a:t>
            </a:fld>
            <a:endParaRPr lang="en-GB"/>
          </a:p>
        </p:txBody>
      </p:sp>
    </p:spTree>
    <p:extLst>
      <p:ext uri="{BB962C8B-B14F-4D97-AF65-F5344CB8AC3E}">
        <p14:creationId xmlns:p14="http://schemas.microsoft.com/office/powerpoint/2010/main" val="15718068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52814-8F28-471F-BF80-F4F25DD5BDBA}" type="datetimeFigureOut">
              <a:rPr lang="en-GB" smtClean="0"/>
              <a:t>04/02/2026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F438372-A127-40FF-A139-C881C13CE73B}" type="slidenum">
              <a:rPr lang="en-GB" smtClean="0"/>
              <a:t>‹#›</a:t>
            </a:fld>
            <a:endParaRPr lang="en-GB"/>
          </a:p>
        </p:txBody>
      </p:sp>
      <p:sp>
        <p:nvSpPr>
          <p:cNvPr id="7" name="Rectangle 4">
            <a:extLst>
              <a:ext uri="{FF2B5EF4-FFF2-40B4-BE49-F238E27FC236}">
                <a16:creationId xmlns:a16="http://schemas.microsoft.com/office/drawing/2014/main" id="{6ECD3F43-15FC-41BD-A56C-B7652DAEC97D}"/>
              </a:ext>
            </a:extLst>
          </p:cNvPr>
          <p:cNvSpPr>
            <a:spLocks noChangeArrowheads="1"/>
          </p:cNvSpPr>
          <p:nvPr userDrawn="1"/>
        </p:nvSpPr>
        <p:spPr bwMode="auto">
          <a:xfrm>
            <a:off x="0" y="0"/>
            <a:ext cx="12192000" cy="874884"/>
          </a:xfrm>
          <a:prstGeom prst="rect">
            <a:avLst/>
          </a:prstGeom>
          <a:gradFill flip="none" rotWithShape="1">
            <a:gsLst>
              <a:gs pos="45000">
                <a:srgbClr val="0033CC"/>
              </a:gs>
              <a:gs pos="0">
                <a:srgbClr val="0033CC"/>
              </a:gs>
              <a:gs pos="71000">
                <a:srgbClr val="0033CC"/>
              </a:gs>
              <a:gs pos="23000">
                <a:srgbClr val="0033CC"/>
              </a:gs>
              <a:gs pos="100000">
                <a:srgbClr val="0033CC"/>
              </a:gs>
            </a:gsLst>
            <a:lin ang="10800000" scaled="1"/>
            <a:tileRect/>
          </a:gradFill>
          <a:ln w="9525">
            <a:solidFill>
              <a:schemeClr val="tx1"/>
            </a:solidFill>
            <a:miter lim="800000"/>
            <a:headEnd/>
            <a:tailEnd/>
          </a:ln>
          <a:effec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endParaRPr lang="en-GB" altLang="en-US"/>
          </a:p>
        </p:txBody>
      </p:sp>
      <p:sp>
        <p:nvSpPr>
          <p:cNvPr id="8" name="Rectangle 4">
            <a:extLst>
              <a:ext uri="{FF2B5EF4-FFF2-40B4-BE49-F238E27FC236}">
                <a16:creationId xmlns:a16="http://schemas.microsoft.com/office/drawing/2014/main" id="{2D211093-1AC8-4404-B784-852B28E10E87}"/>
              </a:ext>
            </a:extLst>
          </p:cNvPr>
          <p:cNvSpPr>
            <a:spLocks noChangeArrowheads="1"/>
          </p:cNvSpPr>
          <p:nvPr userDrawn="1"/>
        </p:nvSpPr>
        <p:spPr bwMode="auto">
          <a:xfrm>
            <a:off x="0" y="6634264"/>
            <a:ext cx="12192000" cy="223736"/>
          </a:xfrm>
          <a:prstGeom prst="rect">
            <a:avLst/>
          </a:prstGeom>
          <a:solidFill>
            <a:srgbClr val="990000"/>
          </a:solidFill>
          <a:ln w="9525">
            <a:solidFill>
              <a:schemeClr val="tx1"/>
            </a:solidFill>
            <a:miter lim="800000"/>
            <a:headEnd/>
            <a:tailEnd/>
          </a:ln>
          <a:effec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endParaRPr lang="en-GB" altLang="en-US"/>
          </a:p>
        </p:txBody>
      </p:sp>
      <p:sp>
        <p:nvSpPr>
          <p:cNvPr id="9" name="AutoShape 2" descr="data:image/jpeg;base64,/9j/4AAQSkZJRgABAQAAAQABAAD/2wBDABALDA4MChAODQ4SERATGCgaGBYWGDEjJR0oOjM9PDkzODdASFxOQERXRTc4UG1RV19iZ2hnPk1xeXBkeFxlZ2P/2wBDARESEhgVGC8aGi9jQjhCY2NjY2NjY2NjY2NjY2NjY2NjY2NjY2NjY2NjY2NjY2NjY2NjY2NjY2NjY2NjY2NjY2P/wAARCAUAA78DASIAAhEBAxEB/8QAGwAAAgMBAQEAAAAAAAAAAAAAAgMAAQQFBgf/xAA+EAACAgEDAwMDAgUDAgUEAgMBAgARAxIhMQRBURMiYQUycYGRBhQjQqFSscEVYiQzQ9HhNFNy8PGSJWOC/8QAGgEBAQEBAQEBAAAAAAAAAAAAAAECAwQFBv/EACcRAQEBAQACAgIDAQEBAQADAAABEQIhMQMSQVEEE2EyInEUM0KB/9oADAMBAAIRAxEAPwDlWoH2xbYDk34jGG8rUON6mbFZ+owriUENZ7iILWNptyIuQUBczPi0HiYsz0FqN95Hv8CEmkNZhZmUihEgUN5YNcyhQEWbuFPJ+YIBJixZPEcvtFmAemhvKFEbytZMpQeZPaiVSO80BtKfMzhrkDFjURDmyGuZeHqHx5A6miN4pRqcLH5MCqBTbx7Ha6TrupzOr5XAUb1fM638/l1A4U1V24nlel12FN1PQ4PqmHpOn0Bbb5Eaa9F0Ob1U1Zdm8TYrCuRPL9N9VxYVLu1km68Q2+ujIaXYeZqXEelYqwKahZmYp/LfYzEf7TndN9QwYU9TI3uPmZ+t+qZMwLYRqUeItg6HUIvUEaHAf57TH1KdZhZEfMrI21rtOE31t8TexCH+Zt+n9e3X2cyk6f8AExbKOo7fy+MDHmUebNzJm+p5MTBQ5ceRF5vp69QxyHqPTA4AOxmPIvTqulspBG3i4to3dRkzdRjBxgn8HeM6L6nkZhg1UeKM4jdQ2Gxiyll8NO3/AA5jwZdWfIA2S+TMy3fCNnWN/LoMmRbHkjcThZ+uTJnX3E0Z3fqvUf1AiKpA+anA+q9Ujp6SYAH81/zL2tdBepOfSuFyK5M6/TdQMOEKWBnkfpf1AdHlZcmOye83db9X1ofTAUn4jnr8pr0JUZiMjOBW4nJ+p/XMOMtgYByNjOC31HqihUZiBOa2Q+oWY2T3Mv2/RsdJ/qmUsQhKxGXNkbkkk+TEA2LHMtSw+6Z3azpRVtW8MACHRaCVIPxO2xuIqb2YLvvQ4lu/YSgtiPbXoJJqUHrvKYbRJNmZt/EZtaNfiEmdlMQoIEok3zNQbi3qLfeJNiVhapb8yX9unP6Fj5j1mfHvHrtMtvSfwsnvc/M9RPGfQ/qWPo30vsCeZ67B1GPOgbGwM1xZ6cep5Nlypc6MpJJJAkkkqABDA3M3V9QuJNRcCvM2Tm/VsCvgLFNXxMdeIsH0nWLmYVZm+cX6Jk1bBdIG1VU7Uc+SgyFgPaLmfOgfGdYN/E1xWY6Rt3lsI4OA4cHVEadz5udPXjC6lND8zn/UunyeoHV6HxN2LovU6cUxBI7mYn6U/pesTK2gGzG5ndNxuJxyB9Oz6tV2fcKnWx9QmfFqAPHcSy/hDkbUoPEKczJ1bdO3uHt+Jtw9Vjy4wwYCalhh0DMSMTES1yI5pTZhEWKMqPJ9X1IORxlyULnFzMrsytTKDtXNT0H8QdLgXE+Wtx3nizlcNtsJw/xavqsWMt7IlUqNyC1u94jcyuayATvFFwj7CGVI3Bgij23lBnJY3FQtKsvzEsx4qMxGRTkGlN9orJv8wmctYgihIA1kiuIDIw3l5CQ20rW1SonpkrzFshBjVfUILah2lQqwBRiSxBjH54ij+JuLFhiTzGWNNxQBkNkSrgtVmGsQpoxoyiuJMRqwIl3zCzYkIse0xGLJTR7ta+ZkZuDUP+XdlsDaJLe7aa8eRhj4uUZGxgGmFGMQaODchxnI9naEU0DfeNFP7oMKxUEyIEqYOkw1bfeMJFbShIHaWcd95dgGC5PaFCRRhEWOIlyblhiBzNYLoy+BRg2SZfMKqjLAPeEBDB7ESILGw4mgr7ZnAHaGXfTtM+EBkUjcTOTvHnISKMz5ObmosQbSisgIMsm5RXEi0ZZUV8wOIUR2MhF7wTcisZQ1V2lEQluostTSI9ExvxKB7RJ+ndev9lwD03XLziMuxtq1BZdKy8bzCU6tPuwv+0E9RmQ7ow/SPA05um2sbGZWUq28YOraverftAydTjYbDeZsUtviHjWzvKUht5Y+67mPIJrB2gMTLc33kUVvKKQm6MaR4g6lho6j8yKoLUBnCmMdpmcW0sQ1cu9jmGmUlhZ2iFNGGm+QWdoo6adQAAFEL1Sx3/xLy4enGFRjcnJtvfMmTpnw4Q4YMe4qYzGcUy1uzH8SJkcmkFxCsWO8IBwxKnaZZ1rbqXJVXuwePM73TZQcWNcy6VPHE8uHVfcTbD/EY3X5sqhSdvian7bleo65PpfT4dfpYyx7kXc5KfVBjDJ0mMKvxEnJg9D+ozMa8zn58iILQUI/+Frr/S+j6v6mz6eoKJe9y3+hZh13pDKuRRuS205f0/6tn6HV6ZtTvVzfh+rdS+U5dDMW7DmQ2U7rPpw6ZkOXLj0g0QOY3C3qOqdCdIH3EGpxfqnV9R1Gb+srL8GB031PL0e2LvzfeMmpsleq6oY1wlGIXJ/qJnGT6n/LlsLKrEdxuDOb1f1LL1J1M5B+DMoZibJuWl6dHNl9V9S7TOdZbe4pXM0I+24mWdB6gBqUaaC+ktY2lghRZioYv+0hyGAMw8RbMWawIgb6zE7KZGdjubl4smkUVjy6nGe0v2xqXGRWFx6m5mJ0OSeJp1hk9sXTQZMSsbDV8RPp6TNHp7XctUVuZvnJNajPdRbTW+FasTOwAnSXfSqU0dppX3LMwEdiuFhqAXG1cBaHMO7nN1WABNvS/UOo6P8A8tjp8TGlExvapKj0f076+M2QI/PzO9jyDItgifOdDI2pCQROv9J+vv0zjF1JtT/dNTrPbFj2UkVg6jHnQMjA3GzowB9XIO3iCmYE6SKMaRYi29pEl8KZKddSkGWDcAoSd2NeJajFiwHD1RbWK8ToDeYGwZBn2J0zVh1L7WEzzcWmxPUqXXSAT+I6Sas1Hnevx5dgxOkfM7PQZFfp1oi/EnUgIL0hpxf+oJ/OnCg0HuOJz/5rXt3MvS4czh3UFh3hY8CY/sFSumdWxgBrP5jpuSIz9ThTJiYMB+04S9H1ePqGbBkUYua7z0WZdWMicTNky4ydFUPPaY6nlY29Fq1BWayO4nQJoTz/AEvWPi6oa6IPNGdoZ8WVQNVXLzUZeox/zDFXS0O24nA+r/Qemx4S+HSjDehPSFkwNeqxOV9ZfF1OBhjPuHFTNV4rKhQHg1zvM7IxFgR+U0zKYn1tO3aZ/wBc77IZG8yWAOd4xyG4Mztsd5Z5BLzvGBrNLFWDUaNqqVBI+hraTKyubHPxKZL5gqg1VMqGj+ZYxM0cE0wkJjQivSG4uLLlvxNTZALBEys3uNCpqIEsuncR/SoHUirHiIteDNnSFV7xRiz4PTc1sIkKbozqdToIJqc4g6vialUP8uW4h/ybab2nS6JFKe43F9Z/TvTxJowYxTaTNAW+8xMx1XDTL5MVDnw29j/E0oKSZUfwYw5iF3k8iNu3iLc/MosTvUPCiZGprlQq4BBJqb36XEtMrH8Sjix6fmZ+wyDA5FiWuLJ3E0A6drh+rSx9qMbYyrQHFTchLEki4l8Opye0Tr9jHplhLm1uktfaQDE5MbYhuJr7KQcZgkVGBri3M3FTVcYhFRIMIGLA4MA1GWzhTMzsblaieZPqmNDuGG3MQwNytVGXZMqqAhcSwRKsQBLXLC3IR7peqoBNWmu8Te8eqB95eQIFojeTcTSvUNQTvJLAuaV7kfVm/uw/4hD6vi/uxV+keekU9orJ0Qo7R5aUPqvRNswA/Mv+Z+nZDftnmfqSen1BXiIwbGzxJ9kevK9BkH9s4H1DFh/mf6IGn4mb1AODUD1d+bkt1oTLQ2gVtCOSxKBBFXMgOYJaoW6mq2kcAwBJviTcQgu20irciLLUsHVcjq0oChvAvSTDxBS/uO0HVQlIhyN7TB6dL00ZQVNVKOXJkpC+wiVBRaLGQOAbmGNppBSgITuVWhEHNX4kGQOYxFk3xNGDrsWDCU0W3k95ncMvbYxBIUyruHjOWPFCG5Vl9x/SZgygXcmsGMxEYUfbxN3RZsuHfVzMRfTuRKHUG/iPJrd1/V+sNIFmYWYrVx2Mqx1cmI6h6bcxAJBO9xuNqHmZ1yr3EJHpviWo1qQ0YgP9x2mdXs7bQ9/MwHlVHEpiCu8pGFcwCdRMYBdb+2RHK7SnBA5iseS23l0bATUEtZq4Ou5dhd+TJ+VHQrcXLWr2ivUYnwIxZr2s8mXJdD5lBalmjNZGsB6hO0FoVC9oTDabnhqQoQ0+6DUPHQMtV0cfSHLjscyj0OUcGO6XqwigVNI61e4jJTbGAYGx/cIRHfiPz58bjxErkFVOfeRvm2+wOxAmPIdZsTXkyDitpjyEA2JJUrb9O+p9R0LjQxKdwTPZfTfq+DrUFMA3cGeAU2N4WLK+LIGxsVI7gyy4w+ng3xFdRXp1VntU8t9N/iHIjBc524ueow58fU4gytsZv7faHoPTFlGlht5uP1C6vfxMa4shzMdW3aO9N1cE+79JJauHyrHeXAyqWXabrIlbVcW75NwifvKTEwStVH4hYwcYPqNfzM+VZc4Z1Ku1H5nmPqmHN0vUrkDagxC7ievzYVzgAnjxOd9Z6fD/AC/9SY6lWG/Rwy9OPUZSa7TpXc8f0/WZFYYsD/jUb2noenyvixA5XB/WXnr8FjcxAFk0JjdsWl6APzOd9Y69hj/pZQB37Suks9N6iuCSL4uW3aRxcnqZvqbjGxVVOwAuaX6nLgNOxA8gVMnrB+uc/bvvU6z9KuTpybUmtwRdznz6HIz/AFJ8lgP+o4Mw/wAx1BtV1GUuF1604Exhr3A7VH5cGXpmp8bLfg2I8I5GUnWdV3L9PUtgQ+pDNkJJB+Yzosq4sg1naM/TOMTLpMs4yy2Bc6PW/wAu7BsdA9wOJnOkLtQMejGA4ip+2TcTZrBG9RGUgSooZbFStSht5WPSW4h5Maneoqr1rXMH1COJQxqRBO3EiCf388zOUbV8Q9RlI9neaiBOM+I3GCghKSx8xoxM3xGhbkMOZQWlo0YzNj0LtzM2s94nlWvGwQQM5DiJRrMdViEYmw2dt4D4HU8bToYfa/uG0PqSGrTL9hhXBkUWRtKfWBVXOgj2mkiKYC5j7XSkdOaFMscoQNY2i2IEoOLj2ybkyaiK5gOxHPEEt7rg5CWG0YLBBhuV0Cpm9yyeptUtituLKAtSjl+JlR7h6he8n1xDQWf7ZCWPtcWJQyBdxIHDtuZLFIz9PoGpTMpVz/aZ02xaxs0DGvpMVYWJrnvIuucAfEIjbadDJgx5Ps2Mz5OmbGL5mp3KaxmzKEM2DvKudFVcu4NeIQPYwK7xqFe8Ar3kAJMBoUXvxC0KJEU94TqVHmYZCBp4iMhJaNsyBQeZfSlKhYx3paRdyAVxJYY1dGTaPpxxxeRVVSTtCIyHkzN1QIxnvOrTyH1em6x2U2JhV6mv6jpGVqPeYV3M50Gx1S6pZSCzGMLmVDXt5hYgQ3MUdjD1CuYDGO9DeUGAXcbyY94BHuMKiN7qMYxCjaKAF3I28Joy9iAJVELG9Ol7uaioDSx4ELE7YW4sx1XusplpdxvM6zovUL7mKdjLCuFsCL+4/MiGqEZCWbeXiPp7ruZnc6YC5iDLg2ZcrstHiJKkjxLGVnFAQqJG8BKmud4YI5AqC4riCjE7Si2y21RiKh5MpcFm4TYNG5MngMDBO+0W5GQ1BU+oSJbqqCxJIgTiUSxjFxS5r2jFNnYzVlU1MiowBh5MoYiuIkiGDQmUML6V2i9THeCzjuZaODtAKz33hjFe/EEUDKyZiBQkFudJ2MsMSZnsk8xi2DzLg1ruI9FGn5mRGWNDkCwJnzqmht6MvVvFjIG5jABzNa1Ksj9JRuWCG42hqs67G9K032l0BCbaCqlpVEH08GNGQkTORUsMYU0ubjEepm3MYhoVM3mVdOynUtiYnBBu6mtMqkENMucgttxM5S+YWxPaMxggRYIHMI5KjMc2parxNnR/Uc/SMArkr4nKGQHvGh7HzHtZXuPpH1XH1K0zDV3udTJmVELWP3nzNOoy4X1Y2Kn4m/pvr2bG39Ylh+8Tqw8V7nB1ePLsSAfBmjmeFyfUM+dhkwGj4GxM9D9G69+oQLkLBhyDLz3+KuOwzBRZ4mTq8Z6rERjdlPYia6vk2Jlz9dh6bIMbGie01159pAdGmbDg95LMPO1xPUZ8PWYnxOCDwd5vTNjypsbBnJTA46rI2NQynvMXx4ajzYv6b1xVr09jUP6h9VzZ9OLBZJ/0idD6z02Z1NYqHiZ/oXRlcpbNRaYz8Iy4un6jKgV8bk/907HR9JmVBh9y1NP1DLj6fEXTHbKOw3jvovVfzuMZNx8TUk3AeP6XhwoX0gsdySN5kz9Vg6cEbDadvqHCYiTPA/Wcyt1jkHjaXr/z4iCfqUXrv5hNq2ozqYwn1cqhfSF3sbGeROZmY7zX0nXZOmcMh/SZ9JK6P1j6FnwZQ3Tk5VbkAbiYG+jZx7qc+RU7nTfW2IByAk+BJ1X17CAdSb+K3k1rI81n6f0+CwI5B7TIWadLrfqKdS9otHuRMJIF3LGaQdXMhfajvGAqTsZbaO4lZBjZR2jSwP4ijtxIgL7DmT2Hakiiy6pTKy/dAocy4HlEKxaYQpN8QSW0y0LGEMRQrcx+s+ZnKk8Qlxt3Mz5X8JnybbxaKjiG4vY7xVBPtmkMXEFs8xbZfcQO0pnOmLRBkPNGVTVyamAIjnChbBiFXQfdv+IWQ2NjM1kS5KaVkfeI7yybEmImWjvwYm6MjPR3lM1zcimB7EHWd4sErLL2JcDVfUOIltmkDESz7zXeWKHjiWGvmNTHRphCyogG0mw0OoFYCtRjBjBHiCMQ1bmSYgkyeDD9QkxeimOkwSSrV3kyB/qUY1sq6d95jLe7eFzzJ9QnqCDekTNNvo6jFZMYUkGdebPSwkNHDS4+YmrahHnCyIG5EtsUBFGpegjcStViWrQi9ZEMZCRvANSu+0mA9XiUBvLFASwQZEUaBkKAi5TrvtB1adjGK+qGZuqQnG34nnh9b6hOd4T/AF7I6Fa3M67GnC+o/wD1OQd7mUEqJuy41y5GduSbgHp18zGUZ0eWWNxn8uoNAyfy/wAyYEsP3k0kcx3oG7uEcLERilo9bSNkA7Sehk7CWencrZ5kwUnuNQsmM4xq5gLjyA8Q8hyFaIkCw9w1cfpM9MDwYQuXDWzFlVTdXCLh2vtMIY3HgNpviYsYrX6oAqJ2L3UUTXeWuXTxM4yY+MEHUN5nGC2+I31mZt5MgKLYl2xR4sK49ybkykDiJTOeCNoWzGwdowA9suwqI0spu5rcgCpmyZAGoTcIbhzOpE06/UXeZcLp3EaXHaZsRNKodoGUgjzCLLXzFkVud5YEaTdgRiZNO0gzU24kdRk3G0rRyPcp+eYONdPeG639pmUKIPeQPpM0jRo98RkxAm14ll0QMTxLIuUEKiQPR3jA1VAWRTvUBn8SKdxcmBwau0amXVtxFayBsIJezcg1riB31bxyAjvMeNiI9XPMlGjYbyg9HaAX1CV+Jm3TT2YEfMWGIkFyTpzZY6QLvcENCI+JYVe5nSNKDEQgbg95RNGLcEIKtcom9yJZ3lHi5nTQHniWyhl5qWGBEnPBl3fCVMWOjuY58Z02sFVoSHIRsY9Iz+o6tRFwmIfvRjCFYXW8Q4IupkPw9Rkwfa23ieg+n/VcIwBjsw533E8mXYcjaHhy9rqQle1+mfxFrzMuQMVvZq2mrq36PrcyPsXHG88z9H6zHgyhMn2T1X8l0HUoHWlertJPNmNQTf8Ah8YPq2o/SN6Tq1P2UfieT+vZM/TuMK5y2M7/ADMXQfV83TDRuw7S/Y17H6pmXJjI1gfntOJg6hulzF9QI4YCczrPqmfIbIYD5iui6sJ1AbqBqT9wJLTXti2HqsAOqmrbebPp2FOnw0P3M88OqxA42xJQvehtU9P0uRM/Tqy8ETXPmlZfrHVjp+lJAv8AE8J9UynL7mUD8T6NnxYcmIrmRWX5E8p9Z+l9P1Ptweyu44k6l0/DyBIB2jcbqvMZ1HQPgbSfcR4mZsZ/EOfpsxZzjsjcRWbM2Zt+JlLOveUrm5JF1v6LpRnyadYUdyZ0c/0fFiwFlbU1XvwZyOnzDGdQ+7zH/wDUMzErqJX5MqxmboOoW8gxsU8jeZnfSZ0R9RfEumq/WYcp9Vy1bmEoCQaIMZj9puKrSZeveEM6jISKilVobMKlaoDFAobxyBAsy6pXqEcRg0m+0IE6amdMhMZbEijIBcEGCVPbeNKMQLMmgjcGIhDITtB9M4944kA7yOwZal0L1apABW5iiCu4NxTu1y4h7AVsYokqeYsOwMvVfMv1DCusbRfptwYStUMuCseYAXGO5g+nvISblg1KC2qqgMK3lg3DJ24gAMhO0jNZggAmGVFb8yYGLkAWLLFmi2O0oP8AMfVTjaiwbkrXve8AWV5hY20neRC3J1UYeNq2MrKdXEX+RU17itByVMrsWaaMaahxF5MRVr7RMlF48GqmBubSA2ECYkdkNiPOfUtVvM9TahGXEEO0VxDyK53owQhM3KqAwoQwtKKt2EaaG5acw0x3+fmURpPzJoamPXI/TkysWbT+I4ZBfMz5iNJQt+JTY/8AQI7bRUtFpfEv2a1lOoGoJ1Exjr7jvIEJ4M6T00TTlqAjHR0A3jMKnVuZeW9e0zvnE1ntxvI2RhGnVXEWRfKzaiXNQ3l+vfaLrbiUKB4gOOSxsIPrAGiIeFQZMnSi7E53vLiaDWp7S9SeIp8RXvGYsDMLvaavXgNxojC9IgOvgAx2PGQOZGQThevLFZciaUsxKKzHYTV1CswA7QkxaFB4i9IzKjDILEZ1DAAeZoQ2fMV1GNSCb3jRksEQFyG6AhBTZkOpN62m4o9yNxElLbeMTLqaqmsLjZeN5NwY10r2hAgxzYATtxFNi0naXZQvSdXMjXq34llGEoY3bk1KGrjTKtcGGOlVNy20HEGU8ydRlI2Ezt3AGTSD7TJiBJ5lIC3a5pXGAu20XwM+ZWH4g437Rrqd7qI0OCalmB532uV/L3vqiNbAxwyErHmCEBPmFjYE7iCKPMIACQaAQVmdmAbbeR8wC1Eo9tJINSuR2qN1fMQGsSg5J2jBpV/mNTNvxMyCxuYxRRmKjavu3lkbxKNttGI4ETpqXEZSNoOgmNBB8RTGu83PHlrVEEQGsyyxMoRetXV0alhDUlmtpav5l++KWV0mSzDYgmMVU0+Zr7ShIcyHeEUF7SvtkoENpMjZNuIvJqJ2EE2RvJqIzAgxBUg2IYBBj8ajvCB6dh/dN+HrcuAVjdtPi5kJQdhB1gcQ16dPNnx9RiJcAt5J3mboejPUZ6WhW4uZvU28RnTdS+HJqRqk9I7w+lZgtHKn+4MQEXACmT2v5QCpmb6tlIA1V8TF1OVs7gkkk7bRqtvU9ayYW0MD8dv0nQ+hfWc4048vA4ozzuTC4Wvd+DH9D1K9OQWUH57wa9h9Q+rY8aqWcEXuLmPr/rPTt0v9Oix8cTi/UfqGDqcGmrYcGqImPBnAWnEm1bWpcmsHI7Gz2iHK5j7lN+YvN1A+0HaLTKbj0zaY3R7Ek6gPES/ThJ2+mxK2DUWIPlTOZ1eQF2A3lMZQFXtBJo2IxF9pJAMzlqY+JUF93MvSFEDWIQZSKMIo0ZnyE6to16U7QNibliqU3CfccyiPEWSbhDkIA3kLARNkGESTAcGDcbRosEb7TNjFQ9dSYNLPaxJdl43lDIDtDCjmT0hLOch3i8jldppfSO0z5NLSzyUCNq5kaoo2DtKJ33nTATbG4WlWWwaMvGNvdxKI32k0DvAJIlksDxGpi9QWZfQBHsSyB5kGIqxFyntTUngDwYa6jxIqhuY1AV2BuLQiirSbmOyrq3i1Gk3EugQlwWx0Y4tFGyZYIrECVZJhUBKJAgEJapq+JaEES+D4mdQ1bxiQW8LEVI928L2IbWYQtkAHuEBAlx7sjjeLrHUuqIsuni4jUL2EIsAOIBOrgRPAdhc3xYjDoB8GLwAiMOOzM2+QJUUT3mchixsbTSQBsZdqBxNSjJQkG3Md6YZ9oORdJozWrHVQELCH2nzINpO205ahSqGJuWF07CEtY9+8l21x11fwuqVaMjY7JMZYqXe1STq7qazsnsMSATxNjD20YoLR4nWd5GtLXGx5lZMfgbzTdCCCD2k+9TSsJK87R/3RdDVxvCuuJnq75S1Hxit4WIaUgh65hB6k3wapif1kul+ZWq2lOZjdQKi33NwnFiVj2BvmRTZNygR7RtFZVIW7Ee4EVuTvvLKF4k8xXUithNYIHaKy+47yy+dGfBjr3RjNXEYFIXxM7qdW01u1TsZYLbReRzdQxYWjvAIYG6uEWG0rvIBr3lE6huIV6V2jQYWhzEZ03sbzQrAr8y3X28SS5RkxMVmhWLcRRUK1cGNxrRuXrFR08mU3tWE/uMWR5NyIQ3uPEJRUeqjTKOLbVNfZSlVuYZIqmMWWoyjRmgwICPMmJFLQcbUajGYJuJKCyUvEAMb8QRmLdoV3IHaWqxDRtt4kORtccjDgznUMVjDQ3E9/iMRqPEyGajxAOrmozXtLSnl1qFW1cSiTW80NhblRcA4j/cKljRBzaRBXOGMYcWo12kHS1uCJ18YoDlCncyx1APeE/S34iv5cAx4waFySmyxWhgNoJUmQNLjzFEMx2gnG17XIPUB2jxqIAQd5qxBSvIEyHVe8sMwiwOyhSauCFoRQJJuGG8yKjA3CJ0rBc/MWWvaGVl7O03dAcfqBsm9duJzwneT1COJTXZ+pZsTqBjokfM5LvRMiNq5NSiRe8i6Xrswzk22lFVBlaVMqLDHkwvUFbcxZYDaUGo/EYNePq8mgqDtAOSzvAtStjYwL35jCnltK2JnYlzCZtIqLXeICYAL8ysZBIBkIMEbGA58Qqwf3lDDY53izkIhjJtArSV/EL0VdbveCclyBqgKyYynBuRL7xhYEyCrlE0GoBB/WPLAjiJIOqAKk3VR65KWjFhoRIkQDubimvxLyPKRwZqIVyZZSXkG9wQ+9TSmDihG4sfup9hAGPcNc0vobGNOxmbUI6nDo3U2IOMlVllidjKJoVH4F6t4tib3lqTe8aUDLtE8DOHraGGNfEoY/duJbDTxKqxk2gM0EmhCRC4lzBF01vK52Ej4nB4MNFA5jwBGMkSzjIHmNvsJRVgtybULQG74hZHsV3gFjBFk7xmqKyI1O3eKO4h4iTtJZ4Gn01KxQTSd+IwGzXEYQO85bYyWqKRtIECtxC9q7iCXBPMm2g1QQ19vzF6ttoanb3SbYBddZuWApSjLJEQ777TSjC6TzF5QXMC2O9wkY95pddNTtBBJMBzpG0mM2NzvOf4ZMY3tBGoGXupgaxr3MgYrby7s3cWp3JhWDFE9SzJdGzAOzSZSdpfYMsYOo3txJrteJWql4mv8ABZfeEGuLZ1KfMBW3gG5riCGNyjZbmLPtbmQPDjiUHBMVZYwqA5O8iGkhtl2latO0WCBxIQeRuZYCJ33MtYCqbtt4atZkVGcD8wQur3GWV93mGT7eJUKcmAASdozYi4I1B9hcqo2OxL06RUJ8ldt4uydzIBIGqWVAWzAY+/zLykkCuJZASERo3O0TiAMelUSZKEMl5LPEYrBZQcsxHb5gkgGpQwUdyIq1Ly2YnYCpSIdVniICK2aFwsi1jrvGAeInqCQRUDKUa+NoQwkC+0YW1UKhb6am9UkfEs3Lb27VIoNbyg8SrXEjqexg69MDWzNtxICUE8wrIhhSy7bGWFAXfmZqIjGoauSYoRiEDmZoeCWkBOPeCjG5HcE0ZkdHpM6uPcRLzlXal4+ZiQgCMB+Y+7f2MfFQ5EmPH7vcdoAY+YwhiNpPt58r9mlceMmrl/y2K+ATMark1Sy+RW5nX7RdPz9EFGpdpk6jDox61IPkQ8+fIy1cWGZlptxG8lrJruNQGrhjADkuhU0ui+nQUX8RsRhZ7gbGa0wqRuIvL0+3t2knc1NZjtxB1Ct+Y0YWXmU2EtwJdiksxI2kQR6dN5EHLgK7rH2iAZxVCDRq6gaGuGCVE0Aok7SyjAXcbhOPVTS86AboxrxASG23kDXKJ2izYMoaQB3i7Fxy/ZuJnbYwC1kSamu4A3MfjVSdxADISRKxsRNbYFKXMrKBYEaDOQQNQMSbEsGzKGsLG0WSRC1VBJuBAxl6jLWo0ldPzAWtg3G40173UVYho1QhpSuYpnpqhl7imQk3Cr+ZZBMrYQtW3ElSs+RTzFpYaaHtjsJRUAby6hWRrgIhJuMKXBspxNRWgfbRgElTImTbeC73M4giCRcEWDLGS12lcyg62glisrXe0jhgLPECeqTK1b7wLqGGBlULCztvCQlOIYWhAYHxAcMwIi3YExY2kJEmeUEH0mEcxqouiRtZgjeXFQtcguMCiud5YK38wF2dW4mjEm13AyupUUNxAXIa2MnuDUrjvzAbJ7oCWZTcznZ5Q0kEbQPTI3kUUfMcrBqBEIBH8xgaxDzYFxoGHBmYCjJim0D3qA2KzdyFtoGor+JZBWQNjPkSK+1yHKGGkwNNcS4roZ7A24l42GnbmB1D1tLxA6L4nO+mTHYgcxeNbJJNwHY7iFj9q87x+AYNtR4hrpN/ESzBRIr2DGahiEPkJviW598rGFA2hZCALkUt8m9QXYhYotqaHueTKILKxgGkfMgOj7oui7XwIQRtTcB7beXlLEUsiq2nmFVibepGf3VBU6WIMjDvAYhFxgNnwIjG1j5jMbe6zLiDOwO0UmS2qHlyEiu0VhT3EyfhWi/mTUWO/EWRpPMsPuKlQwrQ2gD28ymY6pR1ESAcj+BK+5buoDkjmEN1lVagKtwgPUWDQIjE2WoogAUQwQyygQPmA9DcSIvZbgaQTY5kQljxtGkgDiPSlKObhFtIlVqbxLYAEbwLxsx+7YSsi/MJqCxZtj4EoFccLj8xmkKLuKdxcbtAOjFr7QmOlah42s7iDnG81v4GcmzUbjFDxBTGCYZFGrloYq1uDKa9W/Eg2HMljzczottuISrcUCS0MPR5mQbtpG0pFLm4JOowtRAoGMDwaEhyRYvTvF7zODSHjBkftMyGoxH3kvOjUuQgby2yIwiC17CVUxZ+lNAU/MIUJn9TSaAuF69cyWUMZqg+sYnJmB45gamIuJyNePKp5ltkH6TB6nzC12OZfqmt1owlFkA4mRMmkSerZ3kymtSuD2lPTdoj1QOJXqkxlDGRa4lDErCoGsy/U095dor+UGqE3TLXMgz7cwDlJO0v26XRjp0PMs9NjgDJLD33j7dG0Rwqo2md+m1NxNO/eUcyj8xOuoazL0dmGOkIPMcM1mE2YVzL9+jQDGwWpmfpmJJmo5pBkFbxO7DWBumfuJS9K1zo61IgnKvib/tprG3SHTdwB0zTdrB2hUALk/sprnHGFPzAdW7TpFEY3BZF4qanyGuYs0I6haqPbpQdxKGBe83/AGRdhftrwYP3EARx6cExmLpxM/eGsuTCyAHkS1Brg1OgUFUYvKm3tEk+TS1lVQPmDkUE7wnRwbFy0wu/I2m9RnoDYSnw2t94/JhKnaD7xtp3l+wyBDdSyh7x5BvcVBKtfE19lJKFd5akkVNYXWuki4DdKw4FR9oM9bi5qQJkSmMz6XvTW8fiwZGXwYq4XkxID7TcQVIO02r05ANmjEPQJBFESyoDUQvxLDzX0zoUKst/pIOkxnJsKEauE9Ki5ctNxNfU/TkT3JxKbAuPIpWa8j1jG8xel/DL0/Tqim+Zi6rAcbllG3idJGFxz4VzLdROiZXngxMveb36VRnuv0hnpceqmGxmvvDHLJJjceM1c1t0ek6kogdpowpjyJQFGT77PCZrLg2NVI6jVxHr07LkNcS3xm95ip9U6bHjybNtCHSXkIviCg0wwHFlSY2EwGcHToPIlY+mUY7cxmNbJ17n5i+ocopQ8do1f9IZAGNGD2poJUsNjK9LMRxYm/BinQHcSl2O8pNQJBlshO4lMPyt76mha9P/ANplO5EcHAHH7TkwWG958RwcKm0yFm9QkiOxvsb3lpRMbX5kTZYtPcxviM52HEgarioORr2g2NoGQ2R2kRSLpY9zDLaTvzKBA3MC9Z2lU8EVZ5ligkRdHeW7nSADGAspJAAMbi4ozODxW8elCoqF5617CUKKbw85AXjeIwm2qVVrSnaPsACA2MA3yZTtVCpPYPL70viDi2HzGAg494tK38SaKun3NyF/dQEDcuSJAbfiawPAhkUJSAS8j6eBMoSdySRIg5MhYu3FQ3pVqFKPu+IWoqNMGvbcFQzNvKGFwK8yFr5llK3MWWtoD0GgXKZhzKv2xDsb2k9hyE6viHkK/rAw1VmDkbU20oPWIQIqKWpCaMuAmccRFn1NxDZgeBLx1yRvHoOLKEFcxDsxO8aPdzAb7pJ7AKTVygbhsw4kWlFyiibEgJlEE8bQ8a7bwLQnvBLXCPjtLCAiQEgBW5Alm4SVVSi5BkB3QqCeIOveUX7SC0O8YIkG+IV0IDhsbuHrmYOTGAUIwFrphJkNVcAkLvFtk1czP1DCVP5kZ6Woi6OxllpcA6Te0shhCEYSKlCg5Mre4dKTL44jRQ25hhhFPFgnVGaY1XUBvcZFBIhgACY9BLKRxDxgjmQkkwwABLRZUGVYXvAcitjEHJvzLOdMamzGqie9xXqGGGsR9cB6jLuADvCbiQT1QJZyWIgiTSZr6wP9Qyi8EDaCym5JIGoxhZM9LzEAOeBI2Mn7pcBp1F94z1LmT0iDttHYweDF5g1Jl1CoLmuIGywGeYwMGQiGuapnVrMMC5bA45LPMauUBamJrHEoMRJn6Gx2HNSLmH4mUZdUpm8RlG0FWNwtKHtMS5GEbjyXM2UMbEhPEgxIe0hcRZygd5doP0lVrjQy8TK+QnvBTLR3jya0tgxvvtcbjVUEyHL4MgzVyZdq60ZEDWBMzdJqazzHjIpWwd4AzG4nXUPsBMBxNsI1V924kGTzDDgxe+j7DZARxM+VGHHE0eqAKMDJlFSTqms6bHeacbkDYRQKsbjA4Al+1JQ5FJbVVQHBat45XDGEwxgbVcfdd1nxtQppMYVX2jQivK9JQbuX7H2HpvcGonKCzVxGhgBQMoBSbO8n2PsmLGAKYXLY6DuNoYZAIvIwba5nahbG2sSsuEZBRhLjBGzbiGACKY0ZrbDWU9HSal5Eah046Ijb0nkES2IriPtarE/RnISwNGV/JtprvNqmoRZeZfvZ4WVyV3FmOxVV1XzE99Ihh9IqdKwrLV7SlX2+ZTNZlgnSagWg32hEm+KlI2kSmcmEXdbmCbY3IttzC3IqFCaIrvGImkG4IAU7wXyEttL7BaNV3FspuozHZMtypau8oBR6YuX6pvmLyWO8FdzLga5LS8KUS0i+0eZTvQoTP+BhyWdpV6jZG0rFjLbmE+ympBT5BVCTGNQ+IhRqfeaVISMwWwVV2q4CkDfvKdwT5lkCoBh9Up3A+ZSAmBmFGJ7F4zb8QsxsgQcalRciKWckmMEo6YKtvDzPQ0gwEFbyjQVDYxZmc0sMsStCKKs0Alt5dBT5k+1ZQ352gMDCU5HbmKJ3oRiChZkFg6V3EUX1GW7EmpFAA3lgip3MvV7thtLCk94Y0hT5jQGTIRsJSAsCSYGli+3EfQAj0M7ElqhUwEP2g7DeVkYmURCb4jNh3i1NLBYljtJ7DL7wk3i09u5hep4igyT2i7N7yy507QO28kBagG2jE9x3iVx73GsQF25koPYHaDks8RaEk7y3eMB4/mO7TKj2Y8MBLRT8RJsTTsRvAKqZkZ73hXUvSA0sgGUWDYhqNosGpfqASAiJAdpRfaAGuMBEHzKFSwLkZagXrriWGsxVGGu0WBhaVWrmASZNyJBTr4i/T3j1HmAxFyyqr0wRAsLtDBvaLZDqmp59qMMIV3E1RjVapLGVyzQgEkmGNxvMggZYFxZOmUMlS4rYgCiLei3EUuVjJ6huTKYJgKirqNAuDkXbaWEhLP5MEZN4RxFu8tcAXczXgwasOZbZB2iX42gJzvH1TGgvYlbkShC1UJMA6a3ksCEDq7QGXeQGrgwtZWJUEGNrUIsgtslwD+ZCmneAwJiQEWOmAGbxDVKG8atBeJfECNZ/EuyYToCeJAKjwLBNbSizAyaqMJnHiBFyGEHIN3FDc3LbbiZwaDksS9QZaMViQ8mGQJn0CT279oTEONuYsPQoyl0g3LgsF1NmEWLd5TbjYwFbS0YH4zRomNKarAaxM7kGiNpePKVO8zgujif3biCWptuDGMRkFRfpsvzLATNtvtLI9l9xFlzwZC7BdtxGC1Yk32htkHeLR6GwgsCx5lwEzUeY1cqlaMX6Q2s3Ay42P/l+N5MUbOVbY2I5coKzIupV90ob7jiXBmDbw+buAAKjFT23OtQtVJPxGEaV2glxwJDksR5osN5lM44gXZlhRyYwGhFSa64gbkGpMYN2YBFidzBDWYbe7YCTHhs32lB8JE8NY5jMr17RF0V3MsEFk7xqqFFkVEqwLXGM97SUCW3hI4O0ILa0BZi1BV4XGksAsz5MhJoQspYGhBxKPU90ePYLGtbmG7S861Vf4i3cBZPaA21wmazBwJ6hNmXlxlG+JfyuHowCxLtqfzKLe2oGNTquTEaQaXeUCOYJJ7yibG0CUGYwHajUtjpESCSd5ZBpR6Emo/pE6jW0MXVmMBEknnaA7VsJNUocxgJNhvByOb2hAGC4k/IieTLbJvQi9UlXNYpqN5jA17RABqX+JMQ7VogF7MXkahvJj33jA9QBvLUBzvtFF9qEmupAxwO0Xpo3BOQkyBi20eQ37hUplqWtKN5RfUYEUGWFswlMhauJBZHtgjfa5Rc1BU1vEDRSiJyeYwGzvIy6oCEvVHqxg6QJLqa3RoQ7yZDFh6lg6pnBDTDaDemFYURbm94AuSeIJHzCuAxuaijB23hbRIBhg1JYhgcCMDit5n2hBqmcDCdRlcQNRPEhsxgIEmFZEBTD1ACQTXYimHukZr4gizNSBgkg6qEHVGKYKk2iy20oGMQ6WDUWHqX6gMmBmxg6IOuX6hkyhqAAbyHSYq7laiOJfLX2rQOILGorWZNRgnRnqbcSgb5iyd5LMJomEAIQZe8sbwCqCZZO0pSe4hBK1ScmQi5KqQXVSyYFmTUBAYJNoAeFdyACTcNeIDCGt1LQxV8yNpES2RgaqWDfMmCNR4lhQRLXTC28S6FhN9ozQAu8HUFll7EgpnYcQTl8ymJPEXR7zWAw5Jhk0N4se2EWsb8QDUhhsag7hviCHA4hncXJgO/bAY13kWz3inB1bxgamX3RxcmqMygCacRUijtLglWLMW70Nt4x2A4iTv3kwUMso5CeIOi5AtGXIC9RiIaZisDWpFRZMYH5MmuTGCo2mcNDR7Mn1GcXcc7FUAgY11wm22InX8qoJ7fmJYNdRrPSwVJY+YgvdVG0HUb3hvsIGPdt5YQavtUMMIDD3WJWoTOB+pQsJT7TUQAzcAzRjBG1SekxmZjqJq4SgPuYXUDSbmcMxNCa9qY4AO0qzLA8ym2gaML0KhOmn3VvFYD7t5pyMCuwmL7FAB8fzM64yMnu2h43KtULKfeLgaaHp77zn5QNRo7TdrGjac/qH1NQEc+xeBiHoTT1FFORcyYgdU0ZNl5uavsJBJ2qNT2jeBqocQDkJj2hzmxAB8QVVmjAujeQDp/1RbDxGO97CDYHMoBbHMMsalMR2lAE8yiA2IQ2ksKIJazUexbMZBvKC77wjQG0go8yiwHaV90rTvNKvXe0INQgaTGqo7mShbe8w1Gld4QCrAO58CNRd1IADBJAhLvCrC7whQbaQ/bAEiGsQRBAB4lWDISFEgItpEHXZ2ijZMYiSqYSAu/MWHFw3AKxYUXJEEXuEHJ4gFQOJW4gN1j9YJ3MWDW5kVyWlxTu0itKoyrAMIZqHeLY3xCFQW+IwBcq6haCYJQgwqFjBskwzxKCm+JfAq4W9Q0UXvG5Ma6QVmdCQakLEw9FCzAJEAbMIEnmCeZYlF1RlOZCCeJANt4QsmWDKZd5KmlWZAIJMMHaQXXmWAIINxmP7pKA3Blk7Q3G8raRFAwtQqCRBuozReqjcs5LiibkBlxTQSZNUFWkNSYgtUK4m5dtGBmqMxm+YgXL1EcSWDQ7gcRWokwSxMgjARl6QYDGpA0YCIoyB6lapBR5kwWzXDxttAOmUDCn2O8Bj44liiJZAkRSnaNBBEXsBKuM0XloDaLUseJD7mhilG0voGFNbwGoSHIx7QDqkkE03zKfYbSiWg7makUIbeP1+2K0StXaX2gxkoyGyb7RaVe8aXFVGKgBG4hBzUAtp/Eq94xDSNQ+YttSjmMH2/MQSxMQMXIDKfIBKCQhiBG8eIEnJvYk12YehAakGIA7S7F8KAsw1FHaWormGCszqKxoaJUVE5UYEkzTiJGPeIzM3FbSz2pAGqXenaozpwLs1Cz4wft5mt84EEmr5l47JqoQIVaMLp1Lvcv4Uz0jydhKVULC5tbHrx1MvorjJ3mNTF5jSj0xYivVfuCI3HmQNVXGnGGYHtIrLkJcDbaUq1xzNOVASEXvCydKMOMNdma1GNxXMHYyOGJJHEEBvEodiS2vtG6hZEQgbVUbSg+TJYLxKTkjM6UQbiUyMMlDaanTUBZkxSwdqMzZVHqR5ejQ3gpjLPZj0EkbjTzNOPGQltzD9BQLreUzELUn20Zcm7x+LCrDepnay00qQmO+8tQy8eMUAJlyPZPiA2TW0FmiQWAeYBNmaNBGK7mXlpqLhiLLf4hLj2uLY6Y91MVdSxUoG4egEcygLsw6GmLel4MoMT3jNF3plqjNA2LbxwbbaWiyukQDZ7ymfzKD7ySBigck7yMQRK2rmDpkwVpJMMGpA4UQNYJl9nseq5GBkUitpNXmREWMBWt4piO0G4xTiVHEsNtE6qhBrkxBF5S2TKJAk9SpcUdQiPbdxJcyi7GMpi+TGIAIpbMPfvFDCSeJX5kDaRAZ4wRjLVqgB4z2sIwEHvaXkBqK00bmrF71A5mb4GcAjcwi20b1CkL4icaFhL7MQGzNFWnMy1pepqCkqKNSUX6f9OZitGbdJ9PaYcjHUQRUnKpYEEvIKqVQE2iajJqkuCTAIgmQY2lBrjUcgRuKEYWI4qUEINQzlPaFjJbmEL0gSC9W0Y6wVoGQW5IG8CiY9gCu8WGAMAKbxIBHg6hsIplN+JEDol6AISLvKy7S6qChL0qd4uTeEXQBhWIAENRFAlqkDXI4ghaMKImVZEupRuUFdyUYG4jAbEiBEneWRBqRR6ZYWpBxKuRDF+IfpkxSE3sI4FjxJYuIARzKaoYVu4lMAJEL0kG4YIHaDql35gRn8LFNmuW2TsIphZuakUWveUT4lCoWpRNCi1jeDpkdr4lAxguEAKi2uWl3LgbVrUgQ1KLVCR5nyBDFZfqi+JDUGlJgHrBMKxUSVo3co32jEMoXzLLUIlTvDLUIwCWJMsk+ZReLJNzUitLONgTvKYqy8weoGlh7akxY/UMmflcWq6eN4W+qPGPSN5fpi74mdMKGPGeRZmnHhRFFUDFDGFJYyEqSDqk8q0OTjTzMZx5MlngTTrsgGGx9viWXPaMC4NJ8mb0X+mBAXHDW9VSW6QaYgu5EmRPUBsy22HMvG0ztXHPf+nY03MxdjZ0mp0eoGpthLOIHBQG86Sz8pjnYyXbabvSHpb8xfT4fSNmaGOobSW/oc0n08m4m3GSy/wDEr+WDtZENlCUOJrwuA0izDxqxbzKIHaOx2o1XM0J6wuibCZFyMyTfmdcmxiDttW0k/wBWsYvVI+TtGuAO0FcIdp0mM4WtHeQJqYbwmxMG0jeaMXTlRZ5j0gmQekFgYumrkx3aWW0j4mFLcJjUixc57tbmacxLnaI9M3xN8+BBtITD0nvtJomgkqTJpIjaqW0aEMsNCRD0yaajQtlJNyaajFFy9MaFE+JATDKS624gKIuTTD0bwql0DuBAJJMfViBpqQUu8FhRjQIDLbQA3jE4l6NpCpEUTYmUy+IaChxK7yABtJY7QiLMgSpQVMFvSalA6ppTINFGUAngTJjPcjCaAisfEcmFW2j7EZBhDCxBYFDvNp6dsZtZPQOQb7SfbTGKtU0dNqxt3qDlwNjkTMy7EQRpzq2RbEXhAU0eY7ExZd5FxgPbTG4MuZLyA1tNONFKR5GIiu8r+WNWh2k+2gRSrMHU7t7ROh6JXcxOUohNiXn2OeVIg1GZX1NtxAPE6IsUJTsDB3Mv8ygAN41TJQPENFuLRMaBm3jjj0cGCMZVo0nbeYX8Fr3B3g+nZO8M1ID3lQJRtNRBBujNmNxct8Qf3CTQnGNK3BZrMNxWxi9JJoQgkBYwHB1TTjxlEsxRZSTfMilhbl6D2FwlHu3jxpAi0xjog7wgwkyvbUJQxGrms0EYOoSXXMgoyIgFmFaiCeIIEqmUCItjp4k1VIPmBASYejvJqAEBshMAt4/Fj1drPzEJ7puxIRjsCzIshuDCim23m/CMFAeiCT5mDFiy5HF2ROvi6V9IPxK6SEv0uHKhbGNB8Tn5emKsQZ28eHRdmrgZejTIbGSvMi3jXnMuIqdooq5nb6roHVCVGv5E5eRSpogiRzvOM4xyylCGW+JDTCGSStSquOIoRYVr4llCiplBfMPJqHIgBxW82IZOIDHxIoZpcUWo95eqpa4yZWRCBcnhFa7hIYi94QJPEuKeaI5g2OIr3DtJcmJh21bSwYnXCSybiwMK3Ft4MeG8wSqk3JKNOTTl2EHEvox/oDGIDoXO3E5b+Fohk1NGab3iFx6IxH+dpBbrcUFAbiP1Lp3ijkUSw9qLBTZhY3DmJdtXaHhGkcTWDSzhBtzEDK2omUxJ5lNYEzAZdiYeOyYlD5jg1S2KdQUb8yg98RD5LkVjJg0EAjeJYaTAbKb2gNlvaWRZGkOqp8zO59RhLGIkWTGBVAu95QDY9ABO8P1gV0xeXJYqKx7tLiNClYR0ntFihDxkd5MX2W+IOZAmjiOYqeDBK7XLqVS4wWsx9CviIRXP4jh9tGZoqlfaLyoFWoTMFgkaxzHmjNSjaEhAYAjaLZWXJvHKQQJdwFnwowFbGLPT0LuNsVAfKS1LLoz+kxagLgslHfabAX8ROUWd5ZWWYneXcYuHU3NQnwlOBcuwJmjHjVlMpMBMfj04vukWMTAqxEiqW4Ec6jJmpdprTo9C6gbMujnn2bMIJ3E0dQmrtuIlEJ2qDAqa5kYXGHA3IFwSCOYPQaoSquETKqVDMaA8mpb4ST7TcrGhfg1Go3ptTG5FBoZE9wiipI2FzoEq4oQPS0Hf/EmmMYwvV1B42M05slbCIVS7SmG4sPqCPHS7Rak4RH4s1jeS1qQk43UHaVjdlM2tTLElAu4kT8ix5tR90OyzbRQo9qjEahxGYppweoN5nydGF9wjVzEtV1AfKQ2km5PJiIjFNu0JH3p5YNLsaitDM13JUwxgmqNXMAKExsaajDQi5PqNw0slmczqmUsQBc1ux0UJkyYr37xPBf8AGTTZhrhLRqYXuaExlTdVN6kjC+Fk5imqdLqKZKHMxL05Y7yylnkCYyRcrUVM24lCrREy5kp7Ebpg8TajvG5UtdpWHHtcbV7SLjIA0amMtxDbCRvH4FIEakhL4tAlYmJ2jsyloGIUaIhbGfqNml4FN2RNL4QTZlhdPAktTCshJ2gJ0x1aiZpGIE3xLc6VoQEZAlae8zMCpq7mkUTZkZVG8BCYr3IltY2hHOBsIpm1GXyFufdvIshomGiBpUATBuo9sBqxEttsYgokSXtBoGEFmhYlhQZYUVJxMg8aHVtOn0eHIzUBzzcw9NyPJnVxucGGh97SV0451rBxdOQLtprwdQMmwmHB0LZ6YtuZ0+n6AYt7sxObfL0ySFZzpa4gsHG5E638ujfcLl/ymGvsEt+O1djiOWx7q0TkxJ1eNmVQMo5HmdvL9PxMNhX4nF63psvRZPUU6sfcCZ+thZK5efEEOkrREyPYM7uf0Oox+46dtjOVkxgWOa7xK8vfOMwJEo5G8R1qBFllljmSzk8wKBMeVVpRxitpuU0C4wYxVCwBajaRclneKGaoDk1DFaviHkQFNpkYlqzYjVCAyvR1fEL0yBuJu1TQFIihhDtLorxxCG24mULfpG5G8tcTKL5mnE97QmIHPBk+19DHrF0Y9EscReTDZtY7DkKrREUaWazRl2F4i7JJ8wDquc8U0sGO4lGhxFAGT3S4uG0pXmLKqPzFajq5hLtZO8siLIUxqMFEQXlBzFmjUWDGXk0lamTUw3ljIe8fUPxoLjHShYmYZKhZc4KUOY8qhO8pn22ig20JSNUuC1BJlnHTAxwQVfeCy3ANTYqU2LvcGwnMMZA0gB0FQFGmOcrUz5A3YSymiN8ywwMAMStGHiSzNAgDe0arVI20GiZgM9UART5CeJGEpVBG8CEit5NVcQ/TBHzAKEHeVYo0TvDVFijt2hY23gE+I1Lwqo+4CMLWIl2o7SHsWYnhRtM9Mx3j8beY60H9surjJoK8TTjUHHuILm242hBgJNTIZjxj8Qeowh1oHeRXJ2Bgu5HJuSajPj6dkbmbMeQqKMSmWzKdiTQlplNZUckxBRQ5A2l6q5kYX3lmhoCou5BmV6d6hkWKJgqoDSqf/Ih8VjmJOEY9mE0jMyL8QTkXKabaTTCVAH2x6YkItuZSqF4NwwbjWsQYlU7S8+MHHzAc1B1M23aEwj+XJ3Y3DxYlBmgfbUCgvG0mmJkwgi4ApNpZyHiLa2MBtkjaEgJPNxCOU2MMObsGUHkBX+2LLNWwkyZjCxOrDeEZ/eGsSBiT7uZpNAxWRdfECg54uHiykGjEhGXmS6kxGpk9SzARCrVcHD1BUby9QY3xKtafEMIrCZTl25kx9QRtM4RsZUraAbqIOTvcvGxbaTFVoDNvLOErwYRQg3BYkSrigBFZMOo7R6KGhhN9v2k1CkQqlESJj3uaQQBuIrIw0mo0LykEbGCjaYs8wb3mka1IbkwTV7TP6hA5hI5q5IWms0NSNMzM9wksy4DfJUD3PvKyIfzGIwVYZKquYp99rjXyAnaKfGx34lCWxEbgylBj8eJv7jHp060dxcaMaYzdmPxoGMYEAaowKEG0mkUBSkVOfmX3mdNGOk3vMrorZInhcZVxkixAo3U3NhKr7YOHDbbzWmMwRhHLhDLzvH5McVjcrkqFzPZnToytxNnQKeo6xmyHZdgIAFoStA1zK+ksV6j4JiOvD0+AaVFTShMRj0hBZqT+YRdtYnWeG2sGoYMyJk1ra7wT1oU6dO8bFbpg+p49WMio/H1QP3CozKi5sczfMHjPU9HqSmRNS9oPVMpJKJpHibfq/T+jbeDYmZDlzMqtRDDmcjubHLzBibG0WEJ5nQ6vAcTVX6zLpa+JuV5cK0EcQhZ4jPRYXvtLxJVwn1pQUkgGP/lfbYMXl1qfasdgL6bPHiSmEviIWTG1LRmrT6nEQ2Iq9VJ7TFKB2jmUBLqAi0aIqNI2q9pKsn7CFBHzM+VGF0u003Uu9Qoy6tmMeIkG63jXt1vgwzjreEo9sayTiB7mOKACxzK0gwde9GPatS6E5mbI9ttLybrcXjIJ3mJPyGrxZi8jWaGwjHG23EQ4Y9pYqAC94TEAcxQBkKk3OmIoneRXAMAmjIFJMuK0O4ZaEAK1bCA1rHY8jaaI2k9IE7CFjQHmMoNF5Dp4kEdN9uJMaUYv1P3hIxseJVPZmA2EX629RpyALVxOlWMyuD1AjeEHXtFZMbAbRaqwO8qNDOKg+r2lFLjUxDvAgVdO8IELxAyLew7TMzlWomJNK1M8iNZmb1NRjUbTzLiGPYlAkQ0yI20J0GmxMgQT2hKC3MUHra41co01GHmGEoBREWVStot2LSlYxii9w5G0JceveEH9u8gzBYTQFSkoBmMY+UHtADG7AhvTQgHPMHIBcEOzmWytW4kEDUNoj1bemhOwAoQExXuTzLPCNGhStiDoA/ul0EQ7zNrOrnaX2NTY1Zed4CKwNE2In1GuOGUFfmTzFW+K+DFujJvNCK5GqtoWQrp3qNGUZQ2xEYio/eol9JO0iEL3hDXb0zQNy8eWuZmfILkGTaXBrOQNLVgBvMiuS3xHlNS7cxjR+M6uJWQbVwYnDqxmX1GY6bkTSzqBgHKQd4KdRqguCxu4xnWlCuTky3xkDYzMgK95ox5LG8NA0+YWNCN4vK1NtK/mCvaE1sQr3i3YAnTEJm1GjtNHogrqveF0j1CTRgvdfEmRYr1DdGaxgevSIa5NtpQQMspU3hTEpzGHBXuEWF8Q9TDk7SLDAl8w1AQXdRRJI2MsMNO/MYHh9X90IBT92/4EzLd+Y0EKbY/pMtaeii/aI0Gu4/SKVi4oChC1qprkxJrUFk0ke4TK6i9jYh5c3YbsYK42U6jW/Nzf1LCyo/Ey5bBm0i6C7/iJz4GZTtM5ZWMZsY1x6rpERjPpEg8wmdqsCWoIi22hg0JnXJZqGzEd5PyyaXPeQbxYbaGKrmMNXoFx4AK1M4YXHKdpKpeT2wsJvkwyoaUii9tjIoWOlpdlhtL07+Ya0BJfCEvqC1Aw4dTW3M0kapMeI34iUgWXsN4zHgZuF2mnF0t0X2Ea7rjGhOTN882+3SMjdLrFd4tPp7qbqbcbUdRN1LbMSbr8Ca+p9dZ2xUmjcWOag9DgOLMqnffmatVjcAmPwDEpF7f8SZjfMwnP1OU5NC3UXl9wpFYv5E7S4cTrdA3KbDixqTQnSRrTfpWMr0gD7tEdT0rjLrTcRvS9QgpdVfEZl6tUIKsGW6NdpfCwvBiyFR6lH8CbkTSIvHlV1sRmraQYet6VMrEsmo1dTz/W4ThIfHsp7DtPU5VYlWTcgzz38R42TNjKDajsJjrn8tT05+bUVXVvcWcJWiZobfpVa7iTlsVOcefvx0ogAb7SgincSN7lkw5FQFW/zL7Y0JXfbiWQNO0FiLIEBSQd5PK+DAdC3wZQbWeN5NBcRuAKh3iIW3uHG8Gto7Kw12OIrI6sNto9qGxchatxF8HeHViXEoTls1GBhpitFmNVYxFgbRbKNViGTUHa4RV2oErSB23iUZwN4/G+oG5fR6Wri6luy1KGMEE95nyhwfiTFNYKRYlKL2ii5CgSlfQbM1gmVdJi0ygGG+UZDKGEMZuf6giBkN3CFjaCmKn3O01O2NMe3MzahQYhaizqPMJMqkx2pCI9KyUF3hDLe0Y2EMdohsLIZfAZv5h42AO8zFyJYJYXGK1Pk/aNTSw+Zj1MyS8GfSaO8mI0ZQymhLTIQN5RyaxdTPkepmefA0jMA28X1GLV713mI5CTzNGPqfbRmvrZ6UsMV5kOUmFlOoWIlFJNTcQ7G5DXNYynTUSmMULjAQsxQBPujAm3MTl3NrJiyMDvA0LdaTB0FW+IrJ1BDbCEMpdZMQ9vt2Mzsx1UZdsOIp2OreVWhCKjRlRZjBY8QH13tGDoqyk2JbZCNpjx6gN49Wr7pm8gSBqsiNpSBUhC8iCXA4hYIpqWpWhUG4lgNyIvOHK+JYBCjV8SxitribdTNGJjUNQfquq0BFq2s++NTKA1MInqXAIKyIv01BvtAejssJMystHmUy0LWVCvS7mCGCt8RxOoQGwyg9aVtDxuL5mR0KysRbXGErc5PaA62u8sOBsYLMSdpn0tz2ykaW2kBcN8RzKOYapfaX7M6Uz7S1ygCXmx6RczgG4nkPOUN8wMjDTDQLUXmNA7SwChJmlcj6auY8b7zWrAC46UYNj3CZ8ie7aaPUBWKGQBt5IKRHhlXQ2YTZVI25lDJrFGEV6hgvlMogk7SenYl8Na04mTRZjA+MiYNDDYRiIyi4NjWG32h4wHazxM+PUT5mkIdIC895Ma9rz5lxJsZgbqtIu7YzVm6U5ARqEQ/wBOYEEm/gTpI0Xj6nSb+5z3mheo1/e36RLdC4+0V5lei+OtKXLhrUX8RozWAG54mJHyXTKR8TQi2QWOn5Mh7XnxKwD1R7zPwam40VoPY+JlYgMdtpixm+CTjptQlOC0eXUioDJY2kjJA9pmvB0zZ1sGhM2kHmaem6n0RplZA3Ttjcgm4ekgR2QeomrvMpcjaZos5CplgtzKTIjbHmaQFKSULTKDzIuQaojMuk2p2hYxqEYa14lDNd0s6mPHgYA1RE5epcGO33+Jp6Nz1X/lpQ8zXMdueWjICODcyuWBJKk3OsnTDTTcxo6ZNNEXNt/VycWZhtpFeKjSUce9dDeRNebpNthMTew020zauLXELsGxCGFVN1v23iztwCD8cQGyuO1/mQb8Gf0xTbbxuV/UQgGpxmy23v2PmbOnyFsVg3U1CBw9FmXqjk9UkeJ106bE+MnSATzOQmbqcuWtDInm6moYczgek5R/JabVow6sbFLupqRydpnw4MuEj1X1k8maqAYQvsbkLjJNkV2nmPqvVv1PWKmHYAaaad/ruoXBgLE7+J5/FiZ8rZHrc2Jju/hZcm1TYtGHSwq/2mc4a3ncHTPn6IpsGbcXOR1GHL0z6Mq6T/vOXXPXLw35Z3bjOVIBiGTeNObSaPEFqYalkFY0ownx2fiCH2+ZBmN0Y/KyiHsgu1bgysjWNoA900tQZgdmkbSFtTcB8Qbk0YsqcZomxLiiLq35hB64gMgIscwQwWXEOOQ3GB6ESCGHzIeIxDWNyhvNP0jEvUdWqsLAmn610+LpupUYxVjcCM8K4qZa5jkZWG0QFBkHtIAixGo6tPtmPJkdWpp0FrQJh6we4bTPHvCJrXT8wTTSkX22ZYG86YpiY1hqoVop2IEFGdu0mDYcasuq9/Ew5tQPxNiAlfAi8rgCqklTWKyI9N1G+8rQG5lhSvE3fIfjyVsZC9kiIFlrjBtzM4oMiC7kUV2jQuqRl07HaNFKwqotkXVYjRiHNxbrpO0k9mHI4C1UV1CsRsJA3Bj/AFNSURHqo5ugjmS95sbGGMzugBqdJdUxGBSjJjYBuIa4AU23i9DI24kRoZia2hEe2CjigGjLBExUZHtZeM3JnbfjaDi3mp6U4aCaMo0p2i8i0ZRahGIcMguKyHU0UCTKJIMuK1Y3CCMTMhO4mINchMYOjqRuNpTISu0x49RmgOwWZxB4ywFGENOreCpbTZEtAGazJVaFK1I7KwoRXUMFG0SeoIEzFwbjT928LGaO3ES+fWtGTEdXepsNzoze5YnHjfIaYTWrACruWa02OZLVwGPoQN2MjAIau4A6h2sCJvIWJPEGRtREreZ+oYg+0QVysTpG0KnLbwEsxcUeYtQVebhguM0JjHuqXUjCbsSaqjMrKze2JegZPZf0YjDvGBgDtEFbXYyIa2MmMHZH1KRMZ9rVNdUJlyKS1xy0NGg5DZlJvCK7TaACqBfeB6huhDKRdUZVPwv5jHUHiDgxPlHsUmXRVirbEdjJZ+Qk2pjcTgyOogKwEboY1qbEJMgveBr2gtuJn2NJZDAOSjUSuNm34j1xptqNzU5q41dMb9xFAd4frWxBYgV2mZ8hZdI9o7Raoe7kn4nSc416an60ClTcjzLHWowtxpPiZPTvlr/3mfLhdT7WJE1hrr48uJxS5N/mG2k2dpw/ei6gTYm7oM5ykqeZmxrW1kTIOATEPhrdGI/4hG1exwdoV3+sKykZhVna95qOHWNXmUN9j/dGYm0tTfbM2Ix5cWg2IGogTvjpEyoNtVjbeZn6LFZAx6W8GT6s/WuCxIJlpvvOpmwYiNOTEyn/AFATLl6TQhfGdS/EljN5pZz6VoQBmU8wWx2vzE+i1xiGkhXuO9ckUIlMLEeYaYWU2TUZotieDNPSISbYbRYfGv3EXNODKGQkdpMka5nln6x7evGwnoPpeNcHSIK3Inmz7upS+7T1WJQqgfEseiNAfeFqoxGsCMVwZWzb1CYOswXuBNysD3g5VtTJUclQRVSawWoqJWf+mx8RZY2SfAM5/ksL6gqOBuIz6bl/qaPMX1K601jnvFdMxTMp4NzpHN3V6fW91NmHAMdVOcv1BFO5ppox/UV7kTfhtuybLvOf13W+imxoy8vXBwa4nnvqHV+rnAugDJasa06h87sc5JI4BjukLZHBcUomAsGfGyt+ROv04G3xMcTbteT+Z8tk+sb0BA1NsPEDP0+PqgBkxaq4NwkzKdquo4ZK/PgTtmvmS56cP6h9D0ocuAkVyh3/AGnGyA4qE9yrFuRtOR9T+hpnBydN7MnOnsZz64/T0/H8n4rzCZPdLc96kzYsmDKceVCjjsYSjUm85Z5eiUqyaIP6Sxk0NACkNV8RgXVV7yqrV6jWNoORTdXcJk0ta7RbXcRVg1tLKDmLveMDXtNJCy1HaGfctgy/SsXKxLbhfJhXp/4c6FF6f1yPcRdzlfXuoL/UnUf27T1XRIMH04dtp4XrcvqdXle+WM31PEgWVpLBiwbjyAVq4jIpTcTMRpxZOxjc2FGx2TvOejkGag5yCu0zecvhS9lWogN7to3KNLRQIm4HVa7ysWQI1SlVgL7QSlmzIjoIpdbU7Snxowo8xOHNkA0LvFZXdWNmYy6qs6BTSmBi1aqMoG9zKDUZ0zwjWmLuJTrFDMwEv1NpjKGY30NvHZB6iXMge2mlcgAqSxWMuyvR4jC4cASZk1PYErTU3MwMVLG0NlKpxKxvQ2hO7MtVMk9ko1mDlSztHJiBU+YlrBqWUVjLgy8xbY1tG4QC1tNORcbpQjU1z0e6jx2uJyYjjNiWmW9o9+g7Mq6OIGMKiXGWGSKfGxFCIsKLWYRAZZa4mHIgvsKmkJ1aTGoVcbzOw3uEDQmsVo9FfMQ60dpXqse8o3GBuHJo5jD1AuZLjMaazFiN+PqV01G4l1G5lXAAsaupF2O053/AXUDehEgXsRGk60vvFo9GyIi2iOIWJWQaRtzCL69xF5HhYmJyAbMg6jt2lEgoZnYUZcNxuwZMYvzAyZwCaienQMd4OdNJPiM8p7HjyjVfeaVzGxc5imjc1Y2LCLB1unzIzAGJ+oVysy4jTbGM6jJaVMqxoxsyO1HcQ0YAbyiQeZpgzEQwkegblY9IO0mXmZBF/bIGDLvAvaDdSSQR10mxBL1GcjeAVBm/AovYk9O95AlRvCwPQfw502J8R18+Jz/4i6UYesDY+DzNf0HHkZNQehHfU3XEwbJuPmdfFnl2zY8yGNbyq3udz+W6PqVsUp+IrL9FJUtie5n6Z6c8rlBNW4jQAlXzCbGenJVuYksC1yzkwZyfFSK9wLuQhuwm2jC9mUW3u4um8QghIuQGHkDU13BC38SiK+YBbNYMvCjYMmtTd8xfHEYh1GrqB0fuUEcQASGrtB6PqQCEfdf9ppz4yNxxM5jc8s7Xt8EGMY+IIN88w/zINXSZ8g6c6TemWnULnaj7WP8AcP8AmL6NQQ6k1cXmxnS3ZuL8wLzv1GHIykkjtCwOmRS9BTww7GV0ub+b6U4s22XHsDEoDiyENweYFdT0BRtWPdD/AIisfTW1HedHDk0qEbcdj8QnwKinIm4MTGLyxZfTwLXec/qHduNozM7nKS3FymUEAzN6Zt/TKqEne50ekx0leZWHDYs7R6jel3qY3XTjm+6yFdPXYw2w1TpdT1eRT7MwB8TB1I9TrsKDyJ0Oo+nIdtJJO9zcjoZ0HVP1BKt9wl9Wc2M/eVHxHfS+jGHJfG3ebeqwLlU2AYxuOR03VYkb35GJPkzqY+pRgAGmAfT1chXQUDOjj6XGqj2gRh5ZusxhlsTnZmPoHzYE7bINVdqnI63GAxQd95zW+gY8gIF8VRk0BHG+3aZ8N6tJuaQu+hvypllYsB1AUtcrE4WKzZaJVtiJmOcdt5uOduN/UdXSUDOSFyZ8pKyZMrZGCgbntO10PSrhxhn7bmbx5/m+b6zw5+VOoRcSkD2eOZ2OizXjUM1drl6Rkuksn/E0dN9PVDqbeZvN/Dh/+jnrnO40YigHs3PmMRiLrc+YxcaDaoYAHAm3k/8AgA7nk6TGKSOWJlHftKNj8SqDreiwdfi0ZV37MORPLdf0OboHKP7kP2uO89csDq+kTq+nbE/5B+ZjrnXf4+7HgtTBjcIOy7id3J9GxDNpdjtEn6Z065GVnJHY3MfS17frccxH9S72kC3dzanS9Ljdg7WPzDTN0eKxSmP67GpHLbAzfaCf0kx9Pn50Gp1l+oYsYOlLH4mPN9QO5UVL4MikwPVsQJp6TDjGZO5ucpuoyufuoTr/AMPo2brPduBNTN9M558PRvmZ+jOJRR0kC54fPgydO5XKhBueu/iPMek6ZWxbNdTzuP6vq2zKG/S5rrLV9udibWeY84rW5mwY21Ta66cdXON8XwzWZsQ02IGPJpepqTHqTczM+On2llGhlDrMhXQ+8bjYo41cQsgDG5PVUIfaQUzbwMg0jaCtkcy4jcmhODF9SqncERCq3mMyIFx3dzOZVI0yKCZNe0EZKM6C22MurlXcIbwCC0LjcR1cxV0YYFbgzFQ12VYk7kmE41ASBKEkUCmm5mtXQLud5z3+/aOxpY3M1YjSELH2Rb4Gv5h4WKcS2ZmaYWs+v02omN9VALuZ+oxNqvmZ21Tckqe3R9VHWjM5x0bEQhM0I3YyZi/haknaNRisACjYkLwh3qrVGZcpBY1BckmAdpqRQsLgEVHquqE+Iabl0ZgN5ZNxgHtgaZrQBELGxVrEhlqBA0jIzAVG+/TxM6ZNBmrH1Knac6gQ2hfdtL1JpjMqrkWZjjK7dpFWjgMfEHMpJsSwoHEPTa7yjPTAQDzNWgbxDAK0srWGYNml9QbjOlxDIDXMmbCyk3xJfaEJiBHELRpEPEQdoxsYbgyajNqKbwmya1+Yx8dLvM6WGqprxTRKvmHpviXRqUraTIypSFMMtcEqG3lVpkBEipdAiL1XCXeMEJ0wSL3EaVsRbGhUgsGxIQTFi7jUYWAZR6H6MmTH01jiV9V6XI/Tl24G82/Rs2M4ApjPrefGvROtiyJ1smPTOv8AzmPGhnxm1YiasH1HMo03MwBJhgAfmZjhNV1GRsjknmJAJNRxUsZo6bAoILTo0Hp+kLUSJsTpBW4h61XipYzr5hYA9GkpumULxHesp7y9QMmtYxHpuZmy4SOJ1TE5MWoQY5JBB3kVqmnLgN1R/MzNjKNvKwomm22JnR6bqGACOdVzmuLOxqMxsRR8RfJLjqMvdVaOXC2Rgii2bgReHMQq2LBFgzXgTIzl8dgcEznrrJoh0uTpb9VaMHIuoMtXW4jMiZMTlWbWhF348yqOoRpecc/ScXUDINhwY7KPVxtX3CafQDageKmZVbHl3hEwtaC+RNGF6sNwYl09MGpWNi67cwC6noVyWyVv2nPXEybMlVOsXZCq/vB6rHrxkjkTN8k5jk5c3p8Go3p+q1LVbzJnSmOqViIVgYkarUh/8dic9jO/6ljecHTbCvzOmj2ohrl0elZdyTvHZTSE1YHicYrkDB8bfkTT0+FmJcswJ5F7R5bh+PIGM0KduZgdfSy0ODNGJtoU1t5x+sP/AIwXxU66mc7r8ROUMOZmozDGBk1do4qGU1yNxFodasO4kR9LjxMs1h6zTywv8RITVjtRQmzrumJc19rC5lrQuiyfE6814/m5vXmL6Dp1bNrqwJ2XXVoQccmZekxjFim1CAQeWM2+b1dp2MaaCjeaUFcmzEY/aLP7xqlm4FDyZWDgYQMWorncwhCmXK/WVYA3gF1/JhR6j24gjMEPuNnsBAZmYcylQarMGsn1nBmy9OM+H70+4DxPLtny6/cxnuVJ4HE8t/EH07+UzDNiH9LJ/gyV6/i+Tf8AzXOY3vcFQIvGxJqORRxOVektyyLBQ613jXW+eIKBQYnpSKYNPV/wlisNkI7zzwVd57L+HcPpdCDXa5vnzRzf4pzA5seK/Jnm2wWbE6P8RZ/U+qOL+0ATnetQku6lBjLA8R72y8xStay8b2aMzUgkdl2PEKgxuH7SKgnGw4kEZRXEUwMNslbGKOXeWLImRLXaJBo1G+ptFEWbmorWgX0bveZMmsmr2jN9HMpDvvJPHkJoyER74+4i/wAzUuopBGpSneCgNwmTa5KLNOdoJLLzJjOk7w3OrmQRLaMLaV3i8Ro1cDOTqjPIF2BaxDxubAi0W4zGltzLUrbjKgbwXu7WQKKG8h22E5tT0zvn3owAA5uHnxi77xQDCdJPHhMQgK20NRZiyp7yAleJRoU1zKYgmArFuZR9p2mcMWw2iDvHj3CAU0zUWKxtRqMdrWIOxkLy4hgBqUPEFchAk17xgjqRxKUVGatQlGTRALh4kIYSsezCadSVJ1UunqFqBkHuAqUtsNjCQ+6mExiAy4tIDQA/tqM6gkVXEWtVxLGiMjNe0Ahq3E0mrg5TtxNaumdEj8iN6rMBjIPMHo8ugVUV1iFiW7SflGVMlGPx5je8zKlS7ozVkqOhyInItGwJWN7A3jrsVMek9EljUtaK78ynbSaqXj3jAQ2MpwDLaCdoFBalkVBbZbEEZLlDQTFlW1XGBhUjH2yATxtF73CxGm900KgaPSx1PobDT7mqT6zlVhpDXOcjtg3U1EZc+s2TZmt2Y6/eyYLH8y3FtsYGvSvzLBuakZwShVNncwvUP4EiYWc8bQjidRsNppcASW7mVrZe5I+ZRBHwYJPmUMDX3Il+o68MYnVUINA1Y+ra6ajGN1QmAwg1mTDa6KZceTvvEdTjAGwmU2vuXaaUcZMdHmF1zm2aoxNpWVCMhl6HC6q2lZel6PHi6ro8dAagANp0c/TnF0lY9m7Gcv8Ahdw6lSd1N1PQZyWxFR/mc67cuOhf1NOQdoOIB1xr3A3mzKERPBQFmPn/APTOb0/UKL1d/MzGunSxYQPu2i8vSoDq5MQOrsaV3HwZBmYmhwe01rOGHofWwFiyrfFzAmJ8GRkfYgzp4+oQMVy7rVEEcRfXYAoR1Njej5EzLq3nxrHnyhQp7naLw9QMmQq3BiPqDFce0y9GxFFpcZaet6ZSSQd5y/cMwUip3cpR1GsTPn6XGV1BqI71NSazfAUWxc04DqSIR8akLdzVhChTRk/r6jU6jLkz9X0+yYta3yI7F1vWAbYjfyJrYlMYKyYOoYt7h/iTw6Qpf57PkD5caoi+OTOhiHsuNU614lBdIqRRYxYMR1WO1J8CbMa7QOoTVjau8lS153pWIym+CYzIunJUWE05SvG9TRkBIVv3mb7Z/AwNWGjyJykHqddp7LvOk7Vj/ImX6fi/qs55Jm+Y8Py93mVsyjRjoeIzo1OQlv0EDqKO3xNf04aemUnmdHgaEwgbtuYzYQCzHZR+sJcLNubb9JSS30vUO28nuPxDGJgPsb9pKI5sfkQv9fX6CEvk3L9MQgb43/EIC4TAaID0BH1MGbKTlPgQNKGuYvrsC9Z0eTCe42PgwMbryzRy5VOyrtC83Hh8aaMpRxTA0YbJT7GavrmFen+qMw2XINUwtkBYUZys8vo83ZKcUtYkrRhhjcp7uZaBiBbMq+TU+g9IowfTh+J4f6Xj9X6hiHg3Pb/UHHT/AExjxSTrz+1eA6/J63XZnvljM5N7Q8qmyR3i1UyQqkyECo7ERGr9Nz19sNfp2de0zbEAGto7XtKXoswbcR6dC9G7uZuGsmVAwsHeJ01zNZ6XMpPtJim6fMdihllXSNQ4jFVXkPS5QPtMWcWZeEMqHNisUOIl10maMSZGx7qblN0uVv7TM758hGolYu95oPSZl4UmEOlcjdTNbIAQAiEPEIYmXsYQQ/6TIhLAA3Fub2E1NjJXiJTGde4llIUiMDcPIurmaigqqiX50mTV3SAlQqPIhFdpFapdE1tc04W2szNYLRoehUlIZlKvtMzCmh76pDE8NFcyqjRRMsrNaEaoLE3GZMdbiARNRBIZbQACpjQdQkUhxUWRvH5FiqmolUJcsiUBZgGsKrlqu0s7TOsrA2jsSKx90UDQlhiPiZo0ONBtdxK9ZSPmXitl33imUI/iZGpVDjeC6qsvEwhZ2UrXeTfKYyMPdLYWIJkDTSn4UA3k6l9S1LxMCKEDIhsyfkhGLEWMj9M1zXgXSIbbmPtiVzhjdTxHoSOY/JpAmUG2+Jd0nlWXdpSXUY2OzGDH7dpVJ/JgklthDKG6hINHMGBXEStGKPTuG8ibtY07SK224k+wzjBdUaMLLiKrLcnVYi8mRyajzQlwVmzpT7d4gWxFibERQgqLfC+CuoHtMxKKbeb8o1LMDsFNDczXHpRFjqqdToegfIAzLzwJn+i9GOq6g5H+xP8AJnrMWNVAAFTVuOnMYsXQhV3EM9ItVU36ZCsy6ON1HQKVO05efpWxcjbzPVOlzNl6UOKqJcWyV5N0KwLqdvqvpjgHQLHicjNhfC1OpH5m5dcuucDcu/dF7w1NjfmaYOQWJA2lwe0AMdMl3tA0Mgdgal5MWlhkRtS1TrfErAwJFxhTRl0oNTMeJmunLo/w8yYs74jydx8ielNG632niM4y9KyZsRIZDW09P0fWZH6JcmXSGqSrP0wfUcmQ5fTsBW5kd+mIAVwrjgic/req9bOWH23tFJk37RI78/HvmuqyEp6qsHPkdpS52+44124qYMHWjFmIAJH9wE0L1ZDhqA+JPrU/ru+G/CnrgFd0cd+x7yutPpehhvuf2jei6nDlQJjIDlr0xP1TEy9Uj9gJMY62TK5/VY/U6diP7ZxFzPhyAjkT0vTIHR0PBE4n1DpGRmKCWOZ/SZzmcvkJHxHu6lCD+k5uAnFj9x38RqEvux27CdeOPOsddeMaMCgWxj/UAO0y6yeJYJndydTp+pWtLiOXPiDcVOOHIjVcPVmjOPyfH+Y7fH8n4ruDMunaWhvcmcrFnC8KSZpx5GyMAePAnm16HRR9XH2widQikJrxGKe0iOX1fSkZDlQWD9wEZ/KZ8K3lxMEI57Tu4sOPpsXrZhbHgTJl6l8mQFjQ8DibvMk8+3n+T5+eLjh58ekCztJhUKoI4ub+r6F3xM2FWZQdq3nLogMpJXtRm+J4cPl5nfmGZjdzp/T0bNhQJ43nDZMy7q+seJ3/AOH+qxNi9CtOQcgzWY48fDvXn06mLpMaAFvcfmaAABsBLAlkQ9/PPPPiRW0ErLMl7Q0zZ+mTIpoaW7Eczh5fqg6Lq/5frfbf25BwfzPQ5DtPD/xdkGTr0Rf7F3kcPl+PnqeXpxmVsWtGDKRsROXkyF2obCcX6F1uTE7dMbONxt8GddVqSvm/Jz9bh+IaT2/WaRcyKpPaaMaOf7iIYjnfxH0R6nox1GMXkw8//jOJ0uNGT3CzPaKyKKY6ie08x9SwDp+scIulTuAPEz36e3+P3s+rDkQK9CBqPBhterfiWyDTcw9P5dD+G8Gv6gWr7RO7/FGX0vpzL/qoTH/CmH7slcmB/F2azix/NzpP+V/LzGraUi3LZDewMauF62U/tJg9HYHaWaPaVIJ49Z1e3iSx4lEjtKHMbTRUviTSngSpVx9qC0Y+4Eo4sZ/tEqWJftVQYcY7CWcansJDKuPsixjXwJDiTipYk3jVwH8un+mT+Xx/6RDsy7MfYws9Oh7QR0mL/THfrJcfYwn+Uxk8RZ6DET9s02bl2ZfsYyf9PxXxKP03Ee02y7l+1HN/6VjBuUfpimdOVH2o5p+mCopvpp7GdgSES/ajif8AS2B5kP03ITzO1Uuo+9HEP05zEt9PyhuJ6HYSiB4l+9HnH6HL4lL0eUf2z0ekeJWgeJf7Ka8+elfusH+Ra/tnotC9xJoU9pP7KPOv0badli8fRt3BnpfTXxJ6KeI/sqY823Tup42kOM19s9H6CHtB/lU8S/dMed9FgOJQU+J6P+VTxBPR4/EfcxwkYp2g5WL9p3v5PH4g/wAnj8CT7xXExE8RpTayZ1f5FP8ATIeiWuI+0VyKBiih1TtfyKeJX8ko7S/dMc3Emk2YZ9zbTf8AyY7Sl6LSbj7SjC50KZnOZrnVfo9UR/035iWI57FmlqoAm8/T2Ev+QM19oMJYAQ1baax9Pkb6eexk+0VgyvvtF2Wm4/TWvmX/ANPYDaX7QY1OnmPUgiE3QZDIvTZVWqkuULeCcYIsR46fIeVkGDIva43GSAtCXrMecLEcTN1DDChv7uwiebiyFdVlOyKfzMp5oSwS3uaWAP1nokyNx6b6Fh0dGhqi3unbQATD0ajF02MEgUojh1Cg0Guc9do12JVzM+elucvrOvym1xkiPau4XQfcwEWM+Emta3+Z5gLnzH35G/ebMGFB95J/WLITXf0qw2IImXrOix58ZUqPzFdPiUb48hU/mbkJcU3Mn/xXjet6F+kykEe3sZiLaHvt3nuur6RM+Io4sGeP+p9E3SZCOVPBm+etc+uc8l3dHtC34HMz4Hu0M0A8ftNuZqNTBu02Y1ByDLyaqYV3sfrHozlRpaqksa5uVp+osB0jHhjU5OPrMuNh7nZaqrnQdTmQq5J+Yjo8Z6brhjcBgT/+mTNmJ31nmLsMqutgEd4JZgdp6V/pfTdUqs4bG1f2H/iYOo+gZ0s4HXKPB9pljr8f8riyS3y5aZFUliNzzKOZmOxoeZXU9N1PTkDNgdLNCxsZMfTFh/UpPknf9oennv7ehpkCMCMxBncwdb/PdJpdg2VBVjuPM4i/TsLHfMT+Jq6bpMXSuuTG2TUD3OxizYnXN6npr6PIy9WUPEx/UepU5CE4HeNe0Z31b5CQCO055xtlcixY3MvHP7ePu2eC19x1HiMDWainOm18SIZ2jk0hqjVYGZhvGChyZpGjSDKqosZlQbwh1GJtjA1dPkUnS/PYzp9PjA3nFCqd0edTos506H57GcPk+P8AMduO/wAVtJqa+jxqAc+TZV4+Zm6XC/UZABsOSfAhdf1I2w4vsXYfM5czPNT5vl+kTqepbPk+OwjOn6cEhsuy+O5k6Tp9CjJkFseAf95qC9zvH+15vi+G9/8Ars5eoKqEwj00HjmI6rp8PWYymdbJ4cD3D9YwCQzX2r2/TnMeU6npMvR5jjdyw7NWxEvpnOLqceUEe07/AIno+p6fH1OMpkG3YjkTz3W9Lk6HKA51I32uODOkux5++Lxdj1+Jxkxq68EQmNTj/Qus1ocLHccTrOdpl2l2AL7yFoliQ0pnoSNh6jMMeMsTsBPH9XiHU9Q+TJyx5nX+r9foIxBSwP3V2nPTJgfyslrwfyfku5A9LgxYPcFN/wCobzWhVvtcE+ItcIO+PIP0lnGTtkW/kSPFbvs/08nax+IxMWU/dkNTMvr4vsfUvgxydTl/vWGWvGgT5PmI63pcWcq+TttcYmRXG2xk6nE2fpXRPu5FeZXX4us6jn/yXSairEH5lDB0dMpo/M52dMqMSxPO/wARJDMwomzMf2f4+n4ey+jYkx9NaDacr611GA9QQ4BZZ2egX0ugH4njfqOT1Ouyt/3Td6sxDn6zAAKQWPAkfr0YAqu85zDuJAak/s6WY9EACJIVbSBZ48jAaqTTcIipQBMmCjIBcIiUNowVUsVCvaDtGCQe8KSoA7wrMrvCuFS5VyUCZCtQLklVJRgXVSuN5W8s2BILJlAypKlBEwbMscbypAWoiQMYNS4NXql6oMlQaLVLuDUneF1eqWDAqQS6hm0gAgiVcaDPxJ2gAyydo0EJLgapVm5dDNUkGECI1UuVtJIagSSQSbQJUqpdyQIKkoGQyCUUVEoLULaSTBREqoUrTcYKCxmhdF94FVJHoCVMqjDk3gBp+Jen4h8SiYAFR4lFQe0ZAyOmJCztpUdzHkI6jJi6fGXyEAD/ADPMZchy5GyOD7jtc0fUOo/muoZg14xsBMzszVfA4nq+Pj6zaBJ2jMSWVJP6RQG80dIR/MIDxOlWNebN1Oc3qIEZ0ubMjgM1whlUPp06j2UbRC5fWzIiqAWYKKO8x5rp4j1mDB6mEE9xMXW9N6SkqtztYcfp4FTwKi8uPV2uZdHlldwXKrekWb4EnT9f6xC+gps17TRnTy9GcbPoTZ+RMvS/TFx5g/pkHtvNTJEu/gzpupAzaAx2NURuJ28B1KLmbB0aBtWgX5nQTHUz/wDF1RS1nn/4gw3hJqekPE5P1fGHwNE8VL5jwoJTJc2KdVEcGZ+oQ48pqOwH+mfzc6uBoNMDNOE03xMrcGNxNag9xCnu4QwMLl+qRx/btfiJylmfSO82dP0wXFZvfuDUOPzdzmY7uDLqxCswdvNzSjN3M8ueiU3kZm235nW+n9VkyYQri2HmZeGyTzHWJTKpx5NLA8gzj9Z/D9sX6VyR/wDbY/7Gb8ezamNHxNaPYiV0+L5+vjvh5N0bA2hsbKe+oby0DnvPV5MePMunKiuPkTndV9JJBbpcgU/6H4/eb19X4v5vHXjrw5ita6WmfPhXDjfK7bM3AHPxNGTDlxHRnXQ/+DBKrmxnDl4PfxK9HycT5Odjjli7E+TDW+BOhm+iZ8WM5MTrmXn281+Ijp02utvM6c3XzdlUmNyOKjsfTqDbnUfEKEJsNGjTRQETNk+nY8jFsLlD47RwaSyOI9jmZTn6TJpyDbsRwZp6frjY3mx9GfGceVbE43V9O3R5AQbQ8GYvhY9v9G+pLl6bLicAMBerzGdJ0hfqWyZB7BvvPN/RMxbBmI5FT2ag4+ix2Kd6JnK5a559+8v4Qe43DAlKNoU5vbPCjBJrmETAYyNBdqmXqcS9Zhbpm+5hqxnwwjcrRGR/Sz9O/bXRmublY7mxxOh6hun6lW4INET1J6hciBlOxE8r9Wx+h9X6lRwX1D9d/wDmdD6X1OvH6ZO44nTpw+O5cdc5BUxdb1a4cZYmI6jqRjJszl9RlfqGsjbsJz1fl+WcT/QZNTOcqtereUDjb710t5ggMvEPTqHuEj5lu+xhAN1P7Ri5nTn3CLxUpozQMYYWIYok6lO61HK+HJ3ozOcVdoJx+NjKjcqaTubHxHY1YcCh5nPw/wAwrbEV8zYpY/8AmP8AoJVjifUsT4erZWfUre4GK6TEMnU41+Z2vqXSjPhXIq7pz+Ij6d0wHUqa4nKzy+n8V+3Ou7mPpdAfhbnhnxl8jN5Nz231M10ZXyKnnf5db4l+S+XTNc5cBIoyj0jXY3E6J6bxCGIqJidLI1ACFtVRQ/MhM4ayOgeZYAgKbEhNRqCKyVBDQrlFVcorC1SrgUEMhUww1CVzAGrlFTGChIeYC9MICXW8ujEUJBg7wwLMh5gCJUOpKgUKl14kA2lURAlA8y9AlUTLqEUVoyaZe8HeAQXaVUsEyiagxN5RBEsGXdmMA8SQpXeTANkSXcMi5VRgobSpdGQiBXeXVSaZKgTtKuTepRgFJKFyGMFyxKBlmBJIJlC4Byt5AJKMCSXUhkECXLuVUqPIK7lwRIY8qI8SgZVmQGNQUklGUbl1UsTg/WOrXPkXFjJ0qdz2JnT+odQ3T9MzqovgXPO51bG1P9xAP4nb4ud80KY8dhBYk943Qy4xldBpOy3/ALxJN8T0CAxuEVlU+IpR3mnpE1Z8an+5gIqx0f5V8WX1SwF9jOj9E6BT1S5fSChd7InSTpMbUzKCfmVk6tOlcKtbzG47SOmxqAzAd5jf6phx4teYhV8yv5vB1XTl8TgiZbkaqVpYwic/D1BV9LGb8eUEQlhyoBC4gDJtAbJGgsjzndadSETXkb2zn9S1giZrUeS69dOZh8wOlOzDzNP1Nb6iZMW3HcztPTz9Ty0jdZWBtL15kuiJT+1we00jVjxa8tmdBN0APEx9MdVTaCP0mK8Pz79h1Y09u8psBDjKG0uOPAlh1RNTS1I0+pmNDssjz+Yrpuo6rp315Cc2EnexuPxOoOuxFQUIN8Tkt1ZykriQt89oeDBlYVkYV4QV/mVbv5dZOsVuXCn5Mer6hYYEfE52Po8Vf+Wfzcj9CVtsORsbfBjB0M2PH1CaMyBh/kTidf0T9MdanVj7N4/M0Dreo6U6eqTWn+tRuJvx5MfUYrBD42FSy49XwfyOviv+Ob0XUsoC1feoeTpcOZywTSG7qaER1PTno8w0knG26n/iOR7GpCQT4k6tnmOn8rn18vHqlP8ASQd8ecX4b/3mLKj4chTIpUidlXIFsFMsuMg0nHqXsCLEvPy2e3m5+az24g3lXU63UdHiyYwcOP0sni9pzM+DLhP9RCvz2M789zp6OfknXpV2IvPjXqMZxNtfB8SAwMpIJImm3X+ndDj6HCqE2Sylj+s9V1JDla4nkukznN0q2dxsZ6Tpy/opr+6t559zZWfgl+104SGVcEmYe3FkxTmETAMilEWYLrrxsOaoj83HVQjemweplFjZdzLJ5Zvp5j+JMi/9WcKdwihvzUzdNnbGNSHec7rszP1/UMSSWysST+Zo6drSdnjvvQv1uT1SchJua8OUZEsTmZAWzH8zZh9mPacq83yTWoGzGqtzGMxU8R+LqbIBkcbDnxAixBTK2M1G34kGFW3MrJuPqkIAImhcmFu1TEcFcQ0xOfgQnhqKYeddRmP0l43mdMAG7bmPRNO9SjUpGRdJGxmfoMRXqnHg1HoY3Aqrl18E8yXnbK9f8frzhP1dvYFHczk0Z0Pqb6sqgTDPP8l3p7VC5ch2kFzmAHElXKEl7SMKog7GV7iYXa5BtAqjD3rmUDJ3gXIQZDsJAw7wqFjLs1KvUJVwL1GXqg9+YW3mAWqQuYuXvUA1eoRYEiI3l0eY0PLCVYMVZ7yXUuh1ASdt4oEkS9e0aDvtJFCwYWreQFULSIsvUvVcKKvEojzK1by9QlRNIkIla6MvVcCrIMsbyWDIJFWNuZUsbwW3l0XLg3CRdTVcRFG5WkxjppNXcGANVLCyu8LiDA6ZVQ5IMDxKveFJUgqVDqUZVVtIDIBJW8iYkhEupRuFUJdXLqSUDVSGFKqQDUsCSpIRYJEpmI3PEkx9dnv/AMOjUz/cf9Ilk2qx9X1P8wTlO2DD9o/1NOSjq3UB81svJ+Zr6zMjsuHEaxY9gfJ8zGdboaBKJ38T18zIocrtmYt2HA7D4gANxCQDUAx9t7kRmTST7EK7V/8AM2gAOwmno/b1eInswikQhQYYfQ6nwRDUe2bKFx0JxutR+oye0kER69RrUEHYiUrAMSZx13nplwFtsebGHHyJ0+m6PEg/pjQDvQ4mX+awA1yRHYvqWMbEUPzDWU/qcQVbHIk6fNYgZOtw5E9rC/mZumzhshAPeSjrjJtJq3iRwISneAeQ7Tm9U1AzdlelnH63NQMDj9Z78hicY8fpJkyasjS0PtH5neennvmrJ5+DDPuWA33Qk8So0dMa7zapvvObj2bSeJtxkBZmuPy875MZ7yWd1XgeTBAfqcnuPtHiCDq/XYTZgAQUJHl6n1PwYFRQK/Sak242mdGjQZXI8G+8YKmdWjA0A3RXUg7iczLiy9BkOXp98Z+5O06YMpwGG+4kUCti6/pfKsP1UznYteDO2FzRurhnV9P6jWg/oufcB2mjr8QzYV6jHuyC9u4j/Hq/j9yy/H16oseFm3uvk7mOGLEuzZLP/wCUx4svrKCzMx/0jYTVjAA/8sCc/Tyd8/Xq809cWP8AtJ/QysvTplxlG9ymUCPFQg8suJLjzvV9M/S5yjccg+RFZUHoO7GgNh+Z3PquH+Y6XUPvx7/kd553qXJ9ND9u5nonX25e/wCHr7ul9Ap+qGNuDuP0nrO08b9KPofUMJvYtU9kTOfdl8x6+fjvFsoSaglpbGootObqLVKLRZaCCcjhF3JiJTlOpqnSxoMHTOzbGiTE9P064qJ3bzC+p5Ri+ldU/jE3+078855rz9da+XMS2Qt5NzZ07cCZBNODkSuFTT/Wb8zUt6Yiv6hMaTSzlfby9e11ZjcWP3CKUzZiX2gw59eDQaqNUxIhqYYP1CGGmfVXEv1lXvvKjWhrmF6iqJi9R8n2ihGoundzcI0ozM19o+tSkXRmL1mP2LQ8zTjyEJbcw3z1l8MGRmLnVuRtAuXkOpyfJlTxX2+pL4TVvCvzB4lM1yLqCUaqEBcsrtKyWJZlkSHkbSCmHeQSzvJUCVBIhCxtKIswJ+JUOqElDvBoa2lDYwyAeJWmVVSHiWqWZZS5ED2k1GoWj27SBbELtDqlFpZQjiWFJkNRX24l2AbglSJKhRghpDtFgG9pAGuDYZzLAEUSwMKzB4ER4gNchaXzGgDYhA7SyPiUBKmJqk1GUfxLB+IFgmSyJdyuRAgazC1EcQRIYB6yeTK1RcveTTTQwk1ROqQMbjTTbl3FXLVvMaaZcgMHUJNQEaD1dpKgXchaNXTQsgSzFhvmXrIl2AytSVADkww3mXwKreQiQsLk1R4FVIBLuXtUCqlFal1LEKz9RlGHGWPPYTldTj0dLkfIayZiB+N5t6q8vW4kG4T3GYPqZbN1S4lsgcAeZ14iOaVUM4O5Gw8QsmQfyuPDjP8A3OfkynXQWsbg0JMeDJnBdQWrn4noFYsfqHdgqoOR3mhOmLYWysaUcfM24+jVULHfRVQcj/8AhcWJBbsNxMXrfSsmRbwe3YLQ/XvMpFsBOhn0r064vSZWXck95g7zUV0+hzasenum00Z3dUNDacjo83pdV7j7W2M7+MK66TMWZXXm+HFwuRmt1dh4AmwZs+RWxdP0ekn+9u07WLFgWiyixHpnxIfaqiWY17cDF9F6zO+rLl0A86RU6GP6X/KAMjE+b7zrDOGEpiGWLTCVNoJCakK1FsZzaK6jJ7ZyOsakJm7q8lGcnr8vtoTcZ6rmg+4nyY0GqEUOYwbvc7OA3lodxKMoGhAcxpgZpRtSzI3uTbtCwZDdGRL5bcf334mzGdpjxx/qadhue0jx/LPLYGC/d+wjVJO5pRMqe3d928Ryhsh33h5zwy9muMW/EQGXHxu0IMzG2MiNAMIGJWPxjazsJVgMuIZEKsNjMnQ5TgzHpchscofI8TY+UE0sw9fiZkGVNnx7iRTMafy/VPiH2t7kmjfxEM/8z0aZk+9Pd/7iEjq4BHfepjr9unyy9ydm6peqL1frJcy85mq9p5rrkKZQvgkT0Grecn62gHVIQNiuqdfiv4ev+Nf/AFgMWxxt3DAz2Y3UGeLUf01PyJ7DHkvCh/7RJ+H2/wCR/wB//wCJkaIZpMj7xTvQmK5I71N/03Gqr6j8tx8TL0vSHL/UfYf2idPBjGPGEcbE8zt8fH5rj31+I0hQw2M5P8T5Dh+h5+xel/zOn6Drujzz38Z5si9FhwP/AHtq/ada4308WNmmjD90znmaMUy5U1XAyEGMajMjMpyHsY1H/Wc3n6nkd0dppx5WC1cz2phrkRe8jF8tasTCGs8CJTqkHAs/iNHUs32rX5hzspgxOfuNQ1xqvJ/eIOR25yV+BAONWPuLv+TCY2tmTGKBs/EEO7m6ofMSisNkUKI5cJb7iTCGjMq8nU3xH4GbI1tx4ikxAdo7GAGAEpPFZ8gAyMB5gmFnH9ZiIG88fXuvqc3xE/MsAVK3k3qZVQJqWGuSqEoAweVlhLLDiBVyESr5EJLlSqBkBGQwTZk3gFCIBEG9qlk7bQqaQJAJStLJgStPEog1JdySiWZKMvaXUgCzLDVCAlMsIrVbSzRElUJULiLLIFSu+0kaYhErTIbuXR8wmIRtxIssGpAYEJ2g6oRW+IOmSiwZCfiUBcLTtLgG7lyaK7y6jANgyLzIxCizsJnHWYtelSW+QIy08tBG8hqpanULHEhjANSq3hjiUJBFUSyBKupfMKGt5DJRkKmBLEq5RBEsDyITwgMLmUTUglE3EhYw1xsylhAIgXquTVUGoXIqDU1ya7gkVIFg0zXtA11uTKAiupJ06V5Ms8mg6cluoy5f0E56Zb6zJl07oDOrix+nj0znDDpyZyROnNnk1z2xZHyqn9zm53em6dMOL01Gw5+YjosFL67G3I2+BNgJC0Je+98RWM/0lyY2O1WtxfTooQZX5q6jOrGpSfBiACzlTekdh3ielJ6lsjrqb7TuJiAtyJs6xyxqqA2AmJ/bjvuZ259KQ/M7H0zrPUARj7h/mcRjvCxZGxZA6miJqzSXK9a5YkVCXDkNGjF/Tuqx9RgV+/edAdSg8Tm7ygxI61c0D2xZ6lIrL1IrYyKbkyATPkzBRvM2XqQoJucnqusLkhdhEmlsh/X9UvY7zl5cpfmA7Fjuagjc7TrOcceutUeYSNvK0Emu5j1QYhdW0rCgpq22gG5LLN7oTJpo3YgXjJGx4j1Qg7Qcelh8xw4hT0NLNGEadz9xmXDRozZj91sdgJHm+Y5QBuTv5hjIT7U47mKF5DsNpox4xwJHkqImnerjRY5FQdajZBqP+BBOVV/738DgSstCUo1OaEhytlNL7UmcB8jXkP6TQgvYSA0QAQclcQydIrvFkFjCs3RH0eqyYf7W9wErB1adH1j9N1CBsRbuOPBldYDhz4co7NRgfV8YvFnrY+0n/aI9n8Puff631XW6rpDjXXht15K8n9DMgYMoZDYM6PQZPU+n4WO501+205nVMvTfUAh2TPuPhv8A5mLGv5P8eTeuVg00xfWgGxYW7gkTpBRW85v1j/6QOP7XH+xjm5Xn/j+fkkZ8RBXTPQdNn1dFjPcCjPJYMvu5nb+m5Q7HGTsdwI/GP0Xz8zrmdRubJbExvT4GzHWR7B/mKxYDmz6Bx3PxO/ixquIIBQAm+ON814e+smRWDKrKEYVNIRdFciZTiAPiasJ0qATY8z0OCkc4zpbdTwZ5b+OWp+lTnYmevbGrCp5D+N8ekdOSbKmv3/8A4k6Y69PJ95oxC6iJqwcTLnfQD07sdyIQ6U/6o7UJDkA7zm8+0K9KO7Exq4MY5ij1KDkylzq52P7mEytiY8Q7iMC4v9QmVVRucqD9Y5Omxn/1Qf1jGLD1XF/qWMAxD+4RA6FTw0MdCRxpP5EMU8Nj/wBYjUKf6rmX0XThMf8AtBLZ05w2P+0wmN5b27QsSnntMWLqgTvjIPyJtx5bhYT1B/rNF3tG9WP6gbyIg8Tx9+Oq+lx55i9Umv4gSXMa0ZYkB3gFa4MlVGtC2lijBqTiPILSJNEEmoSsT3gRlPaBpaN3kEBelvENVMstIGl0xRFSjJqtoQIgCBKKmGaMlx4QujLCnzC5Mn+8KqyDUu7EuhUqhKKsS9pNIuWRAC94QO8lStBkw1coAy9JEvVtUYgal1UnJkI+YwSSVxITQg1dyiblAiWxVRZNRhqCVkyrjQse0y5euw4v7rPxMfUdb/MFQqnngd5vn4+qp+jN1rW5KYvHmafSx9PhOkAACAnUOiDXhZV/Ezdd1PqBVS6veb+l1G/pQfQW+8bW8XgcHEoU3tGE1OXXsQjaQLJchYQIVFyaRK1CXYkEArmQiV3kLQurq5XfcSw0lwiiAYNRgMhqFUCwFDiUVNQll3AXpNSqIjdjKIEqFyAiM0gyaQIUp22gItnUY4oDL0gCAFGJbErltQo8XNNVKKg794ngZcQCLoOxG35hO3AHeOKiIZQH8TXihWTHYC3QiHJxp7QB5M0ZKFkmh8zn9T1Gr2puJvma1IzZTqc2dhMeZyTXaacpC+zv3Mystv8AE9HMKWFJkIqNdgBS8RUqNPQ9W3TuVv2tzOh/NnzOKDRjMeZxtyJnrnfLXPWOwOsaQ9UeSZixlnQso4inZpj6un2ac3UlzQMz5GAFd+8BW3lEWd50kc7dUAWjUx7D5ggX8Cbunw6kBcUsrIcGAuwCLbHvOr0/0vGN8vvbx2gdMLf2igNhU6eNTQ3Ahz66vqAXocIFHHjA/Ex9V9JxsC2JqPgjadSwB3gM1ys/avL5+nyYG9y1KVr/ADPQ9RiGXGVYA+JwM2Io5rtJXXnrTcTV+JrS3oDic/G1ib+nf+nQ5kZ+XnZrWvsFcnwIZ1kDWaH+kf8AMz+vjwj7gz/G8r+dRDehmPaxUPDebfw1ridxudK+BG4+nA4qYcf1JCbfHk/SjNOLrcWUEo9kf28GMZvHU9tXpad2NCV6w+3ELPmLpn92VqXxDV+2JaHkyMiCsfu3MciVBxIeW5hZMgReZVYPqrAY0H/eP95pOFOqwthyXpPccic7ricr407s4P6CdDG2gfJmV+31ssa+kx/y/SJi1atN7/rPP/xXnAGFQacGxXadbJmXpceTI5pCNX695476jnfrOpbK+w4A8CPy+p/ZOuJf2730r6mOs6VkyEeug/8A7DzHdbi9b6bnQfdp1D8jecD6QrJ1WvgBTPQ4svsaz2MxfF8PB1nPySx5RcjY23nR6LrPTzY2vht4nrMaZMYyoKsWR4MwIxVxOkm19nr5Lzzn7fRfp2RCofsx5nbxgEWDYnm/o3/ifpOPIv3LamdTp87psTtO88R49326fp2JaoAtHaKxZw8eRrTbmUWoJXTe44njf47yUcS3uDv+09eAy0bnif48N9ZjA/06pnpnp53VdfiaML1jJ+JhRrAj0b+iwkYsR+qrYbxJzO3LVAqXJiz45F895NMm0uvBlayK0y/cOGMm4+ZYIMGQS58yfbkYfrNOL6p1eP8A9QkfO8y8yqI4kxm8c38Oxh+uvxlxqw+Jtx/Uuly8McbeDPNgA/Bl7j5EY59fBzfT1AfE24YE/BjsbgcV+pnk7I4Yj9YaPlYhNbG/mZscv/z/AOvU5XGWipuu8CtoGBPTwongQzPF35tevnn6zA0BzLKeJRW4QBHeYxSwZLoyVUlQZUBsy2F1KAqWR8wJQEH8TT0XTL1HUBGalqzU6y/R+lPLN+86c/F11Ng4QaFqIE73/R+l+T+sv/pPTV9pP6zf9HRrzwPmXYqeg/6T0w/9M/vJ/wBL6Uf+if3j+jo1566EuwZ6D/pvS/8A2ZY6HpR/6Il/o6NeebcbSk22M9F/JdL/APZWT+T6X/7Kx/8Anq684ytq9pqGON+Z6D+U6b/7Sy/5Tpv/ALKx/wDnprz10JNfxPQ/yvTf/aWT+X6f/wC0v7R/+e/s157VL1ULnffp+nr/AMpP2i/5bpjzhWX+i/s1w1ygww9zrnoOlP8A6dfgwD9N6c8Fh+sz/R0a5ZYSjvOqPpGIi/VaC30hT9ub9xJ/T2OXUo8Tot9IydsimKf6X1K8BW/Bmf6+5+BjFmXVx/8AJ9QvOIzk/Uz1mP8Ap4sGTfltJicdW4Nb9R02E1kcE+BBXqOizGm3/M4J6fIN8gYH5hqmnvU7z4P9XXeP0zoso1KB+hmPOvS9BlX0heT83OeczoNnIiHy6mFmzLz8Vl8016noOuTrEOLKo1Tm9T0uPp+vC5WrC24Mw9D1BxdUh+anX+uIG6Rcv+kzP/HefhfcY8jHJ1en6cLA5F8zoJr0AuKucD6f1f8ALdauTt3neyZ/SzBz7sGbcfBmPn2VJNFfaVXzGHGNmG6ngxZBB2nESt5YqSjINpUVcowqsyiDGCcyoVVBFgwgwdoNS+YJJBkUYlEG5Qa4WqEQ32lHVC1Sah3gUCZCTL1CQHeFCGhSGrk1SCES62glhIHgTSInKANzsO8aWmTrWIx/ma5m1WZlPUubNYxwPPzMCgMzt2XidTJpTESeNM5mJSUevM781WDMTqJi2MblHuIiWO87xBPwDAJ2l3YgGUSWjFTxctVJhrjNwjT0GT+o6tsCIzKFNxCJoZd9zH5QuP8AuLTFnluXwTp0gk8ngQSDcMNqtuw4g4w2RwBzNI0dF0/q5PeaUf5nTVVXgXXbtMuPpctezb5hE5seVVyONJ2oCGb5dPocRK6m7mwJvDBRQH7TNiYaAEO3mOAAG/Mrjam5MvYCUWAEU7yoDPmVFM52NTmyu7LQr95o6k6lH5hKoSvxI3PEcd09PMyji4zEzH2LuT2HeD1pA6j8y8JKOrDkSV1nmN+H6J1/UDhca/8Aca/2mhf4Uznc9RiB/WCOs6jIg99D5lHJ1HPqj/8ArOX/AL/Zn6gM38Ldci6sbYsvwGo/5mDqOi6/pf8A6jDkC+WWx+862Prusw/ayn8ErNmH69lTbMhI72LH+I35J/rN/wBjzWLq8mOtLMlfOofsZ0+l+sCwOoAI/wBScD8idZh9J+pKTlwIrH+/Ht/t/wAzkfVf4fydHiPU9Lk9bCOSOQP+RNT5Jbl8Od+PnqeHU/m1ZQcZsHionI50lmnJ+jZn9U4r2YWAexHibetdiRjXbyZa8nXP1uE4GL9XkyHcAaVm/GCTZmLCrIKWhNKA/wBxuZrl1dp3V4hn6PInJAsTzbYkajxfmeoxGcTqOnbp8rjGAyg7oeCJK68d+MKxIyAAIQPibkw583TZPRHurg95n6fFizLqxFlI5W9xNGT1emwNkXKx7byc+asu9OYEvCVnPyY6addEJx2N/Mxvjsfgzvz5tj7Hyyf182PV/wAFf1Pp+fGf7XB/xO3k6Yg2Jw/4KVk6fqW7agJ6hMgbYzq8znrqRp0cGYFRcDNgDCwIgAopEDokbETwn8bkDr8V8nHX+Z7jpsmtQDyJ4r+Nhf1BGHYV/tM9UnP2sjz3S/S+rzoCmI0TsTtOrj/h7MvTs2V1U1dDebfoOdX6YKze4bVO4qalrsZvjmWa5fLvPWPnBWmI8Sp0PrPSHpOvdf7W9wmETFmN7qtpdCXUmmQVuPmTYybj5ksGFSiOJYP6GQS68iBNP6SWRs3HmEBtsZR3BB5gXW1GbvpWH1Muoiwm8xY1LaQNyZ6Do8A6fCB/cdzOPy9/XkPBIku5NUsTxauKsy5LkBvaXTAciQVW8UH2laiJWdph3kHGxgEmS6FVJhrR0/UPgbUnPG87f0/qnz4SziiDPOgkjYTs/RiT0735nf4Ldw109cvXFST1jR6m3Mr1fmIsyQaf6xvzCLAjdRM0vXtUB3sP9sEpjPkfrFaj5l6zAL0UP97CWMAPDmCHMIOYE/lx/rMn8uv+syeoZXqGBZ6dD/cZX8rj/wBTSHI0E5GgF/Lp5b95YwoO7fvF+o3mT1G8wHhVAreTSngxGtvMrW3mBopfEv21xM2pvMrU3mBptfEolO6iZCzeYJLeZcDc+Pp2HuxqfyJ4z64mPD9QYYgApF0J2PrJdmxquZk80eZy8+PDiwZHY6nA/u3ucevlnNxuTXJZwRFWNUVrLMaG0IToydjanDeJ6Tqv/EfRiefbPMAz0fRtr+lFfief5/GVrl5r7TOx0/UDN9NOMm2Q2Jx/Td8wxKLYmhN3R43wdUcGUUSJr5ZLyT2630/qhXpZTseD4mt/aSDOMFKMR3BnT6bL/MYdDH3rx8zwyt2GapVxeqjLu5pz0eqTUDBFcGWaEqLJuQVUp0KrfaDvGKK/mWKMWTL1UOJQwASFYr1LENWsCPaL03COOhZlF6l6rG8ASniUdoQbtKapFxVwd7hbQqHEhgPxICODDoA8ytIJlEsTH9Q/8sfmbtIqZevX+ifjea59jH1jgYk+TL6TCB0tt/fvFdV72xJHdbnGHp1RdiROueMjTi9Qv9Vu+/MyuN5pc7bzO5noiBEYuK4WHFfu7TTgXU0IV6OlRtzHriAraHlHvUDtGGlXUdoSeWZlvIW8cROQGyOTGPl2tZBR93DGGwmkSjNf0vCCTlYfCiYcoOqeh+ndJWFNu0Rnq5DBdAAftFZ+nLqWfgCdRcFDxKydPrG+4mnHy5/QZFFrd1uJsOYH+2pz/S9DMdJ4P7zfpBFyL1+1FiYJO0KhW0FviVgnIhZSBzA1XjUnmOO0zFufFmRr3HM6waswPgyw1C5M5s38yiLH43kduPTd07Wgmm5i6M2k2LMu0FJJJKoDjBOpbVvK7GbOg+oP0+UYeopseT232PwfmZpm69q6Vz3A2/MlmzK5dcS+Z7B1GL+Q+stjQbLktf8A8T//ACIxcp/mG9T+83AH1BV+q4epzIGQoqk+PbVzd9W6QJWTEPY4sETH28zmvL8vGz7RS6ezRimZemK5cYJNONjNIGmHhsxoTaZ+sX+qT5AMahgdYLVG/SS+ljAyNhy+vi5/uHkTX1OnL9NyuvGnV+K3gYxqFSY8bKmbp+2RCB+ameb5b5vmOXh6gqwZDv48zScaZlOTEKPLL/zOKmQq02dN1Zx5AwM9f+x9KXxn4e0/hNfSx5MZ/v8AdU7r4d7G08z9N6oJlxZseymiR8T1oIIB5B4McdfaMc76pKuybMLEIouRTXMaVB5g+mBuJ0bZkBxt+J5f+NsOVWwdSiasbkgnwfE9kcesHzMnX9EvW9Dm6Vx967HwexmbNXm51K+YYuqbFkDKCpvtPa9D1xfAhdTZE8ZkAx5SjrpdDRBHBE9P9F69epX0nUBkHbvM8XOvLr/I4vXGwH8SdKvUdOOoTlOZ5Se5+raD9Mz6edM8POnft4/jtsVLlSxObokqr5EuTmFVUICSWIRaymFmFxGdNgbqMoA47mS3FavpnT6n9RhsvE6pgYkGJAi8CNG88HydfargVlg7yVvB0G7nPARO8l0ZVX+ZdwB0bfMoILjKJ/EmnadAJXsJRSM00JLBEAQCvG86n0f/AMrJ+Zzdp0/pP2ZB8zr8P/SWN8qSSexlJJJIEkl7SbQKkl7SbQqLC7SlhH7YAS5UkIswDDMA8wJJJcuh5gVJLr5k0mBUFjtD0mAwMANUW7y32iWO81iOD9ZZ831JEQn2izMH1JGx4wHN6pPqnXPh+rZSm5qpz8ufJlPvYn4nnvO9a67kBxxJRMgI8QrnRFBT5nf6d/R+nb+JwVJLjxc3dX1Y9AYk8Th83N6yRrk/6HhTN1Zz5Ptx7zR9XbB/1DDlwnc8zj9B1DYHP+htiJeTNqyCiaXi5m8dXtNdfqFrNfZt5WJziyBhCJ9XpcbjkCLG88tmXHSN+UA1kXhv94AaF0x14Ch5G4kA3llcuufISTJdwu/ElfEus4o5GIqS9rl6ZWneNVV3xLs15haBAKbxotj7aAgqTUMJtK0RsE1ExgO28DRvCo1Lol7yF6kO8orci+lHJ4hagQJQShDCipFDYl6qkOMGQ4/mVU1kTJ1mcEHGps8k+BG5yceJmHM52VlRBvZIsnzOnE/IBm/qa3PEx58rZcln/wDiFkyXZiL2JnokxQ5GiCLMPI0DHu+/E2y14g3phVH5PiaOlWj+kXgOrHH4RRP4hzoSPeSZn6nIWOntNLDmY2FufzDfKOKUGLVizfEPOdgsFRQA7mGmrpcI6jOoJpBuxPYCdZep6vrGOH6Xj9i7HMR/tMn0z6dk67L6CWMK75X/AOJ7fpOnxdPgXHhQKijYCNwnOvLj6B1ze7L1blv/AMjFZfpX1DBunUZDX/cZ7MgRGVAZn7On1jyGDK+PKD1m1bXU65AKgruIzrOixdR1Cow2KmYwrfTm9HOT6X9j+PgxK5fJ8f5htCKc12jygyLqxuD+JmyAs+jsNzN68+FZHL+1B+TM+dggIHYTawFUNpyevyUHA/ELP0yPksgDeESdFTKW0sPM0hgcYMjvPWNfTNpKidACc0IwTWOBRM6GBtSAyNyjkEIixK4lULTJ1QXIFxOSAx7TS7RSouUnV+klrn8vf141zMmF0Y48m97qw4M730XN/PfTsnRZD/VxC0vxOf1fTOMJ0+4DcfEz9F1TdN1eLqcfKmmHkTHfP2nh5/i7nUytIBw9QysCATRmxNu80/Uemx9TjXrOnN4sgux2Mx4NWS1/vXkf8yS/aa8vy83m40o0LqBfT3XBi1V1PE06MmTCyAbkQ5Rhx7NY4M2ogYqe4mQ48nTuFyoQDxNuDaYntqe3is6lczj/ALjBViJs6rFefJ/+R/3mVsRBnrx9Kena+mdacS4gx2sj9J7j6L1y5sJxFrKbj8T5kbxsPAAnR6P6j1PS6MuEgkWGB7iY48XXf5eN+tnt9RDA95dXPm2b+IvqrsDjyemvgbzqdB9V+oZMK5fV1+RU6zrbjHXF5m17dNjIybzz/S/W3LqmSwx7ETtdP1uPKvNHuJbLGJZfTxv8Y/Sv5fqx1uIAY8+zfD//AD/7znfQF0dUzawDW1nme5/iHp16z6J1WMCzoLL+RvPmC6k9wc/pOd8XXq4v34vL2f1HE2boMugblZ4giiZ7D6bkyN9HOoksFOxnkX+9j8zp119prxTn62wMkq5cw2uSqkAMu/MCSxIBfE6PSfTi4D5dl8TPXU5m0Zul6R+pfbZByZ2cOBMKaUFCGoXGoVQAB4kueHv5b0LAhAiCDIZz1VtJW0o8SrMaaICWQL3gb+ZLMooav0hBjUuvEugNjKuIGJFStpdC9pCsqYgFTp/SvteczfzOj9Ju8gM6/F/0V0JUkk9rK7kuVJAK5LlSQIZUvtKgGsJ/tlLLfiAEkkkIuB3hGCIF0JRqSUTAvaQ12lXJAuzKJ8yEwSZAvJuJnbkzQ0zZTSufAmoPEfUCH+o5m/7pmuzJ1LE9RkbyxMBTc5xozaXA4nSXCnUfTgcKg5UNsO5El6xWJbMbm6XInT+q2wi0NZAPmdv6jR+nV8THyd3myRZHDxcQm8wcMNhtOrLsfTT6nRlfErgkRP0bIdbJ2j+oGnOfmeD5Jnbpy0dI2nKPBj2NMR4mPE1MDNea9YI7iczpK7yXcElpNwYY0Wr4kupRlamIqpTTA4JqUa7wRfiQn4g0y1qTaLJlg7QaZtIKuLBl3CaM0IMokEyWO0LojBuTVUlgyGiuxJAVqMstKaX1A/pMG2sTz3U5TuJ3+qJOBq7Cec6jdmno+H01AA2OZTjbaDdSxk3oz0IVRYwglRlDkSEXKG4DSzZiF6jMOHvOlgHsuRzvsJFK7eBOffuPm50OpcY+mb/UZy0PmG+fQsg3szX9L6LJ1vUoiD8nwJnXG2bIqICSdgBPc/R/py9B0oBA9VhbH/iG81p6TpcfQ9MuLEn5+T5msChUAHi4dzLpEJin4hkxbNsZlWRmvqlHJqF1mBc+Eowu4nFt1L3zNTGxIrxmf1/pXV6sbH073XtOviypn/qobDKDJ9c6cZMJatxMH0RgPUw37gLqbl1w+Tn8tmY6LM4nVNrb8m51PqGYBQg5M4uXKC5rtNOPE8s7i8hjQ1AL8y8SWbMiocmYBe5h19Oxhx/+AyH/AFLf7QOiyWSvia9Gnoyg7LUwdCD6x/Ehxdrp2KisjUJHaZc2SHRbZLlAkRSEsajZivH/ACev/wCpi52WZOsbGGGRRpJO4HeOIJExdUjeol/bcR5+J5dv6B1Ht6npMhvGV1j4mQZ9PWhsfNG4z6EqZ8nVYG9uZh7T8RZwnpuoJYV2YTHP/fUd/nniWtiddkI+yNXN1D8ALAxhaBEch8TTw6R1fqUoc33j+kYMgHcTUuPHkx1lUMP9plRBizFRwDtJZ5aeX6rIcfXZ18ZG/wB4eN1yDcSvqaV9Q6iv9ZMQhoz1c19Hn1GnPiJUFd/MHp7plPiEuQiMRNYLJzUv1n4dZ3b1NUFPmdv+Gn/8RkxHcEXOIAe+06X0F9H1JfwZxvjy9/ySXivUZOmx5BRWjyCOxmjCvrWOM6Dcj+8eZSZFaO6VAOrVh4Int68x8Xi5WbrPqS9J0+RMx9xQ0PM8DlxKrWLU+RPZ/wAX4VCdO9b6iJ5TItieXr2+t8HE+mtn0vr3xhkye8FdiJxMrXkY1W52nZ+kdIzZvVYVjX/M5n1FPS67KtbXcsts/wAeb5ueeevHtm2lgSCjC03DigsS7B+JQBHzNHTdOeoyAAbdzJbIp/07pPUfW49o/wAzs8bVtBxY1x4wqigIYFbzw99XuriqEEgBoREGr7zniLPEoC5enaTTUmCVKqEN9oJsGMRdSbXBFgmT5gVq32jBTCmlaRd3IPzNNLK9xK93iFe3Mqu9yqigmdD6Sfdk/E52437TofSb9R/xOnxf9RHRMqWZU9rK5BJIIEkkklFiVLEqAxJb8CRZMnaAEqSSEWeIPYwjxA7QLEqTtKuQSQySjAswTLMowAMxde3p9Lmbwpm0zD9UQ5OgyqpokVFuRXgXN3BBqMfGyZCjbERbDSamI0MG47DkyYTaMR+JnWNBls0Nx+7KpO5Jna+pJp6AH4E4mI/1V/M7X1PJfQhfgTz/AC/9ctcuHj2JhMfmCO9SaCxuellu+mPo6gUeZ0es5DThpqxsGB3naxls/R6jv2nl+fnzqxWMzoE3iRv0nLxN2nT6X+rgZborvPPWr6DrEvWG5ESV1GEpINVGMDsS9hANd5LWvmMBWe0oObg3XeS/mTAR3hCgIoMPMInaXARbfiWK3uLL0OJRJIjAZ5+Je0SHrmWWvvGIbV7ywNrirIG0r1DVGMNNP4kihk3qBlzDGpJiS3wquryjHiYXuRU4Ja3o95r6jOchLMf0mFtn+Z7Pj5+sa9JkUKa5JiSpE0Nub+IBIM6ABYowzZAPEnaEd1EomI0xnQwOBiNmc4Ix4mgNoxEXvIn1D1WXXtM6rbQ2GphPQ/w/9D9Vh1PUr/TG6qe8NHfw19LIb+bzJQ/sB/3npgvmRVCgAChLuZrciUIBapbGIy5KkaGWgFplPUjVVyzm2uZ1VI19Rk+AIbOALJmXA9vkbyZeV/coPEgR9RYt07E7LX7zzP0vKV+pagdqN/idP659QC4/Qxm3bx2nGwkdPjY/+o+36TfMcfkv4P63OcmRt9zMunb8yrJNmETwJtjmDXZDN307EPUUmYyNws19NmCOB4iHd8Ow6H0jOdiHpZsinkTqYnXNgsczj9W+nrmqSs/HfJ7vYmfIO8ovJZyOFX9ZHbq55puBPbq8xwSREIAA4jQnzMvk/J39urS9EDLhXJjKn9DNQVfMn9PzIxK5OF8mDMMiHTmwmx8ieh6pU+o9CnW4ByKceDOblwYMjhtTKw7iRGbpQzdJ1Dox5F7NHU2yx6p8s65+vRnTEp/TfauCZtUqm5nOw/U69+bEmbGDTowAI+QROp1HTYT0ydV0bXicWPj4MW5fLl18Nz7RBlbIQFFDzBz6enZGY+xzVn+0ydLm9RCKAdeRM/1gZm+n5DR9hDfpLjnzNuOV1+EHrMtmiTe/eZv5Y8jeaumyr1+AYXYDKv2Of9j8RAZ0ZkfZlNET0cdSzHu4vjA+i3iMw3jb4kGQiXrudG2r0lzDY00b9HU4fqiDJtvW8xLkI4mnqchydNi6hfuB0tXmcvkj1fD8m/8AmvXNg/uQ1DxvlUHTs44JiukyN/J4iN6UXGnMdNhbno56+3Ovn9T69WQn6yf+p/SNais2BrZZ5Ii/zPWfzGLD1pV7vqMZAA7kTz3oX9UOFeA/+OZ5er5fU/j95zldF9PSdHiHG1meU6vN6/UPk/1GdL+IPqLtnbpsRpV2Y+ZxBrua3xjxZtvRmkS9NcGCGYci4aMG4/aFHjUuwUDcztdJhGDHprc8xH0/pdC+q43PE3VZnl+XvfERd7bS7rvKK1IRtOC7RFwZV7QSABLBBWo8mrLXUhBP4ggbw9W0GhFg1CFkwGPeQNRG8hpj1dQL8yy4/WCTFXYut6ggkQgCfiQUfzCagNyBpZqUKhdEFsczb9KJ9dh2qYLozd9KP9dvxOnx/wDUNdSSSSe5lJJJIEkkkgWJUISpQxOJWTmEnEHJzIAkElSSotuIPaE0EyKrtKhGVV8QiCoJ5haSN6g94EMHtLMqABmXrv8A6fbuZrYTF9QNY1Ex8n/NWPG/Uk09W3zvMBHunoPrPTerhGRB7lnBAs8TPx3eWkEK4MgmwYYgg+I1+ry5VCMbEQTKBoyWS+zThvGAmJRqjNc0LY7RvRfUMnTPXKHkTPka9hBA2Mz1zLMo6jMVyHKu+JzYPj4m/ouoAygE7NtOV0XVD0H6fImpSNviXgyFWo2CDPL3xY1K77Y9DECDRviN6fKnU9JuPeo5i9xtOUqWBbiq2gHGQb7Rt1LU3tLrLOUuVpYN8TUCKIqUPEKznH3HMrcczQBvKbGLuXYYQeLEl77xxXaCEs7iPAGlqWFB7Q/SEo464MACQNpW3eWVI+Zk6zP6aaQaaWc7cJ5OyZ8andhtOb1fUhjV7HgTIW9XJe9CLyhibHaejn45GvS8zFmoHYeIWHEWYk2YHTLrb4E343VROiWseTE6g+3bzM9kczvdN9JzdduP6eP/AFN/xNy/wv0q0cufIx8AACFkteVUFtl3+IwY2B9wKj5nu+lwdN0qjHgxKgHcDcwur6bD1OMrkRW/STY19Hh/UAWLZtQmj6p0LdJ1JWj6Z3UxGBDkyrjUWWNCEdb+Hvpn87m9TKP6KHjyZ7VFCqABQHaZfpnSL0vSJiUVQ3/M2cRWpElGQmAWmW1NMHWMQprmasjzFnbVq+JKRzTlIJ33EcM2pLuIYAMTE5MyYgSTQ8Tm23Jk0Y9+eZzPqP1IoNGH3P8A7TJ1HX5MlqmyzCwLczpOf249fJPwhaiWZtWQ8kwLvfmGqCWV5qdHDQItmTbWIajeCFOqRuejyp92nmK96GzNeD3oDUPLgDofMsc+uvOC6DqnRrPEn1QV1K5l+11iumY420sJt+oIG6AN3U7QnNysItlu4zHkXENrJPJi+mI0hTH6MfczFT574xP5puymT+ZyHhYQXH5hD0vMjx+P0X6uY/EusrcmPXR2qN0OR7SIZ1l9DIfMFumeu/7zQ2PN/qi2x5j/AHGF1hCN0+en+19jOr9P6vJ0X0/Phz430vviBH+Zys+HIuX+qxIPDeJ2vpjL9Q6M9Ll26jAPaT/csz36mvZ8fnm4wrk6iy+MgXHr13W4xuob8GFjAxOyVdbxy5E4YTTx3r/CP5jF1SsMmBUygWGCgNcydVXUYF6pfuHtyf8ABnQzomNf5jGNxz+JgyZB62dQmgHGdQ7HwZebnTp8d87GQGHViJD1GI4PeerXrEJ0fpqjPq6duGIb9jMGxmv6W/p/UMPy1TPc2Nc3Lr1XTI2A6atTNfp6TqXcHkQPVP8ApjkNrO/qPL7rnZgo64WBYQ18Tk5z/LdR1nWk8ClHzU1582n6pls7KlTh/XeqtUwIdydb/wDE8c8217uv/PMn7cjI7u7O25JsygSO0HfzCXV23m3Ma5BdEVNXQ9Kz9UMjL/TA/eZVGtlBFWZ6PHSoFqqE4/L1kyC77CHZ8ShQ3uRmvieTFxNRMLVABEq6PMiDu5RPuFCDZA2k1nxvAMmWK0nzALHuN5FPcx5BabG8rSCL7iFt5lGxHlcLC781JpYmHsd4SjfaExTPXaUGF3AI1G7hHn4hfAiaO3BgNC0/tLIBiJihQE2/SiP5k/iYRtc2/Slrqb8idPj/AOoOxKk7yGe5EkkkgWNxKkBl94FjmSQfdLreUGnEF/ujMY2gOPcZAEkupAJUUZR5hESu8KB9gYfREZLoURyZWkudI7zR0mD0A1sDc5dS/afpPymdgcVVMk19URpEyzotCZUsyoQJnP8AqLU6rXadGczrmX+Y+QJx+b/lY5/Ve/Awrep5hlvLttvPTdYchxn0QC3zPNZVcZiCKa95z+FoGQachEG4zqk0ON9yIkGegFLoDmVqAlc8wC1bSK0oGVW8BwIUXBVtVygNoVVKCxucbal5h5OpYsDUWYDSWb4HZ+ndd6WQG9jzOzkogOm6tPGY8hU1N+D6vmw4/S5X5nm6+G/hd16EV3lkgRHTZRnwrk7mOCicbsuMrDXKreFVSjfaDyvYSUbldt5Nz8yGqA90INXIlAgGW1dpYvlRO8kglqQYTVAAg3PPdUzPmf54no2WxZ2E4fUoFysRxdidvjb5DiKZFRDS6Rv8zA9h3Q7HiOyoNQKPue0b0/Q5urYDHjLeT2H6ztFxjxYiGA5vsJ6P6X9KRQM3UjflUP8AzGdJ9MwdAutz6mbyeB+JM3VkXRi9Nc8uwuVQNot2LnSDU53R5MmZ/wDtHJnXwrjFEbnyZnW8ZsXT9T6hsCvNzUnTvfuIjGciUubeo2KRn+mYupGnNjDjsT2iej/h7o+lynL7mbtZ4nSDSapdTNKy5T0nustj73yI8ZAwBB2MTnAfEyngiYuizkdMFJ3UlY0x0GyRL5ZnfNM2XqK2HMzqnZs9d5j6nqBjxGzuYrJmCAu5nK6nO2Zyx47CJNY66nJmbrDRCbmYnZnNsbhXJVzc5kcOvktLZb4lBbjaoQV+6acyiumVk4Fd4160xS+5hDfM0WNdhGDHq2/eHjTUdu0ZiW1+ZG7chuJFChR2jwnaLxijHr5mnnrPl6bUbHMDqnYdIMbH+6bqGmcXq85ydUy8KvtENceaLGygktxGBMDm9bD9YnClgqeIZwDtMVn5r5w4dMh4cGX/ACQ/0/tEDGy8GGuXIneR5/P4o/5WjszL+sNUzJ9uU/rKXrHHO8YOsQ/cq/tIzfsJM2Zdmoj4jRnvkRY6jAeV/wAwhl6Y9j+8M5/gc7LkxMCLhfQDr+o4CGCtpZfztxC19Ow5Iik6bCp9mcrvqG24P5izZjr8Pc4vlszYsnT9SxdST3EYh6fKBftPg7QcnX9SuL+q+DqFH9zL7h/tH9Bl6brienbGuLORqRlJ0v8AvxJuTyX4p1d5q26RXwPjDUGUjeea63B1PRjIc+MqXIVSNwQPmeiV26fP6L/aTQ+DF/WsuI/TcqEgk1Q+ZuJ8dy48iXYyhkcRhWhK0zo9wsfVEVc6n0rIMvXYTzTAzlDGDPX/AML/AEnFiwL1jNqd70j/AEzfO3wz1cd5cyuPmGLG97Rb4rHtETlzHp+ndn4Anbq5NceJ9upHm/rfUFOoyuh5apwHZsjlnYkmb/qeQsoJ3LNc588vPp7vnmdYsCWF35lS1IuacTEDX9073TMX6dC3NTgg7zsfTMwbEUPI4nD55/52Ea9IlEHtHKFhsqkTxqzAECQ34j9MAijGhe4G4ggnVH1YPiVpFRqFl9UGz5jgv6QQoDS7ABvi4Y45kK2wl6JdgFXrmTWascSihv4lMnYGNAi/0hKa7yrFc1UrSPMi4aGB4lHfe4ohv7TQk1b7GUHfurmbfpb31YX4MwXW/M1/S7/nFPHM38f/AFEd6SVck9yLklXJAuWDRlKd5XeAyxqjFx2YpBbzSNoUa4ttol1IY7TVjO0ZoDciDHP0E9oQwOe03aQO0EtUaYQvTCt+YDdMQ1LvNOreTvBhK9OF3PMir6d944mzBqRWPPkD1URG5105DFGVlRlSzKhAzkdWwPUsTOwe84mcschNd5w+e+GoEhdOoTzHW5NPVvXmekckoRdfieZ61Tj6lwdz5M5/DfKl9Urswcigw2meqmjLkzMih/t7RE9Igl8ywPMK/iBQEvmTmXYEIIS+8qXcqrgNLJlGEIOxhE2PmU3MJRvIr0P8O5EzYcmFjTLuJ0d9VCed+l5fR6tdPJ2noaIbVPH8vOdBjGhBB8QCbMuyficwR3Mr7TUhapW7GMRekEyFfnaFoPbmH6LadT2Fj61qaWqk7DeN9I41sAE+LgN1fTIun3AzHlYZT/SyPOk5k9tzn9mZ+qzj2lQF+JiydJm60gY9vM0riKgaiWJ8zo9Ppw4h57zpzf0vv0T0/wBE6TEinModhNb5Ew49GNQijgAVEZOo+Zky577zdrUidRmJJ3k6ToM3XP7RSDljxMrvZnT+mdf1CYwmPHrUeJI02jo2wgY0HtHiNTGyLvzGplYrqyDST2kxjFmbRkrUeDFm+U++eCmcDZiLiF1nMABt5g5ej6jB9UVMIBVhZJ4nVXDpouBq+JZGtI3UVIWqMyATHmyabj0gep6gIhJM5vS5tWEvwGJIifqXUhl9PVRbk+BMTfUMaqMeHcDaZ81LZPbpZM3zMr9Qq97Mxeu78t+kotNTj9uXXy/oeXI2Q2f2imEu4XIm3C3fZJEHiMYVFshMoKwRAJANxZVgdoO4MLIvMxEmNWsbS0TW1mbURVGo7ATLp6hYyaPYosmOGM4wLicCF8rZCNjxNyUyU03HLq/gGM2ahayj6WgtiOPf9o51GXCGHIlYD1TFMepZ55mLZiTzc7b5P6elu044TVlJ7XMunDbi4B+IdwMV7ARoxmYrn8/tQIl3faGuMQwokeXSdN9pPT8iP9smpB3g2lDCPEMYBKbqcK8sIl/qWNftBMY1OO+vUaR04hjplnMf6llb7FA/M0/S8jdTnIz5aoWBwDLjrP4vyU/L09IdLRHQ+uuXA2NWLY8g3A7TuYukx5BYph8bibOn6NE+wADwBU9E+DZ7Y5t4rJ9QxZOs6r+gtCwSx2qD9W+kY26JsiuBkX3E+dp2MeEK9kCjF/VembJ0ORcXJWhUdfFOOfDr8fnvXz9hR+INeI1gVYqwojzAK95l3Ws9j/DGQP8AT2W90eeNXY/E9N/CubQ2Ze1AzfHtjv09IuWtiJxf4g6vUV6dD8tOt1eVMOBsp4AueO6h2zZjlY2WNyfL1t+rv/E+Lb96xfUHt0XwJkBjOqfVnY/pFTB8t3uilwRChzFwZu6DJpyjfY7TBHYGpgZOpswehJ25lo++5uKVteNT5EaiUs+fYCLEbgywbHzKK7bylq6hRXBJYQiYBBaMBajUEsODzL4ggi95MTV6gJAfmVY3ljTLiJZ7wr2upUjUBCkG7lDUbEYWFcyKoG8oCiOag3vvHhQ3PEEoN9xUBY+Jo6DJo6pGJod4lQQaAkF2b5mpcumu6erQN92xhL1iNwZwyQavapLYfbsJ3/v/AMMd4dSphDqEPecD1n23IEs5WArWZf7oPRLkQnZhCJBN6p5v1sy7q1wz1WYIabeX+6D0mEjVd7Qx1CnJp8TzGLruoxrsbFzVh68fzAYtQqa5+SWl/wAel1jttGLlnJw9QeoJ0H8xHVda2N8aXpDGrnTdHoBlB5iepyqhG/MxHIqYGKZdTAXRnIy/Vjlo1wZm9SXya9EuUcx2oabnnE+qqNq2hP8AWG0aVH6zN75V2/VFxwYVPLr9UyLytiPP1lgtaTJ/ZyOn1B1ZDUTMH/Vkv7TDH1XDYsGa/s5/aY11JUzN9T6fQSDuO0Sn1bGbtSJf7Of2mNeU6cbHwJ5185a/zOn1X1LG2FlQEkicTTPP81nV8NTwb6hJFGcn6utZFyqPgzeUY8GJz9K2XGVYmc+PF0cfN1DZVAI4irudM/SvZ928D/pp7cz0TvmDBdSXNw+msD5gHoMitxYmvvEZblAzYOhy81+kE9Bl11W0faKzq1wxvGv0bp8yJ0+Q1SmX7RCj7eYJPia8vSZGxggb95MfSt7dS7CZ+8FdJ0yupOQXJj6XVmYUdI7iW2TLq040IAjOkyZTlKk1OdvXtrwX0+Mr1QOL3BDvPTqrHErlTpYTzmTC+DI3Nt3E24PqeXF0yJqL4+99pOssHTC+8GEwozGnX4cijSdz2m1EyZFBRdvmcsFXfaHjw92YLfmW7LgFtjJ+Zm6jq+nyjcMD8TU5anP7a3/pr/SyKT8zHk6vql22I+DMukar1sF+TNSeiANLD83FuLepFe/KBrCi/iORUQUBUlrQoiVV/ExdY3UIAa/2i3z7VLyGgZicm52kyO0mQWTOfMSchMZi6bJnakUmdbo/pKYqfNu3jtNYW453SdDl6n3H2p5nb6bBi6VNK2fJMdsi9gBEvkBUy+mfYnyg8TKeoIygg+65ly9Rpci6MT07Mcuo7yWrI9NiytlIyudwKkfqLvecwdWEx+5qmLL9QJJ0byfZuR2ny+wtc4v1Lr1wYizHfsPMA9blGFmyHSgnmus6p+rzFm47CJNTq4HN1GTPkOR257RmDiZjtG4Wpp1efq62qdoUBNxGDcSuawYSmBpNyUYDG4gXe0gBlkQBcACZzuTUdlah8xeMbyVvifkfTobN8TXjxjIoLceIpBQmnFsgEQ6vgZxgHYUJeigYV3CAs1NuCkG2lhYhLjOMmt1MFsgU1IOoWBzvqF42I7GYsU1/U8quCRMXT2Wma78ej1y+mCasyHq37IP3gZfav6xQDtwJHafDx35p/wDNZfKiCeqyNw/7CAuAnkxq4B+Yx0n8fj9F+q55yH95NJbux/SaBjqFp+JXbn4eZ+GYYAeWaEOmUcV+s0BfE09N0vrWGf0+wscmG/rzJtc70nHAQywrryqTXl6fNiJ4YA0Yr1V4dSsizmNf0/6nl6FWCqjKx3DT1PRZ/wCb6VcyoATyLnizixvupr8T0n0DqsQwjpSx17kGp0+PqzqSenl/lfFLzes8uuHHDAgxyMuRCOexiGNHS4seYOg4vdjOpe4nqs18qXHm/wCJvp4w5RnQUGNN/wAGcAeJ7D+IWGX6a5PIr/eePM8mZbHr9yVK3nof4UAbqMyn/R/zPPidH6Z1h6P1XX7mXSJd+vknH3v1dT6z1od/5ZT7VPu/M5GZ1TGzeI3/AMxdR3J3MY30nL1X0rLnxk6kNhf9QHMx/r6OT4vjyPPk2bPMglSCafPGIQgiEIQQ4hod4AhLzA7v09g+AeRNZ8A1Ob9KbZwe283kTxfJM6NEB7al6R+DB7bSmB2N7znpoyld5KowUcnYwro2YTQlTq2lhDV3JfuvzLur8QaD0jdymDdowvVGCSQ19pQAJHMsOTvUhYEy9QXiZCQtn4h6t9NbCVqI2kb3dpsG3lfEEZAQABBYmwFG0sew8cworF3e8MKG3sAxa8Si29QCcaWq7lbhviS7O43+ZLowLupAge7lbXZkLEKCIFBaOxhNdiUrHYiQm23gNAsVUWyKCbEiuR3hFgy6X58iBOny5MLk4iRJnzZc6BMhujdiUPYPabhLTXfMv2s/K4tOoz+icWs1x8xIRgKh6t6B3l1fezF6t9mFgNq+IwkgiQrSyAeTMmLDnxL1ngwJdEG2lTyLSKsSgATuIGprNCQsdW8mi6tpAPniWprgbweedjKiyVA4lBFMvauahBQPmNXyHQFHEArd1GMvzJQ38xqBRLG8npgklRCUAbXcvVWwl1SqN8byFY2ztBuTQvTZ2EhxE9qjlA1cSA3fmNMZjiA2YQgiKCajzj3vvIy322jQilY/EmhQKjQlC+0hQ9hcaEHCoN6buCMKq2pEmnj2kQ8eJ34XbzLLRmdVyUCm4lYOkAtVX29yZ006dEtiys3iZ83WZcdr6S18TWVucW+wYOl6Lpm1Bl9Tz4hZszrvjzA/Bmf1P5gn+iPzLTpwput5b03s5QZ+pewSK8xWfpcmUffX4mqq/EvXXEz9nO9WsC9DsVdyZG+nE7hyAPmbtPeWtk0do+9ZYR0zirdto/p2yjJ7jazQ/t25lDEWW15PaWdWrJ5KdvcfmM6TpDna2Htmvp+iWg2QWZtUBF2AAnbHa39BxoMKgIAo+JTZrav8ynyg3cwZepAbYxrLR1mb00+6cnrfqHpqCG37TP8AUuuBOhDfkzB06N1GXU/2rubk/wBq+lZusy5Movk9prOXNhxg9pg6dxk+oKzfaWnS6xtaMqfYm1+TJ17SdWM56t3+4mpr6XLjJ9xofMU2PDi6cE1rqcvJkZ2O9DxEmtf2Oj9X61MlYcJtRyR3nJUQ3ANaZVe0zpJkYt3yoiRTRlo44YbRnoht0b9JpzrR07g7Ga1QTnAFORU0Y+oqGLGzRL0TOOpEYmXWaHMIbpAisuRUEDI2UHiIYMeYWTVG3NnmGgCDyYKihcEsQZl0tyNSnux/SaUcHic1cxB34jcecahU053y6O5WwIsdQceQahULpswIqN6rErpY5lcxHRnx2p3nM6kshKiEmVsDQuprOmtfu7w1HNyMX2PEPGBjQHzAymiBDcGl8ATLvyY32LtcgP4lG9qW9pY9T/Qv7w9fHXMgwRDEWC45xWPgwgyE19p8HaV256lMAhVBoj5hA3DrDek9I9QozHSvm63m/qiMmcM6kODwOCex/XacxlDDedPEvVY+ixNjdc6Abrpsj4nPuyWWuXfNtbPbmFZEVNW2sAbfrOT1eDAcRdG3BogDY/ibFzr1KdldDqIPeD1GDCehOUMwIbYBTVmcvin03WedlyuMcek2DO39A6ZgzdSRsuy/mc7DgOfOmJeWNT1uDCmDGuNBSoKnp55+3X1Y/k/J/Xz4/I0yLnWjswi2LY224isytjfWsfjdc6b/AHT3Piub9c6bJ1PShunUsB96DmePaw2899vif4nlf4kXEv1HVjABZQWA8zzfJJzf/r1fH1euc/TlCGSRVQV3j3x2q14nOvR8HNvWn9IXZdPNmp7TpMIwdMmIdhvPMfQcBydUuobJ7p6sTNen5evw8R/Ev07+S671Ma1ize4fB7icae+/iHo/5z6VlAFvj96/pPBTUePqZViGIsQxKwJeYYG8AciMHMo6X0r/AM1h8TqVVTl/SxeRvgTqizPF83/RiytCCR35lljdHeQnawP0nIwIBBkK6iQJYJq6qQNBigCFk3IrvGCzY7QTQa5UxSrf3SyPb8S13Y71IDyDvC4Q1ngRlWB2lgd+BCZSeITChXbcS9db1FgVQuC3cSB+rUt7bQWcbAiohNVHxLs8GDTvaBtAaquVqo15l0pB3lNTWpArmGAODvFaQJYDKxPMGjrfaWFF87wBdfMvUP8ATAMhe3aUQNO0AMgBuzL1DYCBdKfzL08CUdIr5kHYQoit/Eta/EEEg3chHu5jVWFBBoWRBBXUCdpeoqedoGiyd400xnF0OJRbxB0kQ1HtN1cLtV2u5asGsGCV+ZWgg3cammAhfzJpB37wLLEe3iS2B4MBgWj8QaBaCMhvwJWqt+Y08He3gwW9q2N4ktbXxLD9jB4EWNi94d9xARxI5HKwIHsyyRdwBuZRWuJAwtUWNTGyu0JU7kwshuih3hEUkjxC3bkVUW245oyKz3tvBhhLagalljvUpFyMaURyYcatT5RfcCam1fraSNR3AmjGmlbdwv5l5cpxD+gFYTI/1AvaZcX+Jr6tzjPbYVVF1JpyNM2X6hS6MmEj8TIcbMxKMyD8xoQad/cfmPtIuyEt/U3xM635h48ZI97kwyNvEgDaZi9Vi9020VaAqXa3tFoxKkGVW+8JowQzSzjHMWRR2l2y17toNFuaB2EhHzcpAztpG814emVPu3PiXnm1fYcXTh1Fivma0xJjHtErVpHiB6pJnecyNSHeoBtAy50CmzMeTPRIuZ8hZ1PuoResX0nU9aMYNtU42fq3fZNrm1/p65Wt8rH8RuLpsOAWqWw7nczP3kT7RyG6XIuL1cgoXwYebL6PShE+/KK/AnS+oZE/lG1VU5n03pz1WY5cn2JsJqXZtTdVm6Rkw42xAkp9xHmNydQr9Iqjbfibuozpiw6VqhMGLpznZne1A4qSXZ5Cc+Q+iBRs9zMoXzNvWCnVSxahyZk2nTn0BuhQhf2QdroRlbVNIvHobZgI4Y8I+PwZlKkHaMWm2Y0ZWK16VVLBJEX6eLJ9poxQL4uNxKZg3uT2sO0Jg3wFeG/eBpyqbXf8RqdVa04v8yF8DcFlPxB5WnU5gKZSYxM6/wBw3iQq8jNf6R+MoVpyGhZ6MUI7eBGHpQw9tGKGJG4Yqe1S9OfHutOPiSJ0F+hYKTpP6TJk6d03Wb068oacFT8zSmfBnFOB+RKz5cbF1LYmGqxOz03VL1GGifcIGf6djyr7NyeJy3w5+ifULoSnitnVjuIrBk5UwxmXqcVjZ+4mLVpeDlM4tz+Y+rQGJdgeeTH4qZAPEy7wQGwjFWWqxgEjagsI41YUwBEsCEJVZ2wMm+Jtv9J4lBgx0sNL+DNcHJiXIKYQ68fLeSLI5/eP6fqH6fIHxn8g8GZ21YTWT3J2bx+YX27jcSWTqZXq56nUbuo673Lm6cacx2yWL2isvX5upTTkIodgKiNiLEo1zJzxOZkX6zddT6Dj19dqP9ikz0DqQbnI/hzHSZcp2BpRO2R2M9HwT3Xyv5vW94Syh0+Zidzhf2zeV0kntE58QYXPS8LP1nUkfT3zKLdB/wDpnjOqyNkya3YljyTPYAnE9MLU7EHuJ53+IehToXTLhJOLJdA9jPN8vOXXr+HuXi8/lgxL3M0Kb2iOkfXiruDNWFbacn0vi5nPPh3foSBMbueWNTtA7Tl9EPTxKngTpYjYmXDu7RkBlKngip826zEcHV5sX+hyP8z6TPC/xLh9L6zm22enH7TXLl25QhiAIQmnMYjIsRgEqOr9H+5/xOrpC8Tk/SDTP+J1C/aeL5f+jRbcyqve9pQcVvLQ3ZOwE5GoQSAJWgeN5Dk58SI+1waIfAlla5EBchVrML1LuF0JVRvUFRbXUYWBO+0EkEkLtJ5FgbcQrraADtzC5W7jyjKQRfiABxfMdahaJ3+It3AFDeaFsNA8wBiZjLV9VbbwlyENCeAAHuODCYEVQG8Mkm+5gEVVbG5cPAaYtVbQrP6Sxk0HzIW5I2kxPCHffkQsTDSykcihBG63xIPbVd5RHSh/xKB7g7QibNHc9pWit/MggA5JlE2auhKobjmWum95PIoDc8mEV+dpYIW97lOTW24hVFTp2P6yK+kUZer28wCN4DFy3J+IC+0EwlO0IjHfeQk1d3LI78wVNgwq1ycjvC1bjfeAEBYkGWRTAQaLUp7bwgQRxAC6TdSwRVEQup7RyL/EohTBN3K31cQaJEs3DVfcTcAMdQ22hA7m+JDUKHVzKquZQ52jvSzPVJYly1fZZJ4lBHF1vNHp48Z/rsV/EI5FC/8AhXS/Jmpxfy1OaVjwF93OgeTH4cHTqb9Wz8zJk67KntzIGB8TM6tl3xhkB7Tf1kakkdXN1GTGCMKoy96nOyOM7V6TK3xIuJkUE5CTGDYE3M3ovcnotMDA7u1HtcP0wrXd/mESR3l67Sq/WZvVY+1qWBt3kABHNGCdpYJ8TLOrVLPuapYFbXB0877y1IJo7GUQmuJL24lhBe7Rq9M2UULrzLJq4zlD/ad5px9P6g92wmrF0a4lttzG2o2qdeeM81qcloi4xSjiDkcA/MJnABmTJkFmdGh5Mt95kfqGOTSsW7OxscQsdDkbzHXeJavQTZJswgvt5kJAgmgvxONu+3O7UA3oGKz9Riw/e4vxJkyLjQsTMePGpJzZaLc7zXPP5qzlm6o5Opxs9VjXgeZrwqvS9GoO1iz8mMAZ0KImzcs0o9Mq0+Zy5Xi+BN74xpnK6/6uYaU7L5lHNlXDsuhTuSeTJkzB8pY7gClEXnznMwHAmpKpDan57wHUKK7x+gn7eRLTAAdWQ7eJ1jF9s+LCT7iJbaRkN8VGdR1A4XaZASzSo0esniCciHtBCVyN4em/gSt8/FeleqwFAXANneqjQtdoQHkQ7z4J+WYo0oo016FlgKIa/pjIEYGMRWHu32mkAeJYW+0i/wBMZsZzlqo7mOOXPhbccRwQ+IQxwl/jSkjq0yDTlQH8wWwKfdhciOfCpG4sRf8ALtjN42tfBlcOv4/XPpMXX58Hsc2Oxna6bJi6/px6iizzPO9SDqUkTV0mZsHUBQfaQDDhYd1n03J0uT1en9y8kDkTH1ADVkXhuR4M7mTqf6JyDxOXlKZFLJsW5HzCRjRb3M1YfbQ7wFX2N8CoakLkX9pHflpUQwJajaGBI2oCXxLqXUooS5KlwBZQwozHkDdMbG+Lx/pm2C62KO8Nc9Xm7GcEEakNgy7BG0zZA3SPqUXiPI8TofTca9Z1OMLupNn8Rvh6+fklmvR/Tun9L6fjXhiNR/WaseT+1paOAdJ47Ssid56vj5+vMj4ny9/bu0bjgdoIFqVMpMg1aTDHM2xHP698fT4Wy5OB2HeeQ+sdbk6xUZ9lU0qjtO19fynJnGIH2qLI+Z5rrTQVP1nk66vXW19Lj4px8e/kHRZNOcL2badrpV9+/YzzyGnB8Gek6cUoPneZrpx3nGOr073U6eA2BOJhajOt0r8SObXPK/xjhrN0+YD7lKn9J6vmcP8AizFr+lh/9Dg/8Sz2z16eMliVLE24jEaO0UI1eIR0/pQ3Y8zoFrbx8zD9KHtadKgeank+X/oAo3F/vGMVK6QN5QWmomhINrI795yUutqMgdbI7CCx3qT0jtW1wmCJ3+JRyLv/AIlEGiJVHbbeAaMpBHiQMpbmopgRwtSgrHkVIh/cjmDqYAjtANir2kAcElWlBr1anIBkUML2NSZc+H1RqxqVbuNonQOByDLbFjOKid/E6faOn2hztgxgOMYOP88QdXT6RkQFlHIuJCAJpO4I7yvQCLSneu0uw2NajDkBdHb8QfSXL/5WWz4MxphyJk1q1eRC0Or60NHuBH/kzmn/AMvqc6ci6vEI4HNqWUHxcx5TmZg6qwcf5hDO+UAOGDL3Ev1h9eWk9PlAArn5laMoIBQwB1LuvpspHhpadawX0st32Ik+sPrBMjCrBBMtAV+8GvmTH1j6jjcWOxlr1zJk9N1Dp5Mn1ifQsjc6Wk2riNfqguTdVZD8cSsufEqWiKR3EfQ+pQHPaSyboXHpk6fJj1IoLDcqTGYs/SZB9mlvF7R9D6ViRTdVcMKwUzSr4HbSE014MNx060HsA97j6L9WL/MuyV22mtl6bGt6S6ebhpi6Y4yyAt8EyfSp9Kw/2izKUHfwZvXF0mUirUjtchx9Or+m4K+DfMfSr9GIBgN5QYEjY3NuU4MJGtAV7MDLGTCE1YQp+DH0X6Mh2kC3NSdXgyE6lVW81Fv1/oNTqGT/AFAS/Q+gPQyEAhCR5ljo3Lfcq/mLy9c1a8GQEf6TM+T6gcv92lxL9IfSOgek0+5nFfEAfy++l7bwZy16nqS2wLfiFlw5chB06T5BlzmLkjb/AD+PE1PiA+YGXq23yYctjwZmHTN9uVy3mMXDjxjZZL1In2k9KTrs+YlXSx8yjhs3p0/gx1EKKqXvqEzek+9AEUDufzDxmvxITdg8wr9nHEwz5Ab4uQ7CR99xBFkmEXrayK2lBrOkSwWNwNDDepA7Uox7/dBDmoLfZXfzKogADeMDC5obxgGrjcysfTPnNdp0cPSp06gkWZvnm1qS0np+kZiC4oTfWhaAqQOCviKfPU6ySOkmDfLSzLlygHY7wM2YUd5i1l2J7S2qZlzMWobmLAI3ayZYIXccyMwsN55nHrv9Od6/Sw6twKEApqa+YZ06dtooZtJ0oNZ+JmeUy0ZTxE5shQBV3Y8CG3qt9x0D43MAYtNnv3JmpJPKyEtiAXXmYkCMx4yAHer5A7CKLerkO9InHyZTVQvUT8ma82Ne2jJnCDyZi6jK2QmzQjfSoan9o/zEFx6h0ClXuRcvMkIIZMOPF7d28kRCumM6qDn54h+mcjasm/gGQ4wfuO3gTpI3zxevQRl1PrqhxK6nIQsIqgYAXvJkRX5HE6SH9HVrJjxFzbcRpUJwN5ZfTtVSXcr0c/HzIXqY8SgchMaEveFsIawKq35hafmUXMG2Mij9o+ZYcDgQArGX6TQeRepJ6sH0vLASekv+sQvkxcsYMoMT6K9nEsYfDiGpa0agymWnEUuIr3uHjuyDDS2xqw3FxWTpzqDp2FVNFy4Y7+Lnv2zNkdOn0MdzM6kDk1N2TGHHG85mbUmTS+w+JXg+T4b8d/w13DMFxtY+ZpxYtRB5o3cb0uLG/T6kAtY5RInPlYEMSgIdSOigJKlyQKklyoRRMqQyjADIoZSCNo/+HGx9J17YXAHqD2N/xExeUNs6GnU2p8GXmzfKdblx7ErvX7Q1a1ppk+ndWvXdGmThuCPBjtZ1gHg7T26+fYrOhWmHaNx5NePV3HMoGwUac7r+sX6fjNG3f7V/5mO+pzPLfx8XvrI5H1Hfr8297/8AE4Ofp+oy5mPovudtp2cTetkUsbJNmbmGwoTw9d/Xw+n8/X1k5ec6f6VnfIpyLoTuTOyFCAL42moROYe65md3qvPzRYmozpdI+85KGjOh0r7idHR2ENiZPrGH+Y+mdRjG5KEj8iaMRsQ3XUhHkVKlfM6qWIzqcZx9TlRuVYj/ADFidI4iEcm6xIjsYsSo6f0+xiYjzNgyNf2zL9O/8ph3ua9wARz3E8Xyf9UW+S18bQEf2/dKDEgmtpepQeLnMQEVd7xqkA3d7Ra0YRFr4gEXU7yF107ShjUqbMELR/7YUaOG7QywFXFsirwZYoivEaYs6Tu49siaCSBtK2K1KXGwApoAqQBuLlHQO93AK2vO0grTffipWPK9FjUt1Caq5g69PtK1DxAMje4e3eu5iKFdyPnvCWyCdINbQdS6abZhxLVmZTUogYrRveR3UKtiiYOhl3O4MoqTQMmi0ILEAbfMIsFvazBXHzfMZiVV+8WZYhakFoLr7rreNVfdsu54uR0YWDseRCklFJN8HeCMS6jR2MZoOk7b3vBCGvzGr5UmFVBoUZRxWdS7GuYy9LAHmM0KF1A2e4jU8kjEWU2abzJ72xlSbH5jDVyFV5G19o+y7WZRlx37rTwYCtmxtrxsQviayN9IOxkKBQZftV+1ZsjZnGtDTSN1Gd8ejKAZoOPfbaFpVfcPFGPsstYRkzaNLsCp7GUiupLDIQPAm30lLWRtK9NVujtL9jaxNj1nUzm/iOTGpAUO2/maQgC7oDAKLYIj7JtCvT4kOwB+YZVFU6VUVzJ6Zu+0fjzYV6dsT9OC9bPG6hONq4l67HzBGM7HiUcfurcTIIEc37jzGe0geYllomrqUynbxIHALWx4kZlPyYkBhsBDCkbmAQPujGTeiIu1XeGzs4G1kSqorR23EHTdsNviQ5GugIQyLqFrch4AKBHzGlKXfeJy2CABtfE14sDZjqlkMIXEzkACzNvS9CR7sk1YcK4l+YZcVOk4kanKKFQbCoJyA7QHyrUzZM1cTTZmV64mXJmKg9zAydRYriKLX3uZvWJbin1Eb7wV4riFysFyFnK7XPbVk77ftKdwq14lbXcHJTMISRKOXnZfAjE9oIUVALVS813hhx3uzC6tjqAJMXlYsAo7y9VUJQNNZ7RPaS38kkemKr3kwdWgkLue58RjGiW/aL3caEFDvOkdIXkZDtepvJ4EoAFfC8/kx46ZVGpt6mdmvjib4krt8XM7qMYDGpCYrI1CdXq8SLQ6nJ8RkDEKxjyd4VwT0DKoK33EDGO5hZj7DBQ7DeVm+xFjAN+DD1StZgBqrsZXrBe0ZrMrV5hCj1LdoPqZG4BmgPXYftCDjxUJlv5ZxjzHtX5hjDk8j946/wDuIk9w4poX6gGLL+ZNOQdjCD0d7WMVz/a1yN5C1bII7GxLX8S9e/uWGgW9oakXcvvLK1IBDaA3FdV0wz49vuHBjSsitXMM9czqZWf6S7Ln9NthwZvKaWI8GKxYlXMcg5MdzD504vPVi1lypJGklSSoFyGSQmABlEyyYJMASYJMsmATIjT9K6w9H1hxnfHm/wAGem7D8XPE5W0FXHKEGezx5A+LFkHDCen4utjyfNzlH1WZMGA5n4A7TyfVZ36rM2XJyeB4E6f1zq1ygYMZsLu1f7TjobWceuvtdfR/jfF9Odvtp6NdNntNvbfkzNiGnGB53jRemzvPJ3d6ef5e/t3Ro1XtBymxxKUkHcbyzRaiamJXKXyUJr6ZtxMnDER+E0Z6pXeO30zWBNMw9I1gTcOJpXgfrmM4vq3ULWxa/wB5zwfmdz+K8Wj6mr9nQf4nEqdJ6cb7WD5MdjY9hFqvxG4vxvKy6X08M4Iqjc3iwd+0x/TMnpswIsmdAupY33nj+T/pfBB1FjpHtlkpp06d45mCrSxY91nmc1KQEXtvC9S7TvG6bo3UooCTv+sgEm6A7SKGIP8AiHptQAe/MjKeAeJUDbAkFbkstvVQintvUQYIuud4FEErffxCANiuIJDh/uk1MONzIFhDw3Enp7GrB7XCLaahu4O4lTS04bUL7bwseEitwDzYMim7/wBpd2gVd6MJuo41EirgAEMaOwls7E771L4pviDYEnUK5qGPclttpl2MSj23feR2BPiAOk3ZMYE1Jr1b3VGASC2x2G1Qhk2P+kRABar32gHKTW13G+wDSV3JkIx6dj8QFqdQO1SxZW+4hBRqG9/iEwU7iAJUvxzL9Mqtk7yyfcSNu+0ore5NXGhdWNxUJhtLJ9tUf3kvYjtIoAF1gHeHsbFX+soqo35Mse07d5UBro1UIrtdbSwqjmyZRrffYyWC7WiP8SjWn4lqBzIxCLZ7wuoFtQRYErQODCxOoFncQyhZrBG8oXXtrgStK3LYENuDxKoHbi5EWB7jR2EsG2uBwT2/5kVAGtjtIonA2YgwStqJZ3FkyhquiYKikIwB5ll6J3vfiQ2L7/IlMtLfeUGArb1IaJq6gKT+JVEtQ5jRZHtobwlQsAqrvG4sJI4qbMKrjHG86c82tTkGHoxsX/NTXQUUoqAcoqJOauZ0zG5D2JC3czvk+ZT5xVXMmTITsJNUT5hfMQ+fcA8GQKS20HIu9kGc70xev0lhhudpAANwdvEEKRud18SV3uhM6wMNpeoLAFvdtL1CxCZ17iNEGNfNyHGNjtUEP4FCQNVb7RoaMa1fMEpRGkfmUGI77S9W2xhVlSy1W/mDoB/+ZWpueYJym99pF1Zx6tuB5hnEqKK4+IIYaeZPUNbChLv4TQ5hoxN8ipzXO83dU/8ATG855Nz0fH6ez+PM50JMS/udVjGNReEaspbxOjr1+mj4lXIYBMNhzNSGLVxXMT1WS2Cg8RGpvMrzdfJnTdrla5i1t5l62MM/2tfqSxkvYC5mx48mVqHHczdiKYBQ3Pcw6cW9F6m/0n9oPqgfE1N/VHsajMx6R2f+oZG+pZ6T1h5hrnXzCXosY7XHdL9IHV51xIdJNkmLZJpnc8ljIp+ZCoP2mjKfpDgyHHlBBEF8GXHuvuEuE62aP1WxmnG3mPxujkFTR8TIueva428GGuNWIOJq+DI1OnQHElReBmUaXEaRDtPKDeCywhtCMoHGe0aIkDS0dI83zT8ruVKlyPOkkkomFS4JaCzQC0iCZostBLQC0AiYJMHVBLQis5/pn8Tt4PqGn+H8RDf1a0j4Pmefzv7DJ0YrCDfJlluZF44nXXk/Dlb1m1m75uacaXkA7CZFxln25nTx4zjUcWe8z31kd/k7+nOGe0DiFqC0BFe5u+wk9288zwmM29yZGW4s2K8SkYvkCkGATG94eM1KA12qyY524vjHTj9Op0T2anUU7TjdIaM62M2s6ujn/Vvor/VsuLQ6poBskXzE4/4MVd26jX8VU6PXdTl6TB6uJwhB3JFzkH6t1GdyV6sgnsNp24mxw78V0cf8LdOlA4Vb5LmbF/hrok9y4kvwRYnEHXdcDv1GSaMX1HrF39dj+Zv+tn7xo6r+HTjyHL0g93+jtOd1PTZemcLnTQSL5nW6f631CkDKFYeRMf13qcXV5cb4WsgUfieX5vjkn2Pfpz/bpJuV6gCgDaAclbBZdpVVvPIC1+4DzJr3qCdJahB0hdzIbTdSgXd/Ev1Rq345iV2JbtL9t3dyg3ynXxtDGQaRtdRDUWNcVI2yCoTaf6yH8ytCs16uZnS2G20MGj5hdo6oDUOYIPu09hvD01S3R5EhF0SVNSpgBWs6SSp88yA6eNt9owUXAoLcj4692+28YYGjTnxuYJZQo07jvfaW5tdgYDG607eYMMLKVUXA1g3XIkyVpFVR7ygBpK1R8y+0WEuyG3EtW5HaCGF6a3lrQWq3k9A6OsGxUAjSb4MLEyqGsfpIT7qsGx3lVTDgJsTvUvf8yWRV79xUtrZidNCTBVA/aTY2MEs4HEbiCgamG8LY3sOYxCPcV+f9oVXVsfxLJPOnfxKXdjXMKsNosAfrCY7V3koMp81B7/pApWG4IsS2pjYqUqAHeVQPaoBA6TUt3DUCt7yitjnYQmWxQqxAAnHYowro3qlBaNVUsg0AKvuIwQkA/BlaQwvVUiqWUqwG0soK3BEYBKkLV34laH2sGHRob7CRjdb7TOAGJFDvIG3+ZQx0xOqRVqyDf5iKtaJ8SwVJ8QxiLEACPTpKNtNzi1ZCcaFieZpxYVG53MOlQUIOoTrzxI3OTtQAineAXmbLlImmjG6jciJbOWahEC3ePXGqqS2xmb1jN6xKPJ5hA7b1BFXV7fMMIDZucbdZ+2oRZ/8AaCW23N/EhOkkjeCbFseJlNUd+F2lXZoLQh6qs9jIKZqBswoAuqx4kK70DvDWvgHzKLFQReofEooIa35g03B3EP1NxQh6kPPMVMKN7Gq8yiBq+6x+IZfkVv2kuuwIreELBK8Q6vkSWDuVlhbO0gA1dAQwPaQeJYVSOd5T4wB936SwYetNMF8CZDG9Q+rITM7GezmZH0eZ9eZAZW2h9Mv9Mt5mbK1mptX2oo8CVOfPQSYt2oGExiMzbVDXVyMrksxJlAXCaFjW5XjzaiYyxqPXCP07mNRAi77QTqynSg28w9HPxyQJcKNKbCHiwM252jsfTrjHFt5kcONwN4dJz+xADF238wxkuCjFtnWEcVQ6z/BgiuJ2/wCHsGrJkzHhV0j8mcNVJIE9h9M6b+V6FMbD3MNTfmZs+1nLl8/f04tcz690JbF6yLZXkicLCb9p/Sev6zUuNgNxXE8c/szttVGer5efGvF/D+XzeaLJhR9mFzM/TPiOrESR4m3kXLBnnfRvErNh6kN7W2bwZrVtviIz9MuQWNm8iJxZnxtoyc+fMhLZ4rfVfiXAxurQ+DDaj5jF+0QTDXYCHD5/SqlSyaiy0jyiJi2aUXimaQWzQS0AtBJkFs0WWlM0WWhkZaCWgFoDPXMJquofappxLpxIvephT+tnVe1zt4sJT3Fal6v1jfHX1l6XhUYhqbmOGS/xF8g7VLB9s83Vtrj13ertNQ9htIdPYxWqqk78yIcrV8iWGtrAEVqFVzLLVKHA0QV5ljZ5m9TYwsea3AM1xutc3y6eA7idTA3tnJwHidLpm2nd2L+t4/V+k9QO4W/2ni0d1atzPe9Unq9LlTnUhE8WMZKFgBQM3K59tXTfUdAC5lsDv4nSxMmVdSNqBnnyhMLGMmLdMhH4nSfJZ4rleddzLmXCCSd/EwYs7NnYk/dMuslrdiT8yw49QEeZj5OvtMJMdHarveBe97VAbJ7RpErGSTRE8IMbHmEp1WAfiBagXIrKvEIaAdBA33qShZBr9IoHUSRxCDe4eRCrcEdtpWktW9bQiwJIJ3qVsAO0iL0lRfaEijTxuYv1LI1ccQg3iUWps7m7hCzZPA2kCbj5PaGVGo70DtDRQ2O/EttQve+/xLbHR3kodrA8QBOT7dXeXqB22+IbICg7kQNKH4IlECq19wBcJdIB37cSDHRO8Wp1Edh3jENIUqDQkKgNY/MgAXgLUhK6zTbQYKlY35glVtvd2kKKiirJ+ODIF2BHJHeDEXGwIK71LBIN/wC8mooFvk3I51KNtJqUDkJXT3WQe9AQNvEholQd/gS0agTpqRF6gDZ4HmLTSclja+8MspW7pb3EJCCuoIIMCUpjZ/IlBduN5SKcjgngGWCxYqNqgE+nRsdzKDe00NoGncm6JkTGTf8AiAwVpI24viDQI9p37ywp1UdqlNezDaEDuFJJuWCav9oTFCi3sR3kOkCw28Yqe7kjf4lFmIAI2kZjrJGw8QWdthUIhckUJW/PmMRVBNywmogCyP8AaTAvwByZoxYXejVCPwdKAdTTQdKjadOeP26TktMYQfMt2i3ejEZM06+m15H3iXzCtojLm5ikDPJV08dRTSXqtmg+kEF8w9KleZz66/TnelrRXYVLIW994IDfauxkVa1HvOesCdNhp4ltaHbj5g6wtdxwYS+4WDx5lIAtYNcSmAHJuG4A4G3cSjo1jSt7eZkUCCRKQgOaFH4lf37Gpe4bmUEyrYJlHTpPb8S8gcKCUYD8RYU7nmFW1q1XcKu4/EgN1tZlb/gQK0kt8DvCQgG/0qC2pCWBBAmXN1qYxtu0s4t9N8cXr021QJ2r5mXJ1uLFtz+JhbqcmY7saisuO+87T4p+XefDM8tLfVVvZP3MtPqDZiQFA25nNfDH9Inp42Y8nabnHLXPE30Y53icjbQ3aZ8jTbr1cViGvOo+bmxzMvRi3ZvAmhjtCfH60DGZ8hswsr0PzFwx3d8BIuaMK+mNTc9oCLvZ4mrDiLkEj8CDjnzqY8bZjb7L4nQ6bplZghOgHgAbmbem6Vem0s6eo7A14WMTpjr11oYcAHmY67+uuv28eGY/TGLEK34vvMx6LMSQHA/O06aORlIUsq8b/jmKy9IuLpmyZeo9z8HktOfPfWfbr8k6tuOQTkRqO8bjcOPmCdYPNiWOdhvO7t6dH6T0v8x1iAi1X3NPV1c5/wBI6UdJ0o1D+o+7fHxOhrE6fBzt+75X8z5ftfrAvhVxTcTyv8Q9KmDqlONaDLv+Z6z1BOB/FFFMJ73PR355ef8Aj3PkjiYzaCXA6fiowzxvuz0scRWfCuRfB8xgMsQWax4cpR9L7EbGb1bWnyJg6zGQwyL25h9Hn4B/EjHNy5W4bqIRNRaGmYftLYw4/PfKmaJZpHaKJkeYRaLJkJgM0ioTAZoLuFFk1MmXqCdl4kzUtaHcDvEtlHmZiSeZJv6sHHN4i2ctBklwb/pWHXmLnhZ3A4Iqpzvo+N1wMSppjYM3k6dp5flu9HQqvYcCAV3oiGjarsUalWSOOJzYCuMg2eJfp7WRD1WaB/Qw1JYe7vKMxxuDtxFhyzMh5E2EA7A8QdKi9t5eepBjdW7XXEvBiOu/E1ldxIVF2O3M6T5CVrwnadDpjOViyULJ28zX9P6rF1Gr02vTzOj0usCCKnlev6b0s+VK7kj8Tvfz3TepoGdNXi4v6r0oy4hmTkbN8iLuax3Nnh5psRIGkEmAS4T3Cu206ITRcEoW2oVzcx/Y465Zu94xVZd6qbsmBQAWUAyEAGqu6q5f7IaiG1G28bjNA7cRYDayANhLVWAvgmcfyIVDXWwk0UtDeAbH/tGqWK1IIE2NbSaV5PMpbJq6HmUTT6b1CBZQagbuSwzURdQlZKJvfxIhUe6pBZCaQCvJ7QCnZYwkWKG0gfTf5lB61obkE9oSlRYNkkbSjSkUONpHPt1E18VJGtFrDnxJjYOKPMBGOohaMYCbI233lCw4XIQRe0INquxv5lFt67widhdCEAAWavPcQ9PJseDI7AMaO0oOtDtq8yggAo53glaBPY+O0VkVm4ajUJAyimbcDvANUZtroCEQPcWPxEnI5bbYCMdgRWxNS6qkRRQbzcNk3Bqx2kAAAoqTI/trSfzcbDA2Fy6uKk1a3rSSPiEcbOLB47VvBCke4tx4kMC2MFh2/Mp9YAXTQ/MNiSL1d7lM2obcjn5k8IXqZRQ2uQl9Oocd6h5DsPgVRg02o3tUAHaxYP4lr1LKFBXc7EQ9AU7biuJCikqRtKYHW1G9iZEJI07V8wsqbm9zAQNjZSL8wn1oxW3eUVQ/tBZmBsDa95NevZRVnaEFpdrA/eEqMdNE3GYMLPsLHzOjg6egNXImpzrX11kwdG7btwe034+nTGOI8AAbQGapuTHScyF5KEx5clGOy5AL3nOz5bJqa1RZMnzMWXLbUIVs/mCMNHneS9YzbiDGCAXjtKrpCmpQF+1+OBKu2C8/BnK3WLdNIFixI9CtFXFjLudpMb2Ta1IyIlrB4PmXdknt3glqLAcQEYigxgaMgTHuo1A8XBXZhADWpHKjiQsNNVXzAJm1t4lFd75PxKpQhghgCNt5BNm2XmTSwq9jD9QaiaqAW1dto8DTk6jLkwhWcsviK/ssC65IgIVU0zbdhCWk3F78zc5vXlvnjrr1EV7PuETlyjFx7jG6kH9wi2CNsDOnPx/mvR8fwXf/AE5vU9W5scTIgbI06mfo8b7lqMV6K4VsEEzt6d/pn/wGLCQN4eRFA3IH6zNk6lvMy5MrNyYL3JGhnxodjqPjtHZDSgeBMPTL6mdfA3M1ZG3hnnrZpbNM+QxrmZ2NmHPutfSCsRPkw3NCXjGjCo+IjqHpaHJh1/55Z8j6snwI1BYhYejZ6bIdI/zN2LAifYl/Jhjjjq3aVgwk7kbfM1qFUc7ywreBLo+IernnHRx58GXEuJ+oyKe5qhIcSYWGbH1WpAdxe5nOsdxUhF8Gcvpd9n0jfk67Gr6kxF28tMmfq8vUEepso4AifcODLD3yJucyE4kupXidT6J0Hr5vWyD+mnHyZh6Tp26rqVxJyTz4E9dgTHgxLiTZVFfmMvd+kcf5Hyz4+VgG4WgmGGUwvxPfJJMj4dtt2l+nOR/ESD+RLHkEAfvO0SQN5w/4nDDoko7axcdem/i/7jzvTn3EfMc3MRgNMfzHPPE+/wA+lHaWJR4kU7wqZFDLOdvg6jT27TpczJ1+P2DIOVkY7njWxG1KrfpGmYujyalK/rNgMOPzeZKTmShqmdzOgQGUjzOT1LDE5VjxJXmEzzNlzhe9mJyZ2bYbCdb6B9CP1Fjm6jUuAeOWiT9s+3Fd2c7mBPXfX/oPSdJ0K5umxlSjU25Ng/8AzPNHADwam4l8e2aSOOA9pPQaAmaOi6c9R1CoftveUuDyZ0OhQLkFCqEnXiamupoAK6dgvFSmFud5RJ0AiQHff954k1VHUCDCUEk7yEqDYMl77cwmhyIzOCO0vHr9Ue6pe+oeBLVLNiAQosWNj8QQW1m+Iag//EOiN6hdJbUHBA2MrVbeI0kNtx5kZFo1yJDHL+o9YQzYUPtr3TPi6/Jgv0dK2umZ+oIbqHHzB0kcCe3meGp1YNcrA+4G/M7v0n6ycanB1BLYipo+JwRxuCISKRdmvBmsSXHbwZi6A8mNKkDfmcrosxxvu2/+86ysxUEHmeX5OPrUzQOTdkX8mVpvn/8AiNuls715lgA8bXvORhX2rzfzLFsd+0M0TTChKOgsoG3a4MUArN7v8QboUBQjdI23r4g5GCUCdrgs8Ab7aPMoAFeaMLXrah+ksYyeOBHlAL8C4QJ+0j5hkFFIG/4lUR27cx5TAWdI8CWpJsmS99xUsm1sg1IDD6t2FytQLWxO/YwkUKCCu8mwsgcQuiAAGzfrKOMA6tRuUq2De3kycMK3Epoxh/uvV5l6ELH3fpJTDe6EnJsrwOYXQ6VLavEtVTTq3s7iRVH/AOXa4ZNvoocd5TSsiYiAb77bwlcsN1GniWyp6Ytb35lkAIaFCQ2IVQEVtFlNPzv2hbEjttUNSoYEbmU0LYygBvY+OZQVkxje2O53hs4BI02D8wXIAFjYDcSrKsXsAN6sSFBkY6CQe4MXjye6vcPEbxuLJuTVAuJl53IlFBqNADbuYbW5snY94IV1WyQSeYShbGz3ZAoSjjOkWST5g/1bqjp8xi6mXfYcSJmKFUbu6lsQAu257S1sbdoRAJUEdpdCkY3ubIkZtJob/wDEvQQSum1+IzD0bs97/rEhhKYWZ9NE3N/TfTSTbjab+m6ZUALDeatQHE6znG5yzL04xrQEuqjGyCZc2WppvDWcATLly7GKyZ9pkyZi1zNomfNd1MosvvDGNyTcE4yreTM3r9Od6GA2k/8AEEatweIxF51DmWfauki7mWSzZr4kNE0179xG2ARS3Ut1Q+7TQ8SYYWMSlQwa+0BkZOYwHSpVRsJAasMtg8XKmFooY8kQzQB238+YJajXccS1x5Mn2qxPwJPNFKwDA6bkZgTVbTSnQdU3/pH8naPX6PlY2xVR+Zv6dVZK52khduJBa0TZnXT6OoWmyn9BHj6Z045Bb8mWfHV+lcACifPMsY3c+1SR4AuejXpOnTjEv67xoCqPaAPxNT4z+t4rrvpn1DJnD48T6QNq2qXiHUY10dSCGntDRmHrukTPjO2/mdp4mO/HV5eeVLjPtXc1EdS2bpWKNuOxmHJ1LN3Mr1z5JmtmbqFXYGzOfnzk94Deo3AMQwa/eCIce/l3xFF7gEkxy6IaqCQBDl9bTOjTRiZzsW2kdt4xzpUKO0Q5h2z6zC8hi0GrIB8y3NmM6Zbyg+N4cffTW5oQMIVshNWRxKymaPpHS5eqyFMK2Sd2PCiHe2b5aOn6d8+VURdbntO7g+hppHrZWJ8JsJt6HocfR4tKbsfuY8ma4Y6+W305n/ROl85P/wC0Tl+g7Xhztfhhc7MuRmd9T8vJ9T0PU9N/5uO1/wBS7iZSL3Uz25UMKInJ+o/Rkyg5On/p5PA4Ma7c/N+OnntVbGTYyZdWHIcedCjfPBm36V0g6vq1FWi+5otya7faZrsfROi/l+n9ZxWTJx8CdM41MrTqUVAOpZ6fg4+vO33XxP5Hy/2d/wCCOE9jIFcd4PqsIWskTs867N79pxP4oJ/l8NHYv/xO2VNbTzX8TO2rFjP27mZ79O3wf9xyen5P5j3mfp+00NzPG+7z6VW0FfuhwRzCqBpoTqHxsp4IgE00YpsSDndExXMFP4nTBsCcpv6fWt+Zv6d9anxcPNf+LGpTEZvo+X6lnHoMikDfUSI1eZr6LL6PUI/a6P4h58V0H8JYcTB+ry+qR/YooT0eLGmJAmNQqjYAcCWNxcuFzGb6rh9f6b1GPuUJH5G4ngDPo+UXjI8ifOcgpiPma5c+wypck05oJs6NeT+0yKJ0umTRjFjci5z+S5yG2DY7wnUFPaagAUt1Z4h6GYfbV955RWkMCL/FwV1DkioS4m7mWBV7g/MLgrqiw/aQNQNNtAJOmiLF9oIUoRqBIhMMXLQPmoaP7ASf0Mzll37XxIT7udhvcYjR6lNxYMpmKgkDmIQ7lpQygGMVyetQY+seuDvAv5qaOuXV1Ae7BFRQQnnievn0KVq+ZeqyKELRXBkKauZoRwSoI2InY6JiemSzvOUvssEWD3nV6UIMON0O/BE4/L6Ux9RXYfrIuTgEH8wfedyQBcgDEkEgi55s8oIsAt3zKCqTZMohVPxJeoneMVZIPB2g6g36S6J4HO0r0jY7HuIwFS6bAH/MIMCvO3iAUZTRkNAePxHpDRkLC+8mR9Ib94kdiOCeJeRmNyLpi5PcPBls1EiqETqrSF7wtTZEYVvfEqac2ZBuZQyWbPHiTJisfaD3MIYwuO7qoxMDqtj+LEtQTuQfiTHmAxn2gqTyeQYIcnbse8YDfhVVh5k1UBZ3+Iv+4Cq8sZZ53G/xAbjoZVXte9SmLFy+re+IAsZLqpZBAJ0+6XAOsldB87SanXcnc9u0gphRFHzDUFiLNn/eTD2Wrk3q2Nw107+4g+JTrpfetu0AiyXU3IYMswFmuNoYfWp2/Ii92Ow/+ITNsANlhUu7A7GEHOrSwgJqogih+OJCNiSeODIeR6iT8XIGolSbI7QftXntFDjUefiDWjX7hphavYdtpmAIIJNRwVvJ37Sr7WrMw91bS1xZMjio3B0jMxLWLnU6fp1xqJrnj9tSUrp+iA3YTTS4+0YWAETk3nTxHSRbPB9QxTuAIg9RGqbly1MWXPZky5SYhSjv720jzVzNqW4j5RW5/eLbKCgKgfJkcBzwT2lriU47FA8VM2uf21YeltjR8QWyK2/c7yytgDx5kVANxyOIZQ5CT3B4lBmU0SN/MIjVyeexjHxqzAfbQgACW2O3eD7vtuXiUs4UWSdhU6vS9AFAbNuw4E1zzempNYMHS58+yL7fJ4nQxfSEFHK5b4HE3rQFAS7nacSNTgpOj6fHxjU/neOAUcAD8QblEzXhrIMmS4u5AZVwdyiYBMhMgu5CYJMq4BXKO8G5VwMXWdEmcGxc5jfSEU7Cd4wCBCuL/wBOA7ReT6ep5E7ZURbJA8z1H0oblRUyJ0rYMmpjsOJ6rKq6STsJ53r8wfKdP2jiWNcc+dZXayYljCYxbGVrqg5M09MuzGZwJ1PpvRZerZcWMc7k9gIZ497Q9H0Ob6h1AxY+P7m7AT2fQdFh6Hp1xYVoDk9yZfQ9Fi6LAMeIfk9yZqqGertVLl1JUyiCWBIBLhVypJcDn/Uvp2PrMRVhR7GZ/oaDow/SuKy86j/cJ1zMfWdOXAyYzpyJuDLzls1nq362RrPt37f7QgQw3mXourHUIVb25F2ZY1jo3HHee+Pm2ecphxiAWCciAzkLfIEPHlXKKPMIgzLxPN/xSy+thrmiZ6HLhoErPH/W8xy9bpP9oqY+T/l3/j//AMkJwdo9pnwDcTS08j7nPoJgj7pZ4gj7pFR/uhJBf7pEMo5vW2OsevibegPsMy/UF/8AGH5AmnodlMjy33W0RqGJEYhhxel+n5fV6VCeRsZpnI+j5qyNjPB3E7FSCn+2fOup2z5B4Y/7z6KftM+c9R/5+T/8j/vNcufZckkuaczenTXkVfJnY00wWrFczndCvv1VsJvxk81t2nn+W7cDUGEHe/1isj2RyZGOoEjtBJNWdgJyUwkEAEUZWn2ccwRkrtLOUAbC5EQrvzLKjazVRZYGz3EI2y/Jl0VoBJreW2Es220NRpUbdv8AMFXb3V/mTQpsTI1Aih4i82Bv7NzNGlqvmWNTe07CWVHLy4GDISNvPiLBIcrV0Z2mXGF0mze28R/LpjdrF651nyZFcyz3WtrlidNOmx0OCQaF+JWTpsJclTz+01/bBztSk1zNnSnTege07j4hHo8QPAPbaacIXGKCggdpnrudTFEqBhqBFDvBq7HDDz3hgqo1KdvEntsG/wBJxA6SRq73tL9K1u9/BkUhuLoSEjYAwiBH1fAllWK6u4jKyBL2Kj53gHIBWk7dxChZ9WO2FVFYk2s7m445VK1X+JFZd72PaXV8BYaStCx/tBarv94xm22aV7dPF2N5EAwpbC/iRTkFfO8eNIUEixXEAWKINGDDSy7d17ynawBex3gOCxVgNie0E0AxuhfeRcEVAFAfqJZRSAP9oGN6Zf8ASe8MsDemRFqm93t4hEb7VY4uCvAPmWWQszX+kp4EbX7jRO+0WdbEna/MhYs1itI+YSi2N0PmUwCJZOq6G9mR20UydoQDM5GuxJpJ9oqD0Sz0d4W+ngDzvvCOFi4IFg95FxFtQrcTOBakhq5hq6n2t/aeZfpHVdy/SAaztBiBhdjftAtE+/jivEsrp50+doJRcjDXuplFgd1Ig6XBteO8NMBLkKtDsJ0um6I0C0si5rFg6XJkazOph6UKBc1Y8K41oCpZnSSRuc4WQE4EA5ahvUxZ8lGa1o85oL5tpjObaKbKWmaabmzE8RAYneQGyRsa7ykZT7TtRmNYvSZ7C7Eg1cznW5HbaaMjgOVPEBwpAAYD8SMXyoMykbWo3lI1AkrRPmGQdO5BUwQoJF3faRnKo5Adq3hOGFadxDGIEhgORzKVlA/1VyYXKtDdaxVQlRnyDSCWbtFtxqU7XOl0GIY8es7s01zzta5mtHSdKmAXy55M0kxQaFqnpnh1kwWqTVFEyajDRtyaorVLBgMuVcG5cCyZVyiZUgsyrkJg3KLJlaoJMq5ARMG5VwSZQRMWzSFpnz5QikngQYw/VOq0qcanfvOBkazNXVZTkyEk8zG8rtfEwJMWeYRM1/TPpub6hn0IKQfc54ErlQ/TugzdfnGPENv7m7AT3PQdFi6LAMWMfknkyuh6LD0WAYsK0O57kzXDKVLElyxILl1KEuRUkkMkCSSrlEyCyYJMq5IRy+vxZMGUdV0/3D7h5E3dH1WLq8GpTv3B7QsihlIM4HWrk+n9UOow2FP3Ad53+L5M8Vw+X4/t5j0ekLS9jAbEVbUknRdRj6vpldGDWN/iO3U7/vPU8dhWRnGMzxX1Vw31DIq76TRPz3nr/qXUjpukfL/pGw+e08ErF8hYmySTPL8ne9ZHu/jfHk+1bMPM0ngTNh5E1Gc31OfRbHYRYPuhvFA7yA8kibSNxInMKydeP/Eqf+0TR0g9hieu/wDqF/8AxmrphWKHm7/JqxgMWIYkcGrpcvpZkfwd56ZSGUEcGeTUz0f03L6vSLvuNoGo8T511a6erzL4yMP8z6MeJ8/+rJo+qdUv/wDsY/5muWO2OWJQhoLYDzNa5Oh0y6MIJ77xxLKNjLCqqjuAKkZQwNftPJ1dqojg88y2UH9N5KutXIl0brxM4uBKalO9eIsJkG1b+Y6q7XIhpqB2gwvQQLZT+kJW/O0aWohS36wWI1aSBfmMZQupNq1HwYtmZjfBjQDVNRuCEJBFAV3uKqkdgDtzLVqbwfMugRsfzK9t9rkBaQaBNk+RJoUoLFkQaJ45ElkKR3jVRrOxXvtBZVxkV3hHIxoduZavex3+JEAqE9wL+ZFDhj7dgOZbaSQK2hEBONwfmXwKohhv+kvcXtxBbYAnmWp3BgwJ9pA3rvGBSzAd5dKpW1sHyYWNglk/tGCHIoBb5qoOR1oey/Jk0qWsjYmWwrcAEGU1QYC6HIqjKJH+napagBtwaqRiAeLNSACjVqLbSD23vYAlq/to73KegooSglezR7y3LaRsNoN+my2bNbS9VggmhIhrHY0RqG9wSUdK/wB4WgpVr7fMooFaxvJrSBEVRwZbAbaQAvxLC6+D/iRl8bEGpTSVUs3tPHY94zUgFqgvvDONRxs3O0Xut+3Uf9RECjkCrsBRO+0jZLTjYQ10ALQ3PkQiAbsbfiAgZ1BpU/cRgBOM2BfkwzjBI2AWv2guCEI5HcVAJNlu95RY1Y3PeKTYU97S8ZYG6uu0Bm9bEgyBCxINkeZFyNqu9/AjcYyOwr7YUk42LH2n/gzVh6Rno1pE24enHJ8VNiKqCqmpwv1IwdIqb1vNNBRtKZ9oo5Jv03g3aoh8sDJlEy5cwElqm5c+3M5+fLqaR8hYmAObP+JnWbVobF1tAOgnzvxIxYD2n29gZEpx9tm5m1i1Wwax3PEs1223h6UPGxHiUMTE0przIBY6ipO9D9ZGRfvAO/aQhVy8EgHt5jG0vum/x3gwllINHjmWjjYkbrzUbhbWrWu6jiD7Wsj2keYQDuaofaOJFBK0NjLNL7j9o2MutX2mx27SCseRfUZaNXOhjybATEHIJB3oVdQsLm6M7fHW+HSTJGB5jQmNVvM7OjTdyiYKm4QgXLEgEkC7kgFqlF5AdyiYsvJqgEWkJgE/MAvAYTBLQC0AvAbquCWga4JcQLZqnM+o5qTTfM2ZclAzi9dk15K8RG+PbHka4lobmVixNnzLiQWzGhNr1Wj6Z9OyfUOo0Lsg+5vE9p0fS4ujwLiwrpUf5ivp3Rp0XTLiQb9z5M1XJa5+x3LG8AQxICEsSAS4Fy5UkCXJcqUTIITBuQmVAu5JUkIo8TF1uEZcZBFzYTFZdxA8snU9R9J6stiJKE7r2M9b0H1DF9Q6UZcf6jxPPfV8IbGTU5v0X6l/07qMgfUUYcCduPlyeXDv4ftfDf8AxP1jHN/LgmkFnfk//wATg4Jp+o5z1GbJlblzcz4Jzm+69s5+uRtwciam4mTDzNT/AGiHp59EuYCcy3MpIBvKx8yNLx7GF/LP1e/VD/8AETZhFYwJl6gX1f6Cal8RXm+T0KEJVSDaRwMBnY+hZd3x38icabPpOTR1o+YHpjxPGfXPp3VH6hnzrhc4mNhgL7T2RiF6zphmPTtmQZRypNSxmzXzsgjYiO6VNeUCew+tfScHUdNkypjAzgWpXa/ieU6IAZHB5raXq+HOzGzSxq9q4qWtDzYkDEigN5KKj3WPxPLoMMRyARCDLe3iLALX2A5la6au/b5jVG3238yw1VvFgamsbQyKUVRPMIOkJuv3g6Bvdk9pYI9P5uWSVIIG3mFU/trTUEEk0RZ7SHJuV0XvtKDAivBqRMWV0ghhx4ggdrh43okne/MFbObccyJiyDYA2NS9PH/EjMef2qWpYcCQUFDEgbfmUyrf42hajqPzK1gkivzKigilwe0IqLFUJQoURuO+8saWAPeQRlI588ylQLe1jsLjKVl//akC72NpTQaASNWwuU6qCa7yHUSRzv3ghSYPJmq1NdpC5B2A24gMrAe0AQ+VBqjIGatS78AfvAyImTGuo0R4iyWugpl5FK0Vsgjf8y6LfEoOxvz8xnpkY9QIrj8RQc1fEPBkZb32I3qPsAxn3G+3EgYh7IEjAhb7mUrNQJWpDT8hIPJIrzLqwCGoVFEhnK3v3swy24UChDWabpYAbgd7g6wCaFExnqkKRY08DbiLLKtcDftKYhYMAG2Y94OTIPSCjkHsLkLIHLHc9pRYGmbaEXjIIYnauBKVz6amt72EUMgs9vgw9evTvIGK9+oW22sADn4lqwcmzW3iQOgQ73q2AEJRj9tA6r4PeX2uKDJo9w28iQWQNBBvsdpox9Mp4UgeDNGLpVB4qanKyMmPpdbAm50MOIIOI0IoG0m03mNSCDVKZ4pnqJfNDR5yROXJUS2YTNkz2Zm1R5cpiSbYWQZTlgaI2I7xZUG7Yg96mNYvRhINUb8i5bEIeALHm5mUkGgbs8S/TRjZu/mRk71C1ixXYVzCVgVGkUDz5iPTYD2sQe3eFRLbnjxtCmhQ1ivyYIYpYvY7bwCrUSBseJavZAYV4hFlqaxvDORQ7EAhalvi1XRpa2+ZMakLbjUpBEALKkML32lFbq/dvKILNa/aBxDA2B8wgfSoEFr8LAoBgQd/jiOUWwNEfNy9Opt9vxC5C2OwB57SsZK5D8wxqDWd94vITer9Jvi5WufFbEa49DOdiyV3mrHludnVsUxgMzK9xoaVDrlXAuXApol2qOqJy4yRtIpRyyDLMed2xtR2i/X25kXHR9SAcld5i/mPmCc/zCNxyxbZZk9f5izn+YG71YDZqmI5/mCc0ofmzbHeczK1sTG5clzK7TUb4Lc2Z6D+Hvpvpj+bzCmP2A/7zmfSOkHVdYNY/pp7mnrVIAHYS3wz15OBlwA8MbiZ1MXwYYgiyK5ENZAYlyhLlRJDJKgUZRkMomBUkq5RMiLuUTUFnAimyQGFonI+0W+b5mPqOqCg7wpX1LIPSaeW1hc9ni50fqHW67AM5LGzLyzesrXnIKCu8mIUJnR9QC+DNSdpt356+11pw8iaMn2iZ8XImjL9gkememdzLxwDDx8wk9jIlp90jSJ90NUphq6onxHg0xiV3yO3zGE++K8/yzxp4lkQUh1I86hH9Ga6vGR5iAI3ptuoxn/ugesB9o/E8b/EuF/+p5Mqg1Q4/E9gD7F/E8/9W361/wAD/aNxrnj7+HM+l/Xeo6Z1w53OTCTXu5X8TX1vTY8HWZMiC1yAOtcbzn5+kDHXi2bxLxdVkyBcGQ+9faoPNSd+Z4c+uLz4rWoRabTv2gs53I3lKGo/tUIAXvtODCiAbN+7xKIqtr2jEA5P6Qa93u4/MIpNr9vfiQrtvz4haALN9oWpXAvgQFlLUgCz8SDJoX54jK0jY7/7wNLE/dGp5Dakgc78xoVlB3sfMFLvgADxBYlGu7viRUbK9hQL32gF3FGoyxqDNuRxB16guoA1+siagfeMVgxII37VAqntRS+LlXRO28FM3TjctINtqod6gtry6W7g8CWDbe4bjzKD0qSNI2uU6AMdxvvKOuuaEI6j7RuRCUSAhRZ2vmXkGp20udKnY+YIIGx9p/xCISiF5kMV6moarvftIXBFWBKI4oUJRUWCd9pFQmsZsfsZYoUxs7cSM5T+0HtKsBh/vKivUOwqjyJYbU1HnmXpUkN34/EoY+aNUNoEpLonYmWV1URVfEmlQtNZPEgoJt3MYitDEkVRHG8AK5uxUI/cK2EIOyn3d+8BeTSWBA//AJimyZVYaLJvcCaRhUpbEl/2gIo0n3+69tob9BV8rNej9AYQF2SCDzRkY7DSQCIZRmo6jC6ACzua/Ejn3ACwJCBZu+bEIpqNsfzCaEdOt/cdQ5FSHERzQjVxktaHc+Zpw9Gz7uN5ZD2yYelZmoKSD3nQw9EyncVN2DplRRH0BNSNzllGMIJLqHlNTMz1Nqb6kE5JkyZaMWcxkqtOXJ8zFkyEmVky+YAKaveTXxM6luCJOknmAELPsfmGObsVXBhHb3KovkmYY3VaUYab35kIUk3VjY7SzQJYcnYGBbC9Ysji+8goohYkoQRtsZGVFXT+1wkK6jZIsQ/6YPuQMRwSeIAUNPtO/cRaqbJ1ivHeMooTZsnfaUhUH7rJ4uTfKGChVE0e0rWC/HfcGQAM1jn4gvjJfY123l0Gcg06Qd4OR1GmjxzB08N+kM+mOd9u0KFACtggGHZICkg0OYI0Kp2v8yWoUFtz2l0XQ/1EVzBJZQa3XyTDBGSw268jaXjdTtQ8wMzGty25MjuPT089xHu4ohtx4AicejUNg23BETxTwzhiDzNOPJtM2UU5OmhfEiNO0uu06dLHkmhXnOxtNWNpqDYpuGJnQx6mUGBIVkW4cDJn6dMqlWE43WdDlwW2O2Xx3nomETkSxIuvInqTJ/MHzOh9Q+lh8uvGQt8zA/07OvGlvwZLkZvWK9cyvVi8mDNjNOhEXZEJ9mn1Lk9SZw0vVBpjNZiXbeWTEtqm+Wueseg/h4AYcrdyanXOQ8Vc4/0Kx0hJ7tOspupL7ah+Jix3WpqUbTNi2HzNCMJFpg2hiUBCAlYWIUgklFGCTLYxTtILLQC0BslRLZZnQ5nqAckztlinzfMaHvlmbN1FCIzdSFUkmpxes+qgWuL3HzEmluOj1PXLjUlmqcXqfqTZCQvExZcr5Wt2JMCbnLnehNkLGBdySTbBvTj3zYvMydN902gSPV8Xo/EdxNGX/wAuZse1R+Q1ikeqeme94xIocxqQQ47iCuxuF/bB/tMNUpdl/MY33D8QO9QnO6/iRx+X/k7GY4TOhj1MjypG4NsyH5EXCQ0wPgyj1Km8an4nC6xRl+rPjPG1/tO3hbV06mcT6h6uP6k+XGl7D/aRvi5rJ1eNhnYaaHavEXjxMzqxxa2Xg1vND/UCvOIg/MU31HKx9tL+JPGu3N7szF5sb4yNSEFtwDIDoG37xZc5PezEt8y71KASdtpy69+Hk+Xm89eUyNquiB8yl09zvJ6LWHbYHvFLhJttfuBmXI/SLAO/mWCFB0IPyRKVTuQRY7VC02IxQpR55HBqQ+66JUxa3qFXsbMYpJJYlSYwWaDdxKK6qIr/ANoRH9wNiFjTWLYgXzGBL4TqBLQVxsti7Ld4xgb0jfxK+0g2akAhW1hXXcd43R/3b+KkDBtiaPxKKVZ1d6lTB4yFyqxJBvgdpXGUqR5G3EWgZnAJ3vvDNHIe1byCZFKkgcCQbWSYWsXuLlGy+kgAVBiqDjWTv4hE/ae1yADTQon8wWvfevzKorILaBpB/eCEfUdZGnzIGNDU23YSzWS11VAjbqa3PEt3DDgfEj4gpux+kGrokwDVSSByT43indsWTcULjVYi9DEED/EH0wxBILGuITAl++3Mq2ujVneRkAHhqsw9I0jc6hxvIF7kgkUJdWBZ/eEV2ILUYt1Zl32PaDDNBqyT8AyWoyb+N6lag1ajv8yhRG477VIlo9auu4BN+JQFeR4HmEfb2I8VLCs9EX4lxZQgqQb+2NwYXe/mOxYjQDCbcSrjAraanLUi+m6UKoubVRVG0yjOAajVygibzHSGs1RZeA7xL5KkVM2SYny7yZ80ys9941KY5JiyQDRNQFye6nsC+R3g5UdtRxuduxExaxaJfDG4Lt7me7I+ItFDodR0m9wDzJ9ovx5Mz5Yp2PK2QALW3eoTkn3XddokdQikngQkbWxCkkHzAMC0ZVodyYRYXexobXIGRFazZbaUugp7f2hVoy3ew8yiPcSDYhjGQpuiSfEBX0k7Wfgx5MMQEn3AfFneAVXWbHmoIvXq1USd5btob2m74qXDF2RZAoVsfMHEbc99+/aXkyNmUkk2P8QRswayNt67zJmHO+n2UbF9+YFC9QsQXyWA3HciCrBib2viEozjdyWL6VvehBGNrpTq+alg7UebkXJ6bEEA33MGoq5NRBHEO1KjV7iO4EAZtR1D29tu8sP7iALFSi23qtx+N4WPEWJsEX3qDrYMSDtLGrdtRFGBHxq9rYIrzW8wUVYg9p0jjVk16t6viY8oBPFEczfNzw3zcFjaa8ZmJJpxmdXVsQ+I5WmVGjlaVGpWhgzOrRimUMO8EyxJUKzZceoGcvNhZMlgkXO2y3MufEGB2mOpsSzY5tOwGuiBtvFZMWN2GpFj31K2k+dyYBUE+61E4+Y43x4ZX6DEx9isPgQf+mqVsZCD4ImwVR9wPcbSqOmyd+LMv2prnN9PyAgBgbmTNibFkKNyJ3lVRuT2nH67/wCqc/j/AGnT4+rb5dPj9ut9JGnol/JM6KGcz6a3/gk/Jm5G8TpfbrG5GoR2M6twZkQBwLmvEABQkGhIwQEhiVkUkkkBWQ0Jky5gJp6g0pnGy5NTGztM1TXz2Yps1d5h6rr8PTjdrPgTj9T9Wy5CQntH+ZJLUtkd3L1aKN2AnO6n6si2E9x+JxXyu5t3J/JgXNzhi9H9R1eXOTrbbwJnkuVc3jGpJckqVFypJIDcB3mxX/7Zl6YWSTNyKZHq+KeBI4HkRuV7QQUQMaIlutCoeiaUp3j12ma95oU2BIvLQu6RZ4lofaYLH2w0AbtLyfcv4gr90vLtkH4krl8n/JuOaEmfGZoSR5TKlQoJlV6T6c2vpB+Jk6zoRn6jXrKk7TR9Exu/TAruPzFfVeoydHkCvjYK2+qpL48sVlf6Vn0+zKr/AA0zZPpbqLfAR8obmvD9VDtRAAJG8afqSEslFiT7Ssn2lSd2eq4mfpTjVSrEgmqIqoKBywHK9/idDqOuPUYcmIMCl2CRuJiWroD3A8Cc+s3wnfd6u1ZLhAp+0y9JQjYHUOPEvUbpVFk9+0vJq2C3uNz3mWNUH0kkbdrEh1Ddj3u7ghCt7kHgiWXshWNQIqB2IrcyNg0gEb3uYa5fR3OxOwIlHJq5G3aCBFfaCW7wWJBDg6dtwIYyNkJ2UAnb4hZGVcSnSPUU8+YULMUxq3duIGR2OkPQ81xL0u9EC77GEqcePmE1AAuOyNzzFljqNLYPiOfSEK+KMFGGuhsfEGlNrLDSdLrtUN9aagw+ZYX3luG7/MY3u0ux5HJk8KQmUene5r4jQwZSwFnYbysig+0UV+OwkxvoO/tB2JMsxE9o43J4lkg7EylVV3/uPYywDy+zXBoqUkWBXFwTQNLsLvcwQQHIYGCFY2dQvwINM2IA8QHQK5phUhDgeT4EV95thdQachDqaoSMwU19pgqhVbBoHiKJPqb7iQasSi1qiTQgFSMjAdjUEPpqjQv9JYyEb8jyZDRMyhSFUjfcmK1Udzawi5Jqt/HmQ4x7QTxAMKa11Ygoi0w5/ENcT6gK+ZsTEdIU7jwZZyuFJisgnczSmEDiEECwi1TrOcakV9sFslSmeJd5WhnJvDTPXeYmyVBTJZko6RzRGTLfeJLe3mAz3zsJy0vWI7d+Zehd/wB/mLLg1vVd4zZVskD8QxpVkEgUo8d5LDd9PyIfqaSwdQbHMFSgx6mS67SIBrUqNxZu5CrJZIsXyZCyvkN0L3BPiFlZSwA32/aELYKQo9PY8EjvDx4CoIbxzCXRiYMzWewlPnJN8le8pUzdOVwqbIq6Hc/MHEpa6+4UbPjvDZ2Om1Bvv3gZGUMVS9X5g0bsV9nbuZRbhVU6a5PMir7C78k8mRBpcC7QgXJiapPupiTfiXkBABVLA7iFkC5MjafavH6S0IRCqjZublxdLxsPcaZbkQepqKvqr+3xGWMa6aDDzUpUVQNJokVxJhpNMHsA/rL1qFYsLN3GohGxayTtvwZXpe+3pWB32jAonWx7E7wsmPSASQ1+DHZEV2Ht0k7Wf7otXCIFFgHna6jAClRio/eDd/EpHINcn47SFfdqHfmGuoWQdxIkD6lrYFdpBlyKpUklW32loFYGrH+0Gz7r+6F0SZGAqjphO5Le1Bv2O8Eb6bNDuP8AmWFOz0SO5qE0n7WoR+JtophqA2qtpEajR5nbm67c9a2qY1WmZGjQZptpRo5WmRTHI0o0gwgYlWjAZQRi3W4wSEQOd1WDUNuZj9N1BAN6Z2HWc/Pj9Nyy99jOffP5Z7m+WQklftquZGPtALGuCKjMp1LsN/gwlpsdFNz3PNzk4spYKTuZzOsN9Q07RxtbArYA/M5/V9HlyZ2daN9uJv4/F8t/Hcvk/wCkNq6Zl8NNy8zB9MxZcDOuRSAd50RzOtrtK1YroVNmPtcx4JtxxCnKYwQFhiaZFLgywZFLzreM/ieE+o/U8gyvhxjTpJBJnv23WeB/iTpP5f6pkKihk98STWerkcr3OSzG/JMEqaB8wlahpbYXZhM4ot34A8To56QdpUs7yQipJckCpJckKkkkkDT0y+25uxiZcCkYxNmPgSPb8cyHY1s3By/dG4+IvKPdcjszNsdxCRgeP2hMtiLZCJWPTUh9sB2s1IjVjsxYNkyNaNBvBzms1fAjE+4RHUH/AMQ0lc/l/wCWjEZqSYsRmvHI854lGWplNKjr/wAP9cMXUDpn21n2H58TsfWVD/T8jEC8Y1b+O88Tk1Ah0co6mww5Bnb+mfxGmTEek+rn2uCvrgbEH/UP+ZueZjl17c0JifICPajcVCP9I0dVDgiYunPp5c3TB/UTGxCsDYYA8zQG1e07A9zPJ1PrcZ0IofG8J2OHKDsQwqRELAEe4j54kKjYE2RwZk0bOclECv1k1AAdt/2lnKWVEoDTf6wGrVzKaJz7q3IhbNjKUCDxfIgZGBN6dxuSTBV7UigZNFqt2O48i7lgf0zqrbtxcjZCMfa222gqSStna+8IPGV0k7A8xRxsTZazzUqqYjxGOdRDXV+BIJjybWux8ykyEjbg9zATJ6dbapPULAf0wKO0sQ5tkLc2LB/4gEiy2j437QkB4234i2OjIQ90fEKIswoKLJ3BjfVDYwpWiouJC0wIOwUQ79wBArgmIb4CWsKBzfaQgtRNEHtxKRff3Kg1+THgHBq9UgtzQHEoDWRkZf8A5leoNQJMW2xY17eJRWmI8QhhLUbF9pY0st8G6idZZRq2FxuJVVgx+yr28wacDWRFNauCCOxEDJiAvTsfESMhOTVyQfdCdgQSCPce/aFlN2NVvt2gum5XTbc3Foa3qvMaLDatXMhugXDqX27mv2laHHbbizCGX0wK4PfxK9S9gdiaFjiFRNms79rqWoAJLMAb5JNSDLS6CLN+ZG0n2k0BA6aYgoh2BCMRkap3dBM8S+Sot8sQ+SFNbJEPlgFrlEHmS1NQ6m3lqrAbbxmNk0srqQeVMLIaF0KrtMXpnQnUTS77XtGhfUQsKoDcHtM5GtNhZ+DdS2Jxil2J5Ex/psXRYkKCxPaGNGgArYHO0mAlbYGmqgb2lZAysdQ1gnc3LiJk0hbU8n9pMbAqW0nSO/aA6sV5r4kdGbBRal8GXFw3F05dNX9pvc9oBwKH23PF3AANAF3ryBtNRRxgOpldjsBXaMMZcmMtankCyYAX2EfFx2LA72SK/wCZCwKkEtqG252qMMI1srUOfPiHrvtXyBDtNRB01zzFkirHb52jE+sGGdhpLMwvYHtK4JBIBHAgFiFDKNyYYx6wpO5I4J5kpi1di1Hb4HAluCbvY9oQxekilwDq303vBJOsuxAB2rxCYBixU+2yJarSaWu/PiGNgWY/g9jCyOdY92xA3IjMMD9u2ogDfaRXbILY7+TKyYmKk3Z7V2i1x5FYckdxJhgsj3yxOnffvCD/AHWL8d4CgKzBzsdr5lBgr2LNwYMEs9AgE8mEG9PKwHI2P/MDKSGB42lK6AhdJN8C9rkww3QiCwb7UZa48YZi/C8kn/aCCW1AtSnbnaVlWyo/t583NJhirrcriCtkYarbiCwcZCuVTY254gEOSBXB2jTjZvco91bymEtQf3b/AKQMi/3d7/xHe7zuNrlbkMrbiSbFni6XjyTSjXMWRSnv7d43FkudZddpdbQYatEI0YDNNNKNHAzKrRyNKNCy4tTGAwimFzNnTUCJpMW4uSq5GYBbGn9YJJsWu00dWnfgCZ99YN7eDOHUyuXUxYzUAKA+YZNrfA+ItUKqxfjmhLSgArnjbaRhBkogWSDHpEIo3IAI7XH4dzOnDrxWzCJrxzNiFTUk6tnLDEBYUqLJkBgy7kUY3E8z/GXTX0+LqFG6NpP4M9KJg+u4P5j6XnTk6bH5G8RK+dhh3EjadO3MEyTblipJckKqSSSUSSSSBJaC2AlSxsZFbcTDia8ZFTkc96MsNkU2GMO/Py47yili2NmoHR5jmwe4bjaF/dI9MuzYoeDD0gqZTcwidOMmFIY0KgpzKJswlhk/EN5kzm+of8zZhnOYk5GJ8yVz+a+JGnEZsxmYcRmzEZHBqSW0FIbDaVGfLuOamQtexH7za1dxYjG6HJmx4MuFNQZAG34I28zXLn2zfT8SrlyPXtVDYMMAswO9Dc1Hdbp6Hol6ZSDkfdyJj6fJk9O1qia3nP5Zs1g83ut0PgSawuxB2lAkrZB3MNsi5DuCCfE4IsHV/d3sXF3pYEntvDGjte3Mt/T9tGuBUGaUMw1jV+0IsCpKjY8SyoJHtBriUqlmI4jwuByMxq9gIxHVV0sbPYQXGpQo93zBXHvXmPAtGJbbudyY8soFAXtzEem5u99+0Y+y7H3X2hMAaO1gExikhbU8xeRC5JAoVt+YaKU91334jwDX3kje62qDkHqqD/fxUB3b2v8AbW3zIGB1lD/mVTGyUPaAQNvzBVSVtvyE7wsRQqSTXz3EoOCrP3rc3IhmHIqt7mAcDgcLByOj6eau7ghNQYqNvj/eXQCA7fjxGiMKVjtR4MFjSjuQKuHottJ2B5HiAb1FDRPFwmKJVzXcdwIRaiVA2qxt3hDHp5OkX4hKq5CwXY1QNQYzL7Rfcy62YAWLjhjUBhfAPMAYjd1uBW0q4IIMQJ7d/Mh2YA0STf4lagSCRTAAGHoBW/PPcyYYDIfU5vjtF41IYhmre+ZoOP0xs1kja4t8elvbue9SILIoRQVNHzE6jZGi42tRonYdvEpkINrKOr6kz5ngPkqJd9U6u5btvBALS9PJg+FAJY8TN6YtMQArR2PkyggYH3Rdt9hIu7qNVWTGfU232/Ex5rGoyEOpra+0F2IDUPtO5HAhNkZ6XcCQE4yUbaxdSIWjNZVRbV+0IaSLdrMIKptgdv8AT5kRVOQAAiu0sakAmWz7v0AEYczMASAAO9SemGttgoFADmLOMn2pQ+T2lMMGQZLH2iWFtq0tZ78zOcTLY1X83G68iqVxnbnaX2vk9SmK7DCidqoQW6nXXtAa9iTe0UczvQI01zAp73AFwb+mv1GchRTG963hOMbr6ZUBrs1sRMyKEbUBR7sNpZDNRU2bqrqF+xgxrvRBHkyKq5HpgTtuCeJnfIaCgmvkwkVl1afFH4k1n7LpNZGxI43jQFsHkjfmIC3q+TzCLajyT2qFlMKbK5fTr2IgOdtJ3PnvJkcha5/94oOw5Cgj94NM03j0f2w6K1TA0O8zeo7WAK8/McofYVZIveRENstsOeCJQLDTqFeblhmLHSNufxABvdgb35kxZVrjZ6FgVublMjICWbdfEYtgjUPaTyJMzKi0uplJ3sbTWKWGKnf3CX62NF1tsx244kCuG1hbA7wMgxZTpfUD3IMJhjVk0bgiu3eWiqiaySw8dgYnHgCqAr6h2vtGIlKQx1E+e0YYH1QRQNsYSZnTSA1C7BHmWmBd2K242rfeCVIyAFlhcMZkfIxTZSbrx8Stbf2izAOJWb7r+IY/8xWU6SNzcGF6hZRxZYxTf03Nfbe02dQ/qUUQMasnj9IhQc5GtWB8GWXFngeLJc0hpzjeJ9JNjzNOPLtOjpK2K0YrTOrXGBpVa1eMDTGrR6NKjRBIkVpfMKy58epSJgyH07s/pOs62Jh6jEdQInPqM9TYxrlZjbbfAEitqJ1WILow1VRrtCUaVUkbjt8Tk4moSF0niHhvWTdre0zKXRQOT2qasSaRdzfPtrmtuKakmTEZqSdnU9TDqLWNB2lA1JCqCZFEIGddeNh5FQ1lPxA+YdRj9LqMmP8A0sR/mLm/62gx/VuoXj33++8w1NueKkl1JUpipJdSVIKkl1KgxJJLErVAuWHKnaDZMlQm/ptxOSuvC2lu4hr1hU1kWvkTCjFDYNTTa5lPmHfnu2eHR9RciKyG5Wc+1ROMmR8bexjzOiXZlTVzUjrx8v2XDEAGWh3h0jVj2Qn4nOYe6dEg+g9c1ML7hfjaHn+e/wDqQWObMRmPGZpxmZYbMZjjuJnxmPB2lCX7xuD6ovT9IECM+QXsOOYDiKHSvsQAqsbs/wD7+Y3HPtkZs/U5i+U7sbO062Loin0o5/cvuAQefJl9N03Q4sifzGb1ByQooD8+Yz6j9SXqVXHgWkXYLVADxUnfUxzY3ytf3WPmClG/HNiUxXIACQhrc+YajQulv8f8TzwBk2X2+ZSuSApTjeMxacjFAPcdwIQxFjVg770RAEMq4yG+66sQdQWyODsTCfG2PZwDXe4IUMv55kUIJ2s6lrkS1ZQxPaUUGNSy6rlqGYUVrvYEIMNfu1b/ACZKVm3J/SDjxKSWZgE4IJlZAAfaxKk7VyIFg6faLJhMw1fnejBoFuaNd5FTcWpK9oUXpq1HejyYRxqEIWgxsnaUHW9IPxUohl1qKJ8QKQU1bVLoXpQ6fzuJTP6YAsEHx2hoFYhjt+IQwD+mcQNLW5iGxEupB27gQxkK8sCL7SzkDtf9vjzKKxsAPjzLRGDb2QTxUjCyo2G3A4l749tj+kIjmj2FQ041AmviA4bMGZiPkylZgpFgr+v+JNBOSDuKvvL9UBiB9xgFizqu/wAXGBAFIO996jViEqyAne94V6SeN+JmcAPybG+0JWFagAT4jUMcH7u5MAP2I3viMxuT7av4g8MCRR712hMCxViCdjVXLGprKgE/mCayUCNpAgugLv8AxAtnLGURvzUvSoonY1xISL4/Wa3XTVf2/rKFKTttz+JGfVTcDipYBYfHiZxnBFfUN2NtrjRl0L6ZIKjgETNpIb3GwDtXaCxtt2AI8y+VavUxl9ThrA7mIyZAze1aHeQMOLu+YxQCoKaQdVbwYWmRBqWuO/eGUBIKZQSf9WxlHAws+0gbkBoNgAMNt4MNCPjRiKobXY/2gEMwFsPwZfquyhautxcMCyLNVyIPBDYmvT3/ADK9NlNE0eI07NqBs/EsH2lQSBzQiRVBGog3YG1Qdx9x3l+o10rV524kyMBxvY5lZAXJrTv8iVqbGRpo3/iGmJylKLEWwy3QC0JBYFjTXAl4wDuCQJEsNut+QZNBIOwvxCxWogBBuT2gjUNVn9oQQ6qJ/aMyLVUboQYEP7RQ48CTG+h7oGuSZahdJIG/iWqHc5D7fIgT1tRb2pfOw2g+qLHqMaXgdpTkFiBv8wSrWPaDXO3EAlyAOG9QjvxcZlcBgVOod9ogKC9nYExjYyrDt32ggtbbXdeIbHGXL2PGk+IrIWVR2HBsROXUFJFGuJqB75GL6VPPiCVBckEDzB6dDndUBKlhYsbXLGAhylNq73tUZVFpCi1P/Mtd97D/ABBew98L2kRnGW0HG4uA5WGLGMo9q3VNvM+RFyuugaq4A/8AaHSsAX8/tCK2bxDfi4NCAVsix5gNjYXpe1rmOyA4iNbAgjsIG7Y9J2B/zHg1MYyaediOf+Jepz/71AYup9m4r9JSHJ3FhvEiaPNTKKUG5mUtjNNNBbUdVaaO4gOUyEgDcnYmWXFnWHYn2mgMDOYrlGqa8WS51dZdaxGo0QrXDU1CtSNHKZkRo9DKG1cVkSxUYDIRYkHHzoMbNd+7vA16QAFBPzOh1WAZEInHyplBoNRXuOZzscuuTtbHffcVJjLLlXkDjbgzOhK4xrN/mNOX3gVtd3J6ZdfCZrSYsB4mzGbnaOzQsYIpYwcSgoJlyjIohIx2lrBeB4T+J00/V3P+pQZx6ne/itf/APJKfOMf7mcOpqemLA7yWYVSqmk8q1GVqMKpVSJ5DZMlQql1BgKl1CqXULgQJIVSVC4GMS1XUPxBqPQ1jAPMNcwpMLEgma9UASyakduZORFtozCbIiOTNOFdxDpz5rfhAIII2IqJ6jpgqsV4O5HgxuNqqTPqpqFj4mO7Zjl/InquauxqPxmJYU5jUlco14zHqZlQzQhhRGBnyHMfeSP/AMYcBluhxM9emOilR+24+O8spTX3JjVBIJXsOONoIWm3Bri5xcizjfXwLJ5hDVpGrjmxGqtg0Ce4J2g+4nSD+vaZFKCGBx7FhRMFBkJJbUo4vzHe7bVuaq5MjjSCbFdpVZyj667d722jcRQIVGx+e0lj277HgiWoGrcbE7GT8igxLOLqGPtvXXkAwfuGk0K5kCgV3HiBNHc83sCZR0kMdNVVwnBXSBwd4qiWO+x232hDwUyKNyGgN/bTE1EqGDBSauH6JLcihz5lotTb3W47xr+1tVAk/P6QFHtHYS0xsxGnavIiGB06RT8HiMaiQqbVwTKJOyaSSCN5WRdLBTRYb7SiMpHgH8QAWUKvPkxwyexnKgkeRcQ+QNqHpBbNkeJMUd7nmr79pfDHUSRW3aUqAKTdX3EFDzZ2HzCYLUVJTVYPFSe9QdiRcNAurYgf8yivIVqF7gxhiA7sANm3BErUQvN71vKXXpAFGjsJAGbIRdbWb2jBbUeRZ4NdpSrVmvgXGDGUBoX5I7SqbTWr94wBTqwI2/5k1EarHNfpcsG/+2pCT7gfEhqktbAA81e8YAdQDWpPkSsjamBRQPmV6wvS914HMIrGAwotZHaMKeywdvESg033hBiwDAhR3mtUw0BQG9beIs0in/UeTCL6gBsT5EHWun5/EaBVWIHIPzCTGBdgn8ywwsMGjPUBAPbtGgVVFIYnajtKD2SwXYdjBNXZ/YwCDY7iTU/IzZ9w2ElHSRtz/iDS83Vy9S1ud408mVT6ibHMJzahU2/MVrBHN15gM/uA+O0aumlhxVgGpaqK+6yO0WcgUEd/Mqm0Wm/ckmNURAbUa3I7SwAMZIIvgQATpvv4EEAix34qWVDkZNJ5F95YIolhse0RpN7mttvEYobudpNVTkHuD/xGhlKkfb+IBXU1hR8wjhqmLk3/AJlVHRdJo+7tBXSCdb2QOBLGtbYdvErjfTzuNrl8AiTYbhR2AlasrZKAIU8XB7fdv8wgzE7GzUIh233B/eDpBW2yfMM6GB7GQY00ljtQ2AiWEDixqqH3am7fEt1yML5I4MpHUKbPJ4jGyJQOmz5Y/wDEfaKHHiZgSxthyK7eYTe21B0k+QCDByO5/uJB8SEArZ3rxL9k0LZizU6KAPAi9RLAFST5vmNr437CCASSSTQ3ktXR6QWBZu35gM9L7AAaotXMgBYBRyN6kVSWbi+28iFswsbn5FS1YnYGx/mM33DCh8wdDGhY/MgB8ikU/wC8YpUjb/MH0rJ2seZfpEDdQPB8yg2PupRQ/wB5EYURwTzKBbgjceO0vGb2Y+8drq5YKNbgAk+RFhb7b8cxhFNWk/kGFj0ktvzIhT41b2g3QFWbMVviejxHNqRtqMFl1kd9qP5m5calw3FkuaVa5zQxxtV2PM14slzbrLrUpj0aZkNiNQ1KrUGhgxKNGAygnWxOd1nT2NQ5nTEXkSwZmw9vPlV7njm5ZRQQY/q8Hp5CQuxNkxJU1qsUO051xsyulhPtE2YphwcCbcc6x1jUkaIlI1ZoFKMKoJkBLKc7SKYOTiFeP/ivfr0//D/mcKp2v4mJb6lsCQEA/wB5x/yDNT0ngNSqhmVKYGpKhSUfEGAqXULSf/5hLjLMBdk8AC5NJzpdSVOp1H0fL03R4+oy7azRXuPFzIelse1oll9L1zefFZjtCUXI2M4z7hLDQkFQHEsCVsN5RaG/Q9XiQbwAYQhZTEFmasQ3mVJqxbLDtw0BppYWoB7jYTJjO4mvU2ptRsACvicvkcv5HqOd1C6chkxze3RHqdwavxNOH6Ku2pzN8y2PPz1HPQR6Tpr9Hxf6mjB9Ix9nYTX1rX3jmCC42nW/6R4yf4ic/wBLzILsEfEz1zcTqyxziU1alc1xRlHI11RP6QXx6XYURXmWNQXUTVj/ADPO5CYlVUHkjcSwtJqHbtFkXuTv2hlyGFVVUbkAsVbm68eISkE/Zx2guxLUqnT+JaMBvvf+8BiD/V+0hBYAJV3sBBfJq3r3VL0HT2BG4IhQ5XfXTH3ePElabLEV48wNRQ3sb7QsjUtEUfEGiVgwO2w48w10MfbttxFKbTyfntKJfa+B3HMgeVAsfvvvB0gLSWIoPqIs/qRC12COT4lDNKVqYbCHYdPYTsIvgCxtDCFltRQ/MQBeQGl3JHMpkB+w2/z/AMSaip0k0RLbHarkujfF8RoWq5TVfrcNkpbK7/MIuNAbfipGAazuBxBAEB1G7AjxCCLS2QTzxtUlFD21HxK0uApvg+JVXkIAJ47V+ZNKC99uDcbWN0Ht9x2ojb8iAyK9WwIHeEWioxtRp094t2YBgW35qGgXfYgSiVL7c8kyagV10t2CwuELTY2R/wAyw4BI7yi1cg6rqpFTISUsUBxRER6TD3KCb58CaUfkAURvCDFlrbeU8FY9RxE8HaQhhpva+wEJwbsVuPMoGxpfb58QiHDoY6ue0gxDSfH+8Lgb18XALXkCi68GVVMrqfbxXMDFiskE/O8NnbmviEAWXgfjzKE5AVoKl/4jfX4TRpCgSMLYg2pG0nBJG/i5PSooTL7nNG/PaR1UjUPt8CVqXVYH6QhkFEVuYPCghK0pXYed4Awht7toxRp3DCpEJGx2vggyVMK9IEUb25l+kunkWu0dp0nYyji1I1na9oAnDqFgWfMXRAIYVp8b3DGvG1Xf/EW2Ry9VXaXBGoe4LvKXW+6g38iN1Npph7vxADszUbLfEASX0rrAO1moYYBAKP794xF0k66scyLob29/xM4F2QCQartcvA1dzt37S/S1k0ePEiqVvivEA/UI1aj7eDtcA6iO13zKvWfnvL4HNkeJVCdr23lIVvxDcE0V5MsYyRYIFb7iETQDpF18yswYLSMtHaQ4yQCLAkbCxIAda+ZVL0qynUR+nNwgKUbfBvtFvhbH8+d9oa6lOkWQws3CKQOu7NtGBrHGw/zBBJDBlscyyjbAb7du0nhEDENYBYyBzqAK7ealge33bfHmCTQocDvCo3vbZtJ71JsLAbUfI7yuCaBJ8yFSCCNqkQRyFR57QSbrej4lqhoUwJ7iUSASCBfxAjagvtb8yvUZrB3WquEhX7im9dpHJ7CUXp0769zDGQID76H4gWyrb8nvIrIrUwvxc1KurWiGYZK/AMFcQVgfUDGthxJkK6bC78mLGRiDY4ktNOVHDkt4NQQzBQBjIJ5aCMjAe7mWMtuL2HxGpoNGpiK25lY2ZGpto0ZSrEg/iBq9UNq2rgxz1jXPWNeJ7mlDOZiyaTRm3Hk2neeXaeWxDGrM6NcehlDVhEWIAhgwM3U4BkQipyX1KxRidQ32nfYXOf1vTaveuxE59RnrnQdNugJ5m/HOf0d6AG5m5JuEaUjV2iUjlmlHBMIwTIqxF5TGAxWc0pMlHmevZm+oZK+BOe6ZHJZqC/A3m7O2rOSNizXZlOdQCk0Jz+zluVy8iMqEi75FeJmLub525nYKB0YONhsIpOlxLZ308V2lnc/LX3rk+oxur2lgs3mdH+VVb4IJuzN/R/RFzFcvUHRj8dzNfeRvj7d3I4/R9Fm6zqFw41onck8AeZ636d9H6foadV15f9bf8TXgxdN02PThQKPNRhZe083yfLb4j6PxfDOZt9k9fgPVdFlwEbsPb+e08gisX0BTquqA3ntQwMQnSY06nI+JKZzqJH/7tOn8frbjl/L58Tp55PpfV5P/AECAf9RAhN/DmZt9Kqfhp6zDg1A6XSx25jT0rXsw48T2TmPnW2e3hM/0LrMQJVCw+N5zcmJ8Rp1K/mfSWwOFHBPxOd1307F1QIyJpfs1f/txeVnX7eFG0IGdX6x9IfpiMuFCcZHuAHB/9pyRztMOvo1THh6WTpei6nqP/KwZH/C3O10X8L9Vnps7LhXwdzLjpO5GLpMGTOfYLoXG5sT4T7w253udzrPpmP6fgx+ldDYk8mIx9Wur08psTn1ztavx8/LN0H09dQ3a52MWFDtcxqEO+JsZ+DsYxFcnmvibnX1hP4n7roL06V/8wv5ZfkTPjfKg2bbwY0dSR96ftLPl5rl1/H6no0dKOzGW3TtpO4Mi51bgxqZAZvXnvN5uV5v6n0eT1LTHY7zkPibG/vU8bXPY9algkTi9ZhGXGbE8vyc+Xfn4Z1zscQlwRtuOIaM2qmQ6vPIEMLpvbYSWjURsTtOLz3wogaudgb2kAvHpVue5k9yHTQ3G9whjQZQdR0Gga3IlC1Uml2uvulatNDXwOw3jcZ0ZWriiAa/zCAXO1VoBq2uUZxq57EyE25qyNuY/JS2PBrbvFjSSSORtCYsBV+3YfMXpJJ1HftC0v4r5uVoIBNXvvv3+JKDJQLtz+ZNSepdduwgEirO0iZRZbTRqrkXTTZcAbKZFNbE/NdoAIrVqvejCcrqDLz+JQYcNViWXW9NUp2NDjwYg393c/MgBYnt332kNHWldLGx5HEPG3pWFPPIgHhU1agd4JBbdf3gPALsFugNpCzKTtTXdxQWwdTGxttIin3DVcBoBRgD3rcdpDQb3bC994NMwJ1964kcEEKDR+ZQVe3/sH+JMgU0b2+ILDW5DA/pBGke0Lv5MII4zqUgWCJKKk7jfbeVq4ANf8SEgElTY255kQWivbztzdGpFWgdL18EWYOQ6k3NjiVqYqNPEaCGogUdvPiFkKsdlU/BitR0hSava7k5ociNFXYsmoWOgxv8AYxYRgbA795bayewPxGVbpgsgnsJPU01UWCQlH/8AiEE9pZW2jyeVZC5JBElsO1/MskCmJvzBVje1QVa5Bqs7jxDZgWGkVZ7QRRJLD9pQcD/gwDKgXvYuUAAfYbqRaC3yTvKA91jYGFE2Vl2avzGowylV+1fMyZBYo1Vw0WgtHepVadw5HJ4md9Pq7dpDenki+d4CYqFnf4jQZJZOaPcyA0pI+8CUi76StLcgWyxIIX/eGQljYHHm4z1ADtsYs3k306fFSDF/TofdIG+vueATAJ1ef/eAE0jej8wchYi02C95ZA8PpB2N+ZVjkUYp8jBkUbahZPiLLspG/wB3aMNalyU52JA2FRgzAo61sZmVjQre/MdhCPju973gUHIagf0hHLVkVZ2qKyLTbcXJQ/t/eASsSfNmQowNgk2fEWqsl6tj8RhD1sYPaUDq1X8V5kT2+3VR7mAWarIJlJkHJEmoPWxeqs/MIMMgJJ077iCHo+bGxktare/Eqww/aFA+N4DFdIJDauJZ0kaidRi2ynVttfaF9LYnSztwg2EzZS1gCySZrPHu3vtKZlC2FAr4lQlWKt/UljIWPtIvtcY5snfnyIsqNqWz5Mz4FBtRo3Y7Qgw77SgNz5k5FnauTCC2YaSd5R9tj/IlG1b9eYY0sPzASdQJJNVxKxAuGoXe9xpp1O91wRCUHHiIC7t3lCgrFtFHbv2jGFJVwiTQ3F94pySjENv5hVvsBH9PksTMGLLvsSNoS+3e5vm54b56y46mNppRpzsOSxzNeNp2dWwGGDEK0am8A5TKGFQgJJFc/wBMYsxAFA7zRjMHqxWVfxJjiMtSR6zOkenEoZKMuUYVBMvXNpwOR4M1iYPqhrpm+dpL6SvOKvu5FVvcjI5JINjuITHjVt4qRWClt/0nmcQAsdv2PeTSdieOeYTuPuO3gS8bL6wJNKe1SoZhwjNlVnI0LuaH+J23z9MyoK0sTVg1X5E4dnG52oGGcmqyamvtJMdOfk659OtlIVWKuGSuR2PzF5es0gDCVY3RJmDGwZwpYhW53jsnTANqw1XNXvf6xxxL5j6Xw/N18nLpo+rGNY0vW9cQWzjSF1UKszn4j1OsDICF8k9vzDI9LIbfSG4VxOn0kux38de23HlKMGVrnYxZBkRWE84uHIBqxkMh4ozq9Bn0oFyWD2nXi5XD+T8X252Nj7XFuFyAhhGE2D3ijs07Pl5YzZE9EF2NqJkZugS8rdGhIF7JN/Vr6nTZFHJBnB6PqNWTTe47Tj8lvN2PT8Xxz5Ofbr4fq3SY8Q1AJyQAI3F9X6cYgS1MbsDacX6hhxlQ+mj3riYVOjvseLnH+yuXfF46yut9T+rDqcJxotg0QZgw5UyCsmxHDVEFC+1d9qj8fT2wJb9JJ1bXT4erLk9NDYdWP2jV8rvCwLkX+4y8a6Bsd5pR2I9wudc2PqT0PFlyAdyP3jvUY9pnfDdNRB+DRh42fYepZ8ON5ifF51PrPbVgajuZtUd5zhq71DQsm4Yg/E7SWPP8vw/fy6GVdSTlZ8RDETYOsYCmF/iLyZcbmxYP4nPuysfF8fXFyvOdZi9PPamriQiCzsWHYGdL6hh1qa/InMD6WtxR/E43nHl+fj69GUhIY2Se57S9I2/03QMQcnuJXZbuuYZJyJ7gQB4mHESqQSxrzCAAxNW/EWEsElroceZEYPWmyY9CMQcfj3QywHA9x+JaW4oCr3N9qkWgwAr5MJgSaIHDDt2kDgqQRZ52luoau5uosbGkBBBgTTqv3c9jKZFoKD87R5RdgKv4gPioWAQefiJEJKaKKiwZYvTSqP15MYFfQvusfMoAigSBLgqzy2x4rxBLF342qEcZAFrfa5GXV4A+e0KgZAhG9AQEN7oLEYyrp53HaVpVqq1HxJjIRZ/BPaMVxdE0tSKQhIG9eYGRgN+RVbxVQZLsgbXx8Ri6TkP+Iri/bYr/ADCx7spI0le97QHuQuMsdyQK3iSSb9tGoWTUQwU2BvzFoz+f3g/PgQQsCGJB+d5PTXGtXUMH3WR2HERldqofb3uJA04yL0t91ESwyoB7Qf1lvkCY1eq24gsRpDabHnxKICX8EeITFlF0P/aQFQQ1V2MHWCS2xHAuQQOKO4lCj353uRVAFVv5kbUFIUioNEa3o3K1JqCsDBTX918SwS40hb+YN0YVDtwJDhCix3g6aoGMPpg7nf4MrQAA6kcHvFMqj9IRFNeoymFC+ZGbEujbf4hJlAxkb/AlDVp43kLj+4Wex8TUkVC6g7qRfO0AgUdzfYwvU1VQ1VKDAmz2FVJWdGoLKALrxDI7A7DxABsaU8RZZtwBUYaaSdQu7J7wHLajV0IGp/VCAUDySJTNuAd/MmIv1DfO0mujQG5kJSiOPMJN2vlQO8AWdgt+DKXOQDtdm5S4ve29iGuP2mhuTKvkZdCtkWYIAyEMQLgMOABuIShq2FsYF6kW9r+RLDBiNq+PMAYXUWSKjPT4PO0KrUOL7ywqqCSbbmoXtdvt37wG3JrzAJU1i96HMJgWsrsAKgKzIWA7+ZQ1m/dQvaBKLLRHHeHoGkcE8cQGY6iOwhrlvUSKIHEKDDkAJ1UGXkQf6Ztl48eYRRW/7bgDpmLAahUiJ6YUUpscgwjandQfHxIuGuW3rgGHpBA13pG1jeVYHRWMNtRNbyqIUrxvDdmNjkL/ALSnF7/PeKUt1KU1girlruprnnnaVV/dse4MIA6RY/WTADAkbbQtLItmyDtYkA9yhTv/ALS2ZyxUXR4ERFFBWxJB+IApSPd8xh1A2fG8hGOhffbbmAtWJNKNpZ12GUGHi0FjVAUZHbgL+PxGilujXPiFixggjkNAUsDZG/mELNEA/iJQ1Pp75QdG4G20DL0WdALxsK+J0Oj+oJhxjGRQHeOz5F6ke3NXxPROJYOMmrEwvibsT3UMdGMibmyOKmZNSZShFVLlnh046/DpIdo7G0z4waFxgNGV0awQRKMWjw7sQM/VG2QyY5fUr7VPzKxyDQkekQkekoYJJQlwIZyPrrlenFd2nWM431skqijm5nr0zfTjJretuDKOoNpI/MINTkfHAkcl032vjacMcQBtSH2k0ealM4A23uMK6k32PYXKZFCgItxgJmLDUTueN5V6UJPPbaUisBdUR+0Nh7VIHO8EgsVadbDbz5mnGXyDUm9mqB4g9P0rdSwAB0+OLnYwdEuBAEAU+QP/AHnbnnI+l8XxWczGLH0T5GHqtQ5obmO6j01VEzrrKcHTe03aiVsEGuQZWTH6gGtdjXu8TtJkern/AM+2XET6IGPEQvNXRjNeRCoDG/kf8zQiKnANb2Ip8gCVdHiak/bXssa9RZmZd9iGuMw9XZC5dj2aqBmDLnyY28/ETl60uun068zP2k9MfJ8U6nl3XbYzz74Di+sqVHsyWT8GOwfUGRdLe9fzuIz+bwF9YDF6oX2mOu51Hm4+Hrjr/AdaPU1JdbCYyoKAtxDydRbEjkxTtuK55nHqeGP5c8yrCsoBBvkzZiA51UfmIxYyTZ4Peb8XTggHma45T+PxfdUpWwDRMeljcix8Sx06V7hcbjxlKrcTtNfR8SLRb3U/oYz01I3Wj8iMVVPaWRXE3JWLSGxkcRZLDmPJgneY6ajPuTD0mOTEOe8XnOha7zGOe7cjNmAInLzKnqED7u9idJyWBA5nP6rG6+7TtJ8k8OH8rnxrMuXQ2oAarvcQ0L7CuTRiHzaSFP8AtJizayFb23PO+bp2sIws0eJAw06hdjt4lMyqaItb5MrYX3HeoQSm1AViCdwfEr1GF255q6gaRjajd8cxhPs/z+IVNRFNsT5HeQtdgMB3kIU6QwN+YHpLrteZAYDH/eV6jnkkjjmL16O52kLsRV8+O8voaNQCFQu7D9jBc3udvxtA1kqfA2kU+5e9fEaotiBvsf8AeWVsWbHgQDQA9lm+RD3PtJO+5EuoTlB1e0km/EMeqMfci4esk72QBLDawd6o8CXQoorYnuwT3HmZ2xuB3YXXiay6C7BIPaMRxR99UP7hBWVUyLiYE0b2HxKbI6opZeeQOZpyhkCsF9p/uU2JPbkxkMdxuBCYQMrYwD+n5EtHV2oC/O8MenV6aA5Bg5MZDE4yB81J4QWK1Gg2Cdh+IftSwaMSFdPdtvyPEaVOQWbFeOIVYOpX1gVQF38xQvIzHdRd1LC7FTvZvmC4cGr2BlP9MC3iK2B/xAZUACqtsOTJjZiDfA7w8h0r/TsX3kRTqW7hRIVsBTx/vA9UEXuJAxrgg+ZIBJZWKniOTSEGk0ZXtdP+6JIbtvKemnK/9MVRMS2VdOnue8GyRzvCXCLLNzBv5CWZVIHuivWJHfbtNGm+9DxBbCmu+PmXwJjysyHUN+wh/wBv2yY8RZh7r28SMwQ77+DFxaEGtl4l40BseeSZDpO4P5kfJQC3dRrJ6YgKZGBrtEs7Kx1cSseTSxbztGovqhvA7yapI1M3tIYdiIIRrC6a+TNOHKuPVSKRxuJRyKxrRV+ODL4XGTJa5aALAnY+YeT+kqqovVuTGHT2NEGEjIW32HxEovo3GPKNY9ve4BYHM7JYUk/tHdSgcKU488TJlAVxsZCrUgNbcGNHkNUzOSO0J2OkQhwLswUAQk+7TbAnmZ8ZYNQbtHB3Qm6u+YFtkogbg/MHEHdqUFmJ4EvJ/UNnetoWsLhOg0x2JvmTAh/bkKnn/mMQ/oRsZBou9PHeMyKNPJF7yrhLEF9vthqupd/uvf8AEEIQxCi4QGkAncnaQLP3V2ENHortX4llLwlwK08/MUu7bfoZMDC5PGxEcciYsfuXk7ETL7iSe4hqSyrdmWGiZveQeDC1KzG+B2i6WjZ3J5l6rBI2rbaVFqoLE7VLIUkAChDx6Sp5rx8xeq9gaqT0AOFg9p2FVDRDq9zVU0Yvu+e9ReQqchIFVdgyKAqSxANi+fMA4q4r8Q01ICa2+e8ge+Vo3vAQykPS/wCIRBDUQbhB0I2HIhJpdgP7rlFA6VoDfvLU0pAF2JbodRO3NUO0LToslgSRQuQCNBKgqLFE/mUMbFrBNcmoYRWA1OFI/aUS2NSAQb8G5qWwMx5SmQCzc0KEbN6jHaYS+ptW23maURsuL28nsJ2+PrblGnHn9V9GNSfmdDH0WV1vTX5nO+nK2HqNJnfydSuHGCdz2E9P1lanVjOn07IeWAjl6Ary0Bfqi/6I/D1+PIab2/mPrF+1ZPqHTen02q+CJix8Tq/U3R+ibSwJsf7zlYpz6mXw3zdaEjlikjVmVMEsyCUTCqJnE+rOBnVTvYnaJnnvq7H+c2F0KmO/THXpj02SRdnaVpcpbbMN5Ayksp/eQk72SQNqE5OeKYsCAWsc7CUx0kV33M3dN9Oy9QASuhe+qdLB9K6fEBrByHyeJfq7cfx++nARXyvpRWY+J1Oh+m5WIOf2jmj3/SddETGKxoqj4FS235m+eZL5evj+LJdtDpdRWlSvxtALov8AqQwwxU8yHJfaeiXl6lPVrRo/7w3ygCr2PMSTqazFZ3AYgGPssm0WXPX2n9ply5dfJjcKh0yuRYVTQ+ZzSWd9K8ntJba1Ouds/Q8mS9m3+ZjylgdtxNL4XxNWZlUSsvU4OnNdOA233Hepj6ud+aXxz5ZVx5FXW3sX/ugHMT3ic2ZnYszFoKHVsu8mMzfy042LNNmPEXYGtoHSdNZBM7GDpwANo6zMO/jncmh6fFQAI2moYUPG0NUAEmn9Jeesb55+qhjdeGv8wxY5H7SAkS7m/vFGDLUargiMxGmj7ax14gHQgXKTHe54mz01ZYpl0d4cP79mT2U5CrZnPy5Gdtt5tdPUNHiHjxY07CRv4/HmsnTdMxOoiF1nSg4yK2m7VtsIrqASnO8nXlj5e99vKZcRxuyVe9xeyrQo/wDE09cK6ojkd4iwbX/PmeW+3zb7C1uN+L5kxh6BU0LreWKIB1frIo5AO0moHIQSD9xhueLNFhBUabsb3zCKIasmj5kNWRqo3x2h+nktdCnzxLLgbIAL2sjeACxYW243smaVTK5JbuO3/Es41AvTZNG5eN2phqutrHeV6uygbkCt4TUQsXIG/gxlWADa+AIBdRlGjajZ/wDiRWPqDuCYFZOPao3O+0JwfSVg2/g/EF2rY/vL1K4q6Aj0ADuSdQO5vaEgANdz3izpB+42P2hF2pQNxGoaERiQTZrtFBmRja7EVICBwSNpA4F1v5EaqlDlD5O0Y2IrpYkBjwJSub2/UQS7tte3NmTTwt0D/wB2/feVQoadjwL7wrfURp/eRFA3Yg/rAHKWCqKuDjdg1NuFP7Rh3J9135hpjV/e27cV5lh5CzWRt7fjmUVsd9PkbwtK6hpsb1KbDlC6kYae4MqwBwv7QhsHffxC3Y0RZqru5Wh3+6wO0FsdUQxuTQkgqpJNiWmXV7aIMsLqFgmMVEu9X6yRAamQd6MFLY/dRj9SsaJsDeLO6k7VKmKB3K9vMIMNRFnaUlBC3aWRZPYQCuuN5W7NRPMI0ie3dj/iKHt77wYYRVUxFSnBycCq8StVgkGu8IbkE896hSwSr6SOZTFWsf5hMw2/zAJUEDiAwDZfAhXSkCxXFQCCF5sS0JPEh6MqxfaorUNTGzt4hNlIVh3MqrXnnxFUagE+7ky1VQbJF+BFHjvIjjuN5dQ58m1Dg9pQVXonaIVjqN/b2JjwaQ6uBvEQORAOF4i+QQO8sdQb0kfvC16j71qjyIXYW4A21WfI7QBqdjR47Rz6W8S7RTY2NCCgtl2r8xiAewEbXvLAXSCd4JYhjxXaENLoS1oyk+NwIvMHHPBGxlO5VBRupbHUgvmoaLZmONgvJjcZCYAGHvrv4iQ3niGWJ9jdo0HmYNYI2qqBisZGJQOPFxj/AHbbeIsg1sbPkSalog4U2aNyLd1/aeYCoS1gX8RgFKtgV/mNEJU4dNcHmCHVW0htuDGKoBG23iIfEbZgtX4lDg2pfaaF8gyyoQbnfnaZlVwhrYCMVie17bkyKZifSSSd/EincseT4gaQSO1/4lDG6MQTYHiXA4uXcGwADzGZjQRdfa68mKK6Nj34gHKHVVIortHolG1FaAF1KSrG1bUIBTRuv+8v+qQDpAHmTPyUz/y2YAmiNzKIIrULEoWBbMCauGGP5viCf6BCmni/95QTUb5FRhVUAduPAlCnyKALJ4gwOHGRe2/zOj0rBUJZQPkczO+nC3pqdWT/APdptx49CY1YEkmzPR8XGXUUcnpdRW5JGwEY3VEntCyMqZydN2IpcBy5SfPaemisY3JPeP2HeG/RZcaggXMrkjZtpkOyteM73Ji4iAbEfjmOvbrx6aEjhFJGrI0MGUeIQgHaRQsdp5zrXvrsh38D5noXPtM8/wBWunMS4IazzMdsd+mHSwybqAvbtOn9PTGiB2A1GYsIUZk17qDc2P1ON3OlPaTe3IMzz1J5dv4/PO7XVx5QRGjJ83OPi6nRtdjkGNPWLpG/eds5s19D7cz8umchg+pMA6zv27Sz1mPSL5I7SZ+lnycVpbN7qlNmrvMB6gNpa4t84YczGsf2c/t0FzC7vjeZM2ayTcyeuzcA/pCOPI6/6ZvWvt9fLd03VonSm2ANm5yut+qAuPRFFe8FumxqC2R2/eKyJiQ7IATxL9nj65529WkdR1z9SdbElpnOZ/mp0kfGBVqD4BlK66SSY1veZ+XOx6nap1ui6cCrErG4ONXUb3vtN2J9rUWPiNjt8dlbenwgATWpoTn4+pHmaEzg95fpK7NWqXqiBkEMMh71J9Kz11OfZmsSahFk18/iCSDxJ9bCdS+jtdSDLRiBZO0cuM18wXPy2Ys4I8S293EQlqNxDbOiiyamteLv68XYYMZ8S/TPmpzc/wBWw4b99n8zBl+vZDYQUPJkvUjhfl6v5eh0ogt2nM+ofUsaqVxG2rtOHl67qOoBD5TR4AMWDpAN/vOXXyfpyvSZXLOzP3N2IAahsNxtGM39sCmBHu2nHdY1a0VHABlBSt7hgZb7ncd5Sk3upCjaQWAwHu90lqMlnda2uSiPgfBjDpKgNRA7VKgBkAO21iCxATwZNJLXtCONSLYxoVjOkgb0djCU+weQTZlgAULlpQBWBLGlg10OwlfY4ZQeNrjANgf8xeS9YrYj5g1Dl9xDLYMElQ4Xm9/0hkkner5MoKpbWST2qA1UVTqB1d6lhVOy2b+YACqKW7PNwrNkWB+ZQJwtV6hX5lLSkijXzDRydq3GxkIFfJ3gVoNe3e+xlgaKDU3eQuQlLYHPmBuzWB8GT8qbrViTtXgCA6XZAodiTIFCLYO/wYJckUP/AOIFti2NMSa2HEtEIGzHftKBI5au1jiHqTuxv4MihsE2u3mjLKMaC/qJTsqkewfmUMxNGvjiVFoGbUu48UIDUhF81v8AMaMhJ1NspgOQW+3UJFKxjSKbeMCI4AGQX4qQ0NjzFgVZ5Amj0s4tThb38w3x+nQG4ig5XL7o5smofjiNQBKgURW8t69MV5uxKYA/PmDpvcH7e0kT2K6HP4uUBZ37ygCw9x/SRUY7odvmAemvmQElrqUAwYk8wSx38we1uncELcWw+LrzDdCFGk/pczt6rHe6jFMxsbthp8CPAsc7GLQEKDW8sknc8yoJ60iue8IewbcnmKAbkQwaWmN3DWhyMzGgKlhC43aq7eZZOw23hEek35EX2m+VrjAFkbXBJDWl2buXZKnWeRdysY92w54g1WgBQ3eC6MUq6MeyaWKk2Rz4gndTdH4gYkbI6kVt5jFGitR37RxKqNxQ8S3T1QN9h2EphOvvKV9zqG0YOlHJcKO1bx3p403vcjmozUwkubXt8GRsmpbbt4hMqFTW7SioGPY0T2MY0oOGAFdoSuEstRWotDfaWFF/EiLZi7DStCEAFawbAlIqUTqJHiLJJbSg/wAwHhr3UX3l2buplOTRya+I71joG1fJkhBhWLhR3PENnB7bCZ2dqDKTcoMWAs0aJlWGvdUFIvxAQmuNuJXrEf3fEDK5VgE7dhEinLsxNfpJ6m47C6qKGcspGnnmU2QCiNqN1J6RoIbccwAhKw8WQFfPeQkGwOPMCXtXA8mQ5CovTtx+YLFNJ883B1f09v1l/CDUFjvsPMFlyDgWAdjcPHemxuDBBbVpO28iicEgALwaudHo8ATp/XyCiB7ZiHKKAeaaburyscaY8IBXv4nb45+UvsroMLZuqbIftG/5nR1gZCSInpz6WLSosn7jGuxegBQE9HEyBedGfqFYcVxNGIv07BmSX0zomTVkH4nT/p5k7GaC8XVY8oq6PiB1HSY8qnYA+YnP0JU68Wx8QMHV5MbaMo2kGTP0r4DvusLHN3WOuTpWI34mFBtMdOvHo9TGpFJGpMtmjiLcw4rJFReFfUzovYmM+s/Sv5vS2MAFYPRUeoBOwG8L6n9ZxYFONGt67TUzPLn37eWzYjjzNjLaSNjA0uHrG19oxnfOxykbE2SZXBIGw7TyX34TzFJpogmr3oiKssxG4AM0IgOz+1uLlabO23zGptA+UriVV3ImX1DVA7zSQCb7H/MU6K4AUUR45jafaoMp0nTsahIwJF2doCYHLjGgtqupADuG2jybdaU6gY60oDexPiU+QkkXve28Xj5OoQmUOx258S/atX5Or40Bb1AVcWOKgaA533YQyACPmCWBNqpHaZ+1Y+1U2ADcAeYCYicgFV/zNLIBkUeRvFYyA4IuPtTStYxGhwJox9WoIIPu+IJxozXVDuIv+Xp3bGfcRsfE39o9Hx/NeHUxth6nZhpfyNo3+Tyqfa9icJcGbC4C5LJ3s9p0Om+p9RiUjIuoAXc3z3njXr//AFR0V6fOO8YvT5jyYGL6riItgVjV+p4zjFt7jOv9h/8Aq5o06Z/Jj06bzvMY+r4wR+IC/V1Uuxs2aEl7iX+Ry6q4QsIgAeJyc/1gADRvMOX6zlJ0hd5L1HLr599Ox1XUlFNEUJ57r/qWR3ONWoeQYOfqM2VjrchfgTN6aM/2uDxZmL083XX2RAWssbHMmr20RtcZjXSK8ioS4gwINzkwoAemdttiINksbP8AiM0mgPntLGPcm6r4mRR2QkciRWLDn9Y3EV1fbfzKKKCVG683H4Sl48is5EMCzXC/MiYUGTwIWnSws73+kqLCA+B/xFlCrnfV5jXajVbylS61mjIYUzVlKg8CGhNDa723kJo8fvKL6SNqswJRJaxVS9rk9SgQQb+ZZPtDdu8CmRsle+q5EhxlG9rWD+sWcoZwo2rYXGsV3UHf/EuqA6ltSboSaWrc13jQTbbLvvRkYkruN+1QhN6W5BJ7yzkoGx3jdAAB2s/4ijiOn3C++0aKVi5J3q7jGyaqPcbfmTTpagNiLuVYLVVkxphyOrYyu1g3fmAaBsNXaWdFg1Vy2xK6kau8KWzg8Ux/G8WCNVnYX3jxjCA2NzxAa9trJP21ImF0aPZT4k9wHFAcGOIBBWvkERWplbSRt+JVwoZWAo8cQ0Z7NLxztGFUayGsVvGL6en5AFweixrC01EEyGxVby2Smu/aeIJ38TNQtGZ6D7SMu9L5kcHbtLBrkzW1VOhHu79oPuK7mpHLHk1Kvcd6g0Vldh+8gJO3eFr28CWr0uwFwTFshAF1tKtiQoFL5gMzsaJjMRUH3sDUapeX1C23EWGKgX38zUWDGgRp+IkoS3/vL4PA1FC2bb4gjKNVHiQgHa9/iAU3APPxGqZr/qg2KhnTkHOkDvFGk8w+w3uSeWcS7tV4ghwVIojtJ9tkQL9327ShyqCOaP5hCwxvfvvM5dr24lAuW8wmY06uOwgat9uRIvAC8yiDwP3gw9NJFhgPIveQOLu9r4iTZXcV8ylYhSD+kuqdlC5W33sxZo+wb/iRXI2bnmCrgAg7RVNG6ihuJVECztXEmN1s3dk3tGZhjtTjckdwRECPTa9tvzLKMAN772JTsb3h8rsTfiNABeJNJ8XGimX8QSa2B/WEQYAQTxtvKGJAxN2TtUNHI1C7B2MXutGTAGXGpyURuDYMaqDSKo+ZET1d3OlfJhjSNlJI/EZQp8RDjuIL4xqXkmqEer21Kb7Qfcx9qi/MoQ+IKwYGwN6hKv3MfEPJ7aU7m+RFtbAijJ5ABKsVv/xIUVjR3MbjU+k1/cYQUCxdGAp8BRQVYbw1G3PujFFgA/tFO/outDUSdzLmg/SLKaJBEiICm4FnmzzCbMHYE7NXI7yr3J02BsBAs+3vsvEW70BW57mGAWJ1beZVXx2MilrlcnvNnSI+UjVekRfT4jmzBKrzU64xrjUKgoTv8XF9pRDfGEUBR5mzo8eMn3n9JiojvLDkd56B2MvS4sg2AH4mJ8Obpm1IbWVg6xk2O4m9MyZl/wCICMHVrk9r7GX1HTJlWxz5i+p6T+/HsYHT9SQdGSQZMq5MR0N9plpNf1AA4lPzMqVMde3Xj0asMQFjBMtjB2iMrUY6Z8w9wkoxfUOpyYFAxNRacpshZyTZJ3ubPqbXmVfAmB3sXVEbETj11fTj3fKxlJtd68Q0ZmaufIgAggmq2lKQNyd+8x6ZlOLbgHgQlpm+6jW5MSMlXUKwUs8RAR9ikK3EpQKOrkjtAAskEAgRuPSQ3II4lUO6gBRR8mVSu9UAR4krXkP/AOiUAMeQGzQ5uE9r3tq4vYwSdmABvzCZlP21+IKMBjO9NfftIYX/AFLvkeJHHupfEMEUT5lEqRWrfmQxHfTpbv3uWGOlaqz4kKXvdg8CXkUKo23iIpsYK2H/AAJQU1xVHmR8l7dhL9XaiPwYxVKSbsbiHRGOxx3kXSFo95Qyf2gbDvAoABdVA/EvgVd/8SgLetUtyAQoMGq0DSf+ZWjkAj8wz7sZA2l4ltTq2A5MnkBiRgT3ELSHJbg1QjFyIQSCFHgymyeKF95Qt9JBHLSlAvcc8S2YjldzKFlb3rsZdFmqUdxCTSD4MUtlyt3INzzvfEGmuAoDbG97leod94vVtQ4MoqVoAGQPx6TtsBKVlNA8RPu7LdeJY7bGU0zYMdIuQAtpNnmiBAdqrt8yDN7qgNRiTZ5+ZXLCr5gNqa6NfMPG/ncwgWUpe1/PMpb02e8aHBXTBsDt8UYCyzVv/mGjkgWOdoD5AKu74qEhDAE8nkGJBHXY8EfErZsnMplsmmv4iwrBjvxLnhcaEcBXHeqBgZGKoNNlvzBAUfmEeBIgfdxd34jlekCkb9opEbIu3I7SyhOM1uR5kwOOpVBrbwYCugJ1c9oGp2pWv4BlMAT8VIG6wTd7StYv2nmAqkIRLRQBXeQlM9UkV37GUrhW1EgjvFZAXIKnjaosY31fmXDWp8in+2xKYgnkiIXVVA2PmEbHe4NNVaJ27biQY1Fkmy3mKDGybl67oHtGruo2NdV2dj5kr22LoeBL2Cjn4kBIPAH6zSBRtT3W/wAwyByRVwFYg8RysGU6oUgpqN95bIdhU0Uq2eTBBYkk/pIhRWl4imXewd5qAvkivEA47siF/DOSwBOwg0TvNHpgnc94JVLrt5gDelaELex2vvB0/MI2F8xpq9Iu73lMBdiyZYY6QCKkDDjuYUIo8xoClfmoF7C+Jeqth2liA21UZYIq+RAbniEgF0eIxPImQBQfMAe0f4uODqWGrYeIk2QxGwuVago7A7xuNd6PMyuWVgRz3hh2G+9whr6gpgUaF7QvUpRJqsXUaqmJ1XzAe24EMGxzICbsHYSewtAy0fO0M5KWuZHbc6Re20iJqX8mUi/U7QsmRlK6jRgBKYdt5WdS7mtzAYuYUYs5D5JFxarQ32h0W2j8pq1sg7nmMVdW9/vBxHVQvcSgTqYXQEqibbeFelbXYnaKsgVdy92TnfmFGMiYzxvcYror+3iZ8mIaFYsLB7d5Qb2nzGIbrtrrYmEXXVaiqmZCWNSxXmoGvAdeUCuIBOhrPPe4pXKtYNH4lsxdRtfzAZd+6oLrq/NRb5Do2O8LWPbufmTRDp4I3ELVYA73B9x3AFnbeWD6YBqzzIGDUWC3QPJMSpKtudzDBLsCAbup1+i+npi/q5hb8hfE68fH9gX07pvRxeowp27eBNJ/EItcC/M9cn1mIomARC1DtALGBcLFlZG2MXfmEqluBZhXX6fOMq0eYvLhxDMHa/wBB6HpXB1Pt4Eflyrg6ka9kK8wM/1F1fHiCcXMiiN6nKnUXkxClBqTGlic+ptdebkRYwSemRCAmMa1JnybsJqqZ8+zRVcP6gdXVMByABM+in2on8w8uS+rynneAVBe1bjvOF81wvsBxOSdF1zJp0FSe/aML+kwC7GUtZXvhpLNTwVkJB34lggAA8HeE6A5GVePmCVsfpIile8mntHIKZvdQqJGA0W7eYYtRtuK5gHuAOBtzI5XT9197/4gP7gw1cyKobGobb/iASD47HeUFK2GP6ylfQyrfP8A7SnY0u/eoVTEE0d6gtjujQUk88xhZANIU8bmWGtvHePENUoohbs32hliRQ38yl5UjvFkHWaMiahUN2qU2GzZ7w8d7/Al815uXVARqC6dq58yAMTXeNZlNeRz8wL31bwi6INGr8iURTFW794RdGYNdUN4JBZtTbCT8gtBWrNRjMoXSOO/zFa9TfI2hX7vxHpSyngVtzLxIdgTv2hC7JrY+YORtICgEV3lDFTWwUHceZbKwBDbfB7SnKrhFWch5+IsZLFMdXaiYVboAmpTZOxg4lCFnbgcAxqsmkA7GA9atN/rKLRlXHt5uFs/tJoDcf8AtFqPaRfJ3gHY0Dv+JD00hRq2AFjeKY0faLlKz0b78S8Ab++t94iBdDpViLPJqRcYC3XMe44CjvFsxX/4gA2woA/MDeuIwZNZoj9oSmxtIhZR1K0xv/aErMCdQFjx2hkg1tv5i3U2Se8onqLlLN3vaHX9MmzATCwUaSJdOQe5gWEAX2mzIcW5P+OII1gnbiXbNzsPEfY1BjUWbuuDIACR44laTvUIC2q6HeQMS1YHijJ7Qxo8yKpOLUTv4isgI3G/4gG/Cnnfky1Fmj28QEJI3MYCuoACu1yhTJkB7kSwpO4/Eade61sO4gqQcgB2+ZSKOI9uYK6w4YDYGNLnVx3/AHhWFN8kwjMcTXab94XpM2x5q9o3IpB2FDvIp9puTDIDZCp78wGKs97ixdxh9/e/mWijUoNaR3jF/wAgQVKkatxuIL78ceDLzjGMzDEfaDsYBBJFnSZcDimlq7mE6ACgN4WxYsxF+IrVrc77SeQO+qjLJ9td4RxUNR28QSfTF1cGgBAqoTEhDRq5SLZth+kt7awog1SC1JLb81BIBA3G0tcbA3YgnGQpZt/iTDVkWaU1LFkgdu8GmK3UNAdrG0SGpp9pPfxAAs33jHNrAX2+6rjE1W5UiQGk93PiMxgUbG8NE1t7hsIkC7AHArvK0qaKnbxGunIWqEFVo12lNU6Agf6t5YW8XneGm7b8S2YHGKFDwJqDI4Y/aP0g6XvihNjj+idGxESgJ2mVLGIkEQytKB3EIKQbrmHpBBA8SDOFJuRLLAciMK6TsxvvC9PSoJ2uVQMK/WNRAMd9jZg6TrINAAWLlOdIIXcGWCKV2U89jLbEw30miauUMe+rbmMTqXVioNqDKjMMQ1efzJo0gkHnma2KZBbrv8bVFthV/ej/AP8AyYXGfCKbcwglMdJsGTiyNidt5EGmABPpsLEtsqsAKG0LKafcAiLTGCpP7Qhqsp/XtFmgdK7eZFx6EJPJ2FQVVxXYy+11Z0giv1kNCoBU+7sTALkEDxJQ1RsTG42pdNbERKEgb7Q1fceJUUyad/iCDpYQsjBjvz2gqLIJNSH5NDgkG/0l0+VvbvvUWmJshAUbk0BO/wBF0eLpUBPuydz2E6ccfZQ/T+i9H+rlHuPAPabHcfrFvnF8xZyqTsZ6pJJkQZf9IBa+9xZcHYG4eLp82b7EJEomraQEntOhg+lMd8z6R4E1Bei6QWxWx3JkVzum6LLm300PJnUw9Jj6ddTkbdzOf1H8R4FYp066z8Tn9T1/UMmvqW3b7cY/5ktHX6v6ouJSOmT1G89pz8HVZM2YnqWWiOL4nCy9T1GbjZfA2E1/TCTkaxY+Zidy3IO3iw49LLjcMpPaR8npNpO1TN02OuovCbs7jxNvUYx1JIAoryZ0w1eHMHHkRhHcRXTdMzGiNKidFsKti9lWJmxZcY4nOtzauBnQldyORM+TGVbcTFldpdeUyj/xGQAbgm5n1kXewudfqeh9TNlOJhrvcTl58ZR9LiiOxnC844WeUdjQe/iVjehY325laWK6TupEAq/2rsK3BmUpnrW1SwQTZ4AmfSdQIEP+2gCfxIU8N7CoH3SK3A7zOcrGj2EYGDe43tFgPSNXO8ZWwI3ma6O0cMh0SCFLyWB3lHah3HBhK41bcd4Btm527RQeMFquTKoUkfEtHoKeKjAyuBtv3lPbORoUEk/HxCcjGqbWx3mgohX8wGXU3FqJEDiIpmY7tsBAYHSSOYbADUxFbUN5TEEKvaAJyUtVv8RJYgjfmaHUECjvxEHHS6j2kBGgRUtnsDsIONfab5McED+01sNzLIAXbcC+8s6ma+NQ2MjG2KgUb/aXQ0gXdcxigTUz6WJr/aRhdKbvzLvgiWGvJsNx4gVwBya5Mnp61NCh5jt2XcU0AllLXsCOIABaJsX4uLbVZI77fiPUgMG5BlZNN7UL2gKKtXN/EsI7+40qgQwhod5TMKPaFVWVjtv4hIroed5YyANprtyJZYg2DCD3GwNmCByCD5lI103Fwhuaa7PMLFY14I7yzj2NGhAOrGRQ2uWWIJLWRBsQjSAALPnxK0nVvv3Erc8fbcNlbWAN9oRe5NKSBUHSxb28gd4RXTwfdXniUSy7izcYBJIb57w8g/pqBvZ5i2a2APeGB/aTRBhA7KaMFTQJMcUDNfbuJAhRbYbxihs0Kkyb5AgFw1Pt3WjBX2sWv3QLFJqOne9hcv1CrFdIAJgFsmslhYPaAdTMdiB/tLqn+qDelRt3lBRqonY8EwUXTQu94btYAr9o39oCwgYcykIa96rfeWyEgFtrMr0waJNV28wUb7qPcZa04pjzF137S0O4smj3gE1DH7eAag42pWocw7Cqw5ijkHp9h8RU9B9Kzq+0eIRTfVZrzJia+d/zDUkSae15FFVe/eLQFbEY6+7eANxtxKitdEAmGzKTVXFhO53ln7tuYUb/AGgjvJdSOxVaAuIBdmsiA1RbVCIAu967RIcjJuYwsCm/Jk0AzaW5uWmRheqJdfdzDewQDzHsGWGi+0tdJXwK2+YhnNaSdvEYFsqbo+I9g7Gg7bxiFl02bNd4rgfMV6rEn4l9KbkbTdHa4IfaX91bbQmxhjQkxMUhJjA2r28SINIqt4ugQWvvAalAmCa9TioCgnfgRWojISJUamI87CAGB7wQRoFwNJAv/Miw0CpbFnNHc8XBo7UbEmUMtnURvxLF1WUP6ZtdgeYWNlKD28CoxCWU+psp7RRXS1AbQUbOosc0OJn72P1jnB03VCANLX+N5KatHIQk95ZT26rqLD6vb3jUSyCeBBq3x66PjxFMdLXHsSFKjvEcNdWIpvgNawb2lqA3sFj5ht9wJFCDpskjf8S+kAX94vgbCXdE6tzDVBq457yZEGokc1IEnc/5gsELagI1cLabO8t8doqDn7jAUE1e6tu8gxhzfAENFetK7CFdUGOwMurrMy1kUkbCW1n7YxxrNqL3gA6fkQYf02X0zfcTavVtkWkNtOZsT8RT+ohtGIPxO3HeDup0/UZBZofkzRj6BBRzdSq/AM822TOFF5Ws/MzZcuUN7nY/rO07ivbDN9L6ManyByPMTn/inp0UjAl+J46iQCxPFw8VEfMzfkHaz/xF1eYHT7R8TJiHVdZlA1s9878RGNTX6xydVkxYciYmoE7+TMff9prePQ6ABRWTMe/YTI+d8rF3MxLkJIJPu7XGBiVoiz4k66tQ4k6hXBna+mYfTwDI62GiPpv0t+oCtlGkAceZ3caaEOI46UDadPj4zzVB02NR1Q0ChVmaBifG5LDZjyIvpwRm1djHvkOg6u07AWyNgO4JU94eHNxpNLdmTFkXPgsUe0ysPRauJKrYnV4x1HtsXsbm3JjTKu4B+Z55izZbvauJ0eh6lsftyG1PF9ol/CuX9V6U/T+rXqQ948jBSPER9V6MZ8A6hB715+ROx/EXT/zf08om7WCsThxlcCo+5qjHfMsPbyFldr3kVlI35HEf9Q6cYeryYhfNiZghPANzxWZWV2tHyfMumW1XaxzBq+R+NoZYKpPeT0KCqRpHHmUhF6R+sE5DVVVwUDVrGyg1JdQZrRS7XCNKQCaFVKSjQ5P+0LKBp4syKoNZAraU7023EENe97iCGGrYWPEUsNBLJZNGRXOr7u9ylYaRfFVBG67QjQXZt13/ABJiyFbB7xattL00/J4lDMjh23GxEU6trAA7SPQ0kG9oY393AkBYgoWmF0d5eT3DURUAMS+qqFQmy69j27wCIQIKN96EEKQCFFkwVaq7x2M7WZVpLY2GQWQDGIALUncjeQkBQ3Jge4stiqk0CV22O9yKtC+8YRT7Det4jRkuyfyBL7U1T7gVbtDAoe7uOInGCWBugDCZjrsEheKkQa4iTXatjKfCtD3nbeEr2qnfYkGCMg1bnaBS5btADQ8xeTIA/wAw9YYs1bXKbBqpmG8uKLEKtzsfEHIPEsAA+O0sDyINKQkJRO8arXtxXmRUsk1CxLROrvJZDFN9u5o/Mgutu4l17/dwJRyaXIqisIqyLFciECa1b7bSg6sDexuGrhOG5MovGPdq57yzwwom94DnSNjdy/W1baRXeTExDh1LrHA3MW3IIJ/McMgbJ7LHahIaAsfqKlUrHkP5rzGltQUsO0pVDHUF/EohtO1m+0YKu9pDwdh8yiHF2Nq2MhBYDzJiKtmAHA8SkAB920JV1mzsQZZUA3dmFMXQy1xY2MWXCMAN/mWd8e1wEQknUJQdksfjfeF/Yb5lDYnusHINttwBGEgksLpNVX7SgiiySR8QVYMDctuLs79pBHN8CCUtQx7cw1ABLKbHgyhlqyAKhFY0jWUhQAIrWBRXzGDITsBci+A6rG/aVqAiNZjsdEbibZW+42MGiKle0XfMibXqO0NRdjVCJBFX+0Q7Wdv3l3pW/MGqZd75l7nvIoLG+0YBpH5mUKG7fiNCg7nf5iypB8wtTKJfS+Ir00GUmyY0Jq3uhcFF7nmQ2RpuhKgXV1NDzB0FVJq4dlW03Y+YDOQdPaPahVyI1HttVyLiVkJ4i2VloAcSVGkODd+IpdCggte9wAWo32lqBpLnYcSBh+xhfPEr0l0WZYII3PEE5CW24qWC2UaarZRBysXwKVNfEbXtHmAxDKK2PiDQ9Oxbar3jcjb0BvFh/TArb5ENNFHI3A/zKhRJFC+Y1bCre+0Bhfurapa5NQ8AQKdGIIJoxehlbntVTQKZga2HMXm0hvus9hHtoJ04zYXeTWdyveAqZEsk3e8HWxJXTz3lwO13R7yABmq9ogEhhHN7KreZZxH95C3VCpSPpBv8St2thzUZ6VtZoal4ghT5go23MiZi7cACZwhLHxwZPWGJiGJB4qazyuNZZhekVImQ+pbG+0UjjQDdg7SEigpFE73M4Y1M4Vdv3mb7jvxcItS78d4SjcRhIpGGOwN7gPiFixsYD2rEEQ/cCe47SKmkBdv0gMNwRL1EKAdrMsitxvE3UK0/3ML+IvKiu9lZqQeoRYo8VIU4NVXE3uKyejsw7f7S8GJlyBW48zUqkk3wJK1XR4MalWyjQf8AuMy5gaAUVXM1K9H7Zs6T6Zk6lg2mkPJMvMtIwdL0b9UVVB7vM9B0X0jFhYPlp3H7Tb0nRYulx6UG/mMYEc/4np54xT09OxyteI3IFNNz8zGGIheodJANGdFGuPRm2Ox7Qs75Eye1QyHn4mVcmZsq6tNDgxzZHGoAgmNROmyp/MNjArULi8mItm3uxtFqrr1COOZuJKZVylbUyKyZEOFgGFeJC2pfB7GdPqMS9Thr9jOI2vE5RtiJBuw59aUeR2lswEws5QhxxwY3VqHMGuX9ZQeurhfcRVzm4szaipGlT2nU+rkr6RHkzkPbua5nl+T2KfIdRBG/EtgpRWI8gysi6lV6o8GAdXpmt97qc2fI0T1acfaOxjWRRiABFMbkwgpiOrb4iSCFN8rxKovQZWZhsOaEtUOo2NiJWLK2quQRGq5d/muJKhQQaxf2kRbdOANnIbzNOjU4FUagnGTV8Ma/EAGTYHnfkQSCGA/tIq41hqsVQAqQreIbbwFsNA+IRPtHkyABlp9gZag6SpHeGgMNwpBNeIQIKFR/mEy3W3baUCNQ2o9oZWu6hSKMBkYG6scGOyKbvv8AEhJOHbm5lGcAize0YGOlahBhp/WQAalNd5VQsSAtG+8srW+rf5hZACx0myO4gkAJ91m+IVNRBGoXQq5V1tzcJCAhrzvCUhvtkRRChFXvyIXpg427UZNBdrEc3/lqhX8yxdZWtVAHEpWUUtA/MY+jJlGO6+Yh8VZSOK2MosAKCtbH/MMvddoth7tJ3lFiDZ3s7SL+DQfIqGXT0/mJcuNIr5/EsMFvvfmQWr3tVWJRDV/zBDhsg8+IZN7iCqNkjfcbmVepgxEYtnSNt9pKsEHt4j2KoE3x2lhVsHky3UXXHaAoKWCd4F1bc18S9B/tN+bgOQoDb6vmOQVjLck/4lQp1KtuSDDViASBv3kN6COdpMQIrWOP8y6Kb1AL1dtxKDNQhqNYbbcA/vFqaxkncjkQDOVlG5gnJ7gYsnUTeywkRm2AszIL1NN/7SBkvc7eILo2sLVCLZSNv0hD1dXY2ahkrp5IMUnTMygBrPJ+JYRk+82O0saELAu9oeoObA2PaopiWNSsdr/dv8QsgvbqbtKVTq9u8oFjlLNx/vDB0uN6EIWykn2k1K4OmzHaxuoiv7qIhkAVgxBuMUEDcmW3tYN2MHexve0NZiKoqx/mWCbG9CB7uBtLCiqviajKytsd4GRbXvtCKVbXDxaRZc7eIGdVO12BGgAjfiGxVhp07SaNvbKnpS3xW0MC1XzLNKovmUj+4eJMPyFgRRlf3jzH67OogUInUWcmqEYVG1BtXaWpBG25lB9Wx4l6dIsGQATeSWyWR5h6Lo8y3x7r5gC/sAraC5IosLuG+PVwYtsbPQB4kBIAdyNjByW1jhRIVZAFJ2g2VY3wYVYK1sYygcYHiZ+0IORtINCsDQ7RJW2vjxIh32MbsV32qEK0M71W3iTLsKHFx2qhdSe3R21XLoXqIxkeeJQGkE/7S3NkDkAyO3A7XGguem32F1JgGPXqyXQHaF92MA7DgRgxIGpCWBHPzLFhJI22qCRfEIpTEEy9IFVuTKukqNzfBhZcZ5B7Q2SvaTvIMbaCSbmUZltH4sGamOyitqiqa6I2jCWAqULyqPcVFd5nbEMmQO254muyAVrtvFkBR/zGgFVcaEftC0qwF9t4SaWbfiMbGCLUVJtWFovqalIF9oIVg9HiNwqcZLUYB1XfIM1pocgDjSo3HeGq+0cExYBUkMpBuMVTf3CMMLy4yzX43kxr8bGPCEBh5grj+73QBChUNEXfbtBdgBsSfioaKVcGt5VA6ifO8KUpOr45hLu1Kt3tNGLpnznTjGoztdD9LTp6dxb/AO068fHemfZH036UNK5M4uuBOuFCigKEviSxPTJIq/zKqWWoRbvVEcXvNC3xgjbb8RZQxpYCQEGQKAo73HYsa2BwDBJqVro1INuXox6YfGfcN5XTuMurG455EX03V6W0MdjB6pvRcZlPfeFPU/y+T02PtPBmf6lhDoci/cvP4gfUepX+V9S6OxEAdYr9MCx5FGQYVYEUd5WLIRaE/b/tOd/NaWNHa4Qz6sgZfwZLUM+s5B6CebnHJZslpxQInY+pY66fFlY8kipzVK2K5G1Tzd3yasUAFbg7SkJ1aeAJHTSxQ7iWhrt2nNlHb+ow7y9akau9UYJIbJY2gsDZZTtCmJpU9gZNqJqzA16l2G4lYnIF1v2kWtI9qGz7q58QcbE0rC4IJKksOd95Ede3MIvIu+x2Jjg2MYxQuZiTZ7g7XDymlFDYiERlVvxLa2WyOP8AaQJ7RXJlojDk7VCqIuip38SlQE6v8QsZC5CCLHaCa9XY7RECATk3JjCDZA+2v+JWQkOU4sS1B03yQO0q4zqjHKBe3eNBDMSooDaRUZiKIG8hIU+3ajAIHTZbgnmWwRWJX3DkERRYk03HmPxZVx2furt2hYTe+hV3fvGY8ZQEXuOZMmRchsAA/HaWzrorv3MiGIAEBvcRbhma1ewJCV3HcyISr/kUI1FmkF9zBzOCSSNyKhPpv3mmHcRZUPdGx3uFiitgEcSKoZlJ4EsDQtE/iFkoKBjG8Fq3XUSy18xekPe3EI+xFU7uRZimZsJ93eDTMqYwUKj3D7oBJcihXmEraSH3APeML2bUWZFrOC3jdTcLJkp/zuYexbfkntBzt/U2UVxLBdrpAu73kI9tg7fMWqgDf9hGE6dq2jALEemR3IqTFkJ9vat4rJsSe0vHYYFbrvcYmNBFCwf/AJgB7vah5h4xqtP7f9oJZl1LQr5kwOwtVeBKK1qcUD5mYOyj58Q0a9xx4lNUVFgmj+I1g3pDSQD/AMQUBZq4PiVk3qtmG1SKDIX3raAmQsSjg32MaHYkbfrJW++0aLTI2JfaedpEyh/v/SURyCLErQeK25lhpjFca7C7kxoAAx5EEYg390LH/cvxBqmYsQe1wWBYjavMDHqDV2jXDMpr9ICipVq/zDAqjyT2kDa61UKhNRoNuOx8SJaj7IB2Eog7cS96Pxv+YBIrbcyqMkAHaKCe4EnaGTsJTBmOw2lT8Id9+JaJ2O8pwe3MJLG0CyApsw6obSKgYiztFlqyEdpVWPe995Dj0myIJJD2vMYHZl9/aEA+Xb7YN2KO1yZebHEtSp3IgUP2h6Ro3MptI+TAbJTCzMhwWgLO/MvWAd5nbLqyfEIsC0qDNk2P2kAKtttLRgOYRZV37SKp1F3IVFAcSsje8eILmzAJcaVtIUU+0Si2lQBKU974g1SgDYcy8qkVW55hY6TerjL7HnvCey3IVBfBiXGqiDH5FV0A4rvEaNIJG8Ce6+K+YfpgqBq3G8IOrY64lrj9NdV3tNQLxmh7uAYxclDYwFAZbMtQGYASCybF9zJjvUSZHsNW1Q64/EAMj3kHt/JjVfUDQ27xbUVJ7xQLVQ23kGoBTq3rbaCaCi4ks5NaaqMQh8Z1cjxLqo96bX94IUaQp3gHUwGkmu8Nb3rx3mdE0gDjvGaxZoXFXR33ghiCDW0o048ZKF8jUIJZdwq1W8mouvNCL2sAfqZbcNG9ulnZjL9JdNGAre4AixLOemC+Y01CpUkDvJ6Y2/zJ6h1iMsmwORzGhVnVpreDkxEPt3jAltrJ7SsvuoA9olV0+k6jD0mIKo37mbcfWJlGzTzoVmamPaNXIcLAA7XO/PzGvReoAOZZcGcNerYkWxrxHP1xGM9zOs+WDfkzAbXzKyZtCbixOKepYnVxDPWOauZ/thrqjqlZVrfzCXqAdQuiJw/WZcljYGGmTJkcgEyf2prstnBWwYrL1AI5nNxZHIKHkQHLMxA4j+2DcetNggcczSc+Tq8HpLse5Pica2DVHt1LY19p3reYny+TXQ6nHjbCqZMuwq6ieoyYMahUYlaozm58jPiC70RAVXZObMt+XfQZk9DlAdJPmEM6Y8NooBmb02I44lFaUHnecv7KH5OpObpVxGzXuEz46DWd5eGjfxIyWAyg3e4+JjdvkhrsG0sDRHaKbLpfjmHRAN7CA4Ba3EtsXwtdJYjeKZXBpdxztCBtvZzHhhjsd+TEiEYtSvddt7l+s2rYCgfEuzkbYcysmMKvNN3hfZ/qsVq1o/EQ96rGxMGn2hKWLUe8VMWzViA7sZMbl7Q/pG5MYcjTvp5iCTjcULMh+DjexHEr1L24qUS2rc7QXUAhuDCGeoS1naXa3dbxSMd6g/3M17dx8xDWl3t9+YOOkY+YLPYF8kcxe4oEwsNVtDWR3kNtZrmECGZR37w/sxkn52iaElbYJx8wkRQxHaAzkGgu8h1WNO++8GiVQNRgM43Hcx4T3b8eRFjEA2vtzJTVBGViCd+5jsYUbnmKYkkUORciKSpJO/AlQtzbyB6NAbSwl5KuwPEonc7cSLBaWZTvuouFgYa6a6O1iCzUbANHaWGXVsDcLmU7IulgTvpG0Q5Gr+oJMjHIBRojvFb6Tq3MqHKykCxt2EsZADURVpwdo049WJW4MYeRB1LXW47Simre/kxIU+ob8QhrH2tsYNNoAbbmoAv1LY89pYVtO+xhenRJv9Y8xfaiFe7reXSopFb9oZCheN+xiaveyfiS6puNwt135EoEOd9opUK++MvGygkEN332iGFsoskHYQwp0WNiN6kZAGpW28GXXtJFg8SmKxudQY7yjWsVtZgrwV/WO0grZG93EQBIB44lLk9pvcw3UFhpIN714gslGx25gQFiDVGowqQhN1cWLA9pguSxBvbxBhgQ6bHMpLLWdoWLUD5HEMEWb5PeRCmWgQDZgDV6bXwY4gFhR/Ilk3YPA4laZtD795Z7HtUMFtyNhKJ2rvKi8NkknkSihvbvLQgX2uQkNztIysAID3lDNXEmU020H09t9ppofqrpG1tKBNGuZQQEgwkRls9onlVhW0iMCgC6BgDI3EiFmvUaEuJkgXYBvasgBK8by8jqpAWCcg0kDmD8luDtW5hBS1e2tpAI7EQfzMoVpNSMgajwYzUNJ8wW3IqAkY/cZAtNNC7KS1RWrU/xKJVwSDwdgIwkE0P3gsBqMiKJJAEm9C+ZEY69/wARoo3tAS5J34EgFjaE6nTR5MoJox7neMhg1NUIR+4k8RSg1Gr3+IAKdiTLLqy0dpRa7EXpt9pE00gAADtGOdS/iKG35hI/uoyqZiXYntIE0vqq5N7K9jFnKwYr2j0GkW24iWDajttJ6oPwYJdy242jUq8YPuJ3hlADqGw7we9r+JXq/wBsC8q+7cxakg7AiOyBTXxxKcXxH4XVqfPMG7cywaYASHbVImqoGXWy2dvMrEBq1P8AtLHcHcXtXaIujLKprmCyVkG+xk4O8B3LVAKtL32lIoL6j34kLAjTL5cKsIMKqEsdzB1jfT3luUsAb+YvGCcmkQpoevafFQXxk1pMpR7jbQ7vIB2ieBRUoRBfGzVR72YWTkNxtxLCk1RoGNBYxrYgmqG0BzqsDgSVpZtO8pfbQPc7mVVkUAvJPMYRWIknjeDl3YaN7guSDQ4MIW9sgKxmBwpvVRMgrTUAYiPfewMeFjVkDK+rGbYjeKxtpFt9xMWcxZtrNbSsYLsx7R+E/wDhmdSGDAVBLa2AO1Qg+rHvyDF1eXftJ+Q80RzQAgIxVwDUtm1EaRtIAvDD3XL6ahjkbi6BmVVpdI33jcjbHbfvEoNTEgwiytMK4jA+lRYuW4oUu8EuRkAI55EgrIQ1X+0Ai7PI7S30jJpW/mRARfiREWsfvrcygLO3JhPuQqjYRWpgprkQrQo0Y9jTeTF0SCX9x7mVr9tv9x4EmttXwZVhuNUUDXspHMDSNu0D3WFY+0S3NsxB2EnsOVK45g6dRs89pMbDi5RyaTsLiojHc71KYWAexgM28J21YwR5j2okVSQAPzKdQ29UO8mP/VvxBO9i9jHlEbDZXevEo4xqI1XvCstj5uu8FKPvPEoYoA4PHeASXHO8e5TQaGxggDSCv6ymAW1O53+Y7GAT8mAVDd/0gXyRciYc7aDQkyt/TU3udoByFwLG3mDepgBvRi0Wx40/iEdwNP6yIbRtW3zCQUo3iKSg957QFF2O1w8ysr6u0pQTRrmRREKUHkGWhCm/8QCrAVzv2lFiDtX4g/J2pTkZgNj2lPpeu3morgg8eRKcU3tO8q/k0pd+IwAHGvxFBnAGreW5Le1TTeZRRXU20r02IIA3hrWg3zwD4lByMZTuY8MozAou3u7y1e0IO1QEFXe5+ZCK1N2MhqzlBWoKFVY2eebhKP6JNb9osqaBIvxKsOWjfgcQUUXfO8iE6Dq4lIQraeBIumUCPcLruJRsrsdpGc7g8QQwIPzKuiVNhxtCdgt94tmIo9pEbU3u8QmoyWtrsTILqiYStpJ2sSzkBNkcwhY2ffYSnWvd8xxF0QLgZCv2gXUHoVnTxUANvZ5hBrNXIwLrttIigbOoCQvqXS2xlhdOIE7m4v3fr4jyGvSYxW5MUtEn/aFYbT2I2htg9wIPMYWs5u9+IxWJ2ZSIWVVWh+1QQzGlIsCPSBWmFnmMB4uKVqHzLV9Q4la09dIBMhal3EvGFoQXOs6ZVAxAAaOBWvkwWUaQpEEOo2HMuojohvz5iyqrvzc0CtG/eCyKE5hNKH2nTzIg3smpLUDbmMBDUvEgWfuqQWu3eXkQiyO0BLLWZBGLVxDxgadxvCUa7sbCASRyZRae0Maigd6jwWyKSRYED0wN+8i4AUDXeMWlXUTK9IneUyMzBaqaSrdw+SAyktVyxiKk6uZYagSRM0WqnvGOKAVealaq7QQ4DSoXlGgC9yZFGmoeVlJFcysRBYahtH5JFuCgBI5l4QC+qXlyaiOKkR6RvmRb7WctuYpjZs95ApYk3QEoCz/xCYYUGmDsqm9wO0nqhWoymccyVKiObO23iWRR3EFXAa+0MnUDvJ7ExMHJJ4EIkXv3gjHS7cneTTd3tU0KZO8EMaMZrpaO8XWtiF2uQCX8CFjYkX5gkE7CWDoXc7yQMcEqDFeLlDKb8iW7UQZRW+q+0cCqjb7jEatTCTe9QMVDgdO3cwFJFEc+ZAx/WEHraSVYgvWPJjsf3frMwem37ximswIOwEb5D8tNv+RB1UAeRFlyyfrvIrenQ5oSg7AzE9peRgV3FnzKAV7N1IxDYxp38yivG9A8QmUld+RAQ22nioeRr+3eQAQD+IZYHFVwEXY+JHGlNP8AmBeNQTY5hjUBxxF4TqdRND46UuDYHMRSSyoNKj8yhTtq7ygRq+YsZAryUPxoVJ3lMCxDA73BOWhcEZQPbAdpGtr4MWzhCaF3L9WgCTtFaw2axwIX/wCtOj08GrljvUWw9v8A3HkxyHU19ooqzOalAZAAlqbMWrkKCeO8cUIFN2gKtqTp+BIe0Hua+1Rnpkjio3GB6YBG4MH1Gd6HEphPp+7TVysKDVuT8TQ4o1dtXMzW2sKRV8yxTWCEAE0fmAuF21UOBDVNezH8Q11Y18niPARjU+poANyNiZclXYjtRX3Dlu/cSiPaQPzJ4TwAYA2+r2wsaoenccwlwu6agdh2g4sdMwPBlXF4l9lNLKbEcEbgyzX2iVlIAG/apEAmkY2DGj2goE01wYB91RmVAQpxitqgWPcwUb3Dcqp08fMHEoRls7y3U217wJjNua5huoKcaYCsqb1UrG4fk7QsoGBUC9xLOPbUphZVp6HEmLg+JLQK9xe0JmIAKnaV7dJlKQQVvtJqB9znV27wiWago2gqDjc72D2hI3zUvhR6guPSdiYKopYEmz3EpgdVSymgHe/Ek1PyAgnIa+3tLIFBiPcI0bKG4PiCwuz5l1dBrsGEWAXYbmEFGkjYQQCDXIlQBYkV8y0LIdxcob9t4QFVfMCO1sDVSXYIEoWz0V2hKAt3CiHtUA8XxJkICjQNUHZrPftKxkj2/vLagKZh3/EtwSRexlOGxlSsLISa1cyAslMPBlUCNMrWrC/9oIJ0HUN+JdDSh0KSLEUzNq2AEJCQ1An8SX7jfI4gWG0IAVsncfEFvaN97lupKizzuDBAY/EA0zaV55FRStqJb/MoruKFnvDw7MfbtBVYshXJ5E0axW/2zPmAU6k+0mEHB2biTU8mOzAqFO0piSb4aTKVYLp5EVZJAhDNAJDE7wspIUbxSjXYuiJCxryI1peQ+2CjkLQlJYO/mGyj94QNSAVxLC1dGUFJuawGcgBFQkPvuLTHp3O8ZVC5DTCRZPMWqlsl1UIUR4hY6veSCmFDeD921xrixvMzB1JYcSiDHZ2PEILTSI9GGxBAPECnskeIkE6qmm10gGC2IEErCxePfGe0Q6jVtvHqNIAllQDsN4J/qI4XEE4HMQ2qye3aMCgjneXennmFAhf8SiX1jc3GK28ElrJHaNNBm1MdjvB3DKp7RoBdgxFRhRB7r3lTNpBYoQOblNjY+/sY5kveWlfaTz/iDGZU9wMbjx2+nzCCAPpPEMLTSHop0Wyt8RYIBq4TKb258xRQkyX2DsHg7SlUrv3MtEK03IlsW1bxh7C6Ee4byMvsA5MLUS3xLahUpkQKNAJG8mqlk1Eg7bCWqAsSN9pET1TpAEpr1ahwZYBsbQ0AZ68Sr5DiX1AfIi91ffaPumrjeTKEZR/q7wmEO4Q2N7itRbkR7gEKB2gMt8SIF0qqO0jpaD4lsLTftAVz9tSAsSivmQKR81JZUSsYLKb2lzV9qYnWCBL1b7niMw6GJQneJcUxEYgqBEPFspP6RQ3PwI5Rpx12JkwXjA1fBlZCAb7mGiXxvBdSCQ3MC0ICkkyWENjhhKRQQd4bAFalgAtpOnue8PGdOoHkxH/qgGOce4nxAFWI52jEIY++LLal4lY7LjY7GUM1AHYURJ6utdJNAyzQZmMWCGagNhAbhx+pkIugBzM2TGVYWP1mvE6hSO/cyuav7ZVY8rUqqu+28pcbMgY/ibCq3xzKKaaAPzUngkZURjs0JAVVrHeaxjVlsmXjCs1E8cSa34oFfSFUbEyElD5qH6YbIPEN8HuCg7VuTBhLNroDvtCpitH2gGWiek47w826ewXCZ+CQx10DuISBizaSAYJVlF1uItmKuKPMhT+d73g1Z258xJZtW/BjUBNDxIg9FAkH3VFgPZJhM1kgc1BLP2Mq4vWWU3tXEJLO20vFVFSLJ4g5KTIFUdt4wMVmW1H+Isk6uZSZGVtQ2B5lhhq35lVekkWGuAU08mxGEXQH6wMo0e4NYMnlcWi0nF0ZAGY7ihcrEzWaG0br1NxtL5pkIcmztsIKZS2zbeDHqQ+peIBVBZrYcSTwxiZFOujxUUBp3IjydSAjmLygEajx8QehepqqhAclWAHeTCQDvwZOHG9gRmgRdUeZbghgeDGalJ2oyBrY2P0kAggbnmUebjDi5I7xTAhQBzANm2XfcQWe1rk3LGNtJB3hDFpSyRB7AH33hqws+IsoX288wkGldJ3HEsgZjB9QbArKcKclQsY0kVx2kKEsxHMoEuqbAdoJbWoPFeYb4rqhxzIMYZh2hZQX+nmC7b8VD0e4i7g5hdADiCixUaB3llBqYeIsVwNjGitRbuR2hAlbIAg5SSKEYgCuu9DvIyBMjb3vKmEdMmom+I9Fq7G3zK/9O127mUGd8ZZRdcwueCqeyUEMMO/Jhqj1Z2EEgH3L2lPSiwZdJ/SAFIqzx2MIAAajyI8YV6jCWH3cyJhYQZFGnnxB0trteBGJg9LS4ba9xCJ0g6/3EWYmEuoO1c7wVVd/MYW00w3FRbvwRtJqhphdcQsKAtZ32lD3N8HmXqCMR4gwRoMK5PMFjo3q5dq1djKy6VAF3Iv4EQhAN8y3rQKP5ESjXvDYlgDUpEUaSSe8MkUKgOK3uUho1KntoUaluC2524kTa9+ZW4Y77RBADxUstp/MvX2glQVMIrGXLG4wiwRFB2UWBCV9RJitBVLk3LV4ijkK5COI0OLHmRMGw9olK1HcyZHFBViTvvCG6+aMmullKtoDKygADvK1i8ZBbmFkQncdooKTuIxH0j38QgT5jFcrjrzFvkW/aNpZf27SBgW15lBSgIJuLUtq8w9ZIMehe3fiLdwNllhhoN8mAKBjTTMZsaW57Rz2FuZ1PuDd4/I+rFtzKbpGrYwcZ5sbQQNzzGUKAPMghJ01cEWbDQ9AJG+wg5TqYaeINWEGi+8ErZHiFmbTQHYQcZs77SinY1pBoQ8bbitovIKN+ZSghhq2kMOLkbCUraT8mFtte0pwp4iNReq1J7xStewlhWqjCRNJgoaNljttLFleKEu7YntKZ7U+I9srULuG7yaFXTBI1AG4baTW8q0tqLbSyL4MLINvbUoEFfBEi4BcJQmjuYWXHZB/UysjVxz5ghyfmNqUQoH8y8pBWlgZAzgFdoSLW3MiCGT0wPMEuchvuIZUMItE92zVCxeIUTcYgKpqfnsIJ9u3JkLaxZ5EaoVXXlBHaMPts+TB1V9shyVzLrNhgQA3coaVyXcAtpWxBr1GB3BjRoJQ6gdwBFJVe0UTCJU7DmLNjiNBICclRr1x4grmBAFCxAfJbkgbRq4Y+NiQIvIxRbPIjPV2Fn9IOUB6MItDqwFv0i0yAOfiNxlUxle0zvi3vsd4xYcMhHHeNbMSRvMa0m4NxitaXci6c7gjcylzFRQMQx9tyX7breGbWkPSWYJrIbA3ii5014kRypBG8YumDTqHgRhOojTxEkhhxRjUFqBcQ/KqAuu8t0AAKfgxZY/b88wXznH7auzLJWp5NQ6W1eITnUR8wbDMNIr4MsfdtvBUZLG3aQpag94KE2d+JTHUfFSMiIpdjFqNSkH9oytSXcDWAfmFo8Q0EEmEfbt3ii2o+Kho+oX3qTanoKkhi3YmGfco2sRIO0YGOmJ+yBdQFFHbxLoZBXAHeB7hd/vDxPpBFSqFUohT+8LRQbbkwfULMNqPxCZyB8HtKKRauv3kDbXKRr27SKOY9p7GjOLF7GU4KqK7xoXWv6RTdl4owo2HsHmKTU13zGEncQSNJviMRWPdtpGXYiEFNXxL21Ud4wxaH2fI2lLr1G5CQr1yDLOUVsIBuW7cRRLDaoQyXQ8wHb3UDxAgBHJ3hiiNP+YJbWBW0hal25EIUVcONtoatViUMxA3EAEsxraRRs2y0O/Mt2tT5MX6gsqe/EZjIagTUvoRVvGNiAO0tMgxsRXPaEDo1adxFrubreNGok6duItUUEWPzUiOw27QchbgQuiKjceRB9yjbaDiJGzGGykA3+YETLsUcb8gyiCzEc/Epn8jcQWyauLuCryqGrRttvAC2tEfrLL6TVby2Y8HYyeUwATQ1jeUWXe+YZGmxe0Fk1JfcyqWFJIK8GaBjDVq5hYkAUQnQ3YI2l0LOE71VCKI9PYEmP1MNjFMCW32hV5aqKB8bmMddTfEi463HEmsBUtq3jNW9GUym7lVW5gWPvuMcACvMWD7bg6ieYFqQGqRwUO2wgE+4GMyteMQulkAkbQwKHzFauDL9au0AtB5lpQOkyYycgJ8SVcyyaX9pUCKFmozEhLSMQmSqmlUARe20GtVjtGFhcJKYwMnBIqGDXaGyUbkK2NpdAWQLBgq9kxjJsKlYsZBJI2jVpZyVJjN78RjoPEpVF+JMRagqbIsR4Fjbe4FNpIEHGzIwveFiDGQ1mU33GbMoTNjtNm7iZmRjt3kXMCu4NQVFMbhqBjuzzIACxMemQ6dQ35MFxuD4jQ1DjiWiq778GXVCVDIDB06mHxLI9NiBvJexMmiOtmAQyiMxgv7oOR62iKiWRvKyNTAd4ataE+IBAvURvKiqJIEt1ZlAAl0SbEKzxwYQCY73bb4hMoU7bw0WJZychAhV6XcauBAcHaMRjIQO+8rRaAkHa5aoyMCO8Mitx3l3sPMJiMlITf6QApK2sMkkEVICExgDmQwOltNSBSOBxHMbQVKul3MhjK7Nq4jFVihMI6W/MhY+npHEJisaCxcXkFsfiMTa5KDXKFkEEG7hMxC7cy6AU7yXRAkQCPW55M0IusFjwIggauI/p3Cqyc2IX2QyU5IlqN6J2MhN5NPMKgo53hVbAG+3EsMbrtJpDEA8RhVVS5YiiAyV3gAalIP6S+1iEg23hML0Kux3vvHIUQV3qKyIeRIq392xHEoM4/bfmCq0d+IwtVXKZLI8GSBbrbWOJYUatt5qXGEx7ixK0Y1UG6PiXGsKVCfiUxIFCNylSBo/WJZqNcRmM4tCa43gOb7cRtWgNRWMlmYdpfwpmoj3AUJQIXvIGJBSBp3u6qZNEuxN8GRm92kCUxsVKxP7oTTE913BbEdVCWh95k9X3V4igGBxnfe5ENbniGGBNkXEsDfgEyBradisFXCnfgygKIIk9pO8KZfPiB325gkkN7dxKA5rmRDUADau8HI68QGDaQFgjH/AKpqh+F1AJMoZAO25i9NrseIxVtR5jDTkf20RtIQG7QNY79pRbgjvHpVhvfuN5bEXZ4ghQaNyZG1jxUqzFF7NCUCdQlItNvxIGp67R7FPfYy1fUg2hOFOx/eCFBWhtCJkY0CBM7MxaxuY9sbN+BJjbSbYbSYFDI+uiKmhSddHiVqRuFkJC7y1R5UB+0fmK0lT8wkYi7kyGtxIXyz5MT8iEFZQGbYzTja18/mExBGlhQjVxmDvpJraEjbTRmIbAMa7XMgFbCS4nozXffeQ5TxFFTv5kpmHzFQwe6zxDVyx9xuJQMOY1Cp5Eglgdr35jEZADtvKKqAK38yKRq2lPQtmI1DeQqGsyla24qERyRtEXUYKygEbxdADTffmWb1arkdQRYO8p7ETQP+YAyXfyO8tduZCVAPtgATSizLx5Aw0tCdQyjaTHVkFYwGvvHG0JwAB4ihkoV4g+oSZcT2c1abiqBhmzjuKLV8wogRxLK8xSNR37x2pdJ8yLAEADeUy2ss5AZCe/aTT2UuL3X2hhENkyDbmS/EupYmMhAfBgE7mFp1H8QBjJY7yM4bgzUZD/5hY7ykxBaJMjsC1DiFDdvtDQ03MWRSlhAVjQ8wjS3u4gk0d4IajI7XAms3tHBvYL5iFWjcPVzL6Fkg7SilDV4lIYxnFaYWBDbk3IrDg7wNa3XaGqgIWG5gR70bHeDjyZMZDfd+ZfLDyY0hUx7iS0W6482PWuzeIiyvaWGs2u1S9Yce4byr4ovux0OYKNou+0A5KhKQ4JjEHQZbreLFBSO5jE2NGDkWmDVtJhi1GkeINAA2LlM4Y0IYHt3ieASBVQmouxxCDXYhY8dtKiD8Qcild/MMnSaIky5LAFQYrFfBgOmnjmMRuZKuj3gIolrHHeGcIHujigK7QDfF7SqWWo1W0B32BA3jCvtlHHVVvUBYcnHvzDUak3hjHqfcSgLfRIqiaAlEhhXcQwAf0ghlW77zKaoLsDxDQeYJYGqlsdHfmXV0JAs13hqhCbiCgLWY5dxVyoQq7m4Jxkt7THZNmAErHu0elpJRiCveWisguP08kbmQg6bkQOJceq22JlHGtmj3ghiGIPEZewl1dA+E7FTKJbTXeNyNooXF8mJTwihzYIh0RUgJAuCrEtzNKJudj+kokcmVkHfvBY2oMlQwjUfxDxgcmWiqcdjmBpIsXzKyLMzOl8DwINCgW4hsNOPm4hdWwPEmr+TiAFJU3BChiBzAdyooSI5IJHMIe7BRoA2iVpdzzBLMV90iMHX8QvhFbQ+8u7J1bQcq2QR2jK1jUeZFJc21jiEoHPcSDHdgyaNuaqGbFj7vzKRD7jzDQUSZXqUD/tCBAIr5hORssGwRYl8jUOYwXqCtplZEFCu5gKhLgmMf3HaAKgAUIO+qTcExiAMt9xAlE71RlBbO5jByFi2/pqQfM1ir06VJitZ2h3Y2guNwBM4CX3E+ITAf2biCCBKY1xGBhpN/MEA6rgK+rYwyTYriQEwtbEmOhdi9pS3pZebkqU0AXVf+JamtpWZintUbnvFqWLX2hWoMNMXlTVXiWFBBhadrA7RpCkWhtDyONIFcyNuvtG4kABUeYWF7G6ljIBuYdLxUootbSGqZ6YEd5Ge6uFpVVFjaCKu7kELWRK5NyUS23EooRUIOtrg7gG5QJ1fAjSQdo0QD20e8DQVNjiGSFllgRY4jVLVi1i5A3Y8wlROSaisoPKcSph5OncQRmB2N7wAxod5aizZ7Qo2vUPBk4gu/G3EE5NuJFzDDuJaMh55i/V1EUKhBQ3O0IYNvxDV13oRTE2AsENpaVX//2Q==">
            <a:extLst>
              <a:ext uri="{FF2B5EF4-FFF2-40B4-BE49-F238E27FC236}">
                <a16:creationId xmlns:a16="http://schemas.microsoft.com/office/drawing/2014/main" id="{7258A066-655D-4091-A0D7-7D81512E5A22}"/>
              </a:ext>
            </a:extLst>
          </p:cNvPr>
          <p:cNvSpPr>
            <a:spLocks noChangeAspect="1" noChangeArrowheads="1"/>
          </p:cNvSpPr>
          <p:nvPr userDrawn="1"/>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4" descr="data:image/jpeg;base64,/9j/4AAQSkZJRgABAQAAAQABAAD/2wBDABALDA4MChAODQ4SERATGCgaGBYWGDEjJR0oOjM9PDkzODdASFxOQERXRTc4UG1RV19iZ2hnPk1xeXBkeFxlZ2P/2wBDARESEhgVGC8aGi9jQjhCY2NjY2NjY2NjY2NjY2NjY2NjY2NjY2NjY2NjY2NjY2NjY2NjY2NjY2NjY2NjY2NjY2P/wAARCAUAA78DASIAAhEBAxEB/8QAGwAAAgMBAQEAAAAAAAAAAAAAAgMAAQQFBgf/xAA+EAACAgEDAwMDAgUDAgUEAgMBAgARAxIhMQRBURMiYQUycYGRBhQjQqFSscEVYiQzQ9HhNFNy8PGSJWOC/8QAGgEBAQEBAQEBAAAAAAAAAAAAAAECAwQFBv/EACcRAQEBAQACAgIDAQEBAQADAAABEQIhMQMSQVEEE2EyInEUM0KB/9oADAMBAAIRAxEAPwDlWoH2xbYDk34jGG8rUON6mbFZ+owriUENZ7iILWNptyIuQUBczPi0HiYsz0FqN95Hv8CEmkNZhZmUihEgUN5YNcyhQEWbuFPJ+YIBJixZPEcvtFmAemhvKFEbytZMpQeZPaiVSO80BtKfMzhrkDFjURDmyGuZeHqHx5A6miN4pRqcLH5MCqBTbx7Ha6TrupzOr5XAUb1fM638/l1A4U1V24nlel12FN1PQ4PqmHpOn0Bbb5Eaa9F0Ob1U1Zdm8TYrCuRPL9N9VxYVLu1km68Q2+ujIaXYeZqXEelYqwKahZmYp/LfYzEf7TndN9QwYU9TI3uPmZ+t+qZMwLYRqUeItg6HUIvUEaHAf57TH1KdZhZEfMrI21rtOE31t8TexCH+Zt+n9e3X2cyk6f8AExbKOo7fy+MDHmUebNzJm+p5MTBQ5ceRF5vp69QxyHqPTA4AOxmPIvTqulspBG3i4to3dRkzdRjBxgn8HeM6L6nkZhg1UeKM4jdQ2Gxiyll8NO3/AA5jwZdWfIA2S+TMy3fCNnWN/LoMmRbHkjcThZ+uTJnX3E0Z3fqvUf1AiKpA+anA+q9Ujp6SYAH81/zL2tdBepOfSuFyK5M6/TdQMOEKWBnkfpf1AdHlZcmOye83db9X1ofTAUn4jnr8pr0JUZiMjOBW4nJ+p/XMOMtgYByNjOC31HqihUZiBOa2Q+oWY2T3Mv2/RsdJ/qmUsQhKxGXNkbkkk+TEA2LHMtSw+6Z3azpRVtW8MACHRaCVIPxO2xuIqb2YLvvQ4lu/YSgtiPbXoJJqUHrvKYbRJNmZt/EZtaNfiEmdlMQoIEok3zNQbi3qLfeJNiVhapb8yX9unP6Fj5j1mfHvHrtMtvSfwsnvc/M9RPGfQ/qWPo30vsCeZ67B1GPOgbGwM1xZ6cep5Nlypc6MpJJJAkkkqABDA3M3V9QuJNRcCvM2Tm/VsCvgLFNXxMdeIsH0nWLmYVZm+cX6Jk1bBdIG1VU7Uc+SgyFgPaLmfOgfGdYN/E1xWY6Rt3lsI4OA4cHVEadz5udPXjC6lND8zn/UunyeoHV6HxN2LovU6cUxBI7mYn6U/pesTK2gGzG5ndNxuJxyB9Oz6tV2fcKnWx9QmfFqAPHcSy/hDkbUoPEKczJ1bdO3uHt+Jtw9Vjy4wwYCalhh0DMSMTES1yI5pTZhEWKMqPJ9X1IORxlyULnFzMrsytTKDtXNT0H8QdLgXE+Wtx3nizlcNtsJw/xavqsWMt7IlUqNyC1u94jcyuayATvFFwj7CGVI3Bgij23lBnJY3FQtKsvzEsx4qMxGRTkGlN9orJv8wmctYgihIA1kiuIDIw3l5CQ20rW1SonpkrzFshBjVfUILah2lQqwBRiSxBjH54ij+JuLFhiTzGWNNxQBkNkSrgtVmGsQpoxoyiuJMRqwIl3zCzYkIse0xGLJTR7ta+ZkZuDUP+XdlsDaJLe7aa8eRhj4uUZGxgGmFGMQaODchxnI9naEU0DfeNFP7oMKxUEyIEqYOkw1bfeMJFbShIHaWcd95dgGC5PaFCRRhEWOIlyblhiBzNYLoy+BRg2SZfMKqjLAPeEBDB7ESILGw4mgr7ZnAHaGXfTtM+EBkUjcTOTvHnISKMz5ObmosQbSisgIMsm5RXEi0ZZUV8wOIUR2MhF7wTcisZQ1V2lEQluostTSI9ExvxKB7RJ+ndev9lwD03XLziMuxtq1BZdKy8bzCU6tPuwv+0E9RmQ7ow/SPA05um2sbGZWUq28YOraverftAydTjYbDeZsUtviHjWzvKUht5Y+67mPIJrB2gMTLc33kUVvKKQm6MaR4g6lho6j8yKoLUBnCmMdpmcW0sQ1cu9jmGmUlhZ2iFNGGm+QWdoo6adQAAFEL1Sx3/xLy4enGFRjcnJtvfMmTpnw4Q4YMe4qYzGcUy1uzH8SJkcmkFxCsWO8IBwxKnaZZ1rbqXJVXuwePM73TZQcWNcy6VPHE8uHVfcTbD/EY3X5sqhSdvian7bleo65PpfT4dfpYyx7kXc5KfVBjDJ0mMKvxEnJg9D+ozMa8zn58iILQUI/+Frr/S+j6v6mz6eoKJe9y3+hZh13pDKuRRuS205f0/6tn6HV6ZtTvVzfh+rdS+U5dDMW7DmQ2U7rPpw6ZkOXLj0g0QOY3C3qOqdCdIH3EGpxfqnV9R1Gb+srL8GB031PL0e2LvzfeMmpsleq6oY1wlGIXJ/qJnGT6n/LlsLKrEdxuDOb1f1LL1J1M5B+DMoZibJuWl6dHNl9V9S7TOdZbe4pXM0I+24mWdB6gBqUaaC+ktY2lghRZioYv+0hyGAMw8RbMWawIgb6zE7KZGdjubl4smkUVjy6nGe0v2xqXGRWFx6m5mJ0OSeJp1hk9sXTQZMSsbDV8RPp6TNHp7XctUVuZvnJNajPdRbTW+FasTOwAnSXfSqU0dppX3LMwEdiuFhqAXG1cBaHMO7nN1WABNvS/UOo6P8A8tjp8TGlExvapKj0f076+M2QI/PzO9jyDItgifOdDI2pCQROv9J+vv0zjF1JtT/dNTrPbFj2UkVg6jHnQMjA3GzowB9XIO3iCmYE6SKMaRYi29pEl8KZKddSkGWDcAoSd2NeJajFiwHD1RbWK8ToDeYGwZBn2J0zVh1L7WEzzcWmxPUqXXSAT+I6Sas1Hnevx5dgxOkfM7PQZFfp1oi/EnUgIL0hpxf+oJ/OnCg0HuOJz/5rXt3MvS4czh3UFh3hY8CY/sFSumdWxgBrP5jpuSIz9ThTJiYMB+04S9H1ePqGbBkUYua7z0WZdWMicTNky4ydFUPPaY6nlY29Fq1BWayO4nQJoTz/AEvWPi6oa6IPNGdoZ8WVQNVXLzUZeox/zDFXS0O24nA+r/Qemx4S+HSjDehPSFkwNeqxOV9ZfF1OBhjPuHFTNV4rKhQHg1zvM7IxFgR+U0zKYn1tO3aZ/wBc77IZG8yWAOd4xyG4Mztsd5Z5BLzvGBrNLFWDUaNqqVBI+hraTKyubHPxKZL5gqg1VMqGj+ZYxM0cE0wkJjQivSG4uLLlvxNTZALBEys3uNCpqIEsuncR/SoHUirHiIteDNnSFV7xRiz4PTc1sIkKbozqdToIJqc4g6vialUP8uW4h/ybab2nS6JFKe43F9Z/TvTxJowYxTaTNAW+8xMx1XDTL5MVDnw29j/E0oKSZUfwYw5iF3k8iNu3iLc/MosTvUPCiZGprlQq4BBJqb36XEtMrH8Sjix6fmZ+wyDA5FiWuLJ3E0A6drh+rSx9qMbYyrQHFTchLEki4l8Opye0Tr9jHplhLm1uktfaQDE5MbYhuJr7KQcZgkVGBri3M3FTVcYhFRIMIGLA4MA1GWzhTMzsblaieZPqmNDuGG3MQwNytVGXZMqqAhcSwRKsQBLXLC3IR7peqoBNWmu8Te8eqB95eQIFojeTcTSvUNQTvJLAuaV7kfVm/uw/4hD6vi/uxV+keekU9orJ0Qo7R5aUPqvRNswA/Mv+Z+nZDftnmfqSen1BXiIwbGzxJ9kevK9BkH9s4H1DFh/mf6IGn4mb1AODUD1d+bkt1oTLQ2gVtCOSxKBBFXMgOYJaoW6mq2kcAwBJviTcQgu20irciLLUsHVcjq0oChvAvSTDxBS/uO0HVQlIhyN7TB6dL00ZQVNVKOXJkpC+wiVBRaLGQOAbmGNppBSgITuVWhEHNX4kGQOYxFk3xNGDrsWDCU0W3k95ncMvbYxBIUyruHjOWPFCG5Vl9x/SZgygXcmsGMxEYUfbxN3RZsuHfVzMRfTuRKHUG/iPJrd1/V+sNIFmYWYrVx2Mqx1cmI6h6bcxAJBO9xuNqHmZ1yr3EJHpviWo1qQ0YgP9x2mdXs7bQ9/MwHlVHEpiCu8pGFcwCdRMYBdb+2RHK7SnBA5iseS23l0bATUEtZq4Ou5dhd+TJ+VHQrcXLWr2ivUYnwIxZr2s8mXJdD5lBalmjNZGsB6hO0FoVC9oTDabnhqQoQ0+6DUPHQMtV0cfSHLjscyj0OUcGO6XqwigVNI61e4jJTbGAYGx/cIRHfiPz58bjxErkFVOfeRvm2+wOxAmPIdZsTXkyDitpjyEA2JJUrb9O+p9R0LjQxKdwTPZfTfq+DrUFMA3cGeAU2N4WLK+LIGxsVI7gyy4w+ng3xFdRXp1VntU8t9N/iHIjBc524ueow58fU4gytsZv7faHoPTFlGlht5uP1C6vfxMa4shzMdW3aO9N1cE+79JJauHyrHeXAyqWXabrIlbVcW75NwifvKTEwStVH4hYwcYPqNfzM+VZc4Z1Ku1H5nmPqmHN0vUrkDagxC7ievzYVzgAnjxOd9Z6fD/AC/9SY6lWG/Rwy9OPUZSa7TpXc8f0/WZFYYsD/jUb2noenyvixA5XB/WXnr8FjcxAFk0JjdsWl6APzOd9Y69hj/pZQB37Suks9N6iuCSL4uW3aRxcnqZvqbjGxVVOwAuaX6nLgNOxA8gVMnrB+uc/bvvU6z9KuTpybUmtwRdznz6HIz/AFJ8lgP+o4Mw/wAx1BtV1GUuF1604Exhr3A7VH5cGXpmp8bLfg2I8I5GUnWdV3L9PUtgQ+pDNkJJB+Yzosq4sg1naM/TOMTLpMs4yy2Bc6PW/wAu7BsdA9wOJnOkLtQMejGA4ip+2TcTZrBG9RGUgSooZbFStSht5WPSW4h5Maneoqr1rXMH1COJQxqRBO3EiCf388zOUbV8Q9RlI9neaiBOM+I3GCghKSx8xoxM3xGhbkMOZQWlo0YzNj0LtzM2s94nlWvGwQQM5DiJRrMdViEYmw2dt4D4HU8bToYfa/uG0PqSGrTL9hhXBkUWRtKfWBVXOgj2mkiKYC5j7XSkdOaFMscoQNY2i2IEoOLj2ybkyaiK5gOxHPEEt7rg5CWG0YLBBhuV0Cpm9yyeptUtituLKAtSjl+JlR7h6he8n1xDQWf7ZCWPtcWJQyBdxIHDtuZLFIz9PoGpTMpVz/aZ02xaxs0DGvpMVYWJrnvIuucAfEIjbadDJgx5Ps2Mz5OmbGL5mp3KaxmzKEM2DvKudFVcu4NeIQPYwK7xqFe8Ar3kAJMBoUXvxC0KJEU94TqVHmYZCBp4iMhJaNsyBQeZfSlKhYx3paRdyAVxJYY1dGTaPpxxxeRVVSTtCIyHkzN1QIxnvOrTyH1em6x2U2JhV6mv6jpGVqPeYV3M50Gx1S6pZSCzGMLmVDXt5hYgQ3MUdjD1CuYDGO9DeUGAXcbyY94BHuMKiN7qMYxCjaKAF3I28Joy9iAJVELG9Ol7uaioDSx4ELE7YW4sx1XusplpdxvM6zovUL7mKdjLCuFsCL+4/MiGqEZCWbeXiPp7ruZnc6YC5iDLg2ZcrstHiJKkjxLGVnFAQqJG8BKmud4YI5AqC4riCjE7Si2y21RiKh5MpcFm4TYNG5MngMDBO+0W5GQ1BU+oSJbqqCxJIgTiUSxjFxS5r2jFNnYzVlU1MiowBh5MoYiuIkiGDQmUML6V2i9THeCzjuZaODtAKz33hjFe/EEUDKyZiBQkFudJ2MsMSZnsk8xi2DzLg1ruI9FGn5mRGWNDkCwJnzqmht6MvVvFjIG5jABzNa1Ksj9JRuWCG42hqs67G9K032l0BCbaCqlpVEH08GNGQkTORUsMYU0ubjEepm3MYhoVM3mVdOynUtiYnBBu6mtMqkENMucgttxM5S+YWxPaMxggRYIHMI5KjMc2parxNnR/Uc/SMArkr4nKGQHvGh7HzHtZXuPpH1XH1K0zDV3udTJmVELWP3nzNOoy4X1Y2Kn4m/pvr2bG39Ylh+8Tqw8V7nB1ePLsSAfBmjmeFyfUM+dhkwGj4GxM9D9G69+oQLkLBhyDLz3+KuOwzBRZ4mTq8Z6rERjdlPYia6vk2Jlz9dh6bIMbGie01159pAdGmbDg95LMPO1xPUZ8PWYnxOCDwd5vTNjypsbBnJTA46rI2NQynvMXx4ajzYv6b1xVr09jUP6h9VzZ9OLBZJ/0idD6z02Z1NYqHiZ/oXRlcpbNRaYz8Iy4un6jKgV8bk/907HR9JmVBh9y1NP1DLj6fEXTHbKOw3jvovVfzuMZNx8TUk3AeP6XhwoX0gsdySN5kz9Vg6cEbDadvqHCYiTPA/Wcyt1jkHjaXr/z4iCfqUXrv5hNq2ozqYwn1cqhfSF3sbGeROZmY7zX0nXZOmcMh/SZ9JK6P1j6FnwZQ3Tk5VbkAbiYG+jZx7qc+RU7nTfW2IByAk+BJ1X17CAdSb+K3k1rI81n6f0+CwI5B7TIWadLrfqKdS9otHuRMJIF3LGaQdXMhfajvGAqTsZbaO4lZBjZR2jSwP4ijtxIgL7DmT2Hakiiy6pTKy/dAocy4HlEKxaYQpN8QSW0y0LGEMRQrcx+s+ZnKk8Qlxt3Mz5X8JnybbxaKjiG4vY7xVBPtmkMXEFs8xbZfcQO0pnOmLRBkPNGVTVyamAIjnChbBiFXQfdv+IWQ2NjM1kS5KaVkfeI7yybEmImWjvwYm6MjPR3lM1zcimB7EHWd4sErLL2JcDVfUOIltmkDESz7zXeWKHjiWGvmNTHRphCyogG0mw0OoFYCtRjBjBHiCMQ1bmSYgkyeDD9QkxeimOkwSSrV3kyB/qUY1sq6d95jLe7eFzzJ9QnqCDekTNNvo6jFZMYUkGdebPSwkNHDS4+YmrahHnCyIG5EtsUBFGpegjcStViWrQi9ZEMZCRvANSu+0mA9XiUBvLFASwQZEUaBkKAi5TrvtB1adjGK+qGZuqQnG34nnh9b6hOd4T/AF7I6Fa3M67GnC+o/wD1OQd7mUEqJuy41y5GduSbgHp18zGUZ0eWWNxn8uoNAyfy/wAyYEsP3k0kcx3oG7uEcLERilo9bSNkA7Sehk7CWencrZ5kwUnuNQsmM4xq5gLjyA8Q8hyFaIkCw9w1cfpM9MDwYQuXDWzFlVTdXCLh2vtMIY3HgNpviYsYrX6oAqJ2L3UUTXeWuXTxM4yY+MEHUN5nGC2+I31mZt5MgKLYl2xR4sK49ybkykDiJTOeCNoWzGwdowA9suwqI0spu5rcgCpmyZAGoTcIbhzOpE06/UXeZcLp3EaXHaZsRNKodoGUgjzCLLXzFkVud5YEaTdgRiZNO0gzU24kdRk3G0rRyPcp+eYONdPeG639pmUKIPeQPpM0jRo98RkxAm14ll0QMTxLIuUEKiQPR3jA1VAWRTvUBn8SKdxcmBwau0amXVtxFayBsIJezcg1riB31bxyAjvMeNiI9XPMlGjYbyg9HaAX1CV+Jm3TT2YEfMWGIkFyTpzZY6QLvcENCI+JYVe5nSNKDEQgbg95RNGLcEIKtcom9yJZ3lHi5nTQHniWyhl5qWGBEnPBl3fCVMWOjuY58Z02sFVoSHIRsY9Iz+o6tRFwmIfvRjCFYXW8Q4IupkPw9Rkwfa23ieg+n/VcIwBjsw533E8mXYcjaHhy9rqQle1+mfxFrzMuQMVvZq2mrq36PrcyPsXHG88z9H6zHgyhMn2T1X8l0HUoHWlertJPNmNQTf8Ah8YPq2o/SN6Tq1P2UfieT+vZM/TuMK5y2M7/ADMXQfV83TDRuw7S/Y17H6pmXJjI1gfntOJg6hulzF9QI4YCczrPqmfIbIYD5iui6sJ1AbqBqT9wJLTXti2HqsAOqmrbebPp2FOnw0P3M88OqxA42xJQvehtU9P0uRM/Tqy8ETXPmlZfrHVjp+lJAv8AE8J9UynL7mUD8T6NnxYcmIrmRWX5E8p9Z+l9P1Ptweyu44k6l0/DyBIB2jcbqvMZ1HQPgbSfcR4mZsZ/EOfpsxZzjsjcRWbM2Zt+JlLOveUrm5JF1v6LpRnyadYUdyZ0c/0fFiwFlbU1XvwZyOnzDGdQ+7zH/wDUMzErqJX5MqxmboOoW8gxsU8jeZnfSZ0R9RfEumq/WYcp9Vy1bmEoCQaIMZj9puKrSZeveEM6jISKilVobMKlaoDFAobxyBAsy6pXqEcRg0m+0IE6amdMhMZbEijIBcEGCVPbeNKMQLMmgjcGIhDITtB9M4944kA7yOwZal0L1apABW5iiCu4NxTu1y4h7AVsYokqeYsOwMvVfMv1DCusbRfptwYStUMuCseYAXGO5g+nvISblg1KC2qqgMK3lg3DJ24gAMhO0jNZggAmGVFb8yYGLkAWLLFmi2O0oP8AMfVTjaiwbkrXve8AWV5hY20neRC3J1UYeNq2MrKdXEX+RU17itByVMrsWaaMaahxF5MRVr7RMlF48GqmBubSA2ECYkdkNiPOfUtVvM9TahGXEEO0VxDyK53owQhM3KqAwoQwtKKt2EaaG5acw0x3+fmURpPzJoamPXI/TkysWbT+I4ZBfMz5iNJQt+JTY/8AQI7bRUtFpfEv2a1lOoGoJ1Exjr7jvIEJ4M6T00TTlqAjHR0A3jMKnVuZeW9e0zvnE1ntxvI2RhGnVXEWRfKzaiXNQ3l+vfaLrbiUKB4gOOSxsIPrAGiIeFQZMnSi7E53vLiaDWp7S9SeIp8RXvGYsDMLvaavXgNxojC9IgOvgAx2PGQOZGQThevLFZciaUsxKKzHYTV1CswA7QkxaFB4i9IzKjDILEZ1DAAeZoQ2fMV1GNSCb3jRksEQFyG6AhBTZkOpN62m4o9yNxElLbeMTLqaqmsLjZeN5NwY10r2hAgxzYATtxFNi0naXZQvSdXMjXq34llGEoY3bk1KGrjTKtcGGOlVNy20HEGU8ydRlI2Ezt3AGTSD7TJiBJ5lIC3a5pXGAu20XwM+ZWH4g437Rrqd7qI0OCalmB532uV/L3vqiNbAxwyErHmCEBPmFjYE7iCKPMIACQaAQVmdmAbbeR8wC1Eo9tJINSuR2qN1fMQGsSg5J2jBpV/mNTNvxMyCxuYxRRmKjavu3lkbxKNttGI4ETpqXEZSNoOgmNBB8RTGu83PHlrVEEQGsyyxMoRetXV0alhDUlmtpav5l++KWV0mSzDYgmMVU0+Zr7ShIcyHeEUF7SvtkoENpMjZNuIvJqJ2EE2RvJqIzAgxBUg2IYBBj8ajvCB6dh/dN+HrcuAVjdtPi5kJQdhB1gcQ16dPNnx9RiJcAt5J3mboejPUZ6WhW4uZvU28RnTdS+HJqRqk9I7w+lZgtHKn+4MQEXACmT2v5QCpmb6tlIA1V8TF1OVs7gkkk7bRqtvU9ayYW0MD8dv0nQ+hfWc4048vA4ozzuTC4Wvd+DH9D1K9OQWUH57wa9h9Q+rY8aqWcEXuLmPr/rPTt0v9Oix8cTi/UfqGDqcGmrYcGqImPBnAWnEm1bWpcmsHI7Gz2iHK5j7lN+YvN1A+0HaLTKbj0zaY3R7Ek6gPES/ThJ2+mxK2DUWIPlTOZ1eQF2A3lMZQFXtBJo2IxF9pJAMzlqY+JUF93MvSFEDWIQZSKMIo0ZnyE6to16U7QNibliqU3CfccyiPEWSbhDkIA3kLARNkGESTAcGDcbRosEb7TNjFQ9dSYNLPaxJdl43lDIDtDCjmT0hLOch3i8jldppfSO0z5NLSzyUCNq5kaoo2DtKJ33nTATbG4WlWWwaMvGNvdxKI32k0DvAJIlksDxGpi9QWZfQBHsSyB5kGIqxFyntTUngDwYa6jxIqhuY1AV2BuLQiirSbmOyrq3i1Gk3EugQlwWx0Y4tFGyZYIrECVZJhUBKJAgEJapq+JaEES+D4mdQ1bxiQW8LEVI928L2IbWYQtkAHuEBAlx7sjjeLrHUuqIsuni4jUL2EIsAOIBOrgRPAdhc3xYjDoB8GLwAiMOOzM2+QJUUT3mchixsbTSQBsZdqBxNSjJQkG3Md6YZ9oORdJozWrHVQELCH2nzINpO205ahSqGJuWF07CEtY9+8l21x11fwuqVaMjY7JMZYqXe1STq7qazsnsMSATxNjD20YoLR4nWd5GtLXGx5lZMfgbzTdCCCD2k+9TSsJK87R/3RdDVxvCuuJnq75S1Hxit4WIaUgh65hB6k3wapif1kul+ZWq2lOZjdQKi33NwnFiVj2BvmRTZNygR7RtFZVIW7Ee4EVuTvvLKF4k8xXUithNYIHaKy+47yy+dGfBjr3RjNXEYFIXxM7qdW01u1TsZYLbReRzdQxYWjvAIYG6uEWG0rvIBr3lE6huIV6V2jQYWhzEZ03sbzQrAr8y3X28SS5RkxMVmhWLcRRUK1cGNxrRuXrFR08mU3tWE/uMWR5NyIQ3uPEJRUeqjTKOLbVNfZSlVuYZIqmMWWoyjRmgwICPMmJFLQcbUajGYJuJKCyUvEAMb8QRmLdoV3IHaWqxDRtt4kORtccjDgznUMVjDQ3E9/iMRqPEyGajxAOrmozXtLSnl1qFW1cSiTW80NhblRcA4j/cKljRBzaRBXOGMYcWo12kHS1uCJ18YoDlCncyx1APeE/S34iv5cAx4waFySmyxWhgNoJUmQNLjzFEMx2gnG17XIPUB2jxqIAQd5qxBSvIEyHVe8sMwiwOyhSauCFoRQJJuGG8yKjA3CJ0rBc/MWWvaGVl7O03dAcfqBsm9duJzwneT1COJTXZ+pZsTqBjokfM5LvRMiNq5NSiRe8i6Xrswzk22lFVBlaVMqLDHkwvUFbcxZYDaUGo/EYNePq8mgqDtAOSzvAtStjYwL35jCnltK2JnYlzCZtIqLXeICYAL8ysZBIBkIMEbGA58Qqwf3lDDY53izkIhjJtArSV/EL0VdbveCclyBqgKyYynBuRL7xhYEyCrlE0GoBB/WPLAjiJIOqAKk3VR65KWjFhoRIkQDubimvxLyPKRwZqIVyZZSXkG9wQ+9TSmDihG4sfup9hAGPcNc0vobGNOxmbUI6nDo3U2IOMlVllidjKJoVH4F6t4tib3lqTe8aUDLtE8DOHraGGNfEoY/duJbDTxKqxk2gM0EmhCRC4lzBF01vK52Ej4nB4MNFA5jwBGMkSzjIHmNvsJRVgtybULQG74hZHsV3gFjBFk7xmqKyI1O3eKO4h4iTtJZ4Gn01KxQTSd+IwGzXEYQO85bYyWqKRtIECtxC9q7iCXBPMm2g1QQ19vzF6ttoanb3SbYBddZuWApSjLJEQ777TSjC6TzF5QXMC2O9wkY95pddNTtBBJMBzpG0mM2NzvOf4ZMY3tBGoGXupgaxr3MgYrby7s3cWp3JhWDFE9SzJdGzAOzSZSdpfYMsYOo3txJrteJWql4mv8ABZfeEGuLZ1KfMBW3gG5riCGNyjZbmLPtbmQPDjiUHBMVZYwqA5O8iGkhtl2latO0WCBxIQeRuZYCJ33MtYCqbtt4atZkVGcD8wQur3GWV93mGT7eJUKcmAASdozYi4I1B9hcqo2OxL06RUJ8ldt4uydzIBIGqWVAWzAY+/zLykkCuJZASERo3O0TiAMelUSZKEMl5LPEYrBZQcsxHb5gkgGpQwUdyIq1Ly2YnYCpSIdVniICK2aFwsi1jrvGAeInqCQRUDKUa+NoQwkC+0YW1UKhb6am9UkfEs3Lb27VIoNbyg8SrXEjqexg69MDWzNtxICUE8wrIhhSy7bGWFAXfmZqIjGoauSYoRiEDmZoeCWkBOPeCjG5HcE0ZkdHpM6uPcRLzlXal4+ZiQgCMB+Y+7f2MfFQ5EmPH7vcdoAY+YwhiNpPt58r9mlceMmrl/y2K+ATMark1Sy+RW5nX7RdPz9EFGpdpk6jDox61IPkQ8+fIy1cWGZlptxG8lrJruNQGrhjADkuhU0ui+nQUX8RsRhZ7gbGa0wqRuIvL0+3t2knc1NZjtxB1Ct+Y0YWXmU2EtwJdiksxI2kQR6dN5EHLgK7rH2iAZxVCDRq6gaGuGCVE0Aok7SyjAXcbhOPVTS86AboxrxASG23kDXKJ2izYMoaQB3i7Fxy/ZuJnbYwC1kSamu4A3MfjVSdxADISRKxsRNbYFKXMrKBYEaDOQQNQMSbEsGzKGsLG0WSRC1VBJuBAxl6jLWo0ldPzAWtg3G40173UVYho1QhpSuYpnpqhl7imQk3Cr+ZZBMrYQtW3ElSs+RTzFpYaaHtjsJRUAby6hWRrgIhJuMKXBspxNRWgfbRgElTImTbeC73M4giCRcEWDLGS12lcyg62glisrXe0jhgLPECeqTK1b7wLqGGBlULCztvCQlOIYWhAYHxAcMwIi3YExY2kJEmeUEH0mEcxqouiRtZgjeXFQtcguMCiud5YK38wF2dW4mjEm13AyupUUNxAXIa2MnuDUrjvzAbJ7oCWZTcznZ5Q0kEbQPTI3kUUfMcrBqBEIBH8xgaxDzYFxoGHBmYCjJim0D3qA2KzdyFtoGor+JZBWQNjPkSK+1yHKGGkwNNcS4roZ7A24l42GnbmB1D1tLxA6L4nO+mTHYgcxeNbJJNwHY7iFj9q87x+AYNtR4hrpN/ESzBRIr2DGahiEPkJviW598rGFA2hZCALkUt8m9QXYhYotqaHueTKILKxgGkfMgOj7oui7XwIQRtTcB7beXlLEUsiq2nmFVibepGf3VBU6WIMjDvAYhFxgNnwIjG1j5jMbe6zLiDOwO0UmS2qHlyEiu0VhT3EyfhWi/mTUWO/EWRpPMsPuKlQwrQ2gD28ymY6pR1ESAcj+BK+5buoDkjmEN1lVagKtwgPUWDQIjE2WoogAUQwQyygQPmA9DcSIvZbgaQTY5kQljxtGkgDiPSlKObhFtIlVqbxLYAEbwLxsx+7YSsi/MJqCxZtj4EoFccLj8xmkKLuKdxcbtAOjFr7QmOlah42s7iDnG81v4GcmzUbjFDxBTGCYZFGrloYq1uDKa9W/Eg2HMljzczottuISrcUCS0MPR5mQbtpG0pFLm4JOowtRAoGMDwaEhyRYvTvF7zODSHjBkftMyGoxH3kvOjUuQgby2yIwiC17CVUxZ+lNAU/MIUJn9TSaAuF69cyWUMZqg+sYnJmB45gamIuJyNePKp5ltkH6TB6nzC12OZfqmt1owlFkA4mRMmkSerZ3kymtSuD2lPTdoj1QOJXqkxlDGRa4lDErCoGsy/U095dor+UGqE3TLXMgz7cwDlJO0v26XRjp0PMs9NjgDJLD33j7dG0Rwqo2md+m1NxNO/eUcyj8xOuoazL0dmGOkIPMcM1mE2YVzL9+jQDGwWpmfpmJJmo5pBkFbxO7DWBumfuJS9K1zo61IgnKvib/tprG3SHTdwB0zTdrB2hUALk/sprnHGFPzAdW7TpFEY3BZF4qanyGuYs0I6haqPbpQdxKGBe83/AGRdhftrwYP3EARx6cExmLpxM/eGsuTCyAHkS1Brg1OgUFUYvKm3tEk+TS1lVQPmDkUE7wnRwbFy0wu/I2m9RnoDYSnw2t94/JhKnaD7xtp3l+wyBDdSyh7x5BvcVBKtfE19lJKFd5akkVNYXWuki4DdKw4FR9oM9bi5qQJkSmMz6XvTW8fiwZGXwYq4XkxID7TcQVIO02r05ANmjEPQJBFESyoDUQvxLDzX0zoUKst/pIOkxnJsKEauE9Ki5ctNxNfU/TkT3JxKbAuPIpWa8j1jG8xel/DL0/Tqim+Zi6rAcbllG3idJGFxz4VzLdROiZXngxMveb36VRnuv0hnpceqmGxmvvDHLJJjceM1c1t0ek6kogdpowpjyJQFGT77PCZrLg2NVI6jVxHr07LkNcS3xm95ip9U6bHjybNtCHSXkIviCg0wwHFlSY2EwGcHToPIlY+mUY7cxmNbJ17n5i+ocopQ8do1f9IZAGNGD2poJUsNjK9LMRxYm/BinQHcSl2O8pNQJBlshO4lMPyt76mha9P/ANplO5EcHAHH7TkwWG958RwcKm0yFm9QkiOxvsb3lpRMbX5kTZYtPcxviM52HEgarioORr2g2NoGQ2R2kRSLpY9zDLaTvzKBA3MC9Z2lU8EVZ5ligkRdHeW7nSADGAspJAAMbi4ozODxW8elCoqF5617CUKKbw85AXjeIwm2qVVrSnaPsACA2MA3yZTtVCpPYPL70viDi2HzGAg494tK38SaKun3NyF/dQEDcuSJAbfiawPAhkUJSAS8j6eBMoSdySRIg5MhYu3FQ3pVqFKPu+IWoqNMGvbcFQzNvKGFwK8yFr5llK3MWWtoD0GgXKZhzKv2xDsb2k9hyE6viHkK/rAw1VmDkbU20oPWIQIqKWpCaMuAmccRFn1NxDZgeBLx1yRvHoOLKEFcxDsxO8aPdzAb7pJ7AKTVygbhsw4kWlFyiibEgJlEE8bQ8a7bwLQnvBLXCPjtLCAiQEgBW5Alm4SVVSi5BkB3QqCeIOveUX7SC0O8YIkG+IV0IDhsbuHrmYOTGAUIwFrphJkNVcAkLvFtk1czP1DCVP5kZ6Woi6OxllpcA6Te0shhCEYSKlCg5Mre4dKTL44jRQ25hhhFPFgnVGaY1XUBvcZFBIhgACY9BLKRxDxgjmQkkwwABLRZUGVYXvAcitjEHJvzLOdMamzGqie9xXqGGGsR9cB6jLuADvCbiQT1QJZyWIgiTSZr6wP9Qyi8EDaCym5JIGoxhZM9LzEAOeBI2Mn7pcBp1F94z1LmT0iDttHYweDF5g1Jl1CoLmuIGywGeYwMGQiGuapnVrMMC5bA45LPMauUBamJrHEoMRJn6Gx2HNSLmH4mUZdUpm8RlG0FWNwtKHtMS5GEbjyXM2UMbEhPEgxIe0hcRZygd5doP0lVrjQy8TK+QnvBTLR3jya0tgxvvtcbjVUEyHL4MgzVyZdq60ZEDWBMzdJqazzHjIpWwd4AzG4nXUPsBMBxNsI1V924kGTzDDgxe+j7DZARxM+VGHHE0eqAKMDJlFSTqms6bHeacbkDYRQKsbjA4Al+1JQ5FJbVVQHBat45XDGEwxgbVcfdd1nxtQppMYVX2jQivK9JQbuX7H2HpvcGonKCzVxGhgBQMoBSbO8n2PsmLGAKYXLY6DuNoYZAIvIwba5nahbG2sSsuEZBRhLjBGzbiGACKY0ZrbDWU9HSal5Eah046Ijb0nkES2IriPtarE/RnISwNGV/JtprvNqmoRZeZfvZ4WVyV3FmOxVV1XzE99Ihh9IqdKwrLV7SlX2+ZTNZlgnSagWg32hEm+KlI2kSmcmEXdbmCbY3IttzC3IqFCaIrvGImkG4IAU7wXyEttL7BaNV3FspuozHZMtypau8oBR6YuX6pvmLyWO8FdzLga5LS8KUS0i+0eZTvQoTP+BhyWdpV6jZG0rFjLbmE+ympBT5BVCTGNQ+IhRqfeaVISMwWwVV2q4CkDfvKdwT5lkCoBh9Up3A+ZSAmBmFGJ7F4zb8QsxsgQcalRciKWckmMEo6YKtvDzPQ0gwEFbyjQVDYxZmc0sMsStCKKs0Alt5dBT5k+1ZQ352gMDCU5HbmKJ3oRiChZkFg6V3EUX1GW7EmpFAA3lgip3MvV7thtLCk94Y0hT5jQGTIRsJSAsCSYGli+3EfQAj0M7ElqhUwEP2g7DeVkYmURCb4jNh3i1NLBYljtJ7DL7wk3i09u5hep4igyT2i7N7yy507QO28kBagG2jE9x3iVx73GsQF25koPYHaDks8RaEk7y3eMB4/mO7TKj2Y8MBLRT8RJsTTsRvAKqZkZ73hXUvSA0sgGUWDYhqNosGpfqASAiJAdpRfaAGuMBEHzKFSwLkZagXrriWGsxVGGu0WBhaVWrmASZNyJBTr4i/T3j1HmAxFyyqr0wRAsLtDBvaLZDqmp59qMMIV3E1RjVapLGVyzQgEkmGNxvMggZYFxZOmUMlS4rYgCiLei3EUuVjJ6huTKYJgKirqNAuDkXbaWEhLP5MEZN4RxFu8tcAXczXgwasOZbZB2iX42gJzvH1TGgvYlbkShC1UJMA6a3ksCEDq7QGXeQGrgwtZWJUEGNrUIsgtslwD+ZCmneAwJiQEWOmAGbxDVKG8atBeJfECNZ/EuyYToCeJAKjwLBNbSizAyaqMJnHiBFyGEHIN3FDc3LbbiZwaDksS9QZaMViQ8mGQJn0CT279oTEONuYsPQoyl0g3LgsF1NmEWLd5TbjYwFbS0YH4zRomNKarAaxM7kGiNpePKVO8zgujif3biCWptuDGMRkFRfpsvzLATNtvtLI9l9xFlzwZC7BdtxGC1Yk32htkHeLR6GwgsCx5lwEzUeY1cqlaMX6Q2s3Ay42P/l+N5MUbOVbY2I5coKzIupV90ob7jiXBmDbw+buAAKjFT23OtQtVJPxGEaV2glxwJDksR5osN5lM44gXZlhRyYwGhFSa64gbkGpMYN2YBFidzBDWYbe7YCTHhs32lB8JE8NY5jMr17RF0V3MsEFk7xqqFFkVEqwLXGM97SUCW3hI4O0ILa0BZi1BV4XGksAsz5MhJoQspYGhBxKPU90ePYLGtbmG7S861Vf4i3cBZPaA21wmazBwJ6hNmXlxlG+JfyuHowCxLtqfzKLe2oGNTquTEaQaXeUCOYJJ7yibG0CUGYwHajUtjpESCSd5ZBpR6Emo/pE6jW0MXVmMBEknnaA7VsJNUocxgJNhvByOb2hAGC4k/IieTLbJvQi9UlXNYpqN5jA17RABqX+JMQ7VogF7MXkahvJj33jA9QBvLUBzvtFF9qEmupAxwO0Xpo3BOQkyBi20eQ37hUplqWtKN5RfUYEUGWFswlMhauJBZHtgjfa5Rc1BU1vEDRSiJyeYwGzvIy6oCEvVHqxg6QJLqa3RoQ7yZDFh6lg6pnBDTDaDemFYURbm94AuSeIJHzCuAxuaijB23hbRIBhg1JYhgcCMDit5n2hBqmcDCdRlcQNRPEhsxgIEmFZEBTD1ACQTXYimHukZr4gizNSBgkg6qEHVGKYKk2iy20oGMQ6WDUWHqX6gMmBmxg6IOuX6hkyhqAAbyHSYq7laiOJfLX2rQOILGorWZNRgnRnqbcSgb5iyd5LMJomEAIQZe8sbwCqCZZO0pSe4hBK1ScmQi5KqQXVSyYFmTUBAYJNoAeFdyACTcNeIDCGt1LQxV8yNpES2RgaqWDfMmCNR4lhQRLXTC28S6FhN9ozQAu8HUFll7EgpnYcQTl8ymJPEXR7zWAw5Jhk0N4se2EWsb8QDUhhsag7hviCHA4hncXJgO/bAY13kWz3inB1bxgamX3RxcmqMygCacRUijtLglWLMW70Nt4x2A4iTv3kwUMso5CeIOi5AtGXIC9RiIaZisDWpFRZMYH5MmuTGCo2mcNDR7Mn1GcXcc7FUAgY11wm22InX8qoJ7fmJYNdRrPSwVJY+YgvdVG0HUb3hvsIGPdt5YQavtUMMIDD3WJWoTOB+pQsJT7TUQAzcAzRjBG1SekxmZjqJq4SgPuYXUDSbmcMxNCa9qY4AO0qzLA8ym2gaML0KhOmn3VvFYD7t5pyMCuwmL7FAB8fzM64yMnu2h43KtULKfeLgaaHp77zn5QNRo7TdrGjac/qH1NQEc+xeBiHoTT1FFORcyYgdU0ZNl5uavsJBJ2qNT2jeBqocQDkJj2hzmxAB8QVVmjAujeQDp/1RbDxGO97CDYHMoBbHMMsalMR2lAE8yiA2IQ2ksKIJazUexbMZBvKC77wjQG0go8yiwHaV90rTvNKvXe0INQgaTGqo7mShbe8w1Gld4QCrAO58CNRd1IADBJAhLvCrC7whQbaQ/bAEiGsQRBAB4lWDISFEgItpEHXZ2ijZMYiSqYSAu/MWHFw3AKxYUXJEEXuEHJ4gFQOJW4gN1j9YJ3MWDW5kVyWlxTu0itKoyrAMIZqHeLY3xCFQW+IwBcq6haCYJQgwqFjBskwzxKCm+JfAq4W9Q0UXvG5Ma6QVmdCQakLEw9FCzAJEAbMIEnmCeZYlF1RlOZCCeJANt4QsmWDKZd5KmlWZAIJMMHaQXXmWAIINxmP7pKA3Blk7Q3G8raRFAwtQqCRBuozReqjcs5LiibkBlxTQSZNUFWkNSYgtUK4m5dtGBmqMxm+YgXL1EcSWDQ7gcRWokwSxMgjARl6QYDGpA0YCIoyB6lapBR5kwWzXDxttAOmUDCn2O8Bj44liiJZAkRSnaNBBEXsBKuM0XloDaLUseJD7mhilG0voGFNbwGoSHIx7QDqkkE03zKfYbSiWg7makUIbeP1+2K0StXaX2gxkoyGyb7RaVe8aXFVGKgBG4hBzUAtp/Eq94xDSNQ+YttSjmMH2/MQSxMQMXIDKfIBKCQhiBG8eIEnJvYk12YehAakGIA7S7F8KAsw1FHaWormGCszqKxoaJUVE5UYEkzTiJGPeIzM3FbSz2pAGqXenaozpwLs1Cz4wft5mt84EEmr5l47JqoQIVaMLp1Lvcv4Uz0jydhKVULC5tbHrx1MvorjJ3mNTF5jSj0xYivVfuCI3HmQNVXGnGGYHtIrLkJcDbaUq1xzNOVASEXvCydKMOMNdma1GNxXMHYyOGJJHEEBvEodiS2vtG6hZEQgbVUbSg+TJYLxKTkjM6UQbiUyMMlDaanTUBZkxSwdqMzZVHqR5ejQ3gpjLPZj0EkbjTzNOPGQltzD9BQLreUzELUn20Zcm7x+LCrDepnay00qQmO+8tQy8eMUAJlyPZPiA2TW0FmiQWAeYBNmaNBGK7mXlpqLhiLLf4hLj2uLY6Y91MVdSxUoG4egEcygLsw6GmLel4MoMT3jNF3plqjNA2LbxwbbaWiyukQDZ7ymfzKD7ySBigck7yMQRK2rmDpkwVpJMMGpA4UQNYJl9nseq5GBkUitpNXmREWMBWt4piO0G4xTiVHEsNtE6qhBrkxBF5S2TKJAk9SpcUdQiPbdxJcyi7GMpi+TGIAIpbMPfvFDCSeJX5kDaRAZ4wRjLVqgB4z2sIwEHvaXkBqK00bmrF71A5mb4GcAjcwi20b1CkL4icaFhL7MQGzNFWnMy1pepqCkqKNSUX6f9OZitGbdJ9PaYcjHUQRUnKpYEEvIKqVQE2iajJqkuCTAIgmQY2lBrjUcgRuKEYWI4qUEINQzlPaFjJbmEL0gSC9W0Y6wVoGQW5IG8CiY9gCu8WGAMAKbxIBHg6hsIplN+JEDol6AISLvKy7S6qChL0qd4uTeEXQBhWIAENRFAlqkDXI4ghaMKImVZEupRuUFdyUYG4jAbEiBEneWRBqRR6ZYWpBxKuRDF+IfpkxSE3sI4FjxJYuIARzKaoYVu4lMAJEL0kG4YIHaDql35gRn8LFNmuW2TsIphZuakUWveUT4lCoWpRNCi1jeDpkdr4lAxguEAKi2uWl3LgbVrUgQ1KLVCR5nyBDFZfqi+JDUGlJgHrBMKxUSVo3co32jEMoXzLLUIlTvDLUIwCWJMsk+ZReLJNzUitLONgTvKYqy8weoGlh7akxY/UMmflcWq6eN4W+qPGPSN5fpi74mdMKGPGeRZmnHhRFFUDFDGFJYyEqSDqk8q0OTjTzMZx5MlngTTrsgGGx9viWXPaMC4NJ8mb0X+mBAXHDW9VSW6QaYgu5EmRPUBsy22HMvG0ztXHPf+nY03MxdjZ0mp0eoGpthLOIHBQG86Sz8pjnYyXbabvSHpb8xfT4fSNmaGOobSW/oc0n08m4m3GSy/wDEr+WDtZENlCUOJrwuA0izDxqxbzKIHaOx2o1XM0J6wuibCZFyMyTfmdcmxiDttW0k/wBWsYvVI+TtGuAO0FcIdp0mM4WtHeQJqYbwmxMG0jeaMXTlRZ5j0gmQekFgYumrkx3aWW0j4mFLcJjUixc57tbmacxLnaI9M3xN8+BBtITD0nvtJomgkqTJpIjaqW0aEMsNCRD0yaajQtlJNyaajFFy9MaFE+JATDKS624gKIuTTD0bwql0DuBAJJMfViBpqQUu8FhRjQIDLbQA3jE4l6NpCpEUTYmUy+IaChxK7yABtJY7QiLMgSpQVMFvSalA6ppTINFGUAngTJjPcjCaAisfEcmFW2j7EZBhDCxBYFDvNp6dsZtZPQOQb7SfbTGKtU0dNqxt3qDlwNjkTMy7EQRpzq2RbEXhAU0eY7ExZd5FxgPbTG4MuZLyA1tNONFKR5GIiu8r+WNWh2k+2gRSrMHU7t7ROh6JXcxOUohNiXn2OeVIg1GZX1NtxAPE6IsUJTsDB3Mv8ygAN41TJQPENFuLRMaBm3jjj0cGCMZVo0nbeYX8Fr3B3g+nZO8M1ID3lQJRtNRBBujNmNxct8Qf3CTQnGNK3BZrMNxWxi9JJoQgkBYwHB1TTjxlEsxRZSTfMilhbl6D2FwlHu3jxpAi0xjog7wgwkyvbUJQxGrms0EYOoSXXMgoyIgFmFaiCeIIEqmUCItjp4k1VIPmBASYejvJqAEBshMAt4/Fj1drPzEJ7puxIRjsCzIshuDCim23m/CMFAeiCT5mDFiy5HF2ROvi6V9IPxK6SEv0uHKhbGNB8Tn5emKsQZ28eHRdmrgZejTIbGSvMi3jXnMuIqdooq5nb6roHVCVGv5E5eRSpogiRzvOM4xyylCGW+JDTCGSStSquOIoRYVr4llCiplBfMPJqHIgBxW82IZOIDHxIoZpcUWo95eqpa4yZWRCBcnhFa7hIYi94QJPEuKeaI5g2OIr3DtJcmJh21bSwYnXCSybiwMK3Ft4MeG8wSqk3JKNOTTl2EHEvox/oDGIDoXO3E5b+Fohk1NGab3iFx6IxH+dpBbrcUFAbiP1Lp3ijkUSw9qLBTZhY3DmJdtXaHhGkcTWDSzhBtzEDK2omUxJ5lNYEzAZdiYeOyYlD5jg1S2KdQUb8yg98RD5LkVjJg0EAjeJYaTAbKb2gNlvaWRZGkOqp8zO59RhLGIkWTGBVAu95QDY9ABO8P1gV0xeXJYqKx7tLiNClYR0ntFihDxkd5MX2W+IOZAmjiOYqeDBK7XLqVS4wWsx9CviIRXP4jh9tGZoqlfaLyoFWoTMFgkaxzHmjNSjaEhAYAjaLZWXJvHKQQJdwFnwowFbGLPT0LuNsVAfKS1LLoz+kxagLgslHfabAX8ROUWd5ZWWYneXcYuHU3NQnwlOBcuwJmjHjVlMpMBMfj04vukWMTAqxEiqW4Ec6jJmpdprTo9C6gbMujnn2bMIJ3E0dQmrtuIlEJ2qDAqa5kYXGHA3IFwSCOYPQaoSquETKqVDMaA8mpb4ST7TcrGhfg1Go3ptTG5FBoZE9wiipI2FzoEq4oQPS0Hf/EmmMYwvV1B42M05slbCIVS7SmG4sPqCPHS7Rak4RH4s1jeS1qQk43UHaVjdlM2tTLElAu4kT8ix5tR90OyzbRQo9qjEahxGYppweoN5nydGF9wjVzEtV1AfKQ2km5PJiIjFNu0JH3p5YNLsaitDM13JUwxgmqNXMAKExsaajDQi5PqNw0slmczqmUsQBc1ux0UJkyYr37xPBf8AGTTZhrhLRqYXuaExlTdVN6kjC+Fk5imqdLqKZKHMxL05Y7yylnkCYyRcrUVM24lCrREy5kp7Ebpg8TajvG5UtdpWHHtcbV7SLjIA0amMtxDbCRvH4FIEakhL4tAlYmJ2jsyloGIUaIhbGfqNml4FN2RNL4QTZlhdPAktTCshJ2gJ0x1aiZpGIE3xLc6VoQEZAlae8zMCpq7mkUTZkZVG8BCYr3IltY2hHOBsIpm1GXyFufdvIshomGiBpUATBuo9sBqxEttsYgokSXtBoGEFmhYlhQZYUVJxMg8aHVtOn0eHIzUBzzcw9NyPJnVxucGGh97SV0451rBxdOQLtprwdQMmwmHB0LZ6YtuZ0+n6AYt7sxObfL0ySFZzpa4gsHG5E638ujfcLl/ymGvsEt+O1djiOWx7q0TkxJ1eNmVQMo5HmdvL9PxMNhX4nF63psvRZPUU6sfcCZ+thZK5efEEOkrREyPYM7uf0Oox+46dtjOVkxgWOa7xK8vfOMwJEo5G8R1qBFllljmSzk8wKBMeVVpRxitpuU0C4wYxVCwBajaRclneKGaoDk1DFaviHkQFNpkYlqzYjVCAyvR1fEL0yBuJu1TQFIihhDtLorxxCG24mULfpG5G8tcTKL5mnE97QmIHPBk+19DHrF0Y9EscReTDZtY7DkKrREUaWazRl2F4i7JJ8wDquc8U0sGO4lGhxFAGT3S4uG0pXmLKqPzFajq5hLtZO8siLIUxqMFEQXlBzFmjUWDGXk0lamTUw3ljIe8fUPxoLjHShYmYZKhZc4KUOY8qhO8pn22ig20JSNUuC1BJlnHTAxwQVfeCy3ANTYqU2LvcGwnMMZA0gB0FQFGmOcrUz5A3YSymiN8ywwMAMStGHiSzNAgDe0arVI20GiZgM9UART5CeJGEpVBG8CEit5NVcQ/TBHzAKEHeVYo0TvDVFijt2hY23gE+I1Lwqo+4CMLWIl2o7SHsWYnhRtM9Mx3j8beY60H9surjJoK8TTjUHHuILm242hBgJNTIZjxj8Qeowh1oHeRXJ2Bgu5HJuSajPj6dkbmbMeQqKMSmWzKdiTQlplNZUckxBRQ5A2l6q5kYX3lmhoCou5BmV6d6hkWKJgqoDSqf/Ih8VjmJOEY9mE0jMyL8QTkXKabaTTCVAH2x6YkItuZSqF4NwwbjWsQYlU7S8+MHHzAc1B1M23aEwj+XJ3Y3DxYlBmgfbUCgvG0mmJkwgi4ApNpZyHiLa2MBtkjaEgJPNxCOU2MMObsGUHkBX+2LLNWwkyZjCxOrDeEZ/eGsSBiT7uZpNAxWRdfECg54uHiykGjEhGXmS6kxGpk9SzARCrVcHD1BUby9QY3xKtafEMIrCZTl25kx9QRtM4RsZUraAbqIOTvcvGxbaTFVoDNvLOErwYRQg3BYkSrigBFZMOo7R6KGhhN9v2k1CkQqlESJj3uaQQBuIrIw0mo0LykEbGCjaYs8wb3mka1IbkwTV7TP6hA5hI5q5IWms0NSNMzM9wksy4DfJUD3PvKyIfzGIwVYZKquYp99rjXyAnaKfGx34lCWxEbgylBj8eJv7jHp060dxcaMaYzdmPxoGMYEAaowKEG0mkUBSkVOfmX3mdNGOk3vMrorZInhcZVxkixAo3U3NhKr7YOHDbbzWmMwRhHLhDLzvH5McVjcrkqFzPZnToytxNnQKeo6xmyHZdgIAFoStA1zK+ksV6j4JiOvD0+AaVFTShMRj0hBZqT+YRdtYnWeG2sGoYMyJk1ra7wT1oU6dO8bFbpg+p49WMio/H1QP3CozKi5sczfMHjPU9HqSmRNS9oPVMpJKJpHibfq/T+jbeDYmZDlzMqtRDDmcjubHLzBibG0WEJ5nQ6vAcTVX6zLpa+JuV5cK0EcQhZ4jPRYXvtLxJVwn1pQUkgGP/lfbYMXl1qfasdgL6bPHiSmEviIWTG1LRmrT6nEQ2Iq9VJ7TFKB2jmUBLqAi0aIqNI2q9pKsn7CFBHzM+VGF0u003Uu9Qoy6tmMeIkG63jXt1vgwzjreEo9sayTiB7mOKACxzK0gwde9GPatS6E5mbI9ttLybrcXjIJ3mJPyGrxZi8jWaGwjHG23EQ4Y9pYqAC94TEAcxQBkKk3OmIoneRXAMAmjIFJMuK0O4ZaEAK1bCA1rHY8jaaI2k9IE7CFjQHmMoNF5Dp4kEdN9uJMaUYv1P3hIxseJVPZmA2EX629RpyALVxOlWMyuD1AjeEHXtFZMbAbRaqwO8qNDOKg+r2lFLjUxDvAgVdO8IELxAyLew7TMzlWomJNK1M8iNZmb1NRjUbTzLiGPYlAkQ0yI20J0GmxMgQT2hKC3MUHra41co01GHmGEoBREWVStot2LSlYxii9w5G0JceveEH9u8gzBYTQFSkoBmMY+UHtADG7AhvTQgHPMHIBcEOzmWytW4kEDUNoj1bemhOwAoQExXuTzLPCNGhStiDoA/ul0EQ7zNrOrnaX2NTY1Zed4CKwNE2In1GuOGUFfmTzFW+K+DFujJvNCK5GqtoWQrp3qNGUZQ2xEYio/eol9JO0iEL3hDXb0zQNy8eWuZmfILkGTaXBrOQNLVgBvMiuS3xHlNS7cxjR+M6uJWQbVwYnDqxmX1GY6bkTSzqBgHKQd4KdRqguCxu4xnWlCuTky3xkDYzMgK95ox5LG8NA0+YWNCN4vK1NtK/mCvaE1sQr3i3YAnTEJm1GjtNHogrqveF0j1CTRgvdfEmRYr1DdGaxgevSIa5NtpQQMspU3hTEpzGHBXuEWF8Q9TDk7SLDAl8w1AQXdRRJI2MsMNO/MYHh9X90IBT92/4EzLd+Y0EKbY/pMtaeii/aI0Gu4/SKVi4oChC1qprkxJrUFk0ke4TK6i9jYh5c3YbsYK42U6jW/Nzf1LCyo/Ey5bBm0i6C7/iJz4GZTtM5ZWMZsY1x6rpERjPpEg8wmdqsCWoIi22hg0JnXJZqGzEd5PyyaXPeQbxYbaGKrmMNXoFx4AK1M4YXHKdpKpeT2wsJvkwyoaUii9tjIoWOlpdlhtL07+Ya0BJfCEvqC1Aw4dTW3M0kapMeI34iUgWXsN4zHgZuF2mnF0t0X2Ea7rjGhOTN882+3SMjdLrFd4tPp7qbqbcbUdRN1LbMSbr8Ca+p9dZ2xUmjcWOag9DgOLMqnffmatVjcAmPwDEpF7f8SZjfMwnP1OU5NC3UXl9wpFYv5E7S4cTrdA3KbDixqTQnSRrTfpWMr0gD7tEdT0rjLrTcRvS9QgpdVfEZl6tUIKsGW6NdpfCwvBiyFR6lH8CbkTSIvHlV1sRmraQYet6VMrEsmo1dTz/W4ThIfHsp7DtPU5VYlWTcgzz38R42TNjKDajsJjrn8tT05+bUVXVvcWcJWiZobfpVa7iTlsVOcefvx0ogAb7SgincSN7lkw5FQFW/zL7Y0JXfbiWQNO0FiLIEBSQd5PK+DAdC3wZQbWeN5NBcRuAKh3iIW3uHG8Gto7Kw12OIrI6sNto9qGxchatxF8HeHViXEoTls1GBhpitFmNVYxFgbRbKNViGTUHa4RV2oErSB23iUZwN4/G+oG5fR6Wri6luy1KGMEE95nyhwfiTFNYKRYlKL2ii5CgSlfQbM1gmVdJi0ygGG+UZDKGEMZuf6giBkN3CFjaCmKn3O01O2NMe3MzahQYhaizqPMJMqkx2pCI9KyUF3hDLe0Y2EMdohsLIZfAZv5h42AO8zFyJYJYXGK1Pk/aNTSw+Zj1MyS8GfSaO8mI0ZQymhLTIQN5RyaxdTPkepmefA0jMA28X1GLV713mI5CTzNGPqfbRmvrZ6UsMV5kOUmFlOoWIlFJNTcQ7G5DXNYynTUSmMULjAQsxQBPujAm3MTl3NrJiyMDvA0LdaTB0FW+IrJ1BDbCEMpdZMQ9vt2Mzsx1UZdsOIp2OreVWhCKjRlRZjBY8QH13tGDoqyk2JbZCNpjx6gN49Wr7pm8gSBqsiNpSBUhC8iCXA4hYIpqWpWhUG4lgNyIvOHK+JYBCjV8SxitribdTNGJjUNQfquq0BFq2s++NTKA1MInqXAIKyIv01BvtAejssJMystHmUy0LWVCvS7mCGCt8RxOoQGwyg9aVtDxuL5mR0KysRbXGErc5PaA62u8sOBsYLMSdpn0tz2ykaW2kBcN8RzKOYapfaX7M6Uz7S1ygCXmx6RczgG4nkPOUN8wMjDTDQLUXmNA7SwChJmlcj6auY8b7zWrAC46UYNj3CZ8ie7aaPUBWKGQBt5IKRHhlXQ2YTZVI25lDJrFGEV6hgvlMogk7SenYl8Na04mTRZjA+MiYNDDYRiIyi4NjWG32h4wHazxM+PUT5mkIdIC895Ma9rz5lxJsZgbqtIu7YzVm6U5ARqEQ/wBOYEEm/gTpI0Xj6nSb+5z3mheo1/e36RLdC4+0V5lei+OtKXLhrUX8RozWAG54mJHyXTKR8TQi2QWOn5Mh7XnxKwD1R7zPwam40VoPY+JlYgMdtpixm+CTjptQlOC0eXUioDJY2kjJA9pmvB0zZ1sGhM2kHmaem6n0RplZA3Ttjcgm4ekgR2QeomrvMpcjaZos5CplgtzKTIjbHmaQFKSULTKDzIuQaojMuk2p2hYxqEYa14lDNd0s6mPHgYA1RE5epcGO33+Jp6Nz1X/lpQ8zXMdueWjICODcyuWBJKk3OsnTDTTcxo6ZNNEXNt/VycWZhtpFeKjSUce9dDeRNebpNthMTew020zauLXELsGxCGFVN1v23iztwCD8cQGyuO1/mQb8Gf0xTbbxuV/UQgGpxmy23v2PmbOnyFsVg3U1CBw9FmXqjk9UkeJ106bE+MnSATzOQmbqcuWtDInm6moYczgek5R/JabVow6sbFLupqRydpnw4MuEj1X1k8maqAYQvsbkLjJNkV2nmPqvVv1PWKmHYAaaad/ruoXBgLE7+J5/FiZ8rZHrc2Jju/hZcm1TYtGHSwq/2mc4a3ncHTPn6IpsGbcXOR1GHL0z6Mq6T/vOXXPXLw35Z3bjOVIBiGTeNObSaPEFqYalkFY0ownx2fiCH2+ZBmN0Y/KyiHsgu1bgysjWNoA900tQZgdmkbSFtTcB8Qbk0YsqcZomxLiiLq35hB64gMgIscwQwWXEOOQ3GB6ESCGHzIeIxDWNyhvNP0jEvUdWqsLAmn610+LpupUYxVjcCM8K4qZa5jkZWG0QFBkHtIAixGo6tPtmPJkdWpp0FrQJh6we4bTPHvCJrXT8wTTSkX22ZYG86YpiY1hqoVop2IEFGdu0mDYcasuq9/Ew5tQPxNiAlfAi8rgCqklTWKyI9N1G+8rQG5lhSvE3fIfjyVsZC9kiIFlrjBtzM4oMiC7kUV2jQuqRl07HaNFKwqotkXVYjRiHNxbrpO0k9mHI4C1UV1CsRsJA3Bj/AFNSURHqo5ugjmS95sbGGMzugBqdJdUxGBSjJjYBuIa4AU23i9DI24kRoZia2hEe2CjigGjLBExUZHtZeM3JnbfjaDi3mp6U4aCaMo0p2i8i0ZRahGIcMguKyHU0UCTKJIMuK1Y3CCMTMhO4mINchMYOjqRuNpTISu0x49RmgOwWZxB4ywFGENOreCpbTZEtAGazJVaFK1I7KwoRXUMFG0SeoIEzFwbjT928LGaO3ES+fWtGTEdXepsNzoze5YnHjfIaYTWrACruWa02OZLVwGPoQN2MjAIau4A6h2sCJvIWJPEGRtREreZ+oYg+0QVysTpG0KnLbwEsxcUeYtQVebhguM0JjHuqXUjCbsSaqjMrKze2JegZPZf0YjDvGBgDtEFbXYyIa2MmMHZH1KRMZ9rVNdUJlyKS1xy0NGg5DZlJvCK7TaACqBfeB6huhDKRdUZVPwv5jHUHiDgxPlHsUmXRVirbEdjJZ+Qk2pjcTgyOogKwEboY1qbEJMgveBr2gtuJn2NJZDAOSjUSuNm34j1xptqNzU5q41dMb9xFAd4frWxBYgV2mZ8hZdI9o7Raoe7kn4nSc416an60ClTcjzLHWowtxpPiZPTvlr/3mfLhdT7WJE1hrr48uJxS5N/mG2k2dpw/ei6gTYm7oM5ykqeZmxrW1kTIOATEPhrdGI/4hG1exwdoV3+sKykZhVna95qOHWNXmUN9j/dGYm0tTfbM2Ix5cWg2IGogTvjpEyoNtVjbeZn6LFZAx6W8GT6s/WuCxIJlpvvOpmwYiNOTEyn/AFATLl6TQhfGdS/EljN5pZz6VoQBmU8wWx2vzE+i1xiGkhXuO9ckUIlMLEeYaYWU2TUZotieDNPSISbYbRYfGv3EXNODKGQkdpMka5nln6x7evGwnoPpeNcHSIK3Inmz7upS+7T1WJQqgfEseiNAfeFqoxGsCMVwZWzb1CYOswXuBNysD3g5VtTJUclQRVSawWoqJWf+mx8RZY2SfAM5/ksL6gqOBuIz6bl/qaPMX1K601jnvFdMxTMp4NzpHN3V6fW91NmHAMdVOcv1BFO5ppox/UV7kTfhtuybLvOf13W+imxoy8vXBwa4nnvqHV+rnAugDJasa06h87sc5JI4BjukLZHBcUomAsGfGyt+ROv04G3xMcTbteT+Z8tk+sb0BA1NsPEDP0+PqgBkxaq4NwkzKdquo4ZK/PgTtmvmS56cP6h9D0ocuAkVyh3/AGnGyA4qE9yrFuRtOR9T+hpnBydN7MnOnsZz64/T0/H8n4rzCZPdLc96kzYsmDKceVCjjsYSjUm85Z5eiUqyaIP6Sxk0NACkNV8RgXVV7yqrV6jWNoORTdXcJk0ta7RbXcRVg1tLKDmLveMDXtNJCy1HaGfctgy/SsXKxLbhfJhXp/4c6FF6f1yPcRdzlfXuoL/UnUf27T1XRIMH04dtp4XrcvqdXle+WM31PEgWVpLBiwbjyAVq4jIpTcTMRpxZOxjc2FGx2TvOejkGag5yCu0zecvhS9lWogN7to3KNLRQIm4HVa7ysWQI1SlVgL7QSlmzIjoIpdbU7Snxowo8xOHNkA0LvFZXdWNmYy6qs6BTSmBi1aqMoG9zKDUZ0zwjWmLuJTrFDMwEv1NpjKGY30NvHZB6iXMge2mlcgAqSxWMuyvR4jC4cASZk1PYErTU3MwMVLG0NlKpxKxvQ2hO7MtVMk9ko1mDlSztHJiBU+YlrBqWUVjLgy8xbY1tG4QC1tNORcbpQjU1z0e6jx2uJyYjjNiWmW9o9+g7Mq6OIGMKiXGWGSKfGxFCIsKLWYRAZZa4mHIgvsKmkJ1aTGoVcbzOw3uEDQmsVo9FfMQ60dpXqse8o3GBuHJo5jD1AuZLjMaazFiN+PqV01G4l1G5lXAAsaupF2O053/AXUDehEgXsRGk60vvFo9GyIi2iOIWJWQaRtzCL69xF5HhYmJyAbMg6jt2lEgoZnYUZcNxuwZMYvzAyZwCaienQMd4OdNJPiM8p7HjyjVfeaVzGxc5imjc1Y2LCLB1unzIzAGJ+oVysy4jTbGM6jJaVMqxoxsyO1HcQ0YAbyiQeZpgzEQwkegblY9IO0mXmZBF/bIGDLvAvaDdSSQR10mxBL1GcjeAVBm/AovYk9O95AlRvCwPQfw502J8R18+Jz/4i6UYesDY+DzNf0HHkZNQehHfU3XEwbJuPmdfFnl2zY8yGNbyq3udz+W6PqVsUp+IrL9FJUtie5n6Z6c8rlBNW4jQAlXzCbGenJVuYksC1yzkwZyfFSK9wLuQhuwm2jC9mUW3u4um8QghIuQGHkDU13BC38SiK+YBbNYMvCjYMmtTd8xfHEYh1GrqB0fuUEcQASGrtB6PqQCEfdf9ppz4yNxxM5jc8s7Xt8EGMY+IIN88w/zINXSZ8g6c6TemWnULnaj7WP8AcP8AmL6NQQ6k1cXmxnS3ZuL8wLzv1GHIykkjtCwOmRS9BTww7GV0ub+b6U4s22XHsDEoDiyENweYFdT0BRtWPdD/AIisfTW1HedHDk0qEbcdj8QnwKinIm4MTGLyxZfTwLXec/qHduNozM7nKS3FymUEAzN6Zt/TKqEne50ekx0leZWHDYs7R6jel3qY3XTjm+6yFdPXYw2w1TpdT1eRT7MwB8TB1I9TrsKDyJ0Oo+nIdtJJO9zcjoZ0HVP1BKt9wl9Wc2M/eVHxHfS+jGHJfG3ebeqwLlU2AYxuOR03VYkb35GJPkzqY+pRgAGmAfT1chXQUDOjj6XGqj2gRh5ZusxhlsTnZmPoHzYE7bINVdqnI63GAxQd95zW+gY8gIF8VRk0BHG+3aZ8N6tJuaQu+hvypllYsB1AUtcrE4WKzZaJVtiJmOcdt5uOduN/UdXSUDOSFyZ8pKyZMrZGCgbntO10PSrhxhn7bmbx5/m+b6zw5+VOoRcSkD2eOZ2OizXjUM1drl6Rkuksn/E0dN9PVDqbeZvN/Dh/+jnrnO40YigHs3PmMRiLrc+YxcaDaoYAHAm3k/8AgA7nk6TGKSOWJlHftKNj8SqDreiwdfi0ZV37MORPLdf0OboHKP7kP2uO89csDq+kTq+nbE/5B+ZjrnXf4+7HgtTBjcIOy7id3J9GxDNpdjtEn6Z065GVnJHY3MfS17frccxH9S72kC3dzanS9Ljdg7WPzDTN0eKxSmP67GpHLbAzfaCf0kx9Pn50Gp1l+oYsYOlLH4mPN9QO5UVL4MikwPVsQJp6TDjGZO5ucpuoyufuoTr/AMPo2brPduBNTN9M558PRvmZ+jOJRR0kC54fPgydO5XKhBueu/iPMek6ZWxbNdTzuP6vq2zKG/S5rrLV9udibWeY84rW5mwY21Ta66cdXON8XwzWZsQ02IGPJpepqTHqTczM+On2llGhlDrMhXQ+8bjYo41cQsgDG5PVUIfaQUzbwMg0jaCtkcy4jcmhODF9SqncERCq3mMyIFx3dzOZVI0yKCZNe0EZKM6C22MurlXcIbwCC0LjcR1cxV0YYFbgzFQ12VYk7kmE41ASBKEkUCmm5mtXQLud5z3+/aOxpY3M1YjSELH2Rb4Gv5h4WKcS2ZmaYWs+v02omN9VALuZ+oxNqvmZ21Tckqe3R9VHWjM5x0bEQhM0I3YyZi/haknaNRisACjYkLwh3qrVGZcpBY1BckmAdpqRQsLgEVHquqE+Iabl0ZgN5ZNxgHtgaZrQBELGxVrEhlqBA0jIzAVG+/TxM6ZNBmrH1Knac6gQ2hfdtL1JpjMqrkWZjjK7dpFWjgMfEHMpJsSwoHEPTa7yjPTAQDzNWgbxDAK0srWGYNml9QbjOlxDIDXMmbCyk3xJfaEJiBHELRpEPEQdoxsYbgyajNqKbwmya1+Yx8dLvM6WGqprxTRKvmHpviXRqUraTIypSFMMtcEqG3lVpkBEipdAiL1XCXeMEJ0wSL3EaVsRbGhUgsGxIQTFi7jUYWAZR6H6MmTH01jiV9V6XI/Tl24G82/Rs2M4ApjPrefGvROtiyJ1smPTOv8AzmPGhnxm1YiasH1HMo03MwBJhgAfmZjhNV1GRsjknmJAJNRxUsZo6bAoILTo0Hp+kLUSJsTpBW4h61XipYzr5hYA9GkpumULxHesp7y9QMmtYxHpuZmy4SOJ1TE5MWoQY5JBB3kVqmnLgN1R/MzNjKNvKwomm22JnR6bqGACOdVzmuLOxqMxsRR8RfJLjqMvdVaOXC2Rgii2bgReHMQq2LBFgzXgTIzl8dgcEznrrJoh0uTpb9VaMHIuoMtXW4jMiZMTlWbWhF348yqOoRpecc/ScXUDINhwY7KPVxtX3CafQDageKmZVbHl3hEwtaC+RNGF6sNwYl09MGpWNi67cwC6noVyWyVv2nPXEybMlVOsXZCq/vB6rHrxkjkTN8k5jk5c3p8Go3p+q1LVbzJnSmOqViIVgYkarUh/8dic9jO/6ljecHTbCvzOmj2ohrl0elZdyTvHZTSE1YHicYrkDB8bfkTT0+FmJcswJ5F7R5bh+PIGM0KduZgdfSy0ODNGJtoU1t5x+sP/AIwXxU66mc7r8ROUMOZmozDGBk1do4qGU1yNxFodasO4kR9LjxMs1h6zTywv8RITVjtRQmzrumJc19rC5lrQuiyfE6814/m5vXmL6Dp1bNrqwJ2XXVoQccmZekxjFim1CAQeWM2+b1dp2MaaCjeaUFcmzEY/aLP7xqlm4FDyZWDgYQMWorncwhCmXK/WVYA3gF1/JhR6j24gjMEPuNnsBAZmYcylQarMGsn1nBmy9OM+H70+4DxPLtny6/cxnuVJ4HE8t/EH07+UzDNiH9LJ/gyV6/i+Tf8AzXOY3vcFQIvGxJqORRxOVektyyLBQ613jXW+eIKBQYnpSKYNPV/wlisNkI7zzwVd57L+HcPpdCDXa5vnzRzf4pzA5seK/Jnm2wWbE6P8RZ/U+qOL+0ATnetQku6lBjLA8R72y8xStay8b2aMzUgkdl2PEKgxuH7SKgnGw4kEZRXEUwMNslbGKOXeWLImRLXaJBo1G+ptFEWbmorWgX0bveZMmsmr2jN9HMpDvvJPHkJoyER74+4i/wAzUuopBGpSneCgNwmTa5KLNOdoJLLzJjOk7w3OrmQRLaMLaV3i8Ro1cDOTqjPIF2BaxDxubAi0W4zGltzLUrbjKgbwXu7WQKKG8h22E5tT0zvn3owAA5uHnxi77xQDCdJPHhMQgK20NRZiyp7yAleJRoU1zKYgmArFuZR9p2mcMWw2iDvHj3CAU0zUWKxtRqMdrWIOxkLy4hgBqUPEFchAk17xgjqRxKUVGatQlGTRALh4kIYSsezCadSVJ1UunqFqBkHuAqUtsNjCQ+6mExiAy4tIDQA/tqM6gkVXEWtVxLGiMjNe0Ahq3E0mrg5TtxNaumdEj8iN6rMBjIPMHo8ugVUV1iFiW7SflGVMlGPx5je8zKlS7ozVkqOhyInItGwJWN7A3jrsVMek9EljUtaK78ynbSaqXj3jAQ2MpwDLaCdoFBalkVBbZbEEZLlDQTFlW1XGBhUjH2yATxtF73CxGm900KgaPSx1PobDT7mqT6zlVhpDXOcjtg3U1EZc+s2TZmt2Y6/eyYLH8y3FtsYGvSvzLBuakZwShVNncwvUP4EiYWc8bQjidRsNppcASW7mVrZe5I+ZRBHwYJPmUMDX3Il+o68MYnVUINA1Y+ra6ajGN1QmAwg1mTDa6KZceTvvEdTjAGwmU2vuXaaUcZMdHmF1zm2aoxNpWVCMhl6HC6q2lZel6PHi6ro8dAagANp0c/TnF0lY9m7Gcv8Ahdw6lSd1N1PQZyWxFR/mc67cuOhf1NOQdoOIB1xr3A3mzKERPBQFmPn/APTOb0/UKL1d/MzGunSxYQPu2i8vSoDq5MQOrsaV3HwZBmYmhwe01rOGHofWwFiyrfFzAmJ8GRkfYgzp4+oQMVy7rVEEcRfXYAoR1Njej5EzLq3nxrHnyhQp7naLw9QMmQq3BiPqDFce0y9GxFFpcZaet6ZSSQd5y/cMwUip3cpR1GsTPn6XGV1BqI71NSazfAUWxc04DqSIR8akLdzVhChTRk/r6jU6jLkz9X0+yYta3yI7F1vWAbYjfyJrYlMYKyYOoYt7h/iTw6Qpf57PkD5caoi+OTOhiHsuNU614lBdIqRRYxYMR1WO1J8CbMa7QOoTVjau8lS153pWIym+CYzIunJUWE05SvG9TRkBIVv3mb7Z/AwNWGjyJykHqddp7LvOk7Vj/ImX6fi/qs55Jm+Y8Py93mVsyjRjoeIzo1OQlv0EDqKO3xNf04aemUnmdHgaEwgbtuYzYQCzHZR+sJcLNubb9JSS30vUO28nuPxDGJgPsb9pKI5sfkQv9fX6CEvk3L9MQgb43/EIC4TAaID0BH1MGbKTlPgQNKGuYvrsC9Z0eTCe42PgwMbryzRy5VOyrtC83Hh8aaMpRxTA0YbJT7GavrmFen+qMw2XINUwtkBYUZys8vo83ZKcUtYkrRhhjcp7uZaBiBbMq+TU+g9IowfTh+J4f6Xj9X6hiHg3Pb/UHHT/AExjxSTrz+1eA6/J63XZnvljM5N7Q8qmyR3i1UyQqkyECo7ERGr9Nz19sNfp2de0zbEAGto7XtKXoswbcR6dC9G7uZuGsmVAwsHeJ01zNZ6XMpPtJim6fMdihllXSNQ4jFVXkPS5QPtMWcWZeEMqHNisUOIl10maMSZGx7qblN0uVv7TM758hGolYu95oPSZl4UmEOlcjdTNbIAQAiEPEIYmXsYQQ/6TIhLAA3Fub2E1NjJXiJTGde4llIUiMDcPIurmaigqqiX50mTV3SAlQqPIhFdpFapdE1tc04W2szNYLRoehUlIZlKvtMzCmh76pDE8NFcyqjRRMsrNaEaoLE3GZMdbiARNRBIZbQACpjQdQkUhxUWRvH5FiqmolUJcsiUBZgGsKrlqu0s7TOsrA2jsSKx90UDQlhiPiZo0ONBtdxK9ZSPmXitl33imUI/iZGpVDjeC6qsvEwhZ2UrXeTfKYyMPdLYWIJkDTSn4UA3k6l9S1LxMCKEDIhsyfkhGLEWMj9M1zXgXSIbbmPtiVzhjdTxHoSOY/JpAmUG2+Jd0nlWXdpSXUY2OzGDH7dpVJ/JgklthDKG6hINHMGBXEStGKPTuG8ibtY07SK224k+wzjBdUaMLLiKrLcnVYi8mRyajzQlwVmzpT7d4gWxFibERQgqLfC+CuoHtMxKKbeb8o1LMDsFNDczXHpRFjqqdToegfIAzLzwJn+i9GOq6g5H+xP8AJnrMWNVAAFTVuOnMYsXQhV3EM9ItVU36ZCsy6ON1HQKVO05efpWxcjbzPVOlzNl6UOKqJcWyV5N0KwLqdvqvpjgHQLHicjNhfC1OpH5m5dcuucDcu/dF7w1NjfmaYOQWJA2lwe0AMdMl3tA0Mgdgal5MWlhkRtS1TrfErAwJFxhTRl0oNTMeJmunLo/w8yYs74jydx8ielNG632niM4y9KyZsRIZDW09P0fWZH6JcmXSGqSrP0wfUcmQ5fTsBW5kd+mIAVwrjgic/req9bOWH23tFJk37RI78/HvmuqyEp6qsHPkdpS52+44124qYMHWjFmIAJH9wE0L1ZDhqA+JPrU/ru+G/CnrgFd0cd+x7yutPpehhvuf2jei6nDlQJjIDlr0xP1TEy9Uj9gJMY62TK5/VY/U6diP7ZxFzPhyAjkT0vTIHR0PBE4n1DpGRmKCWOZ/SZzmcvkJHxHu6lCD+k5uAnFj9x38RqEvux27CdeOPOsddeMaMCgWxj/UAO0y6yeJYJndydTp+pWtLiOXPiDcVOOHIjVcPVmjOPyfH+Y7fH8n4ruDMunaWhvcmcrFnC8KSZpx5GyMAePAnm16HRR9XH2widQikJrxGKe0iOX1fSkZDlQWD9wEZ/KZ8K3lxMEI57Tu4sOPpsXrZhbHgTJl6l8mQFjQ8DibvMk8+3n+T5+eLjh58ekCztJhUKoI4ub+r6F3xM2FWZQdq3nLogMpJXtRm+J4cPl5nfmGZjdzp/T0bNhQJ43nDZMy7q+seJ3/AOH+qxNi9CtOQcgzWY48fDvXn06mLpMaAFvcfmaAABsBLAlkQ9/PPPPiRW0ErLMl7Q0zZ+mTIpoaW7Eczh5fqg6Lq/5frfbf25BwfzPQ5DtPD/xdkGTr0Rf7F3kcPl+PnqeXpxmVsWtGDKRsROXkyF2obCcX6F1uTE7dMbONxt8GddVqSvm/Jz9bh+IaT2/WaRcyKpPaaMaOf7iIYjnfxH0R6nox1GMXkw8//jOJ0uNGT3CzPaKyKKY6ie08x9SwDp+scIulTuAPEz36e3+P3s+rDkQK9CBqPBhterfiWyDTcw9P5dD+G8Gv6gWr7RO7/FGX0vpzL/qoTH/CmH7slcmB/F2azix/NzpP+V/LzGraUi3LZDewMauF62U/tJg9HYHaWaPaVIJ49Z1e3iSx4lEjtKHMbTRUviTSngSpVx9qC0Y+4Eo4sZ/tEqWJftVQYcY7CWcansJDKuPsixjXwJDiTipYk3jVwH8un+mT+Xx/6RDsy7MfYws9Oh7QR0mL/THfrJcfYwn+Uxk8RZ6DET9s02bl2ZfsYyf9PxXxKP03Ee02y7l+1HN/6VjBuUfpimdOVH2o5p+mCopvpp7GdgSES/ajif8AS2B5kP03ITzO1Uuo+9HEP05zEt9PyhuJ6HYSiB4l+9HnH6HL4lL0eUf2z0ekeJWgeJf7Ka8+elfusH+Ra/tnotC9xJoU9pP7KPOv0badli8fRt3BnpfTXxJ6KeI/sqY823Tup42kOM19s9H6CHtB/lU8S/dMed9FgOJQU+J6P+VTxBPR4/EfcxwkYp2g5WL9p3v5PH4g/wAnj8CT7xXExE8RpTayZ1f5FP8ATIeiWuI+0VyKBiih1TtfyKeJX8ko7S/dMc3Emk2YZ9zbTf8AyY7Sl6LSbj7SjC50KZnOZrnVfo9UR/035iWI57FmlqoAm8/T2Ev+QM19oMJYAQ1baax9Pkb6eexk+0VgyvvtF2Wm4/TWvmX/ANPYDaX7QY1OnmPUgiE3QZDIvTZVWqkuULeCcYIsR46fIeVkGDIva43GSAtCXrMecLEcTN1DDChv7uwiebiyFdVlOyKfzMp5oSwS3uaWAP1nokyNx6b6Fh0dGhqi3unbQATD0ajF02MEgUojh1Cg0Guc9do12JVzM+elucvrOvym1xkiPau4XQfcwEWM+Emta3+Z5gLnzH35G/ebMGFB95J/WLITXf0qw2IImXrOix58ZUqPzFdPiUb48hU/mbkJcU3Mn/xXjet6F+kykEe3sZiLaHvt3nuur6RM+Io4sGeP+p9E3SZCOVPBm+etc+uc8l3dHtC34HMz4Hu0M0A8ftNuZqNTBu02Y1ByDLyaqYV3sfrHozlRpaqksa5uVp+osB0jHhjU5OPrMuNh7nZaqrnQdTmQq5J+Yjo8Z6brhjcBgT/+mTNmJ31nmLsMqutgEd4JZgdp6V/pfTdUqs4bG1f2H/iYOo+gZ0s4HXKPB9pljr8f8riyS3y5aZFUliNzzKOZmOxoeZXU9N1PTkDNgdLNCxsZMfTFh/UpPknf9oennv7ehpkCMCMxBncwdb/PdJpdg2VBVjuPM4i/TsLHfMT+Jq6bpMXSuuTG2TUD3OxizYnXN6npr6PIy9WUPEx/UepU5CE4HeNe0Z31b5CQCO055xtlcixY3MvHP7ePu2eC19x1HiMDWainOm18SIZ2jk0hqjVYGZhvGChyZpGjSDKqosZlQbwh1GJtjA1dPkUnS/PYzp9PjA3nFCqd0edTos506H57GcPk+P8AMduO/wAVtJqa+jxqAc+TZV4+Zm6XC/UZABsOSfAhdf1I2w4vsXYfM5czPNT5vl+kTqepbPk+OwjOn6cEhsuy+O5k6Tp9CjJkFseAf95qC9zvH+15vi+G9/8Ars5eoKqEwj00HjmI6rp8PWYymdbJ4cD3D9YwCQzX2r2/TnMeU6npMvR5jjdyw7NWxEvpnOLqceUEe07/AIno+p6fH1OMpkG3YjkTz3W9Lk6HKA51I32uODOkux5++Lxdj1+Jxkxq68EQmNTj/Qus1ocLHccTrOdpl2l2AL7yFoliQ0pnoSNh6jMMeMsTsBPH9XiHU9Q+TJyx5nX+r9foIxBSwP3V2nPTJgfyslrwfyfku5A9LgxYPcFN/wCobzWhVvtcE+ItcIO+PIP0lnGTtkW/kSPFbvs/08nax+IxMWU/dkNTMvr4vsfUvgxydTl/vWGWvGgT5PmI63pcWcq+TttcYmRXG2xk6nE2fpXRPu5FeZXX4us6jn/yXSairEH5lDB0dMpo/M52dMqMSxPO/wARJDMwomzMf2f4+n4ey+jYkx9NaDacr611GA9QQ4BZZ2egX0ugH4njfqOT1Ouyt/3Td6sxDn6zAAKQWPAkfr0YAqu85zDuJAak/s6WY9EACJIVbSBZ48jAaqTTcIipQBMmCjIBcIiUNowVUsVCvaDtGCQe8KSoA7wrMrvCuFS5VyUCZCtQLklVJRgXVSuN5W8s2BILJlAypKlBEwbMscbypAWoiQMYNS4NXql6oMlQaLVLuDUneF1eqWDAqQS6hm0gAgiVcaDPxJ2gAyydo0EJLgapVm5dDNUkGECI1UuVtJIagSSQSbQJUqpdyQIKkoGQyCUUVEoLULaSTBREqoUrTcYKCxmhdF94FVJHoCVMqjDk3gBp+Jen4h8SiYAFR4lFQe0ZAyOmJCztpUdzHkI6jJi6fGXyEAD/ADPMZchy5GyOD7jtc0fUOo/muoZg14xsBMzszVfA4nq+Pj6zaBJ2jMSWVJP6RQG80dIR/MIDxOlWNebN1Oc3qIEZ0ubMjgM1whlUPp06j2UbRC5fWzIiqAWYKKO8x5rp4j1mDB6mEE9xMXW9N6SkqtztYcfp4FTwKi8uPV2uZdHlldwXKrekWb4EnT9f6xC+gps17TRnTy9GcbPoTZ+RMvS/TFx5g/pkHtvNTJEu/gzpupAzaAx2NURuJ28B1KLmbB0aBtWgX5nQTHUz/wDF1RS1nn/4gw3hJqekPE5P1fGHwNE8VL5jwoJTJc2KdVEcGZ+oQ48pqOwH+mfzc6uBoNMDNOE03xMrcGNxNag9xCnu4QwMLl+qRx/btfiJylmfSO82dP0wXFZvfuDUOPzdzmY7uDLqxCswdvNzSjN3M8ueiU3kZm235nW+n9VkyYQri2HmZeGyTzHWJTKpx5NLA8gzj9Z/D9sX6VyR/wDbY/7Gb8ezamNHxNaPYiV0+L5+vjvh5N0bA2hsbKe+oby0DnvPV5MePMunKiuPkTndV9JJBbpcgU/6H4/eb19X4v5vHXjrw5ita6WmfPhXDjfK7bM3AHPxNGTDlxHRnXQ/+DBKrmxnDl4PfxK9HycT5Odjjli7E+TDW+BOhm+iZ8WM5MTrmXn281+Ijp02utvM6c3XzdlUmNyOKjsfTqDbnUfEKEJsNGjTRQETNk+nY8jFsLlD47RwaSyOI9jmZTn6TJpyDbsRwZp6frjY3mx9GfGceVbE43V9O3R5AQbQ8GYvhY9v9G+pLl6bLicAMBerzGdJ0hfqWyZB7BvvPN/RMxbBmI5FT2ag4+ix2Kd6JnK5a559+8v4Qe43DAlKNoU5vbPCjBJrmETAYyNBdqmXqcS9Zhbpm+5hqxnwwjcrRGR/Sz9O/bXRmublY7mxxOh6hun6lW4INET1J6hciBlOxE8r9Wx+h9X6lRwX1D9d/wDmdD6X1OvH6ZO44nTpw+O5cdc5BUxdb1a4cZYmI6jqRjJszl9RlfqGsjbsJz1fl+WcT/QZNTOcqtereUDjb710t5ggMvEPTqHuEj5lu+xhAN1P7Ri5nTn3CLxUpozQMYYWIYok6lO61HK+HJ3ozOcVdoJx+NjKjcqaTubHxHY1YcCh5nPw/wAwrbEV8zYpY/8AmP8AoJVjifUsT4erZWfUre4GK6TEMnU41+Z2vqXSjPhXIq7pz+Ij6d0wHUqa4nKzy+n8V+3Ou7mPpdAfhbnhnxl8jN5Nz231M10ZXyKnnf5db4l+S+XTNc5cBIoyj0jXY3E6J6bxCGIqJidLI1ACFtVRQ/MhM4ayOgeZYAgKbEhNRqCKyVBDQrlFVcorC1SrgUEMhUww1CVzAGrlFTGChIeYC9MICXW8ujEUJBg7wwLMh5gCJUOpKgUKl14kA2lURAlA8y9AlUTLqEUVoyaZe8HeAQXaVUsEyiagxN5RBEsGXdmMA8SQpXeTANkSXcMi5VRgobSpdGQiBXeXVSaZKgTtKuTepRgFJKFyGMFyxKBlmBJIJlC4Byt5AJKMCSXUhkECXLuVUqPIK7lwRIY8qI8SgZVmQGNQUklGUbl1UsTg/WOrXPkXFjJ0qdz2JnT+odQ3T9MzqovgXPO51bG1P9xAP4nb4ud80KY8dhBYk943Qy4xldBpOy3/ALxJN8T0CAxuEVlU+IpR3mnpE1Z8an+5gIqx0f5V8WX1SwF9jOj9E6BT1S5fSChd7InSTpMbUzKCfmVk6tOlcKtbzG47SOmxqAzAd5jf6phx4teYhV8yv5vB1XTl8TgiZbkaqVpYwic/D1BV9LGb8eUEQlhyoBC4gDJtAbJGgsjzndadSETXkb2zn9S1giZrUeS69dOZh8wOlOzDzNP1Nb6iZMW3HcztPTz9Ty0jdZWBtL15kuiJT+1we00jVjxa8tmdBN0APEx9MdVTaCP0mK8Pz79h1Y09u8psBDjKG0uOPAlh1RNTS1I0+pmNDssjz+Yrpuo6rp315Cc2EnexuPxOoOuxFQUIN8Tkt1ZykriQt89oeDBlYVkYV4QV/mVbv5dZOsVuXCn5Mer6hYYEfE52Po8Vf+Wfzcj9CVtsORsbfBjB0M2PH1CaMyBh/kTidf0T9MdanVj7N4/M0Dreo6U6eqTWn+tRuJvx5MfUYrBD42FSy49XwfyOviv+Ob0XUsoC1feoeTpcOZywTSG7qaER1PTno8w0knG26n/iOR7GpCQT4k6tnmOn8rn18vHqlP8ASQd8ecX4b/3mLKj4chTIpUidlXIFsFMsuMg0nHqXsCLEvPy2e3m5+az24g3lXU63UdHiyYwcOP0sni9pzM+DLhP9RCvz2M789zp6OfknXpV2IvPjXqMZxNtfB8SAwMpIJImm3X+ndDj6HCqE2Sylj+s9V1JDla4nkukznN0q2dxsZ6Tpy/opr+6t559zZWfgl+104SGVcEmYe3FkxTmETAMilEWYLrrxsOaoj83HVQjemweplFjZdzLJ5Zvp5j+JMi/9WcKdwihvzUzdNnbGNSHec7rszP1/UMSSWysST+Zo6drSdnjvvQv1uT1SchJua8OUZEsTmZAWzH8zZh9mPacq83yTWoGzGqtzGMxU8R+LqbIBkcbDnxAixBTK2M1G34kGFW3MrJuPqkIAImhcmFu1TEcFcQ0xOfgQnhqKYeddRmP0l43mdMAG7bmPRNO9SjUpGRdJGxmfoMRXqnHg1HoY3Aqrl18E8yXnbK9f8frzhP1dvYFHczk0Z0Pqb6sqgTDPP8l3p7VC5ch2kFzmAHElXKEl7SMKog7GV7iYXa5BtAqjD3rmUDJ3gXIQZDsJAw7wqFjLs1KvUJVwL1GXqg9+YW3mAWqQuYuXvUA1eoRYEiI3l0eY0PLCVYMVZ7yXUuh1ASdt4oEkS9e0aDvtJFCwYWreQFULSIsvUvVcKKvEojzK1by9QlRNIkIla6MvVcCrIMsbyWDIJFWNuZUsbwW3l0XLg3CRdTVcRFG5WkxjppNXcGANVLCyu8LiDA6ZVQ5IMDxKveFJUgqVDqUZVVtIDIBJW8iYkhEupRuFUJdXLqSUDVSGFKqQDUsCSpIRYJEpmI3PEkx9dnv/AMOjUz/cf9Ilk2qx9X1P8wTlO2DD9o/1NOSjq3UB81svJ+Zr6zMjsuHEaxY9gfJ8zGdboaBKJ38T18zIocrtmYt2HA7D4gANxCQDUAx9t7kRmTST7EK7V/8AM2gAOwmno/b1eInswikQhQYYfQ6nwRDUe2bKFx0JxutR+oye0kER69RrUEHYiUrAMSZx13nplwFtsebGHHyJ0+m6PEg/pjQDvQ4mX+awA1yRHYvqWMbEUPzDWU/qcQVbHIk6fNYgZOtw5E9rC/mZumzhshAPeSjrjJtJq3iRwISneAeQ7Tm9U1AzdlelnH63NQMDj9Z78hicY8fpJkyasjS0PtH5neennvmrJ5+DDPuWA33Qk8So0dMa7zapvvObj2bSeJtxkBZmuPy875MZ7yWd1XgeTBAfqcnuPtHiCDq/XYTZgAQUJHl6n1PwYFRQK/Sak242mdGjQZXI8G+8YKmdWjA0A3RXUg7iczLiy9BkOXp98Z+5O06YMpwGG+4kUCti6/pfKsP1UznYteDO2FzRurhnV9P6jWg/oufcB2mjr8QzYV6jHuyC9u4j/Hq/j9yy/H16oseFm3uvk7mOGLEuzZLP/wCUx4svrKCzMx/0jYTVjAA/8sCc/Tyd8/Xq809cWP8AtJ/QysvTplxlG9ymUCPFQg8suJLjzvV9M/S5yjccg+RFZUHoO7GgNh+Z3PquH+Y6XUPvx7/kd553qXJ9ND9u5nonX25e/wCHr7ul9Ap+qGNuDuP0nrO08b9KPofUMJvYtU9kTOfdl8x6+fjvFsoSaglpbGootObqLVKLRZaCCcjhF3JiJTlOpqnSxoMHTOzbGiTE9P064qJ3bzC+p5Ri+ldU/jE3+078855rz9da+XMS2Qt5NzZ07cCZBNODkSuFTT/Wb8zUt6Yiv6hMaTSzlfby9e11ZjcWP3CKUzZiX2gw59eDQaqNUxIhqYYP1CGGmfVXEv1lXvvKjWhrmF6iqJi9R8n2ihGoundzcI0ozM19o+tSkXRmL1mP2LQ8zTjyEJbcw3z1l8MGRmLnVuRtAuXkOpyfJlTxX2+pL4TVvCvzB4lM1yLqCUaqEBcsrtKyWJZlkSHkbSCmHeQSzvJUCVBIhCxtKIswJ+JUOqElDvBoa2lDYwyAeJWmVVSHiWqWZZS5ED2k1GoWj27SBbELtDqlFpZQjiWFJkNRX24l2AbglSJKhRghpDtFgG9pAGuDYZzLAEUSwMKzB4ER4gNchaXzGgDYhA7SyPiUBKmJqk1GUfxLB+IFgmSyJdyuRAgazC1EcQRIYB6yeTK1RcveTTTQwk1ROqQMbjTTbl3FXLVvMaaZcgMHUJNQEaD1dpKgXchaNXTQsgSzFhvmXrIl2AytSVADkww3mXwKreQiQsLk1R4FVIBLuXtUCqlFal1LEKz9RlGHGWPPYTldTj0dLkfIayZiB+N5t6q8vW4kG4T3GYPqZbN1S4lsgcAeZ14iOaVUM4O5Gw8QsmQfyuPDjP8A3OfkynXQWsbg0JMeDJnBdQWrn4noFYsfqHdgqoOR3mhOmLYWysaUcfM24+jVULHfRVQcj/8AhcWJBbsNxMXrfSsmRbwe3YLQ/XvMpFsBOhn0r064vSZWXck95g7zUV0+hzasenum00Z3dUNDacjo83pdV7j7W2M7+MK66TMWZXXm+HFwuRmt1dh4AmwZs+RWxdP0ekn+9u07WLFgWiyixHpnxIfaqiWY17cDF9F6zO+rLl0A86RU6GP6X/KAMjE+b7zrDOGEpiGWLTCVNoJCakK1FsZzaK6jJ7ZyOsakJm7q8lGcnr8vtoTcZ6rmg+4nyY0GqEUOYwbvc7OA3lodxKMoGhAcxpgZpRtSzI3uTbtCwZDdGRL5bcf334mzGdpjxx/qadhue0jx/LPLYGC/d+wjVJO5pRMqe3d928Ryhsh33h5zwy9muMW/EQGXHxu0IMzG2MiNAMIGJWPxjazsJVgMuIZEKsNjMnQ5TgzHpchscofI8TY+UE0sw9fiZkGVNnx7iRTMafy/VPiH2t7kmjfxEM/8z0aZk+9Pd/7iEjq4BHfepjr9unyy9ydm6peqL1frJcy85mq9p5rrkKZQvgkT0Grecn62gHVIQNiuqdfiv4ev+Nf/AFgMWxxt3DAz2Y3UGeLUf01PyJ7DHkvCh/7RJ+H2/wCR/wB//wCJkaIZpMj7xTvQmK5I71N/03Gqr6j8tx8TL0vSHL/UfYf2idPBjGPGEcbE8zt8fH5rj31+I0hQw2M5P8T5Dh+h5+xel/zOn6Drujzz38Z5si9FhwP/AHtq/ada4308WNmmjD90znmaMUy5U1XAyEGMajMjMpyHsY1H/Wc3n6nkd0dppx5WC1cz2phrkRe8jF8tasTCGs8CJTqkHAs/iNHUs32rX5hzspgxOfuNQ1xqvJ/eIOR25yV+BAONWPuLv+TCY2tmTGKBs/EEO7m6ofMSisNkUKI5cJb7iTCGjMq8nU3xH4GbI1tx4ikxAdo7GAGAEpPFZ8gAyMB5gmFnH9ZiIG88fXuvqc3xE/MsAVK3k3qZVQJqWGuSqEoAweVlhLLDiBVyESr5EJLlSqBkBGQwTZk3gFCIBEG9qlk7bQqaQJAJStLJgStPEog1JdySiWZKMvaXUgCzLDVCAlMsIrVbSzRElUJULiLLIFSu+0kaYhErTIbuXR8wmIRtxIssGpAYEJ2g6oRW+IOmSiwZCfiUBcLTtLgG7lyaK7y6jANgyLzIxCizsJnHWYtelSW+QIy08tBG8hqpanULHEhjANSq3hjiUJBFUSyBKupfMKGt5DJRkKmBLEq5RBEsDyITwgMLmUTUglE3EhYw1xsylhAIgXquTVUGoXIqDU1ya7gkVIFg0zXtA11uTKAiupJ06V5Ms8mg6cluoy5f0E56Zb6zJl07oDOrix+nj0znDDpyZyROnNnk1z2xZHyqn9zm53em6dMOL01Gw5+YjosFL67G3I2+BNgJC0Je+98RWM/0lyY2O1WtxfTooQZX5q6jOrGpSfBiACzlTekdh3ielJ6lsjrqb7TuJiAtyJs6xyxqqA2AmJ/bjvuZ259KQ/M7H0zrPUARj7h/mcRjvCxZGxZA6miJqzSXK9a5YkVCXDkNGjF/Tuqx9RgV+/edAdSg8Tm7ygxI61c0D2xZ6lIrL1IrYyKbkyATPkzBRvM2XqQoJucnqusLkhdhEmlsh/X9UvY7zl5cpfmA7Fjuagjc7TrOcceutUeYSNvK0Emu5j1QYhdW0rCgpq22gG5LLN7oTJpo3YgXjJGx4j1Qg7Qcelh8xw4hT0NLNGEadz9xmXDRozZj91sdgJHm+Y5QBuTv5hjIT7U47mKF5DsNpox4xwJHkqImnerjRY5FQdajZBqP+BBOVV/738DgSstCUo1OaEhytlNL7UmcB8jXkP6TQgvYSA0QAQclcQydIrvFkFjCs3RH0eqyYf7W9wErB1adH1j9N1CBsRbuOPBldYDhz4co7NRgfV8YvFnrY+0n/aI9n8Puff631XW6rpDjXXht15K8n9DMgYMoZDYM6PQZPU+n4WO501+205nVMvTfUAh2TPuPhv8A5mLGv5P8eTeuVg00xfWgGxYW7gkTpBRW85v1j/6QOP7XH+xjm5Xn/j+fkkZ8RBXTPQdNn1dFjPcCjPJYMvu5nb+m5Q7HGTsdwI/GP0Xz8zrmdRubJbExvT4GzHWR7B/mKxYDmz6Bx3PxO/ixquIIBQAm+ON814e+smRWDKrKEYVNIRdFciZTiAPiasJ0qATY8z0OCkc4zpbdTwZ5b+OWp+lTnYmevbGrCp5D+N8ekdOSbKmv3/8A4k6Y69PJ95oxC6iJqwcTLnfQD07sdyIQ6U/6o7UJDkA7zm8+0K9KO7Exq4MY5ij1KDkylzq52P7mEytiY8Q7iMC4v9QmVVRucqD9Y5Omxn/1Qf1jGLD1XF/qWMAxD+4RA6FTw0MdCRxpP5EMU8Nj/wBYjUKf6rmX0XThMf8AtBLZ05w2P+0wmN5b27QsSnntMWLqgTvjIPyJtx5bhYT1B/rNF3tG9WP6gbyIg8Tx9+Oq+lx55i9Umv4gSXMa0ZYkB3gFa4MlVGtC2lijBqTiPILSJNEEmoSsT3gRlPaBpaN3kEBelvENVMstIGl0xRFSjJqtoQIgCBKKmGaMlx4QujLCnzC5Mn+8KqyDUu7EuhUqhKKsS9pNIuWRAC94QO8lStBkw1coAy9JEvVtUYgal1UnJkI+YwSSVxITQg1dyiblAiWxVRZNRhqCVkyrjQse0y5euw4v7rPxMfUdb/MFQqnngd5vn4+qp+jN1rW5KYvHmafSx9PhOkAACAnUOiDXhZV/Ezdd1PqBVS6veb+l1G/pQfQW+8bW8XgcHEoU3tGE1OXXsQjaQLJchYQIVFyaRK1CXYkEArmQiV3kLQurq5XfcSw0lwiiAYNRgMhqFUCwFDiUVNQll3AXpNSqIjdjKIEqFyAiM0gyaQIUp22gItnUY4oDL0gCAFGJbErltQo8XNNVKKg794ngZcQCLoOxG35hO3AHeOKiIZQH8TXihWTHYC3QiHJxp7QB5M0ZKFkmh8zn9T1Gr2puJvma1IzZTqc2dhMeZyTXaacpC+zv3Mystv8AE9HMKWFJkIqNdgBS8RUqNPQ9W3TuVv2tzOh/NnzOKDRjMeZxtyJnrnfLXPWOwOsaQ9UeSZixlnQso4inZpj6un2ac3UlzQMz5GAFd+8BW3lEWd50kc7dUAWjUx7D5ggX8Cbunw6kBcUsrIcGAuwCLbHvOr0/0vGN8vvbx2gdMLf2igNhU6eNTQ3Ahz66vqAXocIFHHjA/Ex9V9JxsC2JqPgjadSwB3gM1ys/avL5+nyYG9y1KVr/ADPQ9RiGXGVYA+JwM2Io5rtJXXnrTcTV+JrS3oDic/G1ib+nf+nQ5kZ+XnZrWvsFcnwIZ1kDWaH+kf8AMz+vjwj7gz/G8r+dRDehmPaxUPDebfw1ridxudK+BG4+nA4qYcf1JCbfHk/SjNOLrcWUEo9kf28GMZvHU9tXpad2NCV6w+3ELPmLpn92VqXxDV+2JaHkyMiCsfu3MciVBxIeW5hZMgReZVYPqrAY0H/eP95pOFOqwthyXpPccic7ricr407s4P6CdDG2gfJmV+31ssa+kx/y/SJi1atN7/rPP/xXnAGFQacGxXadbJmXpceTI5pCNX695476jnfrOpbK+w4A8CPy+p/ZOuJf2730r6mOs6VkyEeug/8A7DzHdbi9b6bnQfdp1D8jecD6QrJ1WvgBTPQ4svsaz2MxfF8PB1nPySx5RcjY23nR6LrPTzY2vht4nrMaZMYyoKsWR4MwIxVxOkm19nr5Lzzn7fRfp2RCofsx5nbxgEWDYnm/o3/ifpOPIv3LamdTp87psTtO88R49326fp2JaoAtHaKxZw8eRrTbmUWoJXTe44njf47yUcS3uDv+09eAy0bnif48N9ZjA/06pnpnp53VdfiaML1jJ+JhRrAj0b+iwkYsR+qrYbxJzO3LVAqXJiz45F895NMm0uvBlayK0y/cOGMm4+ZYIMGQS58yfbkYfrNOL6p1eP8A9QkfO8y8yqI4kxm8c38Oxh+uvxlxqw+Jtx/Uuly8McbeDPNgA/Bl7j5EY59fBzfT1AfE24YE/BjsbgcV+pnk7I4Yj9YaPlYhNbG/mZscv/z/AOvU5XGWipuu8CtoGBPTwongQzPF35tevnn6zA0BzLKeJRW4QBHeYxSwZLoyVUlQZUBsy2F1KAqWR8wJQEH8TT0XTL1HUBGalqzU6y/R+lPLN+86c/F11Ng4QaFqIE73/R+l+T+sv/pPTV9pP6zf9HRrzwPmXYqeg/6T0w/9M/vJ/wBL6Uf+if3j+jo1566EuwZ6D/pvS/8A2ZY6HpR/6Il/o6NeebcbSk22M9F/JdL/APZWT+T6X/7Kx/8Anq684ytq9pqGON+Z6D+U6b/7Sy/5Tpv/ALKx/wDnprz10JNfxPQ/yvTf/aWT+X6f/wC0v7R/+e/s157VL1ULnffp+nr/AMpP2i/5bpjzhWX+i/s1w1ygww9zrnoOlP8A6dfgwD9N6c8Fh+sz/R0a5ZYSjvOqPpGIi/VaC30hT9ub9xJ/T2OXUo8Tot9IydsimKf6X1K8BW/Bmf6+5+BjFmXVx/8AJ9QvOIzk/Uz1mP8Ap4sGTfltJicdW4Nb9R02E1kcE+BBXqOizGm3/M4J6fIN8gYH5hqmnvU7z4P9XXeP0zoso1KB+hmPOvS9BlX0heT83OeczoNnIiHy6mFmzLz8Vl8016noOuTrEOLKo1Tm9T0uPp+vC5WrC24Mw9D1BxdUh+anX+uIG6Rcv+kzP/HefhfcY8jHJ1en6cLA5F8zoJr0AuKucD6f1f8ALdauTt3neyZ/SzBz7sGbcfBmPn2VJNFfaVXzGHGNmG6ngxZBB2nESt5YqSjINpUVcowqsyiDGCcyoVVBFgwgwdoNS+YJJBkUYlEG5Qa4WqEQ32lHVC1Sah3gUCZCTL1CQHeFCGhSGrk1SCES62glhIHgTSInKANzsO8aWmTrWIx/ma5m1WZlPUubNYxwPPzMCgMzt2XidTJpTESeNM5mJSUevM781WDMTqJi2MblHuIiWO87xBPwDAJ2l3YgGUSWjFTxctVJhrjNwjT0GT+o6tsCIzKFNxCJoZd9zH5QuP8AuLTFnluXwTp0gk8ngQSDcMNqtuw4g4w2RwBzNI0dF0/q5PeaUf5nTVVXgXXbtMuPpctezb5hE5seVVyONJ2oCGb5dPocRK6m7mwJvDBRQH7TNiYaAEO3mOAAG/Mrjam5MvYCUWAEU7yoDPmVFM52NTmyu7LQr95o6k6lH5hKoSvxI3PEcd09PMyji4zEzH2LuT2HeD1pA6j8y8JKOrDkSV1nmN+H6J1/UDhca/8Aca/2mhf4Uznc9RiB/WCOs6jIg99D5lHJ1HPqj/8ArOX/AL/Zn6gM38Ldci6sbYsvwGo/5mDqOi6/pf8A6jDkC+WWx+862Prusw/ayn8ErNmH69lTbMhI72LH+I35J/rN/wBjzWLq8mOtLMlfOofsZ0+l+sCwOoAI/wBScD8idZh9J+pKTlwIrH+/Ht/t/wAzkfVf4fydHiPU9Lk9bCOSOQP+RNT5Jbl8Od+PnqeHU/m1ZQcZsHionI50lmnJ+jZn9U4r2YWAexHibetdiRjXbyZa8nXP1uE4GL9XkyHcAaVm/GCTZmLCrIKWhNKA/wBxuZrl1dp3V4hn6PInJAsTzbYkajxfmeoxGcTqOnbp8rjGAyg7oeCJK68d+MKxIyAAIQPibkw583TZPRHurg95n6fFizLqxFlI5W9xNGT1emwNkXKx7byc+asu9OYEvCVnPyY6addEJx2N/Mxvjsfgzvz5tj7Hyyf182PV/wAFf1Pp+fGf7XB/xO3k6Yg2Jw/4KVk6fqW7agJ6hMgbYzq8znrqRp0cGYFRcDNgDCwIgAopEDokbETwn8bkDr8V8nHX+Z7jpsmtQDyJ4r+Nhf1BGHYV/tM9UnP2sjz3S/S+rzoCmI0TsTtOrj/h7MvTs2V1U1dDebfoOdX6YKze4bVO4qalrsZvjmWa5fLvPWPnBWmI8Sp0PrPSHpOvdf7W9wmETFmN7qtpdCXUmmQVuPmTYybj5ksGFSiOJYP6GQS68iBNP6SWRs3HmEBtsZR3BB5gXW1GbvpWH1Muoiwm8xY1LaQNyZ6Do8A6fCB/cdzOPy9/XkPBIku5NUsTxauKsy5LkBvaXTAciQVW8UH2laiJWdph3kHGxgEmS6FVJhrR0/UPgbUnPG87f0/qnz4SziiDPOgkjYTs/RiT0735nf4Ldw109cvXFST1jR6m3Mr1fmIsyQaf6xvzCLAjdRM0vXtUB3sP9sEpjPkfrFaj5l6zAL0UP97CWMAPDmCHMIOYE/lx/rMn8uv+syeoZXqGBZ6dD/cZX8rj/wBTSHI0E5GgF/Lp5b95YwoO7fvF+o3mT1G8wHhVAreTSngxGtvMrW3mBopfEv21xM2pvMrU3mBptfEolO6iZCzeYJLeZcDc+Pp2HuxqfyJ4z64mPD9QYYgApF0J2PrJdmxquZk80eZy8+PDiwZHY6nA/u3ucevlnNxuTXJZwRFWNUVrLMaG0IToydjanDeJ6Tqv/EfRiefbPMAz0fRtr+lFfief5/GVrl5r7TOx0/UDN9NOMm2Q2Jx/Td8wxKLYmhN3R43wdUcGUUSJr5ZLyT2630/qhXpZTseD4mt/aSDOMFKMR3BnT6bL/MYdDH3rx8zwyt2GapVxeqjLu5pz0eqTUDBFcGWaEqLJuQVUp0KrfaDvGKK/mWKMWTL1UOJQwASFYr1LENWsCPaL03COOhZlF6l6rG8ASniUdoQbtKapFxVwd7hbQqHEhgPxICODDoA8ytIJlEsTH9Q/8sfmbtIqZevX+ifjea59jH1jgYk+TL6TCB0tt/fvFdV72xJHdbnGHp1RdiROueMjTi9Qv9Vu+/MyuN5pc7bzO5noiBEYuK4WHFfu7TTgXU0IV6OlRtzHriAraHlHvUDtGGlXUdoSeWZlvIW8cROQGyOTGPl2tZBR93DGGwmkSjNf0vCCTlYfCiYcoOqeh+ndJWFNu0Rnq5DBdAAftFZ+nLqWfgCdRcFDxKydPrG+4mnHy5/QZFFrd1uJsOYH+2pz/S9DMdJ4P7zfpBFyL1+1FiYJO0KhW0FviVgnIhZSBzA1XjUnmOO0zFufFmRr3HM6waswPgyw1C5M5s38yiLH43kduPTd07Wgmm5i6M2k2LMu0FJJJKoDjBOpbVvK7GbOg+oP0+UYeopseT232PwfmZpm69q6Vz3A2/MlmzK5dcS+Z7B1GL+Q+stjQbLktf8A8T//ACIxcp/mG9T+83AH1BV+q4epzIGQoqk+PbVzd9W6QJWTEPY4sETH28zmvL8vGz7RS6ezRimZemK5cYJNONjNIGmHhsxoTaZ+sX+qT5AMahgdYLVG/SS+ljAyNhy+vi5/uHkTX1OnL9NyuvGnV+K3gYxqFSY8bKmbp+2RCB+ameb5b5vmOXh6gqwZDv48zScaZlOTEKPLL/zOKmQq02dN1Zx5AwM9f+x9KXxn4e0/hNfSx5MZ/v8AdU7r4d7G08z9N6oJlxZseymiR8T1oIIB5B4McdfaMc76pKuybMLEIouRTXMaVB5g+mBuJ0bZkBxt+J5f+NsOVWwdSiasbkgnwfE9kcesHzMnX9EvW9Dm6Vx967HwexmbNXm51K+YYuqbFkDKCpvtPa9D1xfAhdTZE8ZkAx5SjrpdDRBHBE9P9F69epX0nUBkHbvM8XOvLr/I4vXGwH8SdKvUdOOoTlOZ5Se5+raD9Mz6edM8POnft4/jtsVLlSxObokqr5EuTmFVUICSWIRaymFmFxGdNgbqMoA47mS3FavpnT6n9RhsvE6pgYkGJAi8CNG88HydfargVlg7yVvB0G7nPARO8l0ZVX+ZdwB0bfMoILjKJ/EmnadAJXsJRSM00JLBEAQCvG86n0f/AMrJ+Zzdp0/pP2ZB8zr8P/SWN8qSSexlJJJIEkl7SbQKkl7SbQqLC7SlhH7YAS5UkIswDDMA8wJJJcuh5gVJLr5k0mBUFjtD0mAwMANUW7y32iWO81iOD9ZZ831JEQn2izMH1JGx4wHN6pPqnXPh+rZSm5qpz8ufJlPvYn4nnvO9a67kBxxJRMgI8QrnRFBT5nf6d/R+nb+JwVJLjxc3dX1Y9AYk8Th83N6yRrk/6HhTN1Zz5Ptx7zR9XbB/1DDlwnc8zj9B1DYHP+htiJeTNqyCiaXi5m8dXtNdfqFrNfZt5WJziyBhCJ9XpcbjkCLG88tmXHSN+UA1kXhv94AaF0x14Ch5G4kA3llcuufISTJdwu/ElfEus4o5GIqS9rl6ZWneNVV3xLs15haBAKbxotj7aAgqTUMJtK0RsE1ExgO28DRvCo1Lol7yF6kO8orci+lHJ4hagQJQShDCipFDYl6qkOMGQ4/mVU1kTJ1mcEHGps8k+BG5yceJmHM52VlRBvZIsnzOnE/IBm/qa3PEx58rZcln/wDiFkyXZiL2JnokxQ5GiCLMPI0DHu+/E2y14g3phVH5PiaOlWj+kXgOrHH4RRP4hzoSPeSZn6nIWOntNLDmY2FufzDfKOKUGLVizfEPOdgsFRQA7mGmrpcI6jOoJpBuxPYCdZep6vrGOH6Xj9i7HMR/tMn0z6dk67L6CWMK75X/AOJ7fpOnxdPgXHhQKijYCNwnOvLj6B1ze7L1blv/AMjFZfpX1DBunUZDX/cZ7MgRGVAZn7On1jyGDK+PKD1m1bXU65AKgruIzrOixdR1Cow2KmYwrfTm9HOT6X9j+PgxK5fJ8f5htCKc12jygyLqxuD+JmyAs+jsNzN68+FZHL+1B+TM+dggIHYTawFUNpyevyUHA/ELP0yPksgDeESdFTKW0sPM0hgcYMjvPWNfTNpKidACc0IwTWOBRM6GBtSAyNyjkEIixK4lULTJ1QXIFxOSAx7TS7RSouUnV+klrn8vf141zMmF0Y48m97qw4M730XN/PfTsnRZD/VxC0vxOf1fTOMJ0+4DcfEz9F1TdN1eLqcfKmmHkTHfP2nh5/i7nUytIBw9QysCATRmxNu80/Uemx9TjXrOnN4sgux2Mx4NWS1/vXkf8yS/aa8vy83m40o0LqBfT3XBi1V1PE06MmTCyAbkQ5Rhx7NY4M2ogYqe4mQ48nTuFyoQDxNuDaYntqe3is6lczj/ALjBViJs6rFefJ/+R/3mVsRBnrx9Kena+mdacS4gx2sj9J7j6L1y5sJxFrKbj8T5kbxsPAAnR6P6j1PS6MuEgkWGB7iY48XXf5eN+tnt9RDA95dXPm2b+IvqrsDjyemvgbzqdB9V+oZMK5fV1+RU6zrbjHXF5m17dNjIybzz/S/W3LqmSwx7ETtdP1uPKvNHuJbLGJZfTxv8Y/Sv5fqx1uIAY8+zfD//AD/7znfQF0dUzawDW1nme5/iHp16z6J1WMCzoLL+RvPmC6k9wc/pOd8XXq4v34vL2f1HE2boMugblZ4giiZ7D6bkyN9HOoksFOxnkX+9j8zp119prxTn62wMkq5cw2uSqkAMu/MCSxIBfE6PSfTi4D5dl8TPXU5m0Zul6R+pfbZByZ2cOBMKaUFCGoXGoVQAB4kueHv5b0LAhAiCDIZz1VtJW0o8SrMaaICWQL3gb+ZLMooav0hBjUuvEugNjKuIGJFStpdC9pCsqYgFTp/SvteczfzOj9Ju8gM6/F/0V0JUkk9rK7kuVJAK5LlSQIZUvtKgGsJ/tlLLfiAEkkkIuB3hGCIF0JRqSUTAvaQ12lXJAuzKJ8yEwSZAvJuJnbkzQ0zZTSufAmoPEfUCH+o5m/7pmuzJ1LE9RkbyxMBTc5xozaXA4nSXCnUfTgcKg5UNsO5El6xWJbMbm6XInT+q2wi0NZAPmdv6jR+nV8THyd3myRZHDxcQm8wcMNhtOrLsfTT6nRlfErgkRP0bIdbJ2j+oGnOfmeD5Jnbpy0dI2nKPBj2NMR4mPE1MDNea9YI7iczpK7yXcElpNwYY0Wr4kupRlamIqpTTA4JqUa7wRfiQn4g0y1qTaLJlg7QaZtIKuLBl3CaM0IMokEyWO0LojBuTVUlgyGiuxJAVqMstKaX1A/pMG2sTz3U5TuJ3+qJOBq7Cec6jdmno+H01AA2OZTjbaDdSxk3oz0IVRYwglRlDkSEXKG4DSzZiF6jMOHvOlgHsuRzvsJFK7eBOffuPm50OpcY+mb/UZy0PmG+fQsg3szX9L6LJ1vUoiD8nwJnXG2bIqICSdgBPc/R/py9B0oBA9VhbH/iG81p6TpcfQ9MuLEn5+T5msChUAHi4dzLpEJin4hkxbNsZlWRmvqlHJqF1mBc+Eowu4nFt1L3zNTGxIrxmf1/pXV6sbH073XtOviypn/qobDKDJ9c6cZMJatxMH0RgPUw37gLqbl1w+Tn8tmY6LM4nVNrb8m51PqGYBQg5M4uXKC5rtNOPE8s7i8hjQ1AL8y8SWbMiocmYBe5h19Oxhx/+AyH/AFLf7QOiyWSvia9Gnoyg7LUwdCD6x/Ehxdrp2KisjUJHaZc2SHRbZLlAkRSEsajZivH/ACev/wCpi52WZOsbGGGRRpJO4HeOIJExdUjeol/bcR5+J5dv6B1Ht6npMhvGV1j4mQZ9PWhsfNG4z6EqZ8nVYG9uZh7T8RZwnpuoJYV2YTHP/fUd/nniWtiddkI+yNXN1D8ALAxhaBEch8TTw6R1fqUoc33j+kYMgHcTUuPHkx1lUMP9plRBizFRwDtJZ5aeX6rIcfXZ18ZG/wB4eN1yDcSvqaV9Q6iv9ZMQhoz1c19Hn1GnPiJUFd/MHp7plPiEuQiMRNYLJzUv1n4dZ3b1NUFPmdv+Gn/8RkxHcEXOIAe+06X0F9H1JfwZxvjy9/ySXivUZOmx5BRWjyCOxmjCvrWOM6Dcj+8eZSZFaO6VAOrVh4Int68x8Xi5WbrPqS9J0+RMx9xQ0PM8DlxKrWLU+RPZ/wAX4VCdO9b6iJ5TItieXr2+t8HE+mtn0vr3xhkye8FdiJxMrXkY1W52nZ+kdIzZvVYVjX/M5n1FPS67KtbXcsts/wAeb5ueeevHtm2lgSCjC03DigsS7B+JQBHzNHTdOeoyAAbdzJbIp/07pPUfW49o/wAzs8bVtBxY1x4wqigIYFbzw99XuriqEEgBoREGr7zniLPEoC5enaTTUmCVKqEN9oJsGMRdSbXBFgmT5gVq32jBTCmlaRd3IPzNNLK9xK93iFe3Mqu9yqigmdD6Sfdk/E52437TofSb9R/xOnxf9RHRMqWZU9rK5BJIIEkkklFiVLEqAxJb8CRZMnaAEqSSEWeIPYwjxA7QLEqTtKuQSQySjAswTLMowAMxde3p9Lmbwpm0zD9UQ5OgyqpokVFuRXgXN3BBqMfGyZCjbERbDSamI0MG47DkyYTaMR+JnWNBls0Nx+7KpO5Jna+pJp6AH4E4mI/1V/M7X1PJfQhfgTz/AC/9ctcuHj2JhMfmCO9SaCxuellu+mPo6gUeZ0es5DThpqxsGB3naxls/R6jv2nl+fnzqxWMzoE3iRv0nLxN2nT6X+rgZborvPPWr6DrEvWG5ESV1GEpINVGMDsS9hANd5LWvmMBWe0oObg3XeS/mTAR3hCgIoMPMInaXARbfiWK3uLL0OJRJIjAZ5+Je0SHrmWWvvGIbV7ywNrirIG0r1DVGMNNP4kihk3qBlzDGpJiS3wquryjHiYXuRU4Ja3o95r6jOchLMf0mFtn+Z7Pj5+sa9JkUKa5JiSpE0Nub+IBIM6ABYowzZAPEnaEd1EomI0xnQwOBiNmc4Ix4mgNoxEXvIn1D1WXXtM6rbQ2GphPQ/w/9D9Vh1PUr/TG6qe8NHfw19LIb+bzJQ/sB/3npgvmRVCgAChLuZrciUIBapbGIy5KkaGWgFplPUjVVyzm2uZ1VI19Rk+AIbOALJmXA9vkbyZeV/coPEgR9RYt07E7LX7zzP0vKV+pagdqN/idP659QC4/Qxm3bx2nGwkdPjY/+o+36TfMcfkv4P63OcmRt9zMunb8yrJNmETwJtjmDXZDN307EPUUmYyNws19NmCOB4iHd8Ow6H0jOdiHpZsinkTqYnXNgsczj9W+nrmqSs/HfJ7vYmfIO8ovJZyOFX9ZHbq55puBPbq8xwSREIAA4jQnzMvk/J39urS9EDLhXJjKn9DNQVfMn9PzIxK5OF8mDMMiHTmwmx8ieh6pU+o9CnW4ByKceDOblwYMjhtTKw7iRGbpQzdJ1Dox5F7NHU2yx6p8s65+vRnTEp/TfauCZtUqm5nOw/U69+bEmbGDTowAI+QROp1HTYT0ydV0bXicWPj4MW5fLl18Nz7RBlbIQFFDzBz6enZGY+xzVn+0ydLm9RCKAdeRM/1gZm+n5DR9hDfpLjnzNuOV1+EHrMtmiTe/eZv5Y8jeaumyr1+AYXYDKv2Of9j8RAZ0ZkfZlNET0cdSzHu4vjA+i3iMw3jb4kGQiXrudG2r0lzDY00b9HU4fqiDJtvW8xLkI4mnqchydNi6hfuB0tXmcvkj1fD8m/8AmvXNg/uQ1DxvlUHTs44JiukyN/J4iN6UXGnMdNhbno56+3Ovn9T69WQn6yf+p/SNais2BrZZ5Ii/zPWfzGLD1pV7vqMZAA7kTz3oX9UOFeA/+OZ5er5fU/j95zldF9PSdHiHG1meU6vN6/UPk/1GdL+IPqLtnbpsRpV2Y+ZxBrua3xjxZtvRmkS9NcGCGYci4aMG4/aFHjUuwUDcztdJhGDHprc8xH0/pdC+q43PE3VZnl+XvfERd7bS7rvKK1IRtOC7RFwZV7QSABLBBWo8mrLXUhBP4ggbw9W0GhFg1CFkwGPeQNRG8hpj1dQL8yy4/WCTFXYut6ggkQgCfiQUfzCagNyBpZqUKhdEFsczb9KJ9dh2qYLozd9KP9dvxOnx/wDUNdSSSSe5lJJJIEkkkgWJUISpQxOJWTmEnEHJzIAkElSSotuIPaE0EyKrtKhGVV8QiCoJ5haSN6g94EMHtLMqABmXrv8A6fbuZrYTF9QNY1Ex8n/NWPG/Uk09W3zvMBHunoPrPTerhGRB7lnBAs8TPx3eWkEK4MgmwYYgg+I1+ry5VCMbEQTKBoyWS+zThvGAmJRqjNc0LY7RvRfUMnTPXKHkTPka9hBA2Mz1zLMo6jMVyHKu+JzYPj4m/ouoAygE7NtOV0XVD0H6fImpSNviXgyFWo2CDPL3xY1K77Y9DECDRviN6fKnU9JuPeo5i9xtOUqWBbiq2gHGQb7Rt1LU3tLrLOUuVpYN8TUCKIqUPEKznH3HMrcczQBvKbGLuXYYQeLEl77xxXaCEs7iPAGlqWFB7Q/SEo464MACQNpW3eWVI+Zk6zP6aaQaaWc7cJ5OyZ8andhtOb1fUhjV7HgTIW9XJe9CLyhibHaejn45GvS8zFmoHYeIWHEWYk2YHTLrb4E343VROiWseTE6g+3bzM9kczvdN9JzdduP6eP/AFN/xNy/wv0q0cufIx8AACFkteVUFtl3+IwY2B9wKj5nu+lwdN0qjHgxKgHcDcwur6bD1OMrkRW/STY19Hh/UAWLZtQmj6p0LdJ1JWj6Z3UxGBDkyrjUWWNCEdb+Hvpn87m9TKP6KHjyZ7VFCqABQHaZfpnSL0vSJiUVQ3/M2cRWpElGQmAWmW1NMHWMQprmasjzFnbVq+JKRzTlIJ33EcM2pLuIYAMTE5MyYgSTQ8Tm23Jk0Y9+eZzPqP1IoNGH3P8A7TJ1HX5MlqmyzCwLczpOf249fJPwhaiWZtWQ8kwLvfmGqCWV5qdHDQItmTbWIajeCFOqRuejyp92nmK96GzNeD3oDUPLgDofMsc+uvOC6DqnRrPEn1QV1K5l+11iumY420sJt+oIG6AN3U7QnNysItlu4zHkXENrJPJi+mI0hTH6MfczFT574xP5puymT+ZyHhYQXH5hD0vMjx+P0X6uY/EusrcmPXR2qN0OR7SIZ1l9DIfMFumeu/7zQ2PN/qi2x5j/AHGF1hCN0+en+19jOr9P6vJ0X0/Phz430vviBH+Zys+HIuX+qxIPDeJ2vpjL9Q6M9Ll26jAPaT/csz36mvZ8fnm4wrk6iy+MgXHr13W4xuob8GFjAxOyVdbxy5E4YTTx3r/CP5jF1SsMmBUygWGCgNcydVXUYF6pfuHtyf8ABnQzomNf5jGNxz+JgyZB62dQmgHGdQ7HwZebnTp8d87GQGHViJD1GI4PeerXrEJ0fpqjPq6duGIb9jMGxmv6W/p/UMPy1TPc2Nc3Lr1XTI2A6atTNfp6TqXcHkQPVP8ApjkNrO/qPL7rnZgo64WBYQ18Tk5z/LdR1nWk8ClHzU1582n6pls7KlTh/XeqtUwIdydb/wDE8c8217uv/PMn7cjI7u7O25JsygSO0HfzCXV23m3Ma5BdEVNXQ9Kz9UMjL/TA/eZVGtlBFWZ6PHSoFqqE4/L1kyC77CHZ8ShQ3uRmvieTFxNRMLVABEq6PMiDu5RPuFCDZA2k1nxvAMmWK0nzALHuN5FPcx5BabG8rSCL7iFt5lGxHlcLC781JpYmHsd4SjfaExTPXaUGF3AI1G7hHn4hfAiaO3BgNC0/tLIBiJihQE2/SiP5k/iYRtc2/Slrqb8idPj/AOoOxKk7yGe5EkkkgWNxKkBl94FjmSQfdLreUGnEF/ujMY2gOPcZAEkupAJUUZR5hESu8KB9gYfREZLoURyZWkudI7zR0mD0A1sDc5dS/afpPymdgcVVMk19URpEyzotCZUsyoQJnP8AqLU6rXadGczrmX+Y+QJx+b/lY5/Ve/Awrep5hlvLttvPTdYchxn0QC3zPNZVcZiCKa95z+FoGQachEG4zqk0ON9yIkGegFLoDmVqAlc8wC1bSK0oGVW8BwIUXBVtVygNoVVKCxucbal5h5OpYsDUWYDSWb4HZ+ndd6WQG9jzOzkogOm6tPGY8hU1N+D6vmw4/S5X5nm6+G/hd16EV3lkgRHTZRnwrk7mOCicbsuMrDXKreFVSjfaDyvYSUbldt5Nz8yGqA90INXIlAgGW1dpYvlRO8kglqQYTVAAg3PPdUzPmf54no2WxZ2E4fUoFysRxdidvjb5DiKZFRDS6Rv8zA9h3Q7HiOyoNQKPue0b0/Q5urYDHjLeT2H6ztFxjxYiGA5vsJ6P6X9KRQM3UjflUP8AzGdJ9MwdAutz6mbyeB+JM3VkXRi9Nc8uwuVQNot2LnSDU53R5MmZ/wDtHJnXwrjFEbnyZnW8ZsXT9T6hsCvNzUnTvfuIjGciUubeo2KRn+mYupGnNjDjsT2iej/h7o+lynL7mbtZ4nSDSapdTNKy5T0nustj73yI8ZAwBB2MTnAfEyngiYuizkdMFJ3UlY0x0GyRL5ZnfNM2XqK2HMzqnZs9d5j6nqBjxGzuYrJmCAu5nK6nO2Zyx47CJNY66nJmbrDRCbmYnZnNsbhXJVzc5kcOvktLZb4lBbjaoQV+6acyiumVk4Fd4160xS+5hDfM0WNdhGDHq2/eHjTUdu0ZiW1+ZG7chuJFChR2jwnaLxijHr5mnnrPl6bUbHMDqnYdIMbH+6bqGmcXq85ydUy8KvtENceaLGygktxGBMDm9bD9YnClgqeIZwDtMVn5r5w4dMh4cGX/ACQ/0/tEDGy8GGuXIneR5/P4o/5WjszL+sNUzJ9uU/rKXrHHO8YOsQ/cq/tIzfsJM2Zdmoj4jRnvkRY6jAeV/wAwhl6Y9j+8M5/gc7LkxMCLhfQDr+o4CGCtpZfztxC19Ow5Iik6bCp9mcrvqG24P5izZjr8Pc4vlszYsnT9SxdST3EYh6fKBftPg7QcnX9SuL+q+DqFH9zL7h/tH9Bl6brienbGuLORqRlJ0v8AvxJuTyX4p1d5q26RXwPjDUGUjeea63B1PRjIc+MqXIVSNwQPmeiV26fP6L/aTQ+DF/WsuI/TcqEgk1Q+ZuJ8dy48iXYyhkcRhWhK0zo9wsfVEVc6n0rIMvXYTzTAzlDGDPX/AML/AEnFiwL1jNqd70j/AEzfO3wz1cd5cyuPmGLG97Rb4rHtETlzHp+ndn4Anbq5NceJ9upHm/rfUFOoyuh5apwHZsjlnYkmb/qeQsoJ3LNc588vPp7vnmdYsCWF35lS1IuacTEDX9073TMX6dC3NTgg7zsfTMwbEUPI4nD55/52Ea9IlEHtHKFhsqkTxqzAECQ34j9MAijGhe4G4ggnVH1YPiVpFRqFl9UGz5jgv6QQoDS7ABvi4Y45kK2wl6JdgFXrmTWascSihv4lMnYGNAi/0hKa7yrFc1UrSPMi4aGB4lHfe4ohv7TQk1b7GUHfurmbfpb31YX4MwXW/M1/S7/nFPHM38f/AFEd6SVck9yLklXJAuWDRlKd5XeAyxqjFx2YpBbzSNoUa4ttol1IY7TVjO0ZoDciDHP0E9oQwOe03aQO0EtUaYQvTCt+YDdMQ1LvNOreTvBhK9OF3PMir6d944mzBqRWPPkD1URG5105DFGVlRlSzKhAzkdWwPUsTOwe84mcschNd5w+e+GoEhdOoTzHW5NPVvXmekckoRdfieZ61Tj6lwdz5M5/DfKl9Urswcigw2meqmjLkzMih/t7RE9Igl8ywPMK/iBQEvmTmXYEIIS+8qXcqrgNLJlGEIOxhE2PmU3MJRvIr0P8O5EzYcmFjTLuJ0d9VCed+l5fR6tdPJ2noaIbVPH8vOdBjGhBB8QCbMuyficwR3Mr7TUhapW7GMRekEyFfnaFoPbmH6LadT2Fj61qaWqk7DeN9I41sAE+LgN1fTIun3AzHlYZT/SyPOk5k9tzn9mZ+qzj2lQF+JiydJm60gY9vM0riKgaiWJ8zo9Ppw4h57zpzf0vv0T0/wBE6TEinModhNb5Ew49GNQijgAVEZOo+Zky577zdrUidRmJJ3k6ToM3XP7RSDljxMrvZnT+mdf1CYwmPHrUeJI02jo2wgY0HtHiNTGyLvzGplYrqyDST2kxjFmbRkrUeDFm+U++eCmcDZiLiF1nMABt5g5ej6jB9UVMIBVhZJ4nVXDpouBq+JZGtI3UVIWqMyATHmyabj0gep6gIhJM5vS5tWEvwGJIifqXUhl9PVRbk+BMTfUMaqMeHcDaZ81LZPbpZM3zMr9Qq97Mxeu78t+kotNTj9uXXy/oeXI2Q2f2imEu4XIm3C3fZJEHiMYVFshMoKwRAJANxZVgdoO4MLIvMxEmNWsbS0TW1mbURVGo7ATLp6hYyaPYosmOGM4wLicCF8rZCNjxNyUyU03HLq/gGM2ahayj6WgtiOPf9o51GXCGHIlYD1TFMepZ55mLZiTzc7b5P6elu044TVlJ7XMunDbi4B+IdwMV7ARoxmYrn8/tQIl3faGuMQwokeXSdN9pPT8iP9smpB3g2lDCPEMYBKbqcK8sIl/qWNftBMY1OO+vUaR04hjplnMf6llb7FA/M0/S8jdTnIz5aoWBwDLjrP4vyU/L09IdLRHQ+uuXA2NWLY8g3A7TuYukx5BYph8bibOn6NE+wADwBU9E+DZ7Y5t4rJ9QxZOs6r+gtCwSx2qD9W+kY26JsiuBkX3E+dp2MeEK9kCjF/VembJ0ORcXJWhUdfFOOfDr8fnvXz9hR+INeI1gVYqwojzAK95l3Ws9j/DGQP8AT2W90eeNXY/E9N/CubQ2Ze1AzfHtjv09IuWtiJxf4g6vUV6dD8tOt1eVMOBsp4AueO6h2zZjlY2WNyfL1t+rv/E+Lb96xfUHt0XwJkBjOqfVnY/pFTB8t3uilwRChzFwZu6DJpyjfY7TBHYGpgZOpswehJ25lo++5uKVteNT5EaiUs+fYCLEbgywbHzKK7bylq6hRXBJYQiYBBaMBajUEsODzL4ggi95MTV6gJAfmVY3ljTLiJZ7wr2upUjUBCkG7lDUbEYWFcyKoG8oCiOag3vvHhQ3PEEoN9xUBY+Jo6DJo6pGJod4lQQaAkF2b5mpcumu6erQN92xhL1iNwZwyQavapLYfbsJ3/v/AMMd4dSphDqEPecD1n23IEs5WArWZf7oPRLkQnZhCJBN6p5v1sy7q1wz1WYIabeX+6D0mEjVd7Qx1CnJp8TzGLruoxrsbFzVh68fzAYtQqa5+SWl/wAel1jttGLlnJw9QeoJ0H8xHVda2N8aXpDGrnTdHoBlB5iepyqhG/MxHIqYGKZdTAXRnIy/Vjlo1wZm9SXya9EuUcx2oabnnE+qqNq2hP8AWG0aVH6zN75V2/VFxwYVPLr9UyLytiPP1lgtaTJ/ZyOn1B1ZDUTMH/Vkv7TDH1XDYsGa/s5/aY11JUzN9T6fQSDuO0Sn1bGbtSJf7Of2mNeU6cbHwJ5185a/zOn1X1LG2FlQEkicTTPP81nV8NTwb6hJFGcn6utZFyqPgzeUY8GJz9K2XGVYmc+PF0cfN1DZVAI4irudM/SvZ928D/pp7cz0TvmDBdSXNw+msD5gHoMitxYmvvEZblAzYOhy81+kE9Bl11W0faKzq1wxvGv0bp8yJ0+Q1SmX7RCj7eYJPia8vSZGxggb95MfSt7dS7CZ+8FdJ0yupOQXJj6XVmYUdI7iW2TLq040IAjOkyZTlKk1OdvXtrwX0+Mr1QOL3BDvPTqrHErlTpYTzmTC+DI3Nt3E24PqeXF0yJqL4+99pOssHTC+8GEwozGnX4cijSdz2m1EyZFBRdvmcsFXfaHjw92YLfmW7LgFtjJ+Zm6jq+nyjcMD8TU5anP7a3/pr/SyKT8zHk6vql22I+DMukar1sF+TNSeiANLD83FuLepFe/KBrCi/iORUQUBUlrQoiVV/ExdY3UIAa/2i3z7VLyGgZicm52kyO0mQWTOfMSchMZi6bJnakUmdbo/pKYqfNu3jtNYW453SdDl6n3H2p5nb6bBi6VNK2fJMdsi9gBEvkBUy+mfYnyg8TKeoIygg+65ly9Rpci6MT07Mcuo7yWrI9NiytlIyudwKkfqLvecwdWEx+5qmLL9QJJ0byfZuR2ny+wtc4v1Lr1wYizHfsPMA9blGFmyHSgnmus6p+rzFm47CJNTq4HN1GTPkOR257RmDiZjtG4Wpp1efq62qdoUBNxGDcSuawYSmBpNyUYDG4gXe0gBlkQBcACZzuTUdlah8xeMbyVvifkfTobN8TXjxjIoLceIpBQmnFsgEQ6vgZxgHYUJeigYV3CAs1NuCkG2lhYhLjOMmt1MFsgU1IOoWBzvqF42I7GYsU1/U8quCRMXT2Wma78ej1y+mCasyHq37IP3gZfav6xQDtwJHafDx35p/wDNZfKiCeqyNw/7CAuAnkxq4B+Yx0n8fj9F+q55yH95NJbux/SaBjqFp+JXbn4eZ+GYYAeWaEOmUcV+s0BfE09N0vrWGf0+wscmG/rzJtc70nHAQywrryqTXl6fNiJ4YA0Yr1V4dSsizmNf0/6nl6FWCqjKx3DT1PRZ/wCb6VcyoATyLnizixvupr8T0n0DqsQwjpSx17kGp0+PqzqSenl/lfFLzes8uuHHDAgxyMuRCOexiGNHS4seYOg4vdjOpe4nqs18qXHm/wCJvp4w5RnQUGNN/wAGcAeJ7D+IWGX6a5PIr/eePM8mZbHr9yVK3nof4UAbqMyn/R/zPPidH6Z1h6P1XX7mXSJd+vknH3v1dT6z1od/5ZT7VPu/M5GZ1TGzeI3/AMxdR3J3MY30nL1X0rLnxk6kNhf9QHMx/r6OT4vjyPPk2bPMglSCafPGIQgiEIQQ4hod4AhLzA7v09g+AeRNZ8A1Ob9KbZwe283kTxfJM6NEB7al6R+DB7bSmB2N7znpoyld5KowUcnYwro2YTQlTq2lhDV3JfuvzLur8QaD0jdymDdowvVGCSQ19pQAJHMsOTvUhYEy9QXiZCQtn4h6t9NbCVqI2kb3dpsG3lfEEZAQABBYmwFG0sew8cworF3e8MKG3sAxa8Si29QCcaWq7lbhviS7O43+ZLowLupAge7lbXZkLEKCIFBaOxhNdiUrHYiQm23gNAsVUWyKCbEiuR3hFgy6X58iBOny5MLk4iRJnzZc6BMhujdiUPYPabhLTXfMv2s/K4tOoz+icWs1x8xIRgKh6t6B3l1fezF6t9mFgNq+IwkgiQrSyAeTMmLDnxL1ngwJdEG2lTyLSKsSgATuIGprNCQsdW8mi6tpAPniWprgbweedjKiyVA4lBFMvauahBQPmNXyHQFHEArd1GMvzJQ38xqBRLG8npgklRCUAbXcvVWwl1SqN8byFY2ztBuTQvTZ2EhxE9qjlA1cSA3fmNMZjiA2YQgiKCajzj3vvIy322jQilY/EmhQKjQlC+0hQ9hcaEHCoN6buCMKq2pEmnj2kQ8eJ34XbzLLRmdVyUCm4lYOkAtVX29yZ006dEtiys3iZ83WZcdr6S18TWVucW+wYOl6Lpm1Bl9Tz4hZszrvjzA/Bmf1P5gn+iPzLTpwput5b03s5QZ+pewSK8xWfpcmUffX4mqq/EvXXEz9nO9WsC9DsVdyZG+nE7hyAPmbtPeWtk0do+9ZYR0zirdto/p2yjJ7jazQ/t25lDEWW15PaWdWrJ5KdvcfmM6TpDna2Htmvp+iWg2QWZtUBF2AAnbHa39BxoMKgIAo+JTZrav8ynyg3cwZepAbYxrLR1mb00+6cnrfqHpqCG37TP8AUuuBOhDfkzB06N1GXU/2rubk/wBq+lZusy5Movk9prOXNhxg9pg6dxk+oKzfaWnS6xtaMqfYm1+TJ17SdWM56t3+4mpr6XLjJ9xofMU2PDi6cE1rqcvJkZ2O9DxEmtf2Oj9X61MlYcJtRyR3nJUQ3ANaZVe0zpJkYt3yoiRTRlo44YbRnoht0b9JpzrR07g7Ga1QTnAFORU0Y+oqGLGzRL0TOOpEYmXWaHMIbpAisuRUEDI2UHiIYMeYWTVG3NnmGgCDyYKihcEsQZl0tyNSnux/SaUcHic1cxB34jcecahU053y6O5WwIsdQceQahULpswIqN6rErpY5lcxHRnx2p3nM6kshKiEmVsDQuprOmtfu7w1HNyMX2PEPGBjQHzAymiBDcGl8ATLvyY32LtcgP4lG9qW9pY9T/Qv7w9fHXMgwRDEWC45xWPgwgyE19p8HaV256lMAhVBoj5hA3DrDek9I9QozHSvm63m/qiMmcM6kODwOCex/XacxlDDedPEvVY+ixNjdc6Abrpsj4nPuyWWuXfNtbPbmFZEVNW2sAbfrOT1eDAcRdG3BogDY/ibFzr1KdldDqIPeD1GDCehOUMwIbYBTVmcvin03WedlyuMcek2DO39A6ZgzdSRsuy/mc7DgOfOmJeWNT1uDCmDGuNBSoKnp55+3X1Y/k/J/Xz4/I0yLnWjswi2LY224isytjfWsfjdc6b/AHT3Piub9c6bJ1PShunUsB96DmePaw2899vif4nlf4kXEv1HVjABZQWA8zzfJJzf/r1fH1euc/TlCGSRVQV3j3x2q14nOvR8HNvWn9IXZdPNmp7TpMIwdMmIdhvPMfQcBydUuobJ7p6sTNen5evw8R/Ev07+S671Ma1ize4fB7icae+/iHo/5z6VlAFvj96/pPBTUePqZViGIsQxKwJeYYG8AciMHMo6X0r/AM1h8TqVVTl/SxeRvgTqizPF83/RiytCCR35lljdHeQnawP0nIwIBBkK6iQJYJq6qQNBigCFk3IrvGCzY7QTQa5UxSrf3SyPb8S13Y71IDyDvC4Q1ngRlWB2lgd+BCZSeITChXbcS9db1FgVQuC3cSB+rUt7bQWcbAiohNVHxLs8GDTvaBtAaquVqo15l0pB3lNTWpArmGAODvFaQJYDKxPMGjrfaWFF87wBdfMvUP8ATAMhe3aUQNO0AMgBuzL1DYCBdKfzL08CUdIr5kHYQoit/Eta/EEEg3chHu5jVWFBBoWRBBXUCdpeoqedoGiyd400xnF0OJRbxB0kQ1HtN1cLtV2u5asGsGCV+ZWgg3cammAhfzJpB37wLLEe3iS2B4MBgWj8QaBaCMhvwJWqt+Y08He3gwW9q2N4ktbXxLD9jB4EWNi94d9xARxI5HKwIHsyyRdwBuZRWuJAwtUWNTGyu0JU7kwshuih3hEUkjxC3bkVUW245oyKz3tvBhhLagalljvUpFyMaURyYcatT5RfcCam1fraSNR3AmjGmlbdwv5l5cpxD+gFYTI/1AvaZcX+Jr6tzjPbYVVF1JpyNM2X6hS6MmEj8TIcbMxKMyD8xoQad/cfmPtIuyEt/U3xM635h48ZI97kwyNvEgDaZi9Vi9020VaAqXa3tFoxKkGVW+8JowQzSzjHMWRR2l2y17toNFuaB2EhHzcpAztpG814emVPu3PiXnm1fYcXTh1Fivma0xJjHtErVpHiB6pJnecyNSHeoBtAy50CmzMeTPRIuZ8hZ1PuoResX0nU9aMYNtU42fq3fZNrm1/p65Wt8rH8RuLpsOAWqWw7nczP3kT7RyG6XIuL1cgoXwYebL6PShE+/KK/AnS+oZE/lG1VU5n03pz1WY5cn2JsJqXZtTdVm6Rkw42xAkp9xHmNydQr9Iqjbfibuozpiw6VqhMGLpznZne1A4qSXZ5Cc+Q+iBRs9zMoXzNvWCnVSxahyZk2nTn0BuhQhf2QdroRlbVNIvHobZgI4Y8I+PwZlKkHaMWm2Y0ZWK16VVLBJEX6eLJ9poxQL4uNxKZg3uT2sO0Jg3wFeG/eBpyqbXf8RqdVa04v8yF8DcFlPxB5WnU5gKZSYxM6/wBw3iQq8jNf6R+MoVpyGhZ6MUI7eBGHpQw9tGKGJG4Yqe1S9OfHutOPiSJ0F+hYKTpP6TJk6d03Wb068oacFT8zSmfBnFOB+RKz5cbF1LYmGqxOz03VL1GGifcIGf6djyr7NyeJy3w5+ifULoSnitnVjuIrBk5UwxmXqcVjZ+4mLVpeDlM4tz+Y+rQGJdgeeTH4qZAPEy7wQGwjFWWqxgEjagsI41YUwBEsCEJVZ2wMm+Jtv9J4lBgx0sNL+DNcHJiXIKYQ68fLeSLI5/eP6fqH6fIHxn8g8GZ21YTWT3J2bx+YX27jcSWTqZXq56nUbuo673Lm6cacx2yWL2isvX5upTTkIodgKiNiLEo1zJzxOZkX6zddT6Dj19dqP9ikz0DqQbnI/hzHSZcp2BpRO2R2M9HwT3Xyv5vW94Syh0+Zidzhf2zeV0kntE58QYXPS8LP1nUkfT3zKLdB/wDpnjOqyNkya3YljyTPYAnE9MLU7EHuJ53+IehToXTLhJOLJdA9jPN8vOXXr+HuXi8/lgxL3M0Kb2iOkfXiruDNWFbacn0vi5nPPh3foSBMbueWNTtA7Tl9EPTxKngTpYjYmXDu7RkBlKngip826zEcHV5sX+hyP8z6TPC/xLh9L6zm22enH7TXLl25QhiAIQmnMYjIsRgEqOr9H+5/xOrpC8Tk/SDTP+J1C/aeL5f+jRbcyqve9pQcVvLQ3ZOwE5GoQSAJWgeN5Dk58SI+1waIfAlla5EBchVrML1LuF0JVRvUFRbXUYWBO+0EkEkLtJ5FgbcQrraADtzC5W7jyjKQRfiABxfMdahaJ3+It3AFDeaFsNA8wBiZjLV9VbbwlyENCeAAHuODCYEVQG8Mkm+5gEVVbG5cPAaYtVbQrP6Sxk0HzIW5I2kxPCHffkQsTDSykcihBG63xIPbVd5RHSh/xKB7g7QibNHc9pWit/MggA5JlE2auhKobjmWum95PIoDc8mEV+dpYIW97lOTW24hVFTp2P6yK+kUZer28wCN4DFy3J+IC+0EwlO0IjHfeQk1d3LI78wVNgwq1ycjvC1bjfeAEBYkGWRTAQaLUp7bwgQRxAC6TdSwRVEQup7RyL/EohTBN3K31cQaJEs3DVfcTcAMdQ22hA7m+JDUKHVzKquZQ52jvSzPVJYly1fZZJ4lBHF1vNHp48Z/rsV/EI5FC/8AhXS/Jmpxfy1OaVjwF93OgeTH4cHTqb9Wz8zJk67KntzIGB8TM6tl3xhkB7Tf1kakkdXN1GTGCMKoy96nOyOM7V6TK3xIuJkUE5CTGDYE3M3ovcnotMDA7u1HtcP0wrXd/mESR3l67Sq/WZvVY+1qWBt3kABHNGCdpYJ8TLOrVLPuapYFbXB0877y1IJo7GUQmuJL24lhBe7Rq9M2UULrzLJq4zlD/ad5px9P6g92wmrF0a4lttzG2o2qdeeM81qcloi4xSjiDkcA/MJnABmTJkFmdGh5Mt95kfqGOTSsW7OxscQsdDkbzHXeJavQTZJswgvt5kJAgmgvxONu+3O7UA3oGKz9Riw/e4vxJkyLjQsTMePGpJzZaLc7zXPP5qzlm6o5Opxs9VjXgeZrwqvS9GoO1iz8mMAZ0KImzcs0o9Mq0+Zy5Xi+BN74xpnK6/6uYaU7L5lHNlXDsuhTuSeTJkzB8pY7gClEXnznMwHAmpKpDan57wHUKK7x+gn7eRLTAAdWQ7eJ1jF9s+LCT7iJbaRkN8VGdR1A4XaZASzSo0esniCciHtBCVyN4em/gSt8/FeleqwFAXANneqjQtdoQHkQ7z4J+WYo0oo016FlgKIa/pjIEYGMRWHu32mkAeJYW+0i/wBMZsZzlqo7mOOXPhbccRwQ+IQxwl/jSkjq0yDTlQH8wWwKfdhciOfCpG4sRf8ALtjN42tfBlcOv4/XPpMXX58Hsc2Oxna6bJi6/px6iizzPO9SDqUkTV0mZsHUBQfaQDDhYd1n03J0uT1en9y8kDkTH1ADVkXhuR4M7mTqf6JyDxOXlKZFLJsW5HzCRjRb3M1YfbQ7wFX2N8CoakLkX9pHflpUQwJajaGBI2oCXxLqXUooS5KlwBZQwozHkDdMbG+Lx/pm2C62KO8Nc9Xm7GcEEakNgy7BG0zZA3SPqUXiPI8TofTca9Z1OMLupNn8Rvh6+fklmvR/Tun9L6fjXhiNR/WaseT+1paOAdJ47Ssid56vj5+vMj4ny9/bu0bjgdoIFqVMpMg1aTDHM2xHP698fT4Wy5OB2HeeQ+sdbk6xUZ9lU0qjtO19fynJnGIH2qLI+Z5rrTQVP1nk66vXW19Lj4px8e/kHRZNOcL2badrpV9+/YzzyGnB8Gek6cUoPneZrpx3nGOr073U6eA2BOJhajOt0r8SObXPK/xjhrN0+YD7lKn9J6vmcP8AizFr+lh/9Dg/8Sz2z16eMliVLE24jEaO0UI1eIR0/pQ3Y8zoFrbx8zD9KHtadKgeank+X/oAo3F/vGMVK6QN5QWmomhINrI795yUutqMgdbI7CCx3qT0jtW1wmCJ3+JRyLv/AIlEGiJVHbbeAaMpBHiQMpbmopgRwtSgrHkVIh/cjmDqYAjtANir2kAcElWlBr1anIBkUML2NSZc+H1RqxqVbuNonQOByDLbFjOKid/E6faOn2hztgxgOMYOP88QdXT6RkQFlHIuJCAJpO4I7yvQCLSneu0uw2NajDkBdHb8QfSXL/5WWz4MxphyJk1q1eRC0Or60NHuBH/kzmn/AMvqc6ci6vEI4HNqWUHxcx5TmZg6qwcf5hDO+UAOGDL3Ev1h9eWk9PlAArn5laMoIBQwB1LuvpspHhpadawX0st32Ik+sPrBMjCrBBMtAV+8GvmTH1j6jjcWOxlr1zJk9N1Dp5Mn1ifQsjc6Wk2riNfqguTdVZD8cSsufEqWiKR3EfQ+pQHPaSyboXHpk6fJj1IoLDcqTGYs/SZB9mlvF7R9D6ViRTdVcMKwUzSr4HbSE014MNx060HsA97j6L9WL/MuyV22mtl6bGt6S6ebhpi6Y4yyAt8EyfSp9Kw/2izKUHfwZvXF0mUirUjtchx9Or+m4K+DfMfSr9GIBgN5QYEjY3NuU4MJGtAV7MDLGTCE1YQp+DH0X6Mh2kC3NSdXgyE6lVW81Fv1/oNTqGT/AFAS/Q+gPQyEAhCR5ljo3Lfcq/mLy9c1a8GQEf6TM+T6gcv92lxL9IfSOgek0+5nFfEAfy++l7bwZy16nqS2wLfiFlw5chB06T5BlzmLkjb/AD+PE1PiA+YGXq23yYctjwZmHTN9uVy3mMXDjxjZZL1In2k9KTrs+YlXSx8yjhs3p0/gx1EKKqXvqEzek+9AEUDufzDxmvxITdg8wr9nHEwz5Ab4uQ7CR99xBFkmEXrayK2lBrOkSwWNwNDDepA7Uox7/dBDmoLfZXfzKogADeMDC5obxgGrjcysfTPnNdp0cPSp06gkWZvnm1qS0np+kZiC4oTfWhaAqQOCviKfPU6ySOkmDfLSzLlygHY7wM2YUd5i1l2J7S2qZlzMWobmLAI3ayZYIXccyMwsN55nHrv9Od6/Sw6twKEApqa+YZ06dtooZtJ0oNZ+JmeUy0ZTxE5shQBV3Y8CG3qt9x0D43MAYtNnv3JmpJPKyEtiAXXmYkCMx4yAHer5A7CKLerkO9InHyZTVQvUT8ma82Ne2jJnCDyZi6jK2QmzQjfSoan9o/zEFx6h0ClXuRcvMkIIZMOPF7d28kRCumM6qDn54h+mcjasm/gGQ4wfuO3gTpI3zxevQRl1PrqhxK6nIQsIqgYAXvJkRX5HE6SH9HVrJjxFzbcRpUJwN5ZfTtVSXcr0c/HzIXqY8SgchMaEveFsIawKq35hafmUXMG2Mij9o+ZYcDgQArGX6TQeRepJ6sH0vLASekv+sQvkxcsYMoMT6K9nEsYfDiGpa0agymWnEUuIr3uHjuyDDS2xqw3FxWTpzqDp2FVNFy4Y7+Lnv2zNkdOn0MdzM6kDk1N2TGHHG85mbUmTS+w+JXg+T4b8d/w13DMFxtY+ZpxYtRB5o3cb0uLG/T6kAtY5RInPlYEMSgIdSOigJKlyQKklyoRRMqQyjADIoZSCNo/+HGx9J17YXAHqD2N/xExeUNs6GnU2p8GXmzfKdblx7ErvX7Q1a1ppk+ndWvXdGmThuCPBjtZ1gHg7T26+fYrOhWmHaNx5NePV3HMoGwUac7r+sX6fjNG3f7V/5mO+pzPLfx8XvrI5H1Hfr8297/8AE4Ofp+oy5mPovudtp2cTetkUsbJNmbmGwoTw9d/Xw+n8/X1k5ec6f6VnfIpyLoTuTOyFCAL42moROYe65md3qvPzRYmozpdI+85KGjOh0r7idHR2ENiZPrGH+Y+mdRjG5KEj8iaMRsQ3XUhHkVKlfM6qWIzqcZx9TlRuVYj/ADFidI4iEcm6xIjsYsSo6f0+xiYjzNgyNf2zL9O/8ph3ua9wARz3E8Xyf9UW+S18bQEf2/dKDEgmtpepQeLnMQEVd7xqkA3d7Ra0YRFr4gEXU7yF107ShjUqbMELR/7YUaOG7QywFXFsirwZYoivEaYs6Tu49siaCSBtK2K1KXGwApoAqQBuLlHQO93AK2vO0grTffipWPK9FjUt1Caq5g69PtK1DxAMje4e3eu5iKFdyPnvCWyCdINbQdS6abZhxLVmZTUogYrRveR3UKtiiYOhl3O4MoqTQMmi0ILEAbfMIsFvazBXHzfMZiVV+8WZYhakFoLr7rreNVfdsu54uR0YWDseRCklFJN8HeCMS6jR2MZoOk7b3vBCGvzGr5UmFVBoUZRxWdS7GuYy9LAHmM0KF1A2e4jU8kjEWU2abzJ72xlSbH5jDVyFV5G19o+y7WZRlx37rTwYCtmxtrxsQviayN9IOxkKBQZftV+1ZsjZnGtDTSN1Gd8ejKAZoOPfbaFpVfcPFGPsstYRkzaNLsCp7GUiupLDIQPAm30lLWRtK9NVujtL9jaxNj1nUzm/iOTGpAUO2/maQgC7oDAKLYIj7JtCvT4kOwB+YZVFU6VUVzJ6Zu+0fjzYV6dsT9OC9bPG6hONq4l67HzBGM7HiUcfurcTIIEc37jzGe0geYllomrqUynbxIHALWx4kZlPyYkBhsBDCkbmAQPujGTeiIu1XeGzs4G1kSqorR23EHTdsNviQ5GugIQyLqFrch4AKBHzGlKXfeJy2CABtfE14sDZjqlkMIXEzkACzNvS9CR7sk1YcK4l+YZcVOk4kanKKFQbCoJyA7QHyrUzZM1cTTZmV64mXJmKg9zAydRYriKLX3uZvWJbin1Eb7wV4riFysFyFnK7XPbVk77ftKdwq14lbXcHJTMISRKOXnZfAjE9oIUVALVS813hhx3uzC6tjqAJMXlYsAo7y9VUJQNNZ7RPaS38kkemKr3kwdWgkLue58RjGiW/aL3caEFDvOkdIXkZDtepvJ4EoAFfC8/kx46ZVGpt6mdmvjib4krt8XM7qMYDGpCYrI1CdXq8SLQ6nJ8RkDEKxjyd4VwT0DKoK33EDGO5hZj7DBQ7DeVm+xFjAN+DD1StZgBqrsZXrBe0ZrMrV5hCj1LdoPqZG4BmgPXYftCDjxUJlv5ZxjzHtX5hjDk8j946/wDuIk9w4poX6gGLL+ZNOQdjCD0d7WMVz/a1yN5C1bII7GxLX8S9e/uWGgW9oakXcvvLK1IBDaA3FdV0wz49vuHBjSsitXMM9czqZWf6S7Ln9NthwZvKaWI8GKxYlXMcg5MdzD504vPVi1lypJGklSSoFyGSQmABlEyyYJMASYJMsmATIjT9K6w9H1hxnfHm/wAGem7D8XPE5W0FXHKEGezx5A+LFkHDCen4utjyfNzlH1WZMGA5n4A7TyfVZ36rM2XJyeB4E6f1zq1ygYMZsLu1f7TjobWceuvtdfR/jfF9Odvtp6NdNntNvbfkzNiGnGB53jRemzvPJ3d6ef5e/t3Ro1XtBymxxKUkHcbyzRaiamJXKXyUJr6ZtxMnDER+E0Z6pXeO30zWBNMw9I1gTcOJpXgfrmM4vq3ULWxa/wB5zwfmdz+K8Wj6mr9nQf4nEqdJ6cb7WD5MdjY9hFqvxG4vxvKy6X08M4Iqjc3iwd+0x/TMnpswIsmdAupY33nj+T/pfBB1FjpHtlkpp06d45mCrSxY91nmc1KQEXtvC9S7TvG6bo3UooCTv+sgEm6A7SKGIP8AiHptQAe/MjKeAeJUDbAkFbkstvVQintvUQYIuud4FEErffxCANiuIJDh/uk1MONzIFhDw3Enp7GrB7XCLaahu4O4lTS04bUL7bwseEitwDzYMim7/wBpd2gVd6MJuo41EirgAEMaOwls7E771L4pviDYEnUK5qGPclttpl2MSj23feR2BPiAOk3ZMYE1Jr1b3VGASC2x2G1Qhk2P+kRABar32gHKTW13G+wDSV3JkIx6dj8QFqdQO1SxZW+4hBRqG9/iEwU7iAJUvxzL9Mqtk7yyfcSNu+0ore5NXGhdWNxUJhtLJ9tUf3kvYjtIoAF1gHeHsbFX+soqo35Mse07d5UBro1UIrtdbSwqjmyZRrffYyWC7WiP8SjWn4lqBzIxCLZ7wuoFtQRYErQODCxOoFncQyhZrBG8oXXtrgStK3LYENuDxKoHbi5EWB7jR2EsG2uBwT2/5kVAGtjtIonA2YgwStqJZ3FkyhquiYKikIwB5ll6J3vfiQ2L7/IlMtLfeUGArb1IaJq6gKT+JVEtQ5jRZHtobwlQsAqrvG4sJI4qbMKrjHG86c82tTkGHoxsX/NTXQUUoqAcoqJOauZ0zG5D2JC3czvk+ZT5xVXMmTITsJNUT5hfMQ+fcA8GQKS20HIu9kGc70xev0lhhudpAANwdvEEKRud18SV3uhM6wMNpeoLAFvdtL1CxCZ17iNEGNfNyHGNjtUEP4FCQNVb7RoaMa1fMEpRGkfmUGI77S9W2xhVlSy1W/mDoB/+ZWpueYJym99pF1Zx6tuB5hnEqKK4+IIYaeZPUNbChLv4TQ5hoxN8ipzXO83dU/8ATG855Nz0fH6ez+PM50JMS/udVjGNReEaspbxOjr1+mj4lXIYBMNhzNSGLVxXMT1WS2Cg8RGpvMrzdfJnTdrla5i1t5l62MM/2tfqSxkvYC5mx48mVqHHczdiKYBQ3Pcw6cW9F6m/0n9oPqgfE1N/VHsajMx6R2f+oZG+pZ6T1h5hrnXzCXosY7XHdL9IHV51xIdJNkmLZJpnc8ljIp+ZCoP2mjKfpDgyHHlBBEF8GXHuvuEuE62aP1WxmnG3mPxujkFTR8TIueva428GGuNWIOJq+DI1OnQHElReBmUaXEaRDtPKDeCywhtCMoHGe0aIkDS0dI83zT8ruVKlyPOkkkomFS4JaCzQC0iCZostBLQC0AiYJMHVBLQis5/pn8Tt4PqGn+H8RDf1a0j4Pmefzv7DJ0YrCDfJlluZF44nXXk/Dlb1m1m75uacaXkA7CZFxln25nTx4zjUcWe8z31kd/k7+nOGe0DiFqC0BFe5u+wk9288zwmM29yZGW4s2K8SkYvkCkGATG94eM1KA12qyY524vjHTj9Op0T2anUU7TjdIaM62M2s6ujn/Vvor/VsuLQ6poBskXzE4/4MVd26jX8VU6PXdTl6TB6uJwhB3JFzkH6t1GdyV6sgnsNp24mxw78V0cf8LdOlA4Vb5LmbF/hrok9y4kvwRYnEHXdcDv1GSaMX1HrF39dj+Zv+tn7xo6r+HTjyHL0g93+jtOd1PTZemcLnTQSL5nW6f631CkDKFYeRMf13qcXV5cb4WsgUfieX5vjkn2Pfpz/bpJuV6gCgDaAclbBZdpVVvPIC1+4DzJr3qCdJahB0hdzIbTdSgXd/Ev1Rq345iV2JbtL9t3dyg3ynXxtDGQaRtdRDUWNcVI2yCoTaf6yH8ytCs16uZnS2G20MGj5hdo6oDUOYIPu09hvD01S3R5EhF0SVNSpgBWs6SSp88yA6eNt9owUXAoLcj4692+28YYGjTnxuYJZQo07jvfaW5tdgYDG607eYMMLKVUXA1g3XIkyVpFVR7ygBpK1R8y+0WEuyG3EtW5HaCGF6a3lrQWq3k9A6OsGxUAjSb4MLEyqGsfpIT7qsGx3lVTDgJsTvUvf8yWRV79xUtrZidNCTBVA/aTY2MEs4HEbiCgamG8LY3sOYxCPcV+f9oVXVsfxLJPOnfxKXdjXMKsNosAfrCY7V3koMp81B7/pApWG4IsS2pjYqUqAHeVQPaoBA6TUt3DUCt7yitjnYQmWxQqxAAnHYowro3qlBaNVUsg0AKvuIwQkA/BlaQwvVUiqWUqwG0soK3BEYBKkLV34laH2sGHRob7CRjdb7TOAGJFDvIG3+ZQx0xOqRVqyDf5iKtaJ8SwVJ8QxiLEACPTpKNtNzi1ZCcaFieZpxYVG53MOlQUIOoTrzxI3OTtQAineAXmbLlImmjG6jciJbOWahEC3ePXGqqS2xmb1jN6xKPJ5hA7b1BFXV7fMMIDZucbdZ+2oRZ/8AaCW23N/EhOkkjeCbFseJlNUd+F2lXZoLQh6qs9jIKZqBswoAuqx4kK70DvDWvgHzKLFQReofEooIa35g03B3EP1NxQh6kPPMVMKN7Gq8yiBq+6x+IZfkVv2kuuwIreELBK8Q6vkSWDuVlhbO0gA1dAQwPaQeJYVSOd5T4wB936SwYetNMF8CZDG9Q+rITM7GezmZH0eZ9eZAZW2h9Mv9Mt5mbK1mptX2oo8CVOfPQSYt2oGExiMzbVDXVyMrksxJlAXCaFjW5XjzaiYyxqPXCP07mNRAi77QTqynSg28w9HPxyQJcKNKbCHiwM252jsfTrjHFt5kcONwN4dJz+xADF238wxkuCjFtnWEcVQ6z/BgiuJ2/wCHsGrJkzHhV0j8mcNVJIE9h9M6b+V6FMbD3MNTfmZs+1nLl8/f04tcz690JbF6yLZXkicLCb9p/Sev6zUuNgNxXE8c/szttVGer5efGvF/D+XzeaLJhR9mFzM/TPiOrESR4m3kXLBnnfRvErNh6kN7W2bwZrVtviIz9MuQWNm8iJxZnxtoyc+fMhLZ4rfVfiXAxurQ+DDaj5jF+0QTDXYCHD5/SqlSyaiy0jyiJi2aUXimaQWzQS0AtBJkFs0WWlM0WWhkZaCWgFoDPXMJquofappxLpxIvephT+tnVe1zt4sJT3Fal6v1jfHX1l6XhUYhqbmOGS/xF8g7VLB9s83Vtrj13ertNQ9htIdPYxWqqk78yIcrV8iWGtrAEVqFVzLLVKHA0QV5ljZ5m9TYwsea3AM1xutc3y6eA7idTA3tnJwHidLpm2nd2L+t4/V+k9QO4W/2ni0d1atzPe9Unq9LlTnUhE8WMZKFgBQM3K59tXTfUdAC5lsDv4nSxMmVdSNqBnnyhMLGMmLdMhH4nSfJZ4rleddzLmXCCSd/EwYs7NnYk/dMuslrdiT8yw49QEeZj5OvtMJMdHarveBe97VAbJ7RpErGSTRE8IMbHmEp1WAfiBagXIrKvEIaAdBA33qShZBr9IoHUSRxCDe4eRCrcEdtpWktW9bQiwJIJ3qVsAO0iL0lRfaEijTxuYv1LI1ccQg3iUWps7m7hCzZPA2kCbj5PaGVGo70DtDRQ2O/EttQve+/xLbHR3kodrA8QBOT7dXeXqB22+IbICg7kQNKH4IlECq19wBcJdIB37cSDHRO8Wp1Edh3jENIUqDQkKgNY/MgAXgLUhK6zTbQYKlY35glVtvd2kKKiirJ+ODIF2BHJHeDEXGwIK71LBIN/wC8mooFvk3I51KNtJqUDkJXT3WQe9AQNvEholQd/gS0agTpqRF6gDZ4HmLTSclja+8MspW7pb3EJCCuoIIMCUpjZ/IlBduN5SKcjgngGWCxYqNqgE+nRsdzKDe00NoGncm6JkTGTf8AiAwVpI24viDQI9p37ywp1UdqlNezDaEDuFJJuWCav9oTFCi3sR3kOkCw28Yqe7kjf4lFmIAI2kZjrJGw8QWdthUIhckUJW/PmMRVBNywmogCyP8AaTAvwByZoxYXejVCPwdKAdTTQdKjadOeP26TktMYQfMt2i3ejEZM06+m15H3iXzCtojLm5ikDPJV08dRTSXqtmg+kEF8w9KleZz66/TnelrRXYVLIW994IDfauxkVa1HvOesCdNhp4ltaHbj5g6wtdxwYS+4WDx5lIAtYNcSmAHJuG4A4G3cSjo1jSt7eZkUCCRKQgOaFH4lf37Gpe4bmUEyrYJlHTpPb8S8gcKCUYD8RYU7nmFW1q1XcKu4/EgN1tZlb/gQK0kt8DvCQgG/0qC2pCWBBAmXN1qYxtu0s4t9N8cXr021QJ2r5mXJ1uLFtz+JhbqcmY7saisuO+87T4p+XefDM8tLfVVvZP3MtPqDZiQFA25nNfDH9Inp42Y8nabnHLXPE30Y53icjbQ3aZ8jTbr1cViGvOo+bmxzMvRi3ZvAmhjtCfH60DGZ8hswsr0PzFwx3d8BIuaMK+mNTc9oCLvZ4mrDiLkEj8CDjnzqY8bZjb7L4nQ6bplZghOgHgAbmbem6Vem0s6eo7A14WMTpjr11oYcAHmY67+uuv28eGY/TGLEK34vvMx6LMSQHA/O06aORlIUsq8b/jmKy9IuLpmyZeo9z8HktOfPfWfbr8k6tuOQTkRqO8bjcOPmCdYPNiWOdhvO7t6dH6T0v8x1iAi1X3NPV1c5/wBI6UdJ0o1D+o+7fHxOhrE6fBzt+75X8z5ftfrAvhVxTcTyv8Q9KmDqlONaDLv+Z6z1BOB/FFFMJ73PR355ef8Aj3PkjiYzaCXA6fiowzxvuz0scRWfCuRfB8xgMsQWax4cpR9L7EbGb1bWnyJg6zGQwyL25h9Hn4B/EjHNy5W4bqIRNRaGmYftLYw4/PfKmaJZpHaKJkeYRaLJkJgM0ioTAZoLuFFk1MmXqCdl4kzUtaHcDvEtlHmZiSeZJv6sHHN4i2ctBklwb/pWHXmLnhZ3A4Iqpzvo+N1wMSppjYM3k6dp5flu9HQqvYcCAV3oiGjarsUalWSOOJzYCuMg2eJfp7WRD1WaB/Qw1JYe7vKMxxuDtxFhyzMh5E2EA7A8QdKi9t5eepBjdW7XXEvBiOu/E1ldxIVF2O3M6T5CVrwnadDpjOViyULJ28zX9P6rF1Gr02vTzOj0usCCKnlev6b0s+VK7kj8Tvfz3TepoGdNXi4v6r0oy4hmTkbN8iLuax3Nnh5psRIGkEmAS4T3Cu206ITRcEoW2oVzcx/Y465Zu94xVZd6qbsmBQAWUAyEAGqu6q5f7IaiG1G28bjNA7cRYDayANhLVWAvgmcfyIVDXWwk0UtDeAbH/tGqWK1IIE2NbSaV5PMpbJq6HmUTT6b1CBZQagbuSwzURdQlZKJvfxIhUe6pBZCaQCvJ7QCnZYwkWKG0gfTf5lB61obkE9oSlRYNkkbSjSkUONpHPt1E18VJGtFrDnxJjYOKPMBGOohaMYCbI233lCw4XIQRe0INquxv5lFt67widhdCEAAWavPcQ9PJseDI7AMaO0oOtDtq8yggAo53glaBPY+O0VkVm4ajUJAyimbcDvANUZtroCEQPcWPxEnI5bbYCMdgRWxNS6qkRRQbzcNk3Bqx2kAAAoqTI/trSfzcbDA2Fy6uKk1a3rSSPiEcbOLB47VvBCke4tx4kMC2MFh2/Mp9YAXTQ/MNiSL1d7lM2obcjn5k8IXqZRQ2uQl9Oocd6h5DsPgVRg02o3tUAHaxYP4lr1LKFBXc7EQ9AU7biuJCikqRtKYHW1G9iZEJI07V8wsqbm9zAQNjZSL8wn1oxW3eUVQ/tBZmBsDa95NevZRVnaEFpdrA/eEqMdNE3GYMLPsLHzOjg6egNXImpzrX11kwdG7btwe034+nTGOI8AAbQGapuTHScyF5KEx5clGOy5AL3nOz5bJqa1RZMnzMWXLbUIVs/mCMNHneS9YzbiDGCAXjtKrpCmpQF+1+OBKu2C8/BnK3WLdNIFixI9CtFXFjLudpMb2Ta1IyIlrB4PmXdknt3glqLAcQEYigxgaMgTHuo1A8XBXZhADWpHKjiQsNNVXzAJm1t4lFd75PxKpQhghgCNt5BNm2XmTSwq9jD9QaiaqAW1dto8DTk6jLkwhWcsviK/ssC65IgIVU0zbdhCWk3F78zc5vXlvnjrr1EV7PuETlyjFx7jG6kH9wi2CNsDOnPx/mvR8fwXf/AE5vU9W5scTIgbI06mfo8b7lqMV6K4VsEEzt6d/pn/wGLCQN4eRFA3IH6zNk6lvMy5MrNyYL3JGhnxodjqPjtHZDSgeBMPTL6mdfA3M1ZG3hnnrZpbNM+QxrmZ2NmHPutfSCsRPkw3NCXjGjCo+IjqHpaHJh1/55Z8j6snwI1BYhYejZ6bIdI/zN2LAifYl/Jhjjjq3aVgwk7kbfM1qFUc7ywreBLo+IernnHRx58GXEuJ+oyKe5qhIcSYWGbH1WpAdxe5nOsdxUhF8Gcvpd9n0jfk67Gr6kxF28tMmfq8vUEepso4AifcODLD3yJucyE4kupXidT6J0Hr5vWyD+mnHyZh6Tp26rqVxJyTz4E9dgTHgxLiTZVFfmMvd+kcf5Hyz4+VgG4WgmGGUwvxPfJJMj4dtt2l+nOR/ESD+RLHkEAfvO0SQN5w/4nDDoko7axcdem/i/7jzvTn3EfMc3MRgNMfzHPPE+/wA+lHaWJR4kU7wqZFDLOdvg6jT27TpczJ1+P2DIOVkY7njWxG1KrfpGmYujyalK/rNgMOPzeZKTmShqmdzOgQGUjzOT1LDE5VjxJXmEzzNlzhe9mJyZ2bYbCdb6B9CP1Fjm6jUuAeOWiT9s+3Fd2c7mBPXfX/oPSdJ0K5umxlSjU25Ng/8AzPNHADwam4l8e2aSOOA9pPQaAmaOi6c9R1CoftveUuDyZ0OhQLkFCqEnXiamupoAK6dgvFSmFud5RJ0AiQHff954k1VHUCDCUEk7yEqDYMl77cwmhyIzOCO0vHr9Ue6pe+oeBLVLNiAQosWNj8QQW1m+Iag//EOiN6hdJbUHBA2MrVbeI0kNtx5kZFo1yJDHL+o9YQzYUPtr3TPi6/Jgv0dK2umZ+oIbqHHzB0kcCe3meGp1YNcrA+4G/M7v0n6ycanB1BLYipo+JwRxuCISKRdmvBmsSXHbwZi6A8mNKkDfmcrosxxvu2/+86ysxUEHmeX5OPrUzQOTdkX8mVpvn/8AiNuls715lgA8bXvORhX2rzfzLFsd+0M0TTChKOgsoG3a4MUArN7v8QboUBQjdI23r4g5GCUCdrgs8Ab7aPMoAFeaMLXrah+ksYyeOBHlAL8C4QJ+0j5hkFFIG/4lUR27cx5TAWdI8CWpJsmS99xUsm1sg1IDD6t2FytQLWxO/YwkUKCCu8mwsgcQuiAAGzfrKOMA6tRuUq2De3kycMK3Epoxh/uvV5l6ELH3fpJTDe6EnJsrwOYXQ6VLavEtVTTq3s7iRVH/AOXa4ZNvoocd5TSsiYiAb77bwlcsN1GniWyp6Ytb35lkAIaFCQ2IVQEVtFlNPzv2hbEjttUNSoYEbmU0LYygBvY+OZQVkxje2O53hs4BI02D8wXIAFjYDcSrKsXsAN6sSFBkY6CQe4MXjye6vcPEbxuLJuTVAuJl53IlFBqNADbuYbW5snY94IV1WyQSeYShbGz3ZAoSjjOkWST5g/1bqjp8xi6mXfYcSJmKFUbu6lsQAu257S1sbdoRAJUEdpdCkY3ubIkZtJob/wDEvQQSum1+IzD0bs97/rEhhKYWZ9NE3N/TfTSTbjab+m6ZUALDeatQHE6znG5yzL04xrQEuqjGyCZc2WppvDWcATLly7GKyZ9pkyZi1zNomfNd1MosvvDGNyTcE4yreTM3r9Od6GA2k/8AEEatweIxF51DmWfauki7mWSzZr4kNE0179xG2ARS3Ut1Q+7TQ8SYYWMSlQwa+0BkZOYwHSpVRsJAasMtg8XKmFooY8kQzQB238+YJajXccS1x5Mn2qxPwJPNFKwDA6bkZgTVbTSnQdU3/pH8naPX6PlY2xVR+Zv6dVZK52khduJBa0TZnXT6OoWmyn9BHj6Z045Bb8mWfHV+lcACifPMsY3c+1SR4AuejXpOnTjEv67xoCqPaAPxNT4z+t4rrvpn1DJnD48T6QNq2qXiHUY10dSCGntDRmHrukTPjO2/mdp4mO/HV5eeVLjPtXc1EdS2bpWKNuOxmHJ1LN3Mr1z5JmtmbqFXYGzOfnzk94Deo3AMQwa/eCIce/l3xFF7gEkxy6IaqCQBDl9bTOjTRiZzsW2kdt4xzpUKO0Q5h2z6zC8hi0GrIB8y3NmM6Zbyg+N4cffTW5oQMIVshNWRxKymaPpHS5eqyFMK2Sd2PCiHe2b5aOn6d8+VURdbntO7g+hppHrZWJ8JsJt6HocfR4tKbsfuY8ma4Y6+W305n/ROl85P/wC0Tl+g7Xhztfhhc7MuRmd9T8vJ9T0PU9N/5uO1/wBS7iZSL3Uz25UMKInJ+o/Rkyg5On/p5PA4Ma7c/N+OnntVbGTYyZdWHIcedCjfPBm36V0g6vq1FWi+5otya7faZrsfROi/l+n9ZxWTJx8CdM41MrTqUVAOpZ6fg4+vO33XxP5Hy/2d/wCCOE9jIFcd4PqsIWskTs867N79pxP4oJ/l8NHYv/xO2VNbTzX8TO2rFjP27mZ79O3wf9xyen5P5j3mfp+00NzPG+7z6VW0FfuhwRzCqBpoTqHxsp4IgE00YpsSDndExXMFP4nTBsCcpv6fWt+Zv6d9anxcPNf+LGpTEZvo+X6lnHoMikDfUSI1eZr6LL6PUI/a6P4h58V0H8JYcTB+ry+qR/YooT0eLGmJAmNQqjYAcCWNxcuFzGb6rh9f6b1GPuUJH5G4ngDPo+UXjI8ifOcgpiPma5c+wypck05oJs6NeT+0yKJ0umTRjFjci5z+S5yG2DY7wnUFPaagAUt1Z4h6GYfbV955RWkMCL/FwV1DkioS4m7mWBV7g/MLgrqiw/aQNQNNtAJOmiLF9oIUoRqBIhMMXLQPmoaP7ASf0Mzll37XxIT7udhvcYjR6lNxYMpmKgkDmIQ7lpQygGMVyetQY+seuDvAv5qaOuXV1Ae7BFRQQnnievn0KVq+ZeqyKELRXBkKauZoRwSoI2InY6JiemSzvOUvssEWD3nV6UIMON0O/BE4/L6Ux9RXYfrIuTgEH8wfedyQBcgDEkEgi55s8oIsAt3zKCqTZMohVPxJeoneMVZIPB2g6g36S6J4HO0r0jY7HuIwFS6bAH/MIMCvO3iAUZTRkNAePxHpDRkLC+8mR9Ib94kdiOCeJeRmNyLpi5PcPBls1EiqETqrSF7wtTZEYVvfEqac2ZBuZQyWbPHiTJisfaD3MIYwuO7qoxMDqtj+LEtQTuQfiTHmAxn2gqTyeQYIcnbse8YDfhVVh5k1UBZ3+Iv+4Cq8sZZ53G/xAbjoZVXte9SmLFy+re+IAsZLqpZBAJ0+6XAOsldB87SanXcnc9u0gphRFHzDUFiLNn/eTD2Wrk3q2Nw107+4g+JTrpfetu0AiyXU3IYMswFmuNoYfWp2/Ii92Ow/+ITNsANlhUu7A7GEHOrSwgJqogih+OJCNiSeODIeR6iT8XIGolSbI7QftXntFDjUefiDWjX7hphavYdtpmAIIJNRwVvJ37Sr7WrMw91bS1xZMjio3B0jMxLWLnU6fp1xqJrnj9tSUrp+iA3YTTS4+0YWAETk3nTxHSRbPB9QxTuAIg9RGqbly1MWXPZky5SYhSjv720jzVzNqW4j5RW5/eLbKCgKgfJkcBzwT2lriU47FA8VM2uf21YeltjR8QWyK2/c7yytgDx5kVANxyOIZQ5CT3B4lBmU0SN/MIjVyeexjHxqzAfbQgACW2O3eD7vtuXiUs4UWSdhU6vS9AFAbNuw4E1zzempNYMHS58+yL7fJ4nQxfSEFHK5b4HE3rQFAS7nacSNTgpOj6fHxjU/neOAUcAD8QblEzXhrIMmS4u5AZVwdyiYBMhMgu5CYJMq4BXKO8G5VwMXWdEmcGxc5jfSEU7Cd4wCBCuL/wBOA7ReT6ep5E7ZURbJA8z1H0oblRUyJ0rYMmpjsOJ6rKq6STsJ53r8wfKdP2jiWNcc+dZXayYljCYxbGVrqg5M09MuzGZwJ1PpvRZerZcWMc7k9gIZ497Q9H0Ob6h1AxY+P7m7AT2fQdFh6Hp1xYVoDk9yZfQ9Fi6LAMeIfk9yZqqGertVLl1JUyiCWBIBLhVypJcDn/Uvp2PrMRVhR7GZ/oaDow/SuKy86j/cJ1zMfWdOXAyYzpyJuDLzls1nq362RrPt37f7QgQw3mXourHUIVb25F2ZY1jo3HHee+Pm2ecphxiAWCciAzkLfIEPHlXKKPMIgzLxPN/xSy+thrmiZ6HLhoErPH/W8xy9bpP9oqY+T/l3/j//AMkJwdo9pnwDcTS08j7nPoJgj7pZ4gj7pFR/uhJBf7pEMo5vW2OsevibegPsMy/UF/8AGH5AmnodlMjy33W0RqGJEYhhxel+n5fV6VCeRsZpnI+j5qyNjPB3E7FSCn+2fOup2z5B4Y/7z6KftM+c9R/5+T/8j/vNcufZckkuaczenTXkVfJnY00wWrFczndCvv1VsJvxk81t2nn+W7cDUGEHe/1isj2RyZGOoEjtBJNWdgJyUwkEAEUZWn2ccwRkrtLOUAbC5EQrvzLKjazVRZYGz3EI2y/Jl0VoBJreW2Es220NRpUbdv8AMFXb3V/mTQpsTI1Aih4i82Bv7NzNGlqvmWNTe07CWVHLy4GDISNvPiLBIcrV0Z2mXGF0mze28R/LpjdrF651nyZFcyz3WtrlidNOmx0OCQaF+JWTpsJclTz+01/bBztSk1zNnSnTege07j4hHo8QPAPbaacIXGKCggdpnrudTFEqBhqBFDvBq7HDDz3hgqo1KdvEntsG/wBJxA6SRq73tL9K1u9/BkUhuLoSEjYAwiBH1fAllWK6u4jKyBL2Kj53gHIBWk7dxChZ9WO2FVFYk2s7m445VK1X+JFZd72PaXV8BYaStCx/tBarv94xm22aV7dPF2N5EAwpbC/iRTkFfO8eNIUEixXEAWKINGDDSy7d17ynawBex3gOCxVgNie0E0AxuhfeRcEVAFAfqJZRSAP9oGN6Zf8ASe8MsDemRFqm93t4hEb7VY4uCvAPmWWQszX+kp4EbX7jRO+0WdbEna/MhYs1itI+YSi2N0PmUwCJZOq6G9mR20UydoQDM5GuxJpJ9oqD0Sz0d4W+ngDzvvCOFi4IFg95FxFtQrcTOBakhq5hq6n2t/aeZfpHVdy/SAaztBiBhdjftAtE+/jivEsrp50+doJRcjDXuplFgd1Ig6XBteO8NMBLkKtDsJ0um6I0C0si5rFg6XJkazOph6UKBc1Y8K41oCpZnSSRuc4WQE4EA5ahvUxZ8lGa1o85oL5tpjObaKbKWmaabmzE8RAYneQGyRsa7ykZT7TtRmNYvSZ7C7Eg1cznW5HbaaMjgOVPEBwpAAYD8SMXyoMykbWo3lI1AkrRPmGQdO5BUwQoJF3faRnKo5Adq3hOGFadxDGIEhgORzKVlA/1VyYXKtDdaxVQlRnyDSCWbtFtxqU7XOl0GIY8es7s01zzta5mtHSdKmAXy55M0kxQaFqnpnh1kwWqTVFEyajDRtyaorVLBgMuVcG5cCyZVyiZUgsyrkJg3KLJlaoJMq5ARMG5VwSZQRMWzSFpnz5QikngQYw/VOq0qcanfvOBkazNXVZTkyEk8zG8rtfEwJMWeYRM1/TPpub6hn0IKQfc54ErlQ/TugzdfnGPENv7m7AT3PQdFi6LAMWMfknkyuh6LD0WAYsK0O57kzXDKVLElyxILl1KEuRUkkMkCSSrlEyCyYJMq5IRy+vxZMGUdV0/3D7h5E3dH1WLq8GpTv3B7QsihlIM4HWrk+n9UOow2FP3Ad53+L5M8Vw+X4/t5j0ekLS9jAbEVbUknRdRj6vpldGDWN/iO3U7/vPU8dhWRnGMzxX1Vw31DIq76TRPz3nr/qXUjpukfL/pGw+e08ErF8hYmySTPL8ne9ZHu/jfHk+1bMPM0ngTNh5E1Gc31OfRbHYRYPuhvFA7yA8kibSNxInMKydeP/Eqf+0TR0g9hieu/wDqF/8AxmrphWKHm7/JqxgMWIYkcGrpcvpZkfwd56ZSGUEcGeTUz0f03L6vSLvuNoGo8T511a6erzL4yMP8z6MeJ8/+rJo+qdUv/wDsY/5muWO2OWJQhoLYDzNa5Oh0y6MIJ77xxLKNjLCqqjuAKkZQwNftPJ1dqojg88y2UH9N5KutXIl0brxM4uBKalO9eIsJkG1b+Y6q7XIhpqB2gwvQQLZT+kJW/O0aWohS36wWI1aSBfmMZQupNq1HwYtmZjfBjQDVNRuCEJBFAV3uKqkdgDtzLVqbwfMugRsfzK9t9rkBaQaBNk+RJoUoLFkQaJ45ElkKR3jVRrOxXvtBZVxkV3hHIxoduZavex3+JEAqE9wL+ZFDhj7dgOZbaSQK2hEBONwfmXwKohhv+kvcXtxBbYAnmWp3BgwJ9pA3rvGBSzAd5dKpW1sHyYWNglk/tGCHIoBb5qoOR1oey/Jk0qWsjYmWwrcAEGU1QYC6HIqjKJH+napagBtwaqRiAeLNSACjVqLbSD23vYAlq/to73KegooSglezR7y3LaRsNoN+my2bNbS9VggmhIhrHY0RqG9wSUdK/wB4WgpVr7fMooFaxvJrSBEVRwZbAbaQAvxLC6+D/iRl8bEGpTSVUs3tPHY94zUgFqgvvDONRxs3O0Xut+3Uf9RECjkCrsBRO+0jZLTjYQ10ALQ3PkQiAbsbfiAgZ1BpU/cRgBOM2BfkwzjBI2AWv2guCEI5HcVAJNlu95RY1Y3PeKTYU97S8ZYG6uu0Bm9bEgyBCxINkeZFyNqu9/AjcYyOwr7YUk42LH2n/gzVh6Rno1pE24enHJ8VNiKqCqmpwv1IwdIqb1vNNBRtKZ9oo5Jv03g3aoh8sDJlEy5cwElqm5c+3M5+fLqaR8hYmAObP+JnWbVobF1tAOgnzvxIxYD2n29gZEpx9tm5m1i1Wwax3PEs1223h6UPGxHiUMTE0przIBY6ipO9D9ZGRfvAO/aQhVy8EgHt5jG0vum/x3gwllINHjmWjjYkbrzUbhbWrWu6jiD7Wsj2keYQDuaofaOJFBK0NjLNL7j9o2MutX2mx27SCseRfUZaNXOhjybATEHIJB3oVdQsLm6M7fHW+HSTJGB5jQmNVvM7OjTdyiYKm4QgXLEgEkC7kgFqlF5AdyiYsvJqgEWkJgE/MAvAYTBLQC0AvAbquCWga4JcQLZqnM+o5qTTfM2ZclAzi9dk15K8RG+PbHka4lobmVixNnzLiQWzGhNr1Wj6Z9OyfUOo0Lsg+5vE9p0fS4ujwLiwrpUf5ivp3Rp0XTLiQb9z5M1XJa5+x3LG8AQxICEsSAS4Fy5UkCXJcqUTIITBuQmVAu5JUkIo8TF1uEZcZBFzYTFZdxA8snU9R9J6stiJKE7r2M9b0H1DF9Q6UZcf6jxPPfV8IbGTU5v0X6l/07qMgfUUYcCduPlyeXDv4ftfDf8AxP1jHN/LgmkFnfk//wATg4Jp+o5z1GbJlblzcz4Jzm+69s5+uRtwciam4mTDzNT/AGiHp59EuYCcy3MpIBvKx8yNLx7GF/LP1e/VD/8AETZhFYwJl6gX1f6Cal8RXm+T0KEJVSDaRwMBnY+hZd3x38icabPpOTR1o+YHpjxPGfXPp3VH6hnzrhc4mNhgL7T2RiF6zphmPTtmQZRypNSxmzXzsgjYiO6VNeUCew+tfScHUdNkypjAzgWpXa/ieU6IAZHB5raXq+HOzGzSxq9q4qWtDzYkDEigN5KKj3WPxPLoMMRyARCDLe3iLALX2A5la6au/b5jVG3238yw1VvFgamsbQyKUVRPMIOkJuv3g6Bvdk9pYI9P5uWSVIIG3mFU/trTUEEk0RZ7SHJuV0XvtKDAivBqRMWV0ghhx4ggdrh43okne/MFbObccyJiyDYA2NS9PH/EjMef2qWpYcCQUFDEgbfmUyrf42hajqPzK1gkivzKigilwe0IqLFUJQoURuO+8saWAPeQRlI588ylQLe1jsLjKVl//akC72NpTQaASNWwuU6qCa7yHUSRzv3ghSYPJmq1NdpC5B2A24gMrAe0AQ+VBqjIGatS78AfvAyImTGuo0R4iyWugpl5FK0Vsgjf8y6LfEoOxvz8xnpkY9QIrj8RQc1fEPBkZb32I3qPsAxn3G+3EgYh7IEjAhb7mUrNQJWpDT8hIPJIrzLqwCGoVFEhnK3v3swy24UChDWabpYAbgd7g6wCaFExnqkKRY08DbiLLKtcDftKYhYMAG2Y94OTIPSCjkHsLkLIHLHc9pRYGmbaEXjIIYnauBKVz6amt72EUMgs9vgw9evTvIGK9+oW22sADn4lqwcmzW3iQOgQ73q2AEJRj9tA6r4PeX2uKDJo9w28iQWQNBBvsdpox9Mp4UgeDNGLpVB4qanKyMmPpdbAm50MOIIOI0IoG0m03mNSCDVKZ4pnqJfNDR5yROXJUS2YTNkz2Zm1R5cpiSbYWQZTlgaI2I7xZUG7Yg96mNYvRhINUb8i5bEIeALHm5mUkGgbs8S/TRjZu/mRk71C1ixXYVzCVgVGkUDz5iPTYD2sQe3eFRLbnjxtCmhQ1ivyYIYpYvY7bwCrUSBseJavZAYV4hFlqaxvDORQ7EAhalvi1XRpa2+ZMakLbjUpBEALKkML32lFbq/dvKILNa/aBxDA2B8wgfSoEFr8LAoBgQd/jiOUWwNEfNy9Opt9vxC5C2OwB57SsZK5D8wxqDWd94vITer9Jvi5WufFbEa49DOdiyV3mrHludnVsUxgMzK9xoaVDrlXAuXApol2qOqJy4yRtIpRyyDLMed2xtR2i/X25kXHR9SAcld5i/mPmCc/zCNxyxbZZk9f5izn+YG71YDZqmI5/mCc0ofmzbHeczK1sTG5clzK7TUb4Lc2Z6D+Hvpvpj+bzCmP2A/7zmfSOkHVdYNY/pp7mnrVIAHYS3wz15OBlwA8MbiZ1MXwYYgiyK5ENZAYlyhLlRJDJKgUZRkMomBUkq5RMiLuUTUFnAimyQGFonI+0W+b5mPqOqCg7wpX1LIPSaeW1hc9ni50fqHW67AM5LGzLyzesrXnIKCu8mIUJnR9QC+DNSdpt356+11pw8iaMn2iZ8XImjL9gkememdzLxwDDx8wk9jIlp90jSJ90NUphq6onxHg0xiV3yO3zGE++K8/yzxp4lkQUh1I86hH9Ga6vGR5iAI3ptuoxn/ugesB9o/E8b/EuF/+p5Mqg1Q4/E9gD7F/E8/9W361/wAD/aNxrnj7+HM+l/Xeo6Z1w53OTCTXu5X8TX1vTY8HWZMiC1yAOtcbzn5+kDHXi2bxLxdVkyBcGQ+9faoPNSd+Z4c+uLz4rWoRabTv2gs53I3lKGo/tUIAXvtODCiAbN+7xKIqtr2jEA5P6Qa93u4/MIpNr9vfiQrtvz4haALN9oWpXAvgQFlLUgCz8SDJoX54jK0jY7/7wNLE/dGp5Dakgc78xoVlB3sfMFLvgADxBYlGu7viRUbK9hQL32gF3FGoyxqDNuRxB16guoA1+siagfeMVgxII37VAqntRS+LlXRO28FM3TjctINtqod6gtry6W7g8CWDbe4bjzKD0qSNI2uU6AMdxvvKOuuaEI6j7RuRCUSAhRZ2vmXkGp20udKnY+YIIGx9p/xCISiF5kMV6moarvftIXBFWBKI4oUJRUWCd9pFQmsZsfsZYoUxs7cSM5T+0HtKsBh/vKivUOwqjyJYbU1HnmXpUkN34/EoY+aNUNoEpLonYmWV1URVfEmlQtNZPEgoJt3MYitDEkVRHG8AK5uxUI/cK2EIOyn3d+8BeTSWBA//AJimyZVYaLJvcCaRhUpbEl/2gIo0n3+69tob9BV8rNej9AYQF2SCDzRkY7DSQCIZRmo6jC6ACzua/Ejn3ACwJCBZu+bEIpqNsfzCaEdOt/cdQ5FSHERzQjVxktaHc+Zpw9Gz7uN5ZD2yYelZmoKSD3nQw9EyncVN2DplRRH0BNSNzllGMIJLqHlNTMz1Nqb6kE5JkyZaMWcxkqtOXJ8zFkyEmVky+YAKaveTXxM6luCJOknmAELPsfmGObsVXBhHb3KovkmYY3VaUYab35kIUk3VjY7SzQJYcnYGBbC9Ysji+8goohYkoQRtsZGVFXT+1wkK6jZIsQ/6YPuQMRwSeIAUNPtO/cRaqbJ1ivHeMooTZsnfaUhUH7rJ4uTfKGChVE0e0rWC/HfcGQAM1jn4gvjJfY123l0Gcg06Qd4OR1GmjxzB08N+kM+mOd9u0KFACtggGHZICkg0OYI0Kp2v8yWoUFtz2l0XQ/1EVzBJZQa3XyTDBGSw268jaXjdTtQ8wMzGty25MjuPT089xHu4ohtx4AicejUNg23BETxTwzhiDzNOPJtM2UU5OmhfEiNO0uu06dLHkmhXnOxtNWNpqDYpuGJnQx6mUGBIVkW4cDJn6dMqlWE43WdDlwW2O2Xx3nomETkSxIuvInqTJ/MHzOh9Q+lh8uvGQt8zA/07OvGlvwZLkZvWK9cyvVi8mDNjNOhEXZEJ9mn1Lk9SZw0vVBpjNZiXbeWTEtqm+Wueseg/h4AYcrdyanXOQ8Vc4/0Kx0hJ7tOspupL7ah+Jix3WpqUbTNi2HzNCMJFpg2hiUBCAlYWIUgklFGCTLYxTtILLQC0BslRLZZnQ5nqAckztlinzfMaHvlmbN1FCIzdSFUkmpxes+qgWuL3HzEmluOj1PXLjUlmqcXqfqTZCQvExZcr5Wt2JMCbnLnehNkLGBdySTbBvTj3zYvMydN902gSPV8Xo/EdxNGX/wAuZse1R+Q1ikeqeme94xIocxqQQ47iCuxuF/bB/tMNUpdl/MY33D8QO9QnO6/iRx+X/k7GY4TOhj1MjypG4NsyH5EXCQ0wPgyj1Km8an4nC6xRl+rPjPG1/tO3hbV06mcT6h6uP6k+XGl7D/aRvi5rJ1eNhnYaaHavEXjxMzqxxa2Xg1vND/UCvOIg/MU31HKx9tL+JPGu3N7szF5sb4yNSEFtwDIDoG37xZc5PezEt8y71KASdtpy69+Hk+Xm89eUyNquiB8yl09zvJ6LWHbYHvFLhJttfuBmXI/SLAO/mWCFB0IPyRKVTuQRY7VC02IxQpR55HBqQ+66JUxa3qFXsbMYpJJYlSYwWaDdxKK6qIr/ANoRH9wNiFjTWLYgXzGBL4TqBLQVxsti7Ld4xgb0jfxK+0g2akAhW1hXXcd43R/3b+KkDBtiaPxKKVZ1d6lTB4yFyqxJBvgdpXGUqR5G3EWgZnAJ3vvDNHIe1byCZFKkgcCQbWSYWsXuLlGy+kgAVBiqDjWTv4hE/ae1yADTQon8wWvfevzKorILaBpB/eCEfUdZGnzIGNDU23YSzWS11VAjbqa3PEt3DDgfEj4gpux+kGrokwDVSSByT43indsWTcULjVYi9DEED/EH0wxBILGuITAl++3Mq2ujVneRkAHhqsw9I0jc6hxvIF7kgkUJdWBZ/eEV2ILUYt1Zl32PaDDNBqyT8AyWoyb+N6lag1ajv8yhRG477VIlo9auu4BN+JQFeR4HmEfb2I8VLCs9EX4lxZQgqQb+2NwYXe/mOxYjQDCbcSrjAraanLUi+m6UKoubVRVG0yjOAajVygibzHSGs1RZeA7xL5KkVM2SYny7yZ80ys9941KY5JiyQDRNQFye6nsC+R3g5UdtRxuduxExaxaJfDG4Lt7me7I+ItFDodR0m9wDzJ9ovx5Mz5Yp2PK2QALW3eoTkn3XddokdQikngQkbWxCkkHzAMC0ZVodyYRYXexobXIGRFazZbaUugp7f2hVoy3ew8yiPcSDYhjGQpuiSfEBX0k7Wfgx5MMQEn3AfFneAVXWbHmoIvXq1USd5btob2m74qXDF2RZAoVsfMHEbc99+/aXkyNmUkk2P8QRswayNt67zJmHO+n2UbF9+YFC9QsQXyWA3HciCrBib2viEozjdyWL6VvehBGNrpTq+alg7UebkXJ6bEEA33MGoq5NRBHEO1KjV7iO4EAZtR1D29tu8sP7iALFSi23qtx+N4WPEWJsEX3qDrYMSDtLGrdtRFGBHxq9rYIrzW8wUVYg9p0jjVk16t6viY8oBPFEczfNzw3zcFjaa8ZmJJpxmdXVsQ+I5WmVGjlaVGpWhgzOrRimUMO8EyxJUKzZceoGcvNhZMlgkXO2y3MufEGB2mOpsSzY5tOwGuiBtvFZMWN2GpFj31K2k+dyYBUE+61E4+Y43x4ZX6DEx9isPgQf+mqVsZCD4ImwVR9wPcbSqOmyd+LMv2prnN9PyAgBgbmTNibFkKNyJ3lVRuT2nH67/wCqc/j/AGnT4+rb5dPj9ut9JGnol/JM6KGcz6a3/gk/Jm5G8TpfbrG5GoR2M6twZkQBwLmvEABQkGhIwQEhiVkUkkkBWQ0Jky5gJp6g0pnGy5NTGztM1TXz2Yps1d5h6rr8PTjdrPgTj9T9Wy5CQntH+ZJLUtkd3L1aKN2AnO6n6si2E9x+JxXyu5t3J/JgXNzhi9H9R1eXOTrbbwJnkuVc3jGpJckqVFypJIDcB3mxX/7Zl6YWSTNyKZHq+KeBI4HkRuV7QQUQMaIlutCoeiaUp3j12ma95oU2BIvLQu6RZ4lofaYLH2w0AbtLyfcv4gr90vLtkH4krl8n/JuOaEmfGZoSR5TKlQoJlV6T6c2vpB+Jk6zoRn6jXrKk7TR9Exu/TAruPzFfVeoydHkCvjYK2+qpL48sVlf6Vn0+zKr/AA0zZPpbqLfAR8obmvD9VDtRAAJG8afqSEslFiT7Ssn2lSd2eq4mfpTjVSrEgmqIqoKBywHK9/idDqOuPUYcmIMCl2CRuJiWroD3A8Cc+s3wnfd6u1ZLhAp+0y9JQjYHUOPEvUbpVFk9+0vJq2C3uNz3mWNUH0kkbdrEh1Ddj3u7ghCt7kHgiWXshWNQIqB2IrcyNg0gEb3uYa5fR3OxOwIlHJq5G3aCBFfaCW7wWJBDg6dtwIYyNkJ2UAnb4hZGVcSnSPUU8+YULMUxq3duIGR2OkPQ81xL0u9EC77GEqcePmE1AAuOyNzzFljqNLYPiOfSEK+KMFGGuhsfEGlNrLDSdLrtUN9aagw+ZYX3luG7/MY3u0ux5HJk8KQmUene5r4jQwZSwFnYbysig+0UV+OwkxvoO/tB2JMsxE9o43J4lkg7EylVV3/uPYywDy+zXBoqUkWBXFwTQNLsLvcwQQHIYGCFY2dQvwINM2IA8QHQK5phUhDgeT4EV95thdQachDqaoSMwU19pgqhVbBoHiKJPqb7iQasSi1qiTQgFSMjAdjUEPpqjQv9JYyEb8jyZDRMyhSFUjfcmK1Udzawi5Jqt/HmQ4x7QTxAMKa11Ygoi0w5/ENcT6gK+ZsTEdIU7jwZZyuFJisgnczSmEDiEECwi1TrOcakV9sFslSmeJd5WhnJvDTPXeYmyVBTJZko6RzRGTLfeJLe3mAz3zsJy0vWI7d+Zehd/wB/mLLg1vVd4zZVskD8QxpVkEgUo8d5LDd9PyIfqaSwdQbHMFSgx6mS67SIBrUqNxZu5CrJZIsXyZCyvkN0L3BPiFlZSwA32/aELYKQo9PY8EjvDx4CoIbxzCXRiYMzWewlPnJN8le8pUzdOVwqbIq6Hc/MHEpa6+4UbPjvDZ2Om1Bvv3gZGUMVS9X5g0bsV9nbuZRbhVU6a5PMir7C78k8mRBpcC7QgXJiapPupiTfiXkBABVLA7iFkC5MjafavH6S0IRCqjZublxdLxsPcaZbkQepqKvqr+3xGWMa6aDDzUpUVQNJokVxJhpNMHsA/rL1qFYsLN3GohGxayTtvwZXpe+3pWB32jAonWx7E7wsmPSASQ1+DHZEV2Ht0k7Wf7otXCIFFgHna6jAClRio/eDd/EpHINcn47SFfdqHfmGuoWQdxIkD6lrYFdpBlyKpUklW32loFYGrH+0Gz7r+6F0SZGAqjphO5Le1Bv2O8Eb6bNDuP8AmWFOz0SO5qE0n7WoR+JtophqA2qtpEajR5nbm67c9a2qY1WmZGjQZptpRo5WmRTHI0o0gwgYlWjAZQRi3W4wSEQOd1WDUNuZj9N1BAN6Z2HWc/Pj9Nyy99jOffP5Z7m+WQklftquZGPtALGuCKjMp1LsN/gwlpsdFNz3PNzk4spYKTuZzOsN9Q07RxtbArYA/M5/V9HlyZ2daN9uJv4/F8t/Hcvk/wCkNq6Zl8NNy8zB9MxZcDOuRSAd50RzOtrtK1YroVNmPtcx4JtxxCnKYwQFhiaZFLgywZFLzreM/ieE+o/U8gyvhxjTpJBJnv23WeB/iTpP5f6pkKihk98STWerkcr3OSzG/JMEqaB8wlahpbYXZhM4ot34A8To56QdpUs7yQipJckCpJckKkkkkDT0y+25uxiZcCkYxNmPgSPb8cyHY1s3By/dG4+IvKPdcjszNsdxCRgeP2hMtiLZCJWPTUh9sB2s1IjVjsxYNkyNaNBvBzms1fAjE+4RHUH/AMQ0lc/l/wCWjEZqSYsRmvHI854lGWplNKjr/wAP9cMXUDpn21n2H58TsfWVD/T8jEC8Y1b+O88Tk1Ah0co6mww5Bnb+mfxGmTEek+rn2uCvrgbEH/UP+ZueZjl17c0JifICPajcVCP9I0dVDgiYunPp5c3TB/UTGxCsDYYA8zQG1e07A9zPJ1PrcZ0IofG8J2OHKDsQwqRELAEe4j54kKjYE2RwZk0bOclECv1k1AAdt/2lnKWVEoDTf6wGrVzKaJz7q3IhbNjKUCDxfIgZGBN6dxuSTBV7UigZNFqt2O48i7lgf0zqrbtxcjZCMfa222gqSStna+8IPGV0k7A8xRxsTZazzUqqYjxGOdRDXV+BIJjybWux8ykyEjbg9zATJ6dbapPULAf0wKO0sQ5tkLc2LB/4gEiy2j437QkB4234i2OjIQ90fEKIswoKLJ3BjfVDYwpWiouJC0wIOwUQ79wBArgmIb4CWsKBzfaQgtRNEHtxKRff3Kg1+THgHBq9UgtzQHEoDWRkZf8A5leoNQJMW2xY17eJRWmI8QhhLUbF9pY0st8G6idZZRq2FxuJVVgx+yr28wacDWRFNauCCOxEDJiAvTsfESMhOTVyQfdCdgQSCPce/aFlN2NVvt2gum5XTbc3Foa3qvMaLDatXMhugXDqX27mv2laHHbbizCGX0wK4PfxK9S9gdiaFjiFRNms79rqWoAJLMAb5JNSDLS6CLN+ZG0n2k0BA6aYgoh2BCMRkap3dBM8S+Sot8sQ+SFNbJEPlgFrlEHmS1NQ6m3lqrAbbxmNk0srqQeVMLIaF0KrtMXpnQnUTS77XtGhfUQsKoDcHtM5GtNhZ+DdS2Jxil2J5Ex/psXRYkKCxPaGNGgArYHO0mAlbYGmqgb2lZAysdQ1gnc3LiJk0hbU8n9pMbAqW0nSO/aA6sV5r4kdGbBRal8GXFw3F05dNX9pvc9oBwKH23PF3AANAF3ryBtNRRxgOpldjsBXaMMZcmMtankCyYAX2EfFx2LA72SK/wCZCwKkEtqG252qMMI1srUOfPiHrvtXyBDtNRB01zzFkirHb52jE+sGGdhpLMwvYHtK4JBIBHAgFiFDKNyYYx6wpO5I4J5kpi1di1Hb4HAluCbvY9oQxekilwDq303vBJOsuxAB2rxCYBixU+2yJarSaWu/PiGNgWY/g9jCyOdY92xA3IjMMD9u2ogDfaRXbILY7+TKyYmKk3Z7V2i1x5FYckdxJhgsj3yxOnffvCD/AHWL8d4CgKzBzsdr5lBgr2LNwYMEs9AgE8mEG9PKwHI2P/MDKSGB42lK6AhdJN8C9rkww3QiCwb7UZa48YZi/C8kn/aCCW1AtSnbnaVlWyo/t583NJhirrcriCtkYarbiCwcZCuVTY254gEOSBXB2jTjZvco91bymEtQf3b/AKQMi/3d7/xHe7zuNrlbkMrbiSbFni6XjyTSjXMWRSnv7d43FkudZddpdbQYatEI0YDNNNKNHAzKrRyNKNCy4tTGAwimFzNnTUCJpMW4uSq5GYBbGn9YJJsWu00dWnfgCZ99YN7eDOHUyuXUxYzUAKA+YZNrfA+ItUKqxfjmhLSgArnjbaRhBkogWSDHpEIo3IAI7XH4dzOnDrxWzCJrxzNiFTUk6tnLDEBYUqLJkBgy7kUY3E8z/GXTX0+LqFG6NpP4M9KJg+u4P5j6XnTk6bH5G8RK+dhh3EjadO3MEyTblipJckKqSSSUSSSSBJaC2AlSxsZFbcTDia8ZFTkc96MsNkU2GMO/Py47yili2NmoHR5jmwe4bjaF/dI9MuzYoeDD0gqZTcwidOMmFIY0KgpzKJswlhk/EN5kzm+of8zZhnOYk5GJ8yVz+a+JGnEZsxmYcRmzEZHBqSW0FIbDaVGfLuOamQtexH7za1dxYjG6HJmx4MuFNQZAG34I28zXLn2zfT8SrlyPXtVDYMMAswO9Dc1Hdbp6Hol6ZSDkfdyJj6fJk9O1qia3nP5Zs1g83ut0PgSawuxB2lAkrZB3MNsi5DuCCfE4IsHV/d3sXF3pYEntvDGjte3Mt/T9tGuBUGaUMw1jV+0IsCpKjY8SyoJHtBriUqlmI4jwuByMxq9gIxHVV0sbPYQXGpQo93zBXHvXmPAtGJbbudyY8soFAXtzEem5u99+0Y+y7H3X2hMAaO1gExikhbU8xeRC5JAoVt+YaKU91334jwDX3kje62qDkHqqD/fxUB3b2v8AbW3zIGB1lD/mVTGyUPaAQNvzBVSVtvyE7wsRQqSTXz3EoOCrP3rc3IhmHIqt7mAcDgcLByOj6eau7ghNQYqNvj/eXQCA7fjxGiMKVjtR4MFjSjuQKuHottJ2B5HiAb1FDRPFwmKJVzXcdwIRaiVA2qxt3hDHp5OkX4hKq5CwXY1QNQYzL7Rfcy62YAWLjhjUBhfAPMAYjd1uBW0q4IIMQJ7d/Mh2YA0STf4lagSCRTAAGHoBW/PPcyYYDIfU5vjtF41IYhmre+ZoOP0xs1kja4t8elvbue9SILIoRQVNHzE6jZGi42tRonYdvEpkINrKOr6kz5ngPkqJd9U6u5btvBALS9PJg+FAJY8TN6YtMQArR2PkyggYH3Rdt9hIu7qNVWTGfU232/Ex5rGoyEOpra+0F2IDUPtO5HAhNkZ6XcCQE4yUbaxdSIWjNZVRbV+0IaSLdrMIKptgdv8AT5kRVOQAAiu0sakAmWz7v0AEYczMASAAO9SemGttgoFADmLOMn2pQ+T2lMMGQZLH2iWFtq0tZ78zOcTLY1X83G68iqVxnbnaX2vk9SmK7DCidqoQW6nXXtAa9iTe0UczvQI01zAp73AFwb+mv1GchRTG963hOMbr6ZUBrs1sRMyKEbUBR7sNpZDNRU2bqrqF+xgxrvRBHkyKq5HpgTtuCeJnfIaCgmvkwkVl1afFH4k1n7LpNZGxI43jQFsHkjfmIC3q+TzCLajyT2qFlMKbK5fTr2IgOdtJ3PnvJkcha5/94oOw5Cgj94NM03j0f2w6K1TA0O8zeo7WAK8/McofYVZIveRENstsOeCJQLDTqFeblhmLHSNufxABvdgb35kxZVrjZ6FgVublMjICWbdfEYtgjUPaTyJMzKi0uplJ3sbTWKWGKnf3CX62NF1tsx244kCuG1hbA7wMgxZTpfUD3IMJhjVk0bgiu3eWiqiaySw8dgYnHgCqAr6h2vtGIlKQx1E+e0YYH1QRQNsYSZnTSA1C7BHmWmBd2K242rfeCVIyAFlhcMZkfIxTZSbrx8Stbf2izAOJWb7r+IY/8xWU6SNzcGF6hZRxZYxTf03Nfbe02dQ/qUUQMasnj9IhQc5GtWB8GWXFngeLJc0hpzjeJ9JNjzNOPLtOjpK2K0YrTOrXGBpVa1eMDTGrR6NKjRBIkVpfMKy58epSJgyH07s/pOs62Jh6jEdQInPqM9TYxrlZjbbfAEitqJ1WILow1VRrtCUaVUkbjt8Tk4moSF0niHhvWTdre0zKXRQOT2qasSaRdzfPtrmtuKakmTEZqSdnU9TDqLWNB2lA1JCqCZFEIGddeNh5FQ1lPxA+YdRj9LqMmP8A0sR/mLm/62gx/VuoXj33++8w1NueKkl1JUpipJdSVIKkl1KgxJJLErVAuWHKnaDZMlQm/ptxOSuvC2lu4hr1hU1kWvkTCjFDYNTTa5lPmHfnu2eHR9RciKyG5Wc+1ROMmR8bexjzOiXZlTVzUjrx8v2XDEAGWh3h0jVj2Qn4nOYe6dEg+g9c1ML7hfjaHn+e/wDqQWObMRmPGZpxmZYbMZjjuJnxmPB2lCX7xuD6ovT9IECM+QXsOOYDiKHSvsQAqsbs/wD7+Y3HPtkZs/U5i+U7sbO062Loin0o5/cvuAQefJl9N03Q4sifzGb1ByQooD8+Yz6j9SXqVXHgWkXYLVADxUnfUxzY3ytf3WPmClG/HNiUxXIACQhrc+YajQulv8f8TzwBk2X2+ZSuSApTjeMxacjFAPcdwIQxFjVg770RAEMq4yG+66sQdQWyODsTCfG2PZwDXe4IUMv55kUIJ2s6lrkS1ZQxPaUUGNSy6rlqGYUVrvYEIMNfu1b/ACZKVm3J/SDjxKSWZgE4IJlZAAfaxKk7VyIFg6faLJhMw1fnejBoFuaNd5FTcWpK9oUXpq1HejyYRxqEIWgxsnaUHW9IPxUohl1qKJ8QKQU1bVLoXpQ6fzuJTP6YAsEHx2hoFYhjt+IQwD+mcQNLW5iGxEupB27gQxkK8sCL7SzkDtf9vjzKKxsAPjzLRGDb2QTxUjCyo2G3A4l749tj+kIjmj2FQ041AmviA4bMGZiPkylZgpFgr+v+JNBOSDuKvvL9UBiB9xgFizqu/wAXGBAFIO996jViEqyAne94V6SeN+JmcAPybG+0JWFagAT4jUMcH7u5MAP2I3viMxuT7av4g8MCRR712hMCxViCdjVXLGprKgE/mCayUCNpAgugLv8AxAtnLGURvzUvSoonY1xISL4/Wa3XTVf2/rKFKTttz+JGfVTcDipYBYfHiZxnBFfUN2NtrjRl0L6ZIKjgETNpIb3GwDtXaCxtt2AI8y+VavUxl9ThrA7mIyZAze1aHeQMOLu+YxQCoKaQdVbwYWmRBqWuO/eGUBIKZQSf9WxlHAws+0gbkBoNgAMNt4MNCPjRiKobXY/2gEMwFsPwZfquyhautxcMCyLNVyIPBDYmvT3/ADK9NlNE0eI07NqBs/EsH2lQSBzQiRVBGog3YG1Qdx9x3l+o10rV524kyMBxvY5lZAXJrTv8iVqbGRpo3/iGmJylKLEWwy3QC0JBYFjTXAl4wDuCQJEsNut+QZNBIOwvxCxWogBBuT2gjUNVn9oQQ6qJ/aMyLVUboQYEP7RQ48CTG+h7oGuSZahdJIG/iWqHc5D7fIgT1tRb2pfOw2g+qLHqMaXgdpTkFiBv8wSrWPaDXO3EAlyAOG9QjvxcZlcBgVOod9ogKC9nYExjYyrDt32ggtbbXdeIbHGXL2PGk+IrIWVR2HBsROXUFJFGuJqB75GL6VPPiCVBckEDzB6dDndUBKlhYsbXLGAhylNq73tUZVFpCi1P/Mtd97D/ABBew98L2kRnGW0HG4uA5WGLGMo9q3VNvM+RFyuugaq4A/8AaHSsAX8/tCK2bxDfi4NCAVsix5gNjYXpe1rmOyA4iNbAgjsIG7Y9J2B/zHg1MYyaediOf+Jepz/71AYup9m4r9JSHJ3FhvEiaPNTKKUG5mUtjNNNBbUdVaaO4gOUyEgDcnYmWXFnWHYn2mgMDOYrlGqa8WS51dZdaxGo0QrXDU1CtSNHKZkRo9DKG1cVkSxUYDIRYkHHzoMbNd+7vA16QAFBPzOh1WAZEInHyplBoNRXuOZzscuuTtbHffcVJjLLlXkDjbgzOhK4xrN/mNOX3gVtd3J6ZdfCZrSYsB4mzGbnaOzQsYIpYwcSgoJlyjIohIx2lrBeB4T+J00/V3P+pQZx6ne/itf/APJKfOMf7mcOpqemLA7yWYVSqmk8q1GVqMKpVSJ5DZMlQql1BgKl1CqXULgQJIVSVC4GMS1XUPxBqPQ1jAPMNcwpMLEgma9UASyakduZORFtozCbIiOTNOFdxDpz5rfhAIII2IqJ6jpgqsV4O5HgxuNqqTPqpqFj4mO7Zjl/InquauxqPxmJYU5jUlco14zHqZlQzQhhRGBnyHMfeSP/AMYcBluhxM9emOilR+24+O8spTX3JjVBIJXsOONoIWm3Bri5xcizjfXwLJ5hDVpGrjmxGqtg0Ce4J2g+4nSD+vaZFKCGBx7FhRMFBkJJbUo4vzHe7bVuaq5MjjSCbFdpVZyj667d722jcRQIVGx+e0lj277HgiWoGrcbE7GT8igxLOLqGPtvXXkAwfuGk0K5kCgV3HiBNHc83sCZR0kMdNVVwnBXSBwd4qiWO+x232hDwUyKNyGgN/bTE1EqGDBSauH6JLcihz5lotTb3W47xr+1tVAk/P6QFHtHYS0xsxGnavIiGB06RT8HiMaiQqbVwTKJOyaSSCN5WRdLBTRYb7SiMpHgH8QAWUKvPkxwyexnKgkeRcQ+QNqHpBbNkeJMUd7nmr79pfDHUSRW3aUqAKTdX3EFDzZ2HzCYLUVJTVYPFSe9QdiRcNAurYgf8yivIVqF7gxhiA7sANm3BErUQvN71vKXXpAFGjsJAGbIRdbWb2jBbUeRZ4NdpSrVmvgXGDGUBoX5I7SqbTWr94wBTqwI2/5k1EarHNfpcsG/+2pCT7gfEhqktbAA81e8YAdQDWpPkSsjamBRQPmV6wvS914HMIrGAwotZHaMKeywdvESg033hBiwDAhR3mtUw0BQG9beIs0in/UeTCL6gBsT5EHWun5/EaBVWIHIPzCTGBdgn8ywwsMGjPUBAPbtGgVVFIYnajtKD2SwXYdjBNXZ/YwCDY7iTU/IzZ9w2ElHSRtz/iDS83Vy9S1ud408mVT6ibHMJzahU2/MVrBHN15gM/uA+O0aumlhxVgGpaqK+6yO0WcgUEd/Mqm0Wm/ckmNURAbUa3I7SwAMZIIvgQATpvv4EEAix34qWVDkZNJ5F95YIolhse0RpN7mttvEYobudpNVTkHuD/xGhlKkfb+IBXU1hR8wjhqmLk3/AJlVHRdJo+7tBXSCdb2QOBLGtbYdvErjfTzuNrl8AiTYbhR2AlasrZKAIU8XB7fdv8wgzE7GzUIh233B/eDpBW2yfMM6GB7GQY00ljtQ2AiWEDixqqH3am7fEt1yML5I4MpHUKbPJ4jGyJQOmz5Y/wDEfaKHHiZgSxthyK7eYTe21B0k+QCDByO5/uJB8SEArZ3rxL9k0LZizU6KAPAi9RLAFST5vmNr437CCASSSTQ3ktXR6QWBZu35gM9L7AAaotXMgBYBRyN6kVSWbi+28iFswsbn5FS1YnYGx/mM33DCh8wdDGhY/MgB8ikU/wC8YpUjb/MH0rJ2seZfpEDdQPB8yg2PupRQ/wB5EYURwTzKBbgjceO0vGb2Y+8drq5YKNbgAk+RFhb7b8cxhFNWk/kGFj0ktvzIhT41b2g3QFWbMVviejxHNqRtqMFl1kd9qP5m5calw3FkuaVa5zQxxtV2PM14slzbrLrUpj0aZkNiNQ1KrUGhgxKNGAygnWxOd1nT2NQ5nTEXkSwZmw9vPlV7njm5ZRQQY/q8Hp5CQuxNkxJU1qsUO051xsyulhPtE2YphwcCbcc6x1jUkaIlI1ZoFKMKoJkBLKc7SKYOTiFeP/ivfr0//D/mcKp2v4mJb6lsCQEA/wB5x/yDNT0ngNSqhmVKYGpKhSUfEGAqXULSf/5hLjLMBdk8AC5NJzpdSVOp1H0fL03R4+oy7azRXuPFzIelse1oll9L1zefFZjtCUXI2M4z7hLDQkFQHEsCVsN5RaG/Q9XiQbwAYQhZTEFmasQ3mVJqxbLDtw0BppYWoB7jYTJjO4mvU2ptRsACvicvkcv5HqOd1C6chkxze3RHqdwavxNOH6Ku2pzN8y2PPz1HPQR6Tpr9Hxf6mjB9Ix9nYTX1rX3jmCC42nW/6R4yf4ic/wBLzILsEfEz1zcTqyxziU1alc1xRlHI11RP6QXx6XYURXmWNQXUTVj/ADPO5CYlVUHkjcSwtJqHbtFkXuTv2hlyGFVVUbkAsVbm68eISkE/Zx2guxLUqnT+JaMBvvf+8BiD/V+0hBYAJV3sBBfJq3r3VL0HT2BG4IhQ5XfXTH3ePElabLEV48wNRQ3sb7QsjUtEUfEGiVgwO2w48w10MfbttxFKbTyfntKJfa+B3HMgeVAsfvvvB0gLSWIoPqIs/qRC12COT4lDNKVqYbCHYdPYTsIvgCxtDCFltRQ/MQBeQGl3JHMpkB+w2/z/AMSaip0k0RLbHarkujfF8RoWq5TVfrcNkpbK7/MIuNAbfipGAazuBxBAEB1G7AjxCCLS2QTzxtUlFD21HxK0uApvg+JVXkIAJ47V+ZNKC99uDcbWN0Ht9x2ojb8iAyK9WwIHeEWioxtRp094t2YBgW35qGgXfYgSiVL7c8kyagV10t2CwuELTY2R/wAyw4BI7yi1cg6rqpFTISUsUBxRER6TD3KCb58CaUfkAURvCDFlrbeU8FY9RxE8HaQhhpva+wEJwbsVuPMoGxpfb58QiHDoY6ue0gxDSfH+8Lgb18XALXkCi68GVVMrqfbxXMDFiskE/O8NnbmviEAWXgfjzKE5AVoKl/4jfX4TRpCgSMLYg2pG0nBJG/i5PSooTL7nNG/PaR1UjUPt8CVqXVYH6QhkFEVuYPCghK0pXYed4Awht7toxRp3DCpEJGx2vggyVMK9IEUb25l+kunkWu0dp0nYyji1I1na9oAnDqFgWfMXRAIYVp8b3DGvG1Xf/EW2Ry9VXaXBGoe4LvKXW+6g38iN1Npph7vxADszUbLfEASX0rrAO1moYYBAKP794xF0k66scyLob29/xM4F2QCQartcvA1dzt37S/S1k0ePEiqVvivEA/UI1aj7eDtcA6iO13zKvWfnvL4HNkeJVCdr23lIVvxDcE0V5MsYyRYIFb7iETQDpF18yswYLSMtHaQ4yQCLAkbCxIAda+ZVL0qynUR+nNwgKUbfBvtFvhbH8+d9oa6lOkWQws3CKQOu7NtGBrHGw/zBBJDBlscyyjbAb7du0nhEDENYBYyBzqAK7ealge33bfHmCTQocDvCo3vbZtJ71JsLAbUfI7yuCaBJ8yFSCCNqkQRyFR57QSbrej4lqhoUwJ7iUSASCBfxAjagvtb8yvUZrB3WquEhX7im9dpHJ7CUXp0769zDGQID76H4gWyrb8nvIrIrUwvxc1KurWiGYZK/AMFcQVgfUDGthxJkK6bC78mLGRiDY4ktNOVHDkt4NQQzBQBjIJ5aCMjAe7mWMtuL2HxGpoNGpiK25lY2ZGpto0ZSrEg/iBq9UNq2rgxz1jXPWNeJ7mlDOZiyaTRm3Hk2neeXaeWxDGrM6NcehlDVhEWIAhgwM3U4BkQipyX1KxRidQ32nfYXOf1vTaveuxE59RnrnQdNugJ5m/HOf0d6AG5m5JuEaUjV2iUjlmlHBMIwTIqxF5TGAxWc0pMlHmevZm+oZK+BOe6ZHJZqC/A3m7O2rOSNizXZlOdQCk0Jz+zluVy8iMqEi75FeJmLub525nYKB0YONhsIpOlxLZ308V2lnc/LX3rk+oxur2lgs3mdH+VVb4IJuzN/R/RFzFcvUHRj8dzNfeRvj7d3I4/R9Fm6zqFw41onck8AeZ636d9H6foadV15f9bf8TXgxdN02PThQKPNRhZe083yfLb4j6PxfDOZt9k9fgPVdFlwEbsPb+e08gisX0BTquqA3ntQwMQnSY06nI+JKZzqJH/7tOn8frbjl/L58Tp55PpfV5P/AECAf9RAhN/DmZt9Kqfhp6zDg1A6XSx25jT0rXsw48T2TmPnW2e3hM/0LrMQJVCw+N5zcmJ8Rp1K/mfSWwOFHBPxOd1307F1QIyJpfs1f/txeVnX7eFG0IGdX6x9IfpiMuFCcZHuAHB/9pyRztMOvo1THh6WTpei6nqP/KwZH/C3O10X8L9Vnps7LhXwdzLjpO5GLpMGTOfYLoXG5sT4T7w253udzrPpmP6fgx+ldDYk8mIx9Wur08psTn1ztavx8/LN0H09dQ3a52MWFDtcxqEO+JsZ+DsYxFcnmvibnX1hP4n7roL06V/8wv5ZfkTPjfKg2bbwY0dSR96ftLPl5rl1/H6no0dKOzGW3TtpO4Mi51bgxqZAZvXnvN5uV5v6n0eT1LTHY7zkPibG/vU8bXPY9algkTi9ZhGXGbE8vyc+Xfn4Z1zscQlwRtuOIaM2qmQ6vPIEMLpvbYSWjURsTtOLz3wogaudgb2kAvHpVue5k9yHTQ3G9whjQZQdR0Gga3IlC1Uml2uvulatNDXwOw3jcZ0ZWriiAa/zCAXO1VoBq2uUZxq57EyE25qyNuY/JS2PBrbvFjSSSORtCYsBV+3YfMXpJJ1HftC0v4r5uVoIBNXvvv3+JKDJQLtz+ZNSepdduwgEirO0iZRZbTRqrkXTTZcAbKZFNbE/NdoAIrVqvejCcrqDLz+JQYcNViWXW9NUp2NDjwYg393c/MgBYnt332kNHWldLGx5HEPG3pWFPPIgHhU1agd4JBbdf3gPALsFugNpCzKTtTXdxQWwdTGxttIin3DVcBoBRgD3rcdpDQb3bC994NMwJ1964kcEEKDR+ZQVe3/sH+JMgU0b2+ILDW5DA/pBGke0Lv5MII4zqUgWCJKKk7jfbeVq4ANf8SEgElTY255kQWivbztzdGpFWgdL18EWYOQ6k3NjiVqYqNPEaCGogUdvPiFkKsdlU/BitR0hSava7k5ociNFXYsmoWOgxv8AYxYRgbA795bayewPxGVbpgsgnsJPU01UWCQlH/8AiEE9pZW2jyeVZC5JBElsO1/MskCmJvzBVje1QVa5Bqs7jxDZgWGkVZ7QRRJLD9pQcD/gwDKgXvYuUAAfYbqRaC3yTvKA91jYGFE2Vl2avzGowylV+1fMyZBYo1Vw0WgtHepVadw5HJ4md9Pq7dpDenki+d4CYqFnf4jQZJZOaPcyA0pI+8CUi76StLcgWyxIIX/eGQljYHHm4z1ADtsYs3k306fFSDF/TofdIG+vueATAJ1ef/eAE0jej8wchYi02C95ZA8PpB2N+ZVjkUYp8jBkUbahZPiLLspG/wB3aMNalyU52JA2FRgzAo61sZmVjQre/MdhCPju973gUHIagf0hHLVkVZ2qKyLTbcXJQ/t/eASsSfNmQowNgk2fEWqsl6tj8RhD1sYPaUDq1X8V5kT2+3VR7mAWarIJlJkHJEmoPWxeqs/MIMMgJJ077iCHo+bGxktare/Eqww/aFA+N4DFdIJDauJZ0kaidRi2ynVttfaF9LYnSztwg2EzZS1gCySZrPHu3vtKZlC2FAr4lQlWKt/UljIWPtIvtcY5snfnyIsqNqWz5Mz4FBtRo3Y7Qgw77SgNz5k5FnauTCC2YaSd5R9tj/IlG1b9eYY0sPzASdQJJNVxKxAuGoXe9xpp1O91wRCUHHiIC7t3lCgrFtFHbv2jGFJVwiTQ3F94pySjENv5hVvsBH9PksTMGLLvsSNoS+3e5vm54b56y46mNppRpzsOSxzNeNp2dWwGGDEK0am8A5TKGFQgJJFc/wBMYsxAFA7zRjMHqxWVfxJjiMtSR6zOkenEoZKMuUYVBMvXNpwOR4M1iYPqhrpm+dpL6SvOKvu5FVvcjI5JINjuITHjVt4qRWClt/0nmcQAsdv2PeTSdieOeYTuPuO3gS8bL6wJNKe1SoZhwjNlVnI0LuaH+J23z9MyoK0sTVg1X5E4dnG52oGGcmqyamvtJMdOfk659OtlIVWKuGSuR2PzF5es0gDCVY3RJmDGwZwpYhW53jsnTANqw1XNXvf6xxxL5j6Xw/N18nLpo+rGNY0vW9cQWzjSF1UKszn4j1OsDICF8k9vzDI9LIbfSG4VxOn0kux38de23HlKMGVrnYxZBkRWE84uHIBqxkMh4ozq9Bn0oFyWD2nXi5XD+T8X252Nj7XFuFyAhhGE2D3ijs07Pl5YzZE9EF2NqJkZugS8rdGhIF7JN/Vr6nTZFHJBnB6PqNWTTe47Tj8lvN2PT8Xxz5Ofbr4fq3SY8Q1AJyQAI3F9X6cYgS1MbsDacX6hhxlQ+mj3riYVOjvseLnH+yuXfF46yut9T+rDqcJxotg0QZgw5UyCsmxHDVEFC+1d9qj8fT2wJb9JJ1bXT4erLk9NDYdWP2jV8rvCwLkX+4y8a6Bsd5pR2I9wudc2PqT0PFlyAdyP3jvUY9pnfDdNRB+DRh42fYepZ8ON5ifF51PrPbVgajuZtUd5zhq71DQsm4Yg/E7SWPP8vw/fy6GVdSTlZ8RDETYOsYCmF/iLyZcbmxYP4nPuysfF8fXFyvOdZi9PPamriQiCzsWHYGdL6hh1qa/InMD6WtxR/E43nHl+fj69GUhIY2Se57S9I2/03QMQcnuJXZbuuYZJyJ7gQB4mHESqQSxrzCAAxNW/EWEsElroceZEYPWmyY9CMQcfj3QywHA9x+JaW4oCr3N9qkWgwAr5MJgSaIHDDt2kDgqQRZ52luoau5uosbGkBBBgTTqv3c9jKZFoKD87R5RdgKv4gPioWAQefiJEJKaKKiwZYvTSqP15MYFfQvusfMoAigSBLgqzy2x4rxBLF342qEcZAFrfa5GXV4A+e0KgZAhG9AQEN7oLEYyrp53HaVpVqq1HxJjIRZ/BPaMVxdE0tSKQhIG9eYGRgN+RVbxVQZLsgbXx8Ri6TkP+Iri/bYr/ADCx7spI0le97QHuQuMsdyQK3iSSb9tGoWTUQwU2BvzFoz+f3g/PgQQsCGJB+d5PTXGtXUMH3WR2HERldqofb3uJA04yL0t91ESwyoB7Qf1lvkCY1eq24gsRpDabHnxKICX8EeITFlF0P/aQFQQ1V2MHWCS2xHAuQQOKO4lCj353uRVAFVv5kbUFIUioNEa3o3K1JqCsDBTX918SwS40hb+YN0YVDtwJDhCix3g6aoGMPpg7nf4MrQAA6kcHvFMqj9IRFNeoymFC+ZGbEujbf4hJlAxkb/AlDVp43kLj+4Wex8TUkVC6g7qRfO0AgUdzfYwvU1VQ1VKDAmz2FVJWdGoLKALrxDI7A7DxABsaU8RZZtwBUYaaSdQu7J7wHLajV0IGp/VCAUDySJTNuAd/MmIv1DfO0mujQG5kJSiOPMJN2vlQO8AWdgt+DKXOQDtdm5S4ve29iGuP2mhuTKvkZdCtkWYIAyEMQLgMOABuIShq2FsYF6kW9r+RLDBiNq+PMAYXUWSKjPT4PO0KrUOL7ywqqCSbbmoXtdvt37wG3JrzAJU1i96HMJgWsrsAKgKzIWA7+ZQ1m/dQvaBKLLRHHeHoGkcE8cQGY6iOwhrlvUSKIHEKDDkAJ1UGXkQf6Ztl48eYRRW/7bgDpmLAahUiJ6YUUpscgwjandQfHxIuGuW3rgGHpBA13pG1jeVYHRWMNtRNbyqIUrxvDdmNjkL/ALSnF7/PeKUt1KU1girlruprnnnaVV/dse4MIA6RY/WTADAkbbQtLItmyDtYkA9yhTv/ALS2ZyxUXR4ERFFBWxJB+IApSPd8xh1A2fG8hGOhffbbmAtWJNKNpZ12GUGHi0FjVAUZHbgL+PxGilujXPiFixggjkNAUsDZG/mELNEA/iJQ1Pp75QdG4G20DL0WdALxsK+J0Oj+oJhxjGRQHeOz5F6ke3NXxPROJYOMmrEwvibsT3UMdGMibmyOKmZNSZShFVLlnh046/DpIdo7G0z4waFxgNGV0awQRKMWjw7sQM/VG2QyY5fUr7VPzKxyDQkekQkekoYJJQlwIZyPrrlenFd2nWM431skqijm5nr0zfTjJretuDKOoNpI/MINTkfHAkcl032vjacMcQBtSH2k0ealM4A23uMK6k32PYXKZFCgItxgJmLDUTueN5V6UJPPbaUisBdUR+0Nh7VIHO8EgsVadbDbz5mnGXyDUm9mqB4g9P0rdSwAB0+OLnYwdEuBAEAU+QP/AHnbnnI+l8XxWczGLH0T5GHqtQ5obmO6j01VEzrrKcHTe03aiVsEGuQZWTH6gGtdjXu8TtJkern/AM+2XET6IGPEQvNXRjNeRCoDG/kf8zQiKnANb2Ip8gCVdHiak/bXssa9RZmZd9iGuMw9XZC5dj2aqBmDLnyY28/ETl60uun068zP2k9MfJ8U6nl3XbYzz74Di+sqVHsyWT8GOwfUGRdLe9fzuIz+bwF9YDF6oX2mOu51Hm4+Hrjr/AdaPU1JdbCYyoKAtxDydRbEjkxTtuK55nHqeGP5c8yrCsoBBvkzZiA51UfmIxYyTZ4Peb8XTggHma45T+PxfdUpWwDRMeljcix8Sx06V7hcbjxlKrcTtNfR8SLRb3U/oYz01I3Wj8iMVVPaWRXE3JWLSGxkcRZLDmPJgneY6ajPuTD0mOTEOe8XnOha7zGOe7cjNmAInLzKnqED7u9idJyWBA5nP6rG6+7TtJ8k8OH8rnxrMuXQ2oAarvcQ0L7CuTRiHzaSFP8AtJizayFb23PO+bp2sIws0eJAw06hdjt4lMyqaItb5MrYX3HeoQSm1AViCdwfEr1GF255q6gaRjajd8cxhPs/z+IVNRFNsT5HeQtdgMB3kIU6QwN+YHpLrteZAYDH/eV6jnkkjjmL16O52kLsRV8+O8voaNQCFQu7D9jBc3udvxtA1kqfA2kU+5e9fEaotiBvsf8AeWVsWbHgQDQA9lm+RD3PtJO+5EuoTlB1e0km/EMeqMfci4esk72QBLDawd6o8CXQoorYnuwT3HmZ2xuB3YXXiay6C7BIPaMRxR99UP7hBWVUyLiYE0b2HxKbI6opZeeQOZpyhkCsF9p/uU2JPbkxkMdxuBCYQMrYwD+n5EtHV2oC/O8MenV6aA5Bg5MZDE4yB81J4QWK1Gg2Cdh+IftSwaMSFdPdtvyPEaVOQWbFeOIVYOpX1gVQF38xQvIzHdRd1LC7FTvZvmC4cGr2BlP9MC3iK2B/xAZUACqtsOTJjZiDfA7w8h0r/TsX3kRTqW7hRIVsBTx/vA9UEXuJAxrgg+ZIBJZWKniOTSEGk0ZXtdP+6JIbtvKemnK/9MVRMS2VdOnue8GyRzvCXCLLNzBv5CWZVIHuivWJHfbtNGm+9DxBbCmu+PmXwJjysyHUN+wh/wBv2yY8RZh7r28SMwQ77+DFxaEGtl4l40BseeSZDpO4P5kfJQC3dRrJ6YgKZGBrtEs7Kx1cSseTSxbztGovqhvA7yapI1M3tIYdiIIRrC6a+TNOHKuPVSKRxuJRyKxrRV+ODL4XGTJa5aALAnY+YeT+kqqovVuTGHT2NEGEjIW32HxEovo3GPKNY9ve4BYHM7JYUk/tHdSgcKU488TJlAVxsZCrUgNbcGNHkNUzOSO0J2OkQhwLswUAQk+7TbAnmZ8ZYNQbtHB3Qm6u+YFtkogbg/MHEHdqUFmJ4EvJ/UNnetoWsLhOg0x2JvmTAh/bkKnn/mMQ/oRsZBou9PHeMyKNPJF7yrhLEF9vthqupd/uvf8AEEIQxCi4QGkAncnaQLP3V2ENHortX4llLwlwK08/MUu7bfoZMDC5PGxEcciYsfuXk7ETL7iSe4hqSyrdmWGiZveQeDC1KzG+B2i6WjZ3J5l6rBI2rbaVFqoLE7VLIUkAChDx6Sp5rx8xeq9gaqT0AOFg9p2FVDRDq9zVU0Yvu+e9ReQqchIFVdgyKAqSxANi+fMA4q4r8Q01ICa2+e8ge+Vo3vAQykPS/wCIRBDUQbhB0I2HIhJpdgP7rlFA6VoDfvLU0pAF2JbodRO3NUO0LToslgSRQuQCNBKgqLFE/mUMbFrBNcmoYRWA1OFI/aUS2NSAQb8G5qWwMx5SmQCzc0KEbN6jHaYS+ptW23maURsuL28nsJ2+PrblGnHn9V9GNSfmdDH0WV1vTX5nO+nK2HqNJnfydSuHGCdz2E9P1lanVjOn07IeWAjl6Ary0Bfqi/6I/D1+PIab2/mPrF+1ZPqHTen02q+CJix8Tq/U3R+ibSwJsf7zlYpz6mXw3zdaEjlikjVmVMEsyCUTCqJnE+rOBnVTvYnaJnnvq7H+c2F0KmO/THXpj02SRdnaVpcpbbMN5Ayksp/eQk72SQNqE5OeKYsCAWsc7CUx0kV33M3dN9Oy9QASuhe+qdLB9K6fEBrByHyeJfq7cfx++nARXyvpRWY+J1Oh+m5WIOf2jmj3/SddETGKxoqj4FS235m+eZL5evj+LJdtDpdRWlSvxtALov8AqQwwxU8yHJfaeiXl6lPVrRo/7w3ygCr2PMSTqazFZ3AYgGPssm0WXPX2n9ply5dfJjcKh0yuRYVTQ+ZzSWd9K8ntJba1Ouds/Q8mS9m3+ZjylgdtxNL4XxNWZlUSsvU4OnNdOA233Hepj6ud+aXxz5ZVx5FXW3sX/ugHMT3ic2ZnYszFoKHVsu8mMzfy042LNNmPEXYGtoHSdNZBM7GDpwANo6zMO/jncmh6fFQAI2moYUPG0NUAEmn9Jeesb55+qhjdeGv8wxY5H7SAkS7m/vFGDLUargiMxGmj7ax14gHQgXKTHe54mz01ZYpl0d4cP79mT2U5CrZnPy5Gdtt5tdPUNHiHjxY07CRv4/HmsnTdMxOoiF1nSg4yK2m7VtsIrqASnO8nXlj5e99vKZcRxuyVe9xeyrQo/wDE09cK6ojkd4iwbX/PmeW+3zb7C1uN+L5kxh6BU0LreWKIB1frIo5AO0moHIQSD9xhueLNFhBUabsb3zCKIasmj5kNWRqo3x2h+nktdCnzxLLgbIAL2sjeACxYW243smaVTK5JbuO3/Es41AvTZNG5eN2phqutrHeV6uygbkCt4TUQsXIG/gxlWADa+AIBdRlGjajZ/wDiRWPqDuCYFZOPao3O+0JwfSVg2/g/EF2rY/vL1K4q6Aj0ADuSdQO5vaEgANdz3izpB+42P2hF2pQNxGoaERiQTZrtFBmRja7EVICBwSNpA4F1v5EaqlDlD5O0Y2IrpYkBjwJSub2/UQS7tte3NmTTwt0D/wB2/feVQoadjwL7wrfURp/eRFA3Yg/rAHKWCqKuDjdg1NuFP7Rh3J9135hpjV/e27cV5lh5CzWRt7fjmUVsd9PkbwtK6hpsb1KbDlC6kYae4MqwBwv7QhsHffxC3Y0RZqru5Wh3+6wO0FsdUQxuTQkgqpJNiWmXV7aIMsLqFgmMVEu9X6yRAamQd6MFLY/dRj9SsaJsDeLO6k7VKmKB3K9vMIMNRFnaUlBC3aWRZPYQCuuN5W7NRPMI0ie3dj/iKHt77wYYRVUxFSnBycCq8StVgkGu8IbkE896hSwSr6SOZTFWsf5hMw2/zAJUEDiAwDZfAhXSkCxXFQCCF5sS0JPEh6MqxfaorUNTGzt4hNlIVh3MqrXnnxFUagE+7ky1VQbJF+BFHjvIjjuN5dQ58m1Dg9pQVXonaIVjqN/b2JjwaQ6uBvEQORAOF4i+QQO8sdQb0kfvC16j71qjyIXYW4A21WfI7QBqdjR47Rz6W8S7RTY2NCCgtl2r8xiAewEbXvLAXSCd4JYhjxXaENLoS1oyk+NwIvMHHPBGxlO5VBRupbHUgvmoaLZmONgvJjcZCYAGHvrv4iQ3niGWJ9jdo0HmYNYI2qqBisZGJQOPFxj/AHbbeIsg1sbPkSalog4U2aNyLd1/aeYCoS1gX8RgFKtgV/mNEJU4dNcHmCHVW0htuDGKoBG23iIfEbZgtX4lDg2pfaaF8gyyoQbnfnaZlVwhrYCMVie17bkyKZifSSSd/EincseT4gaQSO1/4lDG6MQTYHiXA4uXcGwADzGZjQRdfa68mKK6Nj34gHKHVVIortHolG1FaAF1KSrG1bUIBTRuv+8v+qQDpAHmTPyUz/y2YAmiNzKIIrULEoWBbMCauGGP5viCf6BCmni/95QTUb5FRhVUAduPAlCnyKALJ4gwOHGRe2/zOj0rBUJZQPkczO+nC3pqdWT/APdptx49CY1YEkmzPR8XGXUUcnpdRW5JGwEY3VEntCyMqZydN2IpcBy5SfPaemisY3JPeP2HeG/RZcaggXMrkjZtpkOyteM73Ji4iAbEfjmOvbrx6aEjhFJGrI0MGUeIQgHaRQsdp5zrXvrsh38D5noXPtM8/wBWunMS4IazzMdsd+mHSwybqAvbtOn9PTGiB2A1GYsIUZk17qDc2P1ON3OlPaTe3IMzz1J5dv4/PO7XVx5QRGjJ83OPi6nRtdjkGNPWLpG/eds5s19D7cz8umchg+pMA6zv27Sz1mPSL5I7SZ+lnycVpbN7qlNmrvMB6gNpa4t84YczGsf2c/t0FzC7vjeZM2ayTcyeuzcA/pCOPI6/6ZvWvt9fLd03VonSm2ANm5yut+qAuPRFFe8FumxqC2R2/eKyJiQ7IATxL9nj65529WkdR1z9SdbElpnOZ/mp0kfGBVqD4BlK66SSY1veZ+XOx6nap1ui6cCrErG4ONXUb3vtN2J9rUWPiNjt8dlbenwgATWpoTn4+pHmaEzg95fpK7NWqXqiBkEMMh71J9Kz11OfZmsSahFk18/iCSDxJ9bCdS+jtdSDLRiBZO0cuM18wXPy2Ys4I8S293EQlqNxDbOiiyamteLv68XYYMZ8S/TPmpzc/wBWw4b99n8zBl+vZDYQUPJkvUjhfl6v5eh0ogt2nM+ofUsaqVxG2rtOHl67qOoBD5TR4AMWDpAN/vOXXyfpyvSZXLOzP3N2IAahsNxtGM39sCmBHu2nHdY1a0VHABlBSt7hgZb7ncd5Sk3upCjaQWAwHu90lqMlnda2uSiPgfBjDpKgNRA7VKgBkAO21iCxATwZNJLXtCONSLYxoVjOkgb0djCU+weQTZlgAULlpQBWBLGlg10OwlfY4ZQeNrjANgf8xeS9YrYj5g1Dl9xDLYMElQ4Xm9/0hkkner5MoKpbWST2qA1UVTqB1d6lhVOy2b+YACqKW7PNwrNkWB+ZQJwtV6hX5lLSkijXzDRydq3GxkIFfJ3gVoNe3e+xlgaKDU3eQuQlLYHPmBuzWB8GT8qbrViTtXgCA6XZAodiTIFCLYO/wYJckUP/AOIFti2NMSa2HEtEIGzHftKBI5au1jiHqTuxv4MihsE2u3mjLKMaC/qJTsqkewfmUMxNGvjiVFoGbUu48UIDUhF81v8AMaMhJ1NspgOQW+3UJFKxjSKbeMCI4AGQX4qQ0NjzFgVZ5Amj0s4tThb38w3x+nQG4ig5XL7o5smofjiNQBKgURW8t69MV5uxKYA/PmDpvcH7e0kT2K6HP4uUBZ37ygCw9x/SRUY7odvmAemvmQElrqUAwYk8wSx38we1uncELcWw+LrzDdCFGk/pczt6rHe6jFMxsbthp8CPAsc7GLQEKDW8sknc8yoJ60iue8IewbcnmKAbkQwaWmN3DWhyMzGgKlhC43aq7eZZOw23hEek35EX2m+VrjAFkbXBJDWl2buXZKnWeRdysY92w54g1WgBQ3eC6MUq6MeyaWKk2Rz4gndTdH4gYkbI6kVt5jFGitR37RxKqNxQ8S3T1QN9h2EphOvvKV9zqG0YOlHJcKO1bx3p403vcjmozUwkubXt8GRsmpbbt4hMqFTW7SioGPY0T2MY0oOGAFdoSuEstRWotDfaWFF/EiLZi7DStCEAFawbAlIqUTqJHiLJJbSg/wAwHhr3UX3l2buplOTRya+I71joG1fJkhBhWLhR3PENnB7bCZ2dqDKTcoMWAs0aJlWGvdUFIvxAQmuNuJXrEf3fEDK5VgE7dhEinLsxNfpJ6m47C6qKGcspGnnmU2QCiNqN1J6RoIbccwAhKw8WQFfPeQkGwOPMCXtXA8mQ5CovTtx+YLFNJ883B1f09v1l/CDUFjvsPMFlyDgWAdjcPHemxuDBBbVpO28iicEgALwaudHo8ATp/XyCiB7ZiHKKAeaaburyscaY8IBXv4nb45+UvsroMLZuqbIftG/5nR1gZCSInpz6WLSosn7jGuxegBQE9HEyBedGfqFYcVxNGIv07BmSX0zomTVkH4nT/p5k7GaC8XVY8oq6PiB1HSY8qnYA+YnP0JU68Wx8QMHV5MbaMo2kGTP0r4DvusLHN3WOuTpWI34mFBtMdOvHo9TGpFJGpMtmjiLcw4rJFReFfUzovYmM+s/Sv5vS2MAFYPRUeoBOwG8L6n9ZxYFONGt67TUzPLn37eWzYjjzNjLaSNjA0uHrG19oxnfOxykbE2SZXBIGw7TyX34TzFJpogmr3oiKssxG4AM0IgOz+1uLlabO23zGptA+UriVV3ImX1DVA7zSQCb7H/MU6K4AUUR45jafaoMp0nTsahIwJF2doCYHLjGgtqupADuG2jybdaU6gY60oDexPiU+QkkXve28Xj5OoQmUOx258S/atX5Or40Bb1AVcWOKgaA533YQyACPmCWBNqpHaZ+1Y+1U2ADcAeYCYicgFV/zNLIBkUeRvFYyA4IuPtTStYxGhwJox9WoIIPu+IJxozXVDuIv+Xp3bGfcRsfE39o9Hx/NeHUxth6nZhpfyNo3+Tyqfa9icJcGbC4C5LJ3s9p0Om+p9RiUjIuoAXc3z3njXr//AFR0V6fOO8YvT5jyYGL6riItgVjV+p4zjFt7jOv9h/8Aq5o06Z/Jj06bzvMY+r4wR+IC/V1Uuxs2aEl7iX+Ry6q4QsIgAeJyc/1gADRvMOX6zlJ0hd5L1HLr599Ox1XUlFNEUJ57r/qWR3ONWoeQYOfqM2VjrchfgTN6aM/2uDxZmL083XX2RAWssbHMmr20RtcZjXSK8ioS4gwINzkwoAemdttiINksbP8AiM0mgPntLGPcm6r4mRR2QkciRWLDn9Y3EV1fbfzKKKCVG683H4Sl48is5EMCzXC/MiYUGTwIWnSws73+kqLCA+B/xFlCrnfV5jXajVbylS61mjIYUzVlKg8CGhNDa723kJo8fvKL6SNqswJRJaxVS9rk9SgQQb+ZZPtDdu8CmRsle+q5EhxlG9rWD+sWcoZwo2rYXGsV3UHf/EuqA6ltSboSaWrc13jQTbbLvvRkYkruN+1QhN6W5BJ7yzkoGx3jdAAB2s/4ijiOn3C++0aKVi5J3q7jGyaqPcbfmTTpagNiLuVYLVVkxphyOrYyu1g3fmAaBsNXaWdFg1Vy2xK6kau8KWzg8Ux/G8WCNVnYX3jxjCA2NzxAa9trJP21ImF0aPZT4k9wHFAcGOIBBWvkERWplbSRt+JVwoZWAo8cQ0Z7NLxztGFUayGsVvGL6en5AFweixrC01EEyGxVby2Smu/aeIJ38TNQtGZ6D7SMu9L5kcHbtLBrkzW1VOhHu79oPuK7mpHLHk1Kvcd6g0Vldh+8gJO3eFr28CWr0uwFwTFshAF1tKtiQoFL5gMzsaJjMRUH3sDUapeX1C23EWGKgX38zUWDGgRp+IkoS3/vL4PA1FC2bb4gjKNVHiQgHa9/iAU3APPxGqZr/qg2KhnTkHOkDvFGk8w+w3uSeWcS7tV4ghwVIojtJ9tkQL9327ShyqCOaP5hCwxvfvvM5dr24lAuW8wmY06uOwgat9uRIvAC8yiDwP3gw9NJFhgPIveQOLu9r4iTZXcV8ylYhSD+kuqdlC5W33sxZo+wb/iRXI2bnmCrgAg7RVNG6ihuJVECztXEmN1s3dk3tGZhjtTjckdwRECPTa9tvzLKMAN772JTsb3h8rsTfiNABeJNJ8XGimX8QSa2B/WEQYAQTxtvKGJAxN2TtUNHI1C7B2MXutGTAGXGpyURuDYMaqDSKo+ZET1d3OlfJhjSNlJI/EZQp8RDjuIL4xqXkmqEer21Kb7Qfcx9qi/MoQ+IKwYGwN6hKv3MfEPJ7aU7m+RFtbAijJ5ABKsVv/xIUVjR3MbjU+k1/cYQUCxdGAp8BRQVYbw1G3PujFFgA/tFO/outDUSdzLmg/SLKaJBEiICm4FnmzzCbMHYE7NXI7yr3J02BsBAs+3vsvEW70BW57mGAWJ1beZVXx2MilrlcnvNnSI+UjVekRfT4jmzBKrzU64xrjUKgoTv8XF9pRDfGEUBR5mzo8eMn3n9JiojvLDkd56B2MvS4sg2AH4mJ8Obpm1IbWVg6xk2O4m9MyZl/wCICMHVrk9r7GX1HTJlWxz5i+p6T+/HsYHT9SQdGSQZMq5MR0N9plpNf1AA4lPzMqVMde3Xj0asMQFjBMtjB2iMrUY6Z8w9wkoxfUOpyYFAxNRacpshZyTZJ3ubPqbXmVfAmB3sXVEbETj11fTj3fKxlJtd68Q0ZmaufIgAggmq2lKQNyd+8x6ZlOLbgHgQlpm+6jW5MSMlXUKwUs8RAR9ikK3EpQKOrkjtAAskEAgRuPSQ3II4lUO6gBRR8mVSu9UAR4krXkP/AOiUAMeQGzQ5uE9r3tq4vYwSdmABvzCZlP21+IKMBjO9NfftIYX/AFLvkeJHHupfEMEUT5lEqRWrfmQxHfTpbv3uWGOlaqz4kKXvdg8CXkUKo23iIpsYK2H/AAJQU1xVHmR8l7dhL9XaiPwYxVKSbsbiHRGOxx3kXSFo95Qyf2gbDvAoABdVA/EvgVd/8SgLetUtyAQoMGq0DSf+ZWjkAj8wz7sZA2l4ltTq2A5MnkBiRgT3ELSHJbg1QjFyIQSCFHgymyeKF95Qt9JBHLSlAvcc8S2YjldzKFlb3rsZdFmqUdxCTSD4MUtlyt3INzzvfEGmuAoDbG97leod94vVtQ4MoqVoAGQPx6TtsBKVlNA8RPu7LdeJY7bGU0zYMdIuQAtpNnmiBAdqrt8yDN7qgNRiTZ5+ZXLCr5gNqa6NfMPG/ncwgWUpe1/PMpb02e8aHBXTBsDt8UYCyzVv/mGjkgWOdoD5AKu74qEhDAE8nkGJBHXY8EfErZsnMplsmmv4iwrBjvxLnhcaEcBXHeqBgZGKoNNlvzBAUfmEeBIgfdxd34jlekCkb9opEbIu3I7SyhOM1uR5kwOOpVBrbwYCugJ1c9oGp2pWv4BlMAT8VIG6wTd7StYv2nmAqkIRLRQBXeQlM9UkV37GUrhW1EgjvFZAXIKnjaosY31fmXDWp8in+2xKYgnkiIXVVA2PmEbHe4NNVaJ27biQY1Fkmy3mKDGybl67oHtGruo2NdV2dj5kr22LoeBL2Cjn4kBIPAH6zSBRtT3W/wAwyByRVwFYg8RysGU6oUgpqN95bIdhU0Uq2eTBBYkk/pIhRWl4imXewd5qAvkivEA47siF/DOSwBOwg0TvNHpgnc94JVLrt5gDelaELex2vvB0/MI2F8xpq9Iu73lMBdiyZYY6QCKkDDjuYUIo8xoClfmoF7C+Jeqth2liA21UZYIq+RAbniEgF0eIxPImQBQfMAe0f4uODqWGrYeIk2QxGwuVago7A7xuNd6PMyuWVgRz3hh2G+9whr6gpgUaF7QvUpRJqsXUaqmJ1XzAe24EMGxzICbsHYSewtAy0fO0M5KWuZHbc6Re20iJqX8mUi/U7QsmRlK6jRgBKYdt5WdS7mtzAYuYUYs5D5JFxarQ32h0W2j8pq1sg7nmMVdW9/vBxHVQvcSgTqYXQEqibbeFelbXYnaKsgVdy92TnfmFGMiYzxvcYror+3iZ8mIaFYsLB7d5Qb2nzGIbrtrrYmEXXVaiqmZCWNSxXmoGvAdeUCuIBOhrPPe4pXKtYNH4lsxdRtfzAZd+6oLrq/NRb5Do2O8LWPbufmTRDp4I3ELVYA73B9x3AFnbeWD6YBqzzIGDUWC3QPJMSpKtudzDBLsCAbup1+i+npi/q5hb8hfE68fH9gX07pvRxeowp27eBNJ/EItcC/M9cn1mIomARC1DtALGBcLFlZG2MXfmEqluBZhXX6fOMq0eYvLhxDMHa/wBB6HpXB1Pt4Eflyrg6ka9kK8wM/1F1fHiCcXMiiN6nKnUXkxClBqTGlic+ptdebkRYwSemRCAmMa1JnybsJqqZ8+zRVcP6gdXVMByABM+in2on8w8uS+rynneAVBe1bjvOF81wvsBxOSdF1zJp0FSe/aML+kwC7GUtZXvhpLNTwVkJB34lggAA8HeE6A5GVePmCVsfpIile8mntHIKZvdQqJGA0W7eYYtRtuK5gHuAOBtzI5XT9197/4gP7gw1cyKobGobb/iASD47HeUFK2GP6ylfQyrfP8A7SnY0u/eoVTEE0d6gtjujQUk88xhZANIU8bmWGtvHePENUoohbs32hliRQ38yl5UjvFkHWaMiahUN2qU2GzZ7w8d7/Al815uXVARqC6dq58yAMTXeNZlNeRz8wL31bwi6INGr8iURTFW794RdGYNdUN4JBZtTbCT8gtBWrNRjMoXSOO/zFa9TfI2hX7vxHpSyngVtzLxIdgTv2hC7JrY+YORtICgEV3lDFTWwUHceZbKwBDbfB7SnKrhFWch5+IsZLFMdXaiYVboAmpTZOxg4lCFnbgcAxqsmkA7GA9atN/rKLRlXHt5uFs/tJoDcf8AtFqPaRfJ3gHY0Dv+JD00hRq2AFjeKY0faLlKz0b78S8Ab++t94iBdDpViLPJqRcYC3XMe44CjvFsxX/4gA2woA/MDeuIwZNZoj9oSmxtIhZR1K0xv/aErMCdQFjx2hkg1tv5i3U2Se8onqLlLN3vaHX9MmzATCwUaSJdOQe5gWEAX2mzIcW5P+OII1gnbiXbNzsPEfY1BjUWbuuDIACR44laTvUIC2q6HeQMS1YHijJ7Qxo8yKpOLUTv4isgI3G/4gG/Cnnfky1Fmj28QEJI3MYCuoACu1yhTJkB7kSwpO4/Eade61sO4gqQcgB2+ZSKOI9uYK6w4YDYGNLnVx3/AHhWFN8kwjMcTXab94XpM2x5q9o3IpB2FDvIp9puTDIDZCp78wGKs97ixdxh9/e/mWijUoNaR3jF/wAgQVKkatxuIL78ceDLzjGMzDEfaDsYBBJFnSZcDimlq7mE6ACgN4WxYsxF+IrVrc77SeQO+qjLJ9td4RxUNR28QSfTF1cGgBAqoTEhDRq5SLZth+kt7awog1SC1JLb81BIBA3G0tcbA3YgnGQpZt/iTDVkWaU1LFkgdu8GmK3UNAdrG0SGpp9pPfxAAs33jHNrAX2+6rjE1W5UiQGk93PiMxgUbG8NE1t7hsIkC7AHArvK0qaKnbxGunIWqEFVo12lNU6Agf6t5YW8XneGm7b8S2YHGKFDwJqDI4Y/aP0g6XvihNjj+idGxESgJ2mVLGIkEQytKB3EIKQbrmHpBBA8SDOFJuRLLAciMK6TsxvvC9PSoJ2uVQMK/WNRAMd9jZg6TrINAAWLlOdIIXcGWCKV2U89jLbEw30miauUMe+rbmMTqXVioNqDKjMMQ1efzJo0gkHnma2KZBbrv8bVFthV/ej/AP8AyYXGfCKbcwglMdJsGTiyNidt5EGmABPpsLEtsqsAKG0LKafcAiLTGCpP7Qhqsp/XtFmgdK7eZFx6EJPJ2FQVVxXYy+11Z0giv1kNCoBU+7sTALkEDxJQ1RsTG42pdNbERKEgb7Q1fceJUUyad/iCDpYQsjBjvz2gqLIJNSH5NDgkG/0l0+VvbvvUWmJshAUbk0BO/wBF0eLpUBPuydz2E6ccfZQ/T+i9H+rlHuPAPabHcfrFvnF8xZyqTsZ6pJJkQZf9IBa+9xZcHYG4eLp82b7EJEomraQEntOhg+lMd8z6R4E1Bei6QWxWx3JkVzum6LLm300PJnUw9Jj6ddTkbdzOf1H8R4FYp066z8Tn9T1/UMmvqW3b7cY/5ktHX6v6ouJSOmT1G89pz8HVZM2YnqWWiOL4nCy9T1GbjZfA2E1/TCTkaxY+Zidy3IO3iw49LLjcMpPaR8npNpO1TN02OuovCbs7jxNvUYx1JIAoryZ0w1eHMHHkRhHcRXTdMzGiNKidFsKti9lWJmxZcY4nOtzauBnQldyORM+TGVbcTFldpdeUyj/xGQAbgm5n1kXewudfqeh9TNlOJhrvcTl58ZR9LiiOxnC844WeUdjQe/iVjehY325laWK6TupEAq/2rsK3BmUpnrW1SwQTZ4AmfSdQIEP+2gCfxIU8N7CoH3SK3A7zOcrGj2EYGDe43tFgPSNXO8ZWwI3ma6O0cMh0SCFLyWB3lHah3HBhK41bcd4Btm527RQeMFquTKoUkfEtHoKeKjAyuBtv3lPbORoUEk/HxCcjGqbWx3mgohX8wGXU3FqJEDiIpmY7tsBAYHSSOYbADUxFbUN5TEEKvaAJyUtVv8RJYgjfmaHUECjvxEHHS6j2kBGgRUtnsDsIONfab5McED+01sNzLIAXbcC+8s6ma+NQ2MjG2KgUb/aXQ0gXdcxigTUz6WJr/aRhdKbvzLvgiWGvJsNx4gVwBya5Mnp61NCh5jt2XcU0AllLXsCOIABaJsX4uLbVZI77fiPUgMG5BlZNN7UL2gKKtXN/EsI7+40qgQwhod5TMKPaFVWVjtv4hIroed5YyANprtyJZYg2DCD3GwNmCByCD5lI103Fwhuaa7PMLFY14I7yzj2NGhAOrGRQ2uWWIJLWRBsQjSAALPnxK0nVvv3Erc8fbcNlbWAN9oRe5NKSBUHSxb28gd4RXTwfdXniUSy7izcYBJIb57w8g/pqBvZ5i2a2APeGB/aTRBhA7KaMFTQJMcUDNfbuJAhRbYbxihs0Kkyb5AgFw1Pt3WjBX2sWv3QLFJqOne9hcv1CrFdIAJgFsmslhYPaAdTMdiB/tLqn+qDelRt3lBRqonY8EwUXTQu94btYAr9o39oCwgYcykIa96rfeWyEgFtrMr0waJNV28wUb7qPcZa04pjzF137S0O4smj3gE1DH7eAag42pWocw7Cqw5ijkHp9h8RU9B9Kzq+0eIRTfVZrzJia+d/zDUkSae15FFVe/eLQFbEY6+7eANxtxKitdEAmGzKTVXFhO53ln7tuYUb/AGgjvJdSOxVaAuIBdmsiA1RbVCIAu967RIcjJuYwsCm/Jk0AzaW5uWmRheqJdfdzDewQDzHsGWGi+0tdJXwK2+YhnNaSdvEYFsqbo+I9g7Gg7bxiFl02bNd4rgfMV6rEn4l9KbkbTdHa4IfaX91bbQmxhjQkxMUhJjA2r28SINIqt4ugQWvvAalAmCa9TioCgnfgRWojISJUamI87CAGB7wQRoFwNJAv/Miw0CpbFnNHc8XBo7UbEmUMtnURvxLF1WUP6ZtdgeYWNlKD28CoxCWU+psp7RRXS1AbQUbOosc0OJn72P1jnB03VCANLX+N5KatHIQk95ZT26rqLD6vb3jUSyCeBBq3x66PjxFMdLXHsSFKjvEcNdWIpvgNawb2lqA3sFj5ht9wJFCDpskjf8S+kAX94vgbCXdE6tzDVBq457yZEGokc1IEnc/5gsELagI1cLabO8t8doqDn7jAUE1e6tu8gxhzfAENFetK7CFdUGOwMurrMy1kUkbCW1n7YxxrNqL3gA6fkQYf02X0zfcTavVtkWkNtOZsT8RT+ohtGIPxO3HeDup0/UZBZofkzRj6BBRzdSq/AM822TOFF5Ws/MzZcuUN7nY/rO07ivbDN9L6ManyByPMTn/inp0UjAl+J46iQCxPFw8VEfMzfkHaz/xF1eYHT7R8TJiHVdZlA1s9878RGNTX6xydVkxYciYmoE7+TMff9prePQ6ABRWTMe/YTI+d8rF3MxLkJIJPu7XGBiVoiz4k66tQ4k6hXBna+mYfTwDI62GiPpv0t+oCtlGkAceZ3caaEOI46UDadPj4zzVB02NR1Q0ChVmaBifG5LDZjyIvpwRm1djHvkOg6u07AWyNgO4JU94eHNxpNLdmTFkXPgsUe0ysPRauJKrYnV4x1HtsXsbm3JjTKu4B+Z55izZbvauJ0eh6lsftyG1PF9ol/CuX9V6U/T+rXqQ948jBSPER9V6MZ8A6hB715+ROx/EXT/zf08om7WCsThxlcCo+5qjHfMsPbyFldr3kVlI35HEf9Q6cYeryYhfNiZghPANzxWZWV2tHyfMumW1XaxzBq+R+NoZYKpPeT0KCqRpHHmUhF6R+sE5DVVVwUDVrGyg1JdQZrRS7XCNKQCaFVKSjQ5P+0LKBp4syKoNZAraU7023EENe97iCGGrYWPEUsNBLJZNGRXOr7u9ylYaRfFVBG67QjQXZt13/ABJiyFbB7xattL00/J4lDMjh23GxEU6trAA7SPQ0kG9oY393AkBYgoWmF0d5eT3DURUAMS+qqFQmy69j27wCIQIKN96EEKQCFFkwVaq7x2M7WZVpLY2GQWQDGIALUncjeQkBQ3Jge4stiqk0CV22O9yKtC+8YRT7Det4jRkuyfyBL7U1T7gVbtDAoe7uOInGCWBugDCZjrsEheKkQa4iTXatjKfCtD3nbeEr2qnfYkGCMg1bnaBS5btADQ8xeTIA/wAw9YYs1bXKbBqpmG8uKLEKtzsfEHIPEsAA+O0sDyINKQkJRO8arXtxXmRUsk1CxLROrvJZDFN9u5o/Mgutu4l17/dwJRyaXIqisIqyLFciECa1b7bSg6sDexuGrhOG5MovGPdq57yzwwom94DnSNjdy/W1baRXeTExDh1LrHA3MW3IIJ/McMgbJ7LHahIaAsfqKlUrHkP5rzGltQUsO0pVDHUF/EohtO1m+0YKu9pDwdh8yiHF2Nq2MhBYDzJiKtmAHA8SkAB920JV1mzsQZZUA3dmFMXQy1xY2MWXCMAN/mWd8e1wEQknUJQdksfjfeF/Yb5lDYnusHINttwBGEgksLpNVX7SgiiySR8QVYMDctuLs79pBHN8CCUtQx7cw1ABLKbHgyhlqyAKhFY0jWUhQAIrWBRXzGDITsBci+A6rG/aVqAiNZjsdEbibZW+42MGiKle0XfMibXqO0NRdjVCJBFX+0Q7Wdv3l3pW/MGqZd75l7nvIoLG+0YBpH5mUKG7fiNCg7nf5iypB8wtTKJfS+Ir00GUmyY0Jq3uhcFF7nmQ2RpuhKgXV1NDzB0FVJq4dlW03Y+YDOQdPaPahVyI1HttVyLiVkJ4i2VloAcSVGkODd+IpdCggte9wAWo32lqBpLnYcSBh+xhfPEr0l0WZYII3PEE5CW24qWC2UaarZRBysXwKVNfEbXtHmAxDKK2PiDQ9Oxbar3jcjb0BvFh/TArb5ENNFHI3A/zKhRJFC+Y1bCre+0Bhfurapa5NQ8AQKdGIIJoxehlbntVTQKZga2HMXm0hvus9hHtoJ04zYXeTWdyveAqZEsk3e8HWxJXTz3lwO13R7yABmq9ogEhhHN7KreZZxH95C3VCpSPpBv8St2thzUZ6VtZoal4ghT5go23MiZi7cACZwhLHxwZPWGJiGJB4qazyuNZZhekVImQ+pbG+0UjjQDdg7SEigpFE73M4Y1M4Vdv3mb7jvxcItS78d4SjcRhIpGGOwN7gPiFixsYD2rEEQ/cCe47SKmkBdv0gMNwRL1EKAdrMsitxvE3UK0/3ML+IvKiu9lZqQeoRYo8VIU4NVXE3uKyejsw7f7S8GJlyBW48zUqkk3wJK1XR4MalWyjQf8AuMy5gaAUVXM1K9H7Zs6T6Zk6lg2mkPJMvMtIwdL0b9UVVB7vM9B0X0jFhYPlp3H7Tb0nRYulx6UG/mMYEc/4np54xT09OxyteI3IFNNz8zGGIheodJANGdFGuPRm2Ox7Qs75Eye1QyHn4mVcmZsq6tNDgxzZHGoAgmNROmyp/MNjArULi8mItm3uxtFqrr1COOZuJKZVylbUyKyZEOFgGFeJC2pfB7GdPqMS9Thr9jOI2vE5RtiJBuw59aUeR2lswEws5QhxxwY3VqHMGuX9ZQeurhfcRVzm4szaipGlT2nU+rkr6RHkzkPbua5nl+T2KfIdRBG/EtgpRWI8gysi6lV6o8GAdXpmt97qc2fI0T1acfaOxjWRRiABFMbkwgpiOrb4iSCFN8rxKovQZWZhsOaEtUOo2NiJWLK2quQRGq5d/muJKhQQaxf2kRbdOANnIbzNOjU4FUagnGTV8Ma/EAGTYHnfkQSCGA/tIq41hqsVQAqQreIbbwFsNA+IRPtHkyABlp9gZag6SpHeGgMNwpBNeIQIKFR/mEy3W3baUCNQ2o9oZWu6hSKMBkYG6scGOyKbvv8AEhJOHbm5lGcAize0YGOlahBhp/WQAalNd5VQsSAtG+8srW+rf5hZACx0myO4gkAJ91m+IVNRBGoXQq5V1tzcJCAhrzvCUhvtkRRChFXvyIXpg427UZNBdrEc3/lqhX8yxdZWtVAHEpWUUtA/MY+jJlGO6+Yh8VZSOK2MosAKCtbH/MMvddoth7tJ3lFiDZ3s7SL+DQfIqGXT0/mJcuNIr5/EsMFvvfmQWr3tVWJRDV/zBDhsg8+IZN7iCqNkjfcbmVepgxEYtnSNt9pKsEHt4j2KoE3x2lhVsHky3UXXHaAoKWCd4F1bc18S9B/tN+bgOQoDb6vmOQVjLck/4lQp1KtuSDDViASBv3kN6COdpMQIrWOP8y6Kb1AL1dtxKDNQhqNYbbcA/vFqaxkncjkQDOVlG5gnJ7gYsnUTeywkRm2AszIL1NN/7SBkvc7eILo2sLVCLZSNv0hD1dXY2ahkrp5IMUnTMygBrPJ+JYRk+82O0saELAu9oeoObA2PaopiWNSsdr/dv8QsgvbqbtKVTq9u8oFjlLNx/vDB0uN6EIWykn2k1K4OmzHaxuoiv7qIhkAVgxBuMUEDcmW3tYN2MHexve0NZiKoqx/mWCbG9CB7uBtLCiqviajKytsd4GRbXvtCKVbXDxaRZc7eIGdVO12BGgAjfiGxVhp07SaNvbKnpS3xW0MC1XzLNKovmUj+4eJMPyFgRRlf3jzH67OogUInUWcmqEYVG1BtXaWpBG25lB9Wx4l6dIsGQATeSWyWR5h6Lo8y3x7r5gC/sAraC5IosLuG+PVwYtsbPQB4kBIAdyNjByW1jhRIVZAFJ2g2VY3wYVYK1sYygcYHiZ+0IORtINCsDQ7RJW2vjxIh32MbsV32qEK0M71W3iTLsKHFx2qhdSe3R21XLoXqIxkeeJQGkE/7S3NkDkAyO3A7XGguem32F1JgGPXqyXQHaF92MA7DgRgxIGpCWBHPzLFhJI22qCRfEIpTEEy9IFVuTKukqNzfBhZcZ5B7Q2SvaTvIMbaCSbmUZltH4sGamOyitqiqa6I2jCWAqULyqPcVFd5nbEMmQO254muyAVrtvFkBR/zGgFVcaEftC0qwF9t4SaWbfiMbGCLUVJtWFovqalIF9oIVg9HiNwqcZLUYB1XfIM1pocgDjSo3HeGq+0cExYBUkMpBuMVTf3CMMLy4yzX43kxr8bGPCEBh5grj+73QBChUNEXfbtBdgBsSfioaKVcGt5VA6ifO8KUpOr45hLu1Kt3tNGLpnznTjGoztdD9LTp6dxb/AO068fHemfZH036UNK5M4uuBOuFCigKEviSxPTJIq/zKqWWoRbvVEcXvNC3xgjbb8RZQxpYCQEGQKAo73HYsa2BwDBJqVro1INuXox6YfGfcN5XTuMurG455EX03V6W0MdjB6pvRcZlPfeFPU/y+T02PtPBmf6lhDoci/cvP4gfUepX+V9S6OxEAdYr9MCx5FGQYVYEUd5WLIRaE/b/tOd/NaWNHa4Qz6sgZfwZLUM+s5B6CebnHJZslpxQInY+pY66fFlY8kipzVK2K5G1Tzd3yasUAFbg7SkJ1aeAJHTSxQ7iWhrt2nNlHb+ow7y9akau9UYJIbJY2gsDZZTtCmJpU9gZNqJqzA16l2G4lYnIF1v2kWtI9qGz7q58QcbE0rC4IJKksOd95Ede3MIvIu+x2Jjg2MYxQuZiTZ7g7XDymlFDYiERlVvxLa2WyOP8AaQJ7RXJlojDk7VCqIuip38SlQE6v8QsZC5CCLHaCa9XY7RECATk3JjCDZA+2v+JWQkOU4sS1B03yQO0q4zqjHKBe3eNBDMSooDaRUZiKIG8hIU+3ajAIHTZbgnmWwRWJX3DkERRYk03HmPxZVx2furt2hYTe+hV3fvGY8ZQEXuOZMmRchsAA/HaWzrorv3MiGIAEBvcRbhma1ewJCV3HcyISr/kUI1FmkF9zBzOCSSNyKhPpv3mmHcRZUPdGx3uFiitgEcSKoZlJ4EsDQtE/iFkoKBjG8Fq3XUSy18xekPe3EI+xFU7uRZimZsJ93eDTMqYwUKj3D7oBJcihXmEraSH3APeML2bUWZFrOC3jdTcLJkp/zuYexbfkntBzt/U2UVxLBdrpAu73kI9tg7fMWqgDf9hGE6dq2jALEemR3IqTFkJ9vat4rJsSe0vHYYFbrvcYmNBFCwf/AJgB7vah5h4xqtP7f9oJZl1LQr5kwOwtVeBKK1qcUD5mYOyj58Q0a9xx4lNUVFgmj+I1g3pDSQD/AMQUBZq4PiVk3qtmG1SKDIX3raAmQsSjg32MaHYkbfrJW++0aLTI2JfaedpEyh/v/SURyCLErQeK25lhpjFca7C7kxoAAx5EEYg390LH/cvxBqmYsQe1wWBYjavMDHqDV2jXDMpr9ICipVq/zDAqjyT2kDa61UKhNRoNuOx8SJaj7IB2Eog7cS96Pxv+YBIrbcyqMkAHaKCe4EnaGTsJTBmOw2lT8Id9+JaJ2O8pwe3MJLG0CyApsw6obSKgYiztFlqyEdpVWPe995Dj0myIJJD2vMYHZl9/aEA+Xb7YN2KO1yZebHEtSp3IgUP2h6Ro3MptI+TAbJTCzMhwWgLO/MvWAd5nbLqyfEIsC0qDNk2P2kAKtttLRgOYRZV37SKp1F3IVFAcSsje8eILmzAJcaVtIUU+0Si2lQBKU974g1SgDYcy8qkVW55hY6TerjL7HnvCey3IVBfBiXGqiDH5FV0A4rvEaNIJG8Ce6+K+YfpgqBq3G8IOrY64lrj9NdV3tNQLxmh7uAYxclDYwFAZbMtQGYASCybF9zJjvUSZHsNW1Q64/EAMj3kHt/JjVfUDQ27xbUVJ7xQLVQ23kGoBTq3rbaCaCi4ks5NaaqMQh8Z1cjxLqo96bX94IUaQp3gHUwGkmu8Nb3rx3mdE0gDjvGaxZoXFXR33ghiCDW0o048ZKF8jUIJZdwq1W8mouvNCL2sAfqZbcNG9ulnZjL9JdNGAre4AixLOemC+Y01CpUkDvJ6Y2/zJ6h1iMsmwORzGhVnVpreDkxEPt3jAltrJ7SsvuoA9olV0+k6jD0mIKo37mbcfWJlGzTzoVmamPaNXIcLAA7XO/PzGvReoAOZZcGcNerYkWxrxHP1xGM9zOs+WDfkzAbXzKyZtCbixOKepYnVxDPWOauZ/thrqjqlZVrfzCXqAdQuiJw/WZcljYGGmTJkcgEyf2prstnBWwYrL1AI5nNxZHIKHkQHLMxA4j+2DcetNggcczSc+Tq8HpLse5Pica2DVHt1LY19p3reYny+TXQ6nHjbCqZMuwq6ieoyYMahUYlaozm58jPiC70RAVXZObMt+XfQZk9DlAdJPmEM6Y8NooBmb02I44lFaUHnecv7KH5OpObpVxGzXuEz46DWd5eGjfxIyWAyg3e4+JjdvkhrsG0sDRHaKbLpfjmHRAN7CA4Ba3EtsXwtdJYjeKZXBpdxztCBtvZzHhhjsd+TEiEYtSvddt7l+s2rYCgfEuzkbYcysmMKvNN3hfZ/qsVq1o/EQ96rGxMGn2hKWLUe8VMWzViA7sZMbl7Q/pG5MYcjTvp5iCTjcULMh+DjexHEr1L24qUS2rc7QXUAhuDCGeoS1naXa3dbxSMd6g/3M17dx8xDWl3t9+YOOkY+YLPYF8kcxe4oEwsNVtDWR3kNtZrmECGZR37w/sxkn52iaElbYJx8wkRQxHaAzkGgu8h1WNO++8GiVQNRgM43Hcx4T3b8eRFjEA2vtzJTVBGViCd+5jsYUbnmKYkkUORciKSpJO/AlQtzbyB6NAbSwl5KuwPEonc7cSLBaWZTvuouFgYa6a6O1iCzUbANHaWGXVsDcLmU7IulgTvpG0Q5Gr+oJMjHIBRojvFb6Tq3MqHKykCxt2EsZADURVpwdo049WJW4MYeRB1LXW47Simre/kxIU+ob8QhrH2tsYNNoAbbmoAv1LY89pYVtO+xhenRJv9Y8xfaiFe7reXSopFb9oZCheN+xiaveyfiS6puNwt135EoEOd9opUK++MvGygkEN332iGFsoskHYQwp0WNiN6kZAGpW28GXXtJFg8SmKxudQY7yjWsVtZgrwV/WO0grZG93EQBIB44lLk9pvcw3UFhpIN714gslGx25gQFiDVGowqQhN1cWLA9pguSxBvbxBhgQ6bHMpLLWdoWLUD5HEMEWb5PeRCmWgQDZgDV6bXwY4gFhR/Ilk3YPA4laZtD795Z7HtUMFtyNhKJ2rvKi8NkknkSihvbvLQgX2uQkNztIysAID3lDNXEmU020H09t9ppofqrpG1tKBNGuZQQEgwkRls9onlVhW0iMCgC6BgDI3EiFmvUaEuJkgXYBvasgBK8by8jqpAWCcg0kDmD8luDtW5hBS1e2tpAI7EQfzMoVpNSMgajwYzUNJ8wW3IqAkY/cZAtNNC7KS1RWrU/xKJVwSDwdgIwkE0P3gsBqMiKJJAEm9C+ZEY69/wARoo3tAS5J34EgFjaE6nTR5MoJox7neMhg1NUIR+4k8RSg1Gr3+IAKdiTLLqy0dpRa7EXpt9pE00gAADtGOdS/iKG35hI/uoyqZiXYntIE0vqq5N7K9jFnKwYr2j0GkW24iWDajttJ6oPwYJdy242jUq8YPuJ3hlADqGw7we9r+JXq/wBsC8q+7cxakg7AiOyBTXxxKcXxH4XVqfPMG7cywaYASHbVImqoGXWy2dvMrEBq1P8AtLHcHcXtXaIujLKprmCyVkG+xk4O8B3LVAKtL32lIoL6j34kLAjTL5cKsIMKqEsdzB1jfT3luUsAb+YvGCcmkQpoevafFQXxk1pMpR7jbQ7vIB2ieBRUoRBfGzVR72YWTkNxtxLCk1RoGNBYxrYgmqG0BzqsDgSVpZtO8pfbQPc7mVVkUAvJPMYRWIknjeDl3YaN7guSDQ4MIW9sgKxmBwpvVRMgrTUAYiPfewMeFjVkDK+rGbYjeKxtpFt9xMWcxZtrNbSsYLsx7R+E/wDhmdSGDAVBLa2AO1Qg+rHvyDF1eXftJ+Q80RzQAgIxVwDUtm1EaRtIAvDD3XL6ahjkbi6BmVVpdI33jcjbHbfvEoNTEgwiytMK4jA+lRYuW4oUu8EuRkAI55EgrIQ1X+0Ai7PI7S30jJpW/mRARfiREWsfvrcygLO3JhPuQqjYRWpgprkQrQo0Y9jTeTF0SCX9x7mVr9tv9x4EmttXwZVhuNUUDXspHMDSNu0D3WFY+0S3NsxB2EnsOVK45g6dRs89pMbDi5RyaTsLiojHc71KYWAexgM28J21YwR5j2okVSQAPzKdQ29UO8mP/VvxBO9i9jHlEbDZXevEo4xqI1XvCstj5uu8FKPvPEoYoA4PHeASXHO8e5TQaGxggDSCv6ymAW1O53+Y7GAT8mAVDd/0gXyRciYc7aDQkyt/TU3udoByFwLG3mDepgBvRi0Wx40/iEdwNP6yIbRtW3zCQUo3iKSg957QFF2O1w8ysr6u0pQTRrmRREKUHkGWhCm/8QCrAVzv2lFiDtX4g/J2pTkZgNj2lPpeu3morgg8eRKcU3tO8q/k0pd+IwAHGvxFBnAGreW5Le1TTeZRRXU20r02IIA3hrWg3zwD4lByMZTuY8MozAou3u7y1e0IO1QEFXe5+ZCK1N2MhqzlBWoKFVY2eebhKP6JNb9osqaBIvxKsOWjfgcQUUXfO8iE6Dq4lIQraeBIumUCPcLruJRsrsdpGc7g8QQwIPzKuiVNhxtCdgt94tmIo9pEbU3u8QmoyWtrsTILqiYStpJ2sSzkBNkcwhY2ffYSnWvd8xxF0QLgZCv2gXUHoVnTxUANvZ5hBrNXIwLrttIigbOoCQvqXS2xlhdOIE7m4v3fr4jyGvSYxW5MUtEn/aFYbT2I2htg9wIPMYWs5u9+IxWJ2ZSIWVVWh+1QQzGlIsCPSBWmFnmMB4uKVqHzLV9Q4la09dIBMhal3EvGFoQXOs6ZVAxAAaOBWvkwWUaQpEEOo2HMuojohvz5iyqrvzc0CtG/eCyKE5hNKH2nTzIg3smpLUDbmMBDUvEgWfuqQWu3eXkQiyO0BLLWZBGLVxDxgadxvCUa7sbCASRyZRae0Maigd6jwWyKSRYED0wN+8i4AUDXeMWlXUTK9IneUyMzBaqaSrdw+SAyktVyxiKk6uZYagSRM0WqnvGOKAVealaq7QQ4DSoXlGgC9yZFGmoeVlJFcysRBYahtH5JFuCgBI5l4QC+qXlyaiOKkR6RvmRb7WctuYpjZs95ApYk3QEoCz/xCYYUGmDsqm9wO0nqhWoymccyVKiObO23iWRR3EFXAa+0MnUDvJ7ExMHJJ4EIkXv3gjHS7cneTTd3tU0KZO8EMaMZrpaO8XWtiF2uQCX8CFjYkX5gkE7CWDoXc7yQMcEqDFeLlDKb8iW7UQZRW+q+0cCqjb7jEatTCTe9QMVDgdO3cwFJFEc+ZAx/WEHraSVYgvWPJjsf3frMwem37ximswIOwEb5D8tNv+RB1UAeRFlyyfrvIrenQ5oSg7AzE9peRgV3FnzKAV7N1IxDYxp38yivG9A8QmUld+RAQ22nioeRr+3eQAQD+IZYHFVwEXY+JHGlNP8AmBeNQTY5hjUBxxF4TqdRND46UuDYHMRSSyoNKj8yhTtq7ygRq+YsZAryUPxoVJ3lMCxDA73BOWhcEZQPbAdpGtr4MWzhCaF3L9WgCTtFaw2axwIX/wCtOj08GrljvUWw9v8A3HkxyHU19ooqzOalAZAAlqbMWrkKCeO8cUIFN2gKtqTp+BIe0Hua+1Rnpkjio3GB6YBG4MH1Gd6HEphPp+7TVysKDVuT8TQ4o1dtXMzW2sKRV8yxTWCEAE0fmAuF21UOBDVNezH8Q11Y18niPARjU+poANyNiZclXYjtRX3Dlu/cSiPaQPzJ4TwAYA2+r2wsaoenccwlwu6agdh2g4sdMwPBlXF4l9lNLKbEcEbgyzX2iVlIAG/apEAmkY2DGj2goE01wYB91RmVAQpxitqgWPcwUb3Dcqp08fMHEoRls7y3U217wJjNua5huoKcaYCsqb1UrG4fk7QsoGBUC9xLOPbUphZVp6HEmLg+JLQK9xe0JmIAKnaV7dJlKQQVvtJqB9znV27wiWago2gqDjc72D2hI3zUvhR6guPSdiYKopYEmz3EpgdVSymgHe/Ek1PyAgnIa+3tLIFBiPcI0bKG4PiCwuz5l1dBrsGEWAXYbmEFGkjYQQCDXIlQBYkV8y0LIdxcob9t4QFVfMCO1sDVSXYIEoWz0V2hKAt3CiHtUA8XxJkICjQNUHZrPftKxkj2/vLagKZh3/EtwSRexlOGxlSsLISa1cyAslMPBlUCNMrWrC/9oIJ0HUN+JdDSh0KSLEUzNq2AEJCQ1An8SX7jfI4gWG0IAVsncfEFvaN97lupKizzuDBAY/EA0zaV55FRStqJb/MoruKFnvDw7MfbtBVYshXJ5E0axW/2zPmAU6k+0mEHB2biTU8mOzAqFO0piSb4aTKVYLp5EVZJAhDNAJDE7wspIUbxSjXYuiJCxryI1peQ+2CjkLQlJYO/mGyj94QNSAVxLC1dGUFJuawGcgBFQkPvuLTHp3O8ZVC5DTCRZPMWqlsl1UIUR4hY6veSCmFDeD921xrixvMzB1JYcSiDHZ2PEILTSI9GGxBAPECnskeIkE6qmm10gGC2IEErCxePfGe0Q6jVtvHqNIAllQDsN4J/qI4XEE4HMQ2qye3aMCgjneXennmFAhf8SiX1jc3GK28ElrJHaNNBm1MdjvB3DKp7RoBdgxFRhRB7r3lTNpBYoQOblNjY+/sY5kveWlfaTz/iDGZU9wMbjx2+nzCCAPpPEMLTSHop0Wyt8RYIBq4TKb258xRQkyX2DsHg7SlUrv3MtEK03IlsW1bxh7C6Ee4byMvsA5MLUS3xLahUpkQKNAJG8mqlk1Eg7bCWqAsSN9pET1TpAEpr1ahwZYBsbQ0AZ68Sr5DiX1AfIi91ffaPumrjeTKEZR/q7wmEO4Q2N7itRbkR7gEKB2gMt8SIF0qqO0jpaD4lsLTftAVz9tSAsSivmQKR81JZUSsYLKb2lzV9qYnWCBL1b7niMw6GJQneJcUxEYgqBEPFspP6RQ3PwI5Rpx12JkwXjA1fBlZCAb7mGiXxvBdSCQ3MC0ICkkyWENjhhKRQQd4bAFalgAtpOnue8PGdOoHkxH/qgGOce4nxAFWI52jEIY++LLal4lY7LjY7GUM1AHYURJ6utdJNAyzQZmMWCGagNhAbhx+pkIugBzM2TGVYWP1mvE6hSO/cyuav7ZVY8rUqqu+28pcbMgY/ibCq3xzKKaaAPzUngkZURjs0JAVVrHeaxjVlsmXjCs1E8cSa34oFfSFUbEyElD5qH6YbIPEN8HuCg7VuTBhLNroDvtCpitH2gGWiek47w826ewXCZ+CQx10DuISBizaSAYJVlF1uItmKuKPMhT+d73g1Z258xJZtW/BjUBNDxIg9FAkH3VFgPZJhM1kgc1BLP2Mq4vWWU3tXEJLO20vFVFSLJ4g5KTIFUdt4wMVmW1H+Isk6uZSZGVtQ2B5lhhq35lVekkWGuAU08mxGEXQH6wMo0e4NYMnlcWi0nF0ZAGY7ihcrEzWaG0br1NxtL5pkIcmztsIKZS2zbeDHqQ+peIBVBZrYcSTwxiZFOujxUUBp3IjydSAjmLygEajx8QehepqqhAclWAHeTCQDvwZOHG9gRmgRdUeZbghgeDGalJ2oyBrY2P0kAggbnmUebjDi5I7xTAhQBzANm2XfcQWe1rk3LGNtJB3hDFpSyRB7AH33hqws+IsoX288wkGldJ3HEsgZjB9QbArKcKclQsY0kVx2kKEsxHMoEuqbAdoJbWoPFeYb4rqhxzIMYZh2hZQX+nmC7b8VD0e4i7g5hdADiCixUaB3llBqYeIsVwNjGitRbuR2hAlbIAg5SSKEYgCuu9DvIyBMjb3vKmEdMmom+I9Fq7G3zK/9O127mUGd8ZZRdcwueCqeyUEMMO/Jhqj1Z2EEgH3L2lPSiwZdJ/SAFIqzx2MIAAajyI8YV6jCWH3cyJhYQZFGnnxB0trteBGJg9LS4ba9xCJ0g6/3EWYmEuoO1c7wVVd/MYW00w3FRbvwRtJqhphdcQsKAtZ32lD3N8HmXqCMR4gwRoMK5PMFjo3q5dq1djKy6VAF3Iv4EQhAN8y3rQKP5ESjXvDYlgDUpEUaSSe8MkUKgOK3uUho1KntoUaluC2524kTa9+ZW4Y77RBADxUstp/MvX2glQVMIrGXLG4wiwRFB2UWBCV9RJitBVLk3LV4ijkK5COI0OLHmRMGw9olK1HcyZHFBViTvvCG6+aMmullKtoDKygADvK1i8ZBbmFkQncdooKTuIxH0j38QgT5jFcrjrzFvkW/aNpZf27SBgW15lBSgIJuLUtq8w9ZIMehe3fiLdwNllhhoN8mAKBjTTMZsaW57Rz2FuZ1PuDd4/I+rFtzKbpGrYwcZ5sbQQNzzGUKAPMghJ01cEWbDQ9AJG+wg5TqYaeINWEGi+8ErZHiFmbTQHYQcZs77SinY1pBoQ8bbitovIKN+ZSghhq2kMOLkbCUraT8mFtte0pwp4iNReq1J7xStewlhWqjCRNJgoaNljttLFleKEu7YntKZ7U+I9srULuG7yaFXTBI1AG4baTW8q0tqLbSyL4MLINvbUoEFfBEi4BcJQmjuYWXHZB/UysjVxz5ghyfmNqUQoH8y8pBWlgZAzgFdoSLW3MiCGT0wPMEuchvuIZUMItE92zVCxeIUTcYgKpqfnsIJ9u3JkLaxZ5EaoVXXlBHaMPts+TB1V9shyVzLrNhgQA3coaVyXcAtpWxBr1GB3BjRoJQ6gdwBFJVe0UTCJU7DmLNjiNBICclRr1x4grmBAFCxAfJbkgbRq4Y+NiQIvIxRbPIjPV2Fn9IOUB6MItDqwFv0i0yAOfiNxlUxle0zvi3vsd4xYcMhHHeNbMSRvMa0m4NxitaXci6c7gjcylzFRQMQx9tyX7breGbWkPSWYJrIbA3ii5014kRypBG8YumDTqHgRhOojTxEkhhxRjUFqBcQ/KqAuu8t0AAKfgxZY/b88wXznH7auzLJWp5NQ6W1eITnUR8wbDMNIr4MsfdtvBUZLG3aQpag94KE2d+JTHUfFSMiIpdjFqNSkH9oytSXcDWAfmFo8Q0EEmEfbt3ii2o+Kho+oX3qTanoKkhi3YmGfco2sRIO0YGOmJ+yBdQFFHbxLoZBXAHeB7hd/vDxPpBFSqFUohT+8LRQbbkwfULMNqPxCZyB8HtKKRauv3kDbXKRr27SKOY9p7GjOLF7GU4KqK7xoXWv6RTdl4owo2HsHmKTU13zGEncQSNJviMRWPdtpGXYiEFNXxL21Ud4wxaH2fI2lLr1G5CQr1yDLOUVsIBuW7cRRLDaoQyXQ8wHb3UDxAgBHJ3hiiNP+YJbWBW0hal25EIUVcONtoatViUMxA3EAEsxraRRs2y0O/Mt2tT5MX6gsqe/EZjIagTUvoRVvGNiAO0tMgxsRXPaEDo1adxFrubreNGok6duItUUEWPzUiOw27QchbgQuiKjceRB9yjbaDiJGzGGykA3+YETLsUcb8gyiCzEc/Epn8jcQWyauLuCryqGrRttvAC2tEfrLL6TVby2Y8HYyeUwATQ1jeUWXe+YZGmxe0Fk1JfcyqWFJIK8GaBjDVq5hYkAUQnQ3YI2l0LOE71VCKI9PYEmP1MNjFMCW32hV5aqKB8bmMddTfEi463HEmsBUtq3jNW9GUym7lVW5gWPvuMcACvMWD7bg6ieYFqQGqRwUO2wgE+4GMyteMQulkAkbQwKHzFauDL9au0AtB5lpQOkyYycgJ8SVcyyaX9pUCKFmozEhLSMQmSqmlUARe20GtVjtGFhcJKYwMnBIqGDXaGyUbkK2NpdAWQLBgq9kxjJsKlYsZBJI2jVpZyVJjN78RjoPEpVF+JMRagqbIsR4Fjbe4FNpIEHGzIwveFiDGQ1mU33GbMoTNjtNm7iZmRjt3kXMCu4NQVFMbhqBjuzzIACxMemQ6dQ35MFxuD4jQ1DjiWiq778GXVCVDIDB06mHxLI9NiBvJexMmiOtmAQyiMxgv7oOR62iKiWRvKyNTAd4ataE+IBAvURvKiqJIEt1ZlAAl0SbEKzxwYQCY73bb4hMoU7bw0WJZychAhV6XcauBAcHaMRjIQO+8rRaAkHa5aoyMCO8Mitx3l3sPMJiMlITf6QApK2sMkkEVICExgDmQwOltNSBSOBxHMbQVKul3MhjK7Nq4jFVihMI6W/MhY+npHEJisaCxcXkFsfiMTa5KDXKFkEEG7hMxC7cy6AU7yXRAkQCPW55M0IusFjwIggauI/p3Cqyc2IX2QyU5IlqN6J2MhN5NPMKgo53hVbAG+3EsMbrtJpDEA8RhVVS5YiiAyV3gAalIP6S+1iEg23hML0Kux3vvHIUQV3qKyIeRIq392xHEoM4/bfmCq0d+IwtVXKZLI8GSBbrbWOJYUatt5qXGEx7ixK0Y1UG6PiXGsKVCfiUxIFCNylSBo/WJZqNcRmM4tCa43gOb7cRtWgNRWMlmYdpfwpmoj3AUJQIXvIGJBSBp3u6qZNEuxN8GRm92kCUxsVKxP7oTTE913BbEdVCWh95k9X3V4igGBxnfe5ENbniGGBNkXEsDfgEyBradisFXCnfgygKIIk9pO8KZfPiB325gkkN7dxKA5rmRDUADau8HI68QGDaQFgjH/AKpqh+F1AJMoZAO25i9NrseIxVtR5jDTkf20RtIQG7QNY79pRbgjvHpVhvfuN5bEXZ4ghQaNyZG1jxUqzFF7NCUCdQlItNvxIGp67R7FPfYy1fUg2hOFOx/eCFBWhtCJkY0CBM7MxaxuY9sbN+BJjbSbYbSYFDI+uiKmhSddHiVqRuFkJC7y1R5UB+0fmK0lT8wkYi7kyGtxIXyz5MT8iEFZQGbYzTja18/mExBGlhQjVxmDvpJraEjbTRmIbAMa7XMgFbCS4nozXffeQ5TxFFTv5kpmHzFQwe6zxDVyx9xuJQMOY1Cp5Eglgdr35jEZADtvKKqAK38yKRq2lPQtmI1DeQqGsyla24qERyRtEXUYKygEbxdADTffmWb1arkdQRYO8p7ETQP+YAyXfyO8tduZCVAPtgATSizLx5Aw0tCdQyjaTHVkFYwGvvHG0JwAB4ihkoV4g+oSZcT2c1abiqBhmzjuKLV8wogRxLK8xSNR37x2pdJ8yLAEADeUy2ss5AZCe/aTT2UuL3X2hhENkyDbmS/EupYmMhAfBgE7mFp1H8QBjJY7yM4bgzUZD/5hY7ykxBaJMjsC1DiFDdvtDQ03MWRSlhAVjQ8wjS3u4gk0d4IajI7XAms3tHBvYL5iFWjcPVzL6Fkg7SilDV4lIYxnFaYWBDbk3IrDg7wNa3XaGqgIWG5gR70bHeDjyZMZDfd+ZfLDyY0hUx7iS0W6482PWuzeIiyvaWGs2u1S9Yce4byr4ovux0OYKNou+0A5KhKQ4JjEHQZbreLFBSO5jE2NGDkWmDVtJhi1GkeINAA2LlM4Y0IYHt3ieASBVQmouxxCDXYhY8dtKiD8Qcild/MMnSaIky5LAFQYrFfBgOmnjmMRuZKuj3gIolrHHeGcIHujigK7QDfF7SqWWo1W0B32BA3jCvtlHHVVvUBYcnHvzDUak3hjHqfcSgLfRIqiaAlEhhXcQwAf0ghlW77zKaoLsDxDQeYJYGqlsdHfmXV0JAs13hqhCbiCgLWY5dxVyoQq7m4Jxkt7THZNmAErHu0elpJRiCveWisguP08kbmQg6bkQOJceq22JlHGtmj3ghiGIPEZewl1dA+E7FTKJbTXeNyNooXF8mJTwihzYIh0RUgJAuCrEtzNKJudj+kokcmVkHfvBY2oMlQwjUfxDxgcmWiqcdjmBpIsXzKyLMzOl8DwINCgW4hsNOPm4hdWwPEmr+TiAFJU3BChiBzAdyooSI5IJHMIe7BRoA2iVpdzzBLMV90iMHX8QvhFbQ+8u7J1bQcq2QR2jK1jUeZFJc21jiEoHPcSDHdgyaNuaqGbFj7vzKRD7jzDQUSZXqUD/tCBAIr5hORssGwRYl8jUOYwXqCtplZEFCu5gKhLgmMf3HaAKgAUIO+qTcExiAMt9xAlE71RlBbO5jByFi2/pqQfM1ir06VJitZ2h3Y2guNwBM4CX3E+ITAf2biCCBKY1xGBhpN/MEA6rgK+rYwyTYriQEwtbEmOhdi9pS3pZebkqU0AXVf+JamtpWZintUbnvFqWLX2hWoMNMXlTVXiWFBBhadrA7RpCkWhtDyONIFcyNuvtG4kABUeYWF7G6ljIBuYdLxUootbSGqZ6YEd5Ge6uFpVVFjaCKu7kELWRK5NyUS23EooRUIOtrg7gG5QJ1fAjSQdo0QD20e8DQVNjiGSFllgRY4jVLVi1i5A3Y8wlROSaisoPKcSph5OncQRmB2N7wAxod5aizZ7Qo2vUPBk4gu/G3EE5NuJFzDDuJaMh55i/V1EUKhBQ3O0IYNvxDV13oRTE2AsENpaVX//2Q==">
            <a:extLst>
              <a:ext uri="{FF2B5EF4-FFF2-40B4-BE49-F238E27FC236}">
                <a16:creationId xmlns:a16="http://schemas.microsoft.com/office/drawing/2014/main" id="{12AAA012-6EE3-4ED9-AF86-2447791D4A1B}"/>
              </a:ext>
            </a:extLst>
          </p:cNvPr>
          <p:cNvSpPr>
            <a:spLocks noChangeAspect="1" noChangeArrowheads="1"/>
          </p:cNvSpPr>
          <p:nvPr userDrawn="1"/>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2" descr="data:image/jpeg;base64,/9j/4AAQSkZJRgABAQAAAQABAAD/2wBDABALDA4MChAODQ4SERATGCgaGBYWGDEjJR0oOjM9PDkzODdASFxOQERXRTc4UG1RV19iZ2hnPk1xeXBkeFxlZ2P/2wBDARESEhgVGC8aGi9jQjhCY2NjY2NjY2NjY2NjY2NjY2NjY2NjY2NjY2NjY2NjY2NjY2NjY2NjY2NjY2NjY2NjY2P/wAARCAUAA78DASIAAhEBAxEB/8QAGwAAAgMBAQEAAAAAAAAAAAAAAgMAAQQFBgf/xAA+EAACAgEDAwMDAgUDAgUEAgMBAgARAxIhMQRBURMiYQUycYGRBhQjQqFSscEVYiQzQ9HhNFNy8PGSJWOC/8QAGgEBAQEBAQEBAAAAAAAAAAAAAAECAwQFBv/EACcRAQEBAQACAgIDAQEBAQADAAABEQIhMQMSQVEEE2EyInEUM0KB/9oADAMBAAIRAxEAPwDlWoH2xbYDk34jGG8rUON6mbFZ+owriUENZ7iILWNptyIuQUBczPi0HiYsz0FqN95Hv8CEmkNZhZmUihEgUN5YNcyhQEWbuFPJ+YIBJixZPEcvtFmAemhvKFEbytZMpQeZPaiVSO80BtKfMzhrkDFjURDmyGuZeHqHx5A6miN4pRqcLH5MCqBTbx7Ha6TrupzOr5XAUb1fM638/l1A4U1V24nlel12FN1PQ4PqmHpOn0Bbb5Eaa9F0Ob1U1Zdm8TYrCuRPL9N9VxYVLu1km68Q2+ujIaXYeZqXEelYqwKahZmYp/LfYzEf7TndN9QwYU9TI3uPmZ+t+qZMwLYRqUeItg6HUIvUEaHAf57TH1KdZhZEfMrI21rtOE31t8TexCH+Zt+n9e3X2cyk6f8AExbKOo7fy+MDHmUebNzJm+p5MTBQ5ceRF5vp69QxyHqPTA4AOxmPIvTqulspBG3i4to3dRkzdRjBxgn8HeM6L6nkZhg1UeKM4jdQ2Gxiyll8NO3/AA5jwZdWfIA2S+TMy3fCNnWN/LoMmRbHkjcThZ+uTJnX3E0Z3fqvUf1AiKpA+anA+q9Ujp6SYAH81/zL2tdBepOfSuFyK5M6/TdQMOEKWBnkfpf1AdHlZcmOye83db9X1ofTAUn4jnr8pr0JUZiMjOBW4nJ+p/XMOMtgYByNjOC31HqihUZiBOa2Q+oWY2T3Mv2/RsdJ/qmUsQhKxGXNkbkkk+TEA2LHMtSw+6Z3azpRVtW8MACHRaCVIPxO2xuIqb2YLvvQ4lu/YSgtiPbXoJJqUHrvKYbRJNmZt/EZtaNfiEmdlMQoIEok3zNQbi3qLfeJNiVhapb8yX9unP6Fj5j1mfHvHrtMtvSfwsnvc/M9RPGfQ/qWPo30vsCeZ67B1GPOgbGwM1xZ6cep5Nlypc6MpJJJAkkkqABDA3M3V9QuJNRcCvM2Tm/VsCvgLFNXxMdeIsH0nWLmYVZm+cX6Jk1bBdIG1VU7Uc+SgyFgPaLmfOgfGdYN/E1xWY6Rt3lsI4OA4cHVEadz5udPXjC6lND8zn/UunyeoHV6HxN2LovU6cUxBI7mYn6U/pesTK2gGzG5ndNxuJxyB9Oz6tV2fcKnWx9QmfFqAPHcSy/hDkbUoPEKczJ1bdO3uHt+Jtw9Vjy4wwYCalhh0DMSMTES1yI5pTZhEWKMqPJ9X1IORxlyULnFzMrsytTKDtXNT0H8QdLgXE+Wtx3nizlcNtsJw/xavqsWMt7IlUqNyC1u94jcyuayATvFFwj7CGVI3Bgij23lBnJY3FQtKsvzEsx4qMxGRTkGlN9orJv8wmctYgihIA1kiuIDIw3l5CQ20rW1SonpkrzFshBjVfUILah2lQqwBRiSxBjH54ij+JuLFhiTzGWNNxQBkNkSrgtVmGsQpoxoyiuJMRqwIl3zCzYkIse0xGLJTR7ta+ZkZuDUP+XdlsDaJLe7aa8eRhj4uUZGxgGmFGMQaODchxnI9naEU0DfeNFP7oMKxUEyIEqYOkw1bfeMJFbShIHaWcd95dgGC5PaFCRRhEWOIlyblhiBzNYLoy+BRg2SZfMKqjLAPeEBDB7ESILGw4mgr7ZnAHaGXfTtM+EBkUjcTOTvHnISKMz5ObmosQbSisgIMsm5RXEi0ZZUV8wOIUR2MhF7wTcisZQ1V2lEQluostTSI9ExvxKB7RJ+ndev9lwD03XLziMuxtq1BZdKy8bzCU6tPuwv+0E9RmQ7ow/SPA05um2sbGZWUq28YOraverftAydTjYbDeZsUtviHjWzvKUht5Y+67mPIJrB2gMTLc33kUVvKKQm6MaR4g6lho6j8yKoLUBnCmMdpmcW0sQ1cu9jmGmUlhZ2iFNGGm+QWdoo6adQAAFEL1Sx3/xLy4enGFRjcnJtvfMmTpnw4Q4YMe4qYzGcUy1uzH8SJkcmkFxCsWO8IBwxKnaZZ1rbqXJVXuwePM73TZQcWNcy6VPHE8uHVfcTbD/EY3X5sqhSdvian7bleo65PpfT4dfpYyx7kXc5KfVBjDJ0mMKvxEnJg9D+ozMa8zn58iILQUI/+Frr/S+j6v6mz6eoKJe9y3+hZh13pDKuRRuS205f0/6tn6HV6ZtTvVzfh+rdS+U5dDMW7DmQ2U7rPpw6ZkOXLj0g0QOY3C3qOqdCdIH3EGpxfqnV9R1Gb+srL8GB031PL0e2LvzfeMmpsleq6oY1wlGIXJ/qJnGT6n/LlsLKrEdxuDOb1f1LL1J1M5B+DMoZibJuWl6dHNl9V9S7TOdZbe4pXM0I+24mWdB6gBqUaaC+ktY2lghRZioYv+0hyGAMw8RbMWawIgb6zE7KZGdjubl4smkUVjy6nGe0v2xqXGRWFx6m5mJ0OSeJp1hk9sXTQZMSsbDV8RPp6TNHp7XctUVuZvnJNajPdRbTW+FasTOwAnSXfSqU0dppX3LMwEdiuFhqAXG1cBaHMO7nN1WABNvS/UOo6P8A8tjp8TGlExvapKj0f076+M2QI/PzO9jyDItgifOdDI2pCQROv9J+vv0zjF1JtT/dNTrPbFj2UkVg6jHnQMjA3GzowB9XIO3iCmYE6SKMaRYi29pEl8KZKddSkGWDcAoSd2NeJajFiwHD1RbWK8ToDeYGwZBn2J0zVh1L7WEzzcWmxPUqXXSAT+I6Sas1Hnevx5dgxOkfM7PQZFfp1oi/EnUgIL0hpxf+oJ/OnCg0HuOJz/5rXt3MvS4czh3UFh3hY8CY/sFSumdWxgBrP5jpuSIz9ThTJiYMB+04S9H1ePqGbBkUYua7z0WZdWMicTNky4ydFUPPaY6nlY29Fq1BWayO4nQJoTz/AEvWPi6oa6IPNGdoZ8WVQNVXLzUZeox/zDFXS0O24nA+r/Qemx4S+HSjDehPSFkwNeqxOV9ZfF1OBhjPuHFTNV4rKhQHg1zvM7IxFgR+U0zKYn1tO3aZ/wBc77IZG8yWAOd4xyG4Mztsd5Z5BLzvGBrNLFWDUaNqqVBI+hraTKyubHPxKZL5gqg1VMqGj+ZYxM0cE0wkJjQivSG4uLLlvxNTZALBEys3uNCpqIEsuncR/SoHUirHiIteDNnSFV7xRiz4PTc1sIkKbozqdToIJqc4g6vialUP8uW4h/ybab2nS6JFKe43F9Z/TvTxJowYxTaTNAW+8xMx1XDTL5MVDnw29j/E0oKSZUfwYw5iF3k8iNu3iLc/MosTvUPCiZGprlQq4BBJqb36XEtMrH8Sjix6fmZ+wyDA5FiWuLJ3E0A6drh+rSx9qMbYyrQHFTchLEki4l8Opye0Tr9jHplhLm1uktfaQDE5MbYhuJr7KQcZgkVGBri3M3FTVcYhFRIMIGLA4MA1GWzhTMzsblaieZPqmNDuGG3MQwNytVGXZMqqAhcSwRKsQBLXLC3IR7peqoBNWmu8Te8eqB95eQIFojeTcTSvUNQTvJLAuaV7kfVm/uw/4hD6vi/uxV+keekU9orJ0Qo7R5aUPqvRNswA/Mv+Z+nZDftnmfqSen1BXiIwbGzxJ9kevK9BkH9s4H1DFh/mf6IGn4mb1AODUD1d+bkt1oTLQ2gVtCOSxKBBFXMgOYJaoW6mq2kcAwBJviTcQgu20irciLLUsHVcjq0oChvAvSTDxBS/uO0HVQlIhyN7TB6dL00ZQVNVKOXJkpC+wiVBRaLGQOAbmGNppBSgITuVWhEHNX4kGQOYxFk3xNGDrsWDCU0W3k95ncMvbYxBIUyruHjOWPFCG5Vl9x/SZgygXcmsGMxEYUfbxN3RZsuHfVzMRfTuRKHUG/iPJrd1/V+sNIFmYWYrVx2Mqx1cmI6h6bcxAJBO9xuNqHmZ1yr3EJHpviWo1qQ0YgP9x2mdXs7bQ9/MwHlVHEpiCu8pGFcwCdRMYBdb+2RHK7SnBA5iseS23l0bATUEtZq4Ou5dhd+TJ+VHQrcXLWr2ivUYnwIxZr2s8mXJdD5lBalmjNZGsB6hO0FoVC9oTDabnhqQoQ0+6DUPHQMtV0cfSHLjscyj0OUcGO6XqwigVNI61e4jJTbGAYGx/cIRHfiPz58bjxErkFVOfeRvm2+wOxAmPIdZsTXkyDitpjyEA2JJUrb9O+p9R0LjQxKdwTPZfTfq+DrUFMA3cGeAU2N4WLK+LIGxsVI7gyy4w+ng3xFdRXp1VntU8t9N/iHIjBc524ueow58fU4gytsZv7faHoPTFlGlht5uP1C6vfxMa4shzMdW3aO9N1cE+79JJauHyrHeXAyqWXabrIlbVcW75NwifvKTEwStVH4hYwcYPqNfzM+VZc4Z1Ku1H5nmPqmHN0vUrkDagxC7ievzYVzgAnjxOd9Z6fD/AC/9SY6lWG/Rwy9OPUZSa7TpXc8f0/WZFYYsD/jUb2noenyvixA5XB/WXnr8FjcxAFk0JjdsWl6APzOd9Y69hj/pZQB37Suks9N6iuCSL4uW3aRxcnqZvqbjGxVVOwAuaX6nLgNOxA8gVMnrB+uc/bvvU6z9KuTpybUmtwRdznz6HIz/AFJ8lgP+o4Mw/wAx1BtV1GUuF1604Exhr3A7VH5cGXpmp8bLfg2I8I5GUnWdV3L9PUtgQ+pDNkJJB+Yzosq4sg1naM/TOMTLpMs4yy2Bc6PW/wAu7BsdA9wOJnOkLtQMejGA4ip+2TcTZrBG9RGUgSooZbFStSht5WPSW4h5Maneoqr1rXMH1COJQxqRBO3EiCf388zOUbV8Q9RlI9neaiBOM+I3GCghKSx8xoxM3xGhbkMOZQWlo0YzNj0LtzM2s94nlWvGwQQM5DiJRrMdViEYmw2dt4D4HU8bToYfa/uG0PqSGrTL9hhXBkUWRtKfWBVXOgj2mkiKYC5j7XSkdOaFMscoQNY2i2IEoOLj2ybkyaiK5gOxHPEEt7rg5CWG0YLBBhuV0Cpm9yyeptUtituLKAtSjl+JlR7h6he8n1xDQWf7ZCWPtcWJQyBdxIHDtuZLFIz9PoGpTMpVz/aZ02xaxs0DGvpMVYWJrnvIuucAfEIjbadDJgx5Ps2Mz5OmbGL5mp3KaxmzKEM2DvKudFVcu4NeIQPYwK7xqFe8Ar3kAJMBoUXvxC0KJEU94TqVHmYZCBp4iMhJaNsyBQeZfSlKhYx3paRdyAVxJYY1dGTaPpxxxeRVVSTtCIyHkzN1QIxnvOrTyH1em6x2U2JhV6mv6jpGVqPeYV3M50Gx1S6pZSCzGMLmVDXt5hYgQ3MUdjD1CuYDGO9DeUGAXcbyY94BHuMKiN7qMYxCjaKAF3I28Joy9iAJVELG9Ol7uaioDSx4ELE7YW4sx1XusplpdxvM6zovUL7mKdjLCuFsCL+4/MiGqEZCWbeXiPp7ruZnc6YC5iDLg2ZcrstHiJKkjxLGVnFAQqJG8BKmud4YI5AqC4riCjE7Si2y21RiKh5MpcFm4TYNG5MngMDBO+0W5GQ1BU+oSJbqqCxJIgTiUSxjFxS5r2jFNnYzVlU1MiowBh5MoYiuIkiGDQmUML6V2i9THeCzjuZaODtAKz33hjFe/EEUDKyZiBQkFudJ2MsMSZnsk8xi2DzLg1ruI9FGn5mRGWNDkCwJnzqmht6MvVvFjIG5jABzNa1Ksj9JRuWCG42hqs67G9K032l0BCbaCqlpVEH08GNGQkTORUsMYU0ubjEepm3MYhoVM3mVdOynUtiYnBBu6mtMqkENMucgttxM5S+YWxPaMxggRYIHMI5KjMc2parxNnR/Uc/SMArkr4nKGQHvGh7HzHtZXuPpH1XH1K0zDV3udTJmVELWP3nzNOoy4X1Y2Kn4m/pvr2bG39Ylh+8Tqw8V7nB1ePLsSAfBmjmeFyfUM+dhkwGj4GxM9D9G69+oQLkLBhyDLz3+KuOwzBRZ4mTq8Z6rERjdlPYia6vk2Jlz9dh6bIMbGie01159pAdGmbDg95LMPO1xPUZ8PWYnxOCDwd5vTNjypsbBnJTA46rI2NQynvMXx4ajzYv6b1xVr09jUP6h9VzZ9OLBZJ/0idD6z02Z1NYqHiZ/oXRlcpbNRaYz8Iy4un6jKgV8bk/907HR9JmVBh9y1NP1DLj6fEXTHbKOw3jvovVfzuMZNx8TUk3AeP6XhwoX0gsdySN5kz9Vg6cEbDadvqHCYiTPA/Wcyt1jkHjaXr/z4iCfqUXrv5hNq2ozqYwn1cqhfSF3sbGeROZmY7zX0nXZOmcMh/SZ9JK6P1j6FnwZQ3Tk5VbkAbiYG+jZx7qc+RU7nTfW2IByAk+BJ1X17CAdSb+K3k1rI81n6f0+CwI5B7TIWadLrfqKdS9otHuRMJIF3LGaQdXMhfajvGAqTsZbaO4lZBjZR2jSwP4ijtxIgL7DmT2Hakiiy6pTKy/dAocy4HlEKxaYQpN8QSW0y0LGEMRQrcx+s+ZnKk8Qlxt3Mz5X8JnybbxaKjiG4vY7xVBPtmkMXEFs8xbZfcQO0pnOmLRBkPNGVTVyamAIjnChbBiFXQfdv+IWQ2NjM1kS5KaVkfeI7yybEmImWjvwYm6MjPR3lM1zcimB7EHWd4sErLL2JcDVfUOIltmkDESz7zXeWKHjiWGvmNTHRphCyogG0mw0OoFYCtRjBjBHiCMQ1bmSYgkyeDD9QkxeimOkwSSrV3kyB/qUY1sq6d95jLe7eFzzJ9QnqCDekTNNvo6jFZMYUkGdebPSwkNHDS4+YmrahHnCyIG5EtsUBFGpegjcStViWrQi9ZEMZCRvANSu+0mA9XiUBvLFASwQZEUaBkKAi5TrvtB1adjGK+qGZuqQnG34nnh9b6hOd4T/AF7I6Fa3M67GnC+o/wD1OQd7mUEqJuy41y5GduSbgHp18zGUZ0eWWNxn8uoNAyfy/wAyYEsP3k0kcx3oG7uEcLERilo9bSNkA7Sehk7CWencrZ5kwUnuNQsmM4xq5gLjyA8Q8hyFaIkCw9w1cfpM9MDwYQuXDWzFlVTdXCLh2vtMIY3HgNpviYsYrX6oAqJ2L3UUTXeWuXTxM4yY+MEHUN5nGC2+I31mZt5MgKLYl2xR4sK49ybkykDiJTOeCNoWzGwdowA9suwqI0spu5rcgCpmyZAGoTcIbhzOpE06/UXeZcLp3EaXHaZsRNKodoGUgjzCLLXzFkVud5YEaTdgRiZNO0gzU24kdRk3G0rRyPcp+eYONdPeG639pmUKIPeQPpM0jRo98RkxAm14ll0QMTxLIuUEKiQPR3jA1VAWRTvUBn8SKdxcmBwau0amXVtxFayBsIJezcg1riB31bxyAjvMeNiI9XPMlGjYbyg9HaAX1CV+Jm3TT2YEfMWGIkFyTpzZY6QLvcENCI+JYVe5nSNKDEQgbg95RNGLcEIKtcom9yJZ3lHi5nTQHniWyhl5qWGBEnPBl3fCVMWOjuY58Z02sFVoSHIRsY9Iz+o6tRFwmIfvRjCFYXW8Q4IupkPw9Rkwfa23ieg+n/VcIwBjsw533E8mXYcjaHhy9rqQle1+mfxFrzMuQMVvZq2mrq36PrcyPsXHG88z9H6zHgyhMn2T1X8l0HUoHWlertJPNmNQTf8Ah8YPq2o/SN6Tq1P2UfieT+vZM/TuMK5y2M7/ADMXQfV83TDRuw7S/Y17H6pmXJjI1gfntOJg6hulzF9QI4YCczrPqmfIbIYD5iui6sJ1AbqBqT9wJLTXti2HqsAOqmrbebPp2FOnw0P3M88OqxA42xJQvehtU9P0uRM/Tqy8ETXPmlZfrHVjp+lJAv8AE8J9UynL7mUD8T6NnxYcmIrmRWX5E8p9Z+l9P1Ptweyu44k6l0/DyBIB2jcbqvMZ1HQPgbSfcR4mZsZ/EOfpsxZzjsjcRWbM2Zt+JlLOveUrm5JF1v6LpRnyadYUdyZ0c/0fFiwFlbU1XvwZyOnzDGdQ+7zH/wDUMzErqJX5MqxmboOoW8gxsU8jeZnfSZ0R9RfEumq/WYcp9Vy1bmEoCQaIMZj9puKrSZeveEM6jISKilVobMKlaoDFAobxyBAsy6pXqEcRg0m+0IE6amdMhMZbEijIBcEGCVPbeNKMQLMmgjcGIhDITtB9M4944kA7yOwZal0L1apABW5iiCu4NxTu1y4h7AVsYokqeYsOwMvVfMv1DCusbRfptwYStUMuCseYAXGO5g+nvISblg1KC2qqgMK3lg3DJ24gAMhO0jNZggAmGVFb8yYGLkAWLLFmi2O0oP8AMfVTjaiwbkrXve8AWV5hY20neRC3J1UYeNq2MrKdXEX+RU17itByVMrsWaaMaahxF5MRVr7RMlF48GqmBubSA2ECYkdkNiPOfUtVvM9TahGXEEO0VxDyK53owQhM3KqAwoQwtKKt2EaaG5acw0x3+fmURpPzJoamPXI/TkysWbT+I4ZBfMz5iNJQt+JTY/8AQI7bRUtFpfEv2a1lOoGoJ1Exjr7jvIEJ4M6T00TTlqAjHR0A3jMKnVuZeW9e0zvnE1ntxvI2RhGnVXEWRfKzaiXNQ3l+vfaLrbiUKB4gOOSxsIPrAGiIeFQZMnSi7E53vLiaDWp7S9SeIp8RXvGYsDMLvaavXgNxojC9IgOvgAx2PGQOZGQThevLFZciaUsxKKzHYTV1CswA7QkxaFB4i9IzKjDILEZ1DAAeZoQ2fMV1GNSCb3jRksEQFyG6AhBTZkOpN62m4o9yNxElLbeMTLqaqmsLjZeN5NwY10r2hAgxzYATtxFNi0naXZQvSdXMjXq34llGEoY3bk1KGrjTKtcGGOlVNy20HEGU8ydRlI2Ezt3AGTSD7TJiBJ5lIC3a5pXGAu20XwM+ZWH4g437Rrqd7qI0OCalmB532uV/L3vqiNbAxwyErHmCEBPmFjYE7iCKPMIACQaAQVmdmAbbeR8wC1Eo9tJINSuR2qN1fMQGsSg5J2jBpV/mNTNvxMyCxuYxRRmKjavu3lkbxKNttGI4ETpqXEZSNoOgmNBB8RTGu83PHlrVEEQGsyyxMoRetXV0alhDUlmtpav5l++KWV0mSzDYgmMVU0+Zr7ShIcyHeEUF7SvtkoENpMjZNuIvJqJ2EE2RvJqIzAgxBUg2IYBBj8ajvCB6dh/dN+HrcuAVjdtPi5kJQdhB1gcQ16dPNnx9RiJcAt5J3mboejPUZ6WhW4uZvU28RnTdS+HJqRqk9I7w+lZgtHKn+4MQEXACmT2v5QCpmb6tlIA1V8TF1OVs7gkkk7bRqtvU9ayYW0MD8dv0nQ+hfWc4048vA4ozzuTC4Wvd+DH9D1K9OQWUH57wa9h9Q+rY8aqWcEXuLmPr/rPTt0v9Oix8cTi/UfqGDqcGmrYcGqImPBnAWnEm1bWpcmsHI7Gz2iHK5j7lN+YvN1A+0HaLTKbj0zaY3R7Ek6gPES/ThJ2+mxK2DUWIPlTOZ1eQF2A3lMZQFXtBJo2IxF9pJAMzlqY+JUF93MvSFEDWIQZSKMIo0ZnyE6to16U7QNibliqU3CfccyiPEWSbhDkIA3kLARNkGESTAcGDcbRosEb7TNjFQ9dSYNLPaxJdl43lDIDtDCjmT0hLOch3i8jldppfSO0z5NLSzyUCNq5kaoo2DtKJ33nTATbG4WlWWwaMvGNvdxKI32k0DvAJIlksDxGpi9QWZfQBHsSyB5kGIqxFyntTUngDwYa6jxIqhuY1AV2BuLQiirSbmOyrq3i1Gk3EugQlwWx0Y4tFGyZYIrECVZJhUBKJAgEJapq+JaEES+D4mdQ1bxiQW8LEVI928L2IbWYQtkAHuEBAlx7sjjeLrHUuqIsuni4jUL2EIsAOIBOrgRPAdhc3xYjDoB8GLwAiMOOzM2+QJUUT3mchixsbTSQBsZdqBxNSjJQkG3Md6YZ9oORdJozWrHVQELCH2nzINpO205ahSqGJuWF07CEtY9+8l21x11fwuqVaMjY7JMZYqXe1STq7qazsnsMSATxNjD20YoLR4nWd5GtLXGx5lZMfgbzTdCCCD2k+9TSsJK87R/3RdDVxvCuuJnq75S1Hxit4WIaUgh65hB6k3wapif1kul+ZWq2lOZjdQKi33NwnFiVj2BvmRTZNygR7RtFZVIW7Ee4EVuTvvLKF4k8xXUithNYIHaKy+47yy+dGfBjr3RjNXEYFIXxM7qdW01u1TsZYLbReRzdQxYWjvAIYG6uEWG0rvIBr3lE6huIV6V2jQYWhzEZ03sbzQrAr8y3X28SS5RkxMVmhWLcRRUK1cGNxrRuXrFR08mU3tWE/uMWR5NyIQ3uPEJRUeqjTKOLbVNfZSlVuYZIqmMWWoyjRmgwICPMmJFLQcbUajGYJuJKCyUvEAMb8QRmLdoV3IHaWqxDRtt4kORtccjDgznUMVjDQ3E9/iMRqPEyGajxAOrmozXtLSnl1qFW1cSiTW80NhblRcA4j/cKljRBzaRBXOGMYcWo12kHS1uCJ18YoDlCncyx1APeE/S34iv5cAx4waFySmyxWhgNoJUmQNLjzFEMx2gnG17XIPUB2jxqIAQd5qxBSvIEyHVe8sMwiwOyhSauCFoRQJJuGG8yKjA3CJ0rBc/MWWvaGVl7O03dAcfqBsm9duJzwneT1COJTXZ+pZsTqBjokfM5LvRMiNq5NSiRe8i6Xrswzk22lFVBlaVMqLDHkwvUFbcxZYDaUGo/EYNePq8mgqDtAOSzvAtStjYwL35jCnltK2JnYlzCZtIqLXeICYAL8ysZBIBkIMEbGA58Qqwf3lDDY53izkIhjJtArSV/EL0VdbveCclyBqgKyYynBuRL7xhYEyCrlE0GoBB/WPLAjiJIOqAKk3VR65KWjFhoRIkQDubimvxLyPKRwZqIVyZZSXkG9wQ+9TSmDihG4sfup9hAGPcNc0vobGNOxmbUI6nDo3U2IOMlVllidjKJoVH4F6t4tib3lqTe8aUDLtE8DOHraGGNfEoY/duJbDTxKqxk2gM0EmhCRC4lzBF01vK52Ej4nB4MNFA5jwBGMkSzjIHmNvsJRVgtybULQG74hZHsV3gFjBFk7xmqKyI1O3eKO4h4iTtJZ4Gn01KxQTSd+IwGzXEYQO85bYyWqKRtIECtxC9q7iCXBPMm2g1QQ19vzF6ttoanb3SbYBddZuWApSjLJEQ777TSjC6TzF5QXMC2O9wkY95pddNTtBBJMBzpG0mM2NzvOf4ZMY3tBGoGXupgaxr3MgYrby7s3cWp3JhWDFE9SzJdGzAOzSZSdpfYMsYOo3txJrteJWql4mv8ABZfeEGuLZ1KfMBW3gG5riCGNyjZbmLPtbmQPDjiUHBMVZYwqA5O8iGkhtl2latO0WCBxIQeRuZYCJ33MtYCqbtt4atZkVGcD8wQur3GWV93mGT7eJUKcmAASdozYi4I1B9hcqo2OxL06RUJ8ldt4uydzIBIGqWVAWzAY+/zLykkCuJZASERo3O0TiAMelUSZKEMl5LPEYrBZQcsxHb5gkgGpQwUdyIq1Ly2YnYCpSIdVniICK2aFwsi1jrvGAeInqCQRUDKUa+NoQwkC+0YW1UKhb6am9UkfEs3Lb27VIoNbyg8SrXEjqexg69MDWzNtxICUE8wrIhhSy7bGWFAXfmZqIjGoauSYoRiEDmZoeCWkBOPeCjG5HcE0ZkdHpM6uPcRLzlXal4+ZiQgCMB+Y+7f2MfFQ5EmPH7vcdoAY+YwhiNpPt58r9mlceMmrl/y2K+ATMark1Sy+RW5nX7RdPz9EFGpdpk6jDox61IPkQ8+fIy1cWGZlptxG8lrJruNQGrhjADkuhU0ui+nQUX8RsRhZ7gbGa0wqRuIvL0+3t2knc1NZjtxB1Ct+Y0YWXmU2EtwJdiksxI2kQR6dN5EHLgK7rH2iAZxVCDRq6gaGuGCVE0Aok7SyjAXcbhOPVTS86AboxrxASG23kDXKJ2izYMoaQB3i7Fxy/ZuJnbYwC1kSamu4A3MfjVSdxADISRKxsRNbYFKXMrKBYEaDOQQNQMSbEsGzKGsLG0WSRC1VBJuBAxl6jLWo0ldPzAWtg3G40173UVYho1QhpSuYpnpqhl7imQk3Cr+ZZBMrYQtW3ElSs+RTzFpYaaHtjsJRUAby6hWRrgIhJuMKXBspxNRWgfbRgElTImTbeC73M4giCRcEWDLGS12lcyg62glisrXe0jhgLPECeqTK1b7wLqGGBlULCztvCQlOIYWhAYHxAcMwIi3YExY2kJEmeUEH0mEcxqouiRtZgjeXFQtcguMCiud5YK38wF2dW4mjEm13AyupUUNxAXIa2MnuDUrjvzAbJ7oCWZTcznZ5Q0kEbQPTI3kUUfMcrBqBEIBH8xgaxDzYFxoGHBmYCjJim0D3qA2KzdyFtoGor+JZBWQNjPkSK+1yHKGGkwNNcS4roZ7A24l42GnbmB1D1tLxA6L4nO+mTHYgcxeNbJJNwHY7iFj9q87x+AYNtR4hrpN/ESzBRIr2DGahiEPkJviW598rGFA2hZCALkUt8m9QXYhYotqaHueTKILKxgGkfMgOj7oui7XwIQRtTcB7beXlLEUsiq2nmFVibepGf3VBU6WIMjDvAYhFxgNnwIjG1j5jMbe6zLiDOwO0UmS2qHlyEiu0VhT3EyfhWi/mTUWO/EWRpPMsPuKlQwrQ2gD28ymY6pR1ESAcj+BK+5buoDkjmEN1lVagKtwgPUWDQIjE2WoogAUQwQyygQPmA9DcSIvZbgaQTY5kQljxtGkgDiPSlKObhFtIlVqbxLYAEbwLxsx+7YSsi/MJqCxZtj4EoFccLj8xmkKLuKdxcbtAOjFr7QmOlah42s7iDnG81v4GcmzUbjFDxBTGCYZFGrloYq1uDKa9W/Eg2HMljzczottuISrcUCS0MPR5mQbtpG0pFLm4JOowtRAoGMDwaEhyRYvTvF7zODSHjBkftMyGoxH3kvOjUuQgby2yIwiC17CVUxZ+lNAU/MIUJn9TSaAuF69cyWUMZqg+sYnJmB45gamIuJyNePKp5ltkH6TB6nzC12OZfqmt1owlFkA4mRMmkSerZ3kymtSuD2lPTdoj1QOJXqkxlDGRa4lDErCoGsy/U095dor+UGqE3TLXMgz7cwDlJO0v26XRjp0PMs9NjgDJLD33j7dG0Rwqo2md+m1NxNO/eUcyj8xOuoazL0dmGOkIPMcM1mE2YVzL9+jQDGwWpmfpmJJmo5pBkFbxO7DWBumfuJS9K1zo61IgnKvib/tprG3SHTdwB0zTdrB2hUALk/sprnHGFPzAdW7TpFEY3BZF4qanyGuYs0I6haqPbpQdxKGBe83/AGRdhftrwYP3EARx6cExmLpxM/eGsuTCyAHkS1Brg1OgUFUYvKm3tEk+TS1lVQPmDkUE7wnRwbFy0wu/I2m9RnoDYSnw2t94/JhKnaD7xtp3l+wyBDdSyh7x5BvcVBKtfE19lJKFd5akkVNYXWuki4DdKw4FR9oM9bi5qQJkSmMz6XvTW8fiwZGXwYq4XkxID7TcQVIO02r05ANmjEPQJBFESyoDUQvxLDzX0zoUKst/pIOkxnJsKEauE9Ki5ctNxNfU/TkT3JxKbAuPIpWa8j1jG8xel/DL0/Tqim+Zi6rAcbllG3idJGFxz4VzLdROiZXngxMveb36VRnuv0hnpceqmGxmvvDHLJJjceM1c1t0ek6kogdpowpjyJQFGT77PCZrLg2NVI6jVxHr07LkNcS3xm95ip9U6bHjybNtCHSXkIviCg0wwHFlSY2EwGcHToPIlY+mUY7cxmNbJ17n5i+ocopQ8do1f9IZAGNGD2poJUsNjK9LMRxYm/BinQHcSl2O8pNQJBlshO4lMPyt76mha9P/ANplO5EcHAHH7TkwWG958RwcKm0yFm9QkiOxvsb3lpRMbX5kTZYtPcxviM52HEgarioORr2g2NoGQ2R2kRSLpY9zDLaTvzKBA3MC9Z2lU8EVZ5ligkRdHeW7nSADGAspJAAMbi4ozODxW8elCoqF5617CUKKbw85AXjeIwm2qVVrSnaPsACA2MA3yZTtVCpPYPL70viDi2HzGAg494tK38SaKun3NyF/dQEDcuSJAbfiawPAhkUJSAS8j6eBMoSdySRIg5MhYu3FQ3pVqFKPu+IWoqNMGvbcFQzNvKGFwK8yFr5llK3MWWtoD0GgXKZhzKv2xDsb2k9hyE6viHkK/rAw1VmDkbU20oPWIQIqKWpCaMuAmccRFn1NxDZgeBLx1yRvHoOLKEFcxDsxO8aPdzAb7pJ7AKTVygbhsw4kWlFyiibEgJlEE8bQ8a7bwLQnvBLXCPjtLCAiQEgBW5Alm4SVVSi5BkB3QqCeIOveUX7SC0O8YIkG+IV0IDhsbuHrmYOTGAUIwFrphJkNVcAkLvFtk1czP1DCVP5kZ6Woi6OxllpcA6Te0shhCEYSKlCg5Mre4dKTL44jRQ25hhhFPFgnVGaY1XUBvcZFBIhgACY9BLKRxDxgjmQkkwwABLRZUGVYXvAcitjEHJvzLOdMamzGqie9xXqGGGsR9cB6jLuADvCbiQT1QJZyWIgiTSZr6wP9Qyi8EDaCym5JIGoxhZM9LzEAOeBI2Mn7pcBp1F94z1LmT0iDttHYweDF5g1Jl1CoLmuIGywGeYwMGQiGuapnVrMMC5bA45LPMauUBamJrHEoMRJn6Gx2HNSLmH4mUZdUpm8RlG0FWNwtKHtMS5GEbjyXM2UMbEhPEgxIe0hcRZygd5doP0lVrjQy8TK+QnvBTLR3jya0tgxvvtcbjVUEyHL4MgzVyZdq60ZEDWBMzdJqazzHjIpWwd4AzG4nXUPsBMBxNsI1V924kGTzDDgxe+j7DZARxM+VGHHE0eqAKMDJlFSTqms6bHeacbkDYRQKsbjA4Al+1JQ5FJbVVQHBat45XDGEwxgbVcfdd1nxtQppMYVX2jQivK9JQbuX7H2HpvcGonKCzVxGhgBQMoBSbO8n2PsmLGAKYXLY6DuNoYZAIvIwba5nahbG2sSsuEZBRhLjBGzbiGACKY0ZrbDWU9HSal5Eah046Ijb0nkES2IriPtarE/RnISwNGV/JtprvNqmoRZeZfvZ4WVyV3FmOxVV1XzE99Ihh9IqdKwrLV7SlX2+ZTNZlgnSagWg32hEm+KlI2kSmcmEXdbmCbY3IttzC3IqFCaIrvGImkG4IAU7wXyEttL7BaNV3FspuozHZMtypau8oBR6YuX6pvmLyWO8FdzLga5LS8KUS0i+0eZTvQoTP+BhyWdpV6jZG0rFjLbmE+ympBT5BVCTGNQ+IhRqfeaVISMwWwVV2q4CkDfvKdwT5lkCoBh9Up3A+ZSAmBmFGJ7F4zb8QsxsgQcalRciKWckmMEo6YKtvDzPQ0gwEFbyjQVDYxZmc0sMsStCKKs0Alt5dBT5k+1ZQ352gMDCU5HbmKJ3oRiChZkFg6V3EUX1GW7EmpFAA3lgip3MvV7thtLCk94Y0hT5jQGTIRsJSAsCSYGli+3EfQAj0M7ElqhUwEP2g7DeVkYmURCb4jNh3i1NLBYljtJ7DL7wk3i09u5hep4igyT2i7N7yy507QO28kBagG2jE9x3iVx73GsQF25koPYHaDks8RaEk7y3eMB4/mO7TKj2Y8MBLRT8RJsTTsRvAKqZkZ73hXUvSA0sgGUWDYhqNosGpfqASAiJAdpRfaAGuMBEHzKFSwLkZagXrriWGsxVGGu0WBhaVWrmASZNyJBTr4i/T3j1HmAxFyyqr0wRAsLtDBvaLZDqmp59qMMIV3E1RjVapLGVyzQgEkmGNxvMggZYFxZOmUMlS4rYgCiLei3EUuVjJ6huTKYJgKirqNAuDkXbaWEhLP5MEZN4RxFu8tcAXczXgwasOZbZB2iX42gJzvH1TGgvYlbkShC1UJMA6a3ksCEDq7QGXeQGrgwtZWJUEGNrUIsgtslwD+ZCmneAwJiQEWOmAGbxDVKG8atBeJfECNZ/EuyYToCeJAKjwLBNbSizAyaqMJnHiBFyGEHIN3FDc3LbbiZwaDksS9QZaMViQ8mGQJn0CT279oTEONuYsPQoyl0g3LgsF1NmEWLd5TbjYwFbS0YH4zRomNKarAaxM7kGiNpePKVO8zgujif3biCWptuDGMRkFRfpsvzLATNtvtLI9l9xFlzwZC7BdtxGC1Yk32htkHeLR6GwgsCx5lwEzUeY1cqlaMX6Q2s3Ay42P/l+N5MUbOVbY2I5coKzIupV90ob7jiXBmDbw+buAAKjFT23OtQtVJPxGEaV2glxwJDksR5osN5lM44gXZlhRyYwGhFSa64gbkGpMYN2YBFidzBDWYbe7YCTHhs32lB8JE8NY5jMr17RF0V3MsEFk7xqqFFkVEqwLXGM97SUCW3hI4O0ILa0BZi1BV4XGksAsz5MhJoQspYGhBxKPU90ePYLGtbmG7S861Vf4i3cBZPaA21wmazBwJ6hNmXlxlG+JfyuHowCxLtqfzKLe2oGNTquTEaQaXeUCOYJJ7yibG0CUGYwHajUtjpESCSd5ZBpR6Emo/pE6jW0MXVmMBEknnaA7VsJNUocxgJNhvByOb2hAGC4k/IieTLbJvQi9UlXNYpqN5jA17RABqX+JMQ7VogF7MXkahvJj33jA9QBvLUBzvtFF9qEmupAxwO0Xpo3BOQkyBi20eQ37hUplqWtKN5RfUYEUGWFswlMhauJBZHtgjfa5Rc1BU1vEDRSiJyeYwGzvIy6oCEvVHqxg6QJLqa3RoQ7yZDFh6lg6pnBDTDaDemFYURbm94AuSeIJHzCuAxuaijB23hbRIBhg1JYhgcCMDit5n2hBqmcDCdRlcQNRPEhsxgIEmFZEBTD1ACQTXYimHukZr4gizNSBgkg6qEHVGKYKk2iy20oGMQ6WDUWHqX6gMmBmxg6IOuX6hkyhqAAbyHSYq7laiOJfLX2rQOILGorWZNRgnRnqbcSgb5iyd5LMJomEAIQZe8sbwCqCZZO0pSe4hBK1ScmQi5KqQXVSyYFmTUBAYJNoAeFdyACTcNeIDCGt1LQxV8yNpES2RgaqWDfMmCNR4lhQRLXTC28S6FhN9ozQAu8HUFll7EgpnYcQTl8ymJPEXR7zWAw5Jhk0N4se2EWsb8QDUhhsag7hviCHA4hncXJgO/bAY13kWz3inB1bxgamX3RxcmqMygCacRUijtLglWLMW70Nt4x2A4iTv3kwUMso5CeIOi5AtGXIC9RiIaZisDWpFRZMYH5MmuTGCo2mcNDR7Mn1GcXcc7FUAgY11wm22InX8qoJ7fmJYNdRrPSwVJY+YgvdVG0HUb3hvsIGPdt5YQavtUMMIDD3WJWoTOB+pQsJT7TUQAzcAzRjBG1SekxmZjqJq4SgPuYXUDSbmcMxNCa9qY4AO0qzLA8ym2gaML0KhOmn3VvFYD7t5pyMCuwmL7FAB8fzM64yMnu2h43KtULKfeLgaaHp77zn5QNRo7TdrGjac/qH1NQEc+xeBiHoTT1FFORcyYgdU0ZNl5uavsJBJ2qNT2jeBqocQDkJj2hzmxAB8QVVmjAujeQDp/1RbDxGO97CDYHMoBbHMMsalMR2lAE8yiA2IQ2ksKIJazUexbMZBvKC77wjQG0go8yiwHaV90rTvNKvXe0INQgaTGqo7mShbe8w1Gld4QCrAO58CNRd1IADBJAhLvCrC7whQbaQ/bAEiGsQRBAB4lWDISFEgItpEHXZ2ijZMYiSqYSAu/MWHFw3AKxYUXJEEXuEHJ4gFQOJW4gN1j9YJ3MWDW5kVyWlxTu0itKoyrAMIZqHeLY3xCFQW+IwBcq6haCYJQgwqFjBskwzxKCm+JfAq4W9Q0UXvG5Ma6QVmdCQakLEw9FCzAJEAbMIEnmCeZYlF1RlOZCCeJANt4QsmWDKZd5KmlWZAIJMMHaQXXmWAIINxmP7pKA3Blk7Q3G8raRFAwtQqCRBuozReqjcs5LiibkBlxTQSZNUFWkNSYgtUK4m5dtGBmqMxm+YgXL1EcSWDQ7gcRWokwSxMgjARl6QYDGpA0YCIoyB6lapBR5kwWzXDxttAOmUDCn2O8Bj44liiJZAkRSnaNBBEXsBKuM0XloDaLUseJD7mhilG0voGFNbwGoSHIx7QDqkkE03zKfYbSiWg7makUIbeP1+2K0StXaX2gxkoyGyb7RaVe8aXFVGKgBG4hBzUAtp/Eq94xDSNQ+YttSjmMH2/MQSxMQMXIDKfIBKCQhiBG8eIEnJvYk12YehAakGIA7S7F8KAsw1FHaWormGCszqKxoaJUVE5UYEkzTiJGPeIzM3FbSz2pAGqXenaozpwLs1Cz4wft5mt84EEmr5l47JqoQIVaMLp1Lvcv4Uz0jydhKVULC5tbHrx1MvorjJ3mNTF5jSj0xYivVfuCI3HmQNVXGnGGYHtIrLkJcDbaUq1xzNOVASEXvCydKMOMNdma1GNxXMHYyOGJJHEEBvEodiS2vtG6hZEQgbVUbSg+TJYLxKTkjM6UQbiUyMMlDaanTUBZkxSwdqMzZVHqR5ejQ3gpjLPZj0EkbjTzNOPGQltzD9BQLreUzELUn20Zcm7x+LCrDepnay00qQmO+8tQy8eMUAJlyPZPiA2TW0FmiQWAeYBNmaNBGK7mXlpqLhiLLf4hLj2uLY6Y91MVdSxUoG4egEcygLsw6GmLel4MoMT3jNF3plqjNA2LbxwbbaWiyukQDZ7ymfzKD7ySBigck7yMQRK2rmDpkwVpJMMGpA4UQNYJl9nseq5GBkUitpNXmREWMBWt4piO0G4xTiVHEsNtE6qhBrkxBF5S2TKJAk9SpcUdQiPbdxJcyi7GMpi+TGIAIpbMPfvFDCSeJX5kDaRAZ4wRjLVqgB4z2sIwEHvaXkBqK00bmrF71A5mb4GcAjcwi20b1CkL4icaFhL7MQGzNFWnMy1pepqCkqKNSUX6f9OZitGbdJ9PaYcjHUQRUnKpYEEvIKqVQE2iajJqkuCTAIgmQY2lBrjUcgRuKEYWI4qUEINQzlPaFjJbmEL0gSC9W0Y6wVoGQW5IG8CiY9gCu8WGAMAKbxIBHg6hsIplN+JEDol6AISLvKy7S6qChL0qd4uTeEXQBhWIAENRFAlqkDXI4ghaMKImVZEupRuUFdyUYG4jAbEiBEneWRBqRR6ZYWpBxKuRDF+IfpkxSE3sI4FjxJYuIARzKaoYVu4lMAJEL0kG4YIHaDql35gRn8LFNmuW2TsIphZuakUWveUT4lCoWpRNCi1jeDpkdr4lAxguEAKi2uWl3LgbVrUgQ1KLVCR5nyBDFZfqi+JDUGlJgHrBMKxUSVo3co32jEMoXzLLUIlTvDLUIwCWJMsk+ZReLJNzUitLONgTvKYqy8weoGlh7akxY/UMmflcWq6eN4W+qPGPSN5fpi74mdMKGPGeRZmnHhRFFUDFDGFJYyEqSDqk8q0OTjTzMZx5MlngTTrsgGGx9viWXPaMC4NJ8mb0X+mBAXHDW9VSW6QaYgu5EmRPUBsy22HMvG0ztXHPf+nY03MxdjZ0mp0eoGpthLOIHBQG86Sz8pjnYyXbabvSHpb8xfT4fSNmaGOobSW/oc0n08m4m3GSy/wDEr+WDtZENlCUOJrwuA0izDxqxbzKIHaOx2o1XM0J6wuibCZFyMyTfmdcmxiDttW0k/wBWsYvVI+TtGuAO0FcIdp0mM4WtHeQJqYbwmxMG0jeaMXTlRZ5j0gmQekFgYumrkx3aWW0j4mFLcJjUixc57tbmacxLnaI9M3xN8+BBtITD0nvtJomgkqTJpIjaqW0aEMsNCRD0yaajQtlJNyaajFFy9MaFE+JATDKS624gKIuTTD0bwql0DuBAJJMfViBpqQUu8FhRjQIDLbQA3jE4l6NpCpEUTYmUy+IaChxK7yABtJY7QiLMgSpQVMFvSalA6ppTINFGUAngTJjPcjCaAisfEcmFW2j7EZBhDCxBYFDvNp6dsZtZPQOQb7SfbTGKtU0dNqxt3qDlwNjkTMy7EQRpzq2RbEXhAU0eY7ExZd5FxgPbTG4MuZLyA1tNONFKR5GIiu8r+WNWh2k+2gRSrMHU7t7ROh6JXcxOUohNiXn2OeVIg1GZX1NtxAPE6IsUJTsDB3Mv8ygAN41TJQPENFuLRMaBm3jjj0cGCMZVo0nbeYX8Fr3B3g+nZO8M1ID3lQJRtNRBBujNmNxct8Qf3CTQnGNK3BZrMNxWxi9JJoQgkBYwHB1TTjxlEsxRZSTfMilhbl6D2FwlHu3jxpAi0xjog7wgwkyvbUJQxGrms0EYOoSXXMgoyIgFmFaiCeIIEqmUCItjp4k1VIPmBASYejvJqAEBshMAt4/Fj1drPzEJ7puxIRjsCzIshuDCim23m/CMFAeiCT5mDFiy5HF2ROvi6V9IPxK6SEv0uHKhbGNB8Tn5emKsQZ28eHRdmrgZejTIbGSvMi3jXnMuIqdooq5nb6roHVCVGv5E5eRSpogiRzvOM4xyylCGW+JDTCGSStSquOIoRYVr4llCiplBfMPJqHIgBxW82IZOIDHxIoZpcUWo95eqpa4yZWRCBcnhFa7hIYi94QJPEuKeaI5g2OIr3DtJcmJh21bSwYnXCSybiwMK3Ft4MeG8wSqk3JKNOTTl2EHEvox/oDGIDoXO3E5b+Fohk1NGab3iFx6IxH+dpBbrcUFAbiP1Lp3ijkUSw9qLBTZhY3DmJdtXaHhGkcTWDSzhBtzEDK2omUxJ5lNYEzAZdiYeOyYlD5jg1S2KdQUb8yg98RD5LkVjJg0EAjeJYaTAbKb2gNlvaWRZGkOqp8zO59RhLGIkWTGBVAu95QDY9ABO8P1gV0xeXJYqKx7tLiNClYR0ntFihDxkd5MX2W+IOZAmjiOYqeDBK7XLqVS4wWsx9CviIRXP4jh9tGZoqlfaLyoFWoTMFgkaxzHmjNSjaEhAYAjaLZWXJvHKQQJdwFnwowFbGLPT0LuNsVAfKS1LLoz+kxagLgslHfabAX8ROUWd5ZWWYneXcYuHU3NQnwlOBcuwJmjHjVlMpMBMfj04vukWMTAqxEiqW4Ec6jJmpdprTo9C6gbMujnn2bMIJ3E0dQmrtuIlEJ2qDAqa5kYXGHA3IFwSCOYPQaoSquETKqVDMaA8mpb4ST7TcrGhfg1Go3ptTG5FBoZE9wiipI2FzoEq4oQPS0Hf/EmmMYwvV1B42M05slbCIVS7SmG4sPqCPHS7Rak4RH4s1jeS1qQk43UHaVjdlM2tTLElAu4kT8ix5tR90OyzbRQo9qjEahxGYppweoN5nydGF9wjVzEtV1AfKQ2km5PJiIjFNu0JH3p5YNLsaitDM13JUwxgmqNXMAKExsaajDQi5PqNw0slmczqmUsQBc1ux0UJkyYr37xPBf8AGTTZhrhLRqYXuaExlTdVN6kjC+Fk5imqdLqKZKHMxL05Y7yylnkCYyRcrUVM24lCrREy5kp7Ebpg8TajvG5UtdpWHHtcbV7SLjIA0amMtxDbCRvH4FIEakhL4tAlYmJ2jsyloGIUaIhbGfqNml4FN2RNL4QTZlhdPAktTCshJ2gJ0x1aiZpGIE3xLc6VoQEZAlae8zMCpq7mkUTZkZVG8BCYr3IltY2hHOBsIpm1GXyFufdvIshomGiBpUATBuo9sBqxEttsYgokSXtBoGEFmhYlhQZYUVJxMg8aHVtOn0eHIzUBzzcw9NyPJnVxucGGh97SV0451rBxdOQLtprwdQMmwmHB0LZ6YtuZ0+n6AYt7sxObfL0ySFZzpa4gsHG5E638ujfcLl/ymGvsEt+O1djiOWx7q0TkxJ1eNmVQMo5HmdvL9PxMNhX4nF63psvRZPUU6sfcCZ+thZK5efEEOkrREyPYM7uf0Oox+46dtjOVkxgWOa7xK8vfOMwJEo5G8R1qBFllljmSzk8wKBMeVVpRxitpuU0C4wYxVCwBajaRclneKGaoDk1DFaviHkQFNpkYlqzYjVCAyvR1fEL0yBuJu1TQFIihhDtLorxxCG24mULfpG5G8tcTKL5mnE97QmIHPBk+19DHrF0Y9EscReTDZtY7DkKrREUaWazRl2F4i7JJ8wDquc8U0sGO4lGhxFAGT3S4uG0pXmLKqPzFajq5hLtZO8siLIUxqMFEQXlBzFmjUWDGXk0lamTUw3ljIe8fUPxoLjHShYmYZKhZc4KUOY8qhO8pn22ig20JSNUuC1BJlnHTAxwQVfeCy3ANTYqU2LvcGwnMMZA0gB0FQFGmOcrUz5A3YSymiN8ywwMAMStGHiSzNAgDe0arVI20GiZgM9UART5CeJGEpVBG8CEit5NVcQ/TBHzAKEHeVYo0TvDVFijt2hY23gE+I1Lwqo+4CMLWIl2o7SHsWYnhRtM9Mx3j8beY60H9surjJoK8TTjUHHuILm242hBgJNTIZjxj8Qeowh1oHeRXJ2Bgu5HJuSajPj6dkbmbMeQqKMSmWzKdiTQlplNZUckxBRQ5A2l6q5kYX3lmhoCou5BmV6d6hkWKJgqoDSqf/Ih8VjmJOEY9mE0jMyL8QTkXKabaTTCVAH2x6YkItuZSqF4NwwbjWsQYlU7S8+MHHzAc1B1M23aEwj+XJ3Y3DxYlBmgfbUCgvG0mmJkwgi4ApNpZyHiLa2MBtkjaEgJPNxCOU2MMObsGUHkBX+2LLNWwkyZjCxOrDeEZ/eGsSBiT7uZpNAxWRdfECg54uHiykGjEhGXmS6kxGpk9SzARCrVcHD1BUby9QY3xKtafEMIrCZTl25kx9QRtM4RsZUraAbqIOTvcvGxbaTFVoDNvLOErwYRQg3BYkSrigBFZMOo7R6KGhhN9v2k1CkQqlESJj3uaQQBuIrIw0mo0LykEbGCjaYs8wb3mka1IbkwTV7TP6hA5hI5q5IWms0NSNMzM9wksy4DfJUD3PvKyIfzGIwVYZKquYp99rjXyAnaKfGx34lCWxEbgylBj8eJv7jHp060dxcaMaYzdmPxoGMYEAaowKEG0mkUBSkVOfmX3mdNGOk3vMrorZInhcZVxkixAo3U3NhKr7YOHDbbzWmMwRhHLhDLzvH5McVjcrkqFzPZnToytxNnQKeo6xmyHZdgIAFoStA1zK+ksV6j4JiOvD0+AaVFTShMRj0hBZqT+YRdtYnWeG2sGoYMyJk1ra7wT1oU6dO8bFbpg+p49WMio/H1QP3CozKi5sczfMHjPU9HqSmRNS9oPVMpJKJpHibfq/T+jbeDYmZDlzMqtRDDmcjubHLzBibG0WEJ5nQ6vAcTVX6zLpa+JuV5cK0EcQhZ4jPRYXvtLxJVwn1pQUkgGP/lfbYMXl1qfasdgL6bPHiSmEviIWTG1LRmrT6nEQ2Iq9VJ7TFKB2jmUBLqAi0aIqNI2q9pKsn7CFBHzM+VGF0u003Uu9Qoy6tmMeIkG63jXt1vgwzjreEo9sayTiB7mOKACxzK0gwde9GPatS6E5mbI9ttLybrcXjIJ3mJPyGrxZi8jWaGwjHG23EQ4Y9pYqAC94TEAcxQBkKk3OmIoneRXAMAmjIFJMuK0O4ZaEAK1bCA1rHY8jaaI2k9IE7CFjQHmMoNF5Dp4kEdN9uJMaUYv1P3hIxseJVPZmA2EX629RpyALVxOlWMyuD1AjeEHXtFZMbAbRaqwO8qNDOKg+r2lFLjUxDvAgVdO8IELxAyLew7TMzlWomJNK1M8iNZmb1NRjUbTzLiGPYlAkQ0yI20J0GmxMgQT2hKC3MUHra41co01GHmGEoBREWVStot2LSlYxii9w5G0JceveEH9u8gzBYTQFSkoBmMY+UHtADG7AhvTQgHPMHIBcEOzmWytW4kEDUNoj1bemhOwAoQExXuTzLPCNGhStiDoA/ul0EQ7zNrOrnaX2NTY1Zed4CKwNE2In1GuOGUFfmTzFW+K+DFujJvNCK5GqtoWQrp3qNGUZQ2xEYio/eol9JO0iEL3hDXb0zQNy8eWuZmfILkGTaXBrOQNLVgBvMiuS3xHlNS7cxjR+M6uJWQbVwYnDqxmX1GY6bkTSzqBgHKQd4KdRqguCxu4xnWlCuTky3xkDYzMgK95ox5LG8NA0+YWNCN4vK1NtK/mCvaE1sQr3i3YAnTEJm1GjtNHogrqveF0j1CTRgvdfEmRYr1DdGaxgevSIa5NtpQQMspU3hTEpzGHBXuEWF8Q9TDk7SLDAl8w1AQXdRRJI2MsMNO/MYHh9X90IBT92/4EzLd+Y0EKbY/pMtaeii/aI0Gu4/SKVi4oChC1qprkxJrUFk0ke4TK6i9jYh5c3YbsYK42U6jW/Nzf1LCyo/Ey5bBm0i6C7/iJz4GZTtM5ZWMZsY1x6rpERjPpEg8wmdqsCWoIi22hg0JnXJZqGzEd5PyyaXPeQbxYbaGKrmMNXoFx4AK1M4YXHKdpKpeT2wsJvkwyoaUii9tjIoWOlpdlhtL07+Ya0BJfCEvqC1Aw4dTW3M0kapMeI34iUgWXsN4zHgZuF2mnF0t0X2Ea7rjGhOTN882+3SMjdLrFd4tPp7qbqbcbUdRN1LbMSbr8Ca+p9dZ2xUmjcWOag9DgOLMqnffmatVjcAmPwDEpF7f8SZjfMwnP1OU5NC3UXl9wpFYv5E7S4cTrdA3KbDixqTQnSRrTfpWMr0gD7tEdT0rjLrTcRvS9QgpdVfEZl6tUIKsGW6NdpfCwvBiyFR6lH8CbkTSIvHlV1sRmraQYet6VMrEsmo1dTz/W4ThIfHsp7DtPU5VYlWTcgzz38R42TNjKDajsJjrn8tT05+bUVXVvcWcJWiZobfpVa7iTlsVOcefvx0ogAb7SgincSN7lkw5FQFW/zL7Y0JXfbiWQNO0FiLIEBSQd5PK+DAdC3wZQbWeN5NBcRuAKh3iIW3uHG8Gto7Kw12OIrI6sNto9qGxchatxF8HeHViXEoTls1GBhpitFmNVYxFgbRbKNViGTUHa4RV2oErSB23iUZwN4/G+oG5fR6Wri6luy1KGMEE95nyhwfiTFNYKRYlKL2ii5CgSlfQbM1gmVdJi0ygGG+UZDKGEMZuf6giBkN3CFjaCmKn3O01O2NMe3MzahQYhaizqPMJMqkx2pCI9KyUF3hDLe0Y2EMdohsLIZfAZv5h42AO8zFyJYJYXGK1Pk/aNTSw+Zj1MyS8GfSaO8mI0ZQymhLTIQN5RyaxdTPkepmefA0jMA28X1GLV713mI5CTzNGPqfbRmvrZ6UsMV5kOUmFlOoWIlFJNTcQ7G5DXNYynTUSmMULjAQsxQBPujAm3MTl3NrJiyMDvA0LdaTB0FW+IrJ1BDbCEMpdZMQ9vt2Mzsx1UZdsOIp2OreVWhCKjRlRZjBY8QH13tGDoqyk2JbZCNpjx6gN49Wr7pm8gSBqsiNpSBUhC8iCXA4hYIpqWpWhUG4lgNyIvOHK+JYBCjV8SxitribdTNGJjUNQfquq0BFq2s++NTKA1MInqXAIKyIv01BvtAejssJMystHmUy0LWVCvS7mCGCt8RxOoQGwyg9aVtDxuL5mR0KysRbXGErc5PaA62u8sOBsYLMSdpn0tz2ykaW2kBcN8RzKOYapfaX7M6Uz7S1ygCXmx6RczgG4nkPOUN8wMjDTDQLUXmNA7SwChJmlcj6auY8b7zWrAC46UYNj3CZ8ie7aaPUBWKGQBt5IKRHhlXQ2YTZVI25lDJrFGEV6hgvlMogk7SenYl8Na04mTRZjA+MiYNDDYRiIyi4NjWG32h4wHazxM+PUT5mkIdIC895Ma9rz5lxJsZgbqtIu7YzVm6U5ARqEQ/wBOYEEm/gTpI0Xj6nSb+5z3mheo1/e36RLdC4+0V5lei+OtKXLhrUX8RozWAG54mJHyXTKR8TQi2QWOn5Mh7XnxKwD1R7zPwam40VoPY+JlYgMdtpixm+CTjptQlOC0eXUioDJY2kjJA9pmvB0zZ1sGhM2kHmaem6n0RplZA3Ttjcgm4ekgR2QeomrvMpcjaZos5CplgtzKTIjbHmaQFKSULTKDzIuQaojMuk2p2hYxqEYa14lDNd0s6mPHgYA1RE5epcGO33+Jp6Nz1X/lpQ8zXMdueWjICODcyuWBJKk3OsnTDTTcxo6ZNNEXNt/VycWZhtpFeKjSUce9dDeRNebpNthMTew020zauLXELsGxCGFVN1v23iztwCD8cQGyuO1/mQb8Gf0xTbbxuV/UQgGpxmy23v2PmbOnyFsVg3U1CBw9FmXqjk9UkeJ106bE+MnSATzOQmbqcuWtDInm6moYczgek5R/JabVow6sbFLupqRydpnw4MuEj1X1k8maqAYQvsbkLjJNkV2nmPqvVv1PWKmHYAaaad/ruoXBgLE7+J5/FiZ8rZHrc2Jju/hZcm1TYtGHSwq/2mc4a3ncHTPn6IpsGbcXOR1GHL0z6Mq6T/vOXXPXLw35Z3bjOVIBiGTeNObSaPEFqYalkFY0ownx2fiCH2+ZBmN0Y/KyiHsgu1bgysjWNoA900tQZgdmkbSFtTcB8Qbk0YsqcZomxLiiLq35hB64gMgIscwQwWXEOOQ3GB6ESCGHzIeIxDWNyhvNP0jEvUdWqsLAmn610+LpupUYxVjcCM8K4qZa5jkZWG0QFBkHtIAixGo6tPtmPJkdWpp0FrQJh6we4bTPHvCJrXT8wTTSkX22ZYG86YpiY1hqoVop2IEFGdu0mDYcasuq9/Ew5tQPxNiAlfAi8rgCqklTWKyI9N1G+8rQG5lhSvE3fIfjyVsZC9kiIFlrjBtzM4oMiC7kUV2jQuqRl07HaNFKwqotkXVYjRiHNxbrpO0k9mHI4C1UV1CsRsJA3Bj/AFNSURHqo5ugjmS95sbGGMzugBqdJdUxGBSjJjYBuIa4AU23i9DI24kRoZia2hEe2CjigGjLBExUZHtZeM3JnbfjaDi3mp6U4aCaMo0p2i8i0ZRahGIcMguKyHU0UCTKJIMuK1Y3CCMTMhO4mINchMYOjqRuNpTISu0x49RmgOwWZxB4ywFGENOreCpbTZEtAGazJVaFK1I7KwoRXUMFG0SeoIEzFwbjT928LGaO3ES+fWtGTEdXepsNzoze5YnHjfIaYTWrACruWa02OZLVwGPoQN2MjAIau4A6h2sCJvIWJPEGRtREreZ+oYg+0QVysTpG0KnLbwEsxcUeYtQVebhguM0JjHuqXUjCbsSaqjMrKze2JegZPZf0YjDvGBgDtEFbXYyIa2MmMHZH1KRMZ9rVNdUJlyKS1xy0NGg5DZlJvCK7TaACqBfeB6huhDKRdUZVPwv5jHUHiDgxPlHsUmXRVirbEdjJZ+Qk2pjcTgyOogKwEboY1qbEJMgveBr2gtuJn2NJZDAOSjUSuNm34j1xptqNzU5q41dMb9xFAd4frWxBYgV2mZ8hZdI9o7Raoe7kn4nSc416an60ClTcjzLHWowtxpPiZPTvlr/3mfLhdT7WJE1hrr48uJxS5N/mG2k2dpw/ei6gTYm7oM5ykqeZmxrW1kTIOATEPhrdGI/4hG1exwdoV3+sKykZhVna95qOHWNXmUN9j/dGYm0tTfbM2Ix5cWg2IGogTvjpEyoNtVjbeZn6LFZAx6W8GT6s/WuCxIJlpvvOpmwYiNOTEyn/AFATLl6TQhfGdS/EljN5pZz6VoQBmU8wWx2vzE+i1xiGkhXuO9ckUIlMLEeYaYWU2TUZotieDNPSISbYbRYfGv3EXNODKGQkdpMka5nln6x7evGwnoPpeNcHSIK3Inmz7upS+7T1WJQqgfEseiNAfeFqoxGsCMVwZWzb1CYOswXuBNysD3g5VtTJUclQRVSawWoqJWf+mx8RZY2SfAM5/ksL6gqOBuIz6bl/qaPMX1K601jnvFdMxTMp4NzpHN3V6fW91NmHAMdVOcv1BFO5ppox/UV7kTfhtuybLvOf13W+imxoy8vXBwa4nnvqHV+rnAugDJasa06h87sc5JI4BjukLZHBcUomAsGfGyt+ROv04G3xMcTbteT+Z8tk+sb0BA1NsPEDP0+PqgBkxaq4NwkzKdquo4ZK/PgTtmvmS56cP6h9D0ocuAkVyh3/AGnGyA4qE9yrFuRtOR9T+hpnBydN7MnOnsZz64/T0/H8n4rzCZPdLc96kzYsmDKceVCjjsYSjUm85Z5eiUqyaIP6Sxk0NACkNV8RgXVV7yqrV6jWNoORTdXcJk0ta7RbXcRVg1tLKDmLveMDXtNJCy1HaGfctgy/SsXKxLbhfJhXp/4c6FF6f1yPcRdzlfXuoL/UnUf27T1XRIMH04dtp4XrcvqdXle+WM31PEgWVpLBiwbjyAVq4jIpTcTMRpxZOxjc2FGx2TvOejkGag5yCu0zecvhS9lWogN7to3KNLRQIm4HVa7ysWQI1SlVgL7QSlmzIjoIpdbU7Snxowo8xOHNkA0LvFZXdWNmYy6qs6BTSmBi1aqMoG9zKDUZ0zwjWmLuJTrFDMwEv1NpjKGY30NvHZB6iXMge2mlcgAqSxWMuyvR4jC4cASZk1PYErTU3MwMVLG0NlKpxKxvQ2hO7MtVMk9ko1mDlSztHJiBU+YlrBqWUVjLgy8xbY1tG4QC1tNORcbpQjU1z0e6jx2uJyYjjNiWmW9o9+g7Mq6OIGMKiXGWGSKfGxFCIsKLWYRAZZa4mHIgvsKmkJ1aTGoVcbzOw3uEDQmsVo9FfMQ60dpXqse8o3GBuHJo5jD1AuZLjMaazFiN+PqV01G4l1G5lXAAsaupF2O053/AXUDehEgXsRGk60vvFo9GyIi2iOIWJWQaRtzCL69xF5HhYmJyAbMg6jt2lEgoZnYUZcNxuwZMYvzAyZwCaienQMd4OdNJPiM8p7HjyjVfeaVzGxc5imjc1Y2LCLB1unzIzAGJ+oVysy4jTbGM6jJaVMqxoxsyO1HcQ0YAbyiQeZpgzEQwkegblY9IO0mXmZBF/bIGDLvAvaDdSSQR10mxBL1GcjeAVBm/AovYk9O95AlRvCwPQfw502J8R18+Jz/4i6UYesDY+DzNf0HHkZNQehHfU3XEwbJuPmdfFnl2zY8yGNbyq3udz+W6PqVsUp+IrL9FJUtie5n6Z6c8rlBNW4jQAlXzCbGenJVuYksC1yzkwZyfFSK9wLuQhuwm2jC9mUW3u4um8QghIuQGHkDU13BC38SiK+YBbNYMvCjYMmtTd8xfHEYh1GrqB0fuUEcQASGrtB6PqQCEfdf9ppz4yNxxM5jc8s7Xt8EGMY+IIN88w/zINXSZ8g6c6TemWnULnaj7WP8AcP8AmL6NQQ6k1cXmxnS3ZuL8wLzv1GHIykkjtCwOmRS9BTww7GV0ub+b6U4s22XHsDEoDiyENweYFdT0BRtWPdD/AIisfTW1HedHDk0qEbcdj8QnwKinIm4MTGLyxZfTwLXec/qHduNozM7nKS3FymUEAzN6Zt/TKqEne50ekx0leZWHDYs7R6jel3qY3XTjm+6yFdPXYw2w1TpdT1eRT7MwB8TB1I9TrsKDyJ0Oo+nIdtJJO9zcjoZ0HVP1BKt9wl9Wc2M/eVHxHfS+jGHJfG3ebeqwLlU2AYxuOR03VYkb35GJPkzqY+pRgAGmAfT1chXQUDOjj6XGqj2gRh5ZusxhlsTnZmPoHzYE7bINVdqnI63GAxQd95zW+gY8gIF8VRk0BHG+3aZ8N6tJuaQu+hvypllYsB1AUtcrE4WKzZaJVtiJmOcdt5uOduN/UdXSUDOSFyZ8pKyZMrZGCgbntO10PSrhxhn7bmbx5/m+b6zw5+VOoRcSkD2eOZ2OizXjUM1drl6Rkuksn/E0dN9PVDqbeZvN/Dh/+jnrnO40YigHs3PmMRiLrc+YxcaDaoYAHAm3k/8AgA7nk6TGKSOWJlHftKNj8SqDreiwdfi0ZV37MORPLdf0OboHKP7kP2uO89csDq+kTq+nbE/5B+ZjrnXf4+7HgtTBjcIOy7id3J9GxDNpdjtEn6Z065GVnJHY3MfS17frccxH9S72kC3dzanS9Ljdg7WPzDTN0eKxSmP67GpHLbAzfaCf0kx9Pn50Gp1l+oYsYOlLH4mPN9QO5UVL4MikwPVsQJp6TDjGZO5ucpuoyufuoTr/AMPo2brPduBNTN9M558PRvmZ+jOJRR0kC54fPgydO5XKhBueu/iPMek6ZWxbNdTzuP6vq2zKG/S5rrLV9udibWeY84rW5mwY21Ta66cdXON8XwzWZsQ02IGPJpepqTHqTczM+On2llGhlDrMhXQ+8bjYo41cQsgDG5PVUIfaQUzbwMg0jaCtkcy4jcmhODF9SqncERCq3mMyIFx3dzOZVI0yKCZNe0EZKM6C22MurlXcIbwCC0LjcR1cxV0YYFbgzFQ12VYk7kmE41ASBKEkUCmm5mtXQLud5z3+/aOxpY3M1YjSELH2Rb4Gv5h4WKcS2ZmaYWs+v02omN9VALuZ+oxNqvmZ21Tckqe3R9VHWjM5x0bEQhM0I3YyZi/haknaNRisACjYkLwh3qrVGZcpBY1BckmAdpqRQsLgEVHquqE+Iabl0ZgN5ZNxgHtgaZrQBELGxVrEhlqBA0jIzAVG+/TxM6ZNBmrH1Knac6gQ2hfdtL1JpjMqrkWZjjK7dpFWjgMfEHMpJsSwoHEPTa7yjPTAQDzNWgbxDAK0srWGYNml9QbjOlxDIDXMmbCyk3xJfaEJiBHELRpEPEQdoxsYbgyajNqKbwmya1+Yx8dLvM6WGqprxTRKvmHpviXRqUraTIypSFMMtcEqG3lVpkBEipdAiL1XCXeMEJ0wSL3EaVsRbGhUgsGxIQTFi7jUYWAZR6H6MmTH01jiV9V6XI/Tl24G82/Rs2M4ApjPrefGvROtiyJ1smPTOv8AzmPGhnxm1YiasH1HMo03MwBJhgAfmZjhNV1GRsjknmJAJNRxUsZo6bAoILTo0Hp+kLUSJsTpBW4h61XipYzr5hYA9GkpumULxHesp7y9QMmtYxHpuZmy4SOJ1TE5MWoQY5JBB3kVqmnLgN1R/MzNjKNvKwomm22JnR6bqGACOdVzmuLOxqMxsRR8RfJLjqMvdVaOXC2Rgii2bgReHMQq2LBFgzXgTIzl8dgcEznrrJoh0uTpb9VaMHIuoMtXW4jMiZMTlWbWhF348yqOoRpecc/ScXUDINhwY7KPVxtX3CafQDageKmZVbHl3hEwtaC+RNGF6sNwYl09MGpWNi67cwC6noVyWyVv2nPXEybMlVOsXZCq/vB6rHrxkjkTN8k5jk5c3p8Go3p+q1LVbzJnSmOqViIVgYkarUh/8dic9jO/6ljecHTbCvzOmj2ohrl0elZdyTvHZTSE1YHicYrkDB8bfkTT0+FmJcswJ5F7R5bh+PIGM0KduZgdfSy0ODNGJtoU1t5x+sP/AIwXxU66mc7r8ROUMOZmozDGBk1do4qGU1yNxFodasO4kR9LjxMs1h6zTywv8RITVjtRQmzrumJc19rC5lrQuiyfE6814/m5vXmL6Dp1bNrqwJ2XXVoQccmZekxjFim1CAQeWM2+b1dp2MaaCjeaUFcmzEY/aLP7xqlm4FDyZWDgYQMWorncwhCmXK/WVYA3gF1/JhR6j24gjMEPuNnsBAZmYcylQarMGsn1nBmy9OM+H70+4DxPLtny6/cxnuVJ4HE8t/EH07+UzDNiH9LJ/gyV6/i+Tf8AzXOY3vcFQIvGxJqORRxOVektyyLBQ613jXW+eIKBQYnpSKYNPV/wlisNkI7zzwVd57L+HcPpdCDXa5vnzRzf4pzA5seK/Jnm2wWbE6P8RZ/U+qOL+0ATnetQku6lBjLA8R72y8xStay8b2aMzUgkdl2PEKgxuH7SKgnGw4kEZRXEUwMNslbGKOXeWLImRLXaJBo1G+ptFEWbmorWgX0bveZMmsmr2jN9HMpDvvJPHkJoyER74+4i/wAzUuopBGpSneCgNwmTa5KLNOdoJLLzJjOk7w3OrmQRLaMLaV3i8Ro1cDOTqjPIF2BaxDxubAi0W4zGltzLUrbjKgbwXu7WQKKG8h22E5tT0zvn3owAA5uHnxi77xQDCdJPHhMQgK20NRZiyp7yAleJRoU1zKYgmArFuZR9p2mcMWw2iDvHj3CAU0zUWKxtRqMdrWIOxkLy4hgBqUPEFchAk17xgjqRxKUVGatQlGTRALh4kIYSsezCadSVJ1UunqFqBkHuAqUtsNjCQ+6mExiAy4tIDQA/tqM6gkVXEWtVxLGiMjNe0Ahq3E0mrg5TtxNaumdEj8iN6rMBjIPMHo8ugVUV1iFiW7SflGVMlGPx5je8zKlS7ozVkqOhyInItGwJWN7A3jrsVMek9EljUtaK78ynbSaqXj3jAQ2MpwDLaCdoFBalkVBbZbEEZLlDQTFlW1XGBhUjH2yATxtF73CxGm900KgaPSx1PobDT7mqT6zlVhpDXOcjtg3U1EZc+s2TZmt2Y6/eyYLH8y3FtsYGvSvzLBuakZwShVNncwvUP4EiYWc8bQjidRsNppcASW7mVrZe5I+ZRBHwYJPmUMDX3Il+o68MYnVUINA1Y+ra6ajGN1QmAwg1mTDa6KZceTvvEdTjAGwmU2vuXaaUcZMdHmF1zm2aoxNpWVCMhl6HC6q2lZel6PHi6ro8dAagANp0c/TnF0lY9m7Gcv8Ahdw6lSd1N1PQZyWxFR/mc67cuOhf1NOQdoOIB1xr3A3mzKERPBQFmPn/APTOb0/UKL1d/MzGunSxYQPu2i8vSoDq5MQOrsaV3HwZBmYmhwe01rOGHofWwFiyrfFzAmJ8GRkfYgzp4+oQMVy7rVEEcRfXYAoR1Njej5EzLq3nxrHnyhQp7naLw9QMmQq3BiPqDFce0y9GxFFpcZaet6ZSSQd5y/cMwUip3cpR1GsTPn6XGV1BqI71NSazfAUWxc04DqSIR8akLdzVhChTRk/r6jU6jLkz9X0+yYta3yI7F1vWAbYjfyJrYlMYKyYOoYt7h/iTw6Qpf57PkD5caoi+OTOhiHsuNU614lBdIqRRYxYMR1WO1J8CbMa7QOoTVjau8lS153pWIym+CYzIunJUWE05SvG9TRkBIVv3mb7Z/AwNWGjyJykHqddp7LvOk7Vj/ImX6fi/qs55Jm+Y8Py93mVsyjRjoeIzo1OQlv0EDqKO3xNf04aemUnmdHgaEwgbtuYzYQCzHZR+sJcLNubb9JSS30vUO28nuPxDGJgPsb9pKI5sfkQv9fX6CEvk3L9MQgb43/EIC4TAaID0BH1MGbKTlPgQNKGuYvrsC9Z0eTCe42PgwMbryzRy5VOyrtC83Hh8aaMpRxTA0YbJT7GavrmFen+qMw2XINUwtkBYUZys8vo83ZKcUtYkrRhhjcp7uZaBiBbMq+TU+g9IowfTh+J4f6Xj9X6hiHg3Pb/UHHT/AExjxSTrz+1eA6/J63XZnvljM5N7Q8qmyR3i1UyQqkyECo7ERGr9Nz19sNfp2de0zbEAGto7XtKXoswbcR6dC9G7uZuGsmVAwsHeJ01zNZ6XMpPtJim6fMdihllXSNQ4jFVXkPS5QPtMWcWZeEMqHNisUOIl10maMSZGx7qblN0uVv7TM758hGolYu95oPSZl4UmEOlcjdTNbIAQAiEPEIYmXsYQQ/6TIhLAA3Fub2E1NjJXiJTGde4llIUiMDcPIurmaigqqiX50mTV3SAlQqPIhFdpFapdE1tc04W2szNYLRoehUlIZlKvtMzCmh76pDE8NFcyqjRRMsrNaEaoLE3GZMdbiARNRBIZbQACpjQdQkUhxUWRvH5FiqmolUJcsiUBZgGsKrlqu0s7TOsrA2jsSKx90UDQlhiPiZo0ONBtdxK9ZSPmXitl33imUI/iZGpVDjeC6qsvEwhZ2UrXeTfKYyMPdLYWIJkDTSn4UA3k6l9S1LxMCKEDIhsyfkhGLEWMj9M1zXgXSIbbmPtiVzhjdTxHoSOY/JpAmUG2+Jd0nlWXdpSXUY2OzGDH7dpVJ/JgklthDKG6hINHMGBXEStGKPTuG8ibtY07SK224k+wzjBdUaMLLiKrLcnVYi8mRyajzQlwVmzpT7d4gWxFibERQgqLfC+CuoHtMxKKbeb8o1LMDsFNDczXHpRFjqqdToegfIAzLzwJn+i9GOq6g5H+xP8AJnrMWNVAAFTVuOnMYsXQhV3EM9ItVU36ZCsy6ON1HQKVO05efpWxcjbzPVOlzNl6UOKqJcWyV5N0KwLqdvqvpjgHQLHicjNhfC1OpH5m5dcuucDcu/dF7w1NjfmaYOQWJA2lwe0AMdMl3tA0Mgdgal5MWlhkRtS1TrfErAwJFxhTRl0oNTMeJmunLo/w8yYs74jydx8ielNG632niM4y9KyZsRIZDW09P0fWZH6JcmXSGqSrP0wfUcmQ5fTsBW5kd+mIAVwrjgic/req9bOWH23tFJk37RI78/HvmuqyEp6qsHPkdpS52+44124qYMHWjFmIAJH9wE0L1ZDhqA+JPrU/ru+G/CnrgFd0cd+x7yutPpehhvuf2jei6nDlQJjIDlr0xP1TEy9Uj9gJMY62TK5/VY/U6diP7ZxFzPhyAjkT0vTIHR0PBE4n1DpGRmKCWOZ/SZzmcvkJHxHu6lCD+k5uAnFj9x38RqEvux27CdeOPOsddeMaMCgWxj/UAO0y6yeJYJndydTp+pWtLiOXPiDcVOOHIjVcPVmjOPyfH+Y7fH8n4ruDMunaWhvcmcrFnC8KSZpx5GyMAePAnm16HRR9XH2widQikJrxGKe0iOX1fSkZDlQWD9wEZ/KZ8K3lxMEI57Tu4sOPpsXrZhbHgTJl6l8mQFjQ8DibvMk8+3n+T5+eLjh58ekCztJhUKoI4ub+r6F3xM2FWZQdq3nLogMpJXtRm+J4cPl5nfmGZjdzp/T0bNhQJ43nDZMy7q+seJ3/AOH+qxNi9CtOQcgzWY48fDvXn06mLpMaAFvcfmaAABsBLAlkQ9/PPPPiRW0ErLMl7Q0zZ+mTIpoaW7Eczh5fqg6Lq/5frfbf25BwfzPQ5DtPD/xdkGTr0Rf7F3kcPl+PnqeXpxmVsWtGDKRsROXkyF2obCcX6F1uTE7dMbONxt8GddVqSvm/Jz9bh+IaT2/WaRcyKpPaaMaOf7iIYjnfxH0R6nox1GMXkw8//jOJ0uNGT3CzPaKyKKY6ie08x9SwDp+scIulTuAPEz36e3+P3s+rDkQK9CBqPBhterfiWyDTcw9P5dD+G8Gv6gWr7RO7/FGX0vpzL/qoTH/CmH7slcmB/F2azix/NzpP+V/LzGraUi3LZDewMauF62U/tJg9HYHaWaPaVIJ49Z1e3iSx4lEjtKHMbTRUviTSngSpVx9qC0Y+4Eo4sZ/tEqWJftVQYcY7CWcansJDKuPsixjXwJDiTipYk3jVwH8un+mT+Xx/6RDsy7MfYws9Oh7QR0mL/THfrJcfYwn+Uxk8RZ6DET9s02bl2ZfsYyf9PxXxKP03Ee02y7l+1HN/6VjBuUfpimdOVH2o5p+mCopvpp7GdgSES/ajif8AS2B5kP03ITzO1Uuo+9HEP05zEt9PyhuJ6HYSiB4l+9HnH6HL4lL0eUf2z0ekeJWgeJf7Ka8+elfusH+Ra/tnotC9xJoU9pP7KPOv0badli8fRt3BnpfTXxJ6KeI/sqY823Tup42kOM19s9H6CHtB/lU8S/dMed9FgOJQU+J6P+VTxBPR4/EfcxwkYp2g5WL9p3v5PH4g/wAnj8CT7xXExE8RpTayZ1f5FP8ATIeiWuI+0VyKBiih1TtfyKeJX8ko7S/dMc3Emk2YZ9zbTf8AyY7Sl6LSbj7SjC50KZnOZrnVfo9UR/035iWI57FmlqoAm8/T2Ev+QM19oMJYAQ1baax9Pkb6eexk+0VgyvvtF2Wm4/TWvmX/ANPYDaX7QY1OnmPUgiE3QZDIvTZVWqkuULeCcYIsR46fIeVkGDIva43GSAtCXrMecLEcTN1DDChv7uwiebiyFdVlOyKfzMp5oSwS3uaWAP1nokyNx6b6Fh0dGhqi3unbQATD0ajF02MEgUojh1Cg0Guc9do12JVzM+elucvrOvym1xkiPau4XQfcwEWM+Emta3+Z5gLnzH35G/ebMGFB95J/WLITXf0qw2IImXrOix58ZUqPzFdPiUb48hU/mbkJcU3Mn/xXjet6F+kykEe3sZiLaHvt3nuur6RM+Io4sGeP+p9E3SZCOVPBm+etc+uc8l3dHtC34HMz4Hu0M0A8ftNuZqNTBu02Y1ByDLyaqYV3sfrHozlRpaqksa5uVp+osB0jHhjU5OPrMuNh7nZaqrnQdTmQq5J+Yjo8Z6brhjcBgT/+mTNmJ31nmLsMqutgEd4JZgdp6V/pfTdUqs4bG1f2H/iYOo+gZ0s4HXKPB9pljr8f8riyS3y5aZFUliNzzKOZmOxoeZXU9N1PTkDNgdLNCxsZMfTFh/UpPknf9oennv7ehpkCMCMxBncwdb/PdJpdg2VBVjuPM4i/TsLHfMT+Jq6bpMXSuuTG2TUD3OxizYnXN6npr6PIy9WUPEx/UepU5CE4HeNe0Z31b5CQCO055xtlcixY3MvHP7ePu2eC19x1HiMDWainOm18SIZ2jk0hqjVYGZhvGChyZpGjSDKqosZlQbwh1GJtjA1dPkUnS/PYzp9PjA3nFCqd0edTos506H57GcPk+P8AMduO/wAVtJqa+jxqAc+TZV4+Zm6XC/UZABsOSfAhdf1I2w4vsXYfM5czPNT5vl+kTqepbPk+OwjOn6cEhsuy+O5k6Tp9CjJkFseAf95qC9zvH+15vi+G9/8Ars5eoKqEwj00HjmI6rp8PWYymdbJ4cD3D9YwCQzX2r2/TnMeU6npMvR5jjdyw7NWxEvpnOLqceUEe07/AIno+p6fH1OMpkG3YjkTz3W9Lk6HKA51I32uODOkux5++Lxdj1+Jxkxq68EQmNTj/Qus1ocLHccTrOdpl2l2AL7yFoliQ0pnoSNh6jMMeMsTsBPH9XiHU9Q+TJyx5nX+r9foIxBSwP3V2nPTJgfyslrwfyfku5A9LgxYPcFN/wCobzWhVvtcE+ItcIO+PIP0lnGTtkW/kSPFbvs/08nax+IxMWU/dkNTMvr4vsfUvgxydTl/vWGWvGgT5PmI63pcWcq+TttcYmRXG2xk6nE2fpXRPu5FeZXX4us6jn/yXSairEH5lDB0dMpo/M52dMqMSxPO/wARJDMwomzMf2f4+n4ey+jYkx9NaDacr611GA9QQ4BZZ2egX0ugH4njfqOT1Ouyt/3Td6sxDn6zAAKQWPAkfr0YAqu85zDuJAak/s6WY9EACJIVbSBZ48jAaqTTcIipQBMmCjIBcIiUNowVUsVCvaDtGCQe8KSoA7wrMrvCuFS5VyUCZCtQLklVJRgXVSuN5W8s2BILJlAypKlBEwbMscbypAWoiQMYNS4NXql6oMlQaLVLuDUneF1eqWDAqQS6hm0gAgiVcaDPxJ2gAyydo0EJLgapVm5dDNUkGECI1UuVtJIagSSQSbQJUqpdyQIKkoGQyCUUVEoLULaSTBREqoUrTcYKCxmhdF94FVJHoCVMqjDk3gBp+Jen4h8SiYAFR4lFQe0ZAyOmJCztpUdzHkI6jJi6fGXyEAD/ADPMZchy5GyOD7jtc0fUOo/muoZg14xsBMzszVfA4nq+Pj6zaBJ2jMSWVJP6RQG80dIR/MIDxOlWNebN1Oc3qIEZ0ubMjgM1whlUPp06j2UbRC5fWzIiqAWYKKO8x5rp4j1mDB6mEE9xMXW9N6SkqtztYcfp4FTwKi8uPV2uZdHlldwXKrekWb4EnT9f6xC+gps17TRnTy9GcbPoTZ+RMvS/TFx5g/pkHtvNTJEu/gzpupAzaAx2NURuJ28B1KLmbB0aBtWgX5nQTHUz/wDF1RS1nn/4gw3hJqekPE5P1fGHwNE8VL5jwoJTJc2KdVEcGZ+oQ48pqOwH+mfzc6uBoNMDNOE03xMrcGNxNag9xCnu4QwMLl+qRx/btfiJylmfSO82dP0wXFZvfuDUOPzdzmY7uDLqxCswdvNzSjN3M8ueiU3kZm235nW+n9VkyYQri2HmZeGyTzHWJTKpx5NLA8gzj9Z/D9sX6VyR/wDbY/7Gb8ezamNHxNaPYiV0+L5+vjvh5N0bA2hsbKe+oby0DnvPV5MePMunKiuPkTndV9JJBbpcgU/6H4/eb19X4v5vHXjrw5ita6WmfPhXDjfK7bM3AHPxNGTDlxHRnXQ/+DBKrmxnDl4PfxK9HycT5Odjjli7E+TDW+BOhm+iZ8WM5MTrmXn281+Ijp02utvM6c3XzdlUmNyOKjsfTqDbnUfEKEJsNGjTRQETNk+nY8jFsLlD47RwaSyOI9jmZTn6TJpyDbsRwZp6frjY3mx9GfGceVbE43V9O3R5AQbQ8GYvhY9v9G+pLl6bLicAMBerzGdJ0hfqWyZB7BvvPN/RMxbBmI5FT2ag4+ix2Kd6JnK5a559+8v4Qe43DAlKNoU5vbPCjBJrmETAYyNBdqmXqcS9Zhbpm+5hqxnwwjcrRGR/Sz9O/bXRmublY7mxxOh6hun6lW4INET1J6hciBlOxE8r9Wx+h9X6lRwX1D9d/wDmdD6X1OvH6ZO44nTpw+O5cdc5BUxdb1a4cZYmI6jqRjJszl9RlfqGsjbsJz1fl+WcT/QZNTOcqtereUDjb710t5ggMvEPTqHuEj5lu+xhAN1P7Ri5nTn3CLxUpozQMYYWIYok6lO61HK+HJ3ozOcVdoJx+NjKjcqaTubHxHY1YcCh5nPw/wAwrbEV8zYpY/8AmP8AoJVjifUsT4erZWfUre4GK6TEMnU41+Z2vqXSjPhXIq7pz+Ij6d0wHUqa4nKzy+n8V+3Ou7mPpdAfhbnhnxl8jN5Nz231M10ZXyKnnf5db4l+S+XTNc5cBIoyj0jXY3E6J6bxCGIqJidLI1ACFtVRQ/MhM4ayOgeZYAgKbEhNRqCKyVBDQrlFVcorC1SrgUEMhUww1CVzAGrlFTGChIeYC9MICXW8ujEUJBg7wwLMh5gCJUOpKgUKl14kA2lURAlA8y9AlUTLqEUVoyaZe8HeAQXaVUsEyiagxN5RBEsGXdmMA8SQpXeTANkSXcMi5VRgobSpdGQiBXeXVSaZKgTtKuTepRgFJKFyGMFyxKBlmBJIJlC4Byt5AJKMCSXUhkECXLuVUqPIK7lwRIY8qI8SgZVmQGNQUklGUbl1UsTg/WOrXPkXFjJ0qdz2JnT+odQ3T9MzqovgXPO51bG1P9xAP4nb4ud80KY8dhBYk943Qy4xldBpOy3/ALxJN8T0CAxuEVlU+IpR3mnpE1Z8an+5gIqx0f5V8WX1SwF9jOj9E6BT1S5fSChd7InSTpMbUzKCfmVk6tOlcKtbzG47SOmxqAzAd5jf6phx4teYhV8yv5vB1XTl8TgiZbkaqVpYwic/D1BV9LGb8eUEQlhyoBC4gDJtAbJGgsjzndadSETXkb2zn9S1giZrUeS69dOZh8wOlOzDzNP1Nb6iZMW3HcztPTz9Ty0jdZWBtL15kuiJT+1we00jVjxa8tmdBN0APEx9MdVTaCP0mK8Pz79h1Y09u8psBDjKG0uOPAlh1RNTS1I0+pmNDssjz+Yrpuo6rp315Cc2EnexuPxOoOuxFQUIN8Tkt1ZykriQt89oeDBlYVkYV4QV/mVbv5dZOsVuXCn5Mer6hYYEfE52Po8Vf+Wfzcj9CVtsORsbfBjB0M2PH1CaMyBh/kTidf0T9MdanVj7N4/M0Dreo6U6eqTWn+tRuJvx5MfUYrBD42FSy49XwfyOviv+Ob0XUsoC1feoeTpcOZywTSG7qaER1PTno8w0knG26n/iOR7GpCQT4k6tnmOn8rn18vHqlP8ASQd8ecX4b/3mLKj4chTIpUidlXIFsFMsuMg0nHqXsCLEvPy2e3m5+az24g3lXU63UdHiyYwcOP0sni9pzM+DLhP9RCvz2M789zp6OfknXpV2IvPjXqMZxNtfB8SAwMpIJImm3X+ndDj6HCqE2Sylj+s9V1JDla4nkukznN0q2dxsZ6Tpy/opr+6t559zZWfgl+104SGVcEmYe3FkxTmETAMilEWYLrrxsOaoj83HVQjemweplFjZdzLJ5Zvp5j+JMi/9WcKdwihvzUzdNnbGNSHec7rszP1/UMSSWysST+Zo6drSdnjvvQv1uT1SchJua8OUZEsTmZAWzH8zZh9mPacq83yTWoGzGqtzGMxU8R+LqbIBkcbDnxAixBTK2M1G34kGFW3MrJuPqkIAImhcmFu1TEcFcQ0xOfgQnhqKYeddRmP0l43mdMAG7bmPRNO9SjUpGRdJGxmfoMRXqnHg1HoY3Aqrl18E8yXnbK9f8frzhP1dvYFHczk0Z0Pqb6sqgTDPP8l3p7VC5ch2kFzmAHElXKEl7SMKog7GV7iYXa5BtAqjD3rmUDJ3gXIQZDsJAw7wqFjLs1KvUJVwL1GXqg9+YW3mAWqQuYuXvUA1eoRYEiI3l0eY0PLCVYMVZ7yXUuh1ASdt4oEkS9e0aDvtJFCwYWreQFULSIsvUvVcKKvEojzK1by9QlRNIkIla6MvVcCrIMsbyWDIJFWNuZUsbwW3l0XLg3CRdTVcRFG5WkxjppNXcGANVLCyu8LiDA6ZVQ5IMDxKveFJUgqVDqUZVVtIDIBJW8iYkhEupRuFUJdXLqSUDVSGFKqQDUsCSpIRYJEpmI3PEkx9dnv/AMOjUz/cf9Ilk2qx9X1P8wTlO2DD9o/1NOSjq3UB81svJ+Zr6zMjsuHEaxY9gfJ8zGdboaBKJ38T18zIocrtmYt2HA7D4gANxCQDUAx9t7kRmTST7EK7V/8AM2gAOwmno/b1eInswikQhQYYfQ6nwRDUe2bKFx0JxutR+oye0kER69RrUEHYiUrAMSZx13nplwFtsebGHHyJ0+m6PEg/pjQDvQ4mX+awA1yRHYvqWMbEUPzDWU/qcQVbHIk6fNYgZOtw5E9rC/mZumzhshAPeSjrjJtJq3iRwISneAeQ7Tm9U1AzdlelnH63NQMDj9Z78hicY8fpJkyasjS0PtH5neennvmrJ5+DDPuWA33Qk8So0dMa7zapvvObj2bSeJtxkBZmuPy875MZ7yWd1XgeTBAfqcnuPtHiCDq/XYTZgAQUJHl6n1PwYFRQK/Sak242mdGjQZXI8G+8YKmdWjA0A3RXUg7iczLiy9BkOXp98Z+5O06YMpwGG+4kUCti6/pfKsP1UznYteDO2FzRurhnV9P6jWg/oufcB2mjr8QzYV6jHuyC9u4j/Hq/j9yy/H16oseFm3uvk7mOGLEuzZLP/wCUx4svrKCzMx/0jYTVjAA/8sCc/Tyd8/Xq809cWP8AtJ/QysvTplxlG9ymUCPFQg8suJLjzvV9M/S5yjccg+RFZUHoO7GgNh+Z3PquH+Y6XUPvx7/kd553qXJ9ND9u5nonX25e/wCHr7ul9Ap+qGNuDuP0nrO08b9KPofUMJvYtU9kTOfdl8x6+fjvFsoSaglpbGootObqLVKLRZaCCcjhF3JiJTlOpqnSxoMHTOzbGiTE9P064qJ3bzC+p5Ri+ldU/jE3+078855rz9da+XMS2Qt5NzZ07cCZBNODkSuFTT/Wb8zUt6Yiv6hMaTSzlfby9e11ZjcWP3CKUzZiX2gw59eDQaqNUxIhqYYP1CGGmfVXEv1lXvvKjWhrmF6iqJi9R8n2ihGoundzcI0ozM19o+tSkXRmL1mP2LQ8zTjyEJbcw3z1l8MGRmLnVuRtAuXkOpyfJlTxX2+pL4TVvCvzB4lM1yLqCUaqEBcsrtKyWJZlkSHkbSCmHeQSzvJUCVBIhCxtKIswJ+JUOqElDvBoa2lDYwyAeJWmVVSHiWqWZZS5ED2k1GoWj27SBbELtDqlFpZQjiWFJkNRX24l2AbglSJKhRghpDtFgG9pAGuDYZzLAEUSwMKzB4ER4gNchaXzGgDYhA7SyPiUBKmJqk1GUfxLB+IFgmSyJdyuRAgazC1EcQRIYB6yeTK1RcveTTTQwk1ROqQMbjTTbl3FXLVvMaaZcgMHUJNQEaD1dpKgXchaNXTQsgSzFhvmXrIl2AytSVADkww3mXwKreQiQsLk1R4FVIBLuXtUCqlFal1LEKz9RlGHGWPPYTldTj0dLkfIayZiB+N5t6q8vW4kG4T3GYPqZbN1S4lsgcAeZ14iOaVUM4O5Gw8QsmQfyuPDjP8A3OfkynXQWsbg0JMeDJnBdQWrn4noFYsfqHdgqoOR3mhOmLYWysaUcfM24+jVULHfRVQcj/8AhcWJBbsNxMXrfSsmRbwe3YLQ/XvMpFsBOhn0r064vSZWXck95g7zUV0+hzasenum00Z3dUNDacjo83pdV7j7W2M7+MK66TMWZXXm+HFwuRmt1dh4AmwZs+RWxdP0ekn+9u07WLFgWiyixHpnxIfaqiWY17cDF9F6zO+rLl0A86RU6GP6X/KAMjE+b7zrDOGEpiGWLTCVNoJCakK1FsZzaK6jJ7ZyOsakJm7q8lGcnr8vtoTcZ6rmg+4nyY0GqEUOYwbvc7OA3lodxKMoGhAcxpgZpRtSzI3uTbtCwZDdGRL5bcf334mzGdpjxx/qadhue0jx/LPLYGC/d+wjVJO5pRMqe3d928Ryhsh33h5zwy9muMW/EQGXHxu0IMzG2MiNAMIGJWPxjazsJVgMuIZEKsNjMnQ5TgzHpchscofI8TY+UE0sw9fiZkGVNnx7iRTMafy/VPiH2t7kmjfxEM/8z0aZk+9Pd/7iEjq4BHfepjr9unyy9ydm6peqL1frJcy85mq9p5rrkKZQvgkT0Grecn62gHVIQNiuqdfiv4ev+Nf/AFgMWxxt3DAz2Y3UGeLUf01PyJ7DHkvCh/7RJ+H2/wCR/wB//wCJkaIZpMj7xTvQmK5I71N/03Gqr6j8tx8TL0vSHL/UfYf2idPBjGPGEcbE8zt8fH5rj31+I0hQw2M5P8T5Dh+h5+xel/zOn6Drujzz38Z5si9FhwP/AHtq/ada4308WNmmjD90znmaMUy5U1XAyEGMajMjMpyHsY1H/Wc3n6nkd0dppx5WC1cz2phrkRe8jF8tasTCGs8CJTqkHAs/iNHUs32rX5hzspgxOfuNQ1xqvJ/eIOR25yV+BAONWPuLv+TCY2tmTGKBs/EEO7m6ofMSisNkUKI5cJb7iTCGjMq8nU3xH4GbI1tx4ikxAdo7GAGAEpPFZ8gAyMB5gmFnH9ZiIG88fXuvqc3xE/MsAVK3k3qZVQJqWGuSqEoAweVlhLLDiBVyESr5EJLlSqBkBGQwTZk3gFCIBEG9qlk7bQqaQJAJStLJgStPEog1JdySiWZKMvaXUgCzLDVCAlMsIrVbSzRElUJULiLLIFSu+0kaYhErTIbuXR8wmIRtxIssGpAYEJ2g6oRW+IOmSiwZCfiUBcLTtLgG7lyaK7y6jANgyLzIxCizsJnHWYtelSW+QIy08tBG8hqpanULHEhjANSq3hjiUJBFUSyBKupfMKGt5DJRkKmBLEq5RBEsDyITwgMLmUTUglE3EhYw1xsylhAIgXquTVUGoXIqDU1ya7gkVIFg0zXtA11uTKAiupJ06V5Ms8mg6cluoy5f0E56Zb6zJl07oDOrix+nj0znDDpyZyROnNnk1z2xZHyqn9zm53em6dMOL01Gw5+YjosFL67G3I2+BNgJC0Je+98RWM/0lyY2O1WtxfTooQZX5q6jOrGpSfBiACzlTekdh3ielJ6lsjrqb7TuJiAtyJs6xyxqqA2AmJ/bjvuZ259KQ/M7H0zrPUARj7h/mcRjvCxZGxZA6miJqzSXK9a5YkVCXDkNGjF/Tuqx9RgV+/edAdSg8Tm7ygxI61c0D2xZ6lIrL1IrYyKbkyATPkzBRvM2XqQoJucnqusLkhdhEmlsh/X9UvY7zl5cpfmA7Fjuagjc7TrOcceutUeYSNvK0Emu5j1QYhdW0rCgpq22gG5LLN7oTJpo3YgXjJGx4j1Qg7Qcelh8xw4hT0NLNGEadz9xmXDRozZj91sdgJHm+Y5QBuTv5hjIT7U47mKF5DsNpox4xwJHkqImnerjRY5FQdajZBqP+BBOVV/738DgSstCUo1OaEhytlNL7UmcB8jXkP6TQgvYSA0QAQclcQydIrvFkFjCs3RH0eqyYf7W9wErB1adH1j9N1CBsRbuOPBldYDhz4co7NRgfV8YvFnrY+0n/aI9n8Puff631XW6rpDjXXht15K8n9DMgYMoZDYM6PQZPU+n4WO501+205nVMvTfUAh2TPuPhv8A5mLGv5P8eTeuVg00xfWgGxYW7gkTpBRW85v1j/6QOP7XH+xjm5Xn/j+fkkZ8RBXTPQdNn1dFjPcCjPJYMvu5nb+m5Q7HGTsdwI/GP0Xz8zrmdRubJbExvT4GzHWR7B/mKxYDmz6Bx3PxO/ixquIIBQAm+ON814e+smRWDKrKEYVNIRdFciZTiAPiasJ0qATY8z0OCkc4zpbdTwZ5b+OWp+lTnYmevbGrCp5D+N8ekdOSbKmv3/8A4k6Y69PJ95oxC6iJqwcTLnfQD07sdyIQ6U/6o7UJDkA7zm8+0K9KO7Exq4MY5ij1KDkylzq52P7mEytiY8Q7iMC4v9QmVVRucqD9Y5Omxn/1Qf1jGLD1XF/qWMAxD+4RA6FTw0MdCRxpP5EMU8Nj/wBYjUKf6rmX0XThMf8AtBLZ05w2P+0wmN5b27QsSnntMWLqgTvjIPyJtx5bhYT1B/rNF3tG9WP6gbyIg8Tx9+Oq+lx55i9Umv4gSXMa0ZYkB3gFa4MlVGtC2lijBqTiPILSJNEEmoSsT3gRlPaBpaN3kEBelvENVMstIGl0xRFSjJqtoQIgCBKKmGaMlx4QujLCnzC5Mn+8KqyDUu7EuhUqhKKsS9pNIuWRAC94QO8lStBkw1coAy9JEvVtUYgal1UnJkI+YwSSVxITQg1dyiblAiWxVRZNRhqCVkyrjQse0y5euw4v7rPxMfUdb/MFQqnngd5vn4+qp+jN1rW5KYvHmafSx9PhOkAACAnUOiDXhZV/Ezdd1PqBVS6veb+l1G/pQfQW+8bW8XgcHEoU3tGE1OXXsQjaQLJchYQIVFyaRK1CXYkEArmQiV3kLQurq5XfcSw0lwiiAYNRgMhqFUCwFDiUVNQll3AXpNSqIjdjKIEqFyAiM0gyaQIUp22gItnUY4oDL0gCAFGJbErltQo8XNNVKKg794ngZcQCLoOxG35hO3AHeOKiIZQH8TXihWTHYC3QiHJxp7QB5M0ZKFkmh8zn9T1Gr2puJvma1IzZTqc2dhMeZyTXaacpC+zv3Mystv8AE9HMKWFJkIqNdgBS8RUqNPQ9W3TuVv2tzOh/NnzOKDRjMeZxtyJnrnfLXPWOwOsaQ9UeSZixlnQso4inZpj6un2ac3UlzQMz5GAFd+8BW3lEWd50kc7dUAWjUx7D5ggX8Cbunw6kBcUsrIcGAuwCLbHvOr0/0vGN8vvbx2gdMLf2igNhU6eNTQ3Ahz66vqAXocIFHHjA/Ex9V9JxsC2JqPgjadSwB3gM1ys/avL5+nyYG9y1KVr/ADPQ9RiGXGVYA+JwM2Io5rtJXXnrTcTV+JrS3oDic/G1ib+nf+nQ5kZ+XnZrWvsFcnwIZ1kDWaH+kf8AMz+vjwj7gz/G8r+dRDehmPaxUPDebfw1ridxudK+BG4+nA4qYcf1JCbfHk/SjNOLrcWUEo9kf28GMZvHU9tXpad2NCV6w+3ELPmLpn92VqXxDV+2JaHkyMiCsfu3MciVBxIeW5hZMgReZVYPqrAY0H/eP95pOFOqwthyXpPccic7ricr407s4P6CdDG2gfJmV+31ssa+kx/y/SJi1atN7/rPP/xXnAGFQacGxXadbJmXpceTI5pCNX695476jnfrOpbK+w4A8CPy+p/ZOuJf2730r6mOs6VkyEeug/8A7DzHdbi9b6bnQfdp1D8jecD6QrJ1WvgBTPQ4svsaz2MxfF8PB1nPySx5RcjY23nR6LrPTzY2vht4nrMaZMYyoKsWR4MwIxVxOkm19nr5Lzzn7fRfp2RCofsx5nbxgEWDYnm/o3/ifpOPIv3LamdTp87psTtO88R49326fp2JaoAtHaKxZw8eRrTbmUWoJXTe44njf47yUcS3uDv+09eAy0bnif48N9ZjA/06pnpnp53VdfiaML1jJ+JhRrAj0b+iwkYsR+qrYbxJzO3LVAqXJiz45F895NMm0uvBlayK0y/cOGMm4+ZYIMGQS58yfbkYfrNOL6p1eP8A9QkfO8y8yqI4kxm8c38Oxh+uvxlxqw+Jtx/Uuly8McbeDPNgA/Bl7j5EY59fBzfT1AfE24YE/BjsbgcV+pnk7I4Yj9YaPlYhNbG/mZscv/z/AOvU5XGWipuu8CtoGBPTwongQzPF35tevnn6zA0BzLKeJRW4QBHeYxSwZLoyVUlQZUBsy2F1KAqWR8wJQEH8TT0XTL1HUBGalqzU6y/R+lPLN+86c/F11Ng4QaFqIE73/R+l+T+sv/pPTV9pP6zf9HRrzwPmXYqeg/6T0w/9M/vJ/wBL6Uf+if3j+jo1566EuwZ6D/pvS/8A2ZY6HpR/6Il/o6NeebcbSk22M9F/JdL/APZWT+T6X/7Kx/8Anq684ytq9pqGON+Z6D+U6b/7Sy/5Tpv/ALKx/wDnprz10JNfxPQ/yvTf/aWT+X6f/wC0v7R/+e/s157VL1ULnffp+nr/AMpP2i/5bpjzhWX+i/s1w1ygww9zrnoOlP8A6dfgwD9N6c8Fh+sz/R0a5ZYSjvOqPpGIi/VaC30hT9ub9xJ/T2OXUo8Tot9IydsimKf6X1K8BW/Bmf6+5+BjFmXVx/8AJ9QvOIzk/Uz1mP8Ap4sGTfltJicdW4Nb9R02E1kcE+BBXqOizGm3/M4J6fIN8gYH5hqmnvU7z4P9XXeP0zoso1KB+hmPOvS9BlX0heT83OeczoNnIiHy6mFmzLz8Vl8016noOuTrEOLKo1Tm9T0uPp+vC5WrC24Mw9D1BxdUh+anX+uIG6Rcv+kzP/HefhfcY8jHJ1en6cLA5F8zoJr0AuKucD6f1f8ALdauTt3neyZ/SzBz7sGbcfBmPn2VJNFfaVXzGHGNmG6ngxZBB2nESt5YqSjINpUVcowqsyiDGCcyoVVBFgwgwdoNS+YJJBkUYlEG5Qa4WqEQ32lHVC1Sah3gUCZCTL1CQHeFCGhSGrk1SCES62glhIHgTSInKANzsO8aWmTrWIx/ma5m1WZlPUubNYxwPPzMCgMzt2XidTJpTESeNM5mJSUevM781WDMTqJi2MblHuIiWO87xBPwDAJ2l3YgGUSWjFTxctVJhrjNwjT0GT+o6tsCIzKFNxCJoZd9zH5QuP8AuLTFnluXwTp0gk8ngQSDcMNqtuw4g4w2RwBzNI0dF0/q5PeaUf5nTVVXgXXbtMuPpctezb5hE5seVVyONJ2oCGb5dPocRK6m7mwJvDBRQH7TNiYaAEO3mOAAG/Mrjam5MvYCUWAEU7yoDPmVFM52NTmyu7LQr95o6k6lH5hKoSvxI3PEcd09PMyji4zEzH2LuT2HeD1pA6j8y8JKOrDkSV1nmN+H6J1/UDhca/8Aca/2mhf4Uznc9RiB/WCOs6jIg99D5lHJ1HPqj/8ArOX/AL/Zn6gM38Ldci6sbYsvwGo/5mDqOi6/pf8A6jDkC+WWx+862Prusw/ayn8ErNmH69lTbMhI72LH+I35J/rN/wBjzWLq8mOtLMlfOofsZ0+l+sCwOoAI/wBScD8idZh9J+pKTlwIrH+/Ht/t/wAzkfVf4fydHiPU9Lk9bCOSOQP+RNT5Jbl8Od+PnqeHU/m1ZQcZsHionI50lmnJ+jZn9U4r2YWAexHibetdiRjXbyZa8nXP1uE4GL9XkyHcAaVm/GCTZmLCrIKWhNKA/wBxuZrl1dp3V4hn6PInJAsTzbYkajxfmeoxGcTqOnbp8rjGAyg7oeCJK68d+MKxIyAAIQPibkw583TZPRHurg95n6fFizLqxFlI5W9xNGT1emwNkXKx7byc+asu9OYEvCVnPyY6addEJx2N/Mxvjsfgzvz5tj7Hyyf182PV/wAFf1Pp+fGf7XB/xO3k6Yg2Jw/4KVk6fqW7agJ6hMgbYzq8znrqRp0cGYFRcDNgDCwIgAopEDokbETwn8bkDr8V8nHX+Z7jpsmtQDyJ4r+Nhf1BGHYV/tM9UnP2sjz3S/S+rzoCmI0TsTtOrj/h7MvTs2V1U1dDebfoOdX6YKze4bVO4qalrsZvjmWa5fLvPWPnBWmI8Sp0PrPSHpOvdf7W9wmETFmN7qtpdCXUmmQVuPmTYybj5ksGFSiOJYP6GQS68iBNP6SWRs3HmEBtsZR3BB5gXW1GbvpWH1Muoiwm8xY1LaQNyZ6Do8A6fCB/cdzOPy9/XkPBIku5NUsTxauKsy5LkBvaXTAciQVW8UH2laiJWdph3kHGxgEmS6FVJhrR0/UPgbUnPG87f0/qnz4SziiDPOgkjYTs/RiT0735nf4Ldw109cvXFST1jR6m3Mr1fmIsyQaf6xvzCLAjdRM0vXtUB3sP9sEpjPkfrFaj5l6zAL0UP97CWMAPDmCHMIOYE/lx/rMn8uv+syeoZXqGBZ6dD/cZX8rj/wBTSHI0E5GgF/Lp5b95YwoO7fvF+o3mT1G8wHhVAreTSngxGtvMrW3mBopfEv21xM2pvMrU3mBptfEolO6iZCzeYJLeZcDc+Pp2HuxqfyJ4z64mPD9QYYgApF0J2PrJdmxquZk80eZy8+PDiwZHY6nA/u3ucevlnNxuTXJZwRFWNUVrLMaG0IToydjanDeJ6Tqv/EfRiefbPMAz0fRtr+lFfief5/GVrl5r7TOx0/UDN9NOMm2Q2Jx/Td8wxKLYmhN3R43wdUcGUUSJr5ZLyT2630/qhXpZTseD4mt/aSDOMFKMR3BnT6bL/MYdDH3rx8zwyt2GapVxeqjLu5pz0eqTUDBFcGWaEqLJuQVUp0KrfaDvGKK/mWKMWTL1UOJQwASFYr1LENWsCPaL03COOhZlF6l6rG8ASniUdoQbtKapFxVwd7hbQqHEhgPxICODDoA8ytIJlEsTH9Q/8sfmbtIqZevX+ifjea59jH1jgYk+TL6TCB0tt/fvFdV72xJHdbnGHp1RdiROueMjTi9Qv9Vu+/MyuN5pc7bzO5noiBEYuK4WHFfu7TTgXU0IV6OlRtzHriAraHlHvUDtGGlXUdoSeWZlvIW8cROQGyOTGPl2tZBR93DGGwmkSjNf0vCCTlYfCiYcoOqeh+ndJWFNu0Rnq5DBdAAftFZ+nLqWfgCdRcFDxKydPrG+4mnHy5/QZFFrd1uJsOYH+2pz/S9DMdJ4P7zfpBFyL1+1FiYJO0KhW0FviVgnIhZSBzA1XjUnmOO0zFufFmRr3HM6waswPgyw1C5M5s38yiLH43kduPTd07Wgmm5i6M2k2LMu0FJJJKoDjBOpbVvK7GbOg+oP0+UYeopseT232PwfmZpm69q6Vz3A2/MlmzK5dcS+Z7B1GL+Q+stjQbLktf8A8T//ACIxcp/mG9T+83AH1BV+q4epzIGQoqk+PbVzd9W6QJWTEPY4sETH28zmvL8vGz7RS6ezRimZemK5cYJNONjNIGmHhsxoTaZ+sX+qT5AMahgdYLVG/SS+ljAyNhy+vi5/uHkTX1OnL9NyuvGnV+K3gYxqFSY8bKmbp+2RCB+ameb5b5vmOXh6gqwZDv48zScaZlOTEKPLL/zOKmQq02dN1Zx5AwM9f+x9KXxn4e0/hNfSx5MZ/v8AdU7r4d7G08z9N6oJlxZseymiR8T1oIIB5B4McdfaMc76pKuybMLEIouRTXMaVB5g+mBuJ0bZkBxt+J5f+NsOVWwdSiasbkgnwfE9kcesHzMnX9EvW9Dm6Vx967HwexmbNXm51K+YYuqbFkDKCpvtPa9D1xfAhdTZE8ZkAx5SjrpdDRBHBE9P9F69epX0nUBkHbvM8XOvLr/I4vXGwH8SdKvUdOOoTlOZ5Se5+raD9Mz6edM8POnft4/jtsVLlSxObokqr5EuTmFVUICSWIRaymFmFxGdNgbqMoA47mS3FavpnT6n9RhsvE6pgYkGJAi8CNG88HydfargVlg7yVvB0G7nPARO8l0ZVX+ZdwB0bfMoILjKJ/EmnadAJXsJRSM00JLBEAQCvG86n0f/AMrJ+Zzdp0/pP2ZB8zr8P/SWN8qSSexlJJJIEkl7SbQKkl7SbQqLC7SlhH7YAS5UkIswDDMA8wJJJcuh5gVJLr5k0mBUFjtD0mAwMANUW7y32iWO81iOD9ZZ831JEQn2izMH1JGx4wHN6pPqnXPh+rZSm5qpz8ufJlPvYn4nnvO9a67kBxxJRMgI8QrnRFBT5nf6d/R+nb+JwVJLjxc3dX1Y9AYk8Th83N6yRrk/6HhTN1Zz5Ptx7zR9XbB/1DDlwnc8zj9B1DYHP+htiJeTNqyCiaXi5m8dXtNdfqFrNfZt5WJziyBhCJ9XpcbjkCLG88tmXHSN+UA1kXhv94AaF0x14Ch5G4kA3llcuufISTJdwu/ElfEus4o5GIqS9rl6ZWneNVV3xLs15haBAKbxotj7aAgqTUMJtK0RsE1ExgO28DRvCo1Lol7yF6kO8orci+lHJ4hagQJQShDCipFDYl6qkOMGQ4/mVU1kTJ1mcEHGps8k+BG5yceJmHM52VlRBvZIsnzOnE/IBm/qa3PEx58rZcln/wDiFkyXZiL2JnokxQ5GiCLMPI0DHu+/E2y14g3phVH5PiaOlWj+kXgOrHH4RRP4hzoSPeSZn6nIWOntNLDmY2FufzDfKOKUGLVizfEPOdgsFRQA7mGmrpcI6jOoJpBuxPYCdZep6vrGOH6Xj9i7HMR/tMn0z6dk67L6CWMK75X/AOJ7fpOnxdPgXHhQKijYCNwnOvLj6B1ze7L1blv/AMjFZfpX1DBunUZDX/cZ7MgRGVAZn7On1jyGDK+PKD1m1bXU65AKgruIzrOixdR1Cow2KmYwrfTm9HOT6X9j+PgxK5fJ8f5htCKc12jygyLqxuD+JmyAs+jsNzN68+FZHL+1B+TM+dggIHYTawFUNpyevyUHA/ELP0yPksgDeESdFTKW0sPM0hgcYMjvPWNfTNpKidACc0IwTWOBRM6GBtSAyNyjkEIixK4lULTJ1QXIFxOSAx7TS7RSouUnV+klrn8vf141zMmF0Y48m97qw4M730XN/PfTsnRZD/VxC0vxOf1fTOMJ0+4DcfEz9F1TdN1eLqcfKmmHkTHfP2nh5/i7nUytIBw9QysCATRmxNu80/Uemx9TjXrOnN4sgux2Mx4NWS1/vXkf8yS/aa8vy83m40o0LqBfT3XBi1V1PE06MmTCyAbkQ5Rhx7NY4M2ogYqe4mQ48nTuFyoQDxNuDaYntqe3is6lczj/ALjBViJs6rFefJ/+R/3mVsRBnrx9Kena+mdacS4gx2sj9J7j6L1y5sJxFrKbj8T5kbxsPAAnR6P6j1PS6MuEgkWGB7iY48XXf5eN+tnt9RDA95dXPm2b+IvqrsDjyemvgbzqdB9V+oZMK5fV1+RU6zrbjHXF5m17dNjIybzz/S/W3LqmSwx7ETtdP1uPKvNHuJbLGJZfTxv8Y/Sv5fqx1uIAY8+zfD//AD/7znfQF0dUzawDW1nme5/iHp16z6J1WMCzoLL+RvPmC6k9wc/pOd8XXq4v34vL2f1HE2boMugblZ4giiZ7D6bkyN9HOoksFOxnkX+9j8zp119prxTn62wMkq5cw2uSqkAMu/MCSxIBfE6PSfTi4D5dl8TPXU5m0Zul6R+pfbZByZ2cOBMKaUFCGoXGoVQAB4kueHv5b0LAhAiCDIZz1VtJW0o8SrMaaICWQL3gb+ZLMooav0hBjUuvEugNjKuIGJFStpdC9pCsqYgFTp/SvteczfzOj9Ju8gM6/F/0V0JUkk9rK7kuVJAK5LlSQIZUvtKgGsJ/tlLLfiAEkkkIuB3hGCIF0JRqSUTAvaQ12lXJAuzKJ8yEwSZAvJuJnbkzQ0zZTSufAmoPEfUCH+o5m/7pmuzJ1LE9RkbyxMBTc5xozaXA4nSXCnUfTgcKg5UNsO5El6xWJbMbm6XInT+q2wi0NZAPmdv6jR+nV8THyd3myRZHDxcQm8wcMNhtOrLsfTT6nRlfErgkRP0bIdbJ2j+oGnOfmeD5Jnbpy0dI2nKPBj2NMR4mPE1MDNea9YI7iczpK7yXcElpNwYY0Wr4kupRlamIqpTTA4JqUa7wRfiQn4g0y1qTaLJlg7QaZtIKuLBl3CaM0IMokEyWO0LojBuTVUlgyGiuxJAVqMstKaX1A/pMG2sTz3U5TuJ3+qJOBq7Cec6jdmno+H01AA2OZTjbaDdSxk3oz0IVRYwglRlDkSEXKG4DSzZiF6jMOHvOlgHsuRzvsJFK7eBOffuPm50OpcY+mb/UZy0PmG+fQsg3szX9L6LJ1vUoiD8nwJnXG2bIqICSdgBPc/R/py9B0oBA9VhbH/iG81p6TpcfQ9MuLEn5+T5msChUAHi4dzLpEJin4hkxbNsZlWRmvqlHJqF1mBc+Eowu4nFt1L3zNTGxIrxmf1/pXV6sbH073XtOviypn/qobDKDJ9c6cZMJatxMH0RgPUw37gLqbl1w+Tn8tmY6LM4nVNrb8m51PqGYBQg5M4uXKC5rtNOPE8s7i8hjQ1AL8y8SWbMiocmYBe5h19Oxhx/+AyH/AFLf7QOiyWSvia9Gnoyg7LUwdCD6x/Ehxdrp2KisjUJHaZc2SHRbZLlAkRSEsajZivH/ACev/wCpi52WZOsbGGGRRpJO4HeOIJExdUjeol/bcR5+J5dv6B1Ht6npMhvGV1j4mQZ9PWhsfNG4z6EqZ8nVYG9uZh7T8RZwnpuoJYV2YTHP/fUd/nniWtiddkI+yNXN1D8ALAxhaBEch8TTw6R1fqUoc33j+kYMgHcTUuPHkx1lUMP9plRBizFRwDtJZ5aeX6rIcfXZ18ZG/wB4eN1yDcSvqaV9Q6iv9ZMQhoz1c19Hn1GnPiJUFd/MHp7plPiEuQiMRNYLJzUv1n4dZ3b1NUFPmdv+Gn/8RkxHcEXOIAe+06X0F9H1JfwZxvjy9/ySXivUZOmx5BRWjyCOxmjCvrWOM6Dcj+8eZSZFaO6VAOrVh4Int68x8Xi5WbrPqS9J0+RMx9xQ0PM8DlxKrWLU+RPZ/wAX4VCdO9b6iJ5TItieXr2+t8HE+mtn0vr3xhkye8FdiJxMrXkY1W52nZ+kdIzZvVYVjX/M5n1FPS67KtbXcsts/wAeb5ueeevHtm2lgSCjC03DigsS7B+JQBHzNHTdOeoyAAbdzJbIp/07pPUfW49o/wAzs8bVtBxY1x4wqigIYFbzw99XuriqEEgBoREGr7zniLPEoC5enaTTUmCVKqEN9oJsGMRdSbXBFgmT5gVq32jBTCmlaRd3IPzNNLK9xK93iFe3Mqu9yqigmdD6Sfdk/E52437TofSb9R/xOnxf9RHRMqWZU9rK5BJIIEkkklFiVLEqAxJb8CRZMnaAEqSSEWeIPYwjxA7QLEqTtKuQSQySjAswTLMowAMxde3p9Lmbwpm0zD9UQ5OgyqpokVFuRXgXN3BBqMfGyZCjbERbDSamI0MG47DkyYTaMR+JnWNBls0Nx+7KpO5Jna+pJp6AH4E4mI/1V/M7X1PJfQhfgTz/AC/9ctcuHj2JhMfmCO9SaCxuellu+mPo6gUeZ0es5DThpqxsGB3naxls/R6jv2nl+fnzqxWMzoE3iRv0nLxN2nT6X+rgZborvPPWr6DrEvWG5ESV1GEpINVGMDsS9hANd5LWvmMBWe0oObg3XeS/mTAR3hCgIoMPMInaXARbfiWK3uLL0OJRJIjAZ5+Je0SHrmWWvvGIbV7ywNrirIG0r1DVGMNNP4kihk3qBlzDGpJiS3wquryjHiYXuRU4Ja3o95r6jOchLMf0mFtn+Z7Pj5+sa9JkUKa5JiSpE0Nub+IBIM6ABYowzZAPEnaEd1EomI0xnQwOBiNmc4Ix4mgNoxEXvIn1D1WXXtM6rbQ2GphPQ/w/9D9Vh1PUr/TG6qe8NHfw19LIb+bzJQ/sB/3npgvmRVCgAChLuZrciUIBapbGIy5KkaGWgFplPUjVVyzm2uZ1VI19Rk+AIbOALJmXA9vkbyZeV/coPEgR9RYt07E7LX7zzP0vKV+pagdqN/idP659QC4/Qxm3bx2nGwkdPjY/+o+36TfMcfkv4P63OcmRt9zMunb8yrJNmETwJtjmDXZDN307EPUUmYyNws19NmCOB4iHd8Ow6H0jOdiHpZsinkTqYnXNgsczj9W+nrmqSs/HfJ7vYmfIO8ovJZyOFX9ZHbq55puBPbq8xwSREIAA4jQnzMvk/J39urS9EDLhXJjKn9DNQVfMn9PzIxK5OF8mDMMiHTmwmx8ieh6pU+o9CnW4ByKceDOblwYMjhtTKw7iRGbpQzdJ1Dox5F7NHU2yx6p8s65+vRnTEp/TfauCZtUqm5nOw/U69+bEmbGDTowAI+QROp1HTYT0ydV0bXicWPj4MW5fLl18Nz7RBlbIQFFDzBz6enZGY+xzVn+0ydLm9RCKAdeRM/1gZm+n5DR9hDfpLjnzNuOV1+EHrMtmiTe/eZv5Y8jeaumyr1+AYXYDKv2Of9j8RAZ0ZkfZlNET0cdSzHu4vjA+i3iMw3jb4kGQiXrudG2r0lzDY00b9HU4fqiDJtvW8xLkI4mnqchydNi6hfuB0tXmcvkj1fD8m/8AmvXNg/uQ1DxvlUHTs44JiukyN/J4iN6UXGnMdNhbno56+3Ovn9T69WQn6yf+p/SNais2BrZZ5Ii/zPWfzGLD1pV7vqMZAA7kTz3oX9UOFeA/+OZ5er5fU/j95zldF9PSdHiHG1meU6vN6/UPk/1GdL+IPqLtnbpsRpV2Y+ZxBrua3xjxZtvRmkS9NcGCGYci4aMG4/aFHjUuwUDcztdJhGDHprc8xH0/pdC+q43PE3VZnl+XvfERd7bS7rvKK1IRtOC7RFwZV7QSABLBBWo8mrLXUhBP4ggbw9W0GhFg1CFkwGPeQNRG8hpj1dQL8yy4/WCTFXYut6ggkQgCfiQUfzCagNyBpZqUKhdEFsczb9KJ9dh2qYLozd9KP9dvxOnx/wDUNdSSSSe5lJJJIEkkkgWJUISpQxOJWTmEnEHJzIAkElSSotuIPaE0EyKrtKhGVV8QiCoJ5haSN6g94EMHtLMqABmXrv8A6fbuZrYTF9QNY1Ex8n/NWPG/Uk09W3zvMBHunoPrPTerhGRB7lnBAs8TPx3eWkEK4MgmwYYgg+I1+ry5VCMbEQTKBoyWS+zThvGAmJRqjNc0LY7RvRfUMnTPXKHkTPka9hBA2Mz1zLMo6jMVyHKu+JzYPj4m/ouoAygE7NtOV0XVD0H6fImpSNviXgyFWo2CDPL3xY1K77Y9DECDRviN6fKnU9JuPeo5i9xtOUqWBbiq2gHGQb7Rt1LU3tLrLOUuVpYN8TUCKIqUPEKznH3HMrcczQBvKbGLuXYYQeLEl77xxXaCEs7iPAGlqWFB7Q/SEo464MACQNpW3eWVI+Zk6zP6aaQaaWc7cJ5OyZ8andhtOb1fUhjV7HgTIW9XJe9CLyhibHaejn45GvS8zFmoHYeIWHEWYk2YHTLrb4E343VROiWseTE6g+3bzM9kczvdN9JzdduP6eP/AFN/xNy/wv0q0cufIx8AACFkteVUFtl3+IwY2B9wKj5nu+lwdN0qjHgxKgHcDcwur6bD1OMrkRW/STY19Hh/UAWLZtQmj6p0LdJ1JWj6Z3UxGBDkyrjUWWNCEdb+Hvpn87m9TKP6KHjyZ7VFCqABQHaZfpnSL0vSJiUVQ3/M2cRWpElGQmAWmW1NMHWMQprmasjzFnbVq+JKRzTlIJ33EcM2pLuIYAMTE5MyYgSTQ8Tm23Jk0Y9+eZzPqP1IoNGH3P8A7TJ1HX5MlqmyzCwLczpOf249fJPwhaiWZtWQ8kwLvfmGqCWV5qdHDQItmTbWIajeCFOqRuejyp92nmK96GzNeD3oDUPLgDofMsc+uvOC6DqnRrPEn1QV1K5l+11iumY420sJt+oIG6AN3U7QnNysItlu4zHkXENrJPJi+mI0hTH6MfczFT574xP5puymT+ZyHhYQXH5hD0vMjx+P0X6uY/EusrcmPXR2qN0OR7SIZ1l9DIfMFumeu/7zQ2PN/qi2x5j/AHGF1hCN0+en+19jOr9P6vJ0X0/Phz430vviBH+Zys+HIuX+qxIPDeJ2vpjL9Q6M9Ll26jAPaT/csz36mvZ8fnm4wrk6iy+MgXHr13W4xuob8GFjAxOyVdbxy5E4YTTx3r/CP5jF1SsMmBUygWGCgNcydVXUYF6pfuHtyf8ABnQzomNf5jGNxz+JgyZB62dQmgHGdQ7HwZebnTp8d87GQGHViJD1GI4PeerXrEJ0fpqjPq6duGIb9jMGxmv6W/p/UMPy1TPc2Nc3Lr1XTI2A6atTNfp6TqXcHkQPVP8ApjkNrO/qPL7rnZgo64WBYQ18Tk5z/LdR1nWk8ClHzU1582n6pls7KlTh/XeqtUwIdydb/wDE8c8217uv/PMn7cjI7u7O25JsygSO0HfzCXV23m3Ma5BdEVNXQ9Kz9UMjL/TA/eZVGtlBFWZ6PHSoFqqE4/L1kyC77CHZ8ShQ3uRmvieTFxNRMLVABEq6PMiDu5RPuFCDZA2k1nxvAMmWK0nzALHuN5FPcx5BabG8rSCL7iFt5lGxHlcLC781JpYmHsd4SjfaExTPXaUGF3AI1G7hHn4hfAiaO3BgNC0/tLIBiJihQE2/SiP5k/iYRtc2/Slrqb8idPj/AOoOxKk7yGe5EkkkgWNxKkBl94FjmSQfdLreUGnEF/ujMY2gOPcZAEkupAJUUZR5hESu8KB9gYfREZLoURyZWkudI7zR0mD0A1sDc5dS/afpPymdgcVVMk19URpEyzotCZUsyoQJnP8AqLU6rXadGczrmX+Y+QJx+b/lY5/Ve/Awrep5hlvLttvPTdYchxn0QC3zPNZVcZiCKa95z+FoGQachEG4zqk0ON9yIkGegFLoDmVqAlc8wC1bSK0oGVW8BwIUXBVtVygNoVVKCxucbal5h5OpYsDUWYDSWb4HZ+ndd6WQG9jzOzkogOm6tPGY8hU1N+D6vmw4/S5X5nm6+G/hd16EV3lkgRHTZRnwrk7mOCicbsuMrDXKreFVSjfaDyvYSUbldt5Nz8yGqA90INXIlAgGW1dpYvlRO8kglqQYTVAAg3PPdUzPmf54no2WxZ2E4fUoFysRxdidvjb5DiKZFRDS6Rv8zA9h3Q7HiOyoNQKPue0b0/Q5urYDHjLeT2H6ztFxjxYiGA5vsJ6P6X9KRQM3UjflUP8AzGdJ9MwdAutz6mbyeB+JM3VkXRi9Nc8uwuVQNot2LnSDU53R5MmZ/wDtHJnXwrjFEbnyZnW8ZsXT9T6hsCvNzUnTvfuIjGciUubeo2KRn+mYupGnNjDjsT2iej/h7o+lynL7mbtZ4nSDSapdTNKy5T0nustj73yI8ZAwBB2MTnAfEyngiYuizkdMFJ3UlY0x0GyRL5ZnfNM2XqK2HMzqnZs9d5j6nqBjxGzuYrJmCAu5nK6nO2Zyx47CJNY66nJmbrDRCbmYnZnNsbhXJVzc5kcOvktLZb4lBbjaoQV+6acyiumVk4Fd4160xS+5hDfM0WNdhGDHq2/eHjTUdu0ZiW1+ZG7chuJFChR2jwnaLxijHr5mnnrPl6bUbHMDqnYdIMbH+6bqGmcXq85ydUy8KvtENceaLGygktxGBMDm9bD9YnClgqeIZwDtMVn5r5w4dMh4cGX/ACQ/0/tEDGy8GGuXIneR5/P4o/5WjszL+sNUzJ9uU/rKXrHHO8YOsQ/cq/tIzfsJM2Zdmoj4jRnvkRY6jAeV/wAwhl6Y9j+8M5/gc7LkxMCLhfQDr+o4CGCtpZfztxC19Ow5Iik6bCp9mcrvqG24P5izZjr8Pc4vlszYsnT9SxdST3EYh6fKBftPg7QcnX9SuL+q+DqFH9zL7h/tH9Bl6brienbGuLORqRlJ0v8AvxJuTyX4p1d5q26RXwPjDUGUjeea63B1PRjIc+MqXIVSNwQPmeiV26fP6L/aTQ+DF/WsuI/TcqEgk1Q+ZuJ8dy48iXYyhkcRhWhK0zo9wsfVEVc6n0rIMvXYTzTAzlDGDPX/AML/AEnFiwL1jNqd70j/AEzfO3wz1cd5cyuPmGLG97Rb4rHtETlzHp+ndn4Anbq5NceJ9upHm/rfUFOoyuh5apwHZsjlnYkmb/qeQsoJ3LNc588vPp7vnmdYsCWF35lS1IuacTEDX9073TMX6dC3NTgg7zsfTMwbEUPI4nD55/52Ea9IlEHtHKFhsqkTxqzAECQ34j9MAijGhe4G4ggnVH1YPiVpFRqFl9UGz5jgv6QQoDS7ABvi4Y45kK2wl6JdgFXrmTWascSihv4lMnYGNAi/0hKa7yrFc1UrSPMi4aGB4lHfe4ohv7TQk1b7GUHfurmbfpb31YX4MwXW/M1/S7/nFPHM38f/AFEd6SVck9yLklXJAuWDRlKd5XeAyxqjFx2YpBbzSNoUa4ttol1IY7TVjO0ZoDciDHP0E9oQwOe03aQO0EtUaYQvTCt+YDdMQ1LvNOreTvBhK9OF3PMir6d944mzBqRWPPkD1URG5105DFGVlRlSzKhAzkdWwPUsTOwe84mcschNd5w+e+GoEhdOoTzHW5NPVvXmekckoRdfieZ61Tj6lwdz5M5/DfKl9Urswcigw2meqmjLkzMih/t7RE9Igl8ywPMK/iBQEvmTmXYEIIS+8qXcqrgNLJlGEIOxhE2PmU3MJRvIr0P8O5EzYcmFjTLuJ0d9VCed+l5fR6tdPJ2noaIbVPH8vOdBjGhBB8QCbMuyficwR3Mr7TUhapW7GMRekEyFfnaFoPbmH6LadT2Fj61qaWqk7DeN9I41sAE+LgN1fTIun3AzHlYZT/SyPOk5k9tzn9mZ+qzj2lQF+JiydJm60gY9vM0riKgaiWJ8zo9Ppw4h57zpzf0vv0T0/wBE6TEinModhNb5Ew49GNQijgAVEZOo+Zky577zdrUidRmJJ3k6ToM3XP7RSDljxMrvZnT+mdf1CYwmPHrUeJI02jo2wgY0HtHiNTGyLvzGplYrqyDST2kxjFmbRkrUeDFm+U++eCmcDZiLiF1nMABt5g5ej6jB9UVMIBVhZJ4nVXDpouBq+JZGtI3UVIWqMyATHmyabj0gep6gIhJM5vS5tWEvwGJIifqXUhl9PVRbk+BMTfUMaqMeHcDaZ81LZPbpZM3zMr9Qq97Mxeu78t+kotNTj9uXXy/oeXI2Q2f2imEu4XIm3C3fZJEHiMYVFshMoKwRAJANxZVgdoO4MLIvMxEmNWsbS0TW1mbURVGo7ATLp6hYyaPYosmOGM4wLicCF8rZCNjxNyUyU03HLq/gGM2ahayj6WgtiOPf9o51GXCGHIlYD1TFMepZ55mLZiTzc7b5P6elu044TVlJ7XMunDbi4B+IdwMV7ARoxmYrn8/tQIl3faGuMQwokeXSdN9pPT8iP9smpB3g2lDCPEMYBKbqcK8sIl/qWNftBMY1OO+vUaR04hjplnMf6llb7FA/M0/S8jdTnIz5aoWBwDLjrP4vyU/L09IdLRHQ+uuXA2NWLY8g3A7TuYukx5BYph8bibOn6NE+wADwBU9E+DZ7Y5t4rJ9QxZOs6r+gtCwSx2qD9W+kY26JsiuBkX3E+dp2MeEK9kCjF/VembJ0ORcXJWhUdfFOOfDr8fnvXz9hR+INeI1gVYqwojzAK95l3Ws9j/DGQP8AT2W90eeNXY/E9N/CubQ2Ze1AzfHtjv09IuWtiJxf4g6vUV6dD8tOt1eVMOBsp4AueO6h2zZjlY2WNyfL1t+rv/E+Lb96xfUHt0XwJkBjOqfVnY/pFTB8t3uilwRChzFwZu6DJpyjfY7TBHYGpgZOpswehJ25lo++5uKVteNT5EaiUs+fYCLEbgywbHzKK7bylq6hRXBJYQiYBBaMBajUEsODzL4ggi95MTV6gJAfmVY3ljTLiJZ7wr2upUjUBCkG7lDUbEYWFcyKoG8oCiOag3vvHhQ3PEEoN9xUBY+Jo6DJo6pGJod4lQQaAkF2b5mpcumu6erQN92xhL1iNwZwyQavapLYfbsJ3/v/AMMd4dSphDqEPecD1n23IEs5WArWZf7oPRLkQnZhCJBN6p5v1sy7q1wz1WYIabeX+6D0mEjVd7Qx1CnJp8TzGLruoxrsbFzVh68fzAYtQqa5+SWl/wAel1jttGLlnJw9QeoJ0H8xHVda2N8aXpDGrnTdHoBlB5iepyqhG/MxHIqYGKZdTAXRnIy/Vjlo1wZm9SXya9EuUcx2oabnnE+qqNq2hP8AWG0aVH6zN75V2/VFxwYVPLr9UyLytiPP1lgtaTJ/ZyOn1B1ZDUTMH/Vkv7TDH1XDYsGa/s5/aY11JUzN9T6fQSDuO0Sn1bGbtSJf7Of2mNeU6cbHwJ5185a/zOn1X1LG2FlQEkicTTPP81nV8NTwb6hJFGcn6utZFyqPgzeUY8GJz9K2XGVYmc+PF0cfN1DZVAI4irudM/SvZ928D/pp7cz0TvmDBdSXNw+msD5gHoMitxYmvvEZblAzYOhy81+kE9Bl11W0faKzq1wxvGv0bp8yJ0+Q1SmX7RCj7eYJPia8vSZGxggb95MfSt7dS7CZ+8FdJ0yupOQXJj6XVmYUdI7iW2TLq040IAjOkyZTlKk1OdvXtrwX0+Mr1QOL3BDvPTqrHErlTpYTzmTC+DI3Nt3E24PqeXF0yJqL4+99pOssHTC+8GEwozGnX4cijSdz2m1EyZFBRdvmcsFXfaHjw92YLfmW7LgFtjJ+Zm6jq+nyjcMD8TU5anP7a3/pr/SyKT8zHk6vql22I+DMukar1sF+TNSeiANLD83FuLepFe/KBrCi/iORUQUBUlrQoiVV/ExdY3UIAa/2i3z7VLyGgZicm52kyO0mQWTOfMSchMZi6bJnakUmdbo/pKYqfNu3jtNYW453SdDl6n3H2p5nb6bBi6VNK2fJMdsi9gBEvkBUy+mfYnyg8TKeoIygg+65ly9Rpci6MT07Mcuo7yWrI9NiytlIyudwKkfqLvecwdWEx+5qmLL9QJJ0byfZuR2ny+wtc4v1Lr1wYizHfsPMA9blGFmyHSgnmus6p+rzFm47CJNTq4HN1GTPkOR257RmDiZjtG4Wpp1efq62qdoUBNxGDcSuawYSmBpNyUYDG4gXe0gBlkQBcACZzuTUdlah8xeMbyVvifkfTobN8TXjxjIoLceIpBQmnFsgEQ6vgZxgHYUJeigYV3CAs1NuCkG2lhYhLjOMmt1MFsgU1IOoWBzvqF42I7GYsU1/U8quCRMXT2Wma78ej1y+mCasyHq37IP3gZfav6xQDtwJHafDx35p/wDNZfKiCeqyNw/7CAuAnkxq4B+Yx0n8fj9F+q55yH95NJbux/SaBjqFp+JXbn4eZ+GYYAeWaEOmUcV+s0BfE09N0vrWGf0+wscmG/rzJtc70nHAQywrryqTXl6fNiJ4YA0Yr1V4dSsizmNf0/6nl6FWCqjKx3DT1PRZ/wCb6VcyoATyLnizixvupr8T0n0DqsQwjpSx17kGp0+PqzqSenl/lfFLzes8uuHHDAgxyMuRCOexiGNHS4seYOg4vdjOpe4nqs18qXHm/wCJvp4w5RnQUGNN/wAGcAeJ7D+IWGX6a5PIr/eePM8mZbHr9yVK3nof4UAbqMyn/R/zPPidH6Z1h6P1XX7mXSJd+vknH3v1dT6z1od/5ZT7VPu/M5GZ1TGzeI3/AMxdR3J3MY30nL1X0rLnxk6kNhf9QHMx/r6OT4vjyPPk2bPMglSCafPGIQgiEIQQ4hod4AhLzA7v09g+AeRNZ8A1Ob9KbZwe283kTxfJM6NEB7al6R+DB7bSmB2N7znpoyld5KowUcnYwro2YTQlTq2lhDV3JfuvzLur8QaD0jdymDdowvVGCSQ19pQAJHMsOTvUhYEy9QXiZCQtn4h6t9NbCVqI2kb3dpsG3lfEEZAQABBYmwFG0sew8cworF3e8MKG3sAxa8Si29QCcaWq7lbhviS7O43+ZLowLupAge7lbXZkLEKCIFBaOxhNdiUrHYiQm23gNAsVUWyKCbEiuR3hFgy6X58iBOny5MLk4iRJnzZc6BMhujdiUPYPabhLTXfMv2s/K4tOoz+icWs1x8xIRgKh6t6B3l1fezF6t9mFgNq+IwkgiQrSyAeTMmLDnxL1ngwJdEG2lTyLSKsSgATuIGprNCQsdW8mi6tpAPniWprgbweedjKiyVA4lBFMvauahBQPmNXyHQFHEArd1GMvzJQ38xqBRLG8npgklRCUAbXcvVWwl1SqN8byFY2ztBuTQvTZ2EhxE9qjlA1cSA3fmNMZjiA2YQgiKCajzj3vvIy322jQilY/EmhQKjQlC+0hQ9hcaEHCoN6buCMKq2pEmnj2kQ8eJ34XbzLLRmdVyUCm4lYOkAtVX29yZ006dEtiys3iZ83WZcdr6S18TWVucW+wYOl6Lpm1Bl9Tz4hZszrvjzA/Bmf1P5gn+iPzLTpwput5b03s5QZ+pewSK8xWfpcmUffX4mqq/EvXXEz9nO9WsC9DsVdyZG+nE7hyAPmbtPeWtk0do+9ZYR0zirdto/p2yjJ7jazQ/t25lDEWW15PaWdWrJ5KdvcfmM6TpDna2Htmvp+iWg2QWZtUBF2AAnbHa39BxoMKgIAo+JTZrav8ynyg3cwZepAbYxrLR1mb00+6cnrfqHpqCG37TP8AUuuBOhDfkzB06N1GXU/2rubk/wBq+lZusy5Movk9prOXNhxg9pg6dxk+oKzfaWnS6xtaMqfYm1+TJ17SdWM56t3+4mpr6XLjJ9xofMU2PDi6cE1rqcvJkZ2O9DxEmtf2Oj9X61MlYcJtRyR3nJUQ3ANaZVe0zpJkYt3yoiRTRlo44YbRnoht0b9JpzrR07g7Ga1QTnAFORU0Y+oqGLGzRL0TOOpEYmXWaHMIbpAisuRUEDI2UHiIYMeYWTVG3NnmGgCDyYKihcEsQZl0tyNSnux/SaUcHic1cxB34jcecahU053y6O5WwIsdQceQahULpswIqN6rErpY5lcxHRnx2p3nM6kshKiEmVsDQuprOmtfu7w1HNyMX2PEPGBjQHzAymiBDcGl8ATLvyY32LtcgP4lG9qW9pY9T/Qv7w9fHXMgwRDEWC45xWPgwgyE19p8HaV256lMAhVBoj5hA3DrDek9I9QozHSvm63m/qiMmcM6kODwOCex/XacxlDDedPEvVY+ixNjdc6Abrpsj4nPuyWWuXfNtbPbmFZEVNW2sAbfrOT1eDAcRdG3BogDY/ibFzr1KdldDqIPeD1GDCehOUMwIbYBTVmcvin03WedlyuMcek2DO39A6ZgzdSRsuy/mc7DgOfOmJeWNT1uDCmDGuNBSoKnp55+3X1Y/k/J/Xz4/I0yLnWjswi2LY224isytjfWsfjdc6b/AHT3Piub9c6bJ1PShunUsB96DmePaw2899vif4nlf4kXEv1HVjABZQWA8zzfJJzf/r1fH1euc/TlCGSRVQV3j3x2q14nOvR8HNvWn9IXZdPNmp7TpMIwdMmIdhvPMfQcBydUuobJ7p6sTNen5evw8R/Ev07+S671Ma1ize4fB7icae+/iHo/5z6VlAFvj96/pPBTUePqZViGIsQxKwJeYYG8AciMHMo6X0r/AM1h8TqVVTl/SxeRvgTqizPF83/RiytCCR35lljdHeQnawP0nIwIBBkK6iQJYJq6qQNBigCFk3IrvGCzY7QTQa5UxSrf3SyPb8S13Y71IDyDvC4Q1ngRlWB2lgd+BCZSeITChXbcS9db1FgVQuC3cSB+rUt7bQWcbAiohNVHxLs8GDTvaBtAaquVqo15l0pB3lNTWpArmGAODvFaQJYDKxPMGjrfaWFF87wBdfMvUP8ATAMhe3aUQNO0AMgBuzL1DYCBdKfzL08CUdIr5kHYQoit/Eta/EEEg3chHu5jVWFBBoWRBBXUCdpeoqedoGiyd400xnF0OJRbxB0kQ1HtN1cLtV2u5asGsGCV+ZWgg3cammAhfzJpB37wLLEe3iS2B4MBgWj8QaBaCMhvwJWqt+Y08He3gwW9q2N4ktbXxLD9jB4EWNi94d9xARxI5HKwIHsyyRdwBuZRWuJAwtUWNTGyu0JU7kwshuih3hEUkjxC3bkVUW245oyKz3tvBhhLagalljvUpFyMaURyYcatT5RfcCam1fraSNR3AmjGmlbdwv5l5cpxD+gFYTI/1AvaZcX+Jr6tzjPbYVVF1JpyNM2X6hS6MmEj8TIcbMxKMyD8xoQad/cfmPtIuyEt/U3xM635h48ZI97kwyNvEgDaZi9Vi9020VaAqXa3tFoxKkGVW+8JowQzSzjHMWRR2l2y17toNFuaB2EhHzcpAztpG814emVPu3PiXnm1fYcXTh1Fivma0xJjHtErVpHiB6pJnecyNSHeoBtAy50CmzMeTPRIuZ8hZ1PuoResX0nU9aMYNtU42fq3fZNrm1/p65Wt8rH8RuLpsOAWqWw7nczP3kT7RyG6XIuL1cgoXwYebL6PShE+/KK/AnS+oZE/lG1VU5n03pz1WY5cn2JsJqXZtTdVm6Rkw42xAkp9xHmNydQr9Iqjbfibuozpiw6VqhMGLpznZne1A4qSXZ5Cc+Q+iBRs9zMoXzNvWCnVSxahyZk2nTn0BuhQhf2QdroRlbVNIvHobZgI4Y8I+PwZlKkHaMWm2Y0ZWK16VVLBJEX6eLJ9poxQL4uNxKZg3uT2sO0Jg3wFeG/eBpyqbXf8RqdVa04v8yF8DcFlPxB5WnU5gKZSYxM6/wBw3iQq8jNf6R+MoVpyGhZ6MUI7eBGHpQw9tGKGJG4Yqe1S9OfHutOPiSJ0F+hYKTpP6TJk6d03Wb068oacFT8zSmfBnFOB+RKz5cbF1LYmGqxOz03VL1GGifcIGf6djyr7NyeJy3w5+ifULoSnitnVjuIrBk5UwxmXqcVjZ+4mLVpeDlM4tz+Y+rQGJdgeeTH4qZAPEy7wQGwjFWWqxgEjagsI41YUwBEsCEJVZ2wMm+Jtv9J4lBgx0sNL+DNcHJiXIKYQ68fLeSLI5/eP6fqH6fIHxn8g8GZ21YTWT3J2bx+YX27jcSWTqZXq56nUbuo673Lm6cacx2yWL2isvX5upTTkIodgKiNiLEo1zJzxOZkX6zddT6Dj19dqP9ikz0DqQbnI/hzHSZcp2BpRO2R2M9HwT3Xyv5vW94Syh0+Zidzhf2zeV0kntE58QYXPS8LP1nUkfT3zKLdB/wDpnjOqyNkya3YljyTPYAnE9MLU7EHuJ53+IehToXTLhJOLJdA9jPN8vOXXr+HuXi8/lgxL3M0Kb2iOkfXiruDNWFbacn0vi5nPPh3foSBMbueWNTtA7Tl9EPTxKngTpYjYmXDu7RkBlKngip826zEcHV5sX+hyP8z6TPC/xLh9L6zm22enH7TXLl25QhiAIQmnMYjIsRgEqOr9H+5/xOrpC8Tk/SDTP+J1C/aeL5f+jRbcyqve9pQcVvLQ3ZOwE5GoQSAJWgeN5Dk58SI+1waIfAlla5EBchVrML1LuF0JVRvUFRbXUYWBO+0EkEkLtJ5FgbcQrraADtzC5W7jyjKQRfiABxfMdahaJ3+It3AFDeaFsNA8wBiZjLV9VbbwlyENCeAAHuODCYEVQG8Mkm+5gEVVbG5cPAaYtVbQrP6Sxk0HzIW5I2kxPCHffkQsTDSykcihBG63xIPbVd5RHSh/xKB7g7QibNHc9pWit/MggA5JlE2auhKobjmWum95PIoDc8mEV+dpYIW97lOTW24hVFTp2P6yK+kUZer28wCN4DFy3J+IC+0EwlO0IjHfeQk1d3LI78wVNgwq1ycjvC1bjfeAEBYkGWRTAQaLUp7bwgQRxAC6TdSwRVEQup7RyL/EohTBN3K31cQaJEs3DVfcTcAMdQ22hA7m+JDUKHVzKquZQ52jvSzPVJYly1fZZJ4lBHF1vNHp48Z/rsV/EI5FC/8AhXS/Jmpxfy1OaVjwF93OgeTH4cHTqb9Wz8zJk67KntzIGB8TM6tl3xhkB7Tf1kakkdXN1GTGCMKoy96nOyOM7V6TK3xIuJkUE5CTGDYE3M3ovcnotMDA7u1HtcP0wrXd/mESR3l67Sq/WZvVY+1qWBt3kABHNGCdpYJ8TLOrVLPuapYFbXB0877y1IJo7GUQmuJL24lhBe7Rq9M2UULrzLJq4zlD/ad5px9P6g92wmrF0a4lttzG2o2qdeeM81qcloi4xSjiDkcA/MJnABmTJkFmdGh5Mt95kfqGOTSsW7OxscQsdDkbzHXeJavQTZJswgvt5kJAgmgvxONu+3O7UA3oGKz9Riw/e4vxJkyLjQsTMePGpJzZaLc7zXPP5qzlm6o5Opxs9VjXgeZrwqvS9GoO1iz8mMAZ0KImzcs0o9Mq0+Zy5Xi+BN74xpnK6/6uYaU7L5lHNlXDsuhTuSeTJkzB8pY7gClEXnznMwHAmpKpDan57wHUKK7x+gn7eRLTAAdWQ7eJ1jF9s+LCT7iJbaRkN8VGdR1A4XaZASzSo0esniCciHtBCVyN4em/gSt8/FeleqwFAXANneqjQtdoQHkQ7z4J+WYo0oo016FlgKIa/pjIEYGMRWHu32mkAeJYW+0i/wBMZsZzlqo7mOOXPhbccRwQ+IQxwl/jSkjq0yDTlQH8wWwKfdhciOfCpG4sRf8ALtjN42tfBlcOv4/XPpMXX58Hsc2Oxna6bJi6/px6iizzPO9SDqUkTV0mZsHUBQfaQDDhYd1n03J0uT1en9y8kDkTH1ADVkXhuR4M7mTqf6JyDxOXlKZFLJsW5HzCRjRb3M1YfbQ7wFX2N8CoakLkX9pHflpUQwJajaGBI2oCXxLqXUooS5KlwBZQwozHkDdMbG+Lx/pm2C62KO8Nc9Xm7GcEEakNgy7BG0zZA3SPqUXiPI8TofTca9Z1OMLupNn8Rvh6+fklmvR/Tun9L6fjXhiNR/WaseT+1paOAdJ47Ssid56vj5+vMj4ny9/bu0bjgdoIFqVMpMg1aTDHM2xHP698fT4Wy5OB2HeeQ+sdbk6xUZ9lU0qjtO19fynJnGIH2qLI+Z5rrTQVP1nk66vXW19Lj4px8e/kHRZNOcL2badrpV9+/YzzyGnB8Gek6cUoPneZrpx3nGOr073U6eA2BOJhajOt0r8SObXPK/xjhrN0+YD7lKn9J6vmcP8AizFr+lh/9Dg/8Sz2z16eMliVLE24jEaO0UI1eIR0/pQ3Y8zoFrbx8zD9KHtadKgeank+X/oAo3F/vGMVK6QN5QWmomhINrI795yUutqMgdbI7CCx3qT0jtW1wmCJ3+JRyLv/AIlEGiJVHbbeAaMpBHiQMpbmopgRwtSgrHkVIh/cjmDqYAjtANir2kAcElWlBr1anIBkUML2NSZc+H1RqxqVbuNonQOByDLbFjOKid/E6faOn2hztgxgOMYOP88QdXT6RkQFlHIuJCAJpO4I7yvQCLSneu0uw2NajDkBdHb8QfSXL/5WWz4MxphyJk1q1eRC0Or60NHuBH/kzmn/AMvqc6ci6vEI4HNqWUHxcx5TmZg6qwcf5hDO+UAOGDL3Ev1h9eWk9PlAArn5laMoIBQwB1LuvpspHhpadawX0st32Ik+sPrBMjCrBBMtAV+8GvmTH1j6jjcWOxlr1zJk9N1Dp5Mn1ifQsjc6Wk2riNfqguTdVZD8cSsufEqWiKR3EfQ+pQHPaSyboXHpk6fJj1IoLDcqTGYs/SZB9mlvF7R9D6ViRTdVcMKwUzSr4HbSE014MNx060HsA97j6L9WL/MuyV22mtl6bGt6S6ebhpi6Y4yyAt8EyfSp9Kw/2izKUHfwZvXF0mUirUjtchx9Or+m4K+DfMfSr9GIBgN5QYEjY3NuU4MJGtAV7MDLGTCE1YQp+DH0X6Mh2kC3NSdXgyE6lVW81Fv1/oNTqGT/AFAS/Q+gPQyEAhCR5ljo3Lfcq/mLy9c1a8GQEf6TM+T6gcv92lxL9IfSOgek0+5nFfEAfy++l7bwZy16nqS2wLfiFlw5chB06T5BlzmLkjb/AD+PE1PiA+YGXq23yYctjwZmHTN9uVy3mMXDjxjZZL1In2k9KTrs+YlXSx8yjhs3p0/gx1EKKqXvqEzek+9AEUDufzDxmvxITdg8wr9nHEwz5Ab4uQ7CR99xBFkmEXrayK2lBrOkSwWNwNDDepA7Uox7/dBDmoLfZXfzKogADeMDC5obxgGrjcysfTPnNdp0cPSp06gkWZvnm1qS0np+kZiC4oTfWhaAqQOCviKfPU6ySOkmDfLSzLlygHY7wM2YUd5i1l2J7S2qZlzMWobmLAI3ayZYIXccyMwsN55nHrv9Od6/Sw6twKEApqa+YZ06dtooZtJ0oNZ+JmeUy0ZTxE5shQBV3Y8CG3qt9x0D43MAYtNnv3JmpJPKyEtiAXXmYkCMx4yAHer5A7CKLerkO9InHyZTVQvUT8ma82Ne2jJnCDyZi6jK2QmzQjfSoan9o/zEFx6h0ClXuRcvMkIIZMOPF7d28kRCumM6qDn54h+mcjasm/gGQ4wfuO3gTpI3zxevQRl1PrqhxK6nIQsIqgYAXvJkRX5HE6SH9HVrJjxFzbcRpUJwN5ZfTtVSXcr0c/HzIXqY8SgchMaEveFsIawKq35hafmUXMG2Mij9o+ZYcDgQArGX6TQeRepJ6sH0vLASekv+sQvkxcsYMoMT6K9nEsYfDiGpa0agymWnEUuIr3uHjuyDDS2xqw3FxWTpzqDp2FVNFy4Y7+Lnv2zNkdOn0MdzM6kDk1N2TGHHG85mbUmTS+w+JXg+T4b8d/w13DMFxtY+ZpxYtRB5o3cb0uLG/T6kAtY5RInPlYEMSgIdSOigJKlyQKklyoRRMqQyjADIoZSCNo/+HGx9J17YXAHqD2N/xExeUNs6GnU2p8GXmzfKdblx7ErvX7Q1a1ppk+ndWvXdGmThuCPBjtZ1gHg7T26+fYrOhWmHaNx5NePV3HMoGwUac7r+sX6fjNG3f7V/5mO+pzPLfx8XvrI5H1Hfr8297/8AE4Ofp+oy5mPovudtp2cTetkUsbJNmbmGwoTw9d/Xw+n8/X1k5ec6f6VnfIpyLoTuTOyFCAL42moROYe65md3qvPzRYmozpdI+85KGjOh0r7idHR2ENiZPrGH+Y+mdRjG5KEj8iaMRsQ3XUhHkVKlfM6qWIzqcZx9TlRuVYj/ADFidI4iEcm6xIjsYsSo6f0+xiYjzNgyNf2zL9O/8ph3ua9wARz3E8Xyf9UW+S18bQEf2/dKDEgmtpepQeLnMQEVd7xqkA3d7Ra0YRFr4gEXU7yF107ShjUqbMELR/7YUaOG7QywFXFsirwZYoivEaYs6Tu49siaCSBtK2K1KXGwApoAqQBuLlHQO93AK2vO0grTffipWPK9FjUt1Caq5g69PtK1DxAMje4e3eu5iKFdyPnvCWyCdINbQdS6abZhxLVmZTUogYrRveR3UKtiiYOhl3O4MoqTQMmi0ILEAbfMIsFvazBXHzfMZiVV+8WZYhakFoLr7rreNVfdsu54uR0YWDseRCklFJN8HeCMS6jR2MZoOk7b3vBCGvzGr5UmFVBoUZRxWdS7GuYy9LAHmM0KF1A2e4jU8kjEWU2abzJ72xlSbH5jDVyFV5G19o+y7WZRlx37rTwYCtmxtrxsQviayN9IOxkKBQZftV+1ZsjZnGtDTSN1Gd8ejKAZoOPfbaFpVfcPFGPsstYRkzaNLsCp7GUiupLDIQPAm30lLWRtK9NVujtL9jaxNj1nUzm/iOTGpAUO2/maQgC7oDAKLYIj7JtCvT4kOwB+YZVFU6VUVzJ6Zu+0fjzYV6dsT9OC9bPG6hONq4l67HzBGM7HiUcfurcTIIEc37jzGe0geYllomrqUynbxIHALWx4kZlPyYkBhsBDCkbmAQPujGTeiIu1XeGzs4G1kSqorR23EHTdsNviQ5GugIQyLqFrch4AKBHzGlKXfeJy2CABtfE14sDZjqlkMIXEzkACzNvS9CR7sk1YcK4l+YZcVOk4kanKKFQbCoJyA7QHyrUzZM1cTTZmV64mXJmKg9zAydRYriKLX3uZvWJbin1Eb7wV4riFysFyFnK7XPbVk77ftKdwq14lbXcHJTMISRKOXnZfAjE9oIUVALVS813hhx3uzC6tjqAJMXlYsAo7y9VUJQNNZ7RPaS38kkemKr3kwdWgkLue58RjGiW/aL3caEFDvOkdIXkZDtepvJ4EoAFfC8/kx46ZVGpt6mdmvjib4krt8XM7qMYDGpCYrI1CdXq8SLQ6nJ8RkDEKxjyd4VwT0DKoK33EDGO5hZj7DBQ7DeVm+xFjAN+DD1StZgBqrsZXrBe0ZrMrV5hCj1LdoPqZG4BmgPXYftCDjxUJlv5ZxjzHtX5hjDk8j946/wDuIk9w4poX6gGLL+ZNOQdjCD0d7WMVz/a1yN5C1bII7GxLX8S9e/uWGgW9oakXcvvLK1IBDaA3FdV0wz49vuHBjSsitXMM9czqZWf6S7Ln9NthwZvKaWI8GKxYlXMcg5MdzD504vPVi1lypJGklSSoFyGSQmABlEyyYJMASYJMsmATIjT9K6w9H1hxnfHm/wAGem7D8XPE5W0FXHKEGezx5A+LFkHDCen4utjyfNzlH1WZMGA5n4A7TyfVZ36rM2XJyeB4E6f1zq1ygYMZsLu1f7TjobWceuvtdfR/jfF9Odvtp6NdNntNvbfkzNiGnGB53jRemzvPJ3d6ef5e/t3Ro1XtBymxxKUkHcbyzRaiamJXKXyUJr6ZtxMnDER+E0Z6pXeO30zWBNMw9I1gTcOJpXgfrmM4vq3ULWxa/wB5zwfmdz+K8Wj6mr9nQf4nEqdJ6cb7WD5MdjY9hFqvxG4vxvKy6X08M4Iqjc3iwd+0x/TMnpswIsmdAupY33nj+T/pfBB1FjpHtlkpp06d45mCrSxY91nmc1KQEXtvC9S7TvG6bo3UooCTv+sgEm6A7SKGIP8AiHptQAe/MjKeAeJUDbAkFbkstvVQintvUQYIuud4FEErffxCANiuIJDh/uk1MONzIFhDw3Enp7GrB7XCLaahu4O4lTS04bUL7bwseEitwDzYMim7/wBpd2gVd6MJuo41EirgAEMaOwls7E771L4pviDYEnUK5qGPclttpl2MSj23feR2BPiAOk3ZMYE1Jr1b3VGASC2x2G1Qhk2P+kRABar32gHKTW13G+wDSV3JkIx6dj8QFqdQO1SxZW+4hBRqG9/iEwU7iAJUvxzL9Mqtk7yyfcSNu+0ore5NXGhdWNxUJhtLJ9tUf3kvYjtIoAF1gHeHsbFX+soqo35Mse07d5UBro1UIrtdbSwqjmyZRrffYyWC7WiP8SjWn4lqBzIxCLZ7wuoFtQRYErQODCxOoFncQyhZrBG8oXXtrgStK3LYENuDxKoHbi5EWB7jR2EsG2uBwT2/5kVAGtjtIonA2YgwStqJZ3FkyhquiYKikIwB5ll6J3vfiQ2L7/IlMtLfeUGArb1IaJq6gKT+JVEtQ5jRZHtobwlQsAqrvG4sJI4qbMKrjHG86c82tTkGHoxsX/NTXQUUoqAcoqJOauZ0zG5D2JC3czvk+ZT5xVXMmTITsJNUT5hfMQ+fcA8GQKS20HIu9kGc70xev0lhhudpAANwdvEEKRud18SV3uhM6wMNpeoLAFvdtL1CxCZ17iNEGNfNyHGNjtUEP4FCQNVb7RoaMa1fMEpRGkfmUGI77S9W2xhVlSy1W/mDoB/+ZWpueYJym99pF1Zx6tuB5hnEqKK4+IIYaeZPUNbChLv4TQ5hoxN8ipzXO83dU/8ATG855Nz0fH6ez+PM50JMS/udVjGNReEaspbxOjr1+mj4lXIYBMNhzNSGLVxXMT1WS2Cg8RGpvMrzdfJnTdrla5i1t5l62MM/2tfqSxkvYC5mx48mVqHHczdiKYBQ3Pcw6cW9F6m/0n9oPqgfE1N/VHsajMx6R2f+oZG+pZ6T1h5hrnXzCXosY7XHdL9IHV51xIdJNkmLZJpnc8ljIp+ZCoP2mjKfpDgyHHlBBEF8GXHuvuEuE62aP1WxmnG3mPxujkFTR8TIueva428GGuNWIOJq+DI1OnQHElReBmUaXEaRDtPKDeCywhtCMoHGe0aIkDS0dI83zT8ruVKlyPOkkkomFS4JaCzQC0iCZostBLQC0AiYJMHVBLQis5/pn8Tt4PqGn+H8RDf1a0j4Pmefzv7DJ0YrCDfJlluZF44nXXk/Dlb1m1m75uacaXkA7CZFxln25nTx4zjUcWe8z31kd/k7+nOGe0DiFqC0BFe5u+wk9288zwmM29yZGW4s2K8SkYvkCkGATG94eM1KA12qyY524vjHTj9Op0T2anUU7TjdIaM62M2s6ujn/Vvor/VsuLQ6poBskXzE4/4MVd26jX8VU6PXdTl6TB6uJwhB3JFzkH6t1GdyV6sgnsNp24mxw78V0cf8LdOlA4Vb5LmbF/hrok9y4kvwRYnEHXdcDv1GSaMX1HrF39dj+Zv+tn7xo6r+HTjyHL0g93+jtOd1PTZemcLnTQSL5nW6f631CkDKFYeRMf13qcXV5cb4WsgUfieX5vjkn2Pfpz/bpJuV6gCgDaAclbBZdpVVvPIC1+4DzJr3qCdJahB0hdzIbTdSgXd/Ev1Rq345iV2JbtL9t3dyg3ynXxtDGQaRtdRDUWNcVI2yCoTaf6yH8ytCs16uZnS2G20MGj5hdo6oDUOYIPu09hvD01S3R5EhF0SVNSpgBWs6SSp88yA6eNt9owUXAoLcj4692+28YYGjTnxuYJZQo07jvfaW5tdgYDG607eYMMLKVUXA1g3XIkyVpFVR7ygBpK1R8y+0WEuyG3EtW5HaCGF6a3lrQWq3k9A6OsGxUAjSb4MLEyqGsfpIT7qsGx3lVTDgJsTvUvf8yWRV79xUtrZidNCTBVA/aTY2MEs4HEbiCgamG8LY3sOYxCPcV+f9oVXVsfxLJPOnfxKXdjXMKsNosAfrCY7V3koMp81B7/pApWG4IsS2pjYqUqAHeVQPaoBA6TUt3DUCt7yitjnYQmWxQqxAAnHYowro3qlBaNVUsg0AKvuIwQkA/BlaQwvVUiqWUqwG0soK3BEYBKkLV34laH2sGHRob7CRjdb7TOAGJFDvIG3+ZQx0xOqRVqyDf5iKtaJ8SwVJ8QxiLEACPTpKNtNzi1ZCcaFieZpxYVG53MOlQUIOoTrzxI3OTtQAineAXmbLlImmjG6jciJbOWahEC3ePXGqqS2xmb1jN6xKPJ5hA7b1BFXV7fMMIDZucbdZ+2oRZ/8AaCW23N/EhOkkjeCbFseJlNUd+F2lXZoLQh6qs9jIKZqBswoAuqx4kK70DvDWvgHzKLFQReofEooIa35g03B3EP1NxQh6kPPMVMKN7Gq8yiBq+6x+IZfkVv2kuuwIreELBK8Q6vkSWDuVlhbO0gA1dAQwPaQeJYVSOd5T4wB936SwYetNMF8CZDG9Q+rITM7GezmZH0eZ9eZAZW2h9Mv9Mt5mbK1mptX2oo8CVOfPQSYt2oGExiMzbVDXVyMrksxJlAXCaFjW5XjzaiYyxqPXCP07mNRAi77QTqynSg28w9HPxyQJcKNKbCHiwM252jsfTrjHFt5kcONwN4dJz+xADF238wxkuCjFtnWEcVQ6z/BgiuJ2/wCHsGrJkzHhV0j8mcNVJIE9h9M6b+V6FMbD3MNTfmZs+1nLl8/f04tcz690JbF6yLZXkicLCb9p/Sev6zUuNgNxXE8c/szttVGer5efGvF/D+XzeaLJhR9mFzM/TPiOrESR4m3kXLBnnfRvErNh6kN7W2bwZrVtviIz9MuQWNm8iJxZnxtoyc+fMhLZ4rfVfiXAxurQ+DDaj5jF+0QTDXYCHD5/SqlSyaiy0jyiJi2aUXimaQWzQS0AtBJkFs0WWlM0WWhkZaCWgFoDPXMJquofappxLpxIvephT+tnVe1zt4sJT3Fal6v1jfHX1l6XhUYhqbmOGS/xF8g7VLB9s83Vtrj13ertNQ9htIdPYxWqqk78yIcrV8iWGtrAEVqFVzLLVKHA0QV5ljZ5m9TYwsea3AM1xutc3y6eA7idTA3tnJwHidLpm2nd2L+t4/V+k9QO4W/2ni0d1atzPe9Unq9LlTnUhE8WMZKFgBQM3K59tXTfUdAC5lsDv4nSxMmVdSNqBnnyhMLGMmLdMhH4nSfJZ4rleddzLmXCCSd/EwYs7NnYk/dMuslrdiT8yw49QEeZj5OvtMJMdHarveBe97VAbJ7RpErGSTRE8IMbHmEp1WAfiBagXIrKvEIaAdBA33qShZBr9IoHUSRxCDe4eRCrcEdtpWktW9bQiwJIJ3qVsAO0iL0lRfaEijTxuYv1LI1ccQg3iUWps7m7hCzZPA2kCbj5PaGVGo70DtDRQ2O/EttQve+/xLbHR3kodrA8QBOT7dXeXqB22+IbICg7kQNKH4IlECq19wBcJdIB37cSDHRO8Wp1Edh3jENIUqDQkKgNY/MgAXgLUhK6zTbQYKlY35glVtvd2kKKiirJ+ODIF2BHJHeDEXGwIK71LBIN/wC8mooFvk3I51KNtJqUDkJXT3WQe9AQNvEholQd/gS0agTpqRF6gDZ4HmLTSclja+8MspW7pb3EJCCuoIIMCUpjZ/IlBduN5SKcjgngGWCxYqNqgE+nRsdzKDe00NoGncm6JkTGTf8AiAwVpI24viDQI9p37ywp1UdqlNezDaEDuFJJuWCav9oTFCi3sR3kOkCw28Yqe7kjf4lFmIAI2kZjrJGw8QWdthUIhckUJW/PmMRVBNywmogCyP8AaTAvwByZoxYXejVCPwdKAdTTQdKjadOeP26TktMYQfMt2i3ejEZM06+m15H3iXzCtojLm5ikDPJV08dRTSXqtmg+kEF8w9KleZz66/TnelrRXYVLIW994IDfauxkVa1HvOesCdNhp4ltaHbj5g6wtdxwYS+4WDx5lIAtYNcSmAHJuG4A4G3cSjo1jSt7eZkUCCRKQgOaFH4lf37Gpe4bmUEyrYJlHTpPb8S8gcKCUYD8RYU7nmFW1q1XcKu4/EgN1tZlb/gQK0kt8DvCQgG/0qC2pCWBBAmXN1qYxtu0s4t9N8cXr021QJ2r5mXJ1uLFtz+JhbqcmY7saisuO+87T4p+XefDM8tLfVVvZP3MtPqDZiQFA25nNfDH9Inp42Y8nabnHLXPE30Y53icjbQ3aZ8jTbr1cViGvOo+bmxzMvRi3ZvAmhjtCfH60DGZ8hswsr0PzFwx3d8BIuaMK+mNTc9oCLvZ4mrDiLkEj8CDjnzqY8bZjb7L4nQ6bplZghOgHgAbmbem6Vem0s6eo7A14WMTpjr11oYcAHmY67+uuv28eGY/TGLEK34vvMx6LMSQHA/O06aORlIUsq8b/jmKy9IuLpmyZeo9z8HktOfPfWfbr8k6tuOQTkRqO8bjcOPmCdYPNiWOdhvO7t6dH6T0v8x1iAi1X3NPV1c5/wBI6UdJ0o1D+o+7fHxOhrE6fBzt+75X8z5ftfrAvhVxTcTyv8Q9KmDqlONaDLv+Z6z1BOB/FFFMJ73PR355ef8Aj3PkjiYzaCXA6fiowzxvuz0scRWfCuRfB8xgMsQWax4cpR9L7EbGb1bWnyJg6zGQwyL25h9Hn4B/EjHNy5W4bqIRNRaGmYftLYw4/PfKmaJZpHaKJkeYRaLJkJgM0ioTAZoLuFFk1MmXqCdl4kzUtaHcDvEtlHmZiSeZJv6sHHN4i2ctBklwb/pWHXmLnhZ3A4Iqpzvo+N1wMSppjYM3k6dp5flu9HQqvYcCAV3oiGjarsUalWSOOJzYCuMg2eJfp7WRD1WaB/Qw1JYe7vKMxxuDtxFhyzMh5E2EA7A8QdKi9t5eepBjdW7XXEvBiOu/E1ldxIVF2O3M6T5CVrwnadDpjOViyULJ28zX9P6rF1Gr02vTzOj0usCCKnlev6b0s+VK7kj8Tvfz3TepoGdNXi4v6r0oy4hmTkbN8iLuax3Nnh5psRIGkEmAS4T3Cu206ITRcEoW2oVzcx/Y465Zu94xVZd6qbsmBQAWUAyEAGqu6q5f7IaiG1G28bjNA7cRYDayANhLVWAvgmcfyIVDXWwk0UtDeAbH/tGqWK1IIE2NbSaV5PMpbJq6HmUTT6b1CBZQagbuSwzURdQlZKJvfxIhUe6pBZCaQCvJ7QCnZYwkWKG0gfTf5lB61obkE9oSlRYNkkbSjSkUONpHPt1E18VJGtFrDnxJjYOKPMBGOohaMYCbI233lCw4XIQRe0INquxv5lFt67widhdCEAAWavPcQ9PJseDI7AMaO0oOtDtq8yggAo53glaBPY+O0VkVm4ajUJAyimbcDvANUZtroCEQPcWPxEnI5bbYCMdgRWxNS6qkRRQbzcNk3Bqx2kAAAoqTI/trSfzcbDA2Fy6uKk1a3rSSPiEcbOLB47VvBCke4tx4kMC2MFh2/Mp9YAXTQ/MNiSL1d7lM2obcjn5k8IXqZRQ2uQl9Oocd6h5DsPgVRg02o3tUAHaxYP4lr1LKFBXc7EQ9AU7biuJCikqRtKYHW1G9iZEJI07V8wsqbm9zAQNjZSL8wn1oxW3eUVQ/tBZmBsDa95NevZRVnaEFpdrA/eEqMdNE3GYMLPsLHzOjg6egNXImpzrX11kwdG7btwe034+nTGOI8AAbQGapuTHScyF5KEx5clGOy5AL3nOz5bJqa1RZMnzMWXLbUIVs/mCMNHneS9YzbiDGCAXjtKrpCmpQF+1+OBKu2C8/BnK3WLdNIFixI9CtFXFjLudpMb2Ta1IyIlrB4PmXdknt3glqLAcQEYigxgaMgTHuo1A8XBXZhADWpHKjiQsNNVXzAJm1t4lFd75PxKpQhghgCNt5BNm2XmTSwq9jD9QaiaqAW1dto8DTk6jLkwhWcsviK/ssC65IgIVU0zbdhCWk3F78zc5vXlvnjrr1EV7PuETlyjFx7jG6kH9wi2CNsDOnPx/mvR8fwXf/AE5vU9W5scTIgbI06mfo8b7lqMV6K4VsEEzt6d/pn/wGLCQN4eRFA3IH6zNk6lvMy5MrNyYL3JGhnxodjqPjtHZDSgeBMPTL6mdfA3M1ZG3hnnrZpbNM+QxrmZ2NmHPutfSCsRPkw3NCXjGjCo+IjqHpaHJh1/55Z8j6snwI1BYhYejZ6bIdI/zN2LAifYl/Jhjjjq3aVgwk7kbfM1qFUc7ywreBLo+IernnHRx58GXEuJ+oyKe5qhIcSYWGbH1WpAdxe5nOsdxUhF8Gcvpd9n0jfk67Gr6kxF28tMmfq8vUEepso4AifcODLD3yJucyE4kupXidT6J0Hr5vWyD+mnHyZh6Tp26rqVxJyTz4E9dgTHgxLiTZVFfmMvd+kcf5Hyz4+VgG4WgmGGUwvxPfJJMj4dtt2l+nOR/ESD+RLHkEAfvO0SQN5w/4nDDoko7axcdem/i/7jzvTn3EfMc3MRgNMfzHPPE+/wA+lHaWJR4kU7wqZFDLOdvg6jT27TpczJ1+P2DIOVkY7njWxG1KrfpGmYujyalK/rNgMOPzeZKTmShqmdzOgQGUjzOT1LDE5VjxJXmEzzNlzhe9mJyZ2bYbCdb6B9CP1Fjm6jUuAeOWiT9s+3Fd2c7mBPXfX/oPSdJ0K5umxlSjU25Ng/8AzPNHADwam4l8e2aSOOA9pPQaAmaOi6c9R1CoftveUuDyZ0OhQLkFCqEnXiamupoAK6dgvFSmFud5RJ0AiQHff954k1VHUCDCUEk7yEqDYMl77cwmhyIzOCO0vHr9Ue6pe+oeBLVLNiAQosWNj8QQW1m+Iag//EOiN6hdJbUHBA2MrVbeI0kNtx5kZFo1yJDHL+o9YQzYUPtr3TPi6/Jgv0dK2umZ+oIbqHHzB0kcCe3meGp1YNcrA+4G/M7v0n6ycanB1BLYipo+JwRxuCISKRdmvBmsSXHbwZi6A8mNKkDfmcrosxxvu2/+86ysxUEHmeX5OPrUzQOTdkX8mVpvn/8AiNuls715lgA8bXvORhX2rzfzLFsd+0M0TTChKOgsoG3a4MUArN7v8QboUBQjdI23r4g5GCUCdrgs8Ab7aPMoAFeaMLXrah+ksYyeOBHlAL8C4QJ+0j5hkFFIG/4lUR27cx5TAWdI8CWpJsmS99xUsm1sg1IDD6t2FytQLWxO/YwkUKCCu8mwsgcQuiAAGzfrKOMA6tRuUq2De3kycMK3Epoxh/uvV5l6ELH3fpJTDe6EnJsrwOYXQ6VLavEtVTTq3s7iRVH/AOXa4ZNvoocd5TSsiYiAb77bwlcsN1GniWyp6Ytb35lkAIaFCQ2IVQEVtFlNPzv2hbEjttUNSoYEbmU0LYygBvY+OZQVkxje2O53hs4BI02D8wXIAFjYDcSrKsXsAN6sSFBkY6CQe4MXjye6vcPEbxuLJuTVAuJl53IlFBqNADbuYbW5snY94IV1WyQSeYShbGz3ZAoSjjOkWST5g/1bqjp8xi6mXfYcSJmKFUbu6lsQAu257S1sbdoRAJUEdpdCkY3ubIkZtJob/wDEvQQSum1+IzD0bs97/rEhhKYWZ9NE3N/TfTSTbjab+m6ZUALDeatQHE6znG5yzL04xrQEuqjGyCZc2WppvDWcATLly7GKyZ9pkyZi1zNomfNd1MosvvDGNyTcE4yreTM3r9Od6GA2k/8AEEatweIxF51DmWfauki7mWSzZr4kNE0179xG2ARS3Ut1Q+7TQ8SYYWMSlQwa+0BkZOYwHSpVRsJAasMtg8XKmFooY8kQzQB238+YJajXccS1x5Mn2qxPwJPNFKwDA6bkZgTVbTSnQdU3/pH8naPX6PlY2xVR+Zv6dVZK52khduJBa0TZnXT6OoWmyn9BHj6Z045Bb8mWfHV+lcACifPMsY3c+1SR4AuejXpOnTjEv67xoCqPaAPxNT4z+t4rrvpn1DJnD48T6QNq2qXiHUY10dSCGntDRmHrukTPjO2/mdp4mO/HV5eeVLjPtXc1EdS2bpWKNuOxmHJ1LN3Mr1z5JmtmbqFXYGzOfnzk94Deo3AMQwa/eCIce/l3xFF7gEkxy6IaqCQBDl9bTOjTRiZzsW2kdt4xzpUKO0Q5h2z6zC8hi0GrIB8y3NmM6Zbyg+N4cffTW5oQMIVshNWRxKymaPpHS5eqyFMK2Sd2PCiHe2b5aOn6d8+VURdbntO7g+hppHrZWJ8JsJt6HocfR4tKbsfuY8ma4Y6+W305n/ROl85P/wC0Tl+g7Xhztfhhc7MuRmd9T8vJ9T0PU9N/5uO1/wBS7iZSL3Uz25UMKInJ+o/Rkyg5On/p5PA4Ma7c/N+OnntVbGTYyZdWHIcedCjfPBm36V0g6vq1FWi+5otya7faZrsfROi/l+n9ZxWTJx8CdM41MrTqUVAOpZ6fg4+vO33XxP5Hy/2d/wCCOE9jIFcd4PqsIWskTs867N79pxP4oJ/l8NHYv/xO2VNbTzX8TO2rFjP27mZ79O3wf9xyen5P5j3mfp+00NzPG+7z6VW0FfuhwRzCqBpoTqHxsp4IgE00YpsSDndExXMFP4nTBsCcpv6fWt+Zv6d9anxcPNf+LGpTEZvo+X6lnHoMikDfUSI1eZr6LL6PUI/a6P4h58V0H8JYcTB+ry+qR/YooT0eLGmJAmNQqjYAcCWNxcuFzGb6rh9f6b1GPuUJH5G4ngDPo+UXjI8ifOcgpiPma5c+wypck05oJs6NeT+0yKJ0umTRjFjci5z+S5yG2DY7wnUFPaagAUt1Z4h6GYfbV955RWkMCL/FwV1DkioS4m7mWBV7g/MLgrqiw/aQNQNNtAJOmiLF9oIUoRqBIhMMXLQPmoaP7ASf0Mzll37XxIT7udhvcYjR6lNxYMpmKgkDmIQ7lpQygGMVyetQY+seuDvAv5qaOuXV1Ae7BFRQQnnievn0KVq+ZeqyKELRXBkKauZoRwSoI2InY6JiemSzvOUvssEWD3nV6UIMON0O/BE4/L6Ux9RXYfrIuTgEH8wfedyQBcgDEkEgi55s8oIsAt3zKCqTZMohVPxJeoneMVZIPB2g6g36S6J4HO0r0jY7HuIwFS6bAH/MIMCvO3iAUZTRkNAePxHpDRkLC+8mR9Ib94kdiOCeJeRmNyLpi5PcPBls1EiqETqrSF7wtTZEYVvfEqac2ZBuZQyWbPHiTJisfaD3MIYwuO7qoxMDqtj+LEtQTuQfiTHmAxn2gqTyeQYIcnbse8YDfhVVh5k1UBZ3+Iv+4Cq8sZZ53G/xAbjoZVXte9SmLFy+re+IAsZLqpZBAJ0+6XAOsldB87SanXcnc9u0gphRFHzDUFiLNn/eTD2Wrk3q2Nw107+4g+JTrpfetu0AiyXU3IYMswFmuNoYfWp2/Ii92Ow/+ITNsANlhUu7A7GEHOrSwgJqogih+OJCNiSeODIeR6iT8XIGolSbI7QftXntFDjUefiDWjX7hphavYdtpmAIIJNRwVvJ37Sr7WrMw91bS1xZMjio3B0jMxLWLnU6fp1xqJrnj9tSUrp+iA3YTTS4+0YWAETk3nTxHSRbPB9QxTuAIg9RGqbly1MWXPZky5SYhSjv720jzVzNqW4j5RW5/eLbKCgKgfJkcBzwT2lriU47FA8VM2uf21YeltjR8QWyK2/c7yytgDx5kVANxyOIZQ5CT3B4lBmU0SN/MIjVyeexjHxqzAfbQgACW2O3eD7vtuXiUs4UWSdhU6vS9AFAbNuw4E1zzempNYMHS58+yL7fJ4nQxfSEFHK5b4HE3rQFAS7nacSNTgpOj6fHxjU/neOAUcAD8QblEzXhrIMmS4u5AZVwdyiYBMhMgu5CYJMq4BXKO8G5VwMXWdEmcGxc5jfSEU7Cd4wCBCuL/wBOA7ReT6ep5E7ZURbJA8z1H0oblRUyJ0rYMmpjsOJ6rKq6STsJ53r8wfKdP2jiWNcc+dZXayYljCYxbGVrqg5M09MuzGZwJ1PpvRZerZcWMc7k9gIZ497Q9H0Ob6h1AxY+P7m7AT2fQdFh6Hp1xYVoDk9yZfQ9Fi6LAMeIfk9yZqqGertVLl1JUyiCWBIBLhVypJcDn/Uvp2PrMRVhR7GZ/oaDow/SuKy86j/cJ1zMfWdOXAyYzpyJuDLzls1nq362RrPt37f7QgQw3mXourHUIVb25F2ZY1jo3HHee+Pm2ecphxiAWCciAzkLfIEPHlXKKPMIgzLxPN/xSy+thrmiZ6HLhoErPH/W8xy9bpP9oqY+T/l3/j//AMkJwdo9pnwDcTS08j7nPoJgj7pZ4gj7pFR/uhJBf7pEMo5vW2OsevibegPsMy/UF/8AGH5AmnodlMjy33W0RqGJEYhhxel+n5fV6VCeRsZpnI+j5qyNjPB3E7FSCn+2fOup2z5B4Y/7z6KftM+c9R/5+T/8j/vNcufZckkuaczenTXkVfJnY00wWrFczndCvv1VsJvxk81t2nn+W7cDUGEHe/1isj2RyZGOoEjtBJNWdgJyUwkEAEUZWn2ccwRkrtLOUAbC5EQrvzLKjazVRZYGz3EI2y/Jl0VoBJreW2Es220NRpUbdv8AMFXb3V/mTQpsTI1Aih4i82Bv7NzNGlqvmWNTe07CWVHLy4GDISNvPiLBIcrV0Z2mXGF0mze28R/LpjdrF651nyZFcyz3WtrlidNOmx0OCQaF+JWTpsJclTz+01/bBztSk1zNnSnTege07j4hHo8QPAPbaacIXGKCggdpnrudTFEqBhqBFDvBq7HDDz3hgqo1KdvEntsG/wBJxA6SRq73tL9K1u9/BkUhuLoSEjYAwiBH1fAllWK6u4jKyBL2Kj53gHIBWk7dxChZ9WO2FVFYk2s7m445VK1X+JFZd72PaXV8BYaStCx/tBarv94xm22aV7dPF2N5EAwpbC/iRTkFfO8eNIUEixXEAWKINGDDSy7d17ynawBex3gOCxVgNie0E0AxuhfeRcEVAFAfqJZRSAP9oGN6Zf8ASe8MsDemRFqm93t4hEb7VY4uCvAPmWWQszX+kp4EbX7jRO+0WdbEna/MhYs1itI+YSi2N0PmUwCJZOq6G9mR20UydoQDM5GuxJpJ9oqD0Sz0d4W+ngDzvvCOFi4IFg95FxFtQrcTOBakhq5hq6n2t/aeZfpHVdy/SAaztBiBhdjftAtE+/jivEsrp50+doJRcjDXuplFgd1Ig6XBteO8NMBLkKtDsJ0um6I0C0si5rFg6XJkazOph6UKBc1Y8K41oCpZnSSRuc4WQE4EA5ahvUxZ8lGa1o85oL5tpjObaKbKWmaabmzE8RAYneQGyRsa7ykZT7TtRmNYvSZ7C7Eg1cznW5HbaaMjgOVPEBwpAAYD8SMXyoMykbWo3lI1AkrRPmGQdO5BUwQoJF3faRnKo5Adq3hOGFadxDGIEhgORzKVlA/1VyYXKtDdaxVQlRnyDSCWbtFtxqU7XOl0GIY8es7s01zzta5mtHSdKmAXy55M0kxQaFqnpnh1kwWqTVFEyajDRtyaorVLBgMuVcG5cCyZVyiZUgsyrkJg3KLJlaoJMq5ARMG5VwSZQRMWzSFpnz5QikngQYw/VOq0qcanfvOBkazNXVZTkyEk8zG8rtfEwJMWeYRM1/TPpub6hn0IKQfc54ErlQ/TugzdfnGPENv7m7AT3PQdFi6LAMWMfknkyuh6LD0WAYsK0O57kzXDKVLElyxILl1KEuRUkkMkCSSrlEyCyYJMq5IRy+vxZMGUdV0/3D7h5E3dH1WLq8GpTv3B7QsihlIM4HWrk+n9UOow2FP3Ad53+L5M8Vw+X4/t5j0ekLS9jAbEVbUknRdRj6vpldGDWN/iO3U7/vPU8dhWRnGMzxX1Vw31DIq76TRPz3nr/qXUjpukfL/pGw+e08ErF8hYmySTPL8ne9ZHu/jfHk+1bMPM0ngTNh5E1Gc31OfRbHYRYPuhvFA7yA8kibSNxInMKydeP/Eqf+0TR0g9hieu/wDqF/8AxmrphWKHm7/JqxgMWIYkcGrpcvpZkfwd56ZSGUEcGeTUz0f03L6vSLvuNoGo8T511a6erzL4yMP8z6MeJ8/+rJo+qdUv/wDsY/5muWO2OWJQhoLYDzNa5Oh0y6MIJ77xxLKNjLCqqjuAKkZQwNftPJ1dqojg88y2UH9N5KutXIl0brxM4uBKalO9eIsJkG1b+Y6q7XIhpqB2gwvQQLZT+kJW/O0aWohS36wWI1aSBfmMZQupNq1HwYtmZjfBjQDVNRuCEJBFAV3uKqkdgDtzLVqbwfMugRsfzK9t9rkBaQaBNk+RJoUoLFkQaJ45ElkKR3jVRrOxXvtBZVxkV3hHIxoduZavex3+JEAqE9wL+ZFDhj7dgOZbaSQK2hEBONwfmXwKohhv+kvcXtxBbYAnmWp3BgwJ9pA3rvGBSzAd5dKpW1sHyYWNglk/tGCHIoBb5qoOR1oey/Jk0qWsjYmWwrcAEGU1QYC6HIqjKJH+napagBtwaqRiAeLNSACjVqLbSD23vYAlq/to73KegooSglezR7y3LaRsNoN+my2bNbS9VggmhIhrHY0RqG9wSUdK/wB4WgpVr7fMooFaxvJrSBEVRwZbAbaQAvxLC6+D/iRl8bEGpTSVUs3tPHY94zUgFqgvvDONRxs3O0Xut+3Uf9RECjkCrsBRO+0jZLTjYQ10ALQ3PkQiAbsbfiAgZ1BpU/cRgBOM2BfkwzjBI2AWv2guCEI5HcVAJNlu95RY1Y3PeKTYU97S8ZYG6uu0Bm9bEgyBCxINkeZFyNqu9/AjcYyOwr7YUk42LH2n/gzVh6Rno1pE24enHJ8VNiKqCqmpwv1IwdIqb1vNNBRtKZ9oo5Jv03g3aoh8sDJlEy5cwElqm5c+3M5+fLqaR8hYmAObP+JnWbVobF1tAOgnzvxIxYD2n29gZEpx9tm5m1i1Wwax3PEs1223h6UPGxHiUMTE0przIBY6ipO9D9ZGRfvAO/aQhVy8EgHt5jG0vum/x3gwllINHjmWjjYkbrzUbhbWrWu6jiD7Wsj2keYQDuaofaOJFBK0NjLNL7j9o2MutX2mx27SCseRfUZaNXOhjybATEHIJB3oVdQsLm6M7fHW+HSTJGB5jQmNVvM7OjTdyiYKm4QgXLEgEkC7kgFqlF5AdyiYsvJqgEWkJgE/MAvAYTBLQC0AvAbquCWga4JcQLZqnM+o5qTTfM2ZclAzi9dk15K8RG+PbHka4lobmVixNnzLiQWzGhNr1Wj6Z9OyfUOo0Lsg+5vE9p0fS4ujwLiwrpUf5ivp3Rp0XTLiQb9z5M1XJa5+x3LG8AQxICEsSAS4Fy5UkCXJcqUTIITBuQmVAu5JUkIo8TF1uEZcZBFzYTFZdxA8snU9R9J6stiJKE7r2M9b0H1DF9Q6UZcf6jxPPfV8IbGTU5v0X6l/07qMgfUUYcCduPlyeXDv4ftfDf8AxP1jHN/LgmkFnfk//wATg4Jp+o5z1GbJlblzcz4Jzm+69s5+uRtwciam4mTDzNT/AGiHp59EuYCcy3MpIBvKx8yNLx7GF/LP1e/VD/8AETZhFYwJl6gX1f6Cal8RXm+T0KEJVSDaRwMBnY+hZd3x38icabPpOTR1o+YHpjxPGfXPp3VH6hnzrhc4mNhgL7T2RiF6zphmPTtmQZRypNSxmzXzsgjYiO6VNeUCew+tfScHUdNkypjAzgWpXa/ieU6IAZHB5raXq+HOzGzSxq9q4qWtDzYkDEigN5KKj3WPxPLoMMRyARCDLe3iLALX2A5la6au/b5jVG3238yw1VvFgamsbQyKUVRPMIOkJuv3g6Bvdk9pYI9P5uWSVIIG3mFU/trTUEEk0RZ7SHJuV0XvtKDAivBqRMWV0ghhx4ggdrh43okne/MFbObccyJiyDYA2NS9PH/EjMef2qWpYcCQUFDEgbfmUyrf42hajqPzK1gkivzKigilwe0IqLFUJQoURuO+8saWAPeQRlI588ylQLe1jsLjKVl//akC72NpTQaASNWwuU6qCa7yHUSRzv3ghSYPJmq1NdpC5B2A24gMrAe0AQ+VBqjIGatS78AfvAyImTGuo0R4iyWugpl5FK0Vsgjf8y6LfEoOxvz8xnpkY9QIrj8RQc1fEPBkZb32I3qPsAxn3G+3EgYh7IEjAhb7mUrNQJWpDT8hIPJIrzLqwCGoVFEhnK3v3swy24UChDWabpYAbgd7g6wCaFExnqkKRY08DbiLLKtcDftKYhYMAG2Y94OTIPSCjkHsLkLIHLHc9pRYGmbaEXjIIYnauBKVz6amt72EUMgs9vgw9evTvIGK9+oW22sADn4lqwcmzW3iQOgQ73q2AEJRj9tA6r4PeX2uKDJo9w28iQWQNBBvsdpox9Mp4UgeDNGLpVB4qanKyMmPpdbAm50MOIIOI0IoG0m03mNSCDVKZ4pnqJfNDR5yROXJUS2YTNkz2Zm1R5cpiSbYWQZTlgaI2I7xZUG7Yg96mNYvRhINUb8i5bEIeALHm5mUkGgbs8S/TRjZu/mRk71C1ixXYVzCVgVGkUDz5iPTYD2sQe3eFRLbnjxtCmhQ1ivyYIYpYvY7bwCrUSBseJavZAYV4hFlqaxvDORQ7EAhalvi1XRpa2+ZMakLbjUpBEALKkML32lFbq/dvKILNa/aBxDA2B8wgfSoEFr8LAoBgQd/jiOUWwNEfNy9Opt9vxC5C2OwB57SsZK5D8wxqDWd94vITer9Jvi5WufFbEa49DOdiyV3mrHludnVsUxgMzK9xoaVDrlXAuXApol2qOqJy4yRtIpRyyDLMed2xtR2i/X25kXHR9SAcld5i/mPmCc/zCNxyxbZZk9f5izn+YG71YDZqmI5/mCc0ofmzbHeczK1sTG5clzK7TUb4Lc2Z6D+Hvpvpj+bzCmP2A/7zmfSOkHVdYNY/pp7mnrVIAHYS3wz15OBlwA8MbiZ1MXwYYgiyK5ENZAYlyhLlRJDJKgUZRkMomBUkq5RMiLuUTUFnAimyQGFonI+0W+b5mPqOqCg7wpX1LIPSaeW1hc9ni50fqHW67AM5LGzLyzesrXnIKCu8mIUJnR9QC+DNSdpt356+11pw8iaMn2iZ8XImjL9gkememdzLxwDDx8wk9jIlp90jSJ90NUphq6onxHg0xiV3yO3zGE++K8/yzxp4lkQUh1I86hH9Ga6vGR5iAI3ptuoxn/ugesB9o/E8b/EuF/+p5Mqg1Q4/E9gD7F/E8/9W361/wAD/aNxrnj7+HM+l/Xeo6Z1w53OTCTXu5X8TX1vTY8HWZMiC1yAOtcbzn5+kDHXi2bxLxdVkyBcGQ+9faoPNSd+Z4c+uLz4rWoRabTv2gs53I3lKGo/tUIAXvtODCiAbN+7xKIqtr2jEA5P6Qa93u4/MIpNr9vfiQrtvz4haALN9oWpXAvgQFlLUgCz8SDJoX54jK0jY7/7wNLE/dGp5Dakgc78xoVlB3sfMFLvgADxBYlGu7viRUbK9hQL32gF3FGoyxqDNuRxB16guoA1+siagfeMVgxII37VAqntRS+LlXRO28FM3TjctINtqod6gtry6W7g8CWDbe4bjzKD0qSNI2uU6AMdxvvKOuuaEI6j7RuRCUSAhRZ2vmXkGp20udKnY+YIIGx9p/xCISiF5kMV6moarvftIXBFWBKI4oUJRUWCd9pFQmsZsfsZYoUxs7cSM5T+0HtKsBh/vKivUOwqjyJYbU1HnmXpUkN34/EoY+aNUNoEpLonYmWV1URVfEmlQtNZPEgoJt3MYitDEkVRHG8AK5uxUI/cK2EIOyn3d+8BeTSWBA//AJimyZVYaLJvcCaRhUpbEl/2gIo0n3+69tob9BV8rNej9AYQF2SCDzRkY7DSQCIZRmo6jC6ACzua/Ejn3ACwJCBZu+bEIpqNsfzCaEdOt/cdQ5FSHERzQjVxktaHc+Zpw9Gz7uN5ZD2yYelZmoKSD3nQw9EyncVN2DplRRH0BNSNzllGMIJLqHlNTMz1Nqb6kE5JkyZaMWcxkqtOXJ8zFkyEmVky+YAKaveTXxM6luCJOknmAELPsfmGObsVXBhHb3KovkmYY3VaUYab35kIUk3VjY7SzQJYcnYGBbC9Ysji+8goohYkoQRtsZGVFXT+1wkK6jZIsQ/6YPuQMRwSeIAUNPtO/cRaqbJ1ivHeMooTZsnfaUhUH7rJ4uTfKGChVE0e0rWC/HfcGQAM1jn4gvjJfY123l0Gcg06Qd4OR1GmjxzB08N+kM+mOd9u0KFACtggGHZICkg0OYI0Kp2v8yWoUFtz2l0XQ/1EVzBJZQa3XyTDBGSw268jaXjdTtQ8wMzGty25MjuPT089xHu4ohtx4AicejUNg23BETxTwzhiDzNOPJtM2UU5OmhfEiNO0uu06dLHkmhXnOxtNWNpqDYpuGJnQx6mUGBIVkW4cDJn6dMqlWE43WdDlwW2O2Xx3nomETkSxIuvInqTJ/MHzOh9Q+lh8uvGQt8zA/07OvGlvwZLkZvWK9cyvVi8mDNjNOhEXZEJ9mn1Lk9SZw0vVBpjNZiXbeWTEtqm+Wueseg/h4AYcrdyanXOQ8Vc4/0Kx0hJ7tOspupL7ah+Jix3WpqUbTNi2HzNCMJFpg2hiUBCAlYWIUgklFGCTLYxTtILLQC0BslRLZZnQ5nqAckztlinzfMaHvlmbN1FCIzdSFUkmpxes+qgWuL3HzEmluOj1PXLjUlmqcXqfqTZCQvExZcr5Wt2JMCbnLnehNkLGBdySTbBvTj3zYvMydN902gSPV8Xo/EdxNGX/wAuZse1R+Q1ikeqeme94xIocxqQQ47iCuxuF/bB/tMNUpdl/MY33D8QO9QnO6/iRx+X/k7GY4TOhj1MjypG4NsyH5EXCQ0wPgyj1Km8an4nC6xRl+rPjPG1/tO3hbV06mcT6h6uP6k+XGl7D/aRvi5rJ1eNhnYaaHavEXjxMzqxxa2Xg1vND/UCvOIg/MU31HKx9tL+JPGu3N7szF5sb4yNSEFtwDIDoG37xZc5PezEt8y71KASdtpy69+Hk+Xm89eUyNquiB8yl09zvJ6LWHbYHvFLhJttfuBmXI/SLAO/mWCFB0IPyRKVTuQRY7VC02IxQpR55HBqQ+66JUxa3qFXsbMYpJJYlSYwWaDdxKK6qIr/ANoRH9wNiFjTWLYgXzGBL4TqBLQVxsti7Ld4xgb0jfxK+0g2akAhW1hXXcd43R/3b+KkDBtiaPxKKVZ1d6lTB4yFyqxJBvgdpXGUqR5G3EWgZnAJ3vvDNHIe1byCZFKkgcCQbWSYWsXuLlGy+kgAVBiqDjWTv4hE/ae1yADTQon8wWvfevzKorILaBpB/eCEfUdZGnzIGNDU23YSzWS11VAjbqa3PEt3DDgfEj4gpux+kGrokwDVSSByT43indsWTcULjVYi9DEED/EH0wxBILGuITAl++3Mq2ujVneRkAHhqsw9I0jc6hxvIF7kgkUJdWBZ/eEV2ILUYt1Zl32PaDDNBqyT8AyWoyb+N6lag1ajv8yhRG477VIlo9auu4BN+JQFeR4HmEfb2I8VLCs9EX4lxZQgqQb+2NwYXe/mOxYjQDCbcSrjAraanLUi+m6UKoubVRVG0yjOAajVygibzHSGs1RZeA7xL5KkVM2SYny7yZ80ys9941KY5JiyQDRNQFye6nsC+R3g5UdtRxuduxExaxaJfDG4Lt7me7I+ItFDodR0m9wDzJ9ovx5Mz5Yp2PK2QALW3eoTkn3XddokdQikngQkbWxCkkHzAMC0ZVodyYRYXexobXIGRFazZbaUugp7f2hVoy3ew8yiPcSDYhjGQpuiSfEBX0k7Wfgx5MMQEn3AfFneAVXWbHmoIvXq1USd5btob2m74qXDF2RZAoVsfMHEbc99+/aXkyNmUkk2P8QRswayNt67zJmHO+n2UbF9+YFC9QsQXyWA3HciCrBib2viEozjdyWL6VvehBGNrpTq+alg7UebkXJ6bEEA33MGoq5NRBHEO1KjV7iO4EAZtR1D29tu8sP7iALFSi23qtx+N4WPEWJsEX3qDrYMSDtLGrdtRFGBHxq9rYIrzW8wUVYg9p0jjVk16t6viY8oBPFEczfNzw3zcFjaa8ZmJJpxmdXVsQ+I5WmVGjlaVGpWhgzOrRimUMO8EyxJUKzZceoGcvNhZMlgkXO2y3MufEGB2mOpsSzY5tOwGuiBtvFZMWN2GpFj31K2k+dyYBUE+61E4+Y43x4ZX6DEx9isPgQf+mqVsZCD4ImwVR9wPcbSqOmyd+LMv2prnN9PyAgBgbmTNibFkKNyJ3lVRuT2nH67/wCqc/j/AGnT4+rb5dPj9ut9JGnol/JM6KGcz6a3/gk/Jm5G8TpfbrG5GoR2M6twZkQBwLmvEABQkGhIwQEhiVkUkkkBWQ0Jky5gJp6g0pnGy5NTGztM1TXz2Yps1d5h6rr8PTjdrPgTj9T9Wy5CQntH+ZJLUtkd3L1aKN2AnO6n6si2E9x+JxXyu5t3J/JgXNzhi9H9R1eXOTrbbwJnkuVc3jGpJckqVFypJIDcB3mxX/7Zl6YWSTNyKZHq+KeBI4HkRuV7QQUQMaIlutCoeiaUp3j12ma95oU2BIvLQu6RZ4lofaYLH2w0AbtLyfcv4gr90vLtkH4krl8n/JuOaEmfGZoSR5TKlQoJlV6T6c2vpB+Jk6zoRn6jXrKk7TR9Exu/TAruPzFfVeoydHkCvjYK2+qpL48sVlf6Vn0+zKr/AA0zZPpbqLfAR8obmvD9VDtRAAJG8afqSEslFiT7Ssn2lSd2eq4mfpTjVSrEgmqIqoKBywHK9/idDqOuPUYcmIMCl2CRuJiWroD3A8Cc+s3wnfd6u1ZLhAp+0y9JQjYHUOPEvUbpVFk9+0vJq2C3uNz3mWNUH0kkbdrEh1Ddj3u7ghCt7kHgiWXshWNQIqB2IrcyNg0gEb3uYa5fR3OxOwIlHJq5G3aCBFfaCW7wWJBDg6dtwIYyNkJ2UAnb4hZGVcSnSPUU8+YULMUxq3duIGR2OkPQ81xL0u9EC77GEqcePmE1AAuOyNzzFljqNLYPiOfSEK+KMFGGuhsfEGlNrLDSdLrtUN9aagw+ZYX3luG7/MY3u0ux5HJk8KQmUene5r4jQwZSwFnYbysig+0UV+OwkxvoO/tB2JMsxE9o43J4lkg7EylVV3/uPYywDy+zXBoqUkWBXFwTQNLsLvcwQQHIYGCFY2dQvwINM2IA8QHQK5phUhDgeT4EV95thdQachDqaoSMwU19pgqhVbBoHiKJPqb7iQasSi1qiTQgFSMjAdjUEPpqjQv9JYyEb8jyZDRMyhSFUjfcmK1Udzawi5Jqt/HmQ4x7QTxAMKa11Ygoi0w5/ENcT6gK+ZsTEdIU7jwZZyuFJisgnczSmEDiEECwi1TrOcakV9sFslSmeJd5WhnJvDTPXeYmyVBTJZko6RzRGTLfeJLe3mAz3zsJy0vWI7d+Zehd/wB/mLLg1vVd4zZVskD8QxpVkEgUo8d5LDd9PyIfqaSwdQbHMFSgx6mS67SIBrUqNxZu5CrJZIsXyZCyvkN0L3BPiFlZSwA32/aELYKQo9PY8EjvDx4CoIbxzCXRiYMzWewlPnJN8le8pUzdOVwqbIq6Hc/MHEpa6+4UbPjvDZ2Om1Bvv3gZGUMVS9X5g0bsV9nbuZRbhVU6a5PMir7C78k8mRBpcC7QgXJiapPupiTfiXkBABVLA7iFkC5MjafavH6S0IRCqjZublxdLxsPcaZbkQepqKvqr+3xGWMa6aDDzUpUVQNJokVxJhpNMHsA/rL1qFYsLN3GohGxayTtvwZXpe+3pWB32jAonWx7E7wsmPSASQ1+DHZEV2Ht0k7Wf7otXCIFFgHna6jAClRio/eDd/EpHINcn47SFfdqHfmGuoWQdxIkD6lrYFdpBlyKpUklW32loFYGrH+0Gz7r+6F0SZGAqjphO5Le1Bv2O8Eb6bNDuP8AmWFOz0SO5qE0n7WoR+JtophqA2qtpEajR5nbm67c9a2qY1WmZGjQZptpRo5WmRTHI0o0gwgYlWjAZQRi3W4wSEQOd1WDUNuZj9N1BAN6Z2HWc/Pj9Nyy99jOffP5Z7m+WQklftquZGPtALGuCKjMp1LsN/gwlpsdFNz3PNzk4spYKTuZzOsN9Q07RxtbArYA/M5/V9HlyZ2daN9uJv4/F8t/Hcvk/wCkNq6Zl8NNy8zB9MxZcDOuRSAd50RzOtrtK1YroVNmPtcx4JtxxCnKYwQFhiaZFLgywZFLzreM/ieE+o/U8gyvhxjTpJBJnv23WeB/iTpP5f6pkKihk98STWerkcr3OSzG/JMEqaB8wlahpbYXZhM4ot34A8To56QdpUs7yQipJckCpJckKkkkkDT0y+25uxiZcCkYxNmPgSPb8cyHY1s3By/dG4+IvKPdcjszNsdxCRgeP2hMtiLZCJWPTUh9sB2s1IjVjsxYNkyNaNBvBzms1fAjE+4RHUH/AMQ0lc/l/wCWjEZqSYsRmvHI854lGWplNKjr/wAP9cMXUDpn21n2H58TsfWVD/T8jEC8Y1b+O88Tk1Ah0co6mww5Bnb+mfxGmTEek+rn2uCvrgbEH/UP+ZueZjl17c0JifICPajcVCP9I0dVDgiYunPp5c3TB/UTGxCsDYYA8zQG1e07A9zPJ1PrcZ0IofG8J2OHKDsQwqRELAEe4j54kKjYE2RwZk0bOclECv1k1AAdt/2lnKWVEoDTf6wGrVzKaJz7q3IhbNjKUCDxfIgZGBN6dxuSTBV7UigZNFqt2O48i7lgf0zqrbtxcjZCMfa222gqSStna+8IPGV0k7A8xRxsTZazzUqqYjxGOdRDXV+BIJjybWux8ykyEjbg9zATJ6dbapPULAf0wKO0sQ5tkLc2LB/4gEiy2j437QkB4234i2OjIQ90fEKIswoKLJ3BjfVDYwpWiouJC0wIOwUQ79wBArgmIb4CWsKBzfaQgtRNEHtxKRff3Kg1+THgHBq9UgtzQHEoDWRkZf8A5leoNQJMW2xY17eJRWmI8QhhLUbF9pY0st8G6idZZRq2FxuJVVgx+yr28wacDWRFNauCCOxEDJiAvTsfESMhOTVyQfdCdgQSCPce/aFlN2NVvt2gum5XTbc3Foa3qvMaLDatXMhugXDqX27mv2laHHbbizCGX0wK4PfxK9S9gdiaFjiFRNms79rqWoAJLMAb5JNSDLS6CLN+ZG0n2k0BA6aYgoh2BCMRkap3dBM8S+Sot8sQ+SFNbJEPlgFrlEHmS1NQ6m3lqrAbbxmNk0srqQeVMLIaF0KrtMXpnQnUTS77XtGhfUQsKoDcHtM5GtNhZ+DdS2Jxil2J5Ex/psXRYkKCxPaGNGgArYHO0mAlbYGmqgb2lZAysdQ1gnc3LiJk0hbU8n9pMbAqW0nSO/aA6sV5r4kdGbBRal8GXFw3F05dNX9pvc9oBwKH23PF3AANAF3ryBtNRRxgOpldjsBXaMMZcmMtankCyYAX2EfFx2LA72SK/wCZCwKkEtqG252qMMI1srUOfPiHrvtXyBDtNRB01zzFkirHb52jE+sGGdhpLMwvYHtK4JBIBHAgFiFDKNyYYx6wpO5I4J5kpi1di1Hb4HAluCbvY9oQxekilwDq303vBJOsuxAB2rxCYBixU+2yJarSaWu/PiGNgWY/g9jCyOdY92xA3IjMMD9u2ogDfaRXbILY7+TKyYmKk3Z7V2i1x5FYckdxJhgsj3yxOnffvCD/AHWL8d4CgKzBzsdr5lBgr2LNwYMEs9AgE8mEG9PKwHI2P/MDKSGB42lK6AhdJN8C9rkww3QiCwb7UZa48YZi/C8kn/aCCW1AtSnbnaVlWyo/t583NJhirrcriCtkYarbiCwcZCuVTY254gEOSBXB2jTjZvco91bymEtQf3b/AKQMi/3d7/xHe7zuNrlbkMrbiSbFni6XjyTSjXMWRSnv7d43FkudZddpdbQYatEI0YDNNNKNHAzKrRyNKNCy4tTGAwimFzNnTUCJpMW4uSq5GYBbGn9YJJsWu00dWnfgCZ99YN7eDOHUyuXUxYzUAKA+YZNrfA+ItUKqxfjmhLSgArnjbaRhBkogWSDHpEIo3IAI7XH4dzOnDrxWzCJrxzNiFTUk6tnLDEBYUqLJkBgy7kUY3E8z/GXTX0+LqFG6NpP4M9KJg+u4P5j6XnTk6bH5G8RK+dhh3EjadO3MEyTblipJckKqSSSUSSSSBJaC2AlSxsZFbcTDia8ZFTkc96MsNkU2GMO/Py47yili2NmoHR5jmwe4bjaF/dI9MuzYoeDD0gqZTcwidOMmFIY0KgpzKJswlhk/EN5kzm+of8zZhnOYk5GJ8yVz+a+JGnEZsxmYcRmzEZHBqSW0FIbDaVGfLuOamQtexH7za1dxYjG6HJmx4MuFNQZAG34I28zXLn2zfT8SrlyPXtVDYMMAswO9Dc1Hdbp6Hol6ZSDkfdyJj6fJk9O1qia3nP5Zs1g83ut0PgSawuxB2lAkrZB3MNsi5DuCCfE4IsHV/d3sXF3pYEntvDGjte3Mt/T9tGuBUGaUMw1jV+0IsCpKjY8SyoJHtBriUqlmI4jwuByMxq9gIxHVV0sbPYQXGpQo93zBXHvXmPAtGJbbudyY8soFAXtzEem5u99+0Y+y7H3X2hMAaO1gExikhbU8xeRC5JAoVt+YaKU91334jwDX3kje62qDkHqqD/fxUB3b2v8AbW3zIGB1lD/mVTGyUPaAQNvzBVSVtvyE7wsRQqSTXz3EoOCrP3rc3IhmHIqt7mAcDgcLByOj6eau7ghNQYqNvj/eXQCA7fjxGiMKVjtR4MFjSjuQKuHottJ2B5HiAb1FDRPFwmKJVzXcdwIRaiVA2qxt3hDHp5OkX4hKq5CwXY1QNQYzL7Rfcy62YAWLjhjUBhfAPMAYjd1uBW0q4IIMQJ7d/Mh2YA0STf4lagSCRTAAGHoBW/PPcyYYDIfU5vjtF41IYhmre+ZoOP0xs1kja4t8elvbue9SILIoRQVNHzE6jZGi42tRonYdvEpkINrKOr6kz5ngPkqJd9U6u5btvBALS9PJg+FAJY8TN6YtMQArR2PkyggYH3Rdt9hIu7qNVWTGfU232/Ex5rGoyEOpra+0F2IDUPtO5HAhNkZ6XcCQE4yUbaxdSIWjNZVRbV+0IaSLdrMIKptgdv8AT5kRVOQAAiu0sakAmWz7v0AEYczMASAAO9SemGttgoFADmLOMn2pQ+T2lMMGQZLH2iWFtq0tZ78zOcTLY1X83G68iqVxnbnaX2vk9SmK7DCidqoQW6nXXtAa9iTe0UczvQI01zAp73AFwb+mv1GchRTG963hOMbr6ZUBrs1sRMyKEbUBR7sNpZDNRU2bqrqF+xgxrvRBHkyKq5HpgTtuCeJnfIaCgmvkwkVl1afFH4k1n7LpNZGxI43jQFsHkjfmIC3q+TzCLajyT2qFlMKbK5fTr2IgOdtJ3PnvJkcha5/94oOw5Cgj94NM03j0f2w6K1TA0O8zeo7WAK8/McofYVZIveRENstsOeCJQLDTqFeblhmLHSNufxABvdgb35kxZVrjZ6FgVublMjICWbdfEYtgjUPaTyJMzKi0uplJ3sbTWKWGKnf3CX62NF1tsx244kCuG1hbA7wMgxZTpfUD3IMJhjVk0bgiu3eWiqiaySw8dgYnHgCqAr6h2vtGIlKQx1E+e0YYH1QRQNsYSZnTSA1C7BHmWmBd2K242rfeCVIyAFlhcMZkfIxTZSbrx8Stbf2izAOJWb7r+IY/8xWU6SNzcGF6hZRxZYxTf03Nfbe02dQ/qUUQMasnj9IhQc5GtWB8GWXFngeLJc0hpzjeJ9JNjzNOPLtOjpK2K0YrTOrXGBpVa1eMDTGrR6NKjRBIkVpfMKy58epSJgyH07s/pOs62Jh6jEdQInPqM9TYxrlZjbbfAEitqJ1WILow1VRrtCUaVUkbjt8Tk4moSF0niHhvWTdre0zKXRQOT2qasSaRdzfPtrmtuKakmTEZqSdnU9TDqLWNB2lA1JCqCZFEIGddeNh5FQ1lPxA+YdRj9LqMmP8A0sR/mLm/62gx/VuoXj33++8w1NueKkl1JUpipJdSVIKkl1KgxJJLErVAuWHKnaDZMlQm/ptxOSuvC2lu4hr1hU1kWvkTCjFDYNTTa5lPmHfnu2eHR9RciKyG5Wc+1ROMmR8bexjzOiXZlTVzUjrx8v2XDEAGWh3h0jVj2Qn4nOYe6dEg+g9c1ML7hfjaHn+e/wDqQWObMRmPGZpxmZYbMZjjuJnxmPB2lCX7xuD6ovT9IECM+QXsOOYDiKHSvsQAqsbs/wD7+Y3HPtkZs/U5i+U7sbO062Loin0o5/cvuAQefJl9N03Q4sifzGb1ByQooD8+Yz6j9SXqVXHgWkXYLVADxUnfUxzY3ytf3WPmClG/HNiUxXIACQhrc+YajQulv8f8TzwBk2X2+ZSuSApTjeMxacjFAPcdwIQxFjVg770RAEMq4yG+66sQdQWyODsTCfG2PZwDXe4IUMv55kUIJ2s6lrkS1ZQxPaUUGNSy6rlqGYUVrvYEIMNfu1b/ACZKVm3J/SDjxKSWZgE4IJlZAAfaxKk7VyIFg6faLJhMw1fnejBoFuaNd5FTcWpK9oUXpq1HejyYRxqEIWgxsnaUHW9IPxUohl1qKJ8QKQU1bVLoXpQ6fzuJTP6YAsEHx2hoFYhjt+IQwD+mcQNLW5iGxEupB27gQxkK8sCL7SzkDtf9vjzKKxsAPjzLRGDb2QTxUjCyo2G3A4l749tj+kIjmj2FQ041AmviA4bMGZiPkylZgpFgr+v+JNBOSDuKvvL9UBiB9xgFizqu/wAXGBAFIO996jViEqyAne94V6SeN+JmcAPybG+0JWFagAT4jUMcH7u5MAP2I3viMxuT7av4g8MCRR712hMCxViCdjVXLGprKgE/mCayUCNpAgugLv8AxAtnLGURvzUvSoonY1xISL4/Wa3XTVf2/rKFKTttz+JGfVTcDipYBYfHiZxnBFfUN2NtrjRl0L6ZIKjgETNpIb3GwDtXaCxtt2AI8y+VavUxl9ThrA7mIyZAze1aHeQMOLu+YxQCoKaQdVbwYWmRBqWuO/eGUBIKZQSf9WxlHAws+0gbkBoNgAMNt4MNCPjRiKobXY/2gEMwFsPwZfquyhautxcMCyLNVyIPBDYmvT3/ADK9NlNE0eI07NqBs/EsH2lQSBzQiRVBGog3YG1Qdx9x3l+o10rV524kyMBxvY5lZAXJrTv8iVqbGRpo3/iGmJylKLEWwy3QC0JBYFjTXAl4wDuCQJEsNut+QZNBIOwvxCxWogBBuT2gjUNVn9oQQ6qJ/aMyLVUboQYEP7RQ48CTG+h7oGuSZahdJIG/iWqHc5D7fIgT1tRb2pfOw2g+qLHqMaXgdpTkFiBv8wSrWPaDXO3EAlyAOG9QjvxcZlcBgVOod9ogKC9nYExjYyrDt32ggtbbXdeIbHGXL2PGk+IrIWVR2HBsROXUFJFGuJqB75GL6VPPiCVBckEDzB6dDndUBKlhYsbXLGAhylNq73tUZVFpCi1P/Mtd97D/ABBew98L2kRnGW0HG4uA5WGLGMo9q3VNvM+RFyuugaq4A/8AaHSsAX8/tCK2bxDfi4NCAVsix5gNjYXpe1rmOyA4iNbAgjsIG7Y9J2B/zHg1MYyaediOf+Jepz/71AYup9m4r9JSHJ3FhvEiaPNTKKUG5mUtjNNNBbUdVaaO4gOUyEgDcnYmWXFnWHYn2mgMDOYrlGqa8WS51dZdaxGo0QrXDU1CtSNHKZkRo9DKG1cVkSxUYDIRYkHHzoMbNd+7vA16QAFBPzOh1WAZEInHyplBoNRXuOZzscuuTtbHffcVJjLLlXkDjbgzOhK4xrN/mNOX3gVtd3J6ZdfCZrSYsB4mzGbnaOzQsYIpYwcSgoJlyjIohIx2lrBeB4T+J00/V3P+pQZx6ne/itf/APJKfOMf7mcOpqemLA7yWYVSqmk8q1GVqMKpVSJ5DZMlQql1BgKl1CqXULgQJIVSVC4GMS1XUPxBqPQ1jAPMNcwpMLEgma9UASyakduZORFtozCbIiOTNOFdxDpz5rfhAIII2IqJ6jpgqsV4O5HgxuNqqTPqpqFj4mO7Zjl/InquauxqPxmJYU5jUlco14zHqZlQzQhhRGBnyHMfeSP/AMYcBluhxM9emOilR+24+O8spTX3JjVBIJXsOONoIWm3Bri5xcizjfXwLJ5hDVpGrjmxGqtg0Ce4J2g+4nSD+vaZFKCGBx7FhRMFBkJJbUo4vzHe7bVuaq5MjjSCbFdpVZyj667d722jcRQIVGx+e0lj277HgiWoGrcbE7GT8igxLOLqGPtvXXkAwfuGk0K5kCgV3HiBNHc83sCZR0kMdNVVwnBXSBwd4qiWO+x232hDwUyKNyGgN/bTE1EqGDBSauH6JLcihz5lotTb3W47xr+1tVAk/P6QFHtHYS0xsxGnavIiGB06RT8HiMaiQqbVwTKJOyaSSCN5WRdLBTRYb7SiMpHgH8QAWUKvPkxwyexnKgkeRcQ+QNqHpBbNkeJMUd7nmr79pfDHUSRW3aUqAKTdX3EFDzZ2HzCYLUVJTVYPFSe9QdiRcNAurYgf8yivIVqF7gxhiA7sANm3BErUQvN71vKXXpAFGjsJAGbIRdbWb2jBbUeRZ4NdpSrVmvgXGDGUBoX5I7SqbTWr94wBTqwI2/5k1EarHNfpcsG/+2pCT7gfEhqktbAA81e8YAdQDWpPkSsjamBRQPmV6wvS914HMIrGAwotZHaMKeywdvESg033hBiwDAhR3mtUw0BQG9beIs0in/UeTCL6gBsT5EHWun5/EaBVWIHIPzCTGBdgn8ywwsMGjPUBAPbtGgVVFIYnajtKD2SwXYdjBNXZ/YwCDY7iTU/IzZ9w2ElHSRtz/iDS83Vy9S1ud408mVT6ibHMJzahU2/MVrBHN15gM/uA+O0aumlhxVgGpaqK+6yO0WcgUEd/Mqm0Wm/ckmNURAbUa3I7SwAMZIIvgQATpvv4EEAix34qWVDkZNJ5F95YIolhse0RpN7mttvEYobudpNVTkHuD/xGhlKkfb+IBXU1hR8wjhqmLk3/AJlVHRdJo+7tBXSCdb2QOBLGtbYdvErjfTzuNrl8AiTYbhR2AlasrZKAIU8XB7fdv8wgzE7GzUIh233B/eDpBW2yfMM6GB7GQY00ljtQ2AiWEDixqqH3am7fEt1yML5I4MpHUKbPJ4jGyJQOmz5Y/wDEfaKHHiZgSxthyK7eYTe21B0k+QCDByO5/uJB8SEArZ3rxL9k0LZizU6KAPAi9RLAFST5vmNr437CCASSSTQ3ktXR6QWBZu35gM9L7AAaotXMgBYBRyN6kVSWbi+28iFswsbn5FS1YnYGx/mM33DCh8wdDGhY/MgB8ikU/wC8YpUjb/MH0rJ2seZfpEDdQPB8yg2PupRQ/wB5EYURwTzKBbgjceO0vGb2Y+8drq5YKNbgAk+RFhb7b8cxhFNWk/kGFj0ktvzIhT41b2g3QFWbMVviejxHNqRtqMFl1kd9qP5m5calw3FkuaVa5zQxxtV2PM14slzbrLrUpj0aZkNiNQ1KrUGhgxKNGAygnWxOd1nT2NQ5nTEXkSwZmw9vPlV7njm5ZRQQY/q8Hp5CQuxNkxJU1qsUO051xsyulhPtE2YphwcCbcc6x1jUkaIlI1ZoFKMKoJkBLKc7SKYOTiFeP/ivfr0//D/mcKp2v4mJb6lsCQEA/wB5x/yDNT0ngNSqhmVKYGpKhSUfEGAqXULSf/5hLjLMBdk8AC5NJzpdSVOp1H0fL03R4+oy7azRXuPFzIelse1oll9L1zefFZjtCUXI2M4z7hLDQkFQHEsCVsN5RaG/Q9XiQbwAYQhZTEFmasQ3mVJqxbLDtw0BppYWoB7jYTJjO4mvU2ptRsACvicvkcv5HqOd1C6chkxze3RHqdwavxNOH6Ku2pzN8y2PPz1HPQR6Tpr9Hxf6mjB9Ix9nYTX1rX3jmCC42nW/6R4yf4ic/wBLzILsEfEz1zcTqyxziU1alc1xRlHI11RP6QXx6XYURXmWNQXUTVj/ADPO5CYlVUHkjcSwtJqHbtFkXuTv2hlyGFVVUbkAsVbm68eISkE/Zx2guxLUqnT+JaMBvvf+8BiD/V+0hBYAJV3sBBfJq3r3VL0HT2BG4IhQ5XfXTH3ePElabLEV48wNRQ3sb7QsjUtEUfEGiVgwO2w48w10MfbttxFKbTyfntKJfa+B3HMgeVAsfvvvB0gLSWIoPqIs/qRC12COT4lDNKVqYbCHYdPYTsIvgCxtDCFltRQ/MQBeQGl3JHMpkB+w2/z/AMSaip0k0RLbHarkujfF8RoWq5TVfrcNkpbK7/MIuNAbfipGAazuBxBAEB1G7AjxCCLS2QTzxtUlFD21HxK0uApvg+JVXkIAJ47V+ZNKC99uDcbWN0Ht9x2ojb8iAyK9WwIHeEWioxtRp094t2YBgW35qGgXfYgSiVL7c8kyagV10t2CwuELTY2R/wAyw4BI7yi1cg6rqpFTISUsUBxRER6TD3KCb58CaUfkAURvCDFlrbeU8FY9RxE8HaQhhpva+wEJwbsVuPMoGxpfb58QiHDoY6ue0gxDSfH+8Lgb18XALXkCi68GVVMrqfbxXMDFiskE/O8NnbmviEAWXgfjzKE5AVoKl/4jfX4TRpCgSMLYg2pG0nBJG/i5PSooTL7nNG/PaR1UjUPt8CVqXVYH6QhkFEVuYPCghK0pXYed4Awht7toxRp3DCpEJGx2vggyVMK9IEUb25l+kunkWu0dp0nYyji1I1na9oAnDqFgWfMXRAIYVp8b3DGvG1Xf/EW2Ry9VXaXBGoe4LvKXW+6g38iN1Npph7vxADszUbLfEASX0rrAO1moYYBAKP794xF0k66scyLob29/xM4F2QCQartcvA1dzt37S/S1k0ePEiqVvivEA/UI1aj7eDtcA6iO13zKvWfnvL4HNkeJVCdr23lIVvxDcE0V5MsYyRYIFb7iETQDpF18yswYLSMtHaQ4yQCLAkbCxIAda+ZVL0qynUR+nNwgKUbfBvtFvhbH8+d9oa6lOkWQws3CKQOu7NtGBrHGw/zBBJDBlscyyjbAb7du0nhEDENYBYyBzqAK7ealge33bfHmCTQocDvCo3vbZtJ71JsLAbUfI7yuCaBJ8yFSCCNqkQRyFR57QSbrej4lqhoUwJ7iUSASCBfxAjagvtb8yvUZrB3WquEhX7im9dpHJ7CUXp0769zDGQID76H4gWyrb8nvIrIrUwvxc1KurWiGYZK/AMFcQVgfUDGthxJkK6bC78mLGRiDY4ktNOVHDkt4NQQzBQBjIJ5aCMjAe7mWMtuL2HxGpoNGpiK25lY2ZGpto0ZSrEg/iBq9UNq2rgxz1jXPWNeJ7mlDOZiyaTRm3Hk2neeXaeWxDGrM6NcehlDVhEWIAhgwM3U4BkQipyX1KxRidQ32nfYXOf1vTaveuxE59RnrnQdNugJ5m/HOf0d6AG5m5JuEaUjV2iUjlmlHBMIwTIqxF5TGAxWc0pMlHmevZm+oZK+BOe6ZHJZqC/A3m7O2rOSNizXZlOdQCk0Jz+zluVy8iMqEi75FeJmLub525nYKB0YONhsIpOlxLZ308V2lnc/LX3rk+oxur2lgs3mdH+VVb4IJuzN/R/RFzFcvUHRj8dzNfeRvj7d3I4/R9Fm6zqFw41onck8AeZ636d9H6foadV15f9bf8TXgxdN02PThQKPNRhZe083yfLb4j6PxfDOZt9k9fgPVdFlwEbsPb+e08gisX0BTquqA3ntQwMQnSY06nI+JKZzqJH/7tOn8frbjl/L58Tp55PpfV5P/AECAf9RAhN/DmZt9Kqfhp6zDg1A6XSx25jT0rXsw48T2TmPnW2e3hM/0LrMQJVCw+N5zcmJ8Rp1K/mfSWwOFHBPxOd1307F1QIyJpfs1f/txeVnX7eFG0IGdX6x9IfpiMuFCcZHuAHB/9pyRztMOvo1THh6WTpei6nqP/KwZH/C3O10X8L9Vnps7LhXwdzLjpO5GLpMGTOfYLoXG5sT4T7w253udzrPpmP6fgx+ldDYk8mIx9Wur08psTn1ztavx8/LN0H09dQ3a52MWFDtcxqEO+JsZ+DsYxFcnmvibnX1hP4n7roL06V/8wv5ZfkTPjfKg2bbwY0dSR96ftLPl5rl1/H6no0dKOzGW3TtpO4Mi51bgxqZAZvXnvN5uV5v6n0eT1LTHY7zkPibG/vU8bXPY9algkTi9ZhGXGbE8vyc+Xfn4Z1zscQlwRtuOIaM2qmQ6vPIEMLpvbYSWjURsTtOLz3wogaudgb2kAvHpVue5k9yHTQ3G9whjQZQdR0Gga3IlC1Uml2uvulatNDXwOw3jcZ0ZWriiAa/zCAXO1VoBq2uUZxq57EyE25qyNuY/JS2PBrbvFjSSSORtCYsBV+3YfMXpJJ1HftC0v4r5uVoIBNXvvv3+JKDJQLtz+ZNSepdduwgEirO0iZRZbTRqrkXTTZcAbKZFNbE/NdoAIrVqvejCcrqDLz+JQYcNViWXW9NUp2NDjwYg393c/MgBYnt332kNHWldLGx5HEPG3pWFPPIgHhU1agd4JBbdf3gPALsFugNpCzKTtTXdxQWwdTGxttIin3DVcBoBRgD3rcdpDQb3bC994NMwJ1964kcEEKDR+ZQVe3/sH+JMgU0b2+ILDW5DA/pBGke0Lv5MII4zqUgWCJKKk7jfbeVq4ANf8SEgElTY255kQWivbztzdGpFWgdL18EWYOQ6k3NjiVqYqNPEaCGogUdvPiFkKsdlU/BitR0hSava7k5ociNFXYsmoWOgxv8AYxYRgbA795bayewPxGVbpgsgnsJPU01UWCQlH/8AiEE9pZW2jyeVZC5JBElsO1/MskCmJvzBVje1QVa5Bqs7jxDZgWGkVZ7QRRJLD9pQcD/gwDKgXvYuUAAfYbqRaC3yTvKA91jYGFE2Vl2avzGowylV+1fMyZBYo1Vw0WgtHepVadw5HJ4md9Pq7dpDenki+d4CYqFnf4jQZJZOaPcyA0pI+8CUi76StLcgWyxIIX/eGQljYHHm4z1ADtsYs3k306fFSDF/TofdIG+vueATAJ1ef/eAE0jej8wchYi02C95ZA8PpB2N+ZVjkUYp8jBkUbahZPiLLspG/wB3aMNalyU52JA2FRgzAo61sZmVjQre/MdhCPju973gUHIagf0hHLVkVZ2qKyLTbcXJQ/t/eASsSfNmQowNgk2fEWqsl6tj8RhD1sYPaUDq1X8V5kT2+3VR7mAWarIJlJkHJEmoPWxeqs/MIMMgJJ077iCHo+bGxktare/Eqww/aFA+N4DFdIJDauJZ0kaidRi2ynVttfaF9LYnSztwg2EzZS1gCySZrPHu3vtKZlC2FAr4lQlWKt/UljIWPtIvtcY5snfnyIsqNqWz5Mz4FBtRo3Y7Qgw77SgNz5k5FnauTCC2YaSd5R9tj/IlG1b9eYY0sPzASdQJJNVxKxAuGoXe9xpp1O91wRCUHHiIC7t3lCgrFtFHbv2jGFJVwiTQ3F94pySjENv5hVvsBH9PksTMGLLvsSNoS+3e5vm54b56y46mNppRpzsOSxzNeNp2dWwGGDEK0am8A5TKGFQgJJFc/wBMYsxAFA7zRjMHqxWVfxJjiMtSR6zOkenEoZKMuUYVBMvXNpwOR4M1iYPqhrpm+dpL6SvOKvu5FVvcjI5JINjuITHjVt4qRWClt/0nmcQAsdv2PeTSdieOeYTuPuO3gS8bL6wJNKe1SoZhwjNlVnI0LuaH+J23z9MyoK0sTVg1X5E4dnG52oGGcmqyamvtJMdOfk659OtlIVWKuGSuR2PzF5es0gDCVY3RJmDGwZwpYhW53jsnTANqw1XNXvf6xxxL5j6Xw/N18nLpo+rGNY0vW9cQWzjSF1UKszn4j1OsDICF8k9vzDI9LIbfSG4VxOn0kux38de23HlKMGVrnYxZBkRWE84uHIBqxkMh4ozq9Bn0oFyWD2nXi5XD+T8X252Nj7XFuFyAhhGE2D3ijs07Pl5YzZE9EF2NqJkZugS8rdGhIF7JN/Vr6nTZFHJBnB6PqNWTTe47Tj8lvN2PT8Xxz5Ofbr4fq3SY8Q1AJyQAI3F9X6cYgS1MbsDacX6hhxlQ+mj3riYVOjvseLnH+yuXfF46yut9T+rDqcJxotg0QZgw5UyCsmxHDVEFC+1d9qj8fT2wJb9JJ1bXT4erLk9NDYdWP2jV8rvCwLkX+4y8a6Bsd5pR2I9wudc2PqT0PFlyAdyP3jvUY9pnfDdNRB+DRh42fYepZ8ON5ifF51PrPbVgajuZtUd5zhq71DQsm4Yg/E7SWPP8vw/fy6GVdSTlZ8RDETYOsYCmF/iLyZcbmxYP4nPuysfF8fXFyvOdZi9PPamriQiCzsWHYGdL6hh1qa/InMD6WtxR/E43nHl+fj69GUhIY2Se57S9I2/03QMQcnuJXZbuuYZJyJ7gQB4mHESqQSxrzCAAxNW/EWEsElroceZEYPWmyY9CMQcfj3QywHA9x+JaW4oCr3N9qkWgwAr5MJgSaIHDDt2kDgqQRZ52luoau5uosbGkBBBgTTqv3c9jKZFoKD87R5RdgKv4gPioWAQefiJEJKaKKiwZYvTSqP15MYFfQvusfMoAigSBLgqzy2x4rxBLF342qEcZAFrfa5GXV4A+e0KgZAhG9AQEN7oLEYyrp53HaVpVqq1HxJjIRZ/BPaMVxdE0tSKQhIG9eYGRgN+RVbxVQZLsgbXx8Ri6TkP+Iri/bYr/ADCx7spI0le97QHuQuMsdyQK3iSSb9tGoWTUQwU2BvzFoz+f3g/PgQQsCGJB+d5PTXGtXUMH3WR2HERldqofb3uJA04yL0t91ESwyoB7Qf1lvkCY1eq24gsRpDabHnxKICX8EeITFlF0P/aQFQQ1V2MHWCS2xHAuQQOKO4lCj353uRVAFVv5kbUFIUioNEa3o3K1JqCsDBTX918SwS40hb+YN0YVDtwJDhCix3g6aoGMPpg7nf4MrQAA6kcHvFMqj9IRFNeoymFC+ZGbEujbf4hJlAxkb/AlDVp43kLj+4Wex8TUkVC6g7qRfO0AgUdzfYwvU1VQ1VKDAmz2FVJWdGoLKALrxDI7A7DxABsaU8RZZtwBUYaaSdQu7J7wHLajV0IGp/VCAUDySJTNuAd/MmIv1DfO0mujQG5kJSiOPMJN2vlQO8AWdgt+DKXOQDtdm5S4ve29iGuP2mhuTKvkZdCtkWYIAyEMQLgMOABuIShq2FsYF6kW9r+RLDBiNq+PMAYXUWSKjPT4PO0KrUOL7ywqqCSbbmoXtdvt37wG3JrzAJU1i96HMJgWsrsAKgKzIWA7+ZQ1m/dQvaBKLLRHHeHoGkcE8cQGY6iOwhrlvUSKIHEKDDkAJ1UGXkQf6Ztl48eYRRW/7bgDpmLAahUiJ6YUUpscgwjandQfHxIuGuW3rgGHpBA13pG1jeVYHRWMNtRNbyqIUrxvDdmNjkL/ALSnF7/PeKUt1KU1girlruprnnnaVV/dse4MIA6RY/WTADAkbbQtLItmyDtYkA9yhTv/ALS2ZyxUXR4ERFFBWxJB+IApSPd8xh1A2fG8hGOhffbbmAtWJNKNpZ12GUGHi0FjVAUZHbgL+PxGilujXPiFixggjkNAUsDZG/mELNEA/iJQ1Pp75QdG4G20DL0WdALxsK+J0Oj+oJhxjGRQHeOz5F6ke3NXxPROJYOMmrEwvibsT3UMdGMibmyOKmZNSZShFVLlnh046/DpIdo7G0z4waFxgNGV0awQRKMWjw7sQM/VG2QyY5fUr7VPzKxyDQkekQkekoYJJQlwIZyPrrlenFd2nWM431skqijm5nr0zfTjJretuDKOoNpI/MINTkfHAkcl032vjacMcQBtSH2k0ealM4A23uMK6k32PYXKZFCgItxgJmLDUTueN5V6UJPPbaUisBdUR+0Nh7VIHO8EgsVadbDbz5mnGXyDUm9mqB4g9P0rdSwAB0+OLnYwdEuBAEAU+QP/AHnbnnI+l8XxWczGLH0T5GHqtQ5obmO6j01VEzrrKcHTe03aiVsEGuQZWTH6gGtdjXu8TtJkern/AM+2XET6IGPEQvNXRjNeRCoDG/kf8zQiKnANb2Ip8gCVdHiak/bXssa9RZmZd9iGuMw9XZC5dj2aqBmDLnyY28/ETl60uun068zP2k9MfJ8U6nl3XbYzz74Di+sqVHsyWT8GOwfUGRdLe9fzuIz+bwF9YDF6oX2mOu51Hm4+Hrjr/AdaPU1JdbCYyoKAtxDydRbEjkxTtuK55nHqeGP5c8yrCsoBBvkzZiA51UfmIxYyTZ4Peb8XTggHma45T+PxfdUpWwDRMeljcix8Sx06V7hcbjxlKrcTtNfR8SLRb3U/oYz01I3Wj8iMVVPaWRXE3JWLSGxkcRZLDmPJgneY6ajPuTD0mOTEOe8XnOha7zGOe7cjNmAInLzKnqED7u9idJyWBA5nP6rG6+7TtJ8k8OH8rnxrMuXQ2oAarvcQ0L7CuTRiHzaSFP8AtJizayFb23PO+bp2sIws0eJAw06hdjt4lMyqaItb5MrYX3HeoQSm1AViCdwfEr1GF255q6gaRjajd8cxhPs/z+IVNRFNsT5HeQtdgMB3kIU6QwN+YHpLrteZAYDH/eV6jnkkjjmL16O52kLsRV8+O8voaNQCFQu7D9jBc3udvxtA1kqfA2kU+5e9fEaotiBvsf8AeWVsWbHgQDQA9lm+RD3PtJO+5EuoTlB1e0km/EMeqMfci4esk72QBLDawd6o8CXQoorYnuwT3HmZ2xuB3YXXiay6C7BIPaMRxR99UP7hBWVUyLiYE0b2HxKbI6opZeeQOZpyhkCsF9p/uU2JPbkxkMdxuBCYQMrYwD+n5EtHV2oC/O8MenV6aA5Bg5MZDE4yB81J4QWK1Gg2Cdh+IftSwaMSFdPdtvyPEaVOQWbFeOIVYOpX1gVQF38xQvIzHdRd1LC7FTvZvmC4cGr2BlP9MC3iK2B/xAZUACqtsOTJjZiDfA7w8h0r/TsX3kRTqW7hRIVsBTx/vA9UEXuJAxrgg+ZIBJZWKniOTSEGk0ZXtdP+6JIbtvKemnK/9MVRMS2VdOnue8GyRzvCXCLLNzBv5CWZVIHuivWJHfbtNGm+9DxBbCmu+PmXwJjysyHUN+wh/wBv2yY8RZh7r28SMwQ77+DFxaEGtl4l40BseeSZDpO4P5kfJQC3dRrJ6YgKZGBrtEs7Kx1cSseTSxbztGovqhvA7yapI1M3tIYdiIIRrC6a+TNOHKuPVSKRxuJRyKxrRV+ODL4XGTJa5aALAnY+YeT+kqqovVuTGHT2NEGEjIW32HxEovo3GPKNY9ve4BYHM7JYUk/tHdSgcKU488TJlAVxsZCrUgNbcGNHkNUzOSO0J2OkQhwLswUAQk+7TbAnmZ8ZYNQbtHB3Qm6u+YFtkogbg/MHEHdqUFmJ4EvJ/UNnetoWsLhOg0x2JvmTAh/bkKnn/mMQ/oRsZBou9PHeMyKNPJF7yrhLEF9vthqupd/uvf8AEEIQxCi4QGkAncnaQLP3V2ENHortX4llLwlwK08/MUu7bfoZMDC5PGxEcciYsfuXk7ETL7iSe4hqSyrdmWGiZveQeDC1KzG+B2i6WjZ3J5l6rBI2rbaVFqoLE7VLIUkAChDx6Sp5rx8xeq9gaqT0AOFg9p2FVDRDq9zVU0Yvu+e9ReQqchIFVdgyKAqSxANi+fMA4q4r8Q01ICa2+e8ge+Vo3vAQykPS/wCIRBDUQbhB0I2HIhJpdgP7rlFA6VoDfvLU0pAF2JbodRO3NUO0LToslgSRQuQCNBKgqLFE/mUMbFrBNcmoYRWA1OFI/aUS2NSAQb8G5qWwMx5SmQCzc0KEbN6jHaYS+ptW23maURsuL28nsJ2+PrblGnHn9V9GNSfmdDH0WV1vTX5nO+nK2HqNJnfydSuHGCdz2E9P1lanVjOn07IeWAjl6Ary0Bfqi/6I/D1+PIab2/mPrF+1ZPqHTen02q+CJix8Tq/U3R+ibSwJsf7zlYpz6mXw3zdaEjlikjVmVMEsyCUTCqJnE+rOBnVTvYnaJnnvq7H+c2F0KmO/THXpj02SRdnaVpcpbbMN5Ayksp/eQk72SQNqE5OeKYsCAWsc7CUx0kV33M3dN9Oy9QASuhe+qdLB9K6fEBrByHyeJfq7cfx++nARXyvpRWY+J1Oh+m5WIOf2jmj3/SddETGKxoqj4FS235m+eZL5evj+LJdtDpdRWlSvxtALov8AqQwwxU8yHJfaeiXl6lPVrRo/7w3ygCr2PMSTqazFZ3AYgGPssm0WXPX2n9ply5dfJjcKh0yuRYVTQ+ZzSWd9K8ntJba1Ouds/Q8mS9m3+ZjylgdtxNL4XxNWZlUSsvU4OnNdOA233Hepj6ud+aXxz5ZVx5FXW3sX/ugHMT3ic2ZnYszFoKHVsu8mMzfy042LNNmPEXYGtoHSdNZBM7GDpwANo6zMO/jncmh6fFQAI2moYUPG0NUAEmn9Jeesb55+qhjdeGv8wxY5H7SAkS7m/vFGDLUargiMxGmj7ax14gHQgXKTHe54mz01ZYpl0d4cP79mT2U5CrZnPy5Gdtt5tdPUNHiHjxY07CRv4/HmsnTdMxOoiF1nSg4yK2m7VtsIrqASnO8nXlj5e99vKZcRxuyVe9xeyrQo/wDE09cK6ojkd4iwbX/PmeW+3zb7C1uN+L5kxh6BU0LreWKIB1frIo5AO0moHIQSD9xhueLNFhBUabsb3zCKIasmj5kNWRqo3x2h+nktdCnzxLLgbIAL2sjeACxYW243smaVTK5JbuO3/Es41AvTZNG5eN2phqutrHeV6uygbkCt4TUQsXIG/gxlWADa+AIBdRlGjajZ/wDiRWPqDuCYFZOPao3O+0JwfSVg2/g/EF2rY/vL1K4q6Aj0ADuSdQO5vaEgANdz3izpB+42P2hF2pQNxGoaERiQTZrtFBmRja7EVICBwSNpA4F1v5EaqlDlD5O0Y2IrpYkBjwJSub2/UQS7tte3NmTTwt0D/wB2/feVQoadjwL7wrfURp/eRFA3Yg/rAHKWCqKuDjdg1NuFP7Rh3J9135hpjV/e27cV5lh5CzWRt7fjmUVsd9PkbwtK6hpsb1KbDlC6kYae4MqwBwv7QhsHffxC3Y0RZqru5Wh3+6wO0FsdUQxuTQkgqpJNiWmXV7aIMsLqFgmMVEu9X6yRAamQd6MFLY/dRj9SsaJsDeLO6k7VKmKB3K9vMIMNRFnaUlBC3aWRZPYQCuuN5W7NRPMI0ie3dj/iKHt77wYYRVUxFSnBycCq8StVgkGu8IbkE896hSwSr6SOZTFWsf5hMw2/zAJUEDiAwDZfAhXSkCxXFQCCF5sS0JPEh6MqxfaorUNTGzt4hNlIVh3MqrXnnxFUagE+7ky1VQbJF+BFHjvIjjuN5dQ58m1Dg9pQVXonaIVjqN/b2JjwaQ6uBvEQORAOF4i+QQO8sdQb0kfvC16j71qjyIXYW4A21WfI7QBqdjR47Rz6W8S7RTY2NCCgtl2r8xiAewEbXvLAXSCd4JYhjxXaENLoS1oyk+NwIvMHHPBGxlO5VBRupbHUgvmoaLZmONgvJjcZCYAGHvrv4iQ3niGWJ9jdo0HmYNYI2qqBisZGJQOPFxj/AHbbeIsg1sbPkSalog4U2aNyLd1/aeYCoS1gX8RgFKtgV/mNEJU4dNcHmCHVW0htuDGKoBG23iIfEbZgtX4lDg2pfaaF8gyyoQbnfnaZlVwhrYCMVie17bkyKZifSSSd/EincseT4gaQSO1/4lDG6MQTYHiXA4uXcGwADzGZjQRdfa68mKK6Nj34gHKHVVIortHolG1FaAF1KSrG1bUIBTRuv+8v+qQDpAHmTPyUz/y2YAmiNzKIIrULEoWBbMCauGGP5viCf6BCmni/95QTUb5FRhVUAduPAlCnyKALJ4gwOHGRe2/zOj0rBUJZQPkczO+nC3pqdWT/APdptx49CY1YEkmzPR8XGXUUcnpdRW5JGwEY3VEntCyMqZydN2IpcBy5SfPaemisY3JPeP2HeG/RZcaggXMrkjZtpkOyteM73Ji4iAbEfjmOvbrx6aEjhFJGrI0MGUeIQgHaRQsdp5zrXvrsh38D5noXPtM8/wBWunMS4IazzMdsd+mHSwybqAvbtOn9PTGiB2A1GYsIUZk17qDc2P1ON3OlPaTe3IMzz1J5dv4/PO7XVx5QRGjJ83OPi6nRtdjkGNPWLpG/eds5s19D7cz8umchg+pMA6zv27Sz1mPSL5I7SZ+lnycVpbN7qlNmrvMB6gNpa4t84YczGsf2c/t0FzC7vjeZM2ayTcyeuzcA/pCOPI6/6ZvWvt9fLd03VonSm2ANm5yut+qAuPRFFe8FumxqC2R2/eKyJiQ7IATxL9nj65529WkdR1z9SdbElpnOZ/mp0kfGBVqD4BlK66SSY1veZ+XOx6nap1ui6cCrErG4ONXUb3vtN2J9rUWPiNjt8dlbenwgATWpoTn4+pHmaEzg95fpK7NWqXqiBkEMMh71J9Kz11OfZmsSahFk18/iCSDxJ9bCdS+jtdSDLRiBZO0cuM18wXPy2Ys4I8S293EQlqNxDbOiiyamteLv68XYYMZ8S/TPmpzc/wBWw4b99n8zBl+vZDYQUPJkvUjhfl6v5eh0ogt2nM+ofUsaqVxG2rtOHl67qOoBD5TR4AMWDpAN/vOXXyfpyvSZXLOzP3N2IAahsNxtGM39sCmBHu2nHdY1a0VHABlBSt7hgZb7ncd5Sk3upCjaQWAwHu90lqMlnda2uSiPgfBjDpKgNRA7VKgBkAO21iCxATwZNJLXtCONSLYxoVjOkgb0djCU+weQTZlgAULlpQBWBLGlg10OwlfY4ZQeNrjANgf8xeS9YrYj5g1Dl9xDLYMElQ4Xm9/0hkkner5MoKpbWST2qA1UVTqB1d6lhVOy2b+YACqKW7PNwrNkWB+ZQJwtV6hX5lLSkijXzDRydq3GxkIFfJ3gVoNe3e+xlgaKDU3eQuQlLYHPmBuzWB8GT8qbrViTtXgCA6XZAodiTIFCLYO/wYJckUP/AOIFti2NMSa2HEtEIGzHftKBI5au1jiHqTuxv4MihsE2u3mjLKMaC/qJTsqkewfmUMxNGvjiVFoGbUu48UIDUhF81v8AMaMhJ1NspgOQW+3UJFKxjSKbeMCI4AGQX4qQ0NjzFgVZ5Amj0s4tThb38w3x+nQG4ig5XL7o5smofjiNQBKgURW8t69MV5uxKYA/PmDpvcH7e0kT2K6HP4uUBZ37ygCw9x/SRUY7odvmAemvmQElrqUAwYk8wSx38we1uncELcWw+LrzDdCFGk/pczt6rHe6jFMxsbthp8CPAsc7GLQEKDW8sknc8yoJ60iue8IewbcnmKAbkQwaWmN3DWhyMzGgKlhC43aq7eZZOw23hEek35EX2m+VrjAFkbXBJDWl2buXZKnWeRdysY92w54g1WgBQ3eC6MUq6MeyaWKk2Rz4gndTdH4gYkbI6kVt5jFGitR37RxKqNxQ8S3T1QN9h2EphOvvKV9zqG0YOlHJcKO1bx3p403vcjmozUwkubXt8GRsmpbbt4hMqFTW7SioGPY0T2MY0oOGAFdoSuEstRWotDfaWFF/EiLZi7DStCEAFawbAlIqUTqJHiLJJbSg/wAwHhr3UX3l2buplOTRya+I71joG1fJkhBhWLhR3PENnB7bCZ2dqDKTcoMWAs0aJlWGvdUFIvxAQmuNuJXrEf3fEDK5VgE7dhEinLsxNfpJ6m47C6qKGcspGnnmU2QCiNqN1J6RoIbccwAhKw8WQFfPeQkGwOPMCXtXA8mQ5CovTtx+YLFNJ883B1f09v1l/CDUFjvsPMFlyDgWAdjcPHemxuDBBbVpO28iicEgALwaudHo8ATp/XyCiB7ZiHKKAeaaburyscaY8IBXv4nb45+UvsroMLZuqbIftG/5nR1gZCSInpz6WLSosn7jGuxegBQE9HEyBedGfqFYcVxNGIv07BmSX0zomTVkH4nT/p5k7GaC8XVY8oq6PiB1HSY8qnYA+YnP0JU68Wx8QMHV5MbaMo2kGTP0r4DvusLHN3WOuTpWI34mFBtMdOvHo9TGpFJGpMtmjiLcw4rJFReFfUzovYmM+s/Sv5vS2MAFYPRUeoBOwG8L6n9ZxYFONGt67TUzPLn37eWzYjjzNjLaSNjA0uHrG19oxnfOxykbE2SZXBIGw7TyX34TzFJpogmr3oiKssxG4AM0IgOz+1uLlabO23zGptA+UriVV3ImX1DVA7zSQCb7H/MU6K4AUUR45jafaoMp0nTsahIwJF2doCYHLjGgtqupADuG2jybdaU6gY60oDexPiU+QkkXve28Xj5OoQmUOx258S/atX5Or40Bb1AVcWOKgaA533YQyACPmCWBNqpHaZ+1Y+1U2ADcAeYCYicgFV/zNLIBkUeRvFYyA4IuPtTStYxGhwJox9WoIIPu+IJxozXVDuIv+Xp3bGfcRsfE39o9Hx/NeHUxth6nZhpfyNo3+Tyqfa9icJcGbC4C5LJ3s9p0Om+p9RiUjIuoAXc3z3njXr//AFR0V6fOO8YvT5jyYGL6riItgVjV+p4zjFt7jOv9h/8Aq5o06Z/Jj06bzvMY+r4wR+IC/V1Uuxs2aEl7iX+Ry6q4QsIgAeJyc/1gADRvMOX6zlJ0hd5L1HLr599Ox1XUlFNEUJ57r/qWR3ONWoeQYOfqM2VjrchfgTN6aM/2uDxZmL083XX2RAWssbHMmr20RtcZjXSK8ioS4gwINzkwoAemdttiINksbP8AiM0mgPntLGPcm6r4mRR2QkciRWLDn9Y3EV1fbfzKKKCVG683H4Sl48is5EMCzXC/MiYUGTwIWnSws73+kqLCA+B/xFlCrnfV5jXajVbylS61mjIYUzVlKg8CGhNDa723kJo8fvKL6SNqswJRJaxVS9rk9SgQQb+ZZPtDdu8CmRsle+q5EhxlG9rWD+sWcoZwo2rYXGsV3UHf/EuqA6ltSboSaWrc13jQTbbLvvRkYkruN+1QhN6W5BJ7yzkoGx3jdAAB2s/4ijiOn3C++0aKVi5J3q7jGyaqPcbfmTTpagNiLuVYLVVkxphyOrYyu1g3fmAaBsNXaWdFg1Vy2xK6kau8KWzg8Ux/G8WCNVnYX3jxjCA2NzxAa9trJP21ImF0aPZT4k9wHFAcGOIBBWvkERWplbSRt+JVwoZWAo8cQ0Z7NLxztGFUayGsVvGL6en5AFweixrC01EEyGxVby2Smu/aeIJ38TNQtGZ6D7SMu9L5kcHbtLBrkzW1VOhHu79oPuK7mpHLHk1Kvcd6g0Vldh+8gJO3eFr28CWr0uwFwTFshAF1tKtiQoFL5gMzsaJjMRUH3sDUapeX1C23EWGKgX38zUWDGgRp+IkoS3/vL4PA1FC2bb4gjKNVHiQgHa9/iAU3APPxGqZr/qg2KhnTkHOkDvFGk8w+w3uSeWcS7tV4ghwVIojtJ9tkQL9327ShyqCOaP5hCwxvfvvM5dr24lAuW8wmY06uOwgat9uRIvAC8yiDwP3gw9NJFhgPIveQOLu9r4iTZXcV8ylYhSD+kuqdlC5W33sxZo+wb/iRXI2bnmCrgAg7RVNG6ihuJVECztXEmN1s3dk3tGZhjtTjckdwRECPTa9tvzLKMAN772JTsb3h8rsTfiNABeJNJ8XGimX8QSa2B/WEQYAQTxtvKGJAxN2TtUNHI1C7B2MXutGTAGXGpyURuDYMaqDSKo+ZET1d3OlfJhjSNlJI/EZQp8RDjuIL4xqXkmqEer21Kb7Qfcx9qi/MoQ+IKwYGwN6hKv3MfEPJ7aU7m+RFtbAijJ5ABKsVv/xIUVjR3MbjU+k1/cYQUCxdGAp8BRQVYbw1G3PujFFgA/tFO/outDUSdzLmg/SLKaJBEiICm4FnmzzCbMHYE7NXI7yr3J02BsBAs+3vsvEW70BW57mGAWJ1beZVXx2MilrlcnvNnSI+UjVekRfT4jmzBKrzU64xrjUKgoTv8XF9pRDfGEUBR5mzo8eMn3n9JiojvLDkd56B2MvS4sg2AH4mJ8Obpm1IbWVg6xk2O4m9MyZl/wCICMHVrk9r7GX1HTJlWxz5i+p6T+/HsYHT9SQdGSQZMq5MR0N9plpNf1AA4lPzMqVMde3Xj0asMQFjBMtjB2iMrUY6Z8w9wkoxfUOpyYFAxNRacpshZyTZJ3ubPqbXmVfAmB3sXVEbETj11fTj3fKxlJtd68Q0ZmaufIgAggmq2lKQNyd+8x6ZlOLbgHgQlpm+6jW5MSMlXUKwUs8RAR9ikK3EpQKOrkjtAAskEAgRuPSQ3II4lUO6gBRR8mVSu9UAR4krXkP/AOiUAMeQGzQ5uE9r3tq4vYwSdmABvzCZlP21+IKMBjO9NfftIYX/AFLvkeJHHupfEMEUT5lEqRWrfmQxHfTpbv3uWGOlaqz4kKXvdg8CXkUKo23iIpsYK2H/AAJQU1xVHmR8l7dhL9XaiPwYxVKSbsbiHRGOxx3kXSFo95Qyf2gbDvAoABdVA/EvgVd/8SgLetUtyAQoMGq0DSf+ZWjkAj8wz7sZA2l4ltTq2A5MnkBiRgT3ELSHJbg1QjFyIQSCFHgymyeKF95Qt9JBHLSlAvcc8S2YjldzKFlb3rsZdFmqUdxCTSD4MUtlyt3INzzvfEGmuAoDbG97leod94vVtQ4MoqVoAGQPx6TtsBKVlNA8RPu7LdeJY7bGU0zYMdIuQAtpNnmiBAdqrt8yDN7qgNRiTZ5+ZXLCr5gNqa6NfMPG/ncwgWUpe1/PMpb02e8aHBXTBsDt8UYCyzVv/mGjkgWOdoD5AKu74qEhDAE8nkGJBHXY8EfErZsnMplsmmv4iwrBjvxLnhcaEcBXHeqBgZGKoNNlvzBAUfmEeBIgfdxd34jlekCkb9opEbIu3I7SyhOM1uR5kwOOpVBrbwYCugJ1c9oGp2pWv4BlMAT8VIG6wTd7StYv2nmAqkIRLRQBXeQlM9UkV37GUrhW1EgjvFZAXIKnjaosY31fmXDWp8in+2xKYgnkiIXVVA2PmEbHe4NNVaJ27biQY1Fkmy3mKDGybl67oHtGruo2NdV2dj5kr22LoeBL2Cjn4kBIPAH6zSBRtT3W/wAwyByRVwFYg8RysGU6oUgpqN95bIdhU0Uq2eTBBYkk/pIhRWl4imXewd5qAvkivEA47siF/DOSwBOwg0TvNHpgnc94JVLrt5gDelaELex2vvB0/MI2F8xpq9Iu73lMBdiyZYY6QCKkDDjuYUIo8xoClfmoF7C+Jeqth2liA21UZYIq+RAbniEgF0eIxPImQBQfMAe0f4uODqWGrYeIk2QxGwuVago7A7xuNd6PMyuWVgRz3hh2G+9whr6gpgUaF7QvUpRJqsXUaqmJ1XzAe24EMGxzICbsHYSewtAy0fO0M5KWuZHbc6Re20iJqX8mUi/U7QsmRlK6jRgBKYdt5WdS7mtzAYuYUYs5D5JFxarQ32h0W2j8pq1sg7nmMVdW9/vBxHVQvcSgTqYXQEqibbeFelbXYnaKsgVdy92TnfmFGMiYzxvcYror+3iZ8mIaFYsLB7d5Qb2nzGIbrtrrYmEXXVaiqmZCWNSxXmoGvAdeUCuIBOhrPPe4pXKtYNH4lsxdRtfzAZd+6oLrq/NRb5Do2O8LWPbufmTRDp4I3ELVYA73B9x3AFnbeWD6YBqzzIGDUWC3QPJMSpKtudzDBLsCAbup1+i+npi/q5hb8hfE68fH9gX07pvRxeowp27eBNJ/EItcC/M9cn1mIomARC1DtALGBcLFlZG2MXfmEqluBZhXX6fOMq0eYvLhxDMHa/wBB6HpXB1Pt4Eflyrg6ka9kK8wM/1F1fHiCcXMiiN6nKnUXkxClBqTGlic+ptdebkRYwSemRCAmMa1JnybsJqqZ8+zRVcP6gdXVMByABM+in2on8w8uS+rynneAVBe1bjvOF81wvsBxOSdF1zJp0FSe/aML+kwC7GUtZXvhpLNTwVkJB34lggAA8HeE6A5GVePmCVsfpIile8mntHIKZvdQqJGA0W7eYYtRtuK5gHuAOBtzI5XT9197/4gP7gw1cyKobGobb/iASD47HeUFK2GP6ylfQyrfP8A7SnY0u/eoVTEE0d6gtjujQUk88xhZANIU8bmWGtvHePENUoohbs32hliRQ38yl5UjvFkHWaMiahUN2qU2GzZ7w8d7/Al815uXVARqC6dq58yAMTXeNZlNeRz8wL31bwi6INGr8iURTFW794RdGYNdUN4JBZtTbCT8gtBWrNRjMoXSOO/zFa9TfI2hX7vxHpSyngVtzLxIdgTv2hC7JrY+YORtICgEV3lDFTWwUHceZbKwBDbfB7SnKrhFWch5+IsZLFMdXaiYVboAmpTZOxg4lCFnbgcAxqsmkA7GA9atN/rKLRlXHt5uFs/tJoDcf8AtFqPaRfJ3gHY0Dv+JD00hRq2AFjeKY0faLlKz0b78S8Ab++t94iBdDpViLPJqRcYC3XMe44CjvFsxX/4gA2woA/MDeuIwZNZoj9oSmxtIhZR1K0xv/aErMCdQFjx2hkg1tv5i3U2Se8onqLlLN3vaHX9MmzATCwUaSJdOQe5gWEAX2mzIcW5P+OII1gnbiXbNzsPEfY1BjUWbuuDIACR44laTvUIC2q6HeQMS1YHijJ7Qxo8yKpOLUTv4isgI3G/4gG/Cnnfky1Fmj28QEJI3MYCuoACu1yhTJkB7kSwpO4/Eade61sO4gqQcgB2+ZSKOI9uYK6w4YDYGNLnVx3/AHhWFN8kwjMcTXab94XpM2x5q9o3IpB2FDvIp9puTDIDZCp78wGKs97ixdxh9/e/mWijUoNaR3jF/wAgQVKkatxuIL78ceDLzjGMzDEfaDsYBBJFnSZcDimlq7mE6ACgN4WxYsxF+IrVrc77SeQO+qjLJ9td4RxUNR28QSfTF1cGgBAqoTEhDRq5SLZth+kt7awog1SC1JLb81BIBA3G0tcbA3YgnGQpZt/iTDVkWaU1LFkgdu8GmK3UNAdrG0SGpp9pPfxAAs33jHNrAX2+6rjE1W5UiQGk93PiMxgUbG8NE1t7hsIkC7AHArvK0qaKnbxGunIWqEFVo12lNU6Agf6t5YW8XneGm7b8S2YHGKFDwJqDI4Y/aP0g6XvihNjj+idGxESgJ2mVLGIkEQytKB3EIKQbrmHpBBA8SDOFJuRLLAciMK6TsxvvC9PSoJ2uVQMK/WNRAMd9jZg6TrINAAWLlOdIIXcGWCKV2U89jLbEw30miauUMe+rbmMTqXVioNqDKjMMQ1efzJo0gkHnma2KZBbrv8bVFthV/ej/AP8AyYXGfCKbcwglMdJsGTiyNidt5EGmABPpsLEtsqsAKG0LKafcAiLTGCpP7Qhqsp/XtFmgdK7eZFx6EJPJ2FQVVxXYy+11Z0giv1kNCoBU+7sTALkEDxJQ1RsTG42pdNbERKEgb7Q1fceJUUyad/iCDpYQsjBjvz2gqLIJNSH5NDgkG/0l0+VvbvvUWmJshAUbk0BO/wBF0eLpUBPuydz2E6ccfZQ/T+i9H+rlHuPAPabHcfrFvnF8xZyqTsZ6pJJkQZf9IBa+9xZcHYG4eLp82b7EJEomraQEntOhg+lMd8z6R4E1Bei6QWxWx3JkVzum6LLm300PJnUw9Jj6ddTkbdzOf1H8R4FYp066z8Tn9T1/UMmvqW3b7cY/5ktHX6v6ouJSOmT1G89pz8HVZM2YnqWWiOL4nCy9T1GbjZfA2E1/TCTkaxY+Zidy3IO3iw49LLjcMpPaR8npNpO1TN02OuovCbs7jxNvUYx1JIAoryZ0w1eHMHHkRhHcRXTdMzGiNKidFsKti9lWJmxZcY4nOtzauBnQldyORM+TGVbcTFldpdeUyj/xGQAbgm5n1kXewudfqeh9TNlOJhrvcTl58ZR9LiiOxnC844WeUdjQe/iVjehY325laWK6TupEAq/2rsK3BmUpnrW1SwQTZ4AmfSdQIEP+2gCfxIU8N7CoH3SK3A7zOcrGj2EYGDe43tFgPSNXO8ZWwI3ma6O0cMh0SCFLyWB3lHah3HBhK41bcd4Btm527RQeMFquTKoUkfEtHoKeKjAyuBtv3lPbORoUEk/HxCcjGqbWx3mgohX8wGXU3FqJEDiIpmY7tsBAYHSSOYbADUxFbUN5TEEKvaAJyUtVv8RJYgjfmaHUECjvxEHHS6j2kBGgRUtnsDsIONfab5McED+01sNzLIAXbcC+8s6ma+NQ2MjG2KgUb/aXQ0gXdcxigTUz6WJr/aRhdKbvzLvgiWGvJsNx4gVwBya5Mnp61NCh5jt2XcU0AllLXsCOIABaJsX4uLbVZI77fiPUgMG5BlZNN7UL2gKKtXN/EsI7+40qgQwhod5TMKPaFVWVjtv4hIroed5YyANprtyJZYg2DCD3GwNmCByCD5lI103Fwhuaa7PMLFY14I7yzj2NGhAOrGRQ2uWWIJLWRBsQjSAALPnxK0nVvv3Erc8fbcNlbWAN9oRe5NKSBUHSxb28gd4RXTwfdXniUSy7izcYBJIb57w8g/pqBvZ5i2a2APeGB/aTRBhA7KaMFTQJMcUDNfbuJAhRbYbxihs0Kkyb5AgFw1Pt3WjBX2sWv3QLFJqOne9hcv1CrFdIAJgFsmslhYPaAdTMdiB/tLqn+qDelRt3lBRqonY8EwUXTQu94btYAr9o39oCwgYcykIa96rfeWyEgFtrMr0waJNV28wUb7qPcZa04pjzF137S0O4smj3gE1DH7eAag42pWocw7Cqw5ijkHp9h8RU9B9Kzq+0eIRTfVZrzJia+d/zDUkSae15FFVe/eLQFbEY6+7eANxtxKitdEAmGzKTVXFhO53ln7tuYUb/AGgjvJdSOxVaAuIBdmsiA1RbVCIAu967RIcjJuYwsCm/Jk0AzaW5uWmRheqJdfdzDewQDzHsGWGi+0tdJXwK2+YhnNaSdvEYFsqbo+I9g7Gg7bxiFl02bNd4rgfMV6rEn4l9KbkbTdHa4IfaX91bbQmxhjQkxMUhJjA2r28SINIqt4ugQWvvAalAmCa9TioCgnfgRWojISJUamI87CAGB7wQRoFwNJAv/Miw0CpbFnNHc8XBo7UbEmUMtnURvxLF1WUP6ZtdgeYWNlKD28CoxCWU+psp7RRXS1AbQUbOosc0OJn72P1jnB03VCANLX+N5KatHIQk95ZT26rqLD6vb3jUSyCeBBq3x66PjxFMdLXHsSFKjvEcNdWIpvgNawb2lqA3sFj5ht9wJFCDpskjf8S+kAX94vgbCXdE6tzDVBq457yZEGokc1IEnc/5gsELagI1cLabO8t8doqDn7jAUE1e6tu8gxhzfAENFetK7CFdUGOwMurrMy1kUkbCW1n7YxxrNqL3gA6fkQYf02X0zfcTavVtkWkNtOZsT8RT+ohtGIPxO3HeDup0/UZBZofkzRj6BBRzdSq/AM822TOFF5Ws/MzZcuUN7nY/rO07ivbDN9L6ManyByPMTn/inp0UjAl+J46iQCxPFw8VEfMzfkHaz/xF1eYHT7R8TJiHVdZlA1s9878RGNTX6xydVkxYciYmoE7+TMff9prePQ6ABRWTMe/YTI+d8rF3MxLkJIJPu7XGBiVoiz4k66tQ4k6hXBna+mYfTwDI62GiPpv0t+oCtlGkAceZ3caaEOI46UDadPj4zzVB02NR1Q0ChVmaBifG5LDZjyIvpwRm1djHvkOg6u07AWyNgO4JU94eHNxpNLdmTFkXPgsUe0ysPRauJKrYnV4x1HtsXsbm3JjTKu4B+Z55izZbvauJ0eh6lsftyG1PF9ol/CuX9V6U/T+rXqQ948jBSPER9V6MZ8A6hB715+ROx/EXT/zf08om7WCsThxlcCo+5qjHfMsPbyFldr3kVlI35HEf9Q6cYeryYhfNiZghPANzxWZWV2tHyfMumW1XaxzBq+R+NoZYKpPeT0KCqRpHHmUhF6R+sE5DVVVwUDVrGyg1JdQZrRS7XCNKQCaFVKSjQ5P+0LKBp4syKoNZAraU7023EENe97iCGGrYWPEUsNBLJZNGRXOr7u9ylYaRfFVBG67QjQXZt13/ABJiyFbB7xattL00/J4lDMjh23GxEU6trAA7SPQ0kG9oY393AkBYgoWmF0d5eT3DURUAMS+qqFQmy69j27wCIQIKN96EEKQCFFkwVaq7x2M7WZVpLY2GQWQDGIALUncjeQkBQ3Jge4stiqk0CV22O9yKtC+8YRT7Det4jRkuyfyBL7U1T7gVbtDAoe7uOInGCWBugDCZjrsEheKkQa4iTXatjKfCtD3nbeEr2qnfYkGCMg1bnaBS5btADQ8xeTIA/wAw9YYs1bXKbBqpmG8uKLEKtzsfEHIPEsAA+O0sDyINKQkJRO8arXtxXmRUsk1CxLROrvJZDFN9u5o/Mgutu4l17/dwJRyaXIqisIqyLFciECa1b7bSg6sDexuGrhOG5MovGPdq57yzwwom94DnSNjdy/W1baRXeTExDh1LrHA3MW3IIJ/McMgbJ7LHahIaAsfqKlUrHkP5rzGltQUsO0pVDHUF/EohtO1m+0YKu9pDwdh8yiHF2Nq2MhBYDzJiKtmAHA8SkAB920JV1mzsQZZUA3dmFMXQy1xY2MWXCMAN/mWd8e1wEQknUJQdksfjfeF/Yb5lDYnusHINttwBGEgksLpNVX7SgiiySR8QVYMDctuLs79pBHN8CCUtQx7cw1ABLKbHgyhlqyAKhFY0jWUhQAIrWBRXzGDITsBci+A6rG/aVqAiNZjsdEbibZW+42MGiKle0XfMibXqO0NRdjVCJBFX+0Q7Wdv3l3pW/MGqZd75l7nvIoLG+0YBpH5mUKG7fiNCg7nf5iypB8wtTKJfS+Ir00GUmyY0Jq3uhcFF7nmQ2RpuhKgXV1NDzB0FVJq4dlW03Y+YDOQdPaPahVyI1HttVyLiVkJ4i2VloAcSVGkODd+IpdCggte9wAWo32lqBpLnYcSBh+xhfPEr0l0WZYII3PEE5CW24qWC2UaarZRBysXwKVNfEbXtHmAxDKK2PiDQ9Oxbar3jcjb0BvFh/TArb5ENNFHI3A/zKhRJFC+Y1bCre+0Bhfurapa5NQ8AQKdGIIJoxehlbntVTQKZga2HMXm0hvus9hHtoJ04zYXeTWdyveAqZEsk3e8HWxJXTz3lwO13R7yABmq9ogEhhHN7KreZZxH95C3VCpSPpBv8St2thzUZ6VtZoal4ghT5go23MiZi7cACZwhLHxwZPWGJiGJB4qazyuNZZhekVImQ+pbG+0UjjQDdg7SEigpFE73M4Y1M4Vdv3mb7jvxcItS78d4SjcRhIpGGOwN7gPiFixsYD2rEEQ/cCe47SKmkBdv0gMNwRL1EKAdrMsitxvE3UK0/3ML+IvKiu9lZqQeoRYo8VIU4NVXE3uKyejsw7f7S8GJlyBW48zUqkk3wJK1XR4MalWyjQf8AuMy5gaAUVXM1K9H7Zs6T6Zk6lg2mkPJMvMtIwdL0b9UVVB7vM9B0X0jFhYPlp3H7Tb0nRYulx6UG/mMYEc/4np54xT09OxyteI3IFNNz8zGGIheodJANGdFGuPRm2Ox7Qs75Eye1QyHn4mVcmZsq6tNDgxzZHGoAgmNROmyp/MNjArULi8mItm3uxtFqrr1COOZuJKZVylbUyKyZEOFgGFeJC2pfB7GdPqMS9Thr9jOI2vE5RtiJBuw59aUeR2lswEws5QhxxwY3VqHMGuX9ZQeurhfcRVzm4szaipGlT2nU+rkr6RHkzkPbua5nl+T2KfIdRBG/EtgpRWI8gysi6lV6o8GAdXpmt97qc2fI0T1acfaOxjWRRiABFMbkwgpiOrb4iSCFN8rxKovQZWZhsOaEtUOo2NiJWLK2quQRGq5d/muJKhQQaxf2kRbdOANnIbzNOjU4FUagnGTV8Ma/EAGTYHnfkQSCGA/tIq41hqsVQAqQreIbbwFsNA+IRPtHkyABlp9gZag6SpHeGgMNwpBNeIQIKFR/mEy3W3baUCNQ2o9oZWu6hSKMBkYG6scGOyKbvv8AEhJOHbm5lGcAize0YGOlahBhp/WQAalNd5VQsSAtG+8srW+rf5hZACx0myO4gkAJ91m+IVNRBGoXQq5V1tzcJCAhrzvCUhvtkRRChFXvyIXpg427UZNBdrEc3/lqhX8yxdZWtVAHEpWUUtA/MY+jJlGO6+Yh8VZSOK2MosAKCtbH/MMvddoth7tJ3lFiDZ3s7SL+DQfIqGXT0/mJcuNIr5/EsMFvvfmQWr3tVWJRDV/zBDhsg8+IZN7iCqNkjfcbmVepgxEYtnSNt9pKsEHt4j2KoE3x2lhVsHky3UXXHaAoKWCd4F1bc18S9B/tN+bgOQoDb6vmOQVjLck/4lQp1KtuSDDViASBv3kN6COdpMQIrWOP8y6Kb1AL1dtxKDNQhqNYbbcA/vFqaxkncjkQDOVlG5gnJ7gYsnUTeywkRm2AszIL1NN/7SBkvc7eILo2sLVCLZSNv0hD1dXY2ahkrp5IMUnTMygBrPJ+JYRk+82O0saELAu9oeoObA2PaopiWNSsdr/dv8QsgvbqbtKVTq9u8oFjlLNx/vDB0uN6EIWykn2k1K4OmzHaxuoiv7qIhkAVgxBuMUEDcmW3tYN2MHexve0NZiKoqx/mWCbG9CB7uBtLCiqviajKytsd4GRbXvtCKVbXDxaRZc7eIGdVO12BGgAjfiGxVhp07SaNvbKnpS3xW0MC1XzLNKovmUj+4eJMPyFgRRlf3jzH67OogUInUWcmqEYVG1BtXaWpBG25lB9Wx4l6dIsGQATeSWyWR5h6Lo8y3x7r5gC/sAraC5IosLuG+PVwYtsbPQB4kBIAdyNjByW1jhRIVZAFJ2g2VY3wYVYK1sYygcYHiZ+0IORtINCsDQ7RJW2vjxIh32MbsV32qEK0M71W3iTLsKHFx2qhdSe3R21XLoXqIxkeeJQGkE/7S3NkDkAyO3A7XGguem32F1JgGPXqyXQHaF92MA7DgRgxIGpCWBHPzLFhJI22qCRfEIpTEEy9IFVuTKukqNzfBhZcZ5B7Q2SvaTvIMbaCSbmUZltH4sGamOyitqiqa6I2jCWAqULyqPcVFd5nbEMmQO254muyAVrtvFkBR/zGgFVcaEftC0qwF9t4SaWbfiMbGCLUVJtWFovqalIF9oIVg9HiNwqcZLUYB1XfIM1pocgDjSo3HeGq+0cExYBUkMpBuMVTf3CMMLy4yzX43kxr8bGPCEBh5grj+73QBChUNEXfbtBdgBsSfioaKVcGt5VA6ifO8KUpOr45hLu1Kt3tNGLpnznTjGoztdD9LTp6dxb/AO068fHemfZH036UNK5M4uuBOuFCigKEviSxPTJIq/zKqWWoRbvVEcXvNC3xgjbb8RZQxpYCQEGQKAo73HYsa2BwDBJqVro1INuXox6YfGfcN5XTuMurG455EX03V6W0MdjB6pvRcZlPfeFPU/y+T02PtPBmf6lhDoci/cvP4gfUepX+V9S6OxEAdYr9MCx5FGQYVYEUd5WLIRaE/b/tOd/NaWNHa4Qz6sgZfwZLUM+s5B6CebnHJZslpxQInY+pY66fFlY8kipzVK2K5G1Tzd3yasUAFbg7SkJ1aeAJHTSxQ7iWhrt2nNlHb+ow7y9akau9UYJIbJY2gsDZZTtCmJpU9gZNqJqzA16l2G4lYnIF1v2kWtI9qGz7q58QcbE0rC4IJKksOd95Ede3MIvIu+x2Jjg2MYxQuZiTZ7g7XDymlFDYiERlVvxLa2WyOP8AaQJ7RXJlojDk7VCqIuip38SlQE6v8QsZC5CCLHaCa9XY7RECATk3JjCDZA+2v+JWQkOU4sS1B03yQO0q4zqjHKBe3eNBDMSooDaRUZiKIG8hIU+3ajAIHTZbgnmWwRWJX3DkERRYk03HmPxZVx2furt2hYTe+hV3fvGY8ZQEXuOZMmRchsAA/HaWzrorv3MiGIAEBvcRbhma1ewJCV3HcyISr/kUI1FmkF9zBzOCSSNyKhPpv3mmHcRZUPdGx3uFiitgEcSKoZlJ4EsDQtE/iFkoKBjG8Fq3XUSy18xekPe3EI+xFU7uRZimZsJ93eDTMqYwUKj3D7oBJcihXmEraSH3APeML2bUWZFrOC3jdTcLJkp/zuYexbfkntBzt/U2UVxLBdrpAu73kI9tg7fMWqgDf9hGE6dq2jALEemR3IqTFkJ9vat4rJsSe0vHYYFbrvcYmNBFCwf/AJgB7vah5h4xqtP7f9oJZl1LQr5kwOwtVeBKK1qcUD5mYOyj58Q0a9xx4lNUVFgmj+I1g3pDSQD/AMQUBZq4PiVk3qtmG1SKDIX3raAmQsSjg32MaHYkbfrJW++0aLTI2JfaedpEyh/v/SURyCLErQeK25lhpjFca7C7kxoAAx5EEYg390LH/cvxBqmYsQe1wWBYjavMDHqDV2jXDMpr9ICipVq/zDAqjyT2kDa61UKhNRoNuOx8SJaj7IB2Eog7cS96Pxv+YBIrbcyqMkAHaKCe4EnaGTsJTBmOw2lT8Id9+JaJ2O8pwe3MJLG0CyApsw6obSKgYiztFlqyEdpVWPe995Dj0myIJJD2vMYHZl9/aEA+Xb7YN2KO1yZebHEtSp3IgUP2h6Ro3MptI+TAbJTCzMhwWgLO/MvWAd5nbLqyfEIsC0qDNk2P2kAKtttLRgOYRZV37SKp1F3IVFAcSsje8eILmzAJcaVtIUU+0Si2lQBKU974g1SgDYcy8qkVW55hY6TerjL7HnvCey3IVBfBiXGqiDH5FV0A4rvEaNIJG8Ce6+K+YfpgqBq3G8IOrY64lrj9NdV3tNQLxmh7uAYxclDYwFAZbMtQGYASCybF9zJjvUSZHsNW1Q64/EAMj3kHt/JjVfUDQ27xbUVJ7xQLVQ23kGoBTq3rbaCaCi4ks5NaaqMQh8Z1cjxLqo96bX94IUaQp3gHUwGkmu8Nb3rx3mdE0gDjvGaxZoXFXR33ghiCDW0o048ZKF8jUIJZdwq1W8mouvNCL2sAfqZbcNG9ulnZjL9JdNGAre4AixLOemC+Y01CpUkDvJ6Y2/zJ6h1iMsmwORzGhVnVpreDkxEPt3jAltrJ7SsvuoA9olV0+k6jD0mIKo37mbcfWJlGzTzoVmamPaNXIcLAA7XO/PzGvReoAOZZcGcNerYkWxrxHP1xGM9zOs+WDfkzAbXzKyZtCbixOKepYnVxDPWOauZ/thrqjqlZVrfzCXqAdQuiJw/WZcljYGGmTJkcgEyf2prstnBWwYrL1AI5nNxZHIKHkQHLMxA4j+2DcetNggcczSc+Tq8HpLse5Pica2DVHt1LY19p3reYny+TXQ6nHjbCqZMuwq6ieoyYMahUYlaozm58jPiC70RAVXZObMt+XfQZk9DlAdJPmEM6Y8NooBmb02I44lFaUHnecv7KH5OpObpVxGzXuEz46DWd5eGjfxIyWAyg3e4+JjdvkhrsG0sDRHaKbLpfjmHRAN7CA4Ba3EtsXwtdJYjeKZXBpdxztCBtvZzHhhjsd+TEiEYtSvddt7l+s2rYCgfEuzkbYcysmMKvNN3hfZ/qsVq1o/EQ96rGxMGn2hKWLUe8VMWzViA7sZMbl7Q/pG5MYcjTvp5iCTjcULMh+DjexHEr1L24qUS2rc7QXUAhuDCGeoS1naXa3dbxSMd6g/3M17dx8xDWl3t9+YOOkY+YLPYF8kcxe4oEwsNVtDWR3kNtZrmECGZR37w/sxkn52iaElbYJx8wkRQxHaAzkGgu8h1WNO++8GiVQNRgM43Hcx4T3b8eRFjEA2vtzJTVBGViCd+5jsYUbnmKYkkUORciKSpJO/AlQtzbyB6NAbSwl5KuwPEonc7cSLBaWZTvuouFgYa6a6O1iCzUbANHaWGXVsDcLmU7IulgTvpG0Q5Gr+oJMjHIBRojvFb6Tq3MqHKykCxt2EsZADURVpwdo049WJW4MYeRB1LXW47Simre/kxIU+ob8QhrH2tsYNNoAbbmoAv1LY89pYVtO+xhenRJv9Y8xfaiFe7reXSopFb9oZCheN+xiaveyfiS6puNwt135EoEOd9opUK++MvGygkEN332iGFsoskHYQwp0WNiN6kZAGpW28GXXtJFg8SmKxudQY7yjWsVtZgrwV/WO0grZG93EQBIB44lLk9pvcw3UFhpIN714gslGx25gQFiDVGowqQhN1cWLA9pguSxBvbxBhgQ6bHMpLLWdoWLUD5HEMEWb5PeRCmWgQDZgDV6bXwY4gFhR/Ilk3YPA4laZtD795Z7HtUMFtyNhKJ2rvKi8NkknkSihvbvLQgX2uQkNztIysAID3lDNXEmU020H09t9ppofqrpG1tKBNGuZQQEgwkRls9onlVhW0iMCgC6BgDI3EiFmvUaEuJkgXYBvasgBK8by8jqpAWCcg0kDmD8luDtW5hBS1e2tpAI7EQfzMoVpNSMgajwYzUNJ8wW3IqAkY/cZAtNNC7KS1RWrU/xKJVwSDwdgIwkE0P3gsBqMiKJJAEm9C+ZEY69/wARoo3tAS5J34EgFjaE6nTR5MoJox7neMhg1NUIR+4k8RSg1Gr3+IAKdiTLLqy0dpRa7EXpt9pE00gAADtGOdS/iKG35hI/uoyqZiXYntIE0vqq5N7K9jFnKwYr2j0GkW24iWDajttJ6oPwYJdy242jUq8YPuJ3hlADqGw7we9r+JXq/wBsC8q+7cxakg7AiOyBTXxxKcXxH4XVqfPMG7cywaYASHbVImqoGXWy2dvMrEBq1P8AtLHcHcXtXaIujLKprmCyVkG+xk4O8B3LVAKtL32lIoL6j34kLAjTL5cKsIMKqEsdzB1jfT3luUsAb+YvGCcmkQpoevafFQXxk1pMpR7jbQ7vIB2ieBRUoRBfGzVR72YWTkNxtxLCk1RoGNBYxrYgmqG0BzqsDgSVpZtO8pfbQPc7mVVkUAvJPMYRWIknjeDl3YaN7guSDQ4MIW9sgKxmBwpvVRMgrTUAYiPfewMeFjVkDK+rGbYjeKxtpFt9xMWcxZtrNbSsYLsx7R+E/wDhmdSGDAVBLa2AO1Qg+rHvyDF1eXftJ+Q80RzQAgIxVwDUtm1EaRtIAvDD3XL6ahjkbi6BmVVpdI33jcjbHbfvEoNTEgwiytMK4jA+lRYuW4oUu8EuRkAI55EgrIQ1X+0Ai7PI7S30jJpW/mRARfiREWsfvrcygLO3JhPuQqjYRWpgprkQrQo0Y9jTeTF0SCX9x7mVr9tv9x4EmttXwZVhuNUUDXspHMDSNu0D3WFY+0S3NsxB2EnsOVK45g6dRs89pMbDi5RyaTsLiojHc71KYWAexgM28J21YwR5j2okVSQAPzKdQ29UO8mP/VvxBO9i9jHlEbDZXevEo4xqI1XvCstj5uu8FKPvPEoYoA4PHeASXHO8e5TQaGxggDSCv6ymAW1O53+Y7GAT8mAVDd/0gXyRciYc7aDQkyt/TU3udoByFwLG3mDepgBvRi0Wx40/iEdwNP6yIbRtW3zCQUo3iKSg957QFF2O1w8ysr6u0pQTRrmRREKUHkGWhCm/8QCrAVzv2lFiDtX4g/J2pTkZgNj2lPpeu3morgg8eRKcU3tO8q/k0pd+IwAHGvxFBnAGreW5Le1TTeZRRXU20r02IIA3hrWg3zwD4lByMZTuY8MozAou3u7y1e0IO1QEFXe5+ZCK1N2MhqzlBWoKFVY2eebhKP6JNb9osqaBIvxKsOWjfgcQUUXfO8iE6Dq4lIQraeBIumUCPcLruJRsrsdpGc7g8QQwIPzKuiVNhxtCdgt94tmIo9pEbU3u8QmoyWtrsTILqiYStpJ2sSzkBNkcwhY2ffYSnWvd8xxF0QLgZCv2gXUHoVnTxUANvZ5hBrNXIwLrttIigbOoCQvqXS2xlhdOIE7m4v3fr4jyGvSYxW5MUtEn/aFYbT2I2htg9wIPMYWs5u9+IxWJ2ZSIWVVWh+1QQzGlIsCPSBWmFnmMB4uKVqHzLV9Q4la09dIBMhal3EvGFoQXOs6ZVAxAAaOBWvkwWUaQpEEOo2HMuojohvz5iyqrvzc0CtG/eCyKE5hNKH2nTzIg3smpLUDbmMBDUvEgWfuqQWu3eXkQiyO0BLLWZBGLVxDxgadxvCUa7sbCASRyZRae0Maigd6jwWyKSRYED0wN+8i4AUDXeMWlXUTK9IneUyMzBaqaSrdw+SAyktVyxiKk6uZYagSRM0WqnvGOKAVealaq7QQ4DSoXlGgC9yZFGmoeVlJFcysRBYahtH5JFuCgBI5l4QC+qXlyaiOKkR6RvmRb7WctuYpjZs95ApYk3QEoCz/xCYYUGmDsqm9wO0nqhWoymccyVKiObO23iWRR3EFXAa+0MnUDvJ7ExMHJJ4EIkXv3gjHS7cneTTd3tU0KZO8EMaMZrpaO8XWtiF2uQCX8CFjYkX5gkE7CWDoXc7yQMcEqDFeLlDKb8iW7UQZRW+q+0cCqjb7jEatTCTe9QMVDgdO3cwFJFEc+ZAx/WEHraSVYgvWPJjsf3frMwem37ximswIOwEb5D8tNv+RB1UAeRFlyyfrvIrenQ5oSg7AzE9peRgV3FnzKAV7N1IxDYxp38yivG9A8QmUld+RAQ22nioeRr+3eQAQD+IZYHFVwEXY+JHGlNP8AmBeNQTY5hjUBxxF4TqdRND46UuDYHMRSSyoNKj8yhTtq7ygRq+YsZAryUPxoVJ3lMCxDA73BOWhcEZQPbAdpGtr4MWzhCaF3L9WgCTtFaw2axwIX/wCtOj08GrljvUWw9v8A3HkxyHU19ooqzOalAZAAlqbMWrkKCeO8cUIFN2gKtqTp+BIe0Hua+1Rnpkjio3GB6YBG4MH1Gd6HEphPp+7TVysKDVuT8TQ4o1dtXMzW2sKRV8yxTWCEAE0fmAuF21UOBDVNezH8Q11Y18niPARjU+poANyNiZclXYjtRX3Dlu/cSiPaQPzJ4TwAYA2+r2wsaoenccwlwu6agdh2g4sdMwPBlXF4l9lNLKbEcEbgyzX2iVlIAG/apEAmkY2DGj2goE01wYB91RmVAQpxitqgWPcwUb3Dcqp08fMHEoRls7y3U217wJjNua5huoKcaYCsqb1UrG4fk7QsoGBUC9xLOPbUphZVp6HEmLg+JLQK9xe0JmIAKnaV7dJlKQQVvtJqB9znV27wiWago2gqDjc72D2hI3zUvhR6guPSdiYKopYEmz3EpgdVSymgHe/Ek1PyAgnIa+3tLIFBiPcI0bKG4PiCwuz5l1dBrsGEWAXYbmEFGkjYQQCDXIlQBYkV8y0LIdxcob9t4QFVfMCO1sDVSXYIEoWz0V2hKAt3CiHtUA8XxJkICjQNUHZrPftKxkj2/vLagKZh3/EtwSRexlOGxlSsLISa1cyAslMPBlUCNMrWrC/9oIJ0HUN+JdDSh0KSLEUzNq2AEJCQ1An8SX7jfI4gWG0IAVsncfEFvaN97lupKizzuDBAY/EA0zaV55FRStqJb/MoruKFnvDw7MfbtBVYshXJ5E0axW/2zPmAU6k+0mEHB2biTU8mOzAqFO0piSb4aTKVYLp5EVZJAhDNAJDE7wspIUbxSjXYuiJCxryI1peQ+2CjkLQlJYO/mGyj94QNSAVxLC1dGUFJuawGcgBFQkPvuLTHp3O8ZVC5DTCRZPMWqlsl1UIUR4hY6veSCmFDeD921xrixvMzB1JYcSiDHZ2PEILTSI9GGxBAPECnskeIkE6qmm10gGC2IEErCxePfGe0Q6jVtvHqNIAllQDsN4J/qI4XEE4HMQ2qye3aMCgjneXennmFAhf8SiX1jc3GK28ElrJHaNNBm1MdjvB3DKp7RoBdgxFRhRB7r3lTNpBYoQOblNjY+/sY5kveWlfaTz/iDGZU9wMbjx2+nzCCAPpPEMLTSHop0Wyt8RYIBq4TKb258xRQkyX2DsHg7SlUrv3MtEK03IlsW1bxh7C6Ee4byMvsA5MLUS3xLahUpkQKNAJG8mqlk1Eg7bCWqAsSN9pET1TpAEpr1ahwZYBsbQ0AZ68Sr5DiX1AfIi91ffaPumrjeTKEZR/q7wmEO4Q2N7itRbkR7gEKB2gMt8SIF0qqO0jpaD4lsLTftAVz9tSAsSivmQKR81JZUSsYLKb2lzV9qYnWCBL1b7niMw6GJQneJcUxEYgqBEPFspP6RQ3PwI5Rpx12JkwXjA1fBlZCAb7mGiXxvBdSCQ3MC0ICkkyWENjhhKRQQd4bAFalgAtpOnue8PGdOoHkxH/qgGOce4nxAFWI52jEIY++LLal4lY7LjY7GUM1AHYURJ6utdJNAyzQZmMWCGagNhAbhx+pkIugBzM2TGVYWP1mvE6hSO/cyuav7ZVY8rUqqu+28pcbMgY/ibCq3xzKKaaAPzUngkZURjs0JAVVrHeaxjVlsmXjCs1E8cSa34oFfSFUbEyElD5qH6YbIPEN8HuCg7VuTBhLNroDvtCpitH2gGWiek47w826ewXCZ+CQx10DuISBizaSAYJVlF1uItmKuKPMhT+d73g1Z258xJZtW/BjUBNDxIg9FAkH3VFgPZJhM1kgc1BLP2Mq4vWWU3tXEJLO20vFVFSLJ4g5KTIFUdt4wMVmW1H+Isk6uZSZGVtQ2B5lhhq35lVekkWGuAU08mxGEXQH6wMo0e4NYMnlcWi0nF0ZAGY7ihcrEzWaG0br1NxtL5pkIcmztsIKZS2zbeDHqQ+peIBVBZrYcSTwxiZFOujxUUBp3IjydSAjmLygEajx8QehepqqhAclWAHeTCQDvwZOHG9gRmgRdUeZbghgeDGalJ2oyBrY2P0kAggbnmUebjDi5I7xTAhQBzANm2XfcQWe1rk3LGNtJB3hDFpSyRB7AH33hqws+IsoX288wkGldJ3HEsgZjB9QbArKcKclQsY0kVx2kKEsxHMoEuqbAdoJbWoPFeYb4rqhxzIMYZh2hZQX+nmC7b8VD0e4i7g5hdADiCixUaB3llBqYeIsVwNjGitRbuR2hAlbIAg5SSKEYgCuu9DvIyBMjb3vKmEdMmom+I9Fq7G3zK/9O127mUGd8ZZRdcwueCqeyUEMMO/Jhqj1Z2EEgH3L2lPSiwZdJ/SAFIqzx2MIAAajyI8YV6jCWH3cyJhYQZFGnnxB0trteBGJg9LS4ba9xCJ0g6/3EWYmEuoO1c7wVVd/MYW00w3FRbvwRtJqhphdcQsKAtZ32lD3N8HmXqCMR4gwRoMK5PMFjo3q5dq1djKy6VAF3Iv4EQhAN8y3rQKP5ESjXvDYlgDUpEUaSSe8MkUKgOK3uUho1KntoUaluC2524kTa9+ZW4Y77RBADxUstp/MvX2glQVMIrGXLG4wiwRFB2UWBCV9RJitBVLk3LV4ijkK5COI0OLHmRMGw9olK1HcyZHFBViTvvCG6+aMmullKtoDKygADvK1i8ZBbmFkQncdooKTuIxH0j38QgT5jFcrjrzFvkW/aNpZf27SBgW15lBSgIJuLUtq8w9ZIMehe3fiLdwNllhhoN8mAKBjTTMZsaW57Rz2FuZ1PuDd4/I+rFtzKbpGrYwcZ5sbQQNzzGUKAPMghJ01cEWbDQ9AJG+wg5TqYaeINWEGi+8ErZHiFmbTQHYQcZs77SinY1pBoQ8bbitovIKN+ZSghhq2kMOLkbCUraT8mFtte0pwp4iNReq1J7xStewlhWqjCRNJgoaNljttLFleKEu7YntKZ7U+I9srULuG7yaFXTBI1AG4baTW8q0tqLbSyL4MLINvbUoEFfBEi4BcJQmjuYWXHZB/UysjVxz5ghyfmNqUQoH8y8pBWlgZAzgFdoSLW3MiCGT0wPMEuchvuIZUMItE92zVCxeIUTcYgKpqfnsIJ9u3JkLaxZ5EaoVXXlBHaMPts+TB1V9shyVzLrNhgQA3coaVyXcAtpWxBr1GB3BjRoJQ6gdwBFJVe0UTCJU7DmLNjiNBICclRr1x4grmBAFCxAfJbkgbRq4Y+NiQIvIxRbPIjPV2Fn9IOUB6MItDqwFv0i0yAOfiNxlUxle0zvi3vsd4xYcMhHHeNbMSRvMa0m4NxitaXci6c7gjcylzFRQMQx9tyX7breGbWkPSWYJrIbA3ii5014kRypBG8YumDTqHgRhOojTxEkhhxRjUFqBcQ/KqAuu8t0AAKfgxZY/b88wXznH7auzLJWp5NQ6W1eITnUR8wbDMNIr4MsfdtvBUZLG3aQpag94KE2d+JTHUfFSMiIpdjFqNSkH9oytSXcDWAfmFo8Q0EEmEfbt3ii2o+Kho+oX3qTanoKkhi3YmGfco2sRIO0YGOmJ+yBdQFFHbxLoZBXAHeB7hd/vDxPpBFSqFUohT+8LRQbbkwfULMNqPxCZyB8HtKKRauv3kDbXKRr27SKOY9p7GjOLF7GU4KqK7xoXWv6RTdl4owo2HsHmKTU13zGEncQSNJviMRWPdtpGXYiEFNXxL21Ud4wxaH2fI2lLr1G5CQr1yDLOUVsIBuW7cRRLDaoQyXQ8wHb3UDxAgBHJ3hiiNP+YJbWBW0hal25EIUVcONtoatViUMxA3EAEsxraRRs2y0O/Mt2tT5MX6gsqe/EZjIagTUvoRVvGNiAO0tMgxsRXPaEDo1adxFrubreNGok6duItUUEWPzUiOw27QchbgQuiKjceRB9yjbaDiJGzGGykA3+YETLsUcb8gyiCzEc/Epn8jcQWyauLuCryqGrRttvAC2tEfrLL6TVby2Y8HYyeUwATQ1jeUWXe+YZGmxe0Fk1JfcyqWFJIK8GaBjDVq5hYkAUQnQ3YI2l0LOE71VCKI9PYEmP1MNjFMCW32hV5aqKB8bmMddTfEi463HEmsBUtq3jNW9GUym7lVW5gWPvuMcACvMWD7bg6ieYFqQGqRwUO2wgE+4GMyteMQulkAkbQwKHzFauDL9au0AtB5lpQOkyYycgJ8SVcyyaX9pUCKFmozEhLSMQmSqmlUARe20GtVjtGFhcJKYwMnBIqGDXaGyUbkK2NpdAWQLBgq9kxjJsKlYsZBJI2jVpZyVJjN78RjoPEpVF+JMRagqbIsR4Fjbe4FNpIEHGzIwveFiDGQ1mU33GbMoTNjtNm7iZmRjt3kXMCu4NQVFMbhqBjuzzIACxMemQ6dQ35MFxuD4jQ1DjiWiq778GXVCVDIDB06mHxLI9NiBvJexMmiOtmAQyiMxgv7oOR62iKiWRvKyNTAd4ataE+IBAvURvKiqJIEt1ZlAAl0SbEKzxwYQCY73bb4hMoU7bw0WJZychAhV6XcauBAcHaMRjIQO+8rRaAkHa5aoyMCO8Mitx3l3sPMJiMlITf6QApK2sMkkEVICExgDmQwOltNSBSOBxHMbQVKul3MhjK7Nq4jFVihMI6W/MhY+npHEJisaCxcXkFsfiMTa5KDXKFkEEG7hMxC7cy6AU7yXRAkQCPW55M0IusFjwIggauI/p3Cqyc2IX2QyU5IlqN6J2MhN5NPMKgo53hVbAG+3EsMbrtJpDEA8RhVVS5YiiAyV3gAalIP6S+1iEg23hML0Kux3vvHIUQV3qKyIeRIq392xHEoM4/bfmCq0d+IwtVXKZLI8GSBbrbWOJYUatt5qXGEx7ixK0Y1UG6PiXGsKVCfiUxIFCNylSBo/WJZqNcRmM4tCa43gOb7cRtWgNRWMlmYdpfwpmoj3AUJQIXvIGJBSBp3u6qZNEuxN8GRm92kCUxsVKxP7oTTE913BbEdVCWh95k9X3V4igGBxnfe5ENbniGGBNkXEsDfgEyBradisFXCnfgygKIIk9pO8KZfPiB325gkkN7dxKA5rmRDUADau8HI68QGDaQFgjH/AKpqh+F1AJMoZAO25i9NrseIxVtR5jDTkf20RtIQG7QNY79pRbgjvHpVhvfuN5bEXZ4ghQaNyZG1jxUqzFF7NCUCdQlItNvxIGp67R7FPfYy1fUg2hOFOx/eCFBWhtCJkY0CBM7MxaxuY9sbN+BJjbSbYbSYFDI+uiKmhSddHiVqRuFkJC7y1R5UB+0fmK0lT8wkYi7kyGtxIXyz5MT8iEFZQGbYzTja18/mExBGlhQjVxmDvpJraEjbTRmIbAMa7XMgFbCS4nozXffeQ5TxFFTv5kpmHzFQwe6zxDVyx9xuJQMOY1Cp5Eglgdr35jEZADtvKKqAK38yKRq2lPQtmI1DeQqGsyla24qERyRtEXUYKygEbxdADTffmWb1arkdQRYO8p7ETQP+YAyXfyO8tduZCVAPtgATSizLx5Aw0tCdQyjaTHVkFYwGvvHG0JwAB4ihkoV4g+oSZcT2c1abiqBhmzjuKLV8wogRxLK8xSNR37x2pdJ8yLAEADeUy2ss5AZCe/aTT2UuL3X2hhENkyDbmS/EupYmMhAfBgE7mFp1H8QBjJY7yM4bgzUZD/5hY7ykxBaJMjsC1DiFDdvtDQ03MWRSlhAVjQ8wjS3u4gk0d4IajI7XAms3tHBvYL5iFWjcPVzL6Fkg7SilDV4lIYxnFaYWBDbk3IrDg7wNa3XaGqgIWG5gR70bHeDjyZMZDfd+ZfLDyY0hUx7iS0W6482PWuzeIiyvaWGs2u1S9Yce4byr4ovux0OYKNou+0A5KhKQ4JjEHQZbreLFBSO5jE2NGDkWmDVtJhi1GkeINAA2LlM4Y0IYHt3ieASBVQmouxxCDXYhY8dtKiD8Qcild/MMnSaIky5LAFQYrFfBgOmnjmMRuZKuj3gIolrHHeGcIHujigK7QDfF7SqWWo1W0B32BA3jCvtlHHVVvUBYcnHvzDUak3hjHqfcSgLfRIqiaAlEhhXcQwAf0ghlW77zKaoLsDxDQeYJYGqlsdHfmXV0JAs13hqhCbiCgLWY5dxVyoQq7m4Jxkt7THZNmAErHu0elpJRiCveWisguP08kbmQg6bkQOJceq22JlHGtmj3ghiGIPEZewl1dA+E7FTKJbTXeNyNooXF8mJTwihzYIh0RUgJAuCrEtzNKJudj+kokcmVkHfvBY2oMlQwjUfxDxgcmWiqcdjmBpIsXzKyLMzOl8DwINCgW4hsNOPm4hdWwPEmr+TiAFJU3BChiBzAdyooSI5IJHMIe7BRoA2iVpdzzBLMV90iMHX8QvhFbQ+8u7J1bQcq2QR2jK1jUeZFJc21jiEoHPcSDHdgyaNuaqGbFj7vzKRD7jzDQUSZXqUD/tCBAIr5hORssGwRYl8jUOYwXqCtplZEFCu5gKhLgmMf3HaAKgAUIO+qTcExiAMt9xAlE71RlBbO5jByFi2/pqQfM1ir06VJitZ2h3Y2guNwBM4CX3E+ITAf2biCCBKY1xGBhpN/MEA6rgK+rYwyTYriQEwtbEmOhdi9pS3pZebkqU0AXVf+JamtpWZintUbnvFqWLX2hWoMNMXlTVXiWFBBhadrA7RpCkWhtDyONIFcyNuvtG4kABUeYWF7G6ljIBuYdLxUootbSGqZ6YEd5Ge6uFpVVFjaCKu7kELWRK5NyUS23EooRUIOtrg7gG5QJ1fAjSQdo0QD20e8DQVNjiGSFllgRY4jVLVi1i5A3Y8wlROSaisoPKcSph5OncQRmB2N7wAxod5aizZ7Qo2vUPBk4gu/G3EE5NuJFzDDuJaMh55i/V1EUKhBQ3O0IYNvxDV13oRTE2AsENpaVX//2Q==">
            <a:extLst>
              <a:ext uri="{FF2B5EF4-FFF2-40B4-BE49-F238E27FC236}">
                <a16:creationId xmlns:a16="http://schemas.microsoft.com/office/drawing/2014/main" id="{6C06BA53-7ED8-4B6F-88AF-F55F84AA7633}"/>
              </a:ext>
            </a:extLst>
          </p:cNvPr>
          <p:cNvSpPr>
            <a:spLocks noChangeAspect="1" noChangeArrowheads="1"/>
          </p:cNvSpPr>
          <p:nvPr userDrawn="1"/>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4" descr="Dele Alli scores Englandâs second goal in their World Cup quarter-final victory against Sweden at the Samara Arena.">
            <a:extLst>
              <a:ext uri="{FF2B5EF4-FFF2-40B4-BE49-F238E27FC236}">
                <a16:creationId xmlns:a16="http://schemas.microsoft.com/office/drawing/2014/main" id="{EAA471BB-ABDD-4713-B750-269564CC2512}"/>
              </a:ext>
            </a:extLst>
          </p:cNvPr>
          <p:cNvSpPr>
            <a:spLocks noChangeAspect="1" noChangeArrowheads="1"/>
          </p:cNvSpPr>
          <p:nvPr userDrawn="1"/>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3" name="Picture 12">
            <a:extLst>
              <a:ext uri="{FF2B5EF4-FFF2-40B4-BE49-F238E27FC236}">
                <a16:creationId xmlns:a16="http://schemas.microsoft.com/office/drawing/2014/main" id="{88CCB3A3-964D-451E-81D8-963DE1C88900}"/>
              </a:ext>
            </a:extLst>
          </p:cNvPr>
          <p:cNvPicPr>
            <a:picLocks noChangeAspect="1"/>
          </p:cNvPicPr>
          <p:nvPr userDrawn="1"/>
        </p:nvPicPr>
        <p:blipFill>
          <a:blip r:embed="rId2"/>
          <a:stretch>
            <a:fillRect/>
          </a:stretch>
        </p:blipFill>
        <p:spPr>
          <a:xfrm>
            <a:off x="199860" y="133806"/>
            <a:ext cx="596562" cy="583870"/>
          </a:xfrm>
          <a:prstGeom prst="rect">
            <a:avLst/>
          </a:prstGeom>
        </p:spPr>
      </p:pic>
      <p:pic>
        <p:nvPicPr>
          <p:cNvPr id="14" name="Picture 13" descr="cofetrans">
            <a:extLst>
              <a:ext uri="{FF2B5EF4-FFF2-40B4-BE49-F238E27FC236}">
                <a16:creationId xmlns:a16="http://schemas.microsoft.com/office/drawing/2014/main" id="{AE3ED57A-AB83-4EBF-B676-6402D75F30BA}"/>
              </a:ext>
            </a:extLst>
          </p:cNvPr>
          <p:cNvPicPr>
            <a:picLocks noChangeAspect="1" noChangeArrowheads="1"/>
          </p:cNvPicPr>
          <p:nvPr userDrawn="1"/>
        </p:nvPicPr>
        <p:blipFill>
          <a:blip r:embed="rId3">
            <a:lum bright="70000" contrast="-70000"/>
            <a:extLst>
              <a:ext uri="{28A0092B-C50C-407E-A947-70E740481C1C}">
                <a14:useLocalDpi xmlns:a14="http://schemas.microsoft.com/office/drawing/2010/main" val="0"/>
              </a:ext>
            </a:extLst>
          </a:blip>
          <a:srcRect/>
          <a:stretch>
            <a:fillRect/>
          </a:stretch>
        </p:blipFill>
        <p:spPr bwMode="auto">
          <a:xfrm>
            <a:off x="11450386" y="185029"/>
            <a:ext cx="504825" cy="504825"/>
          </a:xfrm>
          <a:prstGeom prst="rect">
            <a:avLst/>
          </a:prstGeom>
          <a:noFill/>
          <a:ln>
            <a:noFill/>
          </a:ln>
          <a:extLst>
            <a:ext uri="{909E8E84-426E-40DD-AFC4-6F175D3DCCD1}">
              <a14:hiddenFill xmlns:a14="http://schemas.microsoft.com/office/drawing/2010/main">
                <a:solidFill>
                  <a:srgbClr val="999966"/>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a:extLst>
              <a:ext uri="{FF2B5EF4-FFF2-40B4-BE49-F238E27FC236}">
                <a16:creationId xmlns:a16="http://schemas.microsoft.com/office/drawing/2014/main" id="{BC81CB1D-1B90-425C-93E0-7CF654799D80}"/>
              </a:ext>
            </a:extLst>
          </p:cNvPr>
          <p:cNvSpPr txBox="1"/>
          <p:nvPr userDrawn="1"/>
        </p:nvSpPr>
        <p:spPr>
          <a:xfrm>
            <a:off x="2675764" y="91192"/>
            <a:ext cx="6711633" cy="692497"/>
          </a:xfrm>
          <a:prstGeom prst="rect">
            <a:avLst/>
          </a:prstGeom>
          <a:noFill/>
        </p:spPr>
        <p:txBody>
          <a:bodyPr wrap="square" rtlCol="0">
            <a:spAutoFit/>
          </a:bodyPr>
          <a:lstStyle/>
          <a:p>
            <a:pPr algn="ctr"/>
            <a:r>
              <a:rPr lang="en-GB" sz="1400" b="1" dirty="0">
                <a:solidFill>
                  <a:srgbClr val="FFC000"/>
                </a:solidFill>
                <a:latin typeface="Century Gothic" panose="020B0502020202020204" pitchFamily="34" charset="0"/>
              </a:rPr>
              <a:t>The Bishop of Hereford’s Bluecoat School</a:t>
            </a:r>
          </a:p>
          <a:p>
            <a:pPr algn="ctr"/>
            <a:endParaRPr lang="en-GB" sz="500" b="1" dirty="0">
              <a:solidFill>
                <a:srgbClr val="FFC000"/>
              </a:solidFill>
              <a:latin typeface="Century Schoolbook" panose="02040604050505020304" pitchFamily="18" charset="0"/>
            </a:endParaRPr>
          </a:p>
          <a:p>
            <a:pPr algn="ctr"/>
            <a:endParaRPr lang="en-GB" sz="2000" b="1" dirty="0">
              <a:solidFill>
                <a:srgbClr val="FFC000"/>
              </a:solidFill>
              <a:latin typeface="Century Gothic" panose="020B0502020202020204" pitchFamily="34" charset="0"/>
            </a:endParaRPr>
          </a:p>
        </p:txBody>
      </p:sp>
      <p:sp>
        <p:nvSpPr>
          <p:cNvPr id="16" name="Rectangle 3">
            <a:extLst>
              <a:ext uri="{FF2B5EF4-FFF2-40B4-BE49-F238E27FC236}">
                <a16:creationId xmlns:a16="http://schemas.microsoft.com/office/drawing/2014/main" id="{C5C9BD09-A257-494B-A7D7-032F0BE83D5B}"/>
              </a:ext>
            </a:extLst>
          </p:cNvPr>
          <p:cNvSpPr txBox="1">
            <a:spLocks noChangeArrowheads="1"/>
          </p:cNvSpPr>
          <p:nvPr userDrawn="1"/>
        </p:nvSpPr>
        <p:spPr>
          <a:xfrm>
            <a:off x="460375" y="1125538"/>
            <a:ext cx="11494836" cy="8652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GB" altLang="en-US" sz="4100" b="1" dirty="0">
              <a:latin typeface="Century Gothic" panose="020B0502020202020204" pitchFamily="34" charset="0"/>
            </a:endParaRPr>
          </a:p>
        </p:txBody>
      </p:sp>
    </p:spTree>
    <p:extLst>
      <p:ext uri="{BB962C8B-B14F-4D97-AF65-F5344CB8AC3E}">
        <p14:creationId xmlns:p14="http://schemas.microsoft.com/office/powerpoint/2010/main" val="6368765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852814-8F28-471F-BF80-F4F25DD5BDBA}" type="datetimeFigureOut">
              <a:rPr lang="en-GB" smtClean="0"/>
              <a:t>04/02/2026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F438372-A127-40FF-A139-C881C13CE73B}" type="slidenum">
              <a:rPr lang="en-GB" smtClean="0"/>
              <a:t>‹#›</a:t>
            </a:fld>
            <a:endParaRPr lang="en-GB"/>
          </a:p>
        </p:txBody>
      </p:sp>
      <p:sp>
        <p:nvSpPr>
          <p:cNvPr id="7" name="Title 1">
            <a:extLst>
              <a:ext uri="{FF2B5EF4-FFF2-40B4-BE49-F238E27FC236}">
                <a16:creationId xmlns:a16="http://schemas.microsoft.com/office/drawing/2014/main" id="{BA04F1D0-F008-4DC5-9BF3-F500DA66D861}"/>
              </a:ext>
            </a:extLst>
          </p:cNvPr>
          <p:cNvSpPr txBox="1">
            <a:spLocks/>
          </p:cNvSpPr>
          <p:nvPr userDrawn="1"/>
        </p:nvSpPr>
        <p:spPr>
          <a:xfrm>
            <a:off x="838200" y="901872"/>
            <a:ext cx="10515600" cy="78881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Click to edit Master title style</a:t>
            </a:r>
            <a:endParaRPr lang="en-GB" dirty="0"/>
          </a:p>
        </p:txBody>
      </p:sp>
      <p:sp>
        <p:nvSpPr>
          <p:cNvPr id="8" name="Content Placeholder 2">
            <a:extLst>
              <a:ext uri="{FF2B5EF4-FFF2-40B4-BE49-F238E27FC236}">
                <a16:creationId xmlns:a16="http://schemas.microsoft.com/office/drawing/2014/main" id="{699F90C0-0B3E-41E8-AFD5-28574B2B0F36}"/>
              </a:ext>
            </a:extLst>
          </p:cNvPr>
          <p:cNvSpPr>
            <a:spLocks noGrp="1"/>
          </p:cNvSpPr>
          <p:nvPr>
            <p:ph idx="13"/>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Date Placeholder 3">
            <a:extLst>
              <a:ext uri="{FF2B5EF4-FFF2-40B4-BE49-F238E27FC236}">
                <a16:creationId xmlns:a16="http://schemas.microsoft.com/office/drawing/2014/main" id="{A421B0C4-6F02-413A-80CA-88C4EB0B6FA6}"/>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9852814-8F28-471F-BF80-F4F25DD5BDBA}" type="datetimeFigureOut">
              <a:rPr lang="en-GB" smtClean="0"/>
              <a:pPr/>
              <a:t>04/02/2026</a:t>
            </a:fld>
            <a:endParaRPr lang="en-GB"/>
          </a:p>
        </p:txBody>
      </p:sp>
      <p:sp>
        <p:nvSpPr>
          <p:cNvPr id="10" name="Slide Number Placeholder 5">
            <a:extLst>
              <a:ext uri="{FF2B5EF4-FFF2-40B4-BE49-F238E27FC236}">
                <a16:creationId xmlns:a16="http://schemas.microsoft.com/office/drawing/2014/main" id="{6D917C61-6441-420D-A7A2-B7CA42486DAD}"/>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F438372-A127-40FF-A139-C881C13CE73B}" type="slidenum">
              <a:rPr lang="en-GB" smtClean="0"/>
              <a:pPr/>
              <a:t>‹#›</a:t>
            </a:fld>
            <a:endParaRPr lang="en-GB"/>
          </a:p>
        </p:txBody>
      </p:sp>
      <p:sp>
        <p:nvSpPr>
          <p:cNvPr id="11" name="Rectangle 4">
            <a:extLst>
              <a:ext uri="{FF2B5EF4-FFF2-40B4-BE49-F238E27FC236}">
                <a16:creationId xmlns:a16="http://schemas.microsoft.com/office/drawing/2014/main" id="{3EA3B94A-45F3-4AA8-9068-B0FC5D18B6E7}"/>
              </a:ext>
            </a:extLst>
          </p:cNvPr>
          <p:cNvSpPr>
            <a:spLocks noChangeArrowheads="1"/>
          </p:cNvSpPr>
          <p:nvPr userDrawn="1"/>
        </p:nvSpPr>
        <p:spPr bwMode="auto">
          <a:xfrm>
            <a:off x="0" y="0"/>
            <a:ext cx="12192000" cy="874884"/>
          </a:xfrm>
          <a:prstGeom prst="rect">
            <a:avLst/>
          </a:prstGeom>
          <a:gradFill flip="none" rotWithShape="1">
            <a:gsLst>
              <a:gs pos="45000">
                <a:srgbClr val="0033CC"/>
              </a:gs>
              <a:gs pos="0">
                <a:srgbClr val="0033CC"/>
              </a:gs>
              <a:gs pos="71000">
                <a:srgbClr val="0033CC"/>
              </a:gs>
              <a:gs pos="23000">
                <a:srgbClr val="0033CC"/>
              </a:gs>
              <a:gs pos="100000">
                <a:srgbClr val="0033CC"/>
              </a:gs>
            </a:gsLst>
            <a:lin ang="10800000" scaled="1"/>
            <a:tileRect/>
          </a:gradFill>
          <a:ln w="9525">
            <a:solidFill>
              <a:schemeClr val="tx1"/>
            </a:solidFill>
            <a:miter lim="800000"/>
            <a:headEnd/>
            <a:tailEnd/>
          </a:ln>
          <a:effec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endParaRPr lang="en-GB" altLang="en-US"/>
          </a:p>
        </p:txBody>
      </p:sp>
      <p:sp>
        <p:nvSpPr>
          <p:cNvPr id="12" name="Rectangle 4">
            <a:extLst>
              <a:ext uri="{FF2B5EF4-FFF2-40B4-BE49-F238E27FC236}">
                <a16:creationId xmlns:a16="http://schemas.microsoft.com/office/drawing/2014/main" id="{1968FB5F-C60E-4B2C-A81B-E6279AC4014A}"/>
              </a:ext>
            </a:extLst>
          </p:cNvPr>
          <p:cNvSpPr>
            <a:spLocks noChangeArrowheads="1"/>
          </p:cNvSpPr>
          <p:nvPr userDrawn="1"/>
        </p:nvSpPr>
        <p:spPr bwMode="auto">
          <a:xfrm>
            <a:off x="0" y="6634264"/>
            <a:ext cx="12192000" cy="223736"/>
          </a:xfrm>
          <a:prstGeom prst="rect">
            <a:avLst/>
          </a:prstGeom>
          <a:solidFill>
            <a:srgbClr val="990000"/>
          </a:solidFill>
          <a:ln w="9525">
            <a:solidFill>
              <a:schemeClr val="tx1"/>
            </a:solidFill>
            <a:miter lim="800000"/>
            <a:headEnd/>
            <a:tailEnd/>
          </a:ln>
          <a:effec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endParaRPr lang="en-GB" altLang="en-US"/>
          </a:p>
        </p:txBody>
      </p:sp>
      <p:sp>
        <p:nvSpPr>
          <p:cNvPr id="13" name="AutoShape 2" descr="data:image/jpeg;base64,/9j/4AAQSkZJRgABAQAAAQABAAD/2wBDABALDA4MChAODQ4SERATGCgaGBYWGDEjJR0oOjM9PDkzODdASFxOQERXRTc4UG1RV19iZ2hnPk1xeXBkeFxlZ2P/2wBDARESEhgVGC8aGi9jQjhCY2NjY2NjY2NjY2NjY2NjY2NjY2NjY2NjY2NjY2NjY2NjY2NjY2NjY2NjY2NjY2NjY2P/wAARCAUAA78DASIAAhEBAxEB/8QAGwAAAgMBAQEAAAAAAAAAAAAAAgMAAQQFBgf/xAA+EAACAgEDAwMDAgUDAgUEAgMBAgARAxIhMQRBURMiYQUycYGRBhQjQqFSscEVYiQzQ9HhNFNy8PGSJWOC/8QAGgEBAQEBAQEBAAAAAAAAAAAAAAECAwQFBv/EACcRAQEBAQACAgIDAQEBAQADAAABEQIhMQMSQVEEE2EyInEUM0KB/9oADAMBAAIRAxEAPwDlWoH2xbYDk34jGG8rUON6mbFZ+owriUENZ7iILWNptyIuQUBczPi0HiYsz0FqN95Hv8CEmkNZhZmUihEgUN5YNcyhQEWbuFPJ+YIBJixZPEcvtFmAemhvKFEbytZMpQeZPaiVSO80BtKfMzhrkDFjURDmyGuZeHqHx5A6miN4pRqcLH5MCqBTbx7Ha6TrupzOr5XAUb1fM638/l1A4U1V24nlel12FN1PQ4PqmHpOn0Bbb5Eaa9F0Ob1U1Zdm8TYrCuRPL9N9VxYVLu1km68Q2+ujIaXYeZqXEelYqwKahZmYp/LfYzEf7TndN9QwYU9TI3uPmZ+t+qZMwLYRqUeItg6HUIvUEaHAf57TH1KdZhZEfMrI21rtOE31t8TexCH+Zt+n9e3X2cyk6f8AExbKOo7fy+MDHmUebNzJm+p5MTBQ5ceRF5vp69QxyHqPTA4AOxmPIvTqulspBG3i4to3dRkzdRjBxgn8HeM6L6nkZhg1UeKM4jdQ2Gxiyll8NO3/AA5jwZdWfIA2S+TMy3fCNnWN/LoMmRbHkjcThZ+uTJnX3E0Z3fqvUf1AiKpA+anA+q9Ujp6SYAH81/zL2tdBepOfSuFyK5M6/TdQMOEKWBnkfpf1AdHlZcmOye83db9X1ofTAUn4jnr8pr0JUZiMjOBW4nJ+p/XMOMtgYByNjOC31HqihUZiBOa2Q+oWY2T3Mv2/RsdJ/qmUsQhKxGXNkbkkk+TEA2LHMtSw+6Z3azpRVtW8MACHRaCVIPxO2xuIqb2YLvvQ4lu/YSgtiPbXoJJqUHrvKYbRJNmZt/EZtaNfiEmdlMQoIEok3zNQbi3qLfeJNiVhapb8yX9unP6Fj5j1mfHvHrtMtvSfwsnvc/M9RPGfQ/qWPo30vsCeZ67B1GPOgbGwM1xZ6cep5Nlypc6MpJJJAkkkqABDA3M3V9QuJNRcCvM2Tm/VsCvgLFNXxMdeIsH0nWLmYVZm+cX6Jk1bBdIG1VU7Uc+SgyFgPaLmfOgfGdYN/E1xWY6Rt3lsI4OA4cHVEadz5udPXjC6lND8zn/UunyeoHV6HxN2LovU6cUxBI7mYn6U/pesTK2gGzG5ndNxuJxyB9Oz6tV2fcKnWx9QmfFqAPHcSy/hDkbUoPEKczJ1bdO3uHt+Jtw9Vjy4wwYCalhh0DMSMTES1yI5pTZhEWKMqPJ9X1IORxlyULnFzMrsytTKDtXNT0H8QdLgXE+Wtx3nizlcNtsJw/xavqsWMt7IlUqNyC1u94jcyuayATvFFwj7CGVI3Bgij23lBnJY3FQtKsvzEsx4qMxGRTkGlN9orJv8wmctYgihIA1kiuIDIw3l5CQ20rW1SonpkrzFshBjVfUILah2lQqwBRiSxBjH54ij+JuLFhiTzGWNNxQBkNkSrgtVmGsQpoxoyiuJMRqwIl3zCzYkIse0xGLJTR7ta+ZkZuDUP+XdlsDaJLe7aa8eRhj4uUZGxgGmFGMQaODchxnI9naEU0DfeNFP7oMKxUEyIEqYOkw1bfeMJFbShIHaWcd95dgGC5PaFCRRhEWOIlyblhiBzNYLoy+BRg2SZfMKqjLAPeEBDB7ESILGw4mgr7ZnAHaGXfTtM+EBkUjcTOTvHnISKMz5ObmosQbSisgIMsm5RXEi0ZZUV8wOIUR2MhF7wTcisZQ1V2lEQluostTSI9ExvxKB7RJ+ndev9lwD03XLziMuxtq1BZdKy8bzCU6tPuwv+0E9RmQ7ow/SPA05um2sbGZWUq28YOraverftAydTjYbDeZsUtviHjWzvKUht5Y+67mPIJrB2gMTLc33kUVvKKQm6MaR4g6lho6j8yKoLUBnCmMdpmcW0sQ1cu9jmGmUlhZ2iFNGGm+QWdoo6adQAAFEL1Sx3/xLy4enGFRjcnJtvfMmTpnw4Q4YMe4qYzGcUy1uzH8SJkcmkFxCsWO8IBwxKnaZZ1rbqXJVXuwePM73TZQcWNcy6VPHE8uHVfcTbD/EY3X5sqhSdvian7bleo65PpfT4dfpYyx7kXc5KfVBjDJ0mMKvxEnJg9D+ozMa8zn58iILQUI/+Frr/S+j6v6mz6eoKJe9y3+hZh13pDKuRRuS205f0/6tn6HV6ZtTvVzfh+rdS+U5dDMW7DmQ2U7rPpw6ZkOXLj0g0QOY3C3qOqdCdIH3EGpxfqnV9R1Gb+srL8GB031PL0e2LvzfeMmpsleq6oY1wlGIXJ/qJnGT6n/LlsLKrEdxuDOb1f1LL1J1M5B+DMoZibJuWl6dHNl9V9S7TOdZbe4pXM0I+24mWdB6gBqUaaC+ktY2lghRZioYv+0hyGAMw8RbMWawIgb6zE7KZGdjubl4smkUVjy6nGe0v2xqXGRWFx6m5mJ0OSeJp1hk9sXTQZMSsbDV8RPp6TNHp7XctUVuZvnJNajPdRbTW+FasTOwAnSXfSqU0dppX3LMwEdiuFhqAXG1cBaHMO7nN1WABNvS/UOo6P8A8tjp8TGlExvapKj0f076+M2QI/PzO9jyDItgifOdDI2pCQROv9J+vv0zjF1JtT/dNTrPbFj2UkVg6jHnQMjA3GzowB9XIO3iCmYE6SKMaRYi29pEl8KZKddSkGWDcAoSd2NeJajFiwHD1RbWK8ToDeYGwZBn2J0zVh1L7WEzzcWmxPUqXXSAT+I6Sas1Hnevx5dgxOkfM7PQZFfp1oi/EnUgIL0hpxf+oJ/OnCg0HuOJz/5rXt3MvS4czh3UFh3hY8CY/sFSumdWxgBrP5jpuSIz9ThTJiYMB+04S9H1ePqGbBkUYua7z0WZdWMicTNky4ydFUPPaY6nlY29Fq1BWayO4nQJoTz/AEvWPi6oa6IPNGdoZ8WVQNVXLzUZeox/zDFXS0O24nA+r/Qemx4S+HSjDehPSFkwNeqxOV9ZfF1OBhjPuHFTNV4rKhQHg1zvM7IxFgR+U0zKYn1tO3aZ/wBc77IZG8yWAOd4xyG4Mztsd5Z5BLzvGBrNLFWDUaNqqVBI+hraTKyubHPxKZL5gqg1VMqGj+ZYxM0cE0wkJjQivSG4uLLlvxNTZALBEys3uNCpqIEsuncR/SoHUirHiIteDNnSFV7xRiz4PTc1sIkKbozqdToIJqc4g6vialUP8uW4h/ybab2nS6JFKe43F9Z/TvTxJowYxTaTNAW+8xMx1XDTL5MVDnw29j/E0oKSZUfwYw5iF3k8iNu3iLc/MosTvUPCiZGprlQq4BBJqb36XEtMrH8Sjix6fmZ+wyDA5FiWuLJ3E0A6drh+rSx9qMbYyrQHFTchLEki4l8Opye0Tr9jHplhLm1uktfaQDE5MbYhuJr7KQcZgkVGBri3M3FTVcYhFRIMIGLA4MA1GWzhTMzsblaieZPqmNDuGG3MQwNytVGXZMqqAhcSwRKsQBLXLC3IR7peqoBNWmu8Te8eqB95eQIFojeTcTSvUNQTvJLAuaV7kfVm/uw/4hD6vi/uxV+keekU9orJ0Qo7R5aUPqvRNswA/Mv+Z+nZDftnmfqSen1BXiIwbGzxJ9kevK9BkH9s4H1DFh/mf6IGn4mb1AODUD1d+bkt1oTLQ2gVtCOSxKBBFXMgOYJaoW6mq2kcAwBJviTcQgu20irciLLUsHVcjq0oChvAvSTDxBS/uO0HVQlIhyN7TB6dL00ZQVNVKOXJkpC+wiVBRaLGQOAbmGNppBSgITuVWhEHNX4kGQOYxFk3xNGDrsWDCU0W3k95ncMvbYxBIUyruHjOWPFCG5Vl9x/SZgygXcmsGMxEYUfbxN3RZsuHfVzMRfTuRKHUG/iPJrd1/V+sNIFmYWYrVx2Mqx1cmI6h6bcxAJBO9xuNqHmZ1yr3EJHpviWo1qQ0YgP9x2mdXs7bQ9/MwHlVHEpiCu8pGFcwCdRMYBdb+2RHK7SnBA5iseS23l0bATUEtZq4Ou5dhd+TJ+VHQrcXLWr2ivUYnwIxZr2s8mXJdD5lBalmjNZGsB6hO0FoVC9oTDabnhqQoQ0+6DUPHQMtV0cfSHLjscyj0OUcGO6XqwigVNI61e4jJTbGAYGx/cIRHfiPz58bjxErkFVOfeRvm2+wOxAmPIdZsTXkyDitpjyEA2JJUrb9O+p9R0LjQxKdwTPZfTfq+DrUFMA3cGeAU2N4WLK+LIGxsVI7gyy4w+ng3xFdRXp1VntU8t9N/iHIjBc524ueow58fU4gytsZv7faHoPTFlGlht5uP1C6vfxMa4shzMdW3aO9N1cE+79JJauHyrHeXAyqWXabrIlbVcW75NwifvKTEwStVH4hYwcYPqNfzM+VZc4Z1Ku1H5nmPqmHN0vUrkDagxC7ievzYVzgAnjxOd9Z6fD/AC/9SY6lWG/Rwy9OPUZSa7TpXc8f0/WZFYYsD/jUb2noenyvixA5XB/WXnr8FjcxAFk0JjdsWl6APzOd9Y69hj/pZQB37Suks9N6iuCSL4uW3aRxcnqZvqbjGxVVOwAuaX6nLgNOxA8gVMnrB+uc/bvvU6z9KuTpybUmtwRdznz6HIz/AFJ8lgP+o4Mw/wAx1BtV1GUuF1604Exhr3A7VH5cGXpmp8bLfg2I8I5GUnWdV3L9PUtgQ+pDNkJJB+Yzosq4sg1naM/TOMTLpMs4yy2Bc6PW/wAu7BsdA9wOJnOkLtQMejGA4ip+2TcTZrBG9RGUgSooZbFStSht5WPSW4h5Maneoqr1rXMH1COJQxqRBO3EiCf388zOUbV8Q9RlI9neaiBOM+I3GCghKSx8xoxM3xGhbkMOZQWlo0YzNj0LtzM2s94nlWvGwQQM5DiJRrMdViEYmw2dt4D4HU8bToYfa/uG0PqSGrTL9hhXBkUWRtKfWBVXOgj2mkiKYC5j7XSkdOaFMscoQNY2i2IEoOLj2ybkyaiK5gOxHPEEt7rg5CWG0YLBBhuV0Cpm9yyeptUtituLKAtSjl+JlR7h6he8n1xDQWf7ZCWPtcWJQyBdxIHDtuZLFIz9PoGpTMpVz/aZ02xaxs0DGvpMVYWJrnvIuucAfEIjbadDJgx5Ps2Mz5OmbGL5mp3KaxmzKEM2DvKudFVcu4NeIQPYwK7xqFe8Ar3kAJMBoUXvxC0KJEU94TqVHmYZCBp4iMhJaNsyBQeZfSlKhYx3paRdyAVxJYY1dGTaPpxxxeRVVSTtCIyHkzN1QIxnvOrTyH1em6x2U2JhV6mv6jpGVqPeYV3M50Gx1S6pZSCzGMLmVDXt5hYgQ3MUdjD1CuYDGO9DeUGAXcbyY94BHuMKiN7qMYxCjaKAF3I28Joy9iAJVELG9Ol7uaioDSx4ELE7YW4sx1XusplpdxvM6zovUL7mKdjLCuFsCL+4/MiGqEZCWbeXiPp7ruZnc6YC5iDLg2ZcrstHiJKkjxLGVnFAQqJG8BKmud4YI5AqC4riCjE7Si2y21RiKh5MpcFm4TYNG5MngMDBO+0W5GQ1BU+oSJbqqCxJIgTiUSxjFxS5r2jFNnYzVlU1MiowBh5MoYiuIkiGDQmUML6V2i9THeCzjuZaODtAKz33hjFe/EEUDKyZiBQkFudJ2MsMSZnsk8xi2DzLg1ruI9FGn5mRGWNDkCwJnzqmht6MvVvFjIG5jABzNa1Ksj9JRuWCG42hqs67G9K032l0BCbaCqlpVEH08GNGQkTORUsMYU0ubjEepm3MYhoVM3mVdOynUtiYnBBu6mtMqkENMucgttxM5S+YWxPaMxggRYIHMI5KjMc2parxNnR/Uc/SMArkr4nKGQHvGh7HzHtZXuPpH1XH1K0zDV3udTJmVELWP3nzNOoy4X1Y2Kn4m/pvr2bG39Ylh+8Tqw8V7nB1ePLsSAfBmjmeFyfUM+dhkwGj4GxM9D9G69+oQLkLBhyDLz3+KuOwzBRZ4mTq8Z6rERjdlPYia6vk2Jlz9dh6bIMbGie01159pAdGmbDg95LMPO1xPUZ8PWYnxOCDwd5vTNjypsbBnJTA46rI2NQynvMXx4ajzYv6b1xVr09jUP6h9VzZ9OLBZJ/0idD6z02Z1NYqHiZ/oXRlcpbNRaYz8Iy4un6jKgV8bk/907HR9JmVBh9y1NP1DLj6fEXTHbKOw3jvovVfzuMZNx8TUk3AeP6XhwoX0gsdySN5kz9Vg6cEbDadvqHCYiTPA/Wcyt1jkHjaXr/z4iCfqUXrv5hNq2ozqYwn1cqhfSF3sbGeROZmY7zX0nXZOmcMh/SZ9JK6P1j6FnwZQ3Tk5VbkAbiYG+jZx7qc+RU7nTfW2IByAk+BJ1X17CAdSb+K3k1rI81n6f0+CwI5B7TIWadLrfqKdS9otHuRMJIF3LGaQdXMhfajvGAqTsZbaO4lZBjZR2jSwP4ijtxIgL7DmT2Hakiiy6pTKy/dAocy4HlEKxaYQpN8QSW0y0LGEMRQrcx+s+ZnKk8Qlxt3Mz5X8JnybbxaKjiG4vY7xVBPtmkMXEFs8xbZfcQO0pnOmLRBkPNGVTVyamAIjnChbBiFXQfdv+IWQ2NjM1kS5KaVkfeI7yybEmImWjvwYm6MjPR3lM1zcimB7EHWd4sErLL2JcDVfUOIltmkDESz7zXeWKHjiWGvmNTHRphCyogG0mw0OoFYCtRjBjBHiCMQ1bmSYgkyeDD9QkxeimOkwSSrV3kyB/qUY1sq6d95jLe7eFzzJ9QnqCDekTNNvo6jFZMYUkGdebPSwkNHDS4+YmrahHnCyIG5EtsUBFGpegjcStViWrQi9ZEMZCRvANSu+0mA9XiUBvLFASwQZEUaBkKAi5TrvtB1adjGK+qGZuqQnG34nnh9b6hOd4T/AF7I6Fa3M67GnC+o/wD1OQd7mUEqJuy41y5GduSbgHp18zGUZ0eWWNxn8uoNAyfy/wAyYEsP3k0kcx3oG7uEcLERilo9bSNkA7Sehk7CWencrZ5kwUnuNQsmM4xq5gLjyA8Q8hyFaIkCw9w1cfpM9MDwYQuXDWzFlVTdXCLh2vtMIY3HgNpviYsYrX6oAqJ2L3UUTXeWuXTxM4yY+MEHUN5nGC2+I31mZt5MgKLYl2xR4sK49ybkykDiJTOeCNoWzGwdowA9suwqI0spu5rcgCpmyZAGoTcIbhzOpE06/UXeZcLp3EaXHaZsRNKodoGUgjzCLLXzFkVud5YEaTdgRiZNO0gzU24kdRk3G0rRyPcp+eYONdPeG639pmUKIPeQPpM0jRo98RkxAm14ll0QMTxLIuUEKiQPR3jA1VAWRTvUBn8SKdxcmBwau0amXVtxFayBsIJezcg1riB31bxyAjvMeNiI9XPMlGjYbyg9HaAX1CV+Jm3TT2YEfMWGIkFyTpzZY6QLvcENCI+JYVe5nSNKDEQgbg95RNGLcEIKtcom9yJZ3lHi5nTQHniWyhl5qWGBEnPBl3fCVMWOjuY58Z02sFVoSHIRsY9Iz+o6tRFwmIfvRjCFYXW8Q4IupkPw9Rkwfa23ieg+n/VcIwBjsw533E8mXYcjaHhy9rqQle1+mfxFrzMuQMVvZq2mrq36PrcyPsXHG88z9H6zHgyhMn2T1X8l0HUoHWlertJPNmNQTf8Ah8YPq2o/SN6Tq1P2UfieT+vZM/TuMK5y2M7/ADMXQfV83TDRuw7S/Y17H6pmXJjI1gfntOJg6hulzF9QI4YCczrPqmfIbIYD5iui6sJ1AbqBqT9wJLTXti2HqsAOqmrbebPp2FOnw0P3M88OqxA42xJQvehtU9P0uRM/Tqy8ETXPmlZfrHVjp+lJAv8AE8J9UynL7mUD8T6NnxYcmIrmRWX5E8p9Z+l9P1Ptweyu44k6l0/DyBIB2jcbqvMZ1HQPgbSfcR4mZsZ/EOfpsxZzjsjcRWbM2Zt+JlLOveUrm5JF1v6LpRnyadYUdyZ0c/0fFiwFlbU1XvwZyOnzDGdQ+7zH/wDUMzErqJX5MqxmboOoW8gxsU8jeZnfSZ0R9RfEumq/WYcp9Vy1bmEoCQaIMZj9puKrSZeveEM6jISKilVobMKlaoDFAobxyBAsy6pXqEcRg0m+0IE6amdMhMZbEijIBcEGCVPbeNKMQLMmgjcGIhDITtB9M4944kA7yOwZal0L1apABW5iiCu4NxTu1y4h7AVsYokqeYsOwMvVfMv1DCusbRfptwYStUMuCseYAXGO5g+nvISblg1KC2qqgMK3lg3DJ24gAMhO0jNZggAmGVFb8yYGLkAWLLFmi2O0oP8AMfVTjaiwbkrXve8AWV5hY20neRC3J1UYeNq2MrKdXEX+RU17itByVMrsWaaMaahxF5MRVr7RMlF48GqmBubSA2ECYkdkNiPOfUtVvM9TahGXEEO0VxDyK53owQhM3KqAwoQwtKKt2EaaG5acw0x3+fmURpPzJoamPXI/TkysWbT+I4ZBfMz5iNJQt+JTY/8AQI7bRUtFpfEv2a1lOoGoJ1Exjr7jvIEJ4M6T00TTlqAjHR0A3jMKnVuZeW9e0zvnE1ntxvI2RhGnVXEWRfKzaiXNQ3l+vfaLrbiUKB4gOOSxsIPrAGiIeFQZMnSi7E53vLiaDWp7S9SeIp8RXvGYsDMLvaavXgNxojC9IgOvgAx2PGQOZGQThevLFZciaUsxKKzHYTV1CswA7QkxaFB4i9IzKjDILEZ1DAAeZoQ2fMV1GNSCb3jRksEQFyG6AhBTZkOpN62m4o9yNxElLbeMTLqaqmsLjZeN5NwY10r2hAgxzYATtxFNi0naXZQvSdXMjXq34llGEoY3bk1KGrjTKtcGGOlVNy20HEGU8ydRlI2Ezt3AGTSD7TJiBJ5lIC3a5pXGAu20XwM+ZWH4g437Rrqd7qI0OCalmB532uV/L3vqiNbAxwyErHmCEBPmFjYE7iCKPMIACQaAQVmdmAbbeR8wC1Eo9tJINSuR2qN1fMQGsSg5J2jBpV/mNTNvxMyCxuYxRRmKjavu3lkbxKNttGI4ETpqXEZSNoOgmNBB8RTGu83PHlrVEEQGsyyxMoRetXV0alhDUlmtpav5l++KWV0mSzDYgmMVU0+Zr7ShIcyHeEUF7SvtkoENpMjZNuIvJqJ2EE2RvJqIzAgxBUg2IYBBj8ajvCB6dh/dN+HrcuAVjdtPi5kJQdhB1gcQ16dPNnx9RiJcAt5J3mboejPUZ6WhW4uZvU28RnTdS+HJqRqk9I7w+lZgtHKn+4MQEXACmT2v5QCpmb6tlIA1V8TF1OVs7gkkk7bRqtvU9ayYW0MD8dv0nQ+hfWc4048vA4ozzuTC4Wvd+DH9D1K9OQWUH57wa9h9Q+rY8aqWcEXuLmPr/rPTt0v9Oix8cTi/UfqGDqcGmrYcGqImPBnAWnEm1bWpcmsHI7Gz2iHK5j7lN+YvN1A+0HaLTKbj0zaY3R7Ek6gPES/ThJ2+mxK2DUWIPlTOZ1eQF2A3lMZQFXtBJo2IxF9pJAMzlqY+JUF93MvSFEDWIQZSKMIo0ZnyE6to16U7QNibliqU3CfccyiPEWSbhDkIA3kLARNkGESTAcGDcbRosEb7TNjFQ9dSYNLPaxJdl43lDIDtDCjmT0hLOch3i8jldppfSO0z5NLSzyUCNq5kaoo2DtKJ33nTATbG4WlWWwaMvGNvdxKI32k0DvAJIlksDxGpi9QWZfQBHsSyB5kGIqxFyntTUngDwYa6jxIqhuY1AV2BuLQiirSbmOyrq3i1Gk3EugQlwWx0Y4tFGyZYIrECVZJhUBKJAgEJapq+JaEES+D4mdQ1bxiQW8LEVI928L2IbWYQtkAHuEBAlx7sjjeLrHUuqIsuni4jUL2EIsAOIBOrgRPAdhc3xYjDoB8GLwAiMOOzM2+QJUUT3mchixsbTSQBsZdqBxNSjJQkG3Md6YZ9oORdJozWrHVQELCH2nzINpO205ahSqGJuWF07CEtY9+8l21x11fwuqVaMjY7JMZYqXe1STq7qazsnsMSATxNjD20YoLR4nWd5GtLXGx5lZMfgbzTdCCCD2k+9TSsJK87R/3RdDVxvCuuJnq75S1Hxit4WIaUgh65hB6k3wapif1kul+ZWq2lOZjdQKi33NwnFiVj2BvmRTZNygR7RtFZVIW7Ee4EVuTvvLKF4k8xXUithNYIHaKy+47yy+dGfBjr3RjNXEYFIXxM7qdW01u1TsZYLbReRzdQxYWjvAIYG6uEWG0rvIBr3lE6huIV6V2jQYWhzEZ03sbzQrAr8y3X28SS5RkxMVmhWLcRRUK1cGNxrRuXrFR08mU3tWE/uMWR5NyIQ3uPEJRUeqjTKOLbVNfZSlVuYZIqmMWWoyjRmgwICPMmJFLQcbUajGYJuJKCyUvEAMb8QRmLdoV3IHaWqxDRtt4kORtccjDgznUMVjDQ3E9/iMRqPEyGajxAOrmozXtLSnl1qFW1cSiTW80NhblRcA4j/cKljRBzaRBXOGMYcWo12kHS1uCJ18YoDlCncyx1APeE/S34iv5cAx4waFySmyxWhgNoJUmQNLjzFEMx2gnG17XIPUB2jxqIAQd5qxBSvIEyHVe8sMwiwOyhSauCFoRQJJuGG8yKjA3CJ0rBc/MWWvaGVl7O03dAcfqBsm9duJzwneT1COJTXZ+pZsTqBjokfM5LvRMiNq5NSiRe8i6Xrswzk22lFVBlaVMqLDHkwvUFbcxZYDaUGo/EYNePq8mgqDtAOSzvAtStjYwL35jCnltK2JnYlzCZtIqLXeICYAL8ysZBIBkIMEbGA58Qqwf3lDDY53izkIhjJtArSV/EL0VdbveCclyBqgKyYynBuRL7xhYEyCrlE0GoBB/WPLAjiJIOqAKk3VR65KWjFhoRIkQDubimvxLyPKRwZqIVyZZSXkG9wQ+9TSmDihG4sfup9hAGPcNc0vobGNOxmbUI6nDo3U2IOMlVllidjKJoVH4F6t4tib3lqTe8aUDLtE8DOHraGGNfEoY/duJbDTxKqxk2gM0EmhCRC4lzBF01vK52Ej4nB4MNFA5jwBGMkSzjIHmNvsJRVgtybULQG74hZHsV3gFjBFk7xmqKyI1O3eKO4h4iTtJZ4Gn01KxQTSd+IwGzXEYQO85bYyWqKRtIECtxC9q7iCXBPMm2g1QQ19vzF6ttoanb3SbYBddZuWApSjLJEQ777TSjC6TzF5QXMC2O9wkY95pddNTtBBJMBzpG0mM2NzvOf4ZMY3tBGoGXupgaxr3MgYrby7s3cWp3JhWDFE9SzJdGzAOzSZSdpfYMsYOo3txJrteJWql4mv8ABZfeEGuLZ1KfMBW3gG5riCGNyjZbmLPtbmQPDjiUHBMVZYwqA5O8iGkhtl2latO0WCBxIQeRuZYCJ33MtYCqbtt4atZkVGcD8wQur3GWV93mGT7eJUKcmAASdozYi4I1B9hcqo2OxL06RUJ8ldt4uydzIBIGqWVAWzAY+/zLykkCuJZASERo3O0TiAMelUSZKEMl5LPEYrBZQcsxHb5gkgGpQwUdyIq1Ly2YnYCpSIdVniICK2aFwsi1jrvGAeInqCQRUDKUa+NoQwkC+0YW1UKhb6am9UkfEs3Lb27VIoNbyg8SrXEjqexg69MDWzNtxICUE8wrIhhSy7bGWFAXfmZqIjGoauSYoRiEDmZoeCWkBOPeCjG5HcE0ZkdHpM6uPcRLzlXal4+ZiQgCMB+Y+7f2MfFQ5EmPH7vcdoAY+YwhiNpPt58r9mlceMmrl/y2K+ATMark1Sy+RW5nX7RdPz9EFGpdpk6jDox61IPkQ8+fIy1cWGZlptxG8lrJruNQGrhjADkuhU0ui+nQUX8RsRhZ7gbGa0wqRuIvL0+3t2knc1NZjtxB1Ct+Y0YWXmU2EtwJdiksxI2kQR6dN5EHLgK7rH2iAZxVCDRq6gaGuGCVE0Aok7SyjAXcbhOPVTS86AboxrxASG23kDXKJ2izYMoaQB3i7Fxy/ZuJnbYwC1kSamu4A3MfjVSdxADISRKxsRNbYFKXMrKBYEaDOQQNQMSbEsGzKGsLG0WSRC1VBJuBAxl6jLWo0ldPzAWtg3G40173UVYho1QhpSuYpnpqhl7imQk3Cr+ZZBMrYQtW3ElSs+RTzFpYaaHtjsJRUAby6hWRrgIhJuMKXBspxNRWgfbRgElTImTbeC73M4giCRcEWDLGS12lcyg62glisrXe0jhgLPECeqTK1b7wLqGGBlULCztvCQlOIYWhAYHxAcMwIi3YExY2kJEmeUEH0mEcxqouiRtZgjeXFQtcguMCiud5YK38wF2dW4mjEm13AyupUUNxAXIa2MnuDUrjvzAbJ7oCWZTcznZ5Q0kEbQPTI3kUUfMcrBqBEIBH8xgaxDzYFxoGHBmYCjJim0D3qA2KzdyFtoGor+JZBWQNjPkSK+1yHKGGkwNNcS4roZ7A24l42GnbmB1D1tLxA6L4nO+mTHYgcxeNbJJNwHY7iFj9q87x+AYNtR4hrpN/ESzBRIr2DGahiEPkJviW598rGFA2hZCALkUt8m9QXYhYotqaHueTKILKxgGkfMgOj7oui7XwIQRtTcB7beXlLEUsiq2nmFVibepGf3VBU6WIMjDvAYhFxgNnwIjG1j5jMbe6zLiDOwO0UmS2qHlyEiu0VhT3EyfhWi/mTUWO/EWRpPMsPuKlQwrQ2gD28ymY6pR1ESAcj+BK+5buoDkjmEN1lVagKtwgPUWDQIjE2WoogAUQwQyygQPmA9DcSIvZbgaQTY5kQljxtGkgDiPSlKObhFtIlVqbxLYAEbwLxsx+7YSsi/MJqCxZtj4EoFccLj8xmkKLuKdxcbtAOjFr7QmOlah42s7iDnG81v4GcmzUbjFDxBTGCYZFGrloYq1uDKa9W/Eg2HMljzczottuISrcUCS0MPR5mQbtpG0pFLm4JOowtRAoGMDwaEhyRYvTvF7zODSHjBkftMyGoxH3kvOjUuQgby2yIwiC17CVUxZ+lNAU/MIUJn9TSaAuF69cyWUMZqg+sYnJmB45gamIuJyNePKp5ltkH6TB6nzC12OZfqmt1owlFkA4mRMmkSerZ3kymtSuD2lPTdoj1QOJXqkxlDGRa4lDErCoGsy/U095dor+UGqE3TLXMgz7cwDlJO0v26XRjp0PMs9NjgDJLD33j7dG0Rwqo2md+m1NxNO/eUcyj8xOuoazL0dmGOkIPMcM1mE2YVzL9+jQDGwWpmfpmJJmo5pBkFbxO7DWBumfuJS9K1zo61IgnKvib/tprG3SHTdwB0zTdrB2hUALk/sprnHGFPzAdW7TpFEY3BZF4qanyGuYs0I6haqPbpQdxKGBe83/AGRdhftrwYP3EARx6cExmLpxM/eGsuTCyAHkS1Brg1OgUFUYvKm3tEk+TS1lVQPmDkUE7wnRwbFy0wu/I2m9RnoDYSnw2t94/JhKnaD7xtp3l+wyBDdSyh7x5BvcVBKtfE19lJKFd5akkVNYXWuki4DdKw4FR9oM9bi5qQJkSmMz6XvTW8fiwZGXwYq4XkxID7TcQVIO02r05ANmjEPQJBFESyoDUQvxLDzX0zoUKst/pIOkxnJsKEauE9Ki5ctNxNfU/TkT3JxKbAuPIpWa8j1jG8xel/DL0/Tqim+Zi6rAcbllG3idJGFxz4VzLdROiZXngxMveb36VRnuv0hnpceqmGxmvvDHLJJjceM1c1t0ek6kogdpowpjyJQFGT77PCZrLg2NVI6jVxHr07LkNcS3xm95ip9U6bHjybNtCHSXkIviCg0wwHFlSY2EwGcHToPIlY+mUY7cxmNbJ17n5i+ocopQ8do1f9IZAGNGD2poJUsNjK9LMRxYm/BinQHcSl2O8pNQJBlshO4lMPyt76mha9P/ANplO5EcHAHH7TkwWG958RwcKm0yFm9QkiOxvsb3lpRMbX5kTZYtPcxviM52HEgarioORr2g2NoGQ2R2kRSLpY9zDLaTvzKBA3MC9Z2lU8EVZ5ligkRdHeW7nSADGAspJAAMbi4ozODxW8elCoqF5617CUKKbw85AXjeIwm2qVVrSnaPsACA2MA3yZTtVCpPYPL70viDi2HzGAg494tK38SaKun3NyF/dQEDcuSJAbfiawPAhkUJSAS8j6eBMoSdySRIg5MhYu3FQ3pVqFKPu+IWoqNMGvbcFQzNvKGFwK8yFr5llK3MWWtoD0GgXKZhzKv2xDsb2k9hyE6viHkK/rAw1VmDkbU20oPWIQIqKWpCaMuAmccRFn1NxDZgeBLx1yRvHoOLKEFcxDsxO8aPdzAb7pJ7AKTVygbhsw4kWlFyiibEgJlEE8bQ8a7bwLQnvBLXCPjtLCAiQEgBW5Alm4SVVSi5BkB3QqCeIOveUX7SC0O8YIkG+IV0IDhsbuHrmYOTGAUIwFrphJkNVcAkLvFtk1czP1DCVP5kZ6Woi6OxllpcA6Te0shhCEYSKlCg5Mre4dKTL44jRQ25hhhFPFgnVGaY1XUBvcZFBIhgACY9BLKRxDxgjmQkkwwABLRZUGVYXvAcitjEHJvzLOdMamzGqie9xXqGGGsR9cB6jLuADvCbiQT1QJZyWIgiTSZr6wP9Qyi8EDaCym5JIGoxhZM9LzEAOeBI2Mn7pcBp1F94z1LmT0iDttHYweDF5g1Jl1CoLmuIGywGeYwMGQiGuapnVrMMC5bA45LPMauUBamJrHEoMRJn6Gx2HNSLmH4mUZdUpm8RlG0FWNwtKHtMS5GEbjyXM2UMbEhPEgxIe0hcRZygd5doP0lVrjQy8TK+QnvBTLR3jya0tgxvvtcbjVUEyHL4MgzVyZdq60ZEDWBMzdJqazzHjIpWwd4AzG4nXUPsBMBxNsI1V924kGTzDDgxe+j7DZARxM+VGHHE0eqAKMDJlFSTqms6bHeacbkDYRQKsbjA4Al+1JQ5FJbVVQHBat45XDGEwxgbVcfdd1nxtQppMYVX2jQivK9JQbuX7H2HpvcGonKCzVxGhgBQMoBSbO8n2PsmLGAKYXLY6DuNoYZAIvIwba5nahbG2sSsuEZBRhLjBGzbiGACKY0ZrbDWU9HSal5Eah046Ijb0nkES2IriPtarE/RnISwNGV/JtprvNqmoRZeZfvZ4WVyV3FmOxVV1XzE99Ihh9IqdKwrLV7SlX2+ZTNZlgnSagWg32hEm+KlI2kSmcmEXdbmCbY3IttzC3IqFCaIrvGImkG4IAU7wXyEttL7BaNV3FspuozHZMtypau8oBR6YuX6pvmLyWO8FdzLga5LS8KUS0i+0eZTvQoTP+BhyWdpV6jZG0rFjLbmE+ympBT5BVCTGNQ+IhRqfeaVISMwWwVV2q4CkDfvKdwT5lkCoBh9Up3A+ZSAmBmFGJ7F4zb8QsxsgQcalRciKWckmMEo6YKtvDzPQ0gwEFbyjQVDYxZmc0sMsStCKKs0Alt5dBT5k+1ZQ352gMDCU5HbmKJ3oRiChZkFg6V3EUX1GW7EmpFAA3lgip3MvV7thtLCk94Y0hT5jQGTIRsJSAsCSYGli+3EfQAj0M7ElqhUwEP2g7DeVkYmURCb4jNh3i1NLBYljtJ7DL7wk3i09u5hep4igyT2i7N7yy507QO28kBagG2jE9x3iVx73GsQF25koPYHaDks8RaEk7y3eMB4/mO7TKj2Y8MBLRT8RJsTTsRvAKqZkZ73hXUvSA0sgGUWDYhqNosGpfqASAiJAdpRfaAGuMBEHzKFSwLkZagXrriWGsxVGGu0WBhaVWrmASZNyJBTr4i/T3j1HmAxFyyqr0wRAsLtDBvaLZDqmp59qMMIV3E1RjVapLGVyzQgEkmGNxvMggZYFxZOmUMlS4rYgCiLei3EUuVjJ6huTKYJgKirqNAuDkXbaWEhLP5MEZN4RxFu8tcAXczXgwasOZbZB2iX42gJzvH1TGgvYlbkShC1UJMA6a3ksCEDq7QGXeQGrgwtZWJUEGNrUIsgtslwD+ZCmneAwJiQEWOmAGbxDVKG8atBeJfECNZ/EuyYToCeJAKjwLBNbSizAyaqMJnHiBFyGEHIN3FDc3LbbiZwaDksS9QZaMViQ8mGQJn0CT279oTEONuYsPQoyl0g3LgsF1NmEWLd5TbjYwFbS0YH4zRomNKarAaxM7kGiNpePKVO8zgujif3biCWptuDGMRkFRfpsvzLATNtvtLI9l9xFlzwZC7BdtxGC1Yk32htkHeLR6GwgsCx5lwEzUeY1cqlaMX6Q2s3Ay42P/l+N5MUbOVbY2I5coKzIupV90ob7jiXBmDbw+buAAKjFT23OtQtVJPxGEaV2glxwJDksR5osN5lM44gXZlhRyYwGhFSa64gbkGpMYN2YBFidzBDWYbe7YCTHhs32lB8JE8NY5jMr17RF0V3MsEFk7xqqFFkVEqwLXGM97SUCW3hI4O0ILa0BZi1BV4XGksAsz5MhJoQspYGhBxKPU90ePYLGtbmG7S861Vf4i3cBZPaA21wmazBwJ6hNmXlxlG+JfyuHowCxLtqfzKLe2oGNTquTEaQaXeUCOYJJ7yibG0CUGYwHajUtjpESCSd5ZBpR6Emo/pE6jW0MXVmMBEknnaA7VsJNUocxgJNhvByOb2hAGC4k/IieTLbJvQi9UlXNYpqN5jA17RABqX+JMQ7VogF7MXkahvJj33jA9QBvLUBzvtFF9qEmupAxwO0Xpo3BOQkyBi20eQ37hUplqWtKN5RfUYEUGWFswlMhauJBZHtgjfa5Rc1BU1vEDRSiJyeYwGzvIy6oCEvVHqxg6QJLqa3RoQ7yZDFh6lg6pnBDTDaDemFYURbm94AuSeIJHzCuAxuaijB23hbRIBhg1JYhgcCMDit5n2hBqmcDCdRlcQNRPEhsxgIEmFZEBTD1ACQTXYimHukZr4gizNSBgkg6qEHVGKYKk2iy20oGMQ6WDUWHqX6gMmBmxg6IOuX6hkyhqAAbyHSYq7laiOJfLX2rQOILGorWZNRgnRnqbcSgb5iyd5LMJomEAIQZe8sbwCqCZZO0pSe4hBK1ScmQi5KqQXVSyYFmTUBAYJNoAeFdyACTcNeIDCGt1LQxV8yNpES2RgaqWDfMmCNR4lhQRLXTC28S6FhN9ozQAu8HUFll7EgpnYcQTl8ymJPEXR7zWAw5Jhk0N4se2EWsb8QDUhhsag7hviCHA4hncXJgO/bAY13kWz3inB1bxgamX3RxcmqMygCacRUijtLglWLMW70Nt4x2A4iTv3kwUMso5CeIOi5AtGXIC9RiIaZisDWpFRZMYH5MmuTGCo2mcNDR7Mn1GcXcc7FUAgY11wm22InX8qoJ7fmJYNdRrPSwVJY+YgvdVG0HUb3hvsIGPdt5YQavtUMMIDD3WJWoTOB+pQsJT7TUQAzcAzRjBG1SekxmZjqJq4SgPuYXUDSbmcMxNCa9qY4AO0qzLA8ym2gaML0KhOmn3VvFYD7t5pyMCuwmL7FAB8fzM64yMnu2h43KtULKfeLgaaHp77zn5QNRo7TdrGjac/qH1NQEc+xeBiHoTT1FFORcyYgdU0ZNl5uavsJBJ2qNT2jeBqocQDkJj2hzmxAB8QVVmjAujeQDp/1RbDxGO97CDYHMoBbHMMsalMR2lAE8yiA2IQ2ksKIJazUexbMZBvKC77wjQG0go8yiwHaV90rTvNKvXe0INQgaTGqo7mShbe8w1Gld4QCrAO58CNRd1IADBJAhLvCrC7whQbaQ/bAEiGsQRBAB4lWDISFEgItpEHXZ2ijZMYiSqYSAu/MWHFw3AKxYUXJEEXuEHJ4gFQOJW4gN1j9YJ3MWDW5kVyWlxTu0itKoyrAMIZqHeLY3xCFQW+IwBcq6haCYJQgwqFjBskwzxKCm+JfAq4W9Q0UXvG5Ma6QVmdCQakLEw9FCzAJEAbMIEnmCeZYlF1RlOZCCeJANt4QsmWDKZd5KmlWZAIJMMHaQXXmWAIINxmP7pKA3Blk7Q3G8raRFAwtQqCRBuozReqjcs5LiibkBlxTQSZNUFWkNSYgtUK4m5dtGBmqMxm+YgXL1EcSWDQ7gcRWokwSxMgjARl6QYDGpA0YCIoyB6lapBR5kwWzXDxttAOmUDCn2O8Bj44liiJZAkRSnaNBBEXsBKuM0XloDaLUseJD7mhilG0voGFNbwGoSHIx7QDqkkE03zKfYbSiWg7makUIbeP1+2K0StXaX2gxkoyGyb7RaVe8aXFVGKgBG4hBzUAtp/Eq94xDSNQ+YttSjmMH2/MQSxMQMXIDKfIBKCQhiBG8eIEnJvYk12YehAakGIA7S7F8KAsw1FHaWormGCszqKxoaJUVE5UYEkzTiJGPeIzM3FbSz2pAGqXenaozpwLs1Cz4wft5mt84EEmr5l47JqoQIVaMLp1Lvcv4Uz0jydhKVULC5tbHrx1MvorjJ3mNTF5jSj0xYivVfuCI3HmQNVXGnGGYHtIrLkJcDbaUq1xzNOVASEXvCydKMOMNdma1GNxXMHYyOGJJHEEBvEodiS2vtG6hZEQgbVUbSg+TJYLxKTkjM6UQbiUyMMlDaanTUBZkxSwdqMzZVHqR5ejQ3gpjLPZj0EkbjTzNOPGQltzD9BQLreUzELUn20Zcm7x+LCrDepnay00qQmO+8tQy8eMUAJlyPZPiA2TW0FmiQWAeYBNmaNBGK7mXlpqLhiLLf4hLj2uLY6Y91MVdSxUoG4egEcygLsw6GmLel4MoMT3jNF3plqjNA2LbxwbbaWiyukQDZ7ymfzKD7ySBigck7yMQRK2rmDpkwVpJMMGpA4UQNYJl9nseq5GBkUitpNXmREWMBWt4piO0G4xTiVHEsNtE6qhBrkxBF5S2TKJAk9SpcUdQiPbdxJcyi7GMpi+TGIAIpbMPfvFDCSeJX5kDaRAZ4wRjLVqgB4z2sIwEHvaXkBqK00bmrF71A5mb4GcAjcwi20b1CkL4icaFhL7MQGzNFWnMy1pepqCkqKNSUX6f9OZitGbdJ9PaYcjHUQRUnKpYEEvIKqVQE2iajJqkuCTAIgmQY2lBrjUcgRuKEYWI4qUEINQzlPaFjJbmEL0gSC9W0Y6wVoGQW5IG8CiY9gCu8WGAMAKbxIBHg6hsIplN+JEDol6AISLvKy7S6qChL0qd4uTeEXQBhWIAENRFAlqkDXI4ghaMKImVZEupRuUFdyUYG4jAbEiBEneWRBqRR6ZYWpBxKuRDF+IfpkxSE3sI4FjxJYuIARzKaoYVu4lMAJEL0kG4YIHaDql35gRn8LFNmuW2TsIphZuakUWveUT4lCoWpRNCi1jeDpkdr4lAxguEAKi2uWl3LgbVrUgQ1KLVCR5nyBDFZfqi+JDUGlJgHrBMKxUSVo3co32jEMoXzLLUIlTvDLUIwCWJMsk+ZReLJNzUitLONgTvKYqy8weoGlh7akxY/UMmflcWq6eN4W+qPGPSN5fpi74mdMKGPGeRZmnHhRFFUDFDGFJYyEqSDqk8q0OTjTzMZx5MlngTTrsgGGx9viWXPaMC4NJ8mb0X+mBAXHDW9VSW6QaYgu5EmRPUBsy22HMvG0ztXHPf+nY03MxdjZ0mp0eoGpthLOIHBQG86Sz8pjnYyXbabvSHpb8xfT4fSNmaGOobSW/oc0n08m4m3GSy/wDEr+WDtZENlCUOJrwuA0izDxqxbzKIHaOx2o1XM0J6wuibCZFyMyTfmdcmxiDttW0k/wBWsYvVI+TtGuAO0FcIdp0mM4WtHeQJqYbwmxMG0jeaMXTlRZ5j0gmQekFgYumrkx3aWW0j4mFLcJjUixc57tbmacxLnaI9M3xN8+BBtITD0nvtJomgkqTJpIjaqW0aEMsNCRD0yaajQtlJNyaajFFy9MaFE+JATDKS624gKIuTTD0bwql0DuBAJJMfViBpqQUu8FhRjQIDLbQA3jE4l6NpCpEUTYmUy+IaChxK7yABtJY7QiLMgSpQVMFvSalA6ppTINFGUAngTJjPcjCaAisfEcmFW2j7EZBhDCxBYFDvNp6dsZtZPQOQb7SfbTGKtU0dNqxt3qDlwNjkTMy7EQRpzq2RbEXhAU0eY7ExZd5FxgPbTG4MuZLyA1tNONFKR5GIiu8r+WNWh2k+2gRSrMHU7t7ROh6JXcxOUohNiXn2OeVIg1GZX1NtxAPE6IsUJTsDB3Mv8ygAN41TJQPENFuLRMaBm3jjj0cGCMZVo0nbeYX8Fr3B3g+nZO8M1ID3lQJRtNRBBujNmNxct8Qf3CTQnGNK3BZrMNxWxi9JJoQgkBYwHB1TTjxlEsxRZSTfMilhbl6D2FwlHu3jxpAi0xjog7wgwkyvbUJQxGrms0EYOoSXXMgoyIgFmFaiCeIIEqmUCItjp4k1VIPmBASYejvJqAEBshMAt4/Fj1drPzEJ7puxIRjsCzIshuDCim23m/CMFAeiCT5mDFiy5HF2ROvi6V9IPxK6SEv0uHKhbGNB8Tn5emKsQZ28eHRdmrgZejTIbGSvMi3jXnMuIqdooq5nb6roHVCVGv5E5eRSpogiRzvOM4xyylCGW+JDTCGSStSquOIoRYVr4llCiplBfMPJqHIgBxW82IZOIDHxIoZpcUWo95eqpa4yZWRCBcnhFa7hIYi94QJPEuKeaI5g2OIr3DtJcmJh21bSwYnXCSybiwMK3Ft4MeG8wSqk3JKNOTTl2EHEvox/oDGIDoXO3E5b+Fohk1NGab3iFx6IxH+dpBbrcUFAbiP1Lp3ijkUSw9qLBTZhY3DmJdtXaHhGkcTWDSzhBtzEDK2omUxJ5lNYEzAZdiYeOyYlD5jg1S2KdQUb8yg98RD5LkVjJg0EAjeJYaTAbKb2gNlvaWRZGkOqp8zO59RhLGIkWTGBVAu95QDY9ABO8P1gV0xeXJYqKx7tLiNClYR0ntFihDxkd5MX2W+IOZAmjiOYqeDBK7XLqVS4wWsx9CviIRXP4jh9tGZoqlfaLyoFWoTMFgkaxzHmjNSjaEhAYAjaLZWXJvHKQQJdwFnwowFbGLPT0LuNsVAfKS1LLoz+kxagLgslHfabAX8ROUWd5ZWWYneXcYuHU3NQnwlOBcuwJmjHjVlMpMBMfj04vukWMTAqxEiqW4Ec6jJmpdprTo9C6gbMujnn2bMIJ3E0dQmrtuIlEJ2qDAqa5kYXGHA3IFwSCOYPQaoSquETKqVDMaA8mpb4ST7TcrGhfg1Go3ptTG5FBoZE9wiipI2FzoEq4oQPS0Hf/EmmMYwvV1B42M05slbCIVS7SmG4sPqCPHS7Rak4RH4s1jeS1qQk43UHaVjdlM2tTLElAu4kT8ix5tR90OyzbRQo9qjEahxGYppweoN5nydGF9wjVzEtV1AfKQ2km5PJiIjFNu0JH3p5YNLsaitDM13JUwxgmqNXMAKExsaajDQi5PqNw0slmczqmUsQBc1ux0UJkyYr37xPBf8AGTTZhrhLRqYXuaExlTdVN6kjC+Fk5imqdLqKZKHMxL05Y7yylnkCYyRcrUVM24lCrREy5kp7Ebpg8TajvG5UtdpWHHtcbV7SLjIA0amMtxDbCRvH4FIEakhL4tAlYmJ2jsyloGIUaIhbGfqNml4FN2RNL4QTZlhdPAktTCshJ2gJ0x1aiZpGIE3xLc6VoQEZAlae8zMCpq7mkUTZkZVG8BCYr3IltY2hHOBsIpm1GXyFufdvIshomGiBpUATBuo9sBqxEttsYgokSXtBoGEFmhYlhQZYUVJxMg8aHVtOn0eHIzUBzzcw9NyPJnVxucGGh97SV0451rBxdOQLtprwdQMmwmHB0LZ6YtuZ0+n6AYt7sxObfL0ySFZzpa4gsHG5E638ujfcLl/ymGvsEt+O1djiOWx7q0TkxJ1eNmVQMo5HmdvL9PxMNhX4nF63psvRZPUU6sfcCZ+thZK5efEEOkrREyPYM7uf0Oox+46dtjOVkxgWOa7xK8vfOMwJEo5G8R1qBFllljmSzk8wKBMeVVpRxitpuU0C4wYxVCwBajaRclneKGaoDk1DFaviHkQFNpkYlqzYjVCAyvR1fEL0yBuJu1TQFIihhDtLorxxCG24mULfpG5G8tcTKL5mnE97QmIHPBk+19DHrF0Y9EscReTDZtY7DkKrREUaWazRl2F4i7JJ8wDquc8U0sGO4lGhxFAGT3S4uG0pXmLKqPzFajq5hLtZO8siLIUxqMFEQXlBzFmjUWDGXk0lamTUw3ljIe8fUPxoLjHShYmYZKhZc4KUOY8qhO8pn22ig20JSNUuC1BJlnHTAxwQVfeCy3ANTYqU2LvcGwnMMZA0gB0FQFGmOcrUz5A3YSymiN8ywwMAMStGHiSzNAgDe0arVI20GiZgM9UART5CeJGEpVBG8CEit5NVcQ/TBHzAKEHeVYo0TvDVFijt2hY23gE+I1Lwqo+4CMLWIl2o7SHsWYnhRtM9Mx3j8beY60H9surjJoK8TTjUHHuILm242hBgJNTIZjxj8Qeowh1oHeRXJ2Bgu5HJuSajPj6dkbmbMeQqKMSmWzKdiTQlplNZUckxBRQ5A2l6q5kYX3lmhoCou5BmV6d6hkWKJgqoDSqf/Ih8VjmJOEY9mE0jMyL8QTkXKabaTTCVAH2x6YkItuZSqF4NwwbjWsQYlU7S8+MHHzAc1B1M23aEwj+XJ3Y3DxYlBmgfbUCgvG0mmJkwgi4ApNpZyHiLa2MBtkjaEgJPNxCOU2MMObsGUHkBX+2LLNWwkyZjCxOrDeEZ/eGsSBiT7uZpNAxWRdfECg54uHiykGjEhGXmS6kxGpk9SzARCrVcHD1BUby9QY3xKtafEMIrCZTl25kx9QRtM4RsZUraAbqIOTvcvGxbaTFVoDNvLOErwYRQg3BYkSrigBFZMOo7R6KGhhN9v2k1CkQqlESJj3uaQQBuIrIw0mo0LykEbGCjaYs8wb3mka1IbkwTV7TP6hA5hI5q5IWms0NSNMzM9wksy4DfJUD3PvKyIfzGIwVYZKquYp99rjXyAnaKfGx34lCWxEbgylBj8eJv7jHp060dxcaMaYzdmPxoGMYEAaowKEG0mkUBSkVOfmX3mdNGOk3vMrorZInhcZVxkixAo3U3NhKr7YOHDbbzWmMwRhHLhDLzvH5McVjcrkqFzPZnToytxNnQKeo6xmyHZdgIAFoStA1zK+ksV6j4JiOvD0+AaVFTShMRj0hBZqT+YRdtYnWeG2sGoYMyJk1ra7wT1oU6dO8bFbpg+p49WMio/H1QP3CozKi5sczfMHjPU9HqSmRNS9oPVMpJKJpHibfq/T+jbeDYmZDlzMqtRDDmcjubHLzBibG0WEJ5nQ6vAcTVX6zLpa+JuV5cK0EcQhZ4jPRYXvtLxJVwn1pQUkgGP/lfbYMXl1qfasdgL6bPHiSmEviIWTG1LRmrT6nEQ2Iq9VJ7TFKB2jmUBLqAi0aIqNI2q9pKsn7CFBHzM+VGF0u003Uu9Qoy6tmMeIkG63jXt1vgwzjreEo9sayTiB7mOKACxzK0gwde9GPatS6E5mbI9ttLybrcXjIJ3mJPyGrxZi8jWaGwjHG23EQ4Y9pYqAC94TEAcxQBkKk3OmIoneRXAMAmjIFJMuK0O4ZaEAK1bCA1rHY8jaaI2k9IE7CFjQHmMoNF5Dp4kEdN9uJMaUYv1P3hIxseJVPZmA2EX629RpyALVxOlWMyuD1AjeEHXtFZMbAbRaqwO8qNDOKg+r2lFLjUxDvAgVdO8IELxAyLew7TMzlWomJNK1M8iNZmb1NRjUbTzLiGPYlAkQ0yI20J0GmxMgQT2hKC3MUHra41co01GHmGEoBREWVStot2LSlYxii9w5G0JceveEH9u8gzBYTQFSkoBmMY+UHtADG7AhvTQgHPMHIBcEOzmWytW4kEDUNoj1bemhOwAoQExXuTzLPCNGhStiDoA/ul0EQ7zNrOrnaX2NTY1Zed4CKwNE2In1GuOGUFfmTzFW+K+DFujJvNCK5GqtoWQrp3qNGUZQ2xEYio/eol9JO0iEL3hDXb0zQNy8eWuZmfILkGTaXBrOQNLVgBvMiuS3xHlNS7cxjR+M6uJWQbVwYnDqxmX1GY6bkTSzqBgHKQd4KdRqguCxu4xnWlCuTky3xkDYzMgK95ox5LG8NA0+YWNCN4vK1NtK/mCvaE1sQr3i3YAnTEJm1GjtNHogrqveF0j1CTRgvdfEmRYr1DdGaxgevSIa5NtpQQMspU3hTEpzGHBXuEWF8Q9TDk7SLDAl8w1AQXdRRJI2MsMNO/MYHh9X90IBT92/4EzLd+Y0EKbY/pMtaeii/aI0Gu4/SKVi4oChC1qprkxJrUFk0ke4TK6i9jYh5c3YbsYK42U6jW/Nzf1LCyo/Ey5bBm0i6C7/iJz4GZTtM5ZWMZsY1x6rpERjPpEg8wmdqsCWoIi22hg0JnXJZqGzEd5PyyaXPeQbxYbaGKrmMNXoFx4AK1M4YXHKdpKpeT2wsJvkwyoaUii9tjIoWOlpdlhtL07+Ya0BJfCEvqC1Aw4dTW3M0kapMeI34iUgWXsN4zHgZuF2mnF0t0X2Ea7rjGhOTN882+3SMjdLrFd4tPp7qbqbcbUdRN1LbMSbr8Ca+p9dZ2xUmjcWOag9DgOLMqnffmatVjcAmPwDEpF7f8SZjfMwnP1OU5NC3UXl9wpFYv5E7S4cTrdA3KbDixqTQnSRrTfpWMr0gD7tEdT0rjLrTcRvS9QgpdVfEZl6tUIKsGW6NdpfCwvBiyFR6lH8CbkTSIvHlV1sRmraQYet6VMrEsmo1dTz/W4ThIfHsp7DtPU5VYlWTcgzz38R42TNjKDajsJjrn8tT05+bUVXVvcWcJWiZobfpVa7iTlsVOcefvx0ogAb7SgincSN7lkw5FQFW/zL7Y0JXfbiWQNO0FiLIEBSQd5PK+DAdC3wZQbWeN5NBcRuAKh3iIW3uHG8Gto7Kw12OIrI6sNto9qGxchatxF8HeHViXEoTls1GBhpitFmNVYxFgbRbKNViGTUHa4RV2oErSB23iUZwN4/G+oG5fR6Wri6luy1KGMEE95nyhwfiTFNYKRYlKL2ii5CgSlfQbM1gmVdJi0ygGG+UZDKGEMZuf6giBkN3CFjaCmKn3O01O2NMe3MzahQYhaizqPMJMqkx2pCI9KyUF3hDLe0Y2EMdohsLIZfAZv5h42AO8zFyJYJYXGK1Pk/aNTSw+Zj1MyS8GfSaO8mI0ZQymhLTIQN5RyaxdTPkepmefA0jMA28X1GLV713mI5CTzNGPqfbRmvrZ6UsMV5kOUmFlOoWIlFJNTcQ7G5DXNYynTUSmMULjAQsxQBPujAm3MTl3NrJiyMDvA0LdaTB0FW+IrJ1BDbCEMpdZMQ9vt2Mzsx1UZdsOIp2OreVWhCKjRlRZjBY8QH13tGDoqyk2JbZCNpjx6gN49Wr7pm8gSBqsiNpSBUhC8iCXA4hYIpqWpWhUG4lgNyIvOHK+JYBCjV8SxitribdTNGJjUNQfquq0BFq2s++NTKA1MInqXAIKyIv01BvtAejssJMystHmUy0LWVCvS7mCGCt8RxOoQGwyg9aVtDxuL5mR0KysRbXGErc5PaA62u8sOBsYLMSdpn0tz2ykaW2kBcN8RzKOYapfaX7M6Uz7S1ygCXmx6RczgG4nkPOUN8wMjDTDQLUXmNA7SwChJmlcj6auY8b7zWrAC46UYNj3CZ8ie7aaPUBWKGQBt5IKRHhlXQ2YTZVI25lDJrFGEV6hgvlMogk7SenYl8Na04mTRZjA+MiYNDDYRiIyi4NjWG32h4wHazxM+PUT5mkIdIC895Ma9rz5lxJsZgbqtIu7YzVm6U5ARqEQ/wBOYEEm/gTpI0Xj6nSb+5z3mheo1/e36RLdC4+0V5lei+OtKXLhrUX8RozWAG54mJHyXTKR8TQi2QWOn5Mh7XnxKwD1R7zPwam40VoPY+JlYgMdtpixm+CTjptQlOC0eXUioDJY2kjJA9pmvB0zZ1sGhM2kHmaem6n0RplZA3Ttjcgm4ekgR2QeomrvMpcjaZos5CplgtzKTIjbHmaQFKSULTKDzIuQaojMuk2p2hYxqEYa14lDNd0s6mPHgYA1RE5epcGO33+Jp6Nz1X/lpQ8zXMdueWjICODcyuWBJKk3OsnTDTTcxo6ZNNEXNt/VycWZhtpFeKjSUce9dDeRNebpNthMTew020zauLXELsGxCGFVN1v23iztwCD8cQGyuO1/mQb8Gf0xTbbxuV/UQgGpxmy23v2PmbOnyFsVg3U1CBw9FmXqjk9UkeJ106bE+MnSATzOQmbqcuWtDInm6moYczgek5R/JabVow6sbFLupqRydpnw4MuEj1X1k8maqAYQvsbkLjJNkV2nmPqvVv1PWKmHYAaaad/ruoXBgLE7+J5/FiZ8rZHrc2Jju/hZcm1TYtGHSwq/2mc4a3ncHTPn6IpsGbcXOR1GHL0z6Mq6T/vOXXPXLw35Z3bjOVIBiGTeNObSaPEFqYalkFY0ownx2fiCH2+ZBmN0Y/KyiHsgu1bgysjWNoA900tQZgdmkbSFtTcB8Qbk0YsqcZomxLiiLq35hB64gMgIscwQwWXEOOQ3GB6ESCGHzIeIxDWNyhvNP0jEvUdWqsLAmn610+LpupUYxVjcCM8K4qZa5jkZWG0QFBkHtIAixGo6tPtmPJkdWpp0FrQJh6we4bTPHvCJrXT8wTTSkX22ZYG86YpiY1hqoVop2IEFGdu0mDYcasuq9/Ew5tQPxNiAlfAi8rgCqklTWKyI9N1G+8rQG5lhSvE3fIfjyVsZC9kiIFlrjBtzM4oMiC7kUV2jQuqRl07HaNFKwqotkXVYjRiHNxbrpO0k9mHI4C1UV1CsRsJA3Bj/AFNSURHqo5ugjmS95sbGGMzugBqdJdUxGBSjJjYBuIa4AU23i9DI24kRoZia2hEe2CjigGjLBExUZHtZeM3JnbfjaDi3mp6U4aCaMo0p2i8i0ZRahGIcMguKyHU0UCTKJIMuK1Y3CCMTMhO4mINchMYOjqRuNpTISu0x49RmgOwWZxB4ywFGENOreCpbTZEtAGazJVaFK1I7KwoRXUMFG0SeoIEzFwbjT928LGaO3ES+fWtGTEdXepsNzoze5YnHjfIaYTWrACruWa02OZLVwGPoQN2MjAIau4A6h2sCJvIWJPEGRtREreZ+oYg+0QVysTpG0KnLbwEsxcUeYtQVebhguM0JjHuqXUjCbsSaqjMrKze2JegZPZf0YjDvGBgDtEFbXYyIa2MmMHZH1KRMZ9rVNdUJlyKS1xy0NGg5DZlJvCK7TaACqBfeB6huhDKRdUZVPwv5jHUHiDgxPlHsUmXRVirbEdjJZ+Qk2pjcTgyOogKwEboY1qbEJMgveBr2gtuJn2NJZDAOSjUSuNm34j1xptqNzU5q41dMb9xFAd4frWxBYgV2mZ8hZdI9o7Raoe7kn4nSc416an60ClTcjzLHWowtxpPiZPTvlr/3mfLhdT7WJE1hrr48uJxS5N/mG2k2dpw/ei6gTYm7oM5ykqeZmxrW1kTIOATEPhrdGI/4hG1exwdoV3+sKykZhVna95qOHWNXmUN9j/dGYm0tTfbM2Ix5cWg2IGogTvjpEyoNtVjbeZn6LFZAx6W8GT6s/WuCxIJlpvvOpmwYiNOTEyn/AFATLl6TQhfGdS/EljN5pZz6VoQBmU8wWx2vzE+i1xiGkhXuO9ckUIlMLEeYaYWU2TUZotieDNPSISbYbRYfGv3EXNODKGQkdpMka5nln6x7evGwnoPpeNcHSIK3Inmz7upS+7T1WJQqgfEseiNAfeFqoxGsCMVwZWzb1CYOswXuBNysD3g5VtTJUclQRVSawWoqJWf+mx8RZY2SfAM5/ksL6gqOBuIz6bl/qaPMX1K601jnvFdMxTMp4NzpHN3V6fW91NmHAMdVOcv1BFO5ppox/UV7kTfhtuybLvOf13W+imxoy8vXBwa4nnvqHV+rnAugDJasa06h87sc5JI4BjukLZHBcUomAsGfGyt+ROv04G3xMcTbteT+Z8tk+sb0BA1NsPEDP0+PqgBkxaq4NwkzKdquo4ZK/PgTtmvmS56cP6h9D0ocuAkVyh3/AGnGyA4qE9yrFuRtOR9T+hpnBydN7MnOnsZz64/T0/H8n4rzCZPdLc96kzYsmDKceVCjjsYSjUm85Z5eiUqyaIP6Sxk0NACkNV8RgXVV7yqrV6jWNoORTdXcJk0ta7RbXcRVg1tLKDmLveMDXtNJCy1HaGfctgy/SsXKxLbhfJhXp/4c6FF6f1yPcRdzlfXuoL/UnUf27T1XRIMH04dtp4XrcvqdXle+WM31PEgWVpLBiwbjyAVq4jIpTcTMRpxZOxjc2FGx2TvOejkGag5yCu0zecvhS9lWogN7to3KNLRQIm4HVa7ysWQI1SlVgL7QSlmzIjoIpdbU7Snxowo8xOHNkA0LvFZXdWNmYy6qs6BTSmBi1aqMoG9zKDUZ0zwjWmLuJTrFDMwEv1NpjKGY30NvHZB6iXMge2mlcgAqSxWMuyvR4jC4cASZk1PYErTU3MwMVLG0NlKpxKxvQ2hO7MtVMk9ko1mDlSztHJiBU+YlrBqWUVjLgy8xbY1tG4QC1tNORcbpQjU1z0e6jx2uJyYjjNiWmW9o9+g7Mq6OIGMKiXGWGSKfGxFCIsKLWYRAZZa4mHIgvsKmkJ1aTGoVcbzOw3uEDQmsVo9FfMQ60dpXqse8o3GBuHJo5jD1AuZLjMaazFiN+PqV01G4l1G5lXAAsaupF2O053/AXUDehEgXsRGk60vvFo9GyIi2iOIWJWQaRtzCL69xF5HhYmJyAbMg6jt2lEgoZnYUZcNxuwZMYvzAyZwCaienQMd4OdNJPiM8p7HjyjVfeaVzGxc5imjc1Y2LCLB1unzIzAGJ+oVysy4jTbGM6jJaVMqxoxsyO1HcQ0YAbyiQeZpgzEQwkegblY9IO0mXmZBF/bIGDLvAvaDdSSQR10mxBL1GcjeAVBm/AovYk9O95AlRvCwPQfw502J8R18+Jz/4i6UYesDY+DzNf0HHkZNQehHfU3XEwbJuPmdfFnl2zY8yGNbyq3udz+W6PqVsUp+IrL9FJUtie5n6Z6c8rlBNW4jQAlXzCbGenJVuYksC1yzkwZyfFSK9wLuQhuwm2jC9mUW3u4um8QghIuQGHkDU13BC38SiK+YBbNYMvCjYMmtTd8xfHEYh1GrqB0fuUEcQASGrtB6PqQCEfdf9ppz4yNxxM5jc8s7Xt8EGMY+IIN88w/zINXSZ8g6c6TemWnULnaj7WP8AcP8AmL6NQQ6k1cXmxnS3ZuL8wLzv1GHIykkjtCwOmRS9BTww7GV0ub+b6U4s22XHsDEoDiyENweYFdT0BRtWPdD/AIisfTW1HedHDk0qEbcdj8QnwKinIm4MTGLyxZfTwLXec/qHduNozM7nKS3FymUEAzN6Zt/TKqEne50ekx0leZWHDYs7R6jel3qY3XTjm+6yFdPXYw2w1TpdT1eRT7MwB8TB1I9TrsKDyJ0Oo+nIdtJJO9zcjoZ0HVP1BKt9wl9Wc2M/eVHxHfS+jGHJfG3ebeqwLlU2AYxuOR03VYkb35GJPkzqY+pRgAGmAfT1chXQUDOjj6XGqj2gRh5ZusxhlsTnZmPoHzYE7bINVdqnI63GAxQd95zW+gY8gIF8VRk0BHG+3aZ8N6tJuaQu+hvypllYsB1AUtcrE4WKzZaJVtiJmOcdt5uOduN/UdXSUDOSFyZ8pKyZMrZGCgbntO10PSrhxhn7bmbx5/m+b6zw5+VOoRcSkD2eOZ2OizXjUM1drl6Rkuksn/E0dN9PVDqbeZvN/Dh/+jnrnO40YigHs3PmMRiLrc+YxcaDaoYAHAm3k/8AgA7nk6TGKSOWJlHftKNj8SqDreiwdfi0ZV37MORPLdf0OboHKP7kP2uO89csDq+kTq+nbE/5B+ZjrnXf4+7HgtTBjcIOy7id3J9GxDNpdjtEn6Z065GVnJHY3MfS17frccxH9S72kC3dzanS9Ljdg7WPzDTN0eKxSmP67GpHLbAzfaCf0kx9Pn50Gp1l+oYsYOlLH4mPN9QO5UVL4MikwPVsQJp6TDjGZO5ucpuoyufuoTr/AMPo2brPduBNTN9M558PRvmZ+jOJRR0kC54fPgydO5XKhBueu/iPMek6ZWxbNdTzuP6vq2zKG/S5rrLV9udibWeY84rW5mwY21Ta66cdXON8XwzWZsQ02IGPJpepqTHqTczM+On2llGhlDrMhXQ+8bjYo41cQsgDG5PVUIfaQUzbwMg0jaCtkcy4jcmhODF9SqncERCq3mMyIFx3dzOZVI0yKCZNe0EZKM6C22MurlXcIbwCC0LjcR1cxV0YYFbgzFQ12VYk7kmE41ASBKEkUCmm5mtXQLud5z3+/aOxpY3M1YjSELH2Rb4Gv5h4WKcS2ZmaYWs+v02omN9VALuZ+oxNqvmZ21Tckqe3R9VHWjM5x0bEQhM0I3YyZi/haknaNRisACjYkLwh3qrVGZcpBY1BckmAdpqRQsLgEVHquqE+Iabl0ZgN5ZNxgHtgaZrQBELGxVrEhlqBA0jIzAVG+/TxM6ZNBmrH1Knac6gQ2hfdtL1JpjMqrkWZjjK7dpFWjgMfEHMpJsSwoHEPTa7yjPTAQDzNWgbxDAK0srWGYNml9QbjOlxDIDXMmbCyk3xJfaEJiBHELRpEPEQdoxsYbgyajNqKbwmya1+Yx8dLvM6WGqprxTRKvmHpviXRqUraTIypSFMMtcEqG3lVpkBEipdAiL1XCXeMEJ0wSL3EaVsRbGhUgsGxIQTFi7jUYWAZR6H6MmTH01jiV9V6XI/Tl24G82/Rs2M4ApjPrefGvROtiyJ1smPTOv8AzmPGhnxm1YiasH1HMo03MwBJhgAfmZjhNV1GRsjknmJAJNRxUsZo6bAoILTo0Hp+kLUSJsTpBW4h61XipYzr5hYA9GkpumULxHesp7y9QMmtYxHpuZmy4SOJ1TE5MWoQY5JBB3kVqmnLgN1R/MzNjKNvKwomm22JnR6bqGACOdVzmuLOxqMxsRR8RfJLjqMvdVaOXC2Rgii2bgReHMQq2LBFgzXgTIzl8dgcEznrrJoh0uTpb9VaMHIuoMtXW4jMiZMTlWbWhF348yqOoRpecc/ScXUDINhwY7KPVxtX3CafQDageKmZVbHl3hEwtaC+RNGF6sNwYl09MGpWNi67cwC6noVyWyVv2nPXEybMlVOsXZCq/vB6rHrxkjkTN8k5jk5c3p8Go3p+q1LVbzJnSmOqViIVgYkarUh/8dic9jO/6ljecHTbCvzOmj2ohrl0elZdyTvHZTSE1YHicYrkDB8bfkTT0+FmJcswJ5F7R5bh+PIGM0KduZgdfSy0ODNGJtoU1t5x+sP/AIwXxU66mc7r8ROUMOZmozDGBk1do4qGU1yNxFodasO4kR9LjxMs1h6zTywv8RITVjtRQmzrumJc19rC5lrQuiyfE6814/m5vXmL6Dp1bNrqwJ2XXVoQccmZekxjFim1CAQeWM2+b1dp2MaaCjeaUFcmzEY/aLP7xqlm4FDyZWDgYQMWorncwhCmXK/WVYA3gF1/JhR6j24gjMEPuNnsBAZmYcylQarMGsn1nBmy9OM+H70+4DxPLtny6/cxnuVJ4HE8t/EH07+UzDNiH9LJ/gyV6/i+Tf8AzXOY3vcFQIvGxJqORRxOVektyyLBQ613jXW+eIKBQYnpSKYNPV/wlisNkI7zzwVd57L+HcPpdCDXa5vnzRzf4pzA5seK/Jnm2wWbE6P8RZ/U+qOL+0ATnetQku6lBjLA8R72y8xStay8b2aMzUgkdl2PEKgxuH7SKgnGw4kEZRXEUwMNslbGKOXeWLImRLXaJBo1G+ptFEWbmorWgX0bveZMmsmr2jN9HMpDvvJPHkJoyER74+4i/wAzUuopBGpSneCgNwmTa5KLNOdoJLLzJjOk7w3OrmQRLaMLaV3i8Ro1cDOTqjPIF2BaxDxubAi0W4zGltzLUrbjKgbwXu7WQKKG8h22E5tT0zvn3owAA5uHnxi77xQDCdJPHhMQgK20NRZiyp7yAleJRoU1zKYgmArFuZR9p2mcMWw2iDvHj3CAU0zUWKxtRqMdrWIOxkLy4hgBqUPEFchAk17xgjqRxKUVGatQlGTRALh4kIYSsezCadSVJ1UunqFqBkHuAqUtsNjCQ+6mExiAy4tIDQA/tqM6gkVXEWtVxLGiMjNe0Ahq3E0mrg5TtxNaumdEj8iN6rMBjIPMHo8ugVUV1iFiW7SflGVMlGPx5je8zKlS7ozVkqOhyInItGwJWN7A3jrsVMek9EljUtaK78ynbSaqXj3jAQ2MpwDLaCdoFBalkVBbZbEEZLlDQTFlW1XGBhUjH2yATxtF73CxGm900KgaPSx1PobDT7mqT6zlVhpDXOcjtg3U1EZc+s2TZmt2Y6/eyYLH8y3FtsYGvSvzLBuakZwShVNncwvUP4EiYWc8bQjidRsNppcASW7mVrZe5I+ZRBHwYJPmUMDX3Il+o68MYnVUINA1Y+ra6ajGN1QmAwg1mTDa6KZceTvvEdTjAGwmU2vuXaaUcZMdHmF1zm2aoxNpWVCMhl6HC6q2lZel6PHi6ro8dAagANp0c/TnF0lY9m7Gcv8Ahdw6lSd1N1PQZyWxFR/mc67cuOhf1NOQdoOIB1xr3A3mzKERPBQFmPn/APTOb0/UKL1d/MzGunSxYQPu2i8vSoDq5MQOrsaV3HwZBmYmhwe01rOGHofWwFiyrfFzAmJ8GRkfYgzp4+oQMVy7rVEEcRfXYAoR1Njej5EzLq3nxrHnyhQp7naLw9QMmQq3BiPqDFce0y9GxFFpcZaet6ZSSQd5y/cMwUip3cpR1GsTPn6XGV1BqI71NSazfAUWxc04DqSIR8akLdzVhChTRk/r6jU6jLkz9X0+yYta3yI7F1vWAbYjfyJrYlMYKyYOoYt7h/iTw6Qpf57PkD5caoi+OTOhiHsuNU614lBdIqRRYxYMR1WO1J8CbMa7QOoTVjau8lS153pWIym+CYzIunJUWE05SvG9TRkBIVv3mb7Z/AwNWGjyJykHqddp7LvOk7Vj/ImX6fi/qs55Jm+Y8Py93mVsyjRjoeIzo1OQlv0EDqKO3xNf04aemUnmdHgaEwgbtuYzYQCzHZR+sJcLNubb9JSS30vUO28nuPxDGJgPsb9pKI5sfkQv9fX6CEvk3L9MQgb43/EIC4TAaID0BH1MGbKTlPgQNKGuYvrsC9Z0eTCe42PgwMbryzRy5VOyrtC83Hh8aaMpRxTA0YbJT7GavrmFen+qMw2XINUwtkBYUZys8vo83ZKcUtYkrRhhjcp7uZaBiBbMq+TU+g9IowfTh+J4f6Xj9X6hiHg3Pb/UHHT/AExjxSTrz+1eA6/J63XZnvljM5N7Q8qmyR3i1UyQqkyECo7ERGr9Nz19sNfp2de0zbEAGto7XtKXoswbcR6dC9G7uZuGsmVAwsHeJ01zNZ6XMpPtJim6fMdihllXSNQ4jFVXkPS5QPtMWcWZeEMqHNisUOIl10maMSZGx7qblN0uVv7TM758hGolYu95oPSZl4UmEOlcjdTNbIAQAiEPEIYmXsYQQ/6TIhLAA3Fub2E1NjJXiJTGde4llIUiMDcPIurmaigqqiX50mTV3SAlQqPIhFdpFapdE1tc04W2szNYLRoehUlIZlKvtMzCmh76pDE8NFcyqjRRMsrNaEaoLE3GZMdbiARNRBIZbQACpjQdQkUhxUWRvH5FiqmolUJcsiUBZgGsKrlqu0s7TOsrA2jsSKx90UDQlhiPiZo0ONBtdxK9ZSPmXitl33imUI/iZGpVDjeC6qsvEwhZ2UrXeTfKYyMPdLYWIJkDTSn4UA3k6l9S1LxMCKEDIhsyfkhGLEWMj9M1zXgXSIbbmPtiVzhjdTxHoSOY/JpAmUG2+Jd0nlWXdpSXUY2OzGDH7dpVJ/JgklthDKG6hINHMGBXEStGKPTuG8ibtY07SK224k+wzjBdUaMLLiKrLcnVYi8mRyajzQlwVmzpT7d4gWxFibERQgqLfC+CuoHtMxKKbeb8o1LMDsFNDczXHpRFjqqdToegfIAzLzwJn+i9GOq6g5H+xP8AJnrMWNVAAFTVuOnMYsXQhV3EM9ItVU36ZCsy6ON1HQKVO05efpWxcjbzPVOlzNl6UOKqJcWyV5N0KwLqdvqvpjgHQLHicjNhfC1OpH5m5dcuucDcu/dF7w1NjfmaYOQWJA2lwe0AMdMl3tA0Mgdgal5MWlhkRtS1TrfErAwJFxhTRl0oNTMeJmunLo/w8yYs74jydx8ielNG632niM4y9KyZsRIZDW09P0fWZH6JcmXSGqSrP0wfUcmQ5fTsBW5kd+mIAVwrjgic/req9bOWH23tFJk37RI78/HvmuqyEp6qsHPkdpS52+44124qYMHWjFmIAJH9wE0L1ZDhqA+JPrU/ru+G/CnrgFd0cd+x7yutPpehhvuf2jei6nDlQJjIDlr0xP1TEy9Uj9gJMY62TK5/VY/U6diP7ZxFzPhyAjkT0vTIHR0PBE4n1DpGRmKCWOZ/SZzmcvkJHxHu6lCD+k5uAnFj9x38RqEvux27CdeOPOsddeMaMCgWxj/UAO0y6yeJYJndydTp+pWtLiOXPiDcVOOHIjVcPVmjOPyfH+Y7fH8n4ruDMunaWhvcmcrFnC8KSZpx5GyMAePAnm16HRR9XH2widQikJrxGKe0iOX1fSkZDlQWD9wEZ/KZ8K3lxMEI57Tu4sOPpsXrZhbHgTJl6l8mQFjQ8DibvMk8+3n+T5+eLjh58ekCztJhUKoI4ub+r6F3xM2FWZQdq3nLogMpJXtRm+J4cPl5nfmGZjdzp/T0bNhQJ43nDZMy7q+seJ3/AOH+qxNi9CtOQcgzWY48fDvXn06mLpMaAFvcfmaAABsBLAlkQ9/PPPPiRW0ErLMl7Q0zZ+mTIpoaW7Eczh5fqg6Lq/5frfbf25BwfzPQ5DtPD/xdkGTr0Rf7F3kcPl+PnqeXpxmVsWtGDKRsROXkyF2obCcX6F1uTE7dMbONxt8GddVqSvm/Jz9bh+IaT2/WaRcyKpPaaMaOf7iIYjnfxH0R6nox1GMXkw8//jOJ0uNGT3CzPaKyKKY6ie08x9SwDp+scIulTuAPEz36e3+P3s+rDkQK9CBqPBhterfiWyDTcw9P5dD+G8Gv6gWr7RO7/FGX0vpzL/qoTH/CmH7slcmB/F2azix/NzpP+V/LzGraUi3LZDewMauF62U/tJg9HYHaWaPaVIJ49Z1e3iSx4lEjtKHMbTRUviTSngSpVx9qC0Y+4Eo4sZ/tEqWJftVQYcY7CWcansJDKuPsixjXwJDiTipYk3jVwH8un+mT+Xx/6RDsy7MfYws9Oh7QR0mL/THfrJcfYwn+Uxk8RZ6DET9s02bl2ZfsYyf9PxXxKP03Ee02y7l+1HN/6VjBuUfpimdOVH2o5p+mCopvpp7GdgSES/ajif8AS2B5kP03ITzO1Uuo+9HEP05zEt9PyhuJ6HYSiB4l+9HnH6HL4lL0eUf2z0ekeJWgeJf7Ka8+elfusH+Ra/tnotC9xJoU9pP7KPOv0badli8fRt3BnpfTXxJ6KeI/sqY823Tup42kOM19s9H6CHtB/lU8S/dMed9FgOJQU+J6P+VTxBPR4/EfcxwkYp2g5WL9p3v5PH4g/wAnj8CT7xXExE8RpTayZ1f5FP8ATIeiWuI+0VyKBiih1TtfyKeJX8ko7S/dMc3Emk2YZ9zbTf8AyY7Sl6LSbj7SjC50KZnOZrnVfo9UR/035iWI57FmlqoAm8/T2Ev+QM19oMJYAQ1baax9Pkb6eexk+0VgyvvtF2Wm4/TWvmX/ANPYDaX7QY1OnmPUgiE3QZDIvTZVWqkuULeCcYIsR46fIeVkGDIva43GSAtCXrMecLEcTN1DDChv7uwiebiyFdVlOyKfzMp5oSwS3uaWAP1nokyNx6b6Fh0dGhqi3unbQATD0ajF02MEgUojh1Cg0Guc9do12JVzM+elucvrOvym1xkiPau4XQfcwEWM+Emta3+Z5gLnzH35G/ebMGFB95J/WLITXf0qw2IImXrOix58ZUqPzFdPiUb48hU/mbkJcU3Mn/xXjet6F+kykEe3sZiLaHvt3nuur6RM+Io4sGeP+p9E3SZCOVPBm+etc+uc8l3dHtC34HMz4Hu0M0A8ftNuZqNTBu02Y1ByDLyaqYV3sfrHozlRpaqksa5uVp+osB0jHhjU5OPrMuNh7nZaqrnQdTmQq5J+Yjo8Z6brhjcBgT/+mTNmJ31nmLsMqutgEd4JZgdp6V/pfTdUqs4bG1f2H/iYOo+gZ0s4HXKPB9pljr8f8riyS3y5aZFUliNzzKOZmOxoeZXU9N1PTkDNgdLNCxsZMfTFh/UpPknf9oennv7ehpkCMCMxBncwdb/PdJpdg2VBVjuPM4i/TsLHfMT+Jq6bpMXSuuTG2TUD3OxizYnXN6npr6PIy9WUPEx/UepU5CE4HeNe0Z31b5CQCO055xtlcixY3MvHP7ePu2eC19x1HiMDWainOm18SIZ2jk0hqjVYGZhvGChyZpGjSDKqosZlQbwh1GJtjA1dPkUnS/PYzp9PjA3nFCqd0edTos506H57GcPk+P8AMduO/wAVtJqa+jxqAc+TZV4+Zm6XC/UZABsOSfAhdf1I2w4vsXYfM5czPNT5vl+kTqepbPk+OwjOn6cEhsuy+O5k6Tp9CjJkFseAf95qC9zvH+15vi+G9/8Ars5eoKqEwj00HjmI6rp8PWYymdbJ4cD3D9YwCQzX2r2/TnMeU6npMvR5jjdyw7NWxEvpnOLqceUEe07/AIno+p6fH1OMpkG3YjkTz3W9Lk6HKA51I32uODOkux5++Lxdj1+Jxkxq68EQmNTj/Qus1ocLHccTrOdpl2l2AL7yFoliQ0pnoSNh6jMMeMsTsBPH9XiHU9Q+TJyx5nX+r9foIxBSwP3V2nPTJgfyslrwfyfku5A9LgxYPcFN/wCobzWhVvtcE+ItcIO+PIP0lnGTtkW/kSPFbvs/08nax+IxMWU/dkNTMvr4vsfUvgxydTl/vWGWvGgT5PmI63pcWcq+TttcYmRXG2xk6nE2fpXRPu5FeZXX4us6jn/yXSairEH5lDB0dMpo/M52dMqMSxPO/wARJDMwomzMf2f4+n4ey+jYkx9NaDacr611GA9QQ4BZZ2egX0ugH4njfqOT1Ouyt/3Td6sxDn6zAAKQWPAkfr0YAqu85zDuJAak/s6WY9EACJIVbSBZ48jAaqTTcIipQBMmCjIBcIiUNowVUsVCvaDtGCQe8KSoA7wrMrvCuFS5VyUCZCtQLklVJRgXVSuN5W8s2BILJlAypKlBEwbMscbypAWoiQMYNS4NXql6oMlQaLVLuDUneF1eqWDAqQS6hm0gAgiVcaDPxJ2gAyydo0EJLgapVm5dDNUkGECI1UuVtJIagSSQSbQJUqpdyQIKkoGQyCUUVEoLULaSTBREqoUrTcYKCxmhdF94FVJHoCVMqjDk3gBp+Jen4h8SiYAFR4lFQe0ZAyOmJCztpUdzHkI6jJi6fGXyEAD/ADPMZchy5GyOD7jtc0fUOo/muoZg14xsBMzszVfA4nq+Pj6zaBJ2jMSWVJP6RQG80dIR/MIDxOlWNebN1Oc3qIEZ0ubMjgM1whlUPp06j2UbRC5fWzIiqAWYKKO8x5rp4j1mDB6mEE9xMXW9N6SkqtztYcfp4FTwKi8uPV2uZdHlldwXKrekWb4EnT9f6xC+gps17TRnTy9GcbPoTZ+RMvS/TFx5g/pkHtvNTJEu/gzpupAzaAx2NURuJ28B1KLmbB0aBtWgX5nQTHUz/wDF1RS1nn/4gw3hJqekPE5P1fGHwNE8VL5jwoJTJc2KdVEcGZ+oQ48pqOwH+mfzc6uBoNMDNOE03xMrcGNxNag9xCnu4QwMLl+qRx/btfiJylmfSO82dP0wXFZvfuDUOPzdzmY7uDLqxCswdvNzSjN3M8ueiU3kZm235nW+n9VkyYQri2HmZeGyTzHWJTKpx5NLA8gzj9Z/D9sX6VyR/wDbY/7Gb8ezamNHxNaPYiV0+L5+vjvh5N0bA2hsbKe+oby0DnvPV5MePMunKiuPkTndV9JJBbpcgU/6H4/eb19X4v5vHXjrw5ita6WmfPhXDjfK7bM3AHPxNGTDlxHRnXQ/+DBKrmxnDl4PfxK9HycT5Odjjli7E+TDW+BOhm+iZ8WM5MTrmXn281+Ijp02utvM6c3XzdlUmNyOKjsfTqDbnUfEKEJsNGjTRQETNk+nY8jFsLlD47RwaSyOI9jmZTn6TJpyDbsRwZp6frjY3mx9GfGceVbE43V9O3R5AQbQ8GYvhY9v9G+pLl6bLicAMBerzGdJ0hfqWyZB7BvvPN/RMxbBmI5FT2ag4+ix2Kd6JnK5a559+8v4Qe43DAlKNoU5vbPCjBJrmETAYyNBdqmXqcS9Zhbpm+5hqxnwwjcrRGR/Sz9O/bXRmublY7mxxOh6hun6lW4INET1J6hciBlOxE8r9Wx+h9X6lRwX1D9d/wDmdD6X1OvH6ZO44nTpw+O5cdc5BUxdb1a4cZYmI6jqRjJszl9RlfqGsjbsJz1fl+WcT/QZNTOcqtereUDjb710t5ggMvEPTqHuEj5lu+xhAN1P7Ri5nTn3CLxUpozQMYYWIYok6lO61HK+HJ3ozOcVdoJx+NjKjcqaTubHxHY1YcCh5nPw/wAwrbEV8zYpY/8AmP8AoJVjifUsT4erZWfUre4GK6TEMnU41+Z2vqXSjPhXIq7pz+Ij6d0wHUqa4nKzy+n8V+3Ou7mPpdAfhbnhnxl8jN5Nz231M10ZXyKnnf5db4l+S+XTNc5cBIoyj0jXY3E6J6bxCGIqJidLI1ACFtVRQ/MhM4ayOgeZYAgKbEhNRqCKyVBDQrlFVcorC1SrgUEMhUww1CVzAGrlFTGChIeYC9MICXW8ujEUJBg7wwLMh5gCJUOpKgUKl14kA2lURAlA8y9AlUTLqEUVoyaZe8HeAQXaVUsEyiagxN5RBEsGXdmMA8SQpXeTANkSXcMi5VRgobSpdGQiBXeXVSaZKgTtKuTepRgFJKFyGMFyxKBlmBJIJlC4Byt5AJKMCSXUhkECXLuVUqPIK7lwRIY8qI8SgZVmQGNQUklGUbl1UsTg/WOrXPkXFjJ0qdz2JnT+odQ3T9MzqovgXPO51bG1P9xAP4nb4ud80KY8dhBYk943Qy4xldBpOy3/ALxJN8T0CAxuEVlU+IpR3mnpE1Z8an+5gIqx0f5V8WX1SwF9jOj9E6BT1S5fSChd7InSTpMbUzKCfmVk6tOlcKtbzG47SOmxqAzAd5jf6phx4teYhV8yv5vB1XTl8TgiZbkaqVpYwic/D1BV9LGb8eUEQlhyoBC4gDJtAbJGgsjzndadSETXkb2zn9S1giZrUeS69dOZh8wOlOzDzNP1Nb6iZMW3HcztPTz9Ty0jdZWBtL15kuiJT+1we00jVjxa8tmdBN0APEx9MdVTaCP0mK8Pz79h1Y09u8psBDjKG0uOPAlh1RNTS1I0+pmNDssjz+Yrpuo6rp315Cc2EnexuPxOoOuxFQUIN8Tkt1ZykriQt89oeDBlYVkYV4QV/mVbv5dZOsVuXCn5Mer6hYYEfE52Po8Vf+Wfzcj9CVtsORsbfBjB0M2PH1CaMyBh/kTidf0T9MdanVj7N4/M0Dreo6U6eqTWn+tRuJvx5MfUYrBD42FSy49XwfyOviv+Ob0XUsoC1feoeTpcOZywTSG7qaER1PTno8w0knG26n/iOR7GpCQT4k6tnmOn8rn18vHqlP8ASQd8ecX4b/3mLKj4chTIpUidlXIFsFMsuMg0nHqXsCLEvPy2e3m5+az24g3lXU63UdHiyYwcOP0sni9pzM+DLhP9RCvz2M789zp6OfknXpV2IvPjXqMZxNtfB8SAwMpIJImm3X+ndDj6HCqE2Sylj+s9V1JDla4nkukznN0q2dxsZ6Tpy/opr+6t559zZWfgl+104SGVcEmYe3FkxTmETAMilEWYLrrxsOaoj83HVQjemweplFjZdzLJ5Zvp5j+JMi/9WcKdwihvzUzdNnbGNSHec7rszP1/UMSSWysST+Zo6drSdnjvvQv1uT1SchJua8OUZEsTmZAWzH8zZh9mPacq83yTWoGzGqtzGMxU8R+LqbIBkcbDnxAixBTK2M1G34kGFW3MrJuPqkIAImhcmFu1TEcFcQ0xOfgQnhqKYeddRmP0l43mdMAG7bmPRNO9SjUpGRdJGxmfoMRXqnHg1HoY3Aqrl18E8yXnbK9f8frzhP1dvYFHczk0Z0Pqb6sqgTDPP8l3p7VC5ch2kFzmAHElXKEl7SMKog7GV7iYXa5BtAqjD3rmUDJ3gXIQZDsJAw7wqFjLs1KvUJVwL1GXqg9+YW3mAWqQuYuXvUA1eoRYEiI3l0eY0PLCVYMVZ7yXUuh1ASdt4oEkS9e0aDvtJFCwYWreQFULSIsvUvVcKKvEojzK1by9QlRNIkIla6MvVcCrIMsbyWDIJFWNuZUsbwW3l0XLg3CRdTVcRFG5WkxjppNXcGANVLCyu8LiDA6ZVQ5IMDxKveFJUgqVDqUZVVtIDIBJW8iYkhEupRuFUJdXLqSUDVSGFKqQDUsCSpIRYJEpmI3PEkx9dnv/AMOjUz/cf9Ilk2qx9X1P8wTlO2DD9o/1NOSjq3UB81svJ+Zr6zMjsuHEaxY9gfJ8zGdboaBKJ38T18zIocrtmYt2HA7D4gANxCQDUAx9t7kRmTST7EK7V/8AM2gAOwmno/b1eInswikQhQYYfQ6nwRDUe2bKFx0JxutR+oye0kER69RrUEHYiUrAMSZx13nplwFtsebGHHyJ0+m6PEg/pjQDvQ4mX+awA1yRHYvqWMbEUPzDWU/qcQVbHIk6fNYgZOtw5E9rC/mZumzhshAPeSjrjJtJq3iRwISneAeQ7Tm9U1AzdlelnH63NQMDj9Z78hicY8fpJkyasjS0PtH5neennvmrJ5+DDPuWA33Qk8So0dMa7zapvvObj2bSeJtxkBZmuPy875MZ7yWd1XgeTBAfqcnuPtHiCDq/XYTZgAQUJHl6n1PwYFRQK/Sak242mdGjQZXI8G+8YKmdWjA0A3RXUg7iczLiy9BkOXp98Z+5O06YMpwGG+4kUCti6/pfKsP1UznYteDO2FzRurhnV9P6jWg/oufcB2mjr8QzYV6jHuyC9u4j/Hq/j9yy/H16oseFm3uvk7mOGLEuzZLP/wCUx4svrKCzMx/0jYTVjAA/8sCc/Tyd8/Xq809cWP8AtJ/QysvTplxlG9ymUCPFQg8suJLjzvV9M/S5yjccg+RFZUHoO7GgNh+Z3PquH+Y6XUPvx7/kd553qXJ9ND9u5nonX25e/wCHr7ul9Ap+qGNuDuP0nrO08b9KPofUMJvYtU9kTOfdl8x6+fjvFsoSaglpbGootObqLVKLRZaCCcjhF3JiJTlOpqnSxoMHTOzbGiTE9P064qJ3bzC+p5Ri+ldU/jE3+078855rz9da+XMS2Qt5NzZ07cCZBNODkSuFTT/Wb8zUt6Yiv6hMaTSzlfby9e11ZjcWP3CKUzZiX2gw59eDQaqNUxIhqYYP1CGGmfVXEv1lXvvKjWhrmF6iqJi9R8n2ihGoundzcI0ozM19o+tSkXRmL1mP2LQ8zTjyEJbcw3z1l8MGRmLnVuRtAuXkOpyfJlTxX2+pL4TVvCvzB4lM1yLqCUaqEBcsrtKyWJZlkSHkbSCmHeQSzvJUCVBIhCxtKIswJ+JUOqElDvBoa2lDYwyAeJWmVVSHiWqWZZS5ED2k1GoWj27SBbELtDqlFpZQjiWFJkNRX24l2AbglSJKhRghpDtFgG9pAGuDYZzLAEUSwMKzB4ER4gNchaXzGgDYhA7SyPiUBKmJqk1GUfxLB+IFgmSyJdyuRAgazC1EcQRIYB6yeTK1RcveTTTQwk1ROqQMbjTTbl3FXLVvMaaZcgMHUJNQEaD1dpKgXchaNXTQsgSzFhvmXrIl2AytSVADkww3mXwKreQiQsLk1R4FVIBLuXtUCqlFal1LEKz9RlGHGWPPYTldTj0dLkfIayZiB+N5t6q8vW4kG4T3GYPqZbN1S4lsgcAeZ14iOaVUM4O5Gw8QsmQfyuPDjP8A3OfkynXQWsbg0JMeDJnBdQWrn4noFYsfqHdgqoOR3mhOmLYWysaUcfM24+jVULHfRVQcj/8AhcWJBbsNxMXrfSsmRbwe3YLQ/XvMpFsBOhn0r064vSZWXck95g7zUV0+hzasenum00Z3dUNDacjo83pdV7j7W2M7+MK66TMWZXXm+HFwuRmt1dh4AmwZs+RWxdP0ekn+9u07WLFgWiyixHpnxIfaqiWY17cDF9F6zO+rLl0A86RU6GP6X/KAMjE+b7zrDOGEpiGWLTCVNoJCakK1FsZzaK6jJ7ZyOsakJm7q8lGcnr8vtoTcZ6rmg+4nyY0GqEUOYwbvc7OA3lodxKMoGhAcxpgZpRtSzI3uTbtCwZDdGRL5bcf334mzGdpjxx/qadhue0jx/LPLYGC/d+wjVJO5pRMqe3d928Ryhsh33h5zwy9muMW/EQGXHxu0IMzG2MiNAMIGJWPxjazsJVgMuIZEKsNjMnQ5TgzHpchscofI8TY+UE0sw9fiZkGVNnx7iRTMafy/VPiH2t7kmjfxEM/8z0aZk+9Pd/7iEjq4BHfepjr9unyy9ydm6peqL1frJcy85mq9p5rrkKZQvgkT0Grecn62gHVIQNiuqdfiv4ev+Nf/AFgMWxxt3DAz2Y3UGeLUf01PyJ7DHkvCh/7RJ+H2/wCR/wB//wCJkaIZpMj7xTvQmK5I71N/03Gqr6j8tx8TL0vSHL/UfYf2idPBjGPGEcbE8zt8fH5rj31+I0hQw2M5P8T5Dh+h5+xel/zOn6Drujzz38Z5si9FhwP/AHtq/ada4308WNmmjD90znmaMUy5U1XAyEGMajMjMpyHsY1H/Wc3n6nkd0dppx5WC1cz2phrkRe8jF8tasTCGs8CJTqkHAs/iNHUs32rX5hzspgxOfuNQ1xqvJ/eIOR25yV+BAONWPuLv+TCY2tmTGKBs/EEO7m6ofMSisNkUKI5cJb7iTCGjMq8nU3xH4GbI1tx4ikxAdo7GAGAEpPFZ8gAyMB5gmFnH9ZiIG88fXuvqc3xE/MsAVK3k3qZVQJqWGuSqEoAweVlhLLDiBVyESr5EJLlSqBkBGQwTZk3gFCIBEG9qlk7bQqaQJAJStLJgStPEog1JdySiWZKMvaXUgCzLDVCAlMsIrVbSzRElUJULiLLIFSu+0kaYhErTIbuXR8wmIRtxIssGpAYEJ2g6oRW+IOmSiwZCfiUBcLTtLgG7lyaK7y6jANgyLzIxCizsJnHWYtelSW+QIy08tBG8hqpanULHEhjANSq3hjiUJBFUSyBKupfMKGt5DJRkKmBLEq5RBEsDyITwgMLmUTUglE3EhYw1xsylhAIgXquTVUGoXIqDU1ya7gkVIFg0zXtA11uTKAiupJ06V5Ms8mg6cluoy5f0E56Zb6zJl07oDOrix+nj0znDDpyZyROnNnk1z2xZHyqn9zm53em6dMOL01Gw5+YjosFL67G3I2+BNgJC0Je+98RWM/0lyY2O1WtxfTooQZX5q6jOrGpSfBiACzlTekdh3ielJ6lsjrqb7TuJiAtyJs6xyxqqA2AmJ/bjvuZ259KQ/M7H0zrPUARj7h/mcRjvCxZGxZA6miJqzSXK9a5YkVCXDkNGjF/Tuqx9RgV+/edAdSg8Tm7ygxI61c0D2xZ6lIrL1IrYyKbkyATPkzBRvM2XqQoJucnqusLkhdhEmlsh/X9UvY7zl5cpfmA7Fjuagjc7TrOcceutUeYSNvK0Emu5j1QYhdW0rCgpq22gG5LLN7oTJpo3YgXjJGx4j1Qg7Qcelh8xw4hT0NLNGEadz9xmXDRozZj91sdgJHm+Y5QBuTv5hjIT7U47mKF5DsNpox4xwJHkqImnerjRY5FQdajZBqP+BBOVV/738DgSstCUo1OaEhytlNL7UmcB8jXkP6TQgvYSA0QAQclcQydIrvFkFjCs3RH0eqyYf7W9wErB1adH1j9N1CBsRbuOPBldYDhz4co7NRgfV8YvFnrY+0n/aI9n8Puff631XW6rpDjXXht15K8n9DMgYMoZDYM6PQZPU+n4WO501+205nVMvTfUAh2TPuPhv8A5mLGv5P8eTeuVg00xfWgGxYW7gkTpBRW85v1j/6QOP7XH+xjm5Xn/j+fkkZ8RBXTPQdNn1dFjPcCjPJYMvu5nb+m5Q7HGTsdwI/GP0Xz8zrmdRubJbExvT4GzHWR7B/mKxYDmz6Bx3PxO/ixquIIBQAm+ON814e+smRWDKrKEYVNIRdFciZTiAPiasJ0qATY8z0OCkc4zpbdTwZ5b+OWp+lTnYmevbGrCp5D+N8ekdOSbKmv3/8A4k6Y69PJ95oxC6iJqwcTLnfQD07sdyIQ6U/6o7UJDkA7zm8+0K9KO7Exq4MY5ij1KDkylzq52P7mEytiY8Q7iMC4v9QmVVRucqD9Y5Omxn/1Qf1jGLD1XF/qWMAxD+4RA6FTw0MdCRxpP5EMU8Nj/wBYjUKf6rmX0XThMf8AtBLZ05w2P+0wmN5b27QsSnntMWLqgTvjIPyJtx5bhYT1B/rNF3tG9WP6gbyIg8Tx9+Oq+lx55i9Umv4gSXMa0ZYkB3gFa4MlVGtC2lijBqTiPILSJNEEmoSsT3gRlPaBpaN3kEBelvENVMstIGl0xRFSjJqtoQIgCBKKmGaMlx4QujLCnzC5Mn+8KqyDUu7EuhUqhKKsS9pNIuWRAC94QO8lStBkw1coAy9JEvVtUYgal1UnJkI+YwSSVxITQg1dyiblAiWxVRZNRhqCVkyrjQse0y5euw4v7rPxMfUdb/MFQqnngd5vn4+qp+jN1rW5KYvHmafSx9PhOkAACAnUOiDXhZV/Ezdd1PqBVS6veb+l1G/pQfQW+8bW8XgcHEoU3tGE1OXXsQjaQLJchYQIVFyaRK1CXYkEArmQiV3kLQurq5XfcSw0lwiiAYNRgMhqFUCwFDiUVNQll3AXpNSqIjdjKIEqFyAiM0gyaQIUp22gItnUY4oDL0gCAFGJbErltQo8XNNVKKg794ngZcQCLoOxG35hO3AHeOKiIZQH8TXihWTHYC3QiHJxp7QB5M0ZKFkmh8zn9T1Gr2puJvma1IzZTqc2dhMeZyTXaacpC+zv3Mystv8AE9HMKWFJkIqNdgBS8RUqNPQ9W3TuVv2tzOh/NnzOKDRjMeZxtyJnrnfLXPWOwOsaQ9UeSZixlnQso4inZpj6un2ac3UlzQMz5GAFd+8BW3lEWd50kc7dUAWjUx7D5ggX8Cbunw6kBcUsrIcGAuwCLbHvOr0/0vGN8vvbx2gdMLf2igNhU6eNTQ3Ahz66vqAXocIFHHjA/Ex9V9JxsC2JqPgjadSwB3gM1ys/avL5+nyYG9y1KVr/ADPQ9RiGXGVYA+JwM2Io5rtJXXnrTcTV+JrS3oDic/G1ib+nf+nQ5kZ+XnZrWvsFcnwIZ1kDWaH+kf8AMz+vjwj7gz/G8r+dRDehmPaxUPDebfw1ridxudK+BG4+nA4qYcf1JCbfHk/SjNOLrcWUEo9kf28GMZvHU9tXpad2NCV6w+3ELPmLpn92VqXxDV+2JaHkyMiCsfu3MciVBxIeW5hZMgReZVYPqrAY0H/eP95pOFOqwthyXpPccic7ricr407s4P6CdDG2gfJmV+31ssa+kx/y/SJi1atN7/rPP/xXnAGFQacGxXadbJmXpceTI5pCNX695476jnfrOpbK+w4A8CPy+p/ZOuJf2730r6mOs6VkyEeug/8A7DzHdbi9b6bnQfdp1D8jecD6QrJ1WvgBTPQ4svsaz2MxfF8PB1nPySx5RcjY23nR6LrPTzY2vht4nrMaZMYyoKsWR4MwIxVxOkm19nr5Lzzn7fRfp2RCofsx5nbxgEWDYnm/o3/ifpOPIv3LamdTp87psTtO88R49326fp2JaoAtHaKxZw8eRrTbmUWoJXTe44njf47yUcS3uDv+09eAy0bnif48N9ZjA/06pnpnp53VdfiaML1jJ+JhRrAj0b+iwkYsR+qrYbxJzO3LVAqXJiz45F895NMm0uvBlayK0y/cOGMm4+ZYIMGQS58yfbkYfrNOL6p1eP8A9QkfO8y8yqI4kxm8c38Oxh+uvxlxqw+Jtx/Uuly8McbeDPNgA/Bl7j5EY59fBzfT1AfE24YE/BjsbgcV+pnk7I4Yj9YaPlYhNbG/mZscv/z/AOvU5XGWipuu8CtoGBPTwongQzPF35tevnn6zA0BzLKeJRW4QBHeYxSwZLoyVUlQZUBsy2F1KAqWR8wJQEH8TT0XTL1HUBGalqzU6y/R+lPLN+86c/F11Ng4QaFqIE73/R+l+T+sv/pPTV9pP6zf9HRrzwPmXYqeg/6T0w/9M/vJ/wBL6Uf+if3j+jo1566EuwZ6D/pvS/8A2ZY6HpR/6Il/o6NeebcbSk22M9F/JdL/APZWT+T6X/7Kx/8Anq684ytq9pqGON+Z6D+U6b/7Sy/5Tpv/ALKx/wDnprz10JNfxPQ/yvTf/aWT+X6f/wC0v7R/+e/s157VL1ULnffp+nr/AMpP2i/5bpjzhWX+i/s1w1ygww9zrnoOlP8A6dfgwD9N6c8Fh+sz/R0a5ZYSjvOqPpGIi/VaC30hT9ub9xJ/T2OXUo8Tot9IydsimKf6X1K8BW/Bmf6+5+BjFmXVx/8AJ9QvOIzk/Uz1mP8Ap4sGTfltJicdW4Nb9R02E1kcE+BBXqOizGm3/M4J6fIN8gYH5hqmnvU7z4P9XXeP0zoso1KB+hmPOvS9BlX0heT83OeczoNnIiHy6mFmzLz8Vl8016noOuTrEOLKo1Tm9T0uPp+vC5WrC24Mw9D1BxdUh+anX+uIG6Rcv+kzP/HefhfcY8jHJ1en6cLA5F8zoJr0AuKucD6f1f8ALdauTt3neyZ/SzBz7sGbcfBmPn2VJNFfaVXzGHGNmG6ngxZBB2nESt5YqSjINpUVcowqsyiDGCcyoVVBFgwgwdoNS+YJJBkUYlEG5Qa4WqEQ32lHVC1Sah3gUCZCTL1CQHeFCGhSGrk1SCES62glhIHgTSInKANzsO8aWmTrWIx/ma5m1WZlPUubNYxwPPzMCgMzt2XidTJpTESeNM5mJSUevM781WDMTqJi2MblHuIiWO87xBPwDAJ2l3YgGUSWjFTxctVJhrjNwjT0GT+o6tsCIzKFNxCJoZd9zH5QuP8AuLTFnluXwTp0gk8ngQSDcMNqtuw4g4w2RwBzNI0dF0/q5PeaUf5nTVVXgXXbtMuPpctezb5hE5seVVyONJ2oCGb5dPocRK6m7mwJvDBRQH7TNiYaAEO3mOAAG/Mrjam5MvYCUWAEU7yoDPmVFM52NTmyu7LQr95o6k6lH5hKoSvxI3PEcd09PMyji4zEzH2LuT2HeD1pA6j8y8JKOrDkSV1nmN+H6J1/UDhca/8Aca/2mhf4Uznc9RiB/WCOs6jIg99D5lHJ1HPqj/8ArOX/AL/Zn6gM38Ldci6sbYsvwGo/5mDqOi6/pf8A6jDkC+WWx+862Prusw/ayn8ErNmH69lTbMhI72LH+I35J/rN/wBjzWLq8mOtLMlfOofsZ0+l+sCwOoAI/wBScD8idZh9J+pKTlwIrH+/Ht/t/wAzkfVf4fydHiPU9Lk9bCOSOQP+RNT5Jbl8Od+PnqeHU/m1ZQcZsHionI50lmnJ+jZn9U4r2YWAexHibetdiRjXbyZa8nXP1uE4GL9XkyHcAaVm/GCTZmLCrIKWhNKA/wBxuZrl1dp3V4hn6PInJAsTzbYkajxfmeoxGcTqOnbp8rjGAyg7oeCJK68d+MKxIyAAIQPibkw583TZPRHurg95n6fFizLqxFlI5W9xNGT1emwNkXKx7byc+asu9OYEvCVnPyY6addEJx2N/Mxvjsfgzvz5tj7Hyyf182PV/wAFf1Pp+fGf7XB/xO3k6Yg2Jw/4KVk6fqW7agJ6hMgbYzq8znrqRp0cGYFRcDNgDCwIgAopEDokbETwn8bkDr8V8nHX+Z7jpsmtQDyJ4r+Nhf1BGHYV/tM9UnP2sjz3S/S+rzoCmI0TsTtOrj/h7MvTs2V1U1dDebfoOdX6YKze4bVO4qalrsZvjmWa5fLvPWPnBWmI8Sp0PrPSHpOvdf7W9wmETFmN7qtpdCXUmmQVuPmTYybj5ksGFSiOJYP6GQS68iBNP6SWRs3HmEBtsZR3BB5gXW1GbvpWH1Muoiwm8xY1LaQNyZ6Do8A6fCB/cdzOPy9/XkPBIku5NUsTxauKsy5LkBvaXTAciQVW8UH2laiJWdph3kHGxgEmS6FVJhrR0/UPgbUnPG87f0/qnz4SziiDPOgkjYTs/RiT0735nf4Ldw109cvXFST1jR6m3Mr1fmIsyQaf6xvzCLAjdRM0vXtUB3sP9sEpjPkfrFaj5l6zAL0UP97CWMAPDmCHMIOYE/lx/rMn8uv+syeoZXqGBZ6dD/cZX8rj/wBTSHI0E5GgF/Lp5b95YwoO7fvF+o3mT1G8wHhVAreTSngxGtvMrW3mBopfEv21xM2pvMrU3mBptfEolO6iZCzeYJLeZcDc+Pp2HuxqfyJ4z64mPD9QYYgApF0J2PrJdmxquZk80eZy8+PDiwZHY6nA/u3ucevlnNxuTXJZwRFWNUVrLMaG0IToydjanDeJ6Tqv/EfRiefbPMAz0fRtr+lFfief5/GVrl5r7TOx0/UDN9NOMm2Q2Jx/Td8wxKLYmhN3R43wdUcGUUSJr5ZLyT2630/qhXpZTseD4mt/aSDOMFKMR3BnT6bL/MYdDH3rx8zwyt2GapVxeqjLu5pz0eqTUDBFcGWaEqLJuQVUp0KrfaDvGKK/mWKMWTL1UOJQwASFYr1LENWsCPaL03COOhZlF6l6rG8ASniUdoQbtKapFxVwd7hbQqHEhgPxICODDoA8ytIJlEsTH9Q/8sfmbtIqZevX+ifjea59jH1jgYk+TL6TCB0tt/fvFdV72xJHdbnGHp1RdiROueMjTi9Qv9Vu+/MyuN5pc7bzO5noiBEYuK4WHFfu7TTgXU0IV6OlRtzHriAraHlHvUDtGGlXUdoSeWZlvIW8cROQGyOTGPl2tZBR93DGGwmkSjNf0vCCTlYfCiYcoOqeh+ndJWFNu0Rnq5DBdAAftFZ+nLqWfgCdRcFDxKydPrG+4mnHy5/QZFFrd1uJsOYH+2pz/S9DMdJ4P7zfpBFyL1+1FiYJO0KhW0FviVgnIhZSBzA1XjUnmOO0zFufFmRr3HM6waswPgyw1C5M5s38yiLH43kduPTd07Wgmm5i6M2k2LMu0FJJJKoDjBOpbVvK7GbOg+oP0+UYeopseT232PwfmZpm69q6Vz3A2/MlmzK5dcS+Z7B1GL+Q+stjQbLktf8A8T//ACIxcp/mG9T+83AH1BV+q4epzIGQoqk+PbVzd9W6QJWTEPY4sETH28zmvL8vGz7RS6ezRimZemK5cYJNONjNIGmHhsxoTaZ+sX+qT5AMahgdYLVG/SS+ljAyNhy+vi5/uHkTX1OnL9NyuvGnV+K3gYxqFSY8bKmbp+2RCB+ameb5b5vmOXh6gqwZDv48zScaZlOTEKPLL/zOKmQq02dN1Zx5AwM9f+x9KXxn4e0/hNfSx5MZ/v8AdU7r4d7G08z9N6oJlxZseymiR8T1oIIB5B4McdfaMc76pKuybMLEIouRTXMaVB5g+mBuJ0bZkBxt+J5f+NsOVWwdSiasbkgnwfE9kcesHzMnX9EvW9Dm6Vx967HwexmbNXm51K+YYuqbFkDKCpvtPa9D1xfAhdTZE8ZkAx5SjrpdDRBHBE9P9F69epX0nUBkHbvM8XOvLr/I4vXGwH8SdKvUdOOoTlOZ5Se5+raD9Mz6edM8POnft4/jtsVLlSxObokqr5EuTmFVUICSWIRaymFmFxGdNgbqMoA47mS3FavpnT6n9RhsvE6pgYkGJAi8CNG88HydfargVlg7yVvB0G7nPARO8l0ZVX+ZdwB0bfMoILjKJ/EmnadAJXsJRSM00JLBEAQCvG86n0f/AMrJ+Zzdp0/pP2ZB8zr8P/SWN8qSSexlJJJIEkl7SbQKkl7SbQqLC7SlhH7YAS5UkIswDDMA8wJJJcuh5gVJLr5k0mBUFjtD0mAwMANUW7y32iWO81iOD9ZZ831JEQn2izMH1JGx4wHN6pPqnXPh+rZSm5qpz8ufJlPvYn4nnvO9a67kBxxJRMgI8QrnRFBT5nf6d/R+nb+JwVJLjxc3dX1Y9AYk8Th83N6yRrk/6HhTN1Zz5Ptx7zR9XbB/1DDlwnc8zj9B1DYHP+htiJeTNqyCiaXi5m8dXtNdfqFrNfZt5WJziyBhCJ9XpcbjkCLG88tmXHSN+UA1kXhv94AaF0x14Ch5G4kA3llcuufISTJdwu/ElfEus4o5GIqS9rl6ZWneNVV3xLs15haBAKbxotj7aAgqTUMJtK0RsE1ExgO28DRvCo1Lol7yF6kO8orci+lHJ4hagQJQShDCipFDYl6qkOMGQ4/mVU1kTJ1mcEHGps8k+BG5yceJmHM52VlRBvZIsnzOnE/IBm/qa3PEx58rZcln/wDiFkyXZiL2JnokxQ5GiCLMPI0DHu+/E2y14g3phVH5PiaOlWj+kXgOrHH4RRP4hzoSPeSZn6nIWOntNLDmY2FufzDfKOKUGLVizfEPOdgsFRQA7mGmrpcI6jOoJpBuxPYCdZep6vrGOH6Xj9i7HMR/tMn0z6dk67L6CWMK75X/AOJ7fpOnxdPgXHhQKijYCNwnOvLj6B1ze7L1blv/AMjFZfpX1DBunUZDX/cZ7MgRGVAZn7On1jyGDK+PKD1m1bXU65AKgruIzrOixdR1Cow2KmYwrfTm9HOT6X9j+PgxK5fJ8f5htCKc12jygyLqxuD+JmyAs+jsNzN68+FZHL+1B+TM+dggIHYTawFUNpyevyUHA/ELP0yPksgDeESdFTKW0sPM0hgcYMjvPWNfTNpKidACc0IwTWOBRM6GBtSAyNyjkEIixK4lULTJ1QXIFxOSAx7TS7RSouUnV+klrn8vf141zMmF0Y48m97qw4M730XN/PfTsnRZD/VxC0vxOf1fTOMJ0+4DcfEz9F1TdN1eLqcfKmmHkTHfP2nh5/i7nUytIBw9QysCATRmxNu80/Uemx9TjXrOnN4sgux2Mx4NWS1/vXkf8yS/aa8vy83m40o0LqBfT3XBi1V1PE06MmTCyAbkQ5Rhx7NY4M2ogYqe4mQ48nTuFyoQDxNuDaYntqe3is6lczj/ALjBViJs6rFefJ/+R/3mVsRBnrx9Kena+mdacS4gx2sj9J7j6L1y5sJxFrKbj8T5kbxsPAAnR6P6j1PS6MuEgkWGB7iY48XXf5eN+tnt9RDA95dXPm2b+IvqrsDjyemvgbzqdB9V+oZMK5fV1+RU6zrbjHXF5m17dNjIybzz/S/W3LqmSwx7ETtdP1uPKvNHuJbLGJZfTxv8Y/Sv5fqx1uIAY8+zfD//AD/7znfQF0dUzawDW1nme5/iHp16z6J1WMCzoLL+RvPmC6k9wc/pOd8XXq4v34vL2f1HE2boMugblZ4giiZ7D6bkyN9HOoksFOxnkX+9j8zp119prxTn62wMkq5cw2uSqkAMu/MCSxIBfE6PSfTi4D5dl8TPXU5m0Zul6R+pfbZByZ2cOBMKaUFCGoXGoVQAB4kueHv5b0LAhAiCDIZz1VtJW0o8SrMaaICWQL3gb+ZLMooav0hBjUuvEugNjKuIGJFStpdC9pCsqYgFTp/SvteczfzOj9Ju8gM6/F/0V0JUkk9rK7kuVJAK5LlSQIZUvtKgGsJ/tlLLfiAEkkkIuB3hGCIF0JRqSUTAvaQ12lXJAuzKJ8yEwSZAvJuJnbkzQ0zZTSufAmoPEfUCH+o5m/7pmuzJ1LE9RkbyxMBTc5xozaXA4nSXCnUfTgcKg5UNsO5El6xWJbMbm6XInT+q2wi0NZAPmdv6jR+nV8THyd3myRZHDxcQm8wcMNhtOrLsfTT6nRlfErgkRP0bIdbJ2j+oGnOfmeD5Jnbpy0dI2nKPBj2NMR4mPE1MDNea9YI7iczpK7yXcElpNwYY0Wr4kupRlamIqpTTA4JqUa7wRfiQn4g0y1qTaLJlg7QaZtIKuLBl3CaM0IMokEyWO0LojBuTVUlgyGiuxJAVqMstKaX1A/pMG2sTz3U5TuJ3+qJOBq7Cec6jdmno+H01AA2OZTjbaDdSxk3oz0IVRYwglRlDkSEXKG4DSzZiF6jMOHvOlgHsuRzvsJFK7eBOffuPm50OpcY+mb/UZy0PmG+fQsg3szX9L6LJ1vUoiD8nwJnXG2bIqICSdgBPc/R/py9B0oBA9VhbH/iG81p6TpcfQ9MuLEn5+T5msChUAHi4dzLpEJin4hkxbNsZlWRmvqlHJqF1mBc+Eowu4nFt1L3zNTGxIrxmf1/pXV6sbH073XtOviypn/qobDKDJ9c6cZMJatxMH0RgPUw37gLqbl1w+Tn8tmY6LM4nVNrb8m51PqGYBQg5M4uXKC5rtNOPE8s7i8hjQ1AL8y8SWbMiocmYBe5h19Oxhx/+AyH/AFLf7QOiyWSvia9Gnoyg7LUwdCD6x/Ehxdrp2KisjUJHaZc2SHRbZLlAkRSEsajZivH/ACev/wCpi52WZOsbGGGRRpJO4HeOIJExdUjeol/bcR5+J5dv6B1Ht6npMhvGV1j4mQZ9PWhsfNG4z6EqZ8nVYG9uZh7T8RZwnpuoJYV2YTHP/fUd/nniWtiddkI+yNXN1D8ALAxhaBEch8TTw6R1fqUoc33j+kYMgHcTUuPHkx1lUMP9plRBizFRwDtJZ5aeX6rIcfXZ18ZG/wB4eN1yDcSvqaV9Q6iv9ZMQhoz1c19Hn1GnPiJUFd/MHp7plPiEuQiMRNYLJzUv1n4dZ3b1NUFPmdv+Gn/8RkxHcEXOIAe+06X0F9H1JfwZxvjy9/ySXivUZOmx5BRWjyCOxmjCvrWOM6Dcj+8eZSZFaO6VAOrVh4Int68x8Xi5WbrPqS9J0+RMx9xQ0PM8DlxKrWLU+RPZ/wAX4VCdO9b6iJ5TItieXr2+t8HE+mtn0vr3xhkye8FdiJxMrXkY1W52nZ+kdIzZvVYVjX/M5n1FPS67KtbXcsts/wAeb5ueeevHtm2lgSCjC03DigsS7B+JQBHzNHTdOeoyAAbdzJbIp/07pPUfW49o/wAzs8bVtBxY1x4wqigIYFbzw99XuriqEEgBoREGr7zniLPEoC5enaTTUmCVKqEN9oJsGMRdSbXBFgmT5gVq32jBTCmlaRd3IPzNNLK9xK93iFe3Mqu9yqigmdD6Sfdk/E52437TofSb9R/xOnxf9RHRMqWZU9rK5BJIIEkkklFiVLEqAxJb8CRZMnaAEqSSEWeIPYwjxA7QLEqTtKuQSQySjAswTLMowAMxde3p9Lmbwpm0zD9UQ5OgyqpokVFuRXgXN3BBqMfGyZCjbERbDSamI0MG47DkyYTaMR+JnWNBls0Nx+7KpO5Jna+pJp6AH4E4mI/1V/M7X1PJfQhfgTz/AC/9ctcuHj2JhMfmCO9SaCxuellu+mPo6gUeZ0es5DThpqxsGB3naxls/R6jv2nl+fnzqxWMzoE3iRv0nLxN2nT6X+rgZborvPPWr6DrEvWG5ESV1GEpINVGMDsS9hANd5LWvmMBWe0oObg3XeS/mTAR3hCgIoMPMInaXARbfiWK3uLL0OJRJIjAZ5+Je0SHrmWWvvGIbV7ywNrirIG0r1DVGMNNP4kihk3qBlzDGpJiS3wquryjHiYXuRU4Ja3o95r6jOchLMf0mFtn+Z7Pj5+sa9JkUKa5JiSpE0Nub+IBIM6ABYowzZAPEnaEd1EomI0xnQwOBiNmc4Ix4mgNoxEXvIn1D1WXXtM6rbQ2GphPQ/w/9D9Vh1PUr/TG6qe8NHfw19LIb+bzJQ/sB/3npgvmRVCgAChLuZrciUIBapbGIy5KkaGWgFplPUjVVyzm2uZ1VI19Rk+AIbOALJmXA9vkbyZeV/coPEgR9RYt07E7LX7zzP0vKV+pagdqN/idP659QC4/Qxm3bx2nGwkdPjY/+o+36TfMcfkv4P63OcmRt9zMunb8yrJNmETwJtjmDXZDN307EPUUmYyNws19NmCOB4iHd8Ow6H0jOdiHpZsinkTqYnXNgsczj9W+nrmqSs/HfJ7vYmfIO8ovJZyOFX9ZHbq55puBPbq8xwSREIAA4jQnzMvk/J39urS9EDLhXJjKn9DNQVfMn9PzIxK5OF8mDMMiHTmwmx8ieh6pU+o9CnW4ByKceDOblwYMjhtTKw7iRGbpQzdJ1Dox5F7NHU2yx6p8s65+vRnTEp/TfauCZtUqm5nOw/U69+bEmbGDTowAI+QROp1HTYT0ydV0bXicWPj4MW5fLl18Nz7RBlbIQFFDzBz6enZGY+xzVn+0ydLm9RCKAdeRM/1gZm+n5DR9hDfpLjnzNuOV1+EHrMtmiTe/eZv5Y8jeaumyr1+AYXYDKv2Of9j8RAZ0ZkfZlNET0cdSzHu4vjA+i3iMw3jb4kGQiXrudG2r0lzDY00b9HU4fqiDJtvW8xLkI4mnqchydNi6hfuB0tXmcvkj1fD8m/8AmvXNg/uQ1DxvlUHTs44JiukyN/J4iN6UXGnMdNhbno56+3Ovn9T69WQn6yf+p/SNais2BrZZ5Ii/zPWfzGLD1pV7vqMZAA7kTz3oX9UOFeA/+OZ5er5fU/j95zldF9PSdHiHG1meU6vN6/UPk/1GdL+IPqLtnbpsRpV2Y+ZxBrua3xjxZtvRmkS9NcGCGYci4aMG4/aFHjUuwUDcztdJhGDHprc8xH0/pdC+q43PE3VZnl+XvfERd7bS7rvKK1IRtOC7RFwZV7QSABLBBWo8mrLXUhBP4ggbw9W0GhFg1CFkwGPeQNRG8hpj1dQL8yy4/WCTFXYut6ggkQgCfiQUfzCagNyBpZqUKhdEFsczb9KJ9dh2qYLozd9KP9dvxOnx/wDUNdSSSSe5lJJJIEkkkgWJUISpQxOJWTmEnEHJzIAkElSSotuIPaE0EyKrtKhGVV8QiCoJ5haSN6g94EMHtLMqABmXrv8A6fbuZrYTF9QNY1Ex8n/NWPG/Uk09W3zvMBHunoPrPTerhGRB7lnBAs8TPx3eWkEK4MgmwYYgg+I1+ry5VCMbEQTKBoyWS+zThvGAmJRqjNc0LY7RvRfUMnTPXKHkTPka9hBA2Mz1zLMo6jMVyHKu+JzYPj4m/ouoAygE7NtOV0XVD0H6fImpSNviXgyFWo2CDPL3xY1K77Y9DECDRviN6fKnU9JuPeo5i9xtOUqWBbiq2gHGQb7Rt1LU3tLrLOUuVpYN8TUCKIqUPEKznH3HMrcczQBvKbGLuXYYQeLEl77xxXaCEs7iPAGlqWFB7Q/SEo464MACQNpW3eWVI+Zk6zP6aaQaaWc7cJ5OyZ8andhtOb1fUhjV7HgTIW9XJe9CLyhibHaejn45GvS8zFmoHYeIWHEWYk2YHTLrb4E343VROiWseTE6g+3bzM9kczvdN9JzdduP6eP/AFN/xNy/wv0q0cufIx8AACFkteVUFtl3+IwY2B9wKj5nu+lwdN0qjHgxKgHcDcwur6bD1OMrkRW/STY19Hh/UAWLZtQmj6p0LdJ1JWj6Z3UxGBDkyrjUWWNCEdb+Hvpn87m9TKP6KHjyZ7VFCqABQHaZfpnSL0vSJiUVQ3/M2cRWpElGQmAWmW1NMHWMQprmasjzFnbVq+JKRzTlIJ33EcM2pLuIYAMTE5MyYgSTQ8Tm23Jk0Y9+eZzPqP1IoNGH3P8A7TJ1HX5MlqmyzCwLczpOf249fJPwhaiWZtWQ8kwLvfmGqCWV5qdHDQItmTbWIajeCFOqRuejyp92nmK96GzNeD3oDUPLgDofMsc+uvOC6DqnRrPEn1QV1K5l+11iumY420sJt+oIG6AN3U7QnNysItlu4zHkXENrJPJi+mI0hTH6MfczFT574xP5puymT+ZyHhYQXH5hD0vMjx+P0X6uY/EusrcmPXR2qN0OR7SIZ1l9DIfMFumeu/7zQ2PN/qi2x5j/AHGF1hCN0+en+19jOr9P6vJ0X0/Phz430vviBH+Zys+HIuX+qxIPDeJ2vpjL9Q6M9Ll26jAPaT/csz36mvZ8fnm4wrk6iy+MgXHr13W4xuob8GFjAxOyVdbxy5E4YTTx3r/CP5jF1SsMmBUygWGCgNcydVXUYF6pfuHtyf8ABnQzomNf5jGNxz+JgyZB62dQmgHGdQ7HwZebnTp8d87GQGHViJD1GI4PeerXrEJ0fpqjPq6duGIb9jMGxmv6W/p/UMPy1TPc2Nc3Lr1XTI2A6atTNfp6TqXcHkQPVP8ApjkNrO/qPL7rnZgo64WBYQ18Tk5z/LdR1nWk8ClHzU1582n6pls7KlTh/XeqtUwIdydb/wDE8c8217uv/PMn7cjI7u7O25JsygSO0HfzCXV23m3Ma5BdEVNXQ9Kz9UMjL/TA/eZVGtlBFWZ6PHSoFqqE4/L1kyC77CHZ8ShQ3uRmvieTFxNRMLVABEq6PMiDu5RPuFCDZA2k1nxvAMmWK0nzALHuN5FPcx5BabG8rSCL7iFt5lGxHlcLC781JpYmHsd4SjfaExTPXaUGF3AI1G7hHn4hfAiaO3BgNC0/tLIBiJihQE2/SiP5k/iYRtc2/Slrqb8idPj/AOoOxKk7yGe5EkkkgWNxKkBl94FjmSQfdLreUGnEF/ujMY2gOPcZAEkupAJUUZR5hESu8KB9gYfREZLoURyZWkudI7zR0mD0A1sDc5dS/afpPymdgcVVMk19URpEyzotCZUsyoQJnP8AqLU6rXadGczrmX+Y+QJx+b/lY5/Ve/Awrep5hlvLttvPTdYchxn0QC3zPNZVcZiCKa95z+FoGQachEG4zqk0ON9yIkGegFLoDmVqAlc8wC1bSK0oGVW8BwIUXBVtVygNoVVKCxucbal5h5OpYsDUWYDSWb4HZ+ndd6WQG9jzOzkogOm6tPGY8hU1N+D6vmw4/S5X5nm6+G/hd16EV3lkgRHTZRnwrk7mOCicbsuMrDXKreFVSjfaDyvYSUbldt5Nz8yGqA90INXIlAgGW1dpYvlRO8kglqQYTVAAg3PPdUzPmf54no2WxZ2E4fUoFysRxdidvjb5DiKZFRDS6Rv8zA9h3Q7HiOyoNQKPue0b0/Q5urYDHjLeT2H6ztFxjxYiGA5vsJ6P6X9KRQM3UjflUP8AzGdJ9MwdAutz6mbyeB+JM3VkXRi9Nc8uwuVQNot2LnSDU53R5MmZ/wDtHJnXwrjFEbnyZnW8ZsXT9T6hsCvNzUnTvfuIjGciUubeo2KRn+mYupGnNjDjsT2iej/h7o+lynL7mbtZ4nSDSapdTNKy5T0nustj73yI8ZAwBB2MTnAfEyngiYuizkdMFJ3UlY0x0GyRL5ZnfNM2XqK2HMzqnZs9d5j6nqBjxGzuYrJmCAu5nK6nO2Zyx47CJNY66nJmbrDRCbmYnZnNsbhXJVzc5kcOvktLZb4lBbjaoQV+6acyiumVk4Fd4160xS+5hDfM0WNdhGDHq2/eHjTUdu0ZiW1+ZG7chuJFChR2jwnaLxijHr5mnnrPl6bUbHMDqnYdIMbH+6bqGmcXq85ydUy8KvtENceaLGygktxGBMDm9bD9YnClgqeIZwDtMVn5r5w4dMh4cGX/ACQ/0/tEDGy8GGuXIneR5/P4o/5WjszL+sNUzJ9uU/rKXrHHO8YOsQ/cq/tIzfsJM2Zdmoj4jRnvkRY6jAeV/wAwhl6Y9j+8M5/gc7LkxMCLhfQDr+o4CGCtpZfztxC19Ow5Iik6bCp9mcrvqG24P5izZjr8Pc4vlszYsnT9SxdST3EYh6fKBftPg7QcnX9SuL+q+DqFH9zL7h/tH9Bl6brienbGuLORqRlJ0v8AvxJuTyX4p1d5q26RXwPjDUGUjeea63B1PRjIc+MqXIVSNwQPmeiV26fP6L/aTQ+DF/WsuI/TcqEgk1Q+ZuJ8dy48iXYyhkcRhWhK0zo9wsfVEVc6n0rIMvXYTzTAzlDGDPX/AML/AEnFiwL1jNqd70j/AEzfO3wz1cd5cyuPmGLG97Rb4rHtETlzHp+ndn4Anbq5NceJ9upHm/rfUFOoyuh5apwHZsjlnYkmb/qeQsoJ3LNc588vPp7vnmdYsCWF35lS1IuacTEDX9073TMX6dC3NTgg7zsfTMwbEUPI4nD55/52Ea9IlEHtHKFhsqkTxqzAECQ34j9MAijGhe4G4ggnVH1YPiVpFRqFl9UGz5jgv6QQoDS7ABvi4Y45kK2wl6JdgFXrmTWascSihv4lMnYGNAi/0hKa7yrFc1UrSPMi4aGB4lHfe4ohv7TQk1b7GUHfurmbfpb31YX4MwXW/M1/S7/nFPHM38f/AFEd6SVck9yLklXJAuWDRlKd5XeAyxqjFx2YpBbzSNoUa4ttol1IY7TVjO0ZoDciDHP0E9oQwOe03aQO0EtUaYQvTCt+YDdMQ1LvNOreTvBhK9OF3PMir6d944mzBqRWPPkD1URG5105DFGVlRlSzKhAzkdWwPUsTOwe84mcschNd5w+e+GoEhdOoTzHW5NPVvXmekckoRdfieZ61Tj6lwdz5M5/DfKl9Urswcigw2meqmjLkzMih/t7RE9Igl8ywPMK/iBQEvmTmXYEIIS+8qXcqrgNLJlGEIOxhE2PmU3MJRvIr0P8O5EzYcmFjTLuJ0d9VCed+l5fR6tdPJ2noaIbVPH8vOdBjGhBB8QCbMuyficwR3Mr7TUhapW7GMRekEyFfnaFoPbmH6LadT2Fj61qaWqk7DeN9I41sAE+LgN1fTIun3AzHlYZT/SyPOk5k9tzn9mZ+qzj2lQF+JiydJm60gY9vM0riKgaiWJ8zo9Ppw4h57zpzf0vv0T0/wBE6TEinModhNb5Ew49GNQijgAVEZOo+Zky577zdrUidRmJJ3k6ToM3XP7RSDljxMrvZnT+mdf1CYwmPHrUeJI02jo2wgY0HtHiNTGyLvzGplYrqyDST2kxjFmbRkrUeDFm+U++eCmcDZiLiF1nMABt5g5ej6jB9UVMIBVhZJ4nVXDpouBq+JZGtI3UVIWqMyATHmyabj0gep6gIhJM5vS5tWEvwGJIifqXUhl9PVRbk+BMTfUMaqMeHcDaZ81LZPbpZM3zMr9Qq97Mxeu78t+kotNTj9uXXy/oeXI2Q2f2imEu4XIm3C3fZJEHiMYVFshMoKwRAJANxZVgdoO4MLIvMxEmNWsbS0TW1mbURVGo7ATLp6hYyaPYosmOGM4wLicCF8rZCNjxNyUyU03HLq/gGM2ahayj6WgtiOPf9o51GXCGHIlYD1TFMepZ55mLZiTzc7b5P6elu044TVlJ7XMunDbi4B+IdwMV7ARoxmYrn8/tQIl3faGuMQwokeXSdN9pPT8iP9smpB3g2lDCPEMYBKbqcK8sIl/qWNftBMY1OO+vUaR04hjplnMf6llb7FA/M0/S8jdTnIz5aoWBwDLjrP4vyU/L09IdLRHQ+uuXA2NWLY8g3A7TuYukx5BYph8bibOn6NE+wADwBU9E+DZ7Y5t4rJ9QxZOs6r+gtCwSx2qD9W+kY26JsiuBkX3E+dp2MeEK9kCjF/VembJ0ORcXJWhUdfFOOfDr8fnvXz9hR+INeI1gVYqwojzAK95l3Ws9j/DGQP8AT2W90eeNXY/E9N/CubQ2Ze1AzfHtjv09IuWtiJxf4g6vUV6dD8tOt1eVMOBsp4AueO6h2zZjlY2WNyfL1t+rv/E+Lb96xfUHt0XwJkBjOqfVnY/pFTB8t3uilwRChzFwZu6DJpyjfY7TBHYGpgZOpswehJ25lo++5uKVteNT5EaiUs+fYCLEbgywbHzKK7bylq6hRXBJYQiYBBaMBajUEsODzL4ggi95MTV6gJAfmVY3ljTLiJZ7wr2upUjUBCkG7lDUbEYWFcyKoG8oCiOag3vvHhQ3PEEoN9xUBY+Jo6DJo6pGJod4lQQaAkF2b5mpcumu6erQN92xhL1iNwZwyQavapLYfbsJ3/v/AMMd4dSphDqEPecD1n23IEs5WArWZf7oPRLkQnZhCJBN6p5v1sy7q1wz1WYIabeX+6D0mEjVd7Qx1CnJp8TzGLruoxrsbFzVh68fzAYtQqa5+SWl/wAel1jttGLlnJw9QeoJ0H8xHVda2N8aXpDGrnTdHoBlB5iepyqhG/MxHIqYGKZdTAXRnIy/Vjlo1wZm9SXya9EuUcx2oabnnE+qqNq2hP8AWG0aVH6zN75V2/VFxwYVPLr9UyLytiPP1lgtaTJ/ZyOn1B1ZDUTMH/Vkv7TDH1XDYsGa/s5/aY11JUzN9T6fQSDuO0Sn1bGbtSJf7Of2mNeU6cbHwJ5185a/zOn1X1LG2FlQEkicTTPP81nV8NTwb6hJFGcn6utZFyqPgzeUY8GJz9K2XGVYmc+PF0cfN1DZVAI4irudM/SvZ928D/pp7cz0TvmDBdSXNw+msD5gHoMitxYmvvEZblAzYOhy81+kE9Bl11W0faKzq1wxvGv0bp8yJ0+Q1SmX7RCj7eYJPia8vSZGxggb95MfSt7dS7CZ+8FdJ0yupOQXJj6XVmYUdI7iW2TLq040IAjOkyZTlKk1OdvXtrwX0+Mr1QOL3BDvPTqrHErlTpYTzmTC+DI3Nt3E24PqeXF0yJqL4+99pOssHTC+8GEwozGnX4cijSdz2m1EyZFBRdvmcsFXfaHjw92YLfmW7LgFtjJ+Zm6jq+nyjcMD8TU5anP7a3/pr/SyKT8zHk6vql22I+DMukar1sF+TNSeiANLD83FuLepFe/KBrCi/iORUQUBUlrQoiVV/ExdY3UIAa/2i3z7VLyGgZicm52kyO0mQWTOfMSchMZi6bJnakUmdbo/pKYqfNu3jtNYW453SdDl6n3H2p5nb6bBi6VNK2fJMdsi9gBEvkBUy+mfYnyg8TKeoIygg+65ly9Rpci6MT07Mcuo7yWrI9NiytlIyudwKkfqLvecwdWEx+5qmLL9QJJ0byfZuR2ny+wtc4v1Lr1wYizHfsPMA9blGFmyHSgnmus6p+rzFm47CJNTq4HN1GTPkOR257RmDiZjtG4Wpp1efq62qdoUBNxGDcSuawYSmBpNyUYDG4gXe0gBlkQBcACZzuTUdlah8xeMbyVvifkfTobN8TXjxjIoLceIpBQmnFsgEQ6vgZxgHYUJeigYV3CAs1NuCkG2lhYhLjOMmt1MFsgU1IOoWBzvqF42I7GYsU1/U8quCRMXT2Wma78ej1y+mCasyHq37IP3gZfav6xQDtwJHafDx35p/wDNZfKiCeqyNw/7CAuAnkxq4B+Yx0n8fj9F+q55yH95NJbux/SaBjqFp+JXbn4eZ+GYYAeWaEOmUcV+s0BfE09N0vrWGf0+wscmG/rzJtc70nHAQywrryqTXl6fNiJ4YA0Yr1V4dSsizmNf0/6nl6FWCqjKx3DT1PRZ/wCb6VcyoATyLnizixvupr8T0n0DqsQwjpSx17kGp0+PqzqSenl/lfFLzes8uuHHDAgxyMuRCOexiGNHS4seYOg4vdjOpe4nqs18qXHm/wCJvp4w5RnQUGNN/wAGcAeJ7D+IWGX6a5PIr/eePM8mZbHr9yVK3nof4UAbqMyn/R/zPPidH6Z1h6P1XX7mXSJd+vknH3v1dT6z1od/5ZT7VPu/M5GZ1TGzeI3/AMxdR3J3MY30nL1X0rLnxk6kNhf9QHMx/r6OT4vjyPPk2bPMglSCafPGIQgiEIQQ4hod4AhLzA7v09g+AeRNZ8A1Ob9KbZwe283kTxfJM6NEB7al6R+DB7bSmB2N7znpoyld5KowUcnYwro2YTQlTq2lhDV3JfuvzLur8QaD0jdymDdowvVGCSQ19pQAJHMsOTvUhYEy9QXiZCQtn4h6t9NbCVqI2kb3dpsG3lfEEZAQABBYmwFG0sew8cworF3e8MKG3sAxa8Si29QCcaWq7lbhviS7O43+ZLowLupAge7lbXZkLEKCIFBaOxhNdiUrHYiQm23gNAsVUWyKCbEiuR3hFgy6X58iBOny5MLk4iRJnzZc6BMhujdiUPYPabhLTXfMv2s/K4tOoz+icWs1x8xIRgKh6t6B3l1fezF6t9mFgNq+IwkgiQrSyAeTMmLDnxL1ngwJdEG2lTyLSKsSgATuIGprNCQsdW8mi6tpAPniWprgbweedjKiyVA4lBFMvauahBQPmNXyHQFHEArd1GMvzJQ38xqBRLG8npgklRCUAbXcvVWwl1SqN8byFY2ztBuTQvTZ2EhxE9qjlA1cSA3fmNMZjiA2YQgiKCajzj3vvIy322jQilY/EmhQKjQlC+0hQ9hcaEHCoN6buCMKq2pEmnj2kQ8eJ34XbzLLRmdVyUCm4lYOkAtVX29yZ006dEtiys3iZ83WZcdr6S18TWVucW+wYOl6Lpm1Bl9Tz4hZszrvjzA/Bmf1P5gn+iPzLTpwput5b03s5QZ+pewSK8xWfpcmUffX4mqq/EvXXEz9nO9WsC9DsVdyZG+nE7hyAPmbtPeWtk0do+9ZYR0zirdto/p2yjJ7jazQ/t25lDEWW15PaWdWrJ5KdvcfmM6TpDna2Htmvp+iWg2QWZtUBF2AAnbHa39BxoMKgIAo+JTZrav8ynyg3cwZepAbYxrLR1mb00+6cnrfqHpqCG37TP8AUuuBOhDfkzB06N1GXU/2rubk/wBq+lZusy5Movk9prOXNhxg9pg6dxk+oKzfaWnS6xtaMqfYm1+TJ17SdWM56t3+4mpr6XLjJ9xofMU2PDi6cE1rqcvJkZ2O9DxEmtf2Oj9X61MlYcJtRyR3nJUQ3ANaZVe0zpJkYt3yoiRTRlo44YbRnoht0b9JpzrR07g7Ga1QTnAFORU0Y+oqGLGzRL0TOOpEYmXWaHMIbpAisuRUEDI2UHiIYMeYWTVG3NnmGgCDyYKihcEsQZl0tyNSnux/SaUcHic1cxB34jcecahU053y6O5WwIsdQceQahULpswIqN6rErpY5lcxHRnx2p3nM6kshKiEmVsDQuprOmtfu7w1HNyMX2PEPGBjQHzAymiBDcGl8ATLvyY32LtcgP4lG9qW9pY9T/Qv7w9fHXMgwRDEWC45xWPgwgyE19p8HaV256lMAhVBoj5hA3DrDek9I9QozHSvm63m/qiMmcM6kODwOCex/XacxlDDedPEvVY+ixNjdc6Abrpsj4nPuyWWuXfNtbPbmFZEVNW2sAbfrOT1eDAcRdG3BogDY/ibFzr1KdldDqIPeD1GDCehOUMwIbYBTVmcvin03WedlyuMcek2DO39A6ZgzdSRsuy/mc7DgOfOmJeWNT1uDCmDGuNBSoKnp55+3X1Y/k/J/Xz4/I0yLnWjswi2LY224isytjfWsfjdc6b/AHT3Piub9c6bJ1PShunUsB96DmePaw2899vif4nlf4kXEv1HVjABZQWA8zzfJJzf/r1fH1euc/TlCGSRVQV3j3x2q14nOvR8HNvWn9IXZdPNmp7TpMIwdMmIdhvPMfQcBydUuobJ7p6sTNen5evw8R/Ev07+S671Ma1ize4fB7icae+/iHo/5z6VlAFvj96/pPBTUePqZViGIsQxKwJeYYG8AciMHMo6X0r/AM1h8TqVVTl/SxeRvgTqizPF83/RiytCCR35lljdHeQnawP0nIwIBBkK6iQJYJq6qQNBigCFk3IrvGCzY7QTQa5UxSrf3SyPb8S13Y71IDyDvC4Q1ngRlWB2lgd+BCZSeITChXbcS9db1FgVQuC3cSB+rUt7bQWcbAiohNVHxLs8GDTvaBtAaquVqo15l0pB3lNTWpArmGAODvFaQJYDKxPMGjrfaWFF87wBdfMvUP8ATAMhe3aUQNO0AMgBuzL1DYCBdKfzL08CUdIr5kHYQoit/Eta/EEEg3chHu5jVWFBBoWRBBXUCdpeoqedoGiyd400xnF0OJRbxB0kQ1HtN1cLtV2u5asGsGCV+ZWgg3cammAhfzJpB37wLLEe3iS2B4MBgWj8QaBaCMhvwJWqt+Y08He3gwW9q2N4ktbXxLD9jB4EWNi94d9xARxI5HKwIHsyyRdwBuZRWuJAwtUWNTGyu0JU7kwshuih3hEUkjxC3bkVUW245oyKz3tvBhhLagalljvUpFyMaURyYcatT5RfcCam1fraSNR3AmjGmlbdwv5l5cpxD+gFYTI/1AvaZcX+Jr6tzjPbYVVF1JpyNM2X6hS6MmEj8TIcbMxKMyD8xoQad/cfmPtIuyEt/U3xM635h48ZI97kwyNvEgDaZi9Vi9020VaAqXa3tFoxKkGVW+8JowQzSzjHMWRR2l2y17toNFuaB2EhHzcpAztpG814emVPu3PiXnm1fYcXTh1Fivma0xJjHtErVpHiB6pJnecyNSHeoBtAy50CmzMeTPRIuZ8hZ1PuoResX0nU9aMYNtU42fq3fZNrm1/p65Wt8rH8RuLpsOAWqWw7nczP3kT7RyG6XIuL1cgoXwYebL6PShE+/KK/AnS+oZE/lG1VU5n03pz1WY5cn2JsJqXZtTdVm6Rkw42xAkp9xHmNydQr9Iqjbfibuozpiw6VqhMGLpznZne1A4qSXZ5Cc+Q+iBRs9zMoXzNvWCnVSxahyZk2nTn0BuhQhf2QdroRlbVNIvHobZgI4Y8I+PwZlKkHaMWm2Y0ZWK16VVLBJEX6eLJ9poxQL4uNxKZg3uT2sO0Jg3wFeG/eBpyqbXf8RqdVa04v8yF8DcFlPxB5WnU5gKZSYxM6/wBw3iQq8jNf6R+MoVpyGhZ6MUI7eBGHpQw9tGKGJG4Yqe1S9OfHutOPiSJ0F+hYKTpP6TJk6d03Wb068oacFT8zSmfBnFOB+RKz5cbF1LYmGqxOz03VL1GGifcIGf6djyr7NyeJy3w5+ifULoSnitnVjuIrBk5UwxmXqcVjZ+4mLVpeDlM4tz+Y+rQGJdgeeTH4qZAPEy7wQGwjFWWqxgEjagsI41YUwBEsCEJVZ2wMm+Jtv9J4lBgx0sNL+DNcHJiXIKYQ68fLeSLI5/eP6fqH6fIHxn8g8GZ21YTWT3J2bx+YX27jcSWTqZXq56nUbuo673Lm6cacx2yWL2isvX5upTTkIodgKiNiLEo1zJzxOZkX6zddT6Dj19dqP9ikz0DqQbnI/hzHSZcp2BpRO2R2M9HwT3Xyv5vW94Syh0+Zidzhf2zeV0kntE58QYXPS8LP1nUkfT3zKLdB/wDpnjOqyNkya3YljyTPYAnE9MLU7EHuJ53+IehToXTLhJOLJdA9jPN8vOXXr+HuXi8/lgxL3M0Kb2iOkfXiruDNWFbacn0vi5nPPh3foSBMbueWNTtA7Tl9EPTxKngTpYjYmXDu7RkBlKngip826zEcHV5sX+hyP8z6TPC/xLh9L6zm22enH7TXLl25QhiAIQmnMYjIsRgEqOr9H+5/xOrpC8Tk/SDTP+J1C/aeL5f+jRbcyqve9pQcVvLQ3ZOwE5GoQSAJWgeN5Dk58SI+1waIfAlla5EBchVrML1LuF0JVRvUFRbXUYWBO+0EkEkLtJ5FgbcQrraADtzC5W7jyjKQRfiABxfMdahaJ3+It3AFDeaFsNA8wBiZjLV9VbbwlyENCeAAHuODCYEVQG8Mkm+5gEVVbG5cPAaYtVbQrP6Sxk0HzIW5I2kxPCHffkQsTDSykcihBG63xIPbVd5RHSh/xKB7g7QibNHc9pWit/MggA5JlE2auhKobjmWum95PIoDc8mEV+dpYIW97lOTW24hVFTp2P6yK+kUZer28wCN4DFy3J+IC+0EwlO0IjHfeQk1d3LI78wVNgwq1ycjvC1bjfeAEBYkGWRTAQaLUp7bwgQRxAC6TdSwRVEQup7RyL/EohTBN3K31cQaJEs3DVfcTcAMdQ22hA7m+JDUKHVzKquZQ52jvSzPVJYly1fZZJ4lBHF1vNHp48Z/rsV/EI5FC/8AhXS/Jmpxfy1OaVjwF93OgeTH4cHTqb9Wz8zJk67KntzIGB8TM6tl3xhkB7Tf1kakkdXN1GTGCMKoy96nOyOM7V6TK3xIuJkUE5CTGDYE3M3ovcnotMDA7u1HtcP0wrXd/mESR3l67Sq/WZvVY+1qWBt3kABHNGCdpYJ8TLOrVLPuapYFbXB0877y1IJo7GUQmuJL24lhBe7Rq9M2UULrzLJq4zlD/ad5px9P6g92wmrF0a4lttzG2o2qdeeM81qcloi4xSjiDkcA/MJnABmTJkFmdGh5Mt95kfqGOTSsW7OxscQsdDkbzHXeJavQTZJswgvt5kJAgmgvxONu+3O7UA3oGKz9Riw/e4vxJkyLjQsTMePGpJzZaLc7zXPP5qzlm6o5Opxs9VjXgeZrwqvS9GoO1iz8mMAZ0KImzcs0o9Mq0+Zy5Xi+BN74xpnK6/6uYaU7L5lHNlXDsuhTuSeTJkzB8pY7gClEXnznMwHAmpKpDan57wHUKK7x+gn7eRLTAAdWQ7eJ1jF9s+LCT7iJbaRkN8VGdR1A4XaZASzSo0esniCciHtBCVyN4em/gSt8/FeleqwFAXANneqjQtdoQHkQ7z4J+WYo0oo016FlgKIa/pjIEYGMRWHu32mkAeJYW+0i/wBMZsZzlqo7mOOXPhbccRwQ+IQxwl/jSkjq0yDTlQH8wWwKfdhciOfCpG4sRf8ALtjN42tfBlcOv4/XPpMXX58Hsc2Oxna6bJi6/px6iizzPO9SDqUkTV0mZsHUBQfaQDDhYd1n03J0uT1en9y8kDkTH1ADVkXhuR4M7mTqf6JyDxOXlKZFLJsW5HzCRjRb3M1YfbQ7wFX2N8CoakLkX9pHflpUQwJajaGBI2oCXxLqXUooS5KlwBZQwozHkDdMbG+Lx/pm2C62KO8Nc9Xm7GcEEakNgy7BG0zZA3SPqUXiPI8TofTca9Z1OMLupNn8Rvh6+fklmvR/Tun9L6fjXhiNR/WaseT+1paOAdJ47Ssid56vj5+vMj4ny9/bu0bjgdoIFqVMpMg1aTDHM2xHP698fT4Wy5OB2HeeQ+sdbk6xUZ9lU0qjtO19fynJnGIH2qLI+Z5rrTQVP1nk66vXW19Lj4px8e/kHRZNOcL2badrpV9+/YzzyGnB8Gek6cUoPneZrpx3nGOr073U6eA2BOJhajOt0r8SObXPK/xjhrN0+YD7lKn9J6vmcP8AizFr+lh/9Dg/8Sz2z16eMliVLE24jEaO0UI1eIR0/pQ3Y8zoFrbx8zD9KHtadKgeank+X/oAo3F/vGMVK6QN5QWmomhINrI795yUutqMgdbI7CCx3qT0jtW1wmCJ3+JRyLv/AIlEGiJVHbbeAaMpBHiQMpbmopgRwtSgrHkVIh/cjmDqYAjtANir2kAcElWlBr1anIBkUML2NSZc+H1RqxqVbuNonQOByDLbFjOKid/E6faOn2hztgxgOMYOP88QdXT6RkQFlHIuJCAJpO4I7yvQCLSneu0uw2NajDkBdHb8QfSXL/5WWz4MxphyJk1q1eRC0Or60NHuBH/kzmn/AMvqc6ci6vEI4HNqWUHxcx5TmZg6qwcf5hDO+UAOGDL3Ev1h9eWk9PlAArn5laMoIBQwB1LuvpspHhpadawX0st32Ik+sPrBMjCrBBMtAV+8GvmTH1j6jjcWOxlr1zJk9N1Dp5Mn1ifQsjc6Wk2riNfqguTdVZD8cSsufEqWiKR3EfQ+pQHPaSyboXHpk6fJj1IoLDcqTGYs/SZB9mlvF7R9D6ViRTdVcMKwUzSr4HbSE014MNx060HsA97j6L9WL/MuyV22mtl6bGt6S6ebhpi6Y4yyAt8EyfSp9Kw/2izKUHfwZvXF0mUirUjtchx9Or+m4K+DfMfSr9GIBgN5QYEjY3NuU4MJGtAV7MDLGTCE1YQp+DH0X6Mh2kC3NSdXgyE6lVW81Fv1/oNTqGT/AFAS/Q+gPQyEAhCR5ljo3Lfcq/mLy9c1a8GQEf6TM+T6gcv92lxL9IfSOgek0+5nFfEAfy++l7bwZy16nqS2wLfiFlw5chB06T5BlzmLkjb/AD+PE1PiA+YGXq23yYctjwZmHTN9uVy3mMXDjxjZZL1In2k9KTrs+YlXSx8yjhs3p0/gx1EKKqXvqEzek+9AEUDufzDxmvxITdg8wr9nHEwz5Ab4uQ7CR99xBFkmEXrayK2lBrOkSwWNwNDDepA7Uox7/dBDmoLfZXfzKogADeMDC5obxgGrjcysfTPnNdp0cPSp06gkWZvnm1qS0np+kZiC4oTfWhaAqQOCviKfPU6ySOkmDfLSzLlygHY7wM2YUd5i1l2J7S2qZlzMWobmLAI3ayZYIXccyMwsN55nHrv9Od6/Sw6twKEApqa+YZ06dtooZtJ0oNZ+JmeUy0ZTxE5shQBV3Y8CG3qt9x0D43MAYtNnv3JmpJPKyEtiAXXmYkCMx4yAHer5A7CKLerkO9InHyZTVQvUT8ma82Ne2jJnCDyZi6jK2QmzQjfSoan9o/zEFx6h0ClXuRcvMkIIZMOPF7d28kRCumM6qDn54h+mcjasm/gGQ4wfuO3gTpI3zxevQRl1PrqhxK6nIQsIqgYAXvJkRX5HE6SH9HVrJjxFzbcRpUJwN5ZfTtVSXcr0c/HzIXqY8SgchMaEveFsIawKq35hafmUXMG2Mij9o+ZYcDgQArGX6TQeRepJ6sH0vLASekv+sQvkxcsYMoMT6K9nEsYfDiGpa0agymWnEUuIr3uHjuyDDS2xqw3FxWTpzqDp2FVNFy4Y7+Lnv2zNkdOn0MdzM6kDk1N2TGHHG85mbUmTS+w+JXg+T4b8d/w13DMFxtY+ZpxYtRB5o3cb0uLG/T6kAtY5RInPlYEMSgIdSOigJKlyQKklyoRRMqQyjADIoZSCNo/+HGx9J17YXAHqD2N/xExeUNs6GnU2p8GXmzfKdblx7ErvX7Q1a1ppk+ndWvXdGmThuCPBjtZ1gHg7T26+fYrOhWmHaNx5NePV3HMoGwUac7r+sX6fjNG3f7V/5mO+pzPLfx8XvrI5H1Hfr8297/8AE4Ofp+oy5mPovudtp2cTetkUsbJNmbmGwoTw9d/Xw+n8/X1k5ec6f6VnfIpyLoTuTOyFCAL42moROYe65md3qvPzRYmozpdI+85KGjOh0r7idHR2ENiZPrGH+Y+mdRjG5KEj8iaMRsQ3XUhHkVKlfM6qWIzqcZx9TlRuVYj/ADFidI4iEcm6xIjsYsSo6f0+xiYjzNgyNf2zL9O/8ph3ua9wARz3E8Xyf9UW+S18bQEf2/dKDEgmtpepQeLnMQEVd7xqkA3d7Ra0YRFr4gEXU7yF107ShjUqbMELR/7YUaOG7QywFXFsirwZYoivEaYs6Tu49siaCSBtK2K1KXGwApoAqQBuLlHQO93AK2vO0grTffipWPK9FjUt1Caq5g69PtK1DxAMje4e3eu5iKFdyPnvCWyCdINbQdS6abZhxLVmZTUogYrRveR3UKtiiYOhl3O4MoqTQMmi0ILEAbfMIsFvazBXHzfMZiVV+8WZYhakFoLr7rreNVfdsu54uR0YWDseRCklFJN8HeCMS6jR2MZoOk7b3vBCGvzGr5UmFVBoUZRxWdS7GuYy9LAHmM0KF1A2e4jU8kjEWU2abzJ72xlSbH5jDVyFV5G19o+y7WZRlx37rTwYCtmxtrxsQviayN9IOxkKBQZftV+1ZsjZnGtDTSN1Gd8ejKAZoOPfbaFpVfcPFGPsstYRkzaNLsCp7GUiupLDIQPAm30lLWRtK9NVujtL9jaxNj1nUzm/iOTGpAUO2/maQgC7oDAKLYIj7JtCvT4kOwB+YZVFU6VUVzJ6Zu+0fjzYV6dsT9OC9bPG6hONq4l67HzBGM7HiUcfurcTIIEc37jzGe0geYllomrqUynbxIHALWx4kZlPyYkBhsBDCkbmAQPujGTeiIu1XeGzs4G1kSqorR23EHTdsNviQ5GugIQyLqFrch4AKBHzGlKXfeJy2CABtfE14sDZjqlkMIXEzkACzNvS9CR7sk1YcK4l+YZcVOk4kanKKFQbCoJyA7QHyrUzZM1cTTZmV64mXJmKg9zAydRYriKLX3uZvWJbin1Eb7wV4riFysFyFnK7XPbVk77ftKdwq14lbXcHJTMISRKOXnZfAjE9oIUVALVS813hhx3uzC6tjqAJMXlYsAo7y9VUJQNNZ7RPaS38kkemKr3kwdWgkLue58RjGiW/aL3caEFDvOkdIXkZDtepvJ4EoAFfC8/kx46ZVGpt6mdmvjib4krt8XM7qMYDGpCYrI1CdXq8SLQ6nJ8RkDEKxjyd4VwT0DKoK33EDGO5hZj7DBQ7DeVm+xFjAN+DD1StZgBqrsZXrBe0ZrMrV5hCj1LdoPqZG4BmgPXYftCDjxUJlv5ZxjzHtX5hjDk8j946/wDuIk9w4poX6gGLL+ZNOQdjCD0d7WMVz/a1yN5C1bII7GxLX8S9e/uWGgW9oakXcvvLK1IBDaA3FdV0wz49vuHBjSsitXMM9czqZWf6S7Ln9NthwZvKaWI8GKxYlXMcg5MdzD504vPVi1lypJGklSSoFyGSQmABlEyyYJMASYJMsmATIjT9K6w9H1hxnfHm/wAGem7D8XPE5W0FXHKEGezx5A+LFkHDCen4utjyfNzlH1WZMGA5n4A7TyfVZ36rM2XJyeB4E6f1zq1ygYMZsLu1f7TjobWceuvtdfR/jfF9Odvtp6NdNntNvbfkzNiGnGB53jRemzvPJ3d6ef5e/t3Ro1XtBymxxKUkHcbyzRaiamJXKXyUJr6ZtxMnDER+E0Z6pXeO30zWBNMw9I1gTcOJpXgfrmM4vq3ULWxa/wB5zwfmdz+K8Wj6mr9nQf4nEqdJ6cb7WD5MdjY9hFqvxG4vxvKy6X08M4Iqjc3iwd+0x/TMnpswIsmdAupY33nj+T/pfBB1FjpHtlkpp06d45mCrSxY91nmc1KQEXtvC9S7TvG6bo3UooCTv+sgEm6A7SKGIP8AiHptQAe/MjKeAeJUDbAkFbkstvVQintvUQYIuud4FEErffxCANiuIJDh/uk1MONzIFhDw3Enp7GrB7XCLaahu4O4lTS04bUL7bwseEitwDzYMim7/wBpd2gVd6MJuo41EirgAEMaOwls7E771L4pviDYEnUK5qGPclttpl2MSj23feR2BPiAOk3ZMYE1Jr1b3VGASC2x2G1Qhk2P+kRABar32gHKTW13G+wDSV3JkIx6dj8QFqdQO1SxZW+4hBRqG9/iEwU7iAJUvxzL9Mqtk7yyfcSNu+0ore5NXGhdWNxUJhtLJ9tUf3kvYjtIoAF1gHeHsbFX+soqo35Mse07d5UBro1UIrtdbSwqjmyZRrffYyWC7WiP8SjWn4lqBzIxCLZ7wuoFtQRYErQODCxOoFncQyhZrBG8oXXtrgStK3LYENuDxKoHbi5EWB7jR2EsG2uBwT2/5kVAGtjtIonA2YgwStqJZ3FkyhquiYKikIwB5ll6J3vfiQ2L7/IlMtLfeUGArb1IaJq6gKT+JVEtQ5jRZHtobwlQsAqrvG4sJI4qbMKrjHG86c82tTkGHoxsX/NTXQUUoqAcoqJOauZ0zG5D2JC3czvk+ZT5xVXMmTITsJNUT5hfMQ+fcA8GQKS20HIu9kGc70xev0lhhudpAANwdvEEKRud18SV3uhM6wMNpeoLAFvdtL1CxCZ17iNEGNfNyHGNjtUEP4FCQNVb7RoaMa1fMEpRGkfmUGI77S9W2xhVlSy1W/mDoB/+ZWpueYJym99pF1Zx6tuB5hnEqKK4+IIYaeZPUNbChLv4TQ5hoxN8ipzXO83dU/8ATG855Nz0fH6ez+PM50JMS/udVjGNReEaspbxOjr1+mj4lXIYBMNhzNSGLVxXMT1WS2Cg8RGpvMrzdfJnTdrla5i1t5l62MM/2tfqSxkvYC5mx48mVqHHczdiKYBQ3Pcw6cW9F6m/0n9oPqgfE1N/VHsajMx6R2f+oZG+pZ6T1h5hrnXzCXosY7XHdL9IHV51xIdJNkmLZJpnc8ljIp+ZCoP2mjKfpDgyHHlBBEF8GXHuvuEuE62aP1WxmnG3mPxujkFTR8TIueva428GGuNWIOJq+DI1OnQHElReBmUaXEaRDtPKDeCywhtCMoHGe0aIkDS0dI83zT8ruVKlyPOkkkomFS4JaCzQC0iCZostBLQC0AiYJMHVBLQis5/pn8Tt4PqGn+H8RDf1a0j4Pmefzv7DJ0YrCDfJlluZF44nXXk/Dlb1m1m75uacaXkA7CZFxln25nTx4zjUcWe8z31kd/k7+nOGe0DiFqC0BFe5u+wk9288zwmM29yZGW4s2K8SkYvkCkGATG94eM1KA12qyY524vjHTj9Op0T2anUU7TjdIaM62M2s6ujn/Vvor/VsuLQ6poBskXzE4/4MVd26jX8VU6PXdTl6TB6uJwhB3JFzkH6t1GdyV6sgnsNp24mxw78V0cf8LdOlA4Vb5LmbF/hrok9y4kvwRYnEHXdcDv1GSaMX1HrF39dj+Zv+tn7xo6r+HTjyHL0g93+jtOd1PTZemcLnTQSL5nW6f631CkDKFYeRMf13qcXV5cb4WsgUfieX5vjkn2Pfpz/bpJuV6gCgDaAclbBZdpVVvPIC1+4DzJr3qCdJahB0hdzIbTdSgXd/Ev1Rq345iV2JbtL9t3dyg3ynXxtDGQaRtdRDUWNcVI2yCoTaf6yH8ytCs16uZnS2G20MGj5hdo6oDUOYIPu09hvD01S3R5EhF0SVNSpgBWs6SSp88yA6eNt9owUXAoLcj4692+28YYGjTnxuYJZQo07jvfaW5tdgYDG607eYMMLKVUXA1g3XIkyVpFVR7ygBpK1R8y+0WEuyG3EtW5HaCGF6a3lrQWq3k9A6OsGxUAjSb4MLEyqGsfpIT7qsGx3lVTDgJsTvUvf8yWRV79xUtrZidNCTBVA/aTY2MEs4HEbiCgamG8LY3sOYxCPcV+f9oVXVsfxLJPOnfxKXdjXMKsNosAfrCY7V3koMp81B7/pApWG4IsS2pjYqUqAHeVQPaoBA6TUt3DUCt7yitjnYQmWxQqxAAnHYowro3qlBaNVUsg0AKvuIwQkA/BlaQwvVUiqWUqwG0soK3BEYBKkLV34laH2sGHRob7CRjdb7TOAGJFDvIG3+ZQx0xOqRVqyDf5iKtaJ8SwVJ8QxiLEACPTpKNtNzi1ZCcaFieZpxYVG53MOlQUIOoTrzxI3OTtQAineAXmbLlImmjG6jciJbOWahEC3ePXGqqS2xmb1jN6xKPJ5hA7b1BFXV7fMMIDZucbdZ+2oRZ/8AaCW23N/EhOkkjeCbFseJlNUd+F2lXZoLQh6qs9jIKZqBswoAuqx4kK70DvDWvgHzKLFQReofEooIa35g03B3EP1NxQh6kPPMVMKN7Gq8yiBq+6x+IZfkVv2kuuwIreELBK8Q6vkSWDuVlhbO0gA1dAQwPaQeJYVSOd5T4wB936SwYetNMF8CZDG9Q+rITM7GezmZH0eZ9eZAZW2h9Mv9Mt5mbK1mptX2oo8CVOfPQSYt2oGExiMzbVDXVyMrksxJlAXCaFjW5XjzaiYyxqPXCP07mNRAi77QTqynSg28w9HPxyQJcKNKbCHiwM252jsfTrjHFt5kcONwN4dJz+xADF238wxkuCjFtnWEcVQ6z/BgiuJ2/wCHsGrJkzHhV0j8mcNVJIE9h9M6b+V6FMbD3MNTfmZs+1nLl8/f04tcz690JbF6yLZXkicLCb9p/Sev6zUuNgNxXE8c/szttVGer5efGvF/D+XzeaLJhR9mFzM/TPiOrESR4m3kXLBnnfRvErNh6kN7W2bwZrVtviIz9MuQWNm8iJxZnxtoyc+fMhLZ4rfVfiXAxurQ+DDaj5jF+0QTDXYCHD5/SqlSyaiy0jyiJi2aUXimaQWzQS0AtBJkFs0WWlM0WWhkZaCWgFoDPXMJquofappxLpxIvephT+tnVe1zt4sJT3Fal6v1jfHX1l6XhUYhqbmOGS/xF8g7VLB9s83Vtrj13ertNQ9htIdPYxWqqk78yIcrV8iWGtrAEVqFVzLLVKHA0QV5ljZ5m9TYwsea3AM1xutc3y6eA7idTA3tnJwHidLpm2nd2L+t4/V+k9QO4W/2ni0d1atzPe9Unq9LlTnUhE8WMZKFgBQM3K59tXTfUdAC5lsDv4nSxMmVdSNqBnnyhMLGMmLdMhH4nSfJZ4rleddzLmXCCSd/EwYs7NnYk/dMuslrdiT8yw49QEeZj5OvtMJMdHarveBe97VAbJ7RpErGSTRE8IMbHmEp1WAfiBagXIrKvEIaAdBA33qShZBr9IoHUSRxCDe4eRCrcEdtpWktW9bQiwJIJ3qVsAO0iL0lRfaEijTxuYv1LI1ccQg3iUWps7m7hCzZPA2kCbj5PaGVGo70DtDRQ2O/EttQve+/xLbHR3kodrA8QBOT7dXeXqB22+IbICg7kQNKH4IlECq19wBcJdIB37cSDHRO8Wp1Edh3jENIUqDQkKgNY/MgAXgLUhK6zTbQYKlY35glVtvd2kKKiirJ+ODIF2BHJHeDEXGwIK71LBIN/wC8mooFvk3I51KNtJqUDkJXT3WQe9AQNvEholQd/gS0agTpqRF6gDZ4HmLTSclja+8MspW7pb3EJCCuoIIMCUpjZ/IlBduN5SKcjgngGWCxYqNqgE+nRsdzKDe00NoGncm6JkTGTf8AiAwVpI24viDQI9p37ywp1UdqlNezDaEDuFJJuWCav9oTFCi3sR3kOkCw28Yqe7kjf4lFmIAI2kZjrJGw8QWdthUIhckUJW/PmMRVBNywmogCyP8AaTAvwByZoxYXejVCPwdKAdTTQdKjadOeP26TktMYQfMt2i3ejEZM06+m15H3iXzCtojLm5ikDPJV08dRTSXqtmg+kEF8w9KleZz66/TnelrRXYVLIW994IDfauxkVa1HvOesCdNhp4ltaHbj5g6wtdxwYS+4WDx5lIAtYNcSmAHJuG4A4G3cSjo1jSt7eZkUCCRKQgOaFH4lf37Gpe4bmUEyrYJlHTpPb8S8gcKCUYD8RYU7nmFW1q1XcKu4/EgN1tZlb/gQK0kt8DvCQgG/0qC2pCWBBAmXN1qYxtu0s4t9N8cXr021QJ2r5mXJ1uLFtz+JhbqcmY7saisuO+87T4p+XefDM8tLfVVvZP3MtPqDZiQFA25nNfDH9Inp42Y8nabnHLXPE30Y53icjbQ3aZ8jTbr1cViGvOo+bmxzMvRi3ZvAmhjtCfH60DGZ8hswsr0PzFwx3d8BIuaMK+mNTc9oCLvZ4mrDiLkEj8CDjnzqY8bZjb7L4nQ6bplZghOgHgAbmbem6Vem0s6eo7A14WMTpjr11oYcAHmY67+uuv28eGY/TGLEK34vvMx6LMSQHA/O06aORlIUsq8b/jmKy9IuLpmyZeo9z8HktOfPfWfbr8k6tuOQTkRqO8bjcOPmCdYPNiWOdhvO7t6dH6T0v8x1iAi1X3NPV1c5/wBI6UdJ0o1D+o+7fHxOhrE6fBzt+75X8z5ftfrAvhVxTcTyv8Q9KmDqlONaDLv+Z6z1BOB/FFFMJ73PR355ef8Aj3PkjiYzaCXA6fiowzxvuz0scRWfCuRfB8xgMsQWax4cpR9L7EbGb1bWnyJg6zGQwyL25h9Hn4B/EjHNy5W4bqIRNRaGmYftLYw4/PfKmaJZpHaKJkeYRaLJkJgM0ioTAZoLuFFk1MmXqCdl4kzUtaHcDvEtlHmZiSeZJv6sHHN4i2ctBklwb/pWHXmLnhZ3A4Iqpzvo+N1wMSppjYM3k6dp5flu9HQqvYcCAV3oiGjarsUalWSOOJzYCuMg2eJfp7WRD1WaB/Qw1JYe7vKMxxuDtxFhyzMh5E2EA7A8QdKi9t5eepBjdW7XXEvBiOu/E1ldxIVF2O3M6T5CVrwnadDpjOViyULJ28zX9P6rF1Gr02vTzOj0usCCKnlev6b0s+VK7kj8Tvfz3TepoGdNXi4v6r0oy4hmTkbN8iLuax3Nnh5psRIGkEmAS4T3Cu206ITRcEoW2oVzcx/Y465Zu94xVZd6qbsmBQAWUAyEAGqu6q5f7IaiG1G28bjNA7cRYDayANhLVWAvgmcfyIVDXWwk0UtDeAbH/tGqWK1IIE2NbSaV5PMpbJq6HmUTT6b1CBZQagbuSwzURdQlZKJvfxIhUe6pBZCaQCvJ7QCnZYwkWKG0gfTf5lB61obkE9oSlRYNkkbSjSkUONpHPt1E18VJGtFrDnxJjYOKPMBGOohaMYCbI233lCw4XIQRe0INquxv5lFt67widhdCEAAWavPcQ9PJseDI7AMaO0oOtDtq8yggAo53glaBPY+O0VkVm4ajUJAyimbcDvANUZtroCEQPcWPxEnI5bbYCMdgRWxNS6qkRRQbzcNk3Bqx2kAAAoqTI/trSfzcbDA2Fy6uKk1a3rSSPiEcbOLB47VvBCke4tx4kMC2MFh2/Mp9YAXTQ/MNiSL1d7lM2obcjn5k8IXqZRQ2uQl9Oocd6h5DsPgVRg02o3tUAHaxYP4lr1LKFBXc7EQ9AU7biuJCikqRtKYHW1G9iZEJI07V8wsqbm9zAQNjZSL8wn1oxW3eUVQ/tBZmBsDa95NevZRVnaEFpdrA/eEqMdNE3GYMLPsLHzOjg6egNXImpzrX11kwdG7btwe034+nTGOI8AAbQGapuTHScyF5KEx5clGOy5AL3nOz5bJqa1RZMnzMWXLbUIVs/mCMNHneS9YzbiDGCAXjtKrpCmpQF+1+OBKu2C8/BnK3WLdNIFixI9CtFXFjLudpMb2Ta1IyIlrB4PmXdknt3glqLAcQEYigxgaMgTHuo1A8XBXZhADWpHKjiQsNNVXzAJm1t4lFd75PxKpQhghgCNt5BNm2XmTSwq9jD9QaiaqAW1dto8DTk6jLkwhWcsviK/ssC65IgIVU0zbdhCWk3F78zc5vXlvnjrr1EV7PuETlyjFx7jG6kH9wi2CNsDOnPx/mvR8fwXf/AE5vU9W5scTIgbI06mfo8b7lqMV6K4VsEEzt6d/pn/wGLCQN4eRFA3IH6zNk6lvMy5MrNyYL3JGhnxodjqPjtHZDSgeBMPTL6mdfA3M1ZG3hnnrZpbNM+QxrmZ2NmHPutfSCsRPkw3NCXjGjCo+IjqHpaHJh1/55Z8j6snwI1BYhYejZ6bIdI/zN2LAifYl/Jhjjjq3aVgwk7kbfM1qFUc7ywreBLo+IernnHRx58GXEuJ+oyKe5qhIcSYWGbH1WpAdxe5nOsdxUhF8Gcvpd9n0jfk67Gr6kxF28tMmfq8vUEepso4AifcODLD3yJucyE4kupXidT6J0Hr5vWyD+mnHyZh6Tp26rqVxJyTz4E9dgTHgxLiTZVFfmMvd+kcf5Hyz4+VgG4WgmGGUwvxPfJJMj4dtt2l+nOR/ESD+RLHkEAfvO0SQN5w/4nDDoko7axcdem/i/7jzvTn3EfMc3MRgNMfzHPPE+/wA+lHaWJR4kU7wqZFDLOdvg6jT27TpczJ1+P2DIOVkY7njWxG1KrfpGmYujyalK/rNgMOPzeZKTmShqmdzOgQGUjzOT1LDE5VjxJXmEzzNlzhe9mJyZ2bYbCdb6B9CP1Fjm6jUuAeOWiT9s+3Fd2c7mBPXfX/oPSdJ0K5umxlSjU25Ng/8AzPNHADwam4l8e2aSOOA9pPQaAmaOi6c9R1CoftveUuDyZ0OhQLkFCqEnXiamupoAK6dgvFSmFud5RJ0AiQHff954k1VHUCDCUEk7yEqDYMl77cwmhyIzOCO0vHr9Ue6pe+oeBLVLNiAQosWNj8QQW1m+Iag//EOiN6hdJbUHBA2MrVbeI0kNtx5kZFo1yJDHL+o9YQzYUPtr3TPi6/Jgv0dK2umZ+oIbqHHzB0kcCe3meGp1YNcrA+4G/M7v0n6ycanB1BLYipo+JwRxuCISKRdmvBmsSXHbwZi6A8mNKkDfmcrosxxvu2/+86ysxUEHmeX5OPrUzQOTdkX8mVpvn/8AiNuls715lgA8bXvORhX2rzfzLFsd+0M0TTChKOgsoG3a4MUArN7v8QboUBQjdI23r4g5GCUCdrgs8Ab7aPMoAFeaMLXrah+ksYyeOBHlAL8C4QJ+0j5hkFFIG/4lUR27cx5TAWdI8CWpJsmS99xUsm1sg1IDD6t2FytQLWxO/YwkUKCCu8mwsgcQuiAAGzfrKOMA6tRuUq2De3kycMK3Epoxh/uvV5l6ELH3fpJTDe6EnJsrwOYXQ6VLavEtVTTq3s7iRVH/AOXa4ZNvoocd5TSsiYiAb77bwlcsN1GniWyp6Ytb35lkAIaFCQ2IVQEVtFlNPzv2hbEjttUNSoYEbmU0LYygBvY+OZQVkxje2O53hs4BI02D8wXIAFjYDcSrKsXsAN6sSFBkY6CQe4MXjye6vcPEbxuLJuTVAuJl53IlFBqNADbuYbW5snY94IV1WyQSeYShbGz3ZAoSjjOkWST5g/1bqjp8xi6mXfYcSJmKFUbu6lsQAu257S1sbdoRAJUEdpdCkY3ubIkZtJob/wDEvQQSum1+IzD0bs97/rEhhKYWZ9NE3N/TfTSTbjab+m6ZUALDeatQHE6znG5yzL04xrQEuqjGyCZc2WppvDWcATLly7GKyZ9pkyZi1zNomfNd1MosvvDGNyTcE4yreTM3r9Od6GA2k/8AEEatweIxF51DmWfauki7mWSzZr4kNE0179xG2ARS3Ut1Q+7TQ8SYYWMSlQwa+0BkZOYwHSpVRsJAasMtg8XKmFooY8kQzQB238+YJajXccS1x5Mn2qxPwJPNFKwDA6bkZgTVbTSnQdU3/pH8naPX6PlY2xVR+Zv6dVZK52khduJBa0TZnXT6OoWmyn9BHj6Z045Bb8mWfHV+lcACifPMsY3c+1SR4AuejXpOnTjEv67xoCqPaAPxNT4z+t4rrvpn1DJnD48T6QNq2qXiHUY10dSCGntDRmHrukTPjO2/mdp4mO/HV5eeVLjPtXc1EdS2bpWKNuOxmHJ1LN3Mr1z5JmtmbqFXYGzOfnzk94Deo3AMQwa/eCIce/l3xFF7gEkxy6IaqCQBDl9bTOjTRiZzsW2kdt4xzpUKO0Q5h2z6zC8hi0GrIB8y3NmM6Zbyg+N4cffTW5oQMIVshNWRxKymaPpHS5eqyFMK2Sd2PCiHe2b5aOn6d8+VURdbntO7g+hppHrZWJ8JsJt6HocfR4tKbsfuY8ma4Y6+W305n/ROl85P/wC0Tl+g7Xhztfhhc7MuRmd9T8vJ9T0PU9N/5uO1/wBS7iZSL3Uz25UMKInJ+o/Rkyg5On/p5PA4Ma7c/N+OnntVbGTYyZdWHIcedCjfPBm36V0g6vq1FWi+5otya7faZrsfROi/l+n9ZxWTJx8CdM41MrTqUVAOpZ6fg4+vO33XxP5Hy/2d/wCCOE9jIFcd4PqsIWskTs867N79pxP4oJ/l8NHYv/xO2VNbTzX8TO2rFjP27mZ79O3wf9xyen5P5j3mfp+00NzPG+7z6VW0FfuhwRzCqBpoTqHxsp4IgE00YpsSDndExXMFP4nTBsCcpv6fWt+Zv6d9anxcPNf+LGpTEZvo+X6lnHoMikDfUSI1eZr6LL6PUI/a6P4h58V0H8JYcTB+ry+qR/YooT0eLGmJAmNQqjYAcCWNxcuFzGb6rh9f6b1GPuUJH5G4ngDPo+UXjI8ifOcgpiPma5c+wypck05oJs6NeT+0yKJ0umTRjFjci5z+S5yG2DY7wnUFPaagAUt1Z4h6GYfbV955RWkMCL/FwV1DkioS4m7mWBV7g/MLgrqiw/aQNQNNtAJOmiLF9oIUoRqBIhMMXLQPmoaP7ASf0Mzll37XxIT7udhvcYjR6lNxYMpmKgkDmIQ7lpQygGMVyetQY+seuDvAv5qaOuXV1Ae7BFRQQnnievn0KVq+ZeqyKELRXBkKauZoRwSoI2InY6JiemSzvOUvssEWD3nV6UIMON0O/BE4/L6Ux9RXYfrIuTgEH8wfedyQBcgDEkEgi55s8oIsAt3zKCqTZMohVPxJeoneMVZIPB2g6g36S6J4HO0r0jY7HuIwFS6bAH/MIMCvO3iAUZTRkNAePxHpDRkLC+8mR9Ib94kdiOCeJeRmNyLpi5PcPBls1EiqETqrSF7wtTZEYVvfEqac2ZBuZQyWbPHiTJisfaD3MIYwuO7qoxMDqtj+LEtQTuQfiTHmAxn2gqTyeQYIcnbse8YDfhVVh5k1UBZ3+Iv+4Cq8sZZ53G/xAbjoZVXte9SmLFy+re+IAsZLqpZBAJ0+6XAOsldB87SanXcnc9u0gphRFHzDUFiLNn/eTD2Wrk3q2Nw107+4g+JTrpfetu0AiyXU3IYMswFmuNoYfWp2/Ii92Ow/+ITNsANlhUu7A7GEHOrSwgJqogih+OJCNiSeODIeR6iT8XIGolSbI7QftXntFDjUefiDWjX7hphavYdtpmAIIJNRwVvJ37Sr7WrMw91bS1xZMjio3B0jMxLWLnU6fp1xqJrnj9tSUrp+iA3YTTS4+0YWAETk3nTxHSRbPB9QxTuAIg9RGqbly1MWXPZky5SYhSjv720jzVzNqW4j5RW5/eLbKCgKgfJkcBzwT2lriU47FA8VM2uf21YeltjR8QWyK2/c7yytgDx5kVANxyOIZQ5CT3B4lBmU0SN/MIjVyeexjHxqzAfbQgACW2O3eD7vtuXiUs4UWSdhU6vS9AFAbNuw4E1zzempNYMHS58+yL7fJ4nQxfSEFHK5b4HE3rQFAS7nacSNTgpOj6fHxjU/neOAUcAD8QblEzXhrIMmS4u5AZVwdyiYBMhMgu5CYJMq4BXKO8G5VwMXWdEmcGxc5jfSEU7Cd4wCBCuL/wBOA7ReT6ep5E7ZURbJA8z1H0oblRUyJ0rYMmpjsOJ6rKq6STsJ53r8wfKdP2jiWNcc+dZXayYljCYxbGVrqg5M09MuzGZwJ1PpvRZerZcWMc7k9gIZ497Q9H0Ob6h1AxY+P7m7AT2fQdFh6Hp1xYVoDk9yZfQ9Fi6LAMeIfk9yZqqGertVLl1JUyiCWBIBLhVypJcDn/Uvp2PrMRVhR7GZ/oaDow/SuKy86j/cJ1zMfWdOXAyYzpyJuDLzls1nq362RrPt37f7QgQw3mXourHUIVb25F2ZY1jo3HHee+Pm2ecphxiAWCciAzkLfIEPHlXKKPMIgzLxPN/xSy+thrmiZ6HLhoErPH/W8xy9bpP9oqY+T/l3/j//AMkJwdo9pnwDcTS08j7nPoJgj7pZ4gj7pFR/uhJBf7pEMo5vW2OsevibegPsMy/UF/8AGH5AmnodlMjy33W0RqGJEYhhxel+n5fV6VCeRsZpnI+j5qyNjPB3E7FSCn+2fOup2z5B4Y/7z6KftM+c9R/5+T/8j/vNcufZckkuaczenTXkVfJnY00wWrFczndCvv1VsJvxk81t2nn+W7cDUGEHe/1isj2RyZGOoEjtBJNWdgJyUwkEAEUZWn2ccwRkrtLOUAbC5EQrvzLKjazVRZYGz3EI2y/Jl0VoBJreW2Es220NRpUbdv8AMFXb3V/mTQpsTI1Aih4i82Bv7NzNGlqvmWNTe07CWVHLy4GDISNvPiLBIcrV0Z2mXGF0mze28R/LpjdrF651nyZFcyz3WtrlidNOmx0OCQaF+JWTpsJclTz+01/bBztSk1zNnSnTege07j4hHo8QPAPbaacIXGKCggdpnrudTFEqBhqBFDvBq7HDDz3hgqo1KdvEntsG/wBJxA6SRq73tL9K1u9/BkUhuLoSEjYAwiBH1fAllWK6u4jKyBL2Kj53gHIBWk7dxChZ9WO2FVFYk2s7m445VK1X+JFZd72PaXV8BYaStCx/tBarv94xm22aV7dPF2N5EAwpbC/iRTkFfO8eNIUEixXEAWKINGDDSy7d17ynawBex3gOCxVgNie0E0AxuhfeRcEVAFAfqJZRSAP9oGN6Zf8ASe8MsDemRFqm93t4hEb7VY4uCvAPmWWQszX+kp4EbX7jRO+0WdbEna/MhYs1itI+YSi2N0PmUwCJZOq6G9mR20UydoQDM5GuxJpJ9oqD0Sz0d4W+ngDzvvCOFi4IFg95FxFtQrcTOBakhq5hq6n2t/aeZfpHVdy/SAaztBiBhdjftAtE+/jivEsrp50+doJRcjDXuplFgd1Ig6XBteO8NMBLkKtDsJ0um6I0C0si5rFg6XJkazOph6UKBc1Y8K41oCpZnSSRuc4WQE4EA5ahvUxZ8lGa1o85oL5tpjObaKbKWmaabmzE8RAYneQGyRsa7ykZT7TtRmNYvSZ7C7Eg1cznW5HbaaMjgOVPEBwpAAYD8SMXyoMykbWo3lI1AkrRPmGQdO5BUwQoJF3faRnKo5Adq3hOGFadxDGIEhgORzKVlA/1VyYXKtDdaxVQlRnyDSCWbtFtxqU7XOl0GIY8es7s01zzta5mtHSdKmAXy55M0kxQaFqnpnh1kwWqTVFEyajDRtyaorVLBgMuVcG5cCyZVyiZUgsyrkJg3KLJlaoJMq5ARMG5VwSZQRMWzSFpnz5QikngQYw/VOq0qcanfvOBkazNXVZTkyEk8zG8rtfEwJMWeYRM1/TPpub6hn0IKQfc54ErlQ/TugzdfnGPENv7m7AT3PQdFi6LAMWMfknkyuh6LD0WAYsK0O57kzXDKVLElyxILl1KEuRUkkMkCSSrlEyCyYJMq5IRy+vxZMGUdV0/3D7h5E3dH1WLq8GpTv3B7QsihlIM4HWrk+n9UOow2FP3Ad53+L5M8Vw+X4/t5j0ekLS9jAbEVbUknRdRj6vpldGDWN/iO3U7/vPU8dhWRnGMzxX1Vw31DIq76TRPz3nr/qXUjpukfL/pGw+e08ErF8hYmySTPL8ne9ZHu/jfHk+1bMPM0ngTNh5E1Gc31OfRbHYRYPuhvFA7yA8kibSNxInMKydeP/Eqf+0TR0g9hieu/wDqF/8AxmrphWKHm7/JqxgMWIYkcGrpcvpZkfwd56ZSGUEcGeTUz0f03L6vSLvuNoGo8T511a6erzL4yMP8z6MeJ8/+rJo+qdUv/wDsY/5muWO2OWJQhoLYDzNa5Oh0y6MIJ77xxLKNjLCqqjuAKkZQwNftPJ1dqojg88y2UH9N5KutXIl0brxM4uBKalO9eIsJkG1b+Y6q7XIhpqB2gwvQQLZT+kJW/O0aWohS36wWI1aSBfmMZQupNq1HwYtmZjfBjQDVNRuCEJBFAV3uKqkdgDtzLVqbwfMugRsfzK9t9rkBaQaBNk+RJoUoLFkQaJ45ElkKR3jVRrOxXvtBZVxkV3hHIxoduZavex3+JEAqE9wL+ZFDhj7dgOZbaSQK2hEBONwfmXwKohhv+kvcXtxBbYAnmWp3BgwJ9pA3rvGBSzAd5dKpW1sHyYWNglk/tGCHIoBb5qoOR1oey/Jk0qWsjYmWwrcAEGU1QYC6HIqjKJH+napagBtwaqRiAeLNSACjVqLbSD23vYAlq/to73KegooSglezR7y3LaRsNoN+my2bNbS9VggmhIhrHY0RqG9wSUdK/wB4WgpVr7fMooFaxvJrSBEVRwZbAbaQAvxLC6+D/iRl8bEGpTSVUs3tPHY94zUgFqgvvDONRxs3O0Xut+3Uf9RECjkCrsBRO+0jZLTjYQ10ALQ3PkQiAbsbfiAgZ1BpU/cRgBOM2BfkwzjBI2AWv2guCEI5HcVAJNlu95RY1Y3PeKTYU97S8ZYG6uu0Bm9bEgyBCxINkeZFyNqu9/AjcYyOwr7YUk42LH2n/gzVh6Rno1pE24enHJ8VNiKqCqmpwv1IwdIqb1vNNBRtKZ9oo5Jv03g3aoh8sDJlEy5cwElqm5c+3M5+fLqaR8hYmAObP+JnWbVobF1tAOgnzvxIxYD2n29gZEpx9tm5m1i1Wwax3PEs1223h6UPGxHiUMTE0przIBY6ipO9D9ZGRfvAO/aQhVy8EgHt5jG0vum/x3gwllINHjmWjjYkbrzUbhbWrWu6jiD7Wsj2keYQDuaofaOJFBK0NjLNL7j9o2MutX2mx27SCseRfUZaNXOhjybATEHIJB3oVdQsLm6M7fHW+HSTJGB5jQmNVvM7OjTdyiYKm4QgXLEgEkC7kgFqlF5AdyiYsvJqgEWkJgE/MAvAYTBLQC0AvAbquCWga4JcQLZqnM+o5qTTfM2ZclAzi9dk15K8RG+PbHka4lobmVixNnzLiQWzGhNr1Wj6Z9OyfUOo0Lsg+5vE9p0fS4ujwLiwrpUf5ivp3Rp0XTLiQb9z5M1XJa5+x3LG8AQxICEsSAS4Fy5UkCXJcqUTIITBuQmVAu5JUkIo8TF1uEZcZBFzYTFZdxA8snU9R9J6stiJKE7r2M9b0H1DF9Q6UZcf6jxPPfV8IbGTU5v0X6l/07qMgfUUYcCduPlyeXDv4ftfDf8AxP1jHN/LgmkFnfk//wATg4Jp+o5z1GbJlblzcz4Jzm+69s5+uRtwciam4mTDzNT/AGiHp59EuYCcy3MpIBvKx8yNLx7GF/LP1e/VD/8AETZhFYwJl6gX1f6Cal8RXm+T0KEJVSDaRwMBnY+hZd3x38icabPpOTR1o+YHpjxPGfXPp3VH6hnzrhc4mNhgL7T2RiF6zphmPTtmQZRypNSxmzXzsgjYiO6VNeUCew+tfScHUdNkypjAzgWpXa/ieU6IAZHB5raXq+HOzGzSxq9q4qWtDzYkDEigN5KKj3WPxPLoMMRyARCDLe3iLALX2A5la6au/b5jVG3238yw1VvFgamsbQyKUVRPMIOkJuv3g6Bvdk9pYI9P5uWSVIIG3mFU/trTUEEk0RZ7SHJuV0XvtKDAivBqRMWV0ghhx4ggdrh43okne/MFbObccyJiyDYA2NS9PH/EjMef2qWpYcCQUFDEgbfmUyrf42hajqPzK1gkivzKigilwe0IqLFUJQoURuO+8saWAPeQRlI588ylQLe1jsLjKVl//akC72NpTQaASNWwuU6qCa7yHUSRzv3ghSYPJmq1NdpC5B2A24gMrAe0AQ+VBqjIGatS78AfvAyImTGuo0R4iyWugpl5FK0Vsgjf8y6LfEoOxvz8xnpkY9QIrj8RQc1fEPBkZb32I3qPsAxn3G+3EgYh7IEjAhb7mUrNQJWpDT8hIPJIrzLqwCGoVFEhnK3v3swy24UChDWabpYAbgd7g6wCaFExnqkKRY08DbiLLKtcDftKYhYMAG2Y94OTIPSCjkHsLkLIHLHc9pRYGmbaEXjIIYnauBKVz6amt72EUMgs9vgw9evTvIGK9+oW22sADn4lqwcmzW3iQOgQ73q2AEJRj9tA6r4PeX2uKDJo9w28iQWQNBBvsdpox9Mp4UgeDNGLpVB4qanKyMmPpdbAm50MOIIOI0IoG0m03mNSCDVKZ4pnqJfNDR5yROXJUS2YTNkz2Zm1R5cpiSbYWQZTlgaI2I7xZUG7Yg96mNYvRhINUb8i5bEIeALHm5mUkGgbs8S/TRjZu/mRk71C1ixXYVzCVgVGkUDz5iPTYD2sQe3eFRLbnjxtCmhQ1ivyYIYpYvY7bwCrUSBseJavZAYV4hFlqaxvDORQ7EAhalvi1XRpa2+ZMakLbjUpBEALKkML32lFbq/dvKILNa/aBxDA2B8wgfSoEFr8LAoBgQd/jiOUWwNEfNy9Opt9vxC5C2OwB57SsZK5D8wxqDWd94vITer9Jvi5WufFbEa49DOdiyV3mrHludnVsUxgMzK9xoaVDrlXAuXApol2qOqJy4yRtIpRyyDLMed2xtR2i/X25kXHR9SAcld5i/mPmCc/zCNxyxbZZk9f5izn+YG71YDZqmI5/mCc0ofmzbHeczK1sTG5clzK7TUb4Lc2Z6D+Hvpvpj+bzCmP2A/7zmfSOkHVdYNY/pp7mnrVIAHYS3wz15OBlwA8MbiZ1MXwYYgiyK5ENZAYlyhLlRJDJKgUZRkMomBUkq5RMiLuUTUFnAimyQGFonI+0W+b5mPqOqCg7wpX1LIPSaeW1hc9ni50fqHW67AM5LGzLyzesrXnIKCu8mIUJnR9QC+DNSdpt356+11pw8iaMn2iZ8XImjL9gkememdzLxwDDx8wk9jIlp90jSJ90NUphq6onxHg0xiV3yO3zGE++K8/yzxp4lkQUh1I86hH9Ga6vGR5iAI3ptuoxn/ugesB9o/E8b/EuF/+p5Mqg1Q4/E9gD7F/E8/9W361/wAD/aNxrnj7+HM+l/Xeo6Z1w53OTCTXu5X8TX1vTY8HWZMiC1yAOtcbzn5+kDHXi2bxLxdVkyBcGQ+9faoPNSd+Z4c+uLz4rWoRabTv2gs53I3lKGo/tUIAXvtODCiAbN+7xKIqtr2jEA5P6Qa93u4/MIpNr9vfiQrtvz4haALN9oWpXAvgQFlLUgCz8SDJoX54jK0jY7/7wNLE/dGp5Dakgc78xoVlB3sfMFLvgADxBYlGu7viRUbK9hQL32gF3FGoyxqDNuRxB16guoA1+siagfeMVgxII37VAqntRS+LlXRO28FM3TjctINtqod6gtry6W7g8CWDbe4bjzKD0qSNI2uU6AMdxvvKOuuaEI6j7RuRCUSAhRZ2vmXkGp20udKnY+YIIGx9p/xCISiF5kMV6moarvftIXBFWBKI4oUJRUWCd9pFQmsZsfsZYoUxs7cSM5T+0HtKsBh/vKivUOwqjyJYbU1HnmXpUkN34/EoY+aNUNoEpLonYmWV1URVfEmlQtNZPEgoJt3MYitDEkVRHG8AK5uxUI/cK2EIOyn3d+8BeTSWBA//AJimyZVYaLJvcCaRhUpbEl/2gIo0n3+69tob9BV8rNej9AYQF2SCDzRkY7DSQCIZRmo6jC6ACzua/Ejn3ACwJCBZu+bEIpqNsfzCaEdOt/cdQ5FSHERzQjVxktaHc+Zpw9Gz7uN5ZD2yYelZmoKSD3nQw9EyncVN2DplRRH0BNSNzllGMIJLqHlNTMz1Nqb6kE5JkyZaMWcxkqtOXJ8zFkyEmVky+YAKaveTXxM6luCJOknmAELPsfmGObsVXBhHb3KovkmYY3VaUYab35kIUk3VjY7SzQJYcnYGBbC9Ysji+8goohYkoQRtsZGVFXT+1wkK6jZIsQ/6YPuQMRwSeIAUNPtO/cRaqbJ1ivHeMooTZsnfaUhUH7rJ4uTfKGChVE0e0rWC/HfcGQAM1jn4gvjJfY123l0Gcg06Qd4OR1GmjxzB08N+kM+mOd9u0KFACtggGHZICkg0OYI0Kp2v8yWoUFtz2l0XQ/1EVzBJZQa3XyTDBGSw268jaXjdTtQ8wMzGty25MjuPT089xHu4ohtx4AicejUNg23BETxTwzhiDzNOPJtM2UU5OmhfEiNO0uu06dLHkmhXnOxtNWNpqDYpuGJnQx6mUGBIVkW4cDJn6dMqlWE43WdDlwW2O2Xx3nomETkSxIuvInqTJ/MHzOh9Q+lh8uvGQt8zA/07OvGlvwZLkZvWK9cyvVi8mDNjNOhEXZEJ9mn1Lk9SZw0vVBpjNZiXbeWTEtqm+Wueseg/h4AYcrdyanXOQ8Vc4/0Kx0hJ7tOspupL7ah+Jix3WpqUbTNi2HzNCMJFpg2hiUBCAlYWIUgklFGCTLYxTtILLQC0BslRLZZnQ5nqAckztlinzfMaHvlmbN1FCIzdSFUkmpxes+qgWuL3HzEmluOj1PXLjUlmqcXqfqTZCQvExZcr5Wt2JMCbnLnehNkLGBdySTbBvTj3zYvMydN902gSPV8Xo/EdxNGX/wAuZse1R+Q1ikeqeme94xIocxqQQ47iCuxuF/bB/tMNUpdl/MY33D8QO9QnO6/iRx+X/k7GY4TOhj1MjypG4NsyH5EXCQ0wPgyj1Km8an4nC6xRl+rPjPG1/tO3hbV06mcT6h6uP6k+XGl7D/aRvi5rJ1eNhnYaaHavEXjxMzqxxa2Xg1vND/UCvOIg/MU31HKx9tL+JPGu3N7szF5sb4yNSEFtwDIDoG37xZc5PezEt8y71KASdtpy69+Hk+Xm89eUyNquiB8yl09zvJ6LWHbYHvFLhJttfuBmXI/SLAO/mWCFB0IPyRKVTuQRY7VC02IxQpR55HBqQ+66JUxa3qFXsbMYpJJYlSYwWaDdxKK6qIr/ANoRH9wNiFjTWLYgXzGBL4TqBLQVxsti7Ld4xgb0jfxK+0g2akAhW1hXXcd43R/3b+KkDBtiaPxKKVZ1d6lTB4yFyqxJBvgdpXGUqR5G3EWgZnAJ3vvDNHIe1byCZFKkgcCQbWSYWsXuLlGy+kgAVBiqDjWTv4hE/ae1yADTQon8wWvfevzKorILaBpB/eCEfUdZGnzIGNDU23YSzWS11VAjbqa3PEt3DDgfEj4gpux+kGrokwDVSSByT43indsWTcULjVYi9DEED/EH0wxBILGuITAl++3Mq2ujVneRkAHhqsw9I0jc6hxvIF7kgkUJdWBZ/eEV2ILUYt1Zl32PaDDNBqyT8AyWoyb+N6lag1ajv8yhRG477VIlo9auu4BN+JQFeR4HmEfb2I8VLCs9EX4lxZQgqQb+2NwYXe/mOxYjQDCbcSrjAraanLUi+m6UKoubVRVG0yjOAajVygibzHSGs1RZeA7xL5KkVM2SYny7yZ80ys9941KY5JiyQDRNQFye6nsC+R3g5UdtRxuduxExaxaJfDG4Lt7me7I+ItFDodR0m9wDzJ9ovx5Mz5Yp2PK2QALW3eoTkn3XddokdQikngQkbWxCkkHzAMC0ZVodyYRYXexobXIGRFazZbaUugp7f2hVoy3ew8yiPcSDYhjGQpuiSfEBX0k7Wfgx5MMQEn3AfFneAVXWbHmoIvXq1USd5btob2m74qXDF2RZAoVsfMHEbc99+/aXkyNmUkk2P8QRswayNt67zJmHO+n2UbF9+YFC9QsQXyWA3HciCrBib2viEozjdyWL6VvehBGNrpTq+alg7UebkXJ6bEEA33MGoq5NRBHEO1KjV7iO4EAZtR1D29tu8sP7iALFSi23qtx+N4WPEWJsEX3qDrYMSDtLGrdtRFGBHxq9rYIrzW8wUVYg9p0jjVk16t6viY8oBPFEczfNzw3zcFjaa8ZmJJpxmdXVsQ+I5WmVGjlaVGpWhgzOrRimUMO8EyxJUKzZceoGcvNhZMlgkXO2y3MufEGB2mOpsSzY5tOwGuiBtvFZMWN2GpFj31K2k+dyYBUE+61E4+Y43x4ZX6DEx9isPgQf+mqVsZCD4ImwVR9wPcbSqOmyd+LMv2prnN9PyAgBgbmTNibFkKNyJ3lVRuT2nH67/wCqc/j/AGnT4+rb5dPj9ut9JGnol/JM6KGcz6a3/gk/Jm5G8TpfbrG5GoR2M6twZkQBwLmvEABQkGhIwQEhiVkUkkkBWQ0Jky5gJp6g0pnGy5NTGztM1TXz2Yps1d5h6rr8PTjdrPgTj9T9Wy5CQntH+ZJLUtkd3L1aKN2AnO6n6si2E9x+JxXyu5t3J/JgXNzhi9H9R1eXOTrbbwJnkuVc3jGpJckqVFypJIDcB3mxX/7Zl6YWSTNyKZHq+KeBI4HkRuV7QQUQMaIlutCoeiaUp3j12ma95oU2BIvLQu6RZ4lofaYLH2w0AbtLyfcv4gr90vLtkH4krl8n/JuOaEmfGZoSR5TKlQoJlV6T6c2vpB+Jk6zoRn6jXrKk7TR9Exu/TAruPzFfVeoydHkCvjYK2+qpL48sVlf6Vn0+zKr/AA0zZPpbqLfAR8obmvD9VDtRAAJG8afqSEslFiT7Ssn2lSd2eq4mfpTjVSrEgmqIqoKBywHK9/idDqOuPUYcmIMCl2CRuJiWroD3A8Cc+s3wnfd6u1ZLhAp+0y9JQjYHUOPEvUbpVFk9+0vJq2C3uNz3mWNUH0kkbdrEh1Ddj3u7ghCt7kHgiWXshWNQIqB2IrcyNg0gEb3uYa5fR3OxOwIlHJq5G3aCBFfaCW7wWJBDg6dtwIYyNkJ2UAnb4hZGVcSnSPUU8+YULMUxq3duIGR2OkPQ81xL0u9EC77GEqcePmE1AAuOyNzzFljqNLYPiOfSEK+KMFGGuhsfEGlNrLDSdLrtUN9aagw+ZYX3luG7/MY3u0ux5HJk8KQmUene5r4jQwZSwFnYbysig+0UV+OwkxvoO/tB2JMsxE9o43J4lkg7EylVV3/uPYywDy+zXBoqUkWBXFwTQNLsLvcwQQHIYGCFY2dQvwINM2IA8QHQK5phUhDgeT4EV95thdQachDqaoSMwU19pgqhVbBoHiKJPqb7iQasSi1qiTQgFSMjAdjUEPpqjQv9JYyEb8jyZDRMyhSFUjfcmK1Udzawi5Jqt/HmQ4x7QTxAMKa11Ygoi0w5/ENcT6gK+ZsTEdIU7jwZZyuFJisgnczSmEDiEECwi1TrOcakV9sFslSmeJd5WhnJvDTPXeYmyVBTJZko6RzRGTLfeJLe3mAz3zsJy0vWI7d+Zehd/wB/mLLg1vVd4zZVskD8QxpVkEgUo8d5LDd9PyIfqaSwdQbHMFSgx6mS67SIBrUqNxZu5CrJZIsXyZCyvkN0L3BPiFlZSwA32/aELYKQo9PY8EjvDx4CoIbxzCXRiYMzWewlPnJN8le8pUzdOVwqbIq6Hc/MHEpa6+4UbPjvDZ2Om1Bvv3gZGUMVS9X5g0bsV9nbuZRbhVU6a5PMir7C78k8mRBpcC7QgXJiapPupiTfiXkBABVLA7iFkC5MjafavH6S0IRCqjZublxdLxsPcaZbkQepqKvqr+3xGWMa6aDDzUpUVQNJokVxJhpNMHsA/rL1qFYsLN3GohGxayTtvwZXpe+3pWB32jAonWx7E7wsmPSASQ1+DHZEV2Ht0k7Wf7otXCIFFgHna6jAClRio/eDd/EpHINcn47SFfdqHfmGuoWQdxIkD6lrYFdpBlyKpUklW32loFYGrH+0Gz7r+6F0SZGAqjphO5Le1Bv2O8Eb6bNDuP8AmWFOz0SO5qE0n7WoR+JtophqA2qtpEajR5nbm67c9a2qY1WmZGjQZptpRo5WmRTHI0o0gwgYlWjAZQRi3W4wSEQOd1WDUNuZj9N1BAN6Z2HWc/Pj9Nyy99jOffP5Z7m+WQklftquZGPtALGuCKjMp1LsN/gwlpsdFNz3PNzk4spYKTuZzOsN9Q07RxtbArYA/M5/V9HlyZ2daN9uJv4/F8t/Hcvk/wCkNq6Zl8NNy8zB9MxZcDOuRSAd50RzOtrtK1YroVNmPtcx4JtxxCnKYwQFhiaZFLgywZFLzreM/ieE+o/U8gyvhxjTpJBJnv23WeB/iTpP5f6pkKihk98STWerkcr3OSzG/JMEqaB8wlahpbYXZhM4ot34A8To56QdpUs7yQipJckCpJckKkkkkDT0y+25uxiZcCkYxNmPgSPb8cyHY1s3By/dG4+IvKPdcjszNsdxCRgeP2hMtiLZCJWPTUh9sB2s1IjVjsxYNkyNaNBvBzms1fAjE+4RHUH/AMQ0lc/l/wCWjEZqSYsRmvHI854lGWplNKjr/wAP9cMXUDpn21n2H58TsfWVD/T8jEC8Y1b+O88Tk1Ah0co6mww5Bnb+mfxGmTEek+rn2uCvrgbEH/UP+ZueZjl17c0JifICPajcVCP9I0dVDgiYunPp5c3TB/UTGxCsDYYA8zQG1e07A9zPJ1PrcZ0IofG8J2OHKDsQwqRELAEe4j54kKjYE2RwZk0bOclECv1k1AAdt/2lnKWVEoDTf6wGrVzKaJz7q3IhbNjKUCDxfIgZGBN6dxuSTBV7UigZNFqt2O48i7lgf0zqrbtxcjZCMfa222gqSStna+8IPGV0k7A8xRxsTZazzUqqYjxGOdRDXV+BIJjybWux8ykyEjbg9zATJ6dbapPULAf0wKO0sQ5tkLc2LB/4gEiy2j437QkB4234i2OjIQ90fEKIswoKLJ3BjfVDYwpWiouJC0wIOwUQ79wBArgmIb4CWsKBzfaQgtRNEHtxKRff3Kg1+THgHBq9UgtzQHEoDWRkZf8A5leoNQJMW2xY17eJRWmI8QhhLUbF9pY0st8G6idZZRq2FxuJVVgx+yr28wacDWRFNauCCOxEDJiAvTsfESMhOTVyQfdCdgQSCPce/aFlN2NVvt2gum5XTbc3Foa3qvMaLDatXMhugXDqX27mv2laHHbbizCGX0wK4PfxK9S9gdiaFjiFRNms79rqWoAJLMAb5JNSDLS6CLN+ZG0n2k0BA6aYgoh2BCMRkap3dBM8S+Sot8sQ+SFNbJEPlgFrlEHmS1NQ6m3lqrAbbxmNk0srqQeVMLIaF0KrtMXpnQnUTS77XtGhfUQsKoDcHtM5GtNhZ+DdS2Jxil2J5Ex/psXRYkKCxPaGNGgArYHO0mAlbYGmqgb2lZAysdQ1gnc3LiJk0hbU8n9pMbAqW0nSO/aA6sV5r4kdGbBRal8GXFw3F05dNX9pvc9oBwKH23PF3AANAF3ryBtNRRxgOpldjsBXaMMZcmMtankCyYAX2EfFx2LA72SK/wCZCwKkEtqG252qMMI1srUOfPiHrvtXyBDtNRB01zzFkirHb52jE+sGGdhpLMwvYHtK4JBIBHAgFiFDKNyYYx6wpO5I4J5kpi1di1Hb4HAluCbvY9oQxekilwDq303vBJOsuxAB2rxCYBixU+2yJarSaWu/PiGNgWY/g9jCyOdY92xA3IjMMD9u2ogDfaRXbILY7+TKyYmKk3Z7V2i1x5FYckdxJhgsj3yxOnffvCD/AHWL8d4CgKzBzsdr5lBgr2LNwYMEs9AgE8mEG9PKwHI2P/MDKSGB42lK6AhdJN8C9rkww3QiCwb7UZa48YZi/C8kn/aCCW1AtSnbnaVlWyo/t583NJhirrcriCtkYarbiCwcZCuVTY254gEOSBXB2jTjZvco91bymEtQf3b/AKQMi/3d7/xHe7zuNrlbkMrbiSbFni6XjyTSjXMWRSnv7d43FkudZddpdbQYatEI0YDNNNKNHAzKrRyNKNCy4tTGAwimFzNnTUCJpMW4uSq5GYBbGn9YJJsWu00dWnfgCZ99YN7eDOHUyuXUxYzUAKA+YZNrfA+ItUKqxfjmhLSgArnjbaRhBkogWSDHpEIo3IAI7XH4dzOnDrxWzCJrxzNiFTUk6tnLDEBYUqLJkBgy7kUY3E8z/GXTX0+LqFG6NpP4M9KJg+u4P5j6XnTk6bH5G8RK+dhh3EjadO3MEyTblipJckKqSSSUSSSSBJaC2AlSxsZFbcTDia8ZFTkc96MsNkU2GMO/Py47yili2NmoHR5jmwe4bjaF/dI9MuzYoeDD0gqZTcwidOMmFIY0KgpzKJswlhk/EN5kzm+of8zZhnOYk5GJ8yVz+a+JGnEZsxmYcRmzEZHBqSW0FIbDaVGfLuOamQtexH7za1dxYjG6HJmx4MuFNQZAG34I28zXLn2zfT8SrlyPXtVDYMMAswO9Dc1Hdbp6Hol6ZSDkfdyJj6fJk9O1qia3nP5Zs1g83ut0PgSawuxB2lAkrZB3MNsi5DuCCfE4IsHV/d3sXF3pYEntvDGjte3Mt/T9tGuBUGaUMw1jV+0IsCpKjY8SyoJHtBriUqlmI4jwuByMxq9gIxHVV0sbPYQXGpQo93zBXHvXmPAtGJbbudyY8soFAXtzEem5u99+0Y+y7H3X2hMAaO1gExikhbU8xeRC5JAoVt+YaKU91334jwDX3kje62qDkHqqD/fxUB3b2v8AbW3zIGB1lD/mVTGyUPaAQNvzBVSVtvyE7wsRQqSTXz3EoOCrP3rc3IhmHIqt7mAcDgcLByOj6eau7ghNQYqNvj/eXQCA7fjxGiMKVjtR4MFjSjuQKuHottJ2B5HiAb1FDRPFwmKJVzXcdwIRaiVA2qxt3hDHp5OkX4hKq5CwXY1QNQYzL7Rfcy62YAWLjhjUBhfAPMAYjd1uBW0q4IIMQJ7d/Mh2YA0STf4lagSCRTAAGHoBW/PPcyYYDIfU5vjtF41IYhmre+ZoOP0xs1kja4t8elvbue9SILIoRQVNHzE6jZGi42tRonYdvEpkINrKOr6kz5ngPkqJd9U6u5btvBALS9PJg+FAJY8TN6YtMQArR2PkyggYH3Rdt9hIu7qNVWTGfU232/Ex5rGoyEOpra+0F2IDUPtO5HAhNkZ6XcCQE4yUbaxdSIWjNZVRbV+0IaSLdrMIKptgdv8AT5kRVOQAAiu0sakAmWz7v0AEYczMASAAO9SemGttgoFADmLOMn2pQ+T2lMMGQZLH2iWFtq0tZ78zOcTLY1X83G68iqVxnbnaX2vk9SmK7DCidqoQW6nXXtAa9iTe0UczvQI01zAp73AFwb+mv1GchRTG963hOMbr6ZUBrs1sRMyKEbUBR7sNpZDNRU2bqrqF+xgxrvRBHkyKq5HpgTtuCeJnfIaCgmvkwkVl1afFH4k1n7LpNZGxI43jQFsHkjfmIC3q+TzCLajyT2qFlMKbK5fTr2IgOdtJ3PnvJkcha5/94oOw5Cgj94NM03j0f2w6K1TA0O8zeo7WAK8/McofYVZIveRENstsOeCJQLDTqFeblhmLHSNufxABvdgb35kxZVrjZ6FgVublMjICWbdfEYtgjUPaTyJMzKi0uplJ3sbTWKWGKnf3CX62NF1tsx244kCuG1hbA7wMgxZTpfUD3IMJhjVk0bgiu3eWiqiaySw8dgYnHgCqAr6h2vtGIlKQx1E+e0YYH1QRQNsYSZnTSA1C7BHmWmBd2K242rfeCVIyAFlhcMZkfIxTZSbrx8Stbf2izAOJWb7r+IY/8xWU6SNzcGF6hZRxZYxTf03Nfbe02dQ/qUUQMasnj9IhQc5GtWB8GWXFngeLJc0hpzjeJ9JNjzNOPLtOjpK2K0YrTOrXGBpVa1eMDTGrR6NKjRBIkVpfMKy58epSJgyH07s/pOs62Jh6jEdQInPqM9TYxrlZjbbfAEitqJ1WILow1VRrtCUaVUkbjt8Tk4moSF0niHhvWTdre0zKXRQOT2qasSaRdzfPtrmtuKakmTEZqSdnU9TDqLWNB2lA1JCqCZFEIGddeNh5FQ1lPxA+YdRj9LqMmP8A0sR/mLm/62gx/VuoXj33++8w1NueKkl1JUpipJdSVIKkl1KgxJJLErVAuWHKnaDZMlQm/ptxOSuvC2lu4hr1hU1kWvkTCjFDYNTTa5lPmHfnu2eHR9RciKyG5Wc+1ROMmR8bexjzOiXZlTVzUjrx8v2XDEAGWh3h0jVj2Qn4nOYe6dEg+g9c1ML7hfjaHn+e/wDqQWObMRmPGZpxmZYbMZjjuJnxmPB2lCX7xuD6ovT9IECM+QXsOOYDiKHSvsQAqsbs/wD7+Y3HPtkZs/U5i+U7sbO062Loin0o5/cvuAQefJl9N03Q4sifzGb1ByQooD8+Yz6j9SXqVXHgWkXYLVADxUnfUxzY3ytf3WPmClG/HNiUxXIACQhrc+YajQulv8f8TzwBk2X2+ZSuSApTjeMxacjFAPcdwIQxFjVg770RAEMq4yG+66sQdQWyODsTCfG2PZwDXe4IUMv55kUIJ2s6lrkS1ZQxPaUUGNSy6rlqGYUVrvYEIMNfu1b/ACZKVm3J/SDjxKSWZgE4IJlZAAfaxKk7VyIFg6faLJhMw1fnejBoFuaNd5FTcWpK9oUXpq1HejyYRxqEIWgxsnaUHW9IPxUohl1qKJ8QKQU1bVLoXpQ6fzuJTP6YAsEHx2hoFYhjt+IQwD+mcQNLW5iGxEupB27gQxkK8sCL7SzkDtf9vjzKKxsAPjzLRGDb2QTxUjCyo2G3A4l749tj+kIjmj2FQ041AmviA4bMGZiPkylZgpFgr+v+JNBOSDuKvvL9UBiB9xgFizqu/wAXGBAFIO996jViEqyAne94V6SeN+JmcAPybG+0JWFagAT4jUMcH7u5MAP2I3viMxuT7av4g8MCRR712hMCxViCdjVXLGprKgE/mCayUCNpAgugLv8AxAtnLGURvzUvSoonY1xISL4/Wa3XTVf2/rKFKTttz+JGfVTcDipYBYfHiZxnBFfUN2NtrjRl0L6ZIKjgETNpIb3GwDtXaCxtt2AI8y+VavUxl9ThrA7mIyZAze1aHeQMOLu+YxQCoKaQdVbwYWmRBqWuO/eGUBIKZQSf9WxlHAws+0gbkBoNgAMNt4MNCPjRiKobXY/2gEMwFsPwZfquyhautxcMCyLNVyIPBDYmvT3/ADK9NlNE0eI07NqBs/EsH2lQSBzQiRVBGog3YG1Qdx9x3l+o10rV524kyMBxvY5lZAXJrTv8iVqbGRpo3/iGmJylKLEWwy3QC0JBYFjTXAl4wDuCQJEsNut+QZNBIOwvxCxWogBBuT2gjUNVn9oQQ6qJ/aMyLVUboQYEP7RQ48CTG+h7oGuSZahdJIG/iWqHc5D7fIgT1tRb2pfOw2g+qLHqMaXgdpTkFiBv8wSrWPaDXO3EAlyAOG9QjvxcZlcBgVOod9ogKC9nYExjYyrDt32ggtbbXdeIbHGXL2PGk+IrIWVR2HBsROXUFJFGuJqB75GL6VPPiCVBckEDzB6dDndUBKlhYsbXLGAhylNq73tUZVFpCi1P/Mtd97D/ABBew98L2kRnGW0HG4uA5WGLGMo9q3VNvM+RFyuugaq4A/8AaHSsAX8/tCK2bxDfi4NCAVsix5gNjYXpe1rmOyA4iNbAgjsIG7Y9J2B/zHg1MYyaediOf+Jepz/71AYup9m4r9JSHJ3FhvEiaPNTKKUG5mUtjNNNBbUdVaaO4gOUyEgDcnYmWXFnWHYn2mgMDOYrlGqa8WS51dZdaxGo0QrXDU1CtSNHKZkRo9DKG1cVkSxUYDIRYkHHzoMbNd+7vA16QAFBPzOh1WAZEInHyplBoNRXuOZzscuuTtbHffcVJjLLlXkDjbgzOhK4xrN/mNOX3gVtd3J6ZdfCZrSYsB4mzGbnaOzQsYIpYwcSgoJlyjIohIx2lrBeB4T+J00/V3P+pQZx6ne/itf/APJKfOMf7mcOpqemLA7yWYVSqmk8q1GVqMKpVSJ5DZMlQql1BgKl1CqXULgQJIVSVC4GMS1XUPxBqPQ1jAPMNcwpMLEgma9UASyakduZORFtozCbIiOTNOFdxDpz5rfhAIII2IqJ6jpgqsV4O5HgxuNqqTPqpqFj4mO7Zjl/InquauxqPxmJYU5jUlco14zHqZlQzQhhRGBnyHMfeSP/AMYcBluhxM9emOilR+24+O8spTX3JjVBIJXsOONoIWm3Bri5xcizjfXwLJ5hDVpGrjmxGqtg0Ce4J2g+4nSD+vaZFKCGBx7FhRMFBkJJbUo4vzHe7bVuaq5MjjSCbFdpVZyj667d722jcRQIVGx+e0lj277HgiWoGrcbE7GT8igxLOLqGPtvXXkAwfuGk0K5kCgV3HiBNHc83sCZR0kMdNVVwnBXSBwd4qiWO+x232hDwUyKNyGgN/bTE1EqGDBSauH6JLcihz5lotTb3W47xr+1tVAk/P6QFHtHYS0xsxGnavIiGB06RT8HiMaiQqbVwTKJOyaSSCN5WRdLBTRYb7SiMpHgH8QAWUKvPkxwyexnKgkeRcQ+QNqHpBbNkeJMUd7nmr79pfDHUSRW3aUqAKTdX3EFDzZ2HzCYLUVJTVYPFSe9QdiRcNAurYgf8yivIVqF7gxhiA7sANm3BErUQvN71vKXXpAFGjsJAGbIRdbWb2jBbUeRZ4NdpSrVmvgXGDGUBoX5I7SqbTWr94wBTqwI2/5k1EarHNfpcsG/+2pCT7gfEhqktbAA81e8YAdQDWpPkSsjamBRQPmV6wvS914HMIrGAwotZHaMKeywdvESg033hBiwDAhR3mtUw0BQG9beIs0in/UeTCL6gBsT5EHWun5/EaBVWIHIPzCTGBdgn8ywwsMGjPUBAPbtGgVVFIYnajtKD2SwXYdjBNXZ/YwCDY7iTU/IzZ9w2ElHSRtz/iDS83Vy9S1ud408mVT6ibHMJzahU2/MVrBHN15gM/uA+O0aumlhxVgGpaqK+6yO0WcgUEd/Mqm0Wm/ckmNURAbUa3I7SwAMZIIvgQATpvv4EEAix34qWVDkZNJ5F95YIolhse0RpN7mttvEYobudpNVTkHuD/xGhlKkfb+IBXU1hR8wjhqmLk3/AJlVHRdJo+7tBXSCdb2QOBLGtbYdvErjfTzuNrl8AiTYbhR2AlasrZKAIU8XB7fdv8wgzE7GzUIh233B/eDpBW2yfMM6GB7GQY00ljtQ2AiWEDixqqH3am7fEt1yML5I4MpHUKbPJ4jGyJQOmz5Y/wDEfaKHHiZgSxthyK7eYTe21B0k+QCDByO5/uJB8SEArZ3rxL9k0LZizU6KAPAi9RLAFST5vmNr437CCASSSTQ3ktXR6QWBZu35gM9L7AAaotXMgBYBRyN6kVSWbi+28iFswsbn5FS1YnYGx/mM33DCh8wdDGhY/MgB8ikU/wC8YpUjb/MH0rJ2seZfpEDdQPB8yg2PupRQ/wB5EYURwTzKBbgjceO0vGb2Y+8drq5YKNbgAk+RFhb7b8cxhFNWk/kGFj0ktvzIhT41b2g3QFWbMVviejxHNqRtqMFl1kd9qP5m5calw3FkuaVa5zQxxtV2PM14slzbrLrUpj0aZkNiNQ1KrUGhgxKNGAygnWxOd1nT2NQ5nTEXkSwZmw9vPlV7njm5ZRQQY/q8Hp5CQuxNkxJU1qsUO051xsyulhPtE2YphwcCbcc6x1jUkaIlI1ZoFKMKoJkBLKc7SKYOTiFeP/ivfr0//D/mcKp2v4mJb6lsCQEA/wB5x/yDNT0ngNSqhmVKYGpKhSUfEGAqXULSf/5hLjLMBdk8AC5NJzpdSVOp1H0fL03R4+oy7azRXuPFzIelse1oll9L1zefFZjtCUXI2M4z7hLDQkFQHEsCVsN5RaG/Q9XiQbwAYQhZTEFmasQ3mVJqxbLDtw0BppYWoB7jYTJjO4mvU2ptRsACvicvkcv5HqOd1C6chkxze3RHqdwavxNOH6Ku2pzN8y2PPz1HPQR6Tpr9Hxf6mjB9Ix9nYTX1rX3jmCC42nW/6R4yf4ic/wBLzILsEfEz1zcTqyxziU1alc1xRlHI11RP6QXx6XYURXmWNQXUTVj/ADPO5CYlVUHkjcSwtJqHbtFkXuTv2hlyGFVVUbkAsVbm68eISkE/Zx2guxLUqnT+JaMBvvf+8BiD/V+0hBYAJV3sBBfJq3r3VL0HT2BG4IhQ5XfXTH3ePElabLEV48wNRQ3sb7QsjUtEUfEGiVgwO2w48w10MfbttxFKbTyfntKJfa+B3HMgeVAsfvvvB0gLSWIoPqIs/qRC12COT4lDNKVqYbCHYdPYTsIvgCxtDCFltRQ/MQBeQGl3JHMpkB+w2/z/AMSaip0k0RLbHarkujfF8RoWq5TVfrcNkpbK7/MIuNAbfipGAazuBxBAEB1G7AjxCCLS2QTzxtUlFD21HxK0uApvg+JVXkIAJ47V+ZNKC99uDcbWN0Ht9x2ojb8iAyK9WwIHeEWioxtRp094t2YBgW35qGgXfYgSiVL7c8kyagV10t2CwuELTY2R/wAyw4BI7yi1cg6rqpFTISUsUBxRER6TD3KCb58CaUfkAURvCDFlrbeU8FY9RxE8HaQhhpva+wEJwbsVuPMoGxpfb58QiHDoY6ue0gxDSfH+8Lgb18XALXkCi68GVVMrqfbxXMDFiskE/O8NnbmviEAWXgfjzKE5AVoKl/4jfX4TRpCgSMLYg2pG0nBJG/i5PSooTL7nNG/PaR1UjUPt8CVqXVYH6QhkFEVuYPCghK0pXYed4Awht7toxRp3DCpEJGx2vggyVMK9IEUb25l+kunkWu0dp0nYyji1I1na9oAnDqFgWfMXRAIYVp8b3DGvG1Xf/EW2Ry9VXaXBGoe4LvKXW+6g38iN1Npph7vxADszUbLfEASX0rrAO1moYYBAKP794xF0k66scyLob29/xM4F2QCQartcvA1dzt37S/S1k0ePEiqVvivEA/UI1aj7eDtcA6iO13zKvWfnvL4HNkeJVCdr23lIVvxDcE0V5MsYyRYIFb7iETQDpF18yswYLSMtHaQ4yQCLAkbCxIAda+ZVL0qynUR+nNwgKUbfBvtFvhbH8+d9oa6lOkWQws3CKQOu7NtGBrHGw/zBBJDBlscyyjbAb7du0nhEDENYBYyBzqAK7ealge33bfHmCTQocDvCo3vbZtJ71JsLAbUfI7yuCaBJ8yFSCCNqkQRyFR57QSbrej4lqhoUwJ7iUSASCBfxAjagvtb8yvUZrB3WquEhX7im9dpHJ7CUXp0769zDGQID76H4gWyrb8nvIrIrUwvxc1KurWiGYZK/AMFcQVgfUDGthxJkK6bC78mLGRiDY4ktNOVHDkt4NQQzBQBjIJ5aCMjAe7mWMtuL2HxGpoNGpiK25lY2ZGpto0ZSrEg/iBq9UNq2rgxz1jXPWNeJ7mlDOZiyaTRm3Hk2neeXaeWxDGrM6NcehlDVhEWIAhgwM3U4BkQipyX1KxRidQ32nfYXOf1vTaveuxE59RnrnQdNugJ5m/HOf0d6AG5m5JuEaUjV2iUjlmlHBMIwTIqxF5TGAxWc0pMlHmevZm+oZK+BOe6ZHJZqC/A3m7O2rOSNizXZlOdQCk0Jz+zluVy8iMqEi75FeJmLub525nYKB0YONhsIpOlxLZ308V2lnc/LX3rk+oxur2lgs3mdH+VVb4IJuzN/R/RFzFcvUHRj8dzNfeRvj7d3I4/R9Fm6zqFw41onck8AeZ636d9H6foadV15f9bf8TXgxdN02PThQKPNRhZe083yfLb4j6PxfDOZt9k9fgPVdFlwEbsPb+e08gisX0BTquqA3ntQwMQnSY06nI+JKZzqJH/7tOn8frbjl/L58Tp55PpfV5P/AECAf9RAhN/DmZt9Kqfhp6zDg1A6XSx25jT0rXsw48T2TmPnW2e3hM/0LrMQJVCw+N5zcmJ8Rp1K/mfSWwOFHBPxOd1307F1QIyJpfs1f/txeVnX7eFG0IGdX6x9IfpiMuFCcZHuAHB/9pyRztMOvo1THh6WTpei6nqP/KwZH/C3O10X8L9Vnps7LhXwdzLjpO5GLpMGTOfYLoXG5sT4T7w253udzrPpmP6fgx+ldDYk8mIx9Wur08psTn1ztavx8/LN0H09dQ3a52MWFDtcxqEO+JsZ+DsYxFcnmvibnX1hP4n7roL06V/8wv5ZfkTPjfKg2bbwY0dSR96ftLPl5rl1/H6no0dKOzGW3TtpO4Mi51bgxqZAZvXnvN5uV5v6n0eT1LTHY7zkPibG/vU8bXPY9algkTi9ZhGXGbE8vyc+Xfn4Z1zscQlwRtuOIaM2qmQ6vPIEMLpvbYSWjURsTtOLz3wogaudgb2kAvHpVue5k9yHTQ3G9whjQZQdR0Gga3IlC1Uml2uvulatNDXwOw3jcZ0ZWriiAa/zCAXO1VoBq2uUZxq57EyE25qyNuY/JS2PBrbvFjSSSORtCYsBV+3YfMXpJJ1HftC0v4r5uVoIBNXvvv3+JKDJQLtz+ZNSepdduwgEirO0iZRZbTRqrkXTTZcAbKZFNbE/NdoAIrVqvejCcrqDLz+JQYcNViWXW9NUp2NDjwYg393c/MgBYnt332kNHWldLGx5HEPG3pWFPPIgHhU1agd4JBbdf3gPALsFugNpCzKTtTXdxQWwdTGxttIin3DVcBoBRgD3rcdpDQb3bC994NMwJ1964kcEEKDR+ZQVe3/sH+JMgU0b2+ILDW5DA/pBGke0Lv5MII4zqUgWCJKKk7jfbeVq4ANf8SEgElTY255kQWivbztzdGpFWgdL18EWYOQ6k3NjiVqYqNPEaCGogUdvPiFkKsdlU/BitR0hSava7k5ociNFXYsmoWOgxv8AYxYRgbA795bayewPxGVbpgsgnsJPU01UWCQlH/8AiEE9pZW2jyeVZC5JBElsO1/MskCmJvzBVje1QVa5Bqs7jxDZgWGkVZ7QRRJLD9pQcD/gwDKgXvYuUAAfYbqRaC3yTvKA91jYGFE2Vl2avzGowylV+1fMyZBYo1Vw0WgtHepVadw5HJ4md9Pq7dpDenki+d4CYqFnf4jQZJZOaPcyA0pI+8CUi76StLcgWyxIIX/eGQljYHHm4z1ADtsYs3k306fFSDF/TofdIG+vueATAJ1ef/eAE0jej8wchYi02C95ZA8PpB2N+ZVjkUYp8jBkUbahZPiLLspG/wB3aMNalyU52JA2FRgzAo61sZmVjQre/MdhCPju973gUHIagf0hHLVkVZ2qKyLTbcXJQ/t/eASsSfNmQowNgk2fEWqsl6tj8RhD1sYPaUDq1X8V5kT2+3VR7mAWarIJlJkHJEmoPWxeqs/MIMMgJJ077iCHo+bGxktare/Eqww/aFA+N4DFdIJDauJZ0kaidRi2ynVttfaF9LYnSztwg2EzZS1gCySZrPHu3vtKZlC2FAr4lQlWKt/UljIWPtIvtcY5snfnyIsqNqWz5Mz4FBtRo3Y7Qgw77SgNz5k5FnauTCC2YaSd5R9tj/IlG1b9eYY0sPzASdQJJNVxKxAuGoXe9xpp1O91wRCUHHiIC7t3lCgrFtFHbv2jGFJVwiTQ3F94pySjENv5hVvsBH9PksTMGLLvsSNoS+3e5vm54b56y46mNppRpzsOSxzNeNp2dWwGGDEK0am8A5TKGFQgJJFc/wBMYsxAFA7zRjMHqxWVfxJjiMtSR6zOkenEoZKMuUYVBMvXNpwOR4M1iYPqhrpm+dpL6SvOKvu5FVvcjI5JINjuITHjVt4qRWClt/0nmcQAsdv2PeTSdieOeYTuPuO3gS8bL6wJNKe1SoZhwjNlVnI0LuaH+J23z9MyoK0sTVg1X5E4dnG52oGGcmqyamvtJMdOfk659OtlIVWKuGSuR2PzF5es0gDCVY3RJmDGwZwpYhW53jsnTANqw1XNXvf6xxxL5j6Xw/N18nLpo+rGNY0vW9cQWzjSF1UKszn4j1OsDICF8k9vzDI9LIbfSG4VxOn0kux38de23HlKMGVrnYxZBkRWE84uHIBqxkMh4ozq9Bn0oFyWD2nXi5XD+T8X252Nj7XFuFyAhhGE2D3ijs07Pl5YzZE9EF2NqJkZugS8rdGhIF7JN/Vr6nTZFHJBnB6PqNWTTe47Tj8lvN2PT8Xxz5Ofbr4fq3SY8Q1AJyQAI3F9X6cYgS1MbsDacX6hhxlQ+mj3riYVOjvseLnH+yuXfF46yut9T+rDqcJxotg0QZgw5UyCsmxHDVEFC+1d9qj8fT2wJb9JJ1bXT4erLk9NDYdWP2jV8rvCwLkX+4y8a6Bsd5pR2I9wudc2PqT0PFlyAdyP3jvUY9pnfDdNRB+DRh42fYepZ8ON5ifF51PrPbVgajuZtUd5zhq71DQsm4Yg/E7SWPP8vw/fy6GVdSTlZ8RDETYOsYCmF/iLyZcbmxYP4nPuysfF8fXFyvOdZi9PPamriQiCzsWHYGdL6hh1qa/InMD6WtxR/E43nHl+fj69GUhIY2Se57S9I2/03QMQcnuJXZbuuYZJyJ7gQB4mHESqQSxrzCAAxNW/EWEsElroceZEYPWmyY9CMQcfj3QywHA9x+JaW4oCr3N9qkWgwAr5MJgSaIHDDt2kDgqQRZ52luoau5uosbGkBBBgTTqv3c9jKZFoKD87R5RdgKv4gPioWAQefiJEJKaKKiwZYvTSqP15MYFfQvusfMoAigSBLgqzy2x4rxBLF342qEcZAFrfa5GXV4A+e0KgZAhG9AQEN7oLEYyrp53HaVpVqq1HxJjIRZ/BPaMVxdE0tSKQhIG9eYGRgN+RVbxVQZLsgbXx8Ri6TkP+Iri/bYr/ADCx7spI0le97QHuQuMsdyQK3iSSb9tGoWTUQwU2BvzFoz+f3g/PgQQsCGJB+d5PTXGtXUMH3WR2HERldqofb3uJA04yL0t91ESwyoB7Qf1lvkCY1eq24gsRpDabHnxKICX8EeITFlF0P/aQFQQ1V2MHWCS2xHAuQQOKO4lCj353uRVAFVv5kbUFIUioNEa3o3K1JqCsDBTX918SwS40hb+YN0YVDtwJDhCix3g6aoGMPpg7nf4MrQAA6kcHvFMqj9IRFNeoymFC+ZGbEujbf4hJlAxkb/AlDVp43kLj+4Wex8TUkVC6g7qRfO0AgUdzfYwvU1VQ1VKDAmz2FVJWdGoLKALrxDI7A7DxABsaU8RZZtwBUYaaSdQu7J7wHLajV0IGp/VCAUDySJTNuAd/MmIv1DfO0mujQG5kJSiOPMJN2vlQO8AWdgt+DKXOQDtdm5S4ve29iGuP2mhuTKvkZdCtkWYIAyEMQLgMOABuIShq2FsYF6kW9r+RLDBiNq+PMAYXUWSKjPT4PO0KrUOL7ywqqCSbbmoXtdvt37wG3JrzAJU1i96HMJgWsrsAKgKzIWA7+ZQ1m/dQvaBKLLRHHeHoGkcE8cQGY6iOwhrlvUSKIHEKDDkAJ1UGXkQf6Ztl48eYRRW/7bgDpmLAahUiJ6YUUpscgwjandQfHxIuGuW3rgGHpBA13pG1jeVYHRWMNtRNbyqIUrxvDdmNjkL/ALSnF7/PeKUt1KU1girlruprnnnaVV/dse4MIA6RY/WTADAkbbQtLItmyDtYkA9yhTv/ALS2ZyxUXR4ERFFBWxJB+IApSPd8xh1A2fG8hGOhffbbmAtWJNKNpZ12GUGHi0FjVAUZHbgL+PxGilujXPiFixggjkNAUsDZG/mELNEA/iJQ1Pp75QdG4G20DL0WdALxsK+J0Oj+oJhxjGRQHeOz5F6ke3NXxPROJYOMmrEwvibsT3UMdGMibmyOKmZNSZShFVLlnh046/DpIdo7G0z4waFxgNGV0awQRKMWjw7sQM/VG2QyY5fUr7VPzKxyDQkekQkekoYJJQlwIZyPrrlenFd2nWM431skqijm5nr0zfTjJretuDKOoNpI/MINTkfHAkcl032vjacMcQBtSH2k0ealM4A23uMK6k32PYXKZFCgItxgJmLDUTueN5V6UJPPbaUisBdUR+0Nh7VIHO8EgsVadbDbz5mnGXyDUm9mqB4g9P0rdSwAB0+OLnYwdEuBAEAU+QP/AHnbnnI+l8XxWczGLH0T5GHqtQ5obmO6j01VEzrrKcHTe03aiVsEGuQZWTH6gGtdjXu8TtJkern/AM+2XET6IGPEQvNXRjNeRCoDG/kf8zQiKnANb2Ip8gCVdHiak/bXssa9RZmZd9iGuMw9XZC5dj2aqBmDLnyY28/ETl60uun068zP2k9MfJ8U6nl3XbYzz74Di+sqVHsyWT8GOwfUGRdLe9fzuIz+bwF9YDF6oX2mOu51Hm4+Hrjr/AdaPU1JdbCYyoKAtxDydRbEjkxTtuK55nHqeGP5c8yrCsoBBvkzZiA51UfmIxYyTZ4Peb8XTggHma45T+PxfdUpWwDRMeljcix8Sx06V7hcbjxlKrcTtNfR8SLRb3U/oYz01I3Wj8iMVVPaWRXE3JWLSGxkcRZLDmPJgneY6ajPuTD0mOTEOe8XnOha7zGOe7cjNmAInLzKnqED7u9idJyWBA5nP6rG6+7TtJ8k8OH8rnxrMuXQ2oAarvcQ0L7CuTRiHzaSFP8AtJizayFb23PO+bp2sIws0eJAw06hdjt4lMyqaItb5MrYX3HeoQSm1AViCdwfEr1GF255q6gaRjajd8cxhPs/z+IVNRFNsT5HeQtdgMB3kIU6QwN+YHpLrteZAYDH/eV6jnkkjjmL16O52kLsRV8+O8voaNQCFQu7D9jBc3udvxtA1kqfA2kU+5e9fEaotiBvsf8AeWVsWbHgQDQA9lm+RD3PtJO+5EuoTlB1e0km/EMeqMfci4esk72QBLDawd6o8CXQoorYnuwT3HmZ2xuB3YXXiay6C7BIPaMRxR99UP7hBWVUyLiYE0b2HxKbI6opZeeQOZpyhkCsF9p/uU2JPbkxkMdxuBCYQMrYwD+n5EtHV2oC/O8MenV6aA5Bg5MZDE4yB81J4QWK1Gg2Cdh+IftSwaMSFdPdtvyPEaVOQWbFeOIVYOpX1gVQF38xQvIzHdRd1LC7FTvZvmC4cGr2BlP9MC3iK2B/xAZUACqtsOTJjZiDfA7w8h0r/TsX3kRTqW7hRIVsBTx/vA9UEXuJAxrgg+ZIBJZWKniOTSEGk0ZXtdP+6JIbtvKemnK/9MVRMS2VdOnue8GyRzvCXCLLNzBv5CWZVIHuivWJHfbtNGm+9DxBbCmu+PmXwJjysyHUN+wh/wBv2yY8RZh7r28SMwQ77+DFxaEGtl4l40BseeSZDpO4P5kfJQC3dRrJ6YgKZGBrtEs7Kx1cSseTSxbztGovqhvA7yapI1M3tIYdiIIRrC6a+TNOHKuPVSKRxuJRyKxrRV+ODL4XGTJa5aALAnY+YeT+kqqovVuTGHT2NEGEjIW32HxEovo3GPKNY9ve4BYHM7JYUk/tHdSgcKU488TJlAVxsZCrUgNbcGNHkNUzOSO0J2OkQhwLswUAQk+7TbAnmZ8ZYNQbtHB3Qm6u+YFtkogbg/MHEHdqUFmJ4EvJ/UNnetoWsLhOg0x2JvmTAh/bkKnn/mMQ/oRsZBou9PHeMyKNPJF7yrhLEF9vthqupd/uvf8AEEIQxCi4QGkAncnaQLP3V2ENHortX4llLwlwK08/MUu7bfoZMDC5PGxEcciYsfuXk7ETL7iSe4hqSyrdmWGiZveQeDC1KzG+B2i6WjZ3J5l6rBI2rbaVFqoLE7VLIUkAChDx6Sp5rx8xeq9gaqT0AOFg9p2FVDRDq9zVU0Yvu+e9ReQqchIFVdgyKAqSxANi+fMA4q4r8Q01ICa2+e8ge+Vo3vAQykPS/wCIRBDUQbhB0I2HIhJpdgP7rlFA6VoDfvLU0pAF2JbodRO3NUO0LToslgSRQuQCNBKgqLFE/mUMbFrBNcmoYRWA1OFI/aUS2NSAQb8G5qWwMx5SmQCzc0KEbN6jHaYS+ptW23maURsuL28nsJ2+PrblGnHn9V9GNSfmdDH0WV1vTX5nO+nK2HqNJnfydSuHGCdz2E9P1lanVjOn07IeWAjl6Ary0Bfqi/6I/D1+PIab2/mPrF+1ZPqHTen02q+CJix8Tq/U3R+ibSwJsf7zlYpz6mXw3zdaEjlikjVmVMEsyCUTCqJnE+rOBnVTvYnaJnnvq7H+c2F0KmO/THXpj02SRdnaVpcpbbMN5Ayksp/eQk72SQNqE5OeKYsCAWsc7CUx0kV33M3dN9Oy9QASuhe+qdLB9K6fEBrByHyeJfq7cfx++nARXyvpRWY+J1Oh+m5WIOf2jmj3/SddETGKxoqj4FS235m+eZL5evj+LJdtDpdRWlSvxtALov8AqQwwxU8yHJfaeiXl6lPVrRo/7w3ygCr2PMSTqazFZ3AYgGPssm0WXPX2n9ply5dfJjcKh0yuRYVTQ+ZzSWd9K8ntJba1Ouds/Q8mS9m3+ZjylgdtxNL4XxNWZlUSsvU4OnNdOA233Hepj6ud+aXxz5ZVx5FXW3sX/ugHMT3ic2ZnYszFoKHVsu8mMzfy042LNNmPEXYGtoHSdNZBM7GDpwANo6zMO/jncmh6fFQAI2moYUPG0NUAEmn9Jeesb55+qhjdeGv8wxY5H7SAkS7m/vFGDLUargiMxGmj7ax14gHQgXKTHe54mz01ZYpl0d4cP79mT2U5CrZnPy5Gdtt5tdPUNHiHjxY07CRv4/HmsnTdMxOoiF1nSg4yK2m7VtsIrqASnO8nXlj5e99vKZcRxuyVe9xeyrQo/wDE09cK6ojkd4iwbX/PmeW+3zb7C1uN+L5kxh6BU0LreWKIB1frIo5AO0moHIQSD9xhueLNFhBUabsb3zCKIasmj5kNWRqo3x2h+nktdCnzxLLgbIAL2sjeACxYW243smaVTK5JbuO3/Es41AvTZNG5eN2phqutrHeV6uygbkCt4TUQsXIG/gxlWADa+AIBdRlGjajZ/wDiRWPqDuCYFZOPao3O+0JwfSVg2/g/EF2rY/vL1K4q6Aj0ADuSdQO5vaEgANdz3izpB+42P2hF2pQNxGoaERiQTZrtFBmRja7EVICBwSNpA4F1v5EaqlDlD5O0Y2IrpYkBjwJSub2/UQS7tte3NmTTwt0D/wB2/feVQoadjwL7wrfURp/eRFA3Yg/rAHKWCqKuDjdg1NuFP7Rh3J9135hpjV/e27cV5lh5CzWRt7fjmUVsd9PkbwtK6hpsb1KbDlC6kYae4MqwBwv7QhsHffxC3Y0RZqru5Wh3+6wO0FsdUQxuTQkgqpJNiWmXV7aIMsLqFgmMVEu9X6yRAamQd6MFLY/dRj9SsaJsDeLO6k7VKmKB3K9vMIMNRFnaUlBC3aWRZPYQCuuN5W7NRPMI0ie3dj/iKHt77wYYRVUxFSnBycCq8StVgkGu8IbkE896hSwSr6SOZTFWsf5hMw2/zAJUEDiAwDZfAhXSkCxXFQCCF5sS0JPEh6MqxfaorUNTGzt4hNlIVh3MqrXnnxFUagE+7ky1VQbJF+BFHjvIjjuN5dQ58m1Dg9pQVXonaIVjqN/b2JjwaQ6uBvEQORAOF4i+QQO8sdQb0kfvC16j71qjyIXYW4A21WfI7QBqdjR47Rz6W8S7RTY2NCCgtl2r8xiAewEbXvLAXSCd4JYhjxXaENLoS1oyk+NwIvMHHPBGxlO5VBRupbHUgvmoaLZmONgvJjcZCYAGHvrv4iQ3niGWJ9jdo0HmYNYI2qqBisZGJQOPFxj/AHbbeIsg1sbPkSalog4U2aNyLd1/aeYCoS1gX8RgFKtgV/mNEJU4dNcHmCHVW0htuDGKoBG23iIfEbZgtX4lDg2pfaaF8gyyoQbnfnaZlVwhrYCMVie17bkyKZifSSSd/EincseT4gaQSO1/4lDG6MQTYHiXA4uXcGwADzGZjQRdfa68mKK6Nj34gHKHVVIortHolG1FaAF1KSrG1bUIBTRuv+8v+qQDpAHmTPyUz/y2YAmiNzKIIrULEoWBbMCauGGP5viCf6BCmni/95QTUb5FRhVUAduPAlCnyKALJ4gwOHGRe2/zOj0rBUJZQPkczO+nC3pqdWT/APdptx49CY1YEkmzPR8XGXUUcnpdRW5JGwEY3VEntCyMqZydN2IpcBy5SfPaemisY3JPeP2HeG/RZcaggXMrkjZtpkOyteM73Ji4iAbEfjmOvbrx6aEjhFJGrI0MGUeIQgHaRQsdp5zrXvrsh38D5noXPtM8/wBWunMS4IazzMdsd+mHSwybqAvbtOn9PTGiB2A1GYsIUZk17qDc2P1ON3OlPaTe3IMzz1J5dv4/PO7XVx5QRGjJ83OPi6nRtdjkGNPWLpG/eds5s19D7cz8umchg+pMA6zv27Sz1mPSL5I7SZ+lnycVpbN7qlNmrvMB6gNpa4t84YczGsf2c/t0FzC7vjeZM2ayTcyeuzcA/pCOPI6/6ZvWvt9fLd03VonSm2ANm5yut+qAuPRFFe8FumxqC2R2/eKyJiQ7IATxL9nj65529WkdR1z9SdbElpnOZ/mp0kfGBVqD4BlK66SSY1veZ+XOx6nap1ui6cCrErG4ONXUb3vtN2J9rUWPiNjt8dlbenwgATWpoTn4+pHmaEzg95fpK7NWqXqiBkEMMh71J9Kz11OfZmsSahFk18/iCSDxJ9bCdS+jtdSDLRiBZO0cuM18wXPy2Ys4I8S293EQlqNxDbOiiyamteLv68XYYMZ8S/TPmpzc/wBWw4b99n8zBl+vZDYQUPJkvUjhfl6v5eh0ogt2nM+ofUsaqVxG2rtOHl67qOoBD5TR4AMWDpAN/vOXXyfpyvSZXLOzP3N2IAahsNxtGM39sCmBHu2nHdY1a0VHABlBSt7hgZb7ncd5Sk3upCjaQWAwHu90lqMlnda2uSiPgfBjDpKgNRA7VKgBkAO21iCxATwZNJLXtCONSLYxoVjOkgb0djCU+weQTZlgAULlpQBWBLGlg10OwlfY4ZQeNrjANgf8xeS9YrYj5g1Dl9xDLYMElQ4Xm9/0hkkner5MoKpbWST2qA1UVTqB1d6lhVOy2b+YACqKW7PNwrNkWB+ZQJwtV6hX5lLSkijXzDRydq3GxkIFfJ3gVoNe3e+xlgaKDU3eQuQlLYHPmBuzWB8GT8qbrViTtXgCA6XZAodiTIFCLYO/wYJckUP/AOIFti2NMSa2HEtEIGzHftKBI5au1jiHqTuxv4MihsE2u3mjLKMaC/qJTsqkewfmUMxNGvjiVFoGbUu48UIDUhF81v8AMaMhJ1NspgOQW+3UJFKxjSKbeMCI4AGQX4qQ0NjzFgVZ5Amj0s4tThb38w3x+nQG4ig5XL7o5smofjiNQBKgURW8t69MV5uxKYA/PmDpvcH7e0kT2K6HP4uUBZ37ygCw9x/SRUY7odvmAemvmQElrqUAwYk8wSx38we1uncELcWw+LrzDdCFGk/pczt6rHe6jFMxsbthp8CPAsc7GLQEKDW8sknc8yoJ60iue8IewbcnmKAbkQwaWmN3DWhyMzGgKlhC43aq7eZZOw23hEek35EX2m+VrjAFkbXBJDWl2buXZKnWeRdysY92w54g1WgBQ3eC6MUq6MeyaWKk2Rz4gndTdH4gYkbI6kVt5jFGitR37RxKqNxQ8S3T1QN9h2EphOvvKV9zqG0YOlHJcKO1bx3p403vcjmozUwkubXt8GRsmpbbt4hMqFTW7SioGPY0T2MY0oOGAFdoSuEstRWotDfaWFF/EiLZi7DStCEAFawbAlIqUTqJHiLJJbSg/wAwHhr3UX3l2buplOTRya+I71joG1fJkhBhWLhR3PENnB7bCZ2dqDKTcoMWAs0aJlWGvdUFIvxAQmuNuJXrEf3fEDK5VgE7dhEinLsxNfpJ6m47C6qKGcspGnnmU2QCiNqN1J6RoIbccwAhKw8WQFfPeQkGwOPMCXtXA8mQ5CovTtx+YLFNJ883B1f09v1l/CDUFjvsPMFlyDgWAdjcPHemxuDBBbVpO28iicEgALwaudHo8ATp/XyCiB7ZiHKKAeaaburyscaY8IBXv4nb45+UvsroMLZuqbIftG/5nR1gZCSInpz6WLSosn7jGuxegBQE9HEyBedGfqFYcVxNGIv07BmSX0zomTVkH4nT/p5k7GaC8XVY8oq6PiB1HSY8qnYA+YnP0JU68Wx8QMHV5MbaMo2kGTP0r4DvusLHN3WOuTpWI34mFBtMdOvHo9TGpFJGpMtmjiLcw4rJFReFfUzovYmM+s/Sv5vS2MAFYPRUeoBOwG8L6n9ZxYFONGt67TUzPLn37eWzYjjzNjLaSNjA0uHrG19oxnfOxykbE2SZXBIGw7TyX34TzFJpogmr3oiKssxG4AM0IgOz+1uLlabO23zGptA+UriVV3ImX1DVA7zSQCb7H/MU6K4AUUR45jafaoMp0nTsahIwJF2doCYHLjGgtqupADuG2jybdaU6gY60oDexPiU+QkkXve28Xj5OoQmUOx258S/atX5Or40Bb1AVcWOKgaA533YQyACPmCWBNqpHaZ+1Y+1U2ADcAeYCYicgFV/zNLIBkUeRvFYyA4IuPtTStYxGhwJox9WoIIPu+IJxozXVDuIv+Xp3bGfcRsfE39o9Hx/NeHUxth6nZhpfyNo3+Tyqfa9icJcGbC4C5LJ3s9p0Om+p9RiUjIuoAXc3z3njXr//AFR0V6fOO8YvT5jyYGL6riItgVjV+p4zjFt7jOv9h/8Aq5o06Z/Jj06bzvMY+r4wR+IC/V1Uuxs2aEl7iX+Ry6q4QsIgAeJyc/1gADRvMOX6zlJ0hd5L1HLr599Ox1XUlFNEUJ57r/qWR3ONWoeQYOfqM2VjrchfgTN6aM/2uDxZmL083XX2RAWssbHMmr20RtcZjXSK8ioS4gwINzkwoAemdttiINksbP8AiM0mgPntLGPcm6r4mRR2QkciRWLDn9Y3EV1fbfzKKKCVG683H4Sl48is5EMCzXC/MiYUGTwIWnSws73+kqLCA+B/xFlCrnfV5jXajVbylS61mjIYUzVlKg8CGhNDa723kJo8fvKL6SNqswJRJaxVS9rk9SgQQb+ZZPtDdu8CmRsle+q5EhxlG9rWD+sWcoZwo2rYXGsV3UHf/EuqA6ltSboSaWrc13jQTbbLvvRkYkruN+1QhN6W5BJ7yzkoGx3jdAAB2s/4ijiOn3C++0aKVi5J3q7jGyaqPcbfmTTpagNiLuVYLVVkxphyOrYyu1g3fmAaBsNXaWdFg1Vy2xK6kau8KWzg8Ux/G8WCNVnYX3jxjCA2NzxAa9trJP21ImF0aPZT4k9wHFAcGOIBBWvkERWplbSRt+JVwoZWAo8cQ0Z7NLxztGFUayGsVvGL6en5AFweixrC01EEyGxVby2Smu/aeIJ38TNQtGZ6D7SMu9L5kcHbtLBrkzW1VOhHu79oPuK7mpHLHk1Kvcd6g0Vldh+8gJO3eFr28CWr0uwFwTFshAF1tKtiQoFL5gMzsaJjMRUH3sDUapeX1C23EWGKgX38zUWDGgRp+IkoS3/vL4PA1FC2bb4gjKNVHiQgHa9/iAU3APPxGqZr/qg2KhnTkHOkDvFGk8w+w3uSeWcS7tV4ghwVIojtJ9tkQL9327ShyqCOaP5hCwxvfvvM5dr24lAuW8wmY06uOwgat9uRIvAC8yiDwP3gw9NJFhgPIveQOLu9r4iTZXcV8ylYhSD+kuqdlC5W33sxZo+wb/iRXI2bnmCrgAg7RVNG6ihuJVECztXEmN1s3dk3tGZhjtTjckdwRECPTa9tvzLKMAN772JTsb3h8rsTfiNABeJNJ8XGimX8QSa2B/WEQYAQTxtvKGJAxN2TtUNHI1C7B2MXutGTAGXGpyURuDYMaqDSKo+ZET1d3OlfJhjSNlJI/EZQp8RDjuIL4xqXkmqEer21Kb7Qfcx9qi/MoQ+IKwYGwN6hKv3MfEPJ7aU7m+RFtbAijJ5ABKsVv/xIUVjR3MbjU+k1/cYQUCxdGAp8BRQVYbw1G3PujFFgA/tFO/outDUSdzLmg/SLKaJBEiICm4FnmzzCbMHYE7NXI7yr3J02BsBAs+3vsvEW70BW57mGAWJ1beZVXx2MilrlcnvNnSI+UjVekRfT4jmzBKrzU64xrjUKgoTv8XF9pRDfGEUBR5mzo8eMn3n9JiojvLDkd56B2MvS4sg2AH4mJ8Obpm1IbWVg6xk2O4m9MyZl/wCICMHVrk9r7GX1HTJlWxz5i+p6T+/HsYHT9SQdGSQZMq5MR0N9plpNf1AA4lPzMqVMde3Xj0asMQFjBMtjB2iMrUY6Z8w9wkoxfUOpyYFAxNRacpshZyTZJ3ubPqbXmVfAmB3sXVEbETj11fTj3fKxlJtd68Q0ZmaufIgAggmq2lKQNyd+8x6ZlOLbgHgQlpm+6jW5MSMlXUKwUs8RAR9ikK3EpQKOrkjtAAskEAgRuPSQ3II4lUO6gBRR8mVSu9UAR4krXkP/AOiUAMeQGzQ5uE9r3tq4vYwSdmABvzCZlP21+IKMBjO9NfftIYX/AFLvkeJHHupfEMEUT5lEqRWrfmQxHfTpbv3uWGOlaqz4kKXvdg8CXkUKo23iIpsYK2H/AAJQU1xVHmR8l7dhL9XaiPwYxVKSbsbiHRGOxx3kXSFo95Qyf2gbDvAoABdVA/EvgVd/8SgLetUtyAQoMGq0DSf+ZWjkAj8wz7sZA2l4ltTq2A5MnkBiRgT3ELSHJbg1QjFyIQSCFHgymyeKF95Qt9JBHLSlAvcc8S2YjldzKFlb3rsZdFmqUdxCTSD4MUtlyt3INzzvfEGmuAoDbG97leod94vVtQ4MoqVoAGQPx6TtsBKVlNA8RPu7LdeJY7bGU0zYMdIuQAtpNnmiBAdqrt8yDN7qgNRiTZ5+ZXLCr5gNqa6NfMPG/ncwgWUpe1/PMpb02e8aHBXTBsDt8UYCyzVv/mGjkgWOdoD5AKu74qEhDAE8nkGJBHXY8EfErZsnMplsmmv4iwrBjvxLnhcaEcBXHeqBgZGKoNNlvzBAUfmEeBIgfdxd34jlekCkb9opEbIu3I7SyhOM1uR5kwOOpVBrbwYCugJ1c9oGp2pWv4BlMAT8VIG6wTd7StYv2nmAqkIRLRQBXeQlM9UkV37GUrhW1EgjvFZAXIKnjaosY31fmXDWp8in+2xKYgnkiIXVVA2PmEbHe4NNVaJ27biQY1Fkmy3mKDGybl67oHtGruo2NdV2dj5kr22LoeBL2Cjn4kBIPAH6zSBRtT3W/wAwyByRVwFYg8RysGU6oUgpqN95bIdhU0Uq2eTBBYkk/pIhRWl4imXewd5qAvkivEA47siF/DOSwBOwg0TvNHpgnc94JVLrt5gDelaELex2vvB0/MI2F8xpq9Iu73lMBdiyZYY6QCKkDDjuYUIo8xoClfmoF7C+Jeqth2liA21UZYIq+RAbniEgF0eIxPImQBQfMAe0f4uODqWGrYeIk2QxGwuVago7A7xuNd6PMyuWVgRz3hh2G+9whr6gpgUaF7QvUpRJqsXUaqmJ1XzAe24EMGxzICbsHYSewtAy0fO0M5KWuZHbc6Re20iJqX8mUi/U7QsmRlK6jRgBKYdt5WdS7mtzAYuYUYs5D5JFxarQ32h0W2j8pq1sg7nmMVdW9/vBxHVQvcSgTqYXQEqibbeFelbXYnaKsgVdy92TnfmFGMiYzxvcYror+3iZ8mIaFYsLB7d5Qb2nzGIbrtrrYmEXXVaiqmZCWNSxXmoGvAdeUCuIBOhrPPe4pXKtYNH4lsxdRtfzAZd+6oLrq/NRb5Do2O8LWPbufmTRDp4I3ELVYA73B9x3AFnbeWD6YBqzzIGDUWC3QPJMSpKtudzDBLsCAbup1+i+npi/q5hb8hfE68fH9gX07pvRxeowp27eBNJ/EItcC/M9cn1mIomARC1DtALGBcLFlZG2MXfmEqluBZhXX6fOMq0eYvLhxDMHa/wBB6HpXB1Pt4Eflyrg6ka9kK8wM/1F1fHiCcXMiiN6nKnUXkxClBqTGlic+ptdebkRYwSemRCAmMa1JnybsJqqZ8+zRVcP6gdXVMByABM+in2on8w8uS+rynneAVBe1bjvOF81wvsBxOSdF1zJp0FSe/aML+kwC7GUtZXvhpLNTwVkJB34lggAA8HeE6A5GVePmCVsfpIile8mntHIKZvdQqJGA0W7eYYtRtuK5gHuAOBtzI5XT9197/4gP7gw1cyKobGobb/iASD47HeUFK2GP6ylfQyrfP8A7SnY0u/eoVTEE0d6gtjujQUk88xhZANIU8bmWGtvHePENUoohbs32hliRQ38yl5UjvFkHWaMiahUN2qU2GzZ7w8d7/Al815uXVARqC6dq58yAMTXeNZlNeRz8wL31bwi6INGr8iURTFW794RdGYNdUN4JBZtTbCT8gtBWrNRjMoXSOO/zFa9TfI2hX7vxHpSyngVtzLxIdgTv2hC7JrY+YORtICgEV3lDFTWwUHceZbKwBDbfB7SnKrhFWch5+IsZLFMdXaiYVboAmpTZOxg4lCFnbgcAxqsmkA7GA9atN/rKLRlXHt5uFs/tJoDcf8AtFqPaRfJ3gHY0Dv+JD00hRq2AFjeKY0faLlKz0b78S8Ab++t94iBdDpViLPJqRcYC3XMe44CjvFsxX/4gA2woA/MDeuIwZNZoj9oSmxtIhZR1K0xv/aErMCdQFjx2hkg1tv5i3U2Se8onqLlLN3vaHX9MmzATCwUaSJdOQe5gWEAX2mzIcW5P+OII1gnbiXbNzsPEfY1BjUWbuuDIACR44laTvUIC2q6HeQMS1YHijJ7Qxo8yKpOLUTv4isgI3G/4gG/Cnnfky1Fmj28QEJI3MYCuoACu1yhTJkB7kSwpO4/Eade61sO4gqQcgB2+ZSKOI9uYK6w4YDYGNLnVx3/AHhWFN8kwjMcTXab94XpM2x5q9o3IpB2FDvIp9puTDIDZCp78wGKs97ixdxh9/e/mWijUoNaR3jF/wAgQVKkatxuIL78ceDLzjGMzDEfaDsYBBJFnSZcDimlq7mE6ACgN4WxYsxF+IrVrc77SeQO+qjLJ9td4RxUNR28QSfTF1cGgBAqoTEhDRq5SLZth+kt7awog1SC1JLb81BIBA3G0tcbA3YgnGQpZt/iTDVkWaU1LFkgdu8GmK3UNAdrG0SGpp9pPfxAAs33jHNrAX2+6rjE1W5UiQGk93PiMxgUbG8NE1t7hsIkC7AHArvK0qaKnbxGunIWqEFVo12lNU6Agf6t5YW8XneGm7b8S2YHGKFDwJqDI4Y/aP0g6XvihNjj+idGxESgJ2mVLGIkEQytKB3EIKQbrmHpBBA8SDOFJuRLLAciMK6TsxvvC9PSoJ2uVQMK/WNRAMd9jZg6TrINAAWLlOdIIXcGWCKV2U89jLbEw30miauUMe+rbmMTqXVioNqDKjMMQ1efzJo0gkHnma2KZBbrv8bVFthV/ej/AP8AyYXGfCKbcwglMdJsGTiyNidt5EGmABPpsLEtsqsAKG0LKafcAiLTGCpP7Qhqsp/XtFmgdK7eZFx6EJPJ2FQVVxXYy+11Z0giv1kNCoBU+7sTALkEDxJQ1RsTG42pdNbERKEgb7Q1fceJUUyad/iCDpYQsjBjvz2gqLIJNSH5NDgkG/0l0+VvbvvUWmJshAUbk0BO/wBF0eLpUBPuydz2E6ccfZQ/T+i9H+rlHuPAPabHcfrFvnF8xZyqTsZ6pJJkQZf9IBa+9xZcHYG4eLp82b7EJEomraQEntOhg+lMd8z6R4E1Bei6QWxWx3JkVzum6LLm300PJnUw9Jj6ddTkbdzOf1H8R4FYp066z8Tn9T1/UMmvqW3b7cY/5ktHX6v6ouJSOmT1G89pz8HVZM2YnqWWiOL4nCy9T1GbjZfA2E1/TCTkaxY+Zidy3IO3iw49LLjcMpPaR8npNpO1TN02OuovCbs7jxNvUYx1JIAoryZ0w1eHMHHkRhHcRXTdMzGiNKidFsKti9lWJmxZcY4nOtzauBnQldyORM+TGVbcTFldpdeUyj/xGQAbgm5n1kXewudfqeh9TNlOJhrvcTl58ZR9LiiOxnC844WeUdjQe/iVjehY325laWK6TupEAq/2rsK3BmUpnrW1SwQTZ4AmfSdQIEP+2gCfxIU8N7CoH3SK3A7zOcrGj2EYGDe43tFgPSNXO8ZWwI3ma6O0cMh0SCFLyWB3lHah3HBhK41bcd4Btm527RQeMFquTKoUkfEtHoKeKjAyuBtv3lPbORoUEk/HxCcjGqbWx3mgohX8wGXU3FqJEDiIpmY7tsBAYHSSOYbADUxFbUN5TEEKvaAJyUtVv8RJYgjfmaHUECjvxEHHS6j2kBGgRUtnsDsIONfab5McED+01sNzLIAXbcC+8s6ma+NQ2MjG2KgUb/aXQ0gXdcxigTUz6WJr/aRhdKbvzLvgiWGvJsNx4gVwBya5Mnp61NCh5jt2XcU0AllLXsCOIABaJsX4uLbVZI77fiPUgMG5BlZNN7UL2gKKtXN/EsI7+40qgQwhod5TMKPaFVWVjtv4hIroed5YyANprtyJZYg2DCD3GwNmCByCD5lI103Fwhuaa7PMLFY14I7yzj2NGhAOrGRQ2uWWIJLWRBsQjSAALPnxK0nVvv3Erc8fbcNlbWAN9oRe5NKSBUHSxb28gd4RXTwfdXniUSy7izcYBJIb57w8g/pqBvZ5i2a2APeGB/aTRBhA7KaMFTQJMcUDNfbuJAhRbYbxihs0Kkyb5AgFw1Pt3WjBX2sWv3QLFJqOne9hcv1CrFdIAJgFsmslhYPaAdTMdiB/tLqn+qDelRt3lBRqonY8EwUXTQu94btYAr9o39oCwgYcykIa96rfeWyEgFtrMr0waJNV28wUb7qPcZa04pjzF137S0O4smj3gE1DH7eAag42pWocw7Cqw5ijkHp9h8RU9B9Kzq+0eIRTfVZrzJia+d/zDUkSae15FFVe/eLQFbEY6+7eANxtxKitdEAmGzKTVXFhO53ln7tuYUb/AGgjvJdSOxVaAuIBdmsiA1RbVCIAu967RIcjJuYwsCm/Jk0AzaW5uWmRheqJdfdzDewQDzHsGWGi+0tdJXwK2+YhnNaSdvEYFsqbo+I9g7Gg7bxiFl02bNd4rgfMV6rEn4l9KbkbTdHa4IfaX91bbQmxhjQkxMUhJjA2r28SINIqt4ugQWvvAalAmCa9TioCgnfgRWojISJUamI87CAGB7wQRoFwNJAv/Miw0CpbFnNHc8XBo7UbEmUMtnURvxLF1WUP6ZtdgeYWNlKD28CoxCWU+psp7RRXS1AbQUbOosc0OJn72P1jnB03VCANLX+N5KatHIQk95ZT26rqLD6vb3jUSyCeBBq3x66PjxFMdLXHsSFKjvEcNdWIpvgNawb2lqA3sFj5ht9wJFCDpskjf8S+kAX94vgbCXdE6tzDVBq457yZEGokc1IEnc/5gsELagI1cLabO8t8doqDn7jAUE1e6tu8gxhzfAENFetK7CFdUGOwMurrMy1kUkbCW1n7YxxrNqL3gA6fkQYf02X0zfcTavVtkWkNtOZsT8RT+ohtGIPxO3HeDup0/UZBZofkzRj6BBRzdSq/AM822TOFF5Ws/MzZcuUN7nY/rO07ivbDN9L6ManyByPMTn/inp0UjAl+J46iQCxPFw8VEfMzfkHaz/xF1eYHT7R8TJiHVdZlA1s9878RGNTX6xydVkxYciYmoE7+TMff9prePQ6ABRWTMe/YTI+d8rF3MxLkJIJPu7XGBiVoiz4k66tQ4k6hXBna+mYfTwDI62GiPpv0t+oCtlGkAceZ3caaEOI46UDadPj4zzVB02NR1Q0ChVmaBifG5LDZjyIvpwRm1djHvkOg6u07AWyNgO4JU94eHNxpNLdmTFkXPgsUe0ysPRauJKrYnV4x1HtsXsbm3JjTKu4B+Z55izZbvauJ0eh6lsftyG1PF9ol/CuX9V6U/T+rXqQ948jBSPER9V6MZ8A6hB715+ROx/EXT/zf08om7WCsThxlcCo+5qjHfMsPbyFldr3kVlI35HEf9Q6cYeryYhfNiZghPANzxWZWV2tHyfMumW1XaxzBq+R+NoZYKpPeT0KCqRpHHmUhF6R+sE5DVVVwUDVrGyg1JdQZrRS7XCNKQCaFVKSjQ5P+0LKBp4syKoNZAraU7023EENe97iCGGrYWPEUsNBLJZNGRXOr7u9ylYaRfFVBG67QjQXZt13/ABJiyFbB7xattL00/J4lDMjh23GxEU6trAA7SPQ0kG9oY393AkBYgoWmF0d5eT3DURUAMS+qqFQmy69j27wCIQIKN96EEKQCFFkwVaq7x2M7WZVpLY2GQWQDGIALUncjeQkBQ3Jge4stiqk0CV22O9yKtC+8YRT7Det4jRkuyfyBL7U1T7gVbtDAoe7uOInGCWBugDCZjrsEheKkQa4iTXatjKfCtD3nbeEr2qnfYkGCMg1bnaBS5btADQ8xeTIA/wAw9YYs1bXKbBqpmG8uKLEKtzsfEHIPEsAA+O0sDyINKQkJRO8arXtxXmRUsk1CxLROrvJZDFN9u5o/Mgutu4l17/dwJRyaXIqisIqyLFciECa1b7bSg6sDexuGrhOG5MovGPdq57yzwwom94DnSNjdy/W1baRXeTExDh1LrHA3MW3IIJ/McMgbJ7LHahIaAsfqKlUrHkP5rzGltQUsO0pVDHUF/EohtO1m+0YKu9pDwdh8yiHF2Nq2MhBYDzJiKtmAHA8SkAB920JV1mzsQZZUA3dmFMXQy1xY2MWXCMAN/mWd8e1wEQknUJQdksfjfeF/Yb5lDYnusHINttwBGEgksLpNVX7SgiiySR8QVYMDctuLs79pBHN8CCUtQx7cw1ABLKbHgyhlqyAKhFY0jWUhQAIrWBRXzGDITsBci+A6rG/aVqAiNZjsdEbibZW+42MGiKle0XfMibXqO0NRdjVCJBFX+0Q7Wdv3l3pW/MGqZd75l7nvIoLG+0YBpH5mUKG7fiNCg7nf5iypB8wtTKJfS+Ir00GUmyY0Jq3uhcFF7nmQ2RpuhKgXV1NDzB0FVJq4dlW03Y+YDOQdPaPahVyI1HttVyLiVkJ4i2VloAcSVGkODd+IpdCggte9wAWo32lqBpLnYcSBh+xhfPEr0l0WZYII3PEE5CW24qWC2UaarZRBysXwKVNfEbXtHmAxDKK2PiDQ9Oxbar3jcjb0BvFh/TArb5ENNFHI3A/zKhRJFC+Y1bCre+0Bhfurapa5NQ8AQKdGIIJoxehlbntVTQKZga2HMXm0hvus9hHtoJ04zYXeTWdyveAqZEsk3e8HWxJXTz3lwO13R7yABmq9ogEhhHN7KreZZxH95C3VCpSPpBv8St2thzUZ6VtZoal4ghT5go23MiZi7cACZwhLHxwZPWGJiGJB4qazyuNZZhekVImQ+pbG+0UjjQDdg7SEigpFE73M4Y1M4Vdv3mb7jvxcItS78d4SjcRhIpGGOwN7gPiFixsYD2rEEQ/cCe47SKmkBdv0gMNwRL1EKAdrMsitxvE3UK0/3ML+IvKiu9lZqQeoRYo8VIU4NVXE3uKyejsw7f7S8GJlyBW48zUqkk3wJK1XR4MalWyjQf8AuMy5gaAUVXM1K9H7Zs6T6Zk6lg2mkPJMvMtIwdL0b9UVVB7vM9B0X0jFhYPlp3H7Tb0nRYulx6UG/mMYEc/4np54xT09OxyteI3IFNNz8zGGIheodJANGdFGuPRm2Ox7Qs75Eye1QyHn4mVcmZsq6tNDgxzZHGoAgmNROmyp/MNjArULi8mItm3uxtFqrr1COOZuJKZVylbUyKyZEOFgGFeJC2pfB7GdPqMS9Thr9jOI2vE5RtiJBuw59aUeR2lswEws5QhxxwY3VqHMGuX9ZQeurhfcRVzm4szaipGlT2nU+rkr6RHkzkPbua5nl+T2KfIdRBG/EtgpRWI8gysi6lV6o8GAdXpmt97qc2fI0T1acfaOxjWRRiABFMbkwgpiOrb4iSCFN8rxKovQZWZhsOaEtUOo2NiJWLK2quQRGq5d/muJKhQQaxf2kRbdOANnIbzNOjU4FUagnGTV8Ma/EAGTYHnfkQSCGA/tIq41hqsVQAqQreIbbwFsNA+IRPtHkyABlp9gZag6SpHeGgMNwpBNeIQIKFR/mEy3W3baUCNQ2o9oZWu6hSKMBkYG6scGOyKbvv8AEhJOHbm5lGcAize0YGOlahBhp/WQAalNd5VQsSAtG+8srW+rf5hZACx0myO4gkAJ91m+IVNRBGoXQq5V1tzcJCAhrzvCUhvtkRRChFXvyIXpg427UZNBdrEc3/lqhX8yxdZWtVAHEpWUUtA/MY+jJlGO6+Yh8VZSOK2MosAKCtbH/MMvddoth7tJ3lFiDZ3s7SL+DQfIqGXT0/mJcuNIr5/EsMFvvfmQWr3tVWJRDV/zBDhsg8+IZN7iCqNkjfcbmVepgxEYtnSNt9pKsEHt4j2KoE3x2lhVsHky3UXXHaAoKWCd4F1bc18S9B/tN+bgOQoDb6vmOQVjLck/4lQp1KtuSDDViASBv3kN6COdpMQIrWOP8y6Kb1AL1dtxKDNQhqNYbbcA/vFqaxkncjkQDOVlG5gnJ7gYsnUTeywkRm2AszIL1NN/7SBkvc7eILo2sLVCLZSNv0hD1dXY2ahkrp5IMUnTMygBrPJ+JYRk+82O0saELAu9oeoObA2PaopiWNSsdr/dv8QsgvbqbtKVTq9u8oFjlLNx/vDB0uN6EIWykn2k1K4OmzHaxuoiv7qIhkAVgxBuMUEDcmW3tYN2MHexve0NZiKoqx/mWCbG9CB7uBtLCiqviajKytsd4GRbXvtCKVbXDxaRZc7eIGdVO12BGgAjfiGxVhp07SaNvbKnpS3xW0MC1XzLNKovmUj+4eJMPyFgRRlf3jzH67OogUInUWcmqEYVG1BtXaWpBG25lB9Wx4l6dIsGQATeSWyWR5h6Lo8y3x7r5gC/sAraC5IosLuG+PVwYtsbPQB4kBIAdyNjByW1jhRIVZAFJ2g2VY3wYVYK1sYygcYHiZ+0IORtINCsDQ7RJW2vjxIh32MbsV32qEK0M71W3iTLsKHFx2qhdSe3R21XLoXqIxkeeJQGkE/7S3NkDkAyO3A7XGguem32F1JgGPXqyXQHaF92MA7DgRgxIGpCWBHPzLFhJI22qCRfEIpTEEy9IFVuTKukqNzfBhZcZ5B7Q2SvaTvIMbaCSbmUZltH4sGamOyitqiqa6I2jCWAqULyqPcVFd5nbEMmQO254muyAVrtvFkBR/zGgFVcaEftC0qwF9t4SaWbfiMbGCLUVJtWFovqalIF9oIVg9HiNwqcZLUYB1XfIM1pocgDjSo3HeGq+0cExYBUkMpBuMVTf3CMMLy4yzX43kxr8bGPCEBh5grj+73QBChUNEXfbtBdgBsSfioaKVcGt5VA6ifO8KUpOr45hLu1Kt3tNGLpnznTjGoztdD9LTp6dxb/AO068fHemfZH036UNK5M4uuBOuFCigKEviSxPTJIq/zKqWWoRbvVEcXvNC3xgjbb8RZQxpYCQEGQKAo73HYsa2BwDBJqVro1INuXox6YfGfcN5XTuMurG455EX03V6W0MdjB6pvRcZlPfeFPU/y+T02PtPBmf6lhDoci/cvP4gfUepX+V9S6OxEAdYr9MCx5FGQYVYEUd5WLIRaE/b/tOd/NaWNHa4Qz6sgZfwZLUM+s5B6CebnHJZslpxQInY+pY66fFlY8kipzVK2K5G1Tzd3yasUAFbg7SkJ1aeAJHTSxQ7iWhrt2nNlHb+ow7y9akau9UYJIbJY2gsDZZTtCmJpU9gZNqJqzA16l2G4lYnIF1v2kWtI9qGz7q58QcbE0rC4IJKksOd95Ede3MIvIu+x2Jjg2MYxQuZiTZ7g7XDymlFDYiERlVvxLa2WyOP8AaQJ7RXJlojDk7VCqIuip38SlQE6v8QsZC5CCLHaCa9XY7RECATk3JjCDZA+2v+JWQkOU4sS1B03yQO0q4zqjHKBe3eNBDMSooDaRUZiKIG8hIU+3ajAIHTZbgnmWwRWJX3DkERRYk03HmPxZVx2furt2hYTe+hV3fvGY8ZQEXuOZMmRchsAA/HaWzrorv3MiGIAEBvcRbhma1ewJCV3HcyISr/kUI1FmkF9zBzOCSSNyKhPpv3mmHcRZUPdGx3uFiitgEcSKoZlJ4EsDQtE/iFkoKBjG8Fq3XUSy18xekPe3EI+xFU7uRZimZsJ93eDTMqYwUKj3D7oBJcihXmEraSH3APeML2bUWZFrOC3jdTcLJkp/zuYexbfkntBzt/U2UVxLBdrpAu73kI9tg7fMWqgDf9hGE6dq2jALEemR3IqTFkJ9vat4rJsSe0vHYYFbrvcYmNBFCwf/AJgB7vah5h4xqtP7f9oJZl1LQr5kwOwtVeBKK1qcUD5mYOyj58Q0a9xx4lNUVFgmj+I1g3pDSQD/AMQUBZq4PiVk3qtmG1SKDIX3raAmQsSjg32MaHYkbfrJW++0aLTI2JfaedpEyh/v/SURyCLErQeK25lhpjFca7C7kxoAAx5EEYg390LH/cvxBqmYsQe1wWBYjavMDHqDV2jXDMpr9ICipVq/zDAqjyT2kDa61UKhNRoNuOx8SJaj7IB2Eog7cS96Pxv+YBIrbcyqMkAHaKCe4EnaGTsJTBmOw2lT8Id9+JaJ2O8pwe3MJLG0CyApsw6obSKgYiztFlqyEdpVWPe995Dj0myIJJD2vMYHZl9/aEA+Xb7YN2KO1yZebHEtSp3IgUP2h6Ro3MptI+TAbJTCzMhwWgLO/MvWAd5nbLqyfEIsC0qDNk2P2kAKtttLRgOYRZV37SKp1F3IVFAcSsje8eILmzAJcaVtIUU+0Si2lQBKU974g1SgDYcy8qkVW55hY6TerjL7HnvCey3IVBfBiXGqiDH5FV0A4rvEaNIJG8Ce6+K+YfpgqBq3G8IOrY64lrj9NdV3tNQLxmh7uAYxclDYwFAZbMtQGYASCybF9zJjvUSZHsNW1Q64/EAMj3kHt/JjVfUDQ27xbUVJ7xQLVQ23kGoBTq3rbaCaCi4ks5NaaqMQh8Z1cjxLqo96bX94IUaQp3gHUwGkmu8Nb3rx3mdE0gDjvGaxZoXFXR33ghiCDW0o048ZKF8jUIJZdwq1W8mouvNCL2sAfqZbcNG9ulnZjL9JdNGAre4AixLOemC+Y01CpUkDvJ6Y2/zJ6h1iMsmwORzGhVnVpreDkxEPt3jAltrJ7SsvuoA9olV0+k6jD0mIKo37mbcfWJlGzTzoVmamPaNXIcLAA7XO/PzGvReoAOZZcGcNerYkWxrxHP1xGM9zOs+WDfkzAbXzKyZtCbixOKepYnVxDPWOauZ/thrqjqlZVrfzCXqAdQuiJw/WZcljYGGmTJkcgEyf2prstnBWwYrL1AI5nNxZHIKHkQHLMxA4j+2DcetNggcczSc+Tq8HpLse5Pica2DVHt1LY19p3reYny+TXQ6nHjbCqZMuwq6ieoyYMahUYlaozm58jPiC70RAVXZObMt+XfQZk9DlAdJPmEM6Y8NooBmb02I44lFaUHnecv7KH5OpObpVxGzXuEz46DWd5eGjfxIyWAyg3e4+JjdvkhrsG0sDRHaKbLpfjmHRAN7CA4Ba3EtsXwtdJYjeKZXBpdxztCBtvZzHhhjsd+TEiEYtSvddt7l+s2rYCgfEuzkbYcysmMKvNN3hfZ/qsVq1o/EQ96rGxMGn2hKWLUe8VMWzViA7sZMbl7Q/pG5MYcjTvp5iCTjcULMh+DjexHEr1L24qUS2rc7QXUAhuDCGeoS1naXa3dbxSMd6g/3M17dx8xDWl3t9+YOOkY+YLPYF8kcxe4oEwsNVtDWR3kNtZrmECGZR37w/sxkn52iaElbYJx8wkRQxHaAzkGgu8h1WNO++8GiVQNRgM43Hcx4T3b8eRFjEA2vtzJTVBGViCd+5jsYUbnmKYkkUORciKSpJO/AlQtzbyB6NAbSwl5KuwPEonc7cSLBaWZTvuouFgYa6a6O1iCzUbANHaWGXVsDcLmU7IulgTvpG0Q5Gr+oJMjHIBRojvFb6Tq3MqHKykCxt2EsZADURVpwdo049WJW4MYeRB1LXW47Simre/kxIU+ob8QhrH2tsYNNoAbbmoAv1LY89pYVtO+xhenRJv9Y8xfaiFe7reXSopFb9oZCheN+xiaveyfiS6puNwt135EoEOd9opUK++MvGygkEN332iGFsoskHYQwp0WNiN6kZAGpW28GXXtJFg8SmKxudQY7yjWsVtZgrwV/WO0grZG93EQBIB44lLk9pvcw3UFhpIN714gslGx25gQFiDVGowqQhN1cWLA9pguSxBvbxBhgQ6bHMpLLWdoWLUD5HEMEWb5PeRCmWgQDZgDV6bXwY4gFhR/Ilk3YPA4laZtD795Z7HtUMFtyNhKJ2rvKi8NkknkSihvbvLQgX2uQkNztIysAID3lDNXEmU020H09t9ppofqrpG1tKBNGuZQQEgwkRls9onlVhW0iMCgC6BgDI3EiFmvUaEuJkgXYBvasgBK8by8jqpAWCcg0kDmD8luDtW5hBS1e2tpAI7EQfzMoVpNSMgajwYzUNJ8wW3IqAkY/cZAtNNC7KS1RWrU/xKJVwSDwdgIwkE0P3gsBqMiKJJAEm9C+ZEY69/wARoo3tAS5J34EgFjaE6nTR5MoJox7neMhg1NUIR+4k8RSg1Gr3+IAKdiTLLqy0dpRa7EXpt9pE00gAADtGOdS/iKG35hI/uoyqZiXYntIE0vqq5N7K9jFnKwYr2j0GkW24iWDajttJ6oPwYJdy242jUq8YPuJ3hlADqGw7we9r+JXq/wBsC8q+7cxakg7AiOyBTXxxKcXxH4XVqfPMG7cywaYASHbVImqoGXWy2dvMrEBq1P8AtLHcHcXtXaIujLKprmCyVkG+xk4O8B3LVAKtL32lIoL6j34kLAjTL5cKsIMKqEsdzB1jfT3luUsAb+YvGCcmkQpoevafFQXxk1pMpR7jbQ7vIB2ieBRUoRBfGzVR72YWTkNxtxLCk1RoGNBYxrYgmqG0BzqsDgSVpZtO8pfbQPc7mVVkUAvJPMYRWIknjeDl3YaN7guSDQ4MIW9sgKxmBwpvVRMgrTUAYiPfewMeFjVkDK+rGbYjeKxtpFt9xMWcxZtrNbSsYLsx7R+E/wDhmdSGDAVBLa2AO1Qg+rHvyDF1eXftJ+Q80RzQAgIxVwDUtm1EaRtIAvDD3XL6ahjkbi6BmVVpdI33jcjbHbfvEoNTEgwiytMK4jA+lRYuW4oUu8EuRkAI55EgrIQ1X+0Ai7PI7S30jJpW/mRARfiREWsfvrcygLO3JhPuQqjYRWpgprkQrQo0Y9jTeTF0SCX9x7mVr9tv9x4EmttXwZVhuNUUDXspHMDSNu0D3WFY+0S3NsxB2EnsOVK45g6dRs89pMbDi5RyaTsLiojHc71KYWAexgM28J21YwR5j2okVSQAPzKdQ29UO8mP/VvxBO9i9jHlEbDZXevEo4xqI1XvCstj5uu8FKPvPEoYoA4PHeASXHO8e5TQaGxggDSCv6ymAW1O53+Y7GAT8mAVDd/0gXyRciYc7aDQkyt/TU3udoByFwLG3mDepgBvRi0Wx40/iEdwNP6yIbRtW3zCQUo3iKSg957QFF2O1w8ysr6u0pQTRrmRREKUHkGWhCm/8QCrAVzv2lFiDtX4g/J2pTkZgNj2lPpeu3morgg8eRKcU3tO8q/k0pd+IwAHGvxFBnAGreW5Le1TTeZRRXU20r02IIA3hrWg3zwD4lByMZTuY8MozAou3u7y1e0IO1QEFXe5+ZCK1N2MhqzlBWoKFVY2eebhKP6JNb9osqaBIvxKsOWjfgcQUUXfO8iE6Dq4lIQraeBIumUCPcLruJRsrsdpGc7g8QQwIPzKuiVNhxtCdgt94tmIo9pEbU3u8QmoyWtrsTILqiYStpJ2sSzkBNkcwhY2ffYSnWvd8xxF0QLgZCv2gXUHoVnTxUANvZ5hBrNXIwLrttIigbOoCQvqXS2xlhdOIE7m4v3fr4jyGvSYxW5MUtEn/aFYbT2I2htg9wIPMYWs5u9+IxWJ2ZSIWVVWh+1QQzGlIsCPSBWmFnmMB4uKVqHzLV9Q4la09dIBMhal3EvGFoQXOs6ZVAxAAaOBWvkwWUaQpEEOo2HMuojohvz5iyqrvzc0CtG/eCyKE5hNKH2nTzIg3smpLUDbmMBDUvEgWfuqQWu3eXkQiyO0BLLWZBGLVxDxgadxvCUa7sbCASRyZRae0Maigd6jwWyKSRYED0wN+8i4AUDXeMWlXUTK9IneUyMzBaqaSrdw+SAyktVyxiKk6uZYagSRM0WqnvGOKAVealaq7QQ4DSoXlGgC9yZFGmoeVlJFcysRBYahtH5JFuCgBI5l4QC+qXlyaiOKkR6RvmRb7WctuYpjZs95ApYk3QEoCz/xCYYUGmDsqm9wO0nqhWoymccyVKiObO23iWRR3EFXAa+0MnUDvJ7ExMHJJ4EIkXv3gjHS7cneTTd3tU0KZO8EMaMZrpaO8XWtiF2uQCX8CFjYkX5gkE7CWDoXc7yQMcEqDFeLlDKb8iW7UQZRW+q+0cCqjb7jEatTCTe9QMVDgdO3cwFJFEc+ZAx/WEHraSVYgvWPJjsf3frMwem37ximswIOwEb5D8tNv+RB1UAeRFlyyfrvIrenQ5oSg7AzE9peRgV3FnzKAV7N1IxDYxp38yivG9A8QmUld+RAQ22nioeRr+3eQAQD+IZYHFVwEXY+JHGlNP8AmBeNQTY5hjUBxxF4TqdRND46UuDYHMRSSyoNKj8yhTtq7ygRq+YsZAryUPxoVJ3lMCxDA73BOWhcEZQPbAdpGtr4MWzhCaF3L9WgCTtFaw2axwIX/wCtOj08GrljvUWw9v8A3HkxyHU19ooqzOalAZAAlqbMWrkKCeO8cUIFN2gKtqTp+BIe0Hua+1Rnpkjio3GB6YBG4MH1Gd6HEphPp+7TVysKDVuT8TQ4o1dtXMzW2sKRV8yxTWCEAE0fmAuF21UOBDVNezH8Q11Y18niPARjU+poANyNiZclXYjtRX3Dlu/cSiPaQPzJ4TwAYA2+r2wsaoenccwlwu6agdh2g4sdMwPBlXF4l9lNLKbEcEbgyzX2iVlIAG/apEAmkY2DGj2goE01wYB91RmVAQpxitqgWPcwUb3Dcqp08fMHEoRls7y3U217wJjNua5huoKcaYCsqb1UrG4fk7QsoGBUC9xLOPbUphZVp6HEmLg+JLQK9xe0JmIAKnaV7dJlKQQVvtJqB9znV27wiWago2gqDjc72D2hI3zUvhR6guPSdiYKopYEmz3EpgdVSymgHe/Ek1PyAgnIa+3tLIFBiPcI0bKG4PiCwuz5l1dBrsGEWAXYbmEFGkjYQQCDXIlQBYkV8y0LIdxcob9t4QFVfMCO1sDVSXYIEoWz0V2hKAt3CiHtUA8XxJkICjQNUHZrPftKxkj2/vLagKZh3/EtwSRexlOGxlSsLISa1cyAslMPBlUCNMrWrC/9oIJ0HUN+JdDSh0KSLEUzNq2AEJCQ1An8SX7jfI4gWG0IAVsncfEFvaN97lupKizzuDBAY/EA0zaV55FRStqJb/MoruKFnvDw7MfbtBVYshXJ5E0axW/2zPmAU6k+0mEHB2biTU8mOzAqFO0piSb4aTKVYLp5EVZJAhDNAJDE7wspIUbxSjXYuiJCxryI1peQ+2CjkLQlJYO/mGyj94QNSAVxLC1dGUFJuawGcgBFQkPvuLTHp3O8ZVC5DTCRZPMWqlsl1UIUR4hY6veSCmFDeD921xrixvMzB1JYcSiDHZ2PEILTSI9GGxBAPECnskeIkE6qmm10gGC2IEErCxePfGe0Q6jVtvHqNIAllQDsN4J/qI4XEE4HMQ2qye3aMCgjneXennmFAhf8SiX1jc3GK28ElrJHaNNBm1MdjvB3DKp7RoBdgxFRhRB7r3lTNpBYoQOblNjY+/sY5kveWlfaTz/iDGZU9wMbjx2+nzCCAPpPEMLTSHop0Wyt8RYIBq4TKb258xRQkyX2DsHg7SlUrv3MtEK03IlsW1bxh7C6Ee4byMvsA5MLUS3xLahUpkQKNAJG8mqlk1Eg7bCWqAsSN9pET1TpAEpr1ahwZYBsbQ0AZ68Sr5DiX1AfIi91ffaPumrjeTKEZR/q7wmEO4Q2N7itRbkR7gEKB2gMt8SIF0qqO0jpaD4lsLTftAVz9tSAsSivmQKR81JZUSsYLKb2lzV9qYnWCBL1b7niMw6GJQneJcUxEYgqBEPFspP6RQ3PwI5Rpx12JkwXjA1fBlZCAb7mGiXxvBdSCQ3MC0ICkkyWENjhhKRQQd4bAFalgAtpOnue8PGdOoHkxH/qgGOce4nxAFWI52jEIY++LLal4lY7LjY7GUM1AHYURJ6utdJNAyzQZmMWCGagNhAbhx+pkIugBzM2TGVYWP1mvE6hSO/cyuav7ZVY8rUqqu+28pcbMgY/ibCq3xzKKaaAPzUngkZURjs0JAVVrHeaxjVlsmXjCs1E8cSa34oFfSFUbEyElD5qH6YbIPEN8HuCg7VuTBhLNroDvtCpitH2gGWiek47w826ewXCZ+CQx10DuISBizaSAYJVlF1uItmKuKPMhT+d73g1Z258xJZtW/BjUBNDxIg9FAkH3VFgPZJhM1kgc1BLP2Mq4vWWU3tXEJLO20vFVFSLJ4g5KTIFUdt4wMVmW1H+Isk6uZSZGVtQ2B5lhhq35lVekkWGuAU08mxGEXQH6wMo0e4NYMnlcWi0nF0ZAGY7ihcrEzWaG0br1NxtL5pkIcmztsIKZS2zbeDHqQ+peIBVBZrYcSTwxiZFOujxUUBp3IjydSAjmLygEajx8QehepqqhAclWAHeTCQDvwZOHG9gRmgRdUeZbghgeDGalJ2oyBrY2P0kAggbnmUebjDi5I7xTAhQBzANm2XfcQWe1rk3LGNtJB3hDFpSyRB7AH33hqws+IsoX288wkGldJ3HEsgZjB9QbArKcKclQsY0kVx2kKEsxHMoEuqbAdoJbWoPFeYb4rqhxzIMYZh2hZQX+nmC7b8VD0e4i7g5hdADiCixUaB3llBqYeIsVwNjGitRbuR2hAlbIAg5SSKEYgCuu9DvIyBMjb3vKmEdMmom+I9Fq7G3zK/9O127mUGd8ZZRdcwueCqeyUEMMO/Jhqj1Z2EEgH3L2lPSiwZdJ/SAFIqzx2MIAAajyI8YV6jCWH3cyJhYQZFGnnxB0trteBGJg9LS4ba9xCJ0g6/3EWYmEuoO1c7wVVd/MYW00w3FRbvwRtJqhphdcQsKAtZ32lD3N8HmXqCMR4gwRoMK5PMFjo3q5dq1djKy6VAF3Iv4EQhAN8y3rQKP5ESjXvDYlgDUpEUaSSe8MkUKgOK3uUho1KntoUaluC2524kTa9+ZW4Y77RBADxUstp/MvX2glQVMIrGXLG4wiwRFB2UWBCV9RJitBVLk3LV4ijkK5COI0OLHmRMGw9olK1HcyZHFBViTvvCG6+aMmullKtoDKygADvK1i8ZBbmFkQncdooKTuIxH0j38QgT5jFcrjrzFvkW/aNpZf27SBgW15lBSgIJuLUtq8w9ZIMehe3fiLdwNllhhoN8mAKBjTTMZsaW57Rz2FuZ1PuDd4/I+rFtzKbpGrYwcZ5sbQQNzzGUKAPMghJ01cEWbDQ9AJG+wg5TqYaeINWEGi+8ErZHiFmbTQHYQcZs77SinY1pBoQ8bbitovIKN+ZSghhq2kMOLkbCUraT8mFtte0pwp4iNReq1J7xStewlhWqjCRNJgoaNljttLFleKEu7YntKZ7U+I9srULuG7yaFXTBI1AG4baTW8q0tqLbSyL4MLINvbUoEFfBEi4BcJQmjuYWXHZB/UysjVxz5ghyfmNqUQoH8y8pBWlgZAzgFdoSLW3MiCGT0wPMEuchvuIZUMItE92zVCxeIUTcYgKpqfnsIJ9u3JkLaxZ5EaoVXXlBHaMPts+TB1V9shyVzLrNhgQA3coaVyXcAtpWxBr1GB3BjRoJQ6gdwBFJVe0UTCJU7DmLNjiNBICclRr1x4grmBAFCxAfJbkgbRq4Y+NiQIvIxRbPIjPV2Fn9IOUB6MItDqwFv0i0yAOfiNxlUxle0zvi3vsd4xYcMhHHeNbMSRvMa0m4NxitaXci6c7gjcylzFRQMQx9tyX7breGbWkPSWYJrIbA3ii5014kRypBG8YumDTqHgRhOojTxEkhhxRjUFqBcQ/KqAuu8t0AAKfgxZY/b88wXznH7auzLJWp5NQ6W1eITnUR8wbDMNIr4MsfdtvBUZLG3aQpag94KE2d+JTHUfFSMiIpdjFqNSkH9oytSXcDWAfmFo8Q0EEmEfbt3ii2o+Kho+oX3qTanoKkhi3YmGfco2sRIO0YGOmJ+yBdQFFHbxLoZBXAHeB7hd/vDxPpBFSqFUohT+8LRQbbkwfULMNqPxCZyB8HtKKRauv3kDbXKRr27SKOY9p7GjOLF7GU4KqK7xoXWv6RTdl4owo2HsHmKTU13zGEncQSNJviMRWPdtpGXYiEFNXxL21Ud4wxaH2fI2lLr1G5CQr1yDLOUVsIBuW7cRRLDaoQyXQ8wHb3UDxAgBHJ3hiiNP+YJbWBW0hal25EIUVcONtoatViUMxA3EAEsxraRRs2y0O/Mt2tT5MX6gsqe/EZjIagTUvoRVvGNiAO0tMgxsRXPaEDo1adxFrubreNGok6duItUUEWPzUiOw27QchbgQuiKjceRB9yjbaDiJGzGGykA3+YETLsUcb8gyiCzEc/Epn8jcQWyauLuCryqGrRttvAC2tEfrLL6TVby2Y8HYyeUwATQ1jeUWXe+YZGmxe0Fk1JfcyqWFJIK8GaBjDVq5hYkAUQnQ3YI2l0LOE71VCKI9PYEmP1MNjFMCW32hV5aqKB8bmMddTfEi463HEmsBUtq3jNW9GUym7lVW5gWPvuMcACvMWD7bg6ieYFqQGqRwUO2wgE+4GMyteMQulkAkbQwKHzFauDL9au0AtB5lpQOkyYycgJ8SVcyyaX9pUCKFmozEhLSMQmSqmlUARe20GtVjtGFhcJKYwMnBIqGDXaGyUbkK2NpdAWQLBgq9kxjJsKlYsZBJI2jVpZyVJjN78RjoPEpVF+JMRagqbIsR4Fjbe4FNpIEHGzIwveFiDGQ1mU33GbMoTNjtNm7iZmRjt3kXMCu4NQVFMbhqBjuzzIACxMemQ6dQ35MFxuD4jQ1DjiWiq778GXVCVDIDB06mHxLI9NiBvJexMmiOtmAQyiMxgv7oOR62iKiWRvKyNTAd4ataE+IBAvURvKiqJIEt1ZlAAl0SbEKzxwYQCY73bb4hMoU7bw0WJZychAhV6XcauBAcHaMRjIQO+8rRaAkHa5aoyMCO8Mitx3l3sPMJiMlITf6QApK2sMkkEVICExgDmQwOltNSBSOBxHMbQVKul3MhjK7Nq4jFVihMI6W/MhY+npHEJisaCxcXkFsfiMTa5KDXKFkEEG7hMxC7cy6AU7yXRAkQCPW55M0IusFjwIggauI/p3Cqyc2IX2QyU5IlqN6J2MhN5NPMKgo53hVbAG+3EsMbrtJpDEA8RhVVS5YiiAyV3gAalIP6S+1iEg23hML0Kux3vvHIUQV3qKyIeRIq392xHEoM4/bfmCq0d+IwtVXKZLI8GSBbrbWOJYUatt5qXGEx7ixK0Y1UG6PiXGsKVCfiUxIFCNylSBo/WJZqNcRmM4tCa43gOb7cRtWgNRWMlmYdpfwpmoj3AUJQIXvIGJBSBp3u6qZNEuxN8GRm92kCUxsVKxP7oTTE913BbEdVCWh95k9X3V4igGBxnfe5ENbniGGBNkXEsDfgEyBradisFXCnfgygKIIk9pO8KZfPiB325gkkN7dxKA5rmRDUADau8HI68QGDaQFgjH/AKpqh+F1AJMoZAO25i9NrseIxVtR5jDTkf20RtIQG7QNY79pRbgjvHpVhvfuN5bEXZ4ghQaNyZG1jxUqzFF7NCUCdQlItNvxIGp67R7FPfYy1fUg2hOFOx/eCFBWhtCJkY0CBM7MxaxuY9sbN+BJjbSbYbSYFDI+uiKmhSddHiVqRuFkJC7y1R5UB+0fmK0lT8wkYi7kyGtxIXyz5MT8iEFZQGbYzTja18/mExBGlhQjVxmDvpJraEjbTRmIbAMa7XMgFbCS4nozXffeQ5TxFFTv5kpmHzFQwe6zxDVyx9xuJQMOY1Cp5Eglgdr35jEZADtvKKqAK38yKRq2lPQtmI1DeQqGsyla24qERyRtEXUYKygEbxdADTffmWb1arkdQRYO8p7ETQP+YAyXfyO8tduZCVAPtgATSizLx5Aw0tCdQyjaTHVkFYwGvvHG0JwAB4ihkoV4g+oSZcT2c1abiqBhmzjuKLV8wogRxLK8xSNR37x2pdJ8yLAEADeUy2ss5AZCe/aTT2UuL3X2hhENkyDbmS/EupYmMhAfBgE7mFp1H8QBjJY7yM4bgzUZD/5hY7ykxBaJMjsC1DiFDdvtDQ03MWRSlhAVjQ8wjS3u4gk0d4IajI7XAms3tHBvYL5iFWjcPVzL6Fkg7SilDV4lIYxnFaYWBDbk3IrDg7wNa3XaGqgIWG5gR70bHeDjyZMZDfd+ZfLDyY0hUx7iS0W6482PWuzeIiyvaWGs2u1S9Yce4byr4ovux0OYKNou+0A5KhKQ4JjEHQZbreLFBSO5jE2NGDkWmDVtJhi1GkeINAA2LlM4Y0IYHt3ieASBVQmouxxCDXYhY8dtKiD8Qcild/MMnSaIky5LAFQYrFfBgOmnjmMRuZKuj3gIolrHHeGcIHujigK7QDfF7SqWWo1W0B32BA3jCvtlHHVVvUBYcnHvzDUak3hjHqfcSgLfRIqiaAlEhhXcQwAf0ghlW77zKaoLsDxDQeYJYGqlsdHfmXV0JAs13hqhCbiCgLWY5dxVyoQq7m4Jxkt7THZNmAErHu0elpJRiCveWisguP08kbmQg6bkQOJceq22JlHGtmj3ghiGIPEZewl1dA+E7FTKJbTXeNyNooXF8mJTwihzYIh0RUgJAuCrEtzNKJudj+kokcmVkHfvBY2oMlQwjUfxDxgcmWiqcdjmBpIsXzKyLMzOl8DwINCgW4hsNOPm4hdWwPEmr+TiAFJU3BChiBzAdyooSI5IJHMIe7BRoA2iVpdzzBLMV90iMHX8QvhFbQ+8u7J1bQcq2QR2jK1jUeZFJc21jiEoHPcSDHdgyaNuaqGbFj7vzKRD7jzDQUSZXqUD/tCBAIr5hORssGwRYl8jUOYwXqCtplZEFCu5gKhLgmMf3HaAKgAUIO+qTcExiAMt9xAlE71RlBbO5jByFi2/pqQfM1ir06VJitZ2h3Y2guNwBM4CX3E+ITAf2biCCBKY1xGBhpN/MEA6rgK+rYwyTYriQEwtbEmOhdi9pS3pZebkqU0AXVf+JamtpWZintUbnvFqWLX2hWoMNMXlTVXiWFBBhadrA7RpCkWhtDyONIFcyNuvtG4kABUeYWF7G6ljIBuYdLxUootbSGqZ6YEd5Ge6uFpVVFjaCKu7kELWRK5NyUS23EooRUIOtrg7gG5QJ1fAjSQdo0QD20e8DQVNjiGSFllgRY4jVLVi1i5A3Y8wlROSaisoPKcSph5OncQRmB2N7wAxod5aizZ7Qo2vUPBk4gu/G3EE5NuJFzDDuJaMh55i/V1EUKhBQ3O0IYNvxDV13oRTE2AsENpaVX//2Q==">
            <a:extLst>
              <a:ext uri="{FF2B5EF4-FFF2-40B4-BE49-F238E27FC236}">
                <a16:creationId xmlns:a16="http://schemas.microsoft.com/office/drawing/2014/main" id="{7C48C44C-B064-43F1-9D49-730CF0291C0C}"/>
              </a:ext>
            </a:extLst>
          </p:cNvPr>
          <p:cNvSpPr>
            <a:spLocks noChangeAspect="1" noChangeArrowheads="1"/>
          </p:cNvSpPr>
          <p:nvPr userDrawn="1"/>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AutoShape 4" descr="data:image/jpeg;base64,/9j/4AAQSkZJRgABAQAAAQABAAD/2wBDABALDA4MChAODQ4SERATGCgaGBYWGDEjJR0oOjM9PDkzODdASFxOQERXRTc4UG1RV19iZ2hnPk1xeXBkeFxlZ2P/2wBDARESEhgVGC8aGi9jQjhCY2NjY2NjY2NjY2NjY2NjY2NjY2NjY2NjY2NjY2NjY2NjY2NjY2NjY2NjY2NjY2NjY2P/wAARCAUAA78DASIAAhEBAxEB/8QAGwAAAgMBAQEAAAAAAAAAAAAAAgMAAQQFBgf/xAA+EAACAgEDAwMDAgUDAgUEAgMBAgARAxIhMQRBURMiYQUycYGRBhQjQqFSscEVYiQzQ9HhNFNy8PGSJWOC/8QAGgEBAQEBAQEBAAAAAAAAAAAAAAECAwQFBv/EACcRAQEBAQACAgIDAQEBAQADAAABEQIhMQMSQVEEE2EyInEUM0KB/9oADAMBAAIRAxEAPwDlWoH2xbYDk34jGG8rUON6mbFZ+owriUENZ7iILWNptyIuQUBczPi0HiYsz0FqN95Hv8CEmkNZhZmUihEgUN5YNcyhQEWbuFPJ+YIBJixZPEcvtFmAemhvKFEbytZMpQeZPaiVSO80BtKfMzhrkDFjURDmyGuZeHqHx5A6miN4pRqcLH5MCqBTbx7Ha6TrupzOr5XAUb1fM638/l1A4U1V24nlel12FN1PQ4PqmHpOn0Bbb5Eaa9F0Ob1U1Zdm8TYrCuRPL9N9VxYVLu1km68Q2+ujIaXYeZqXEelYqwKahZmYp/LfYzEf7TndN9QwYU9TI3uPmZ+t+qZMwLYRqUeItg6HUIvUEaHAf57TH1KdZhZEfMrI21rtOE31t8TexCH+Zt+n9e3X2cyk6f8AExbKOo7fy+MDHmUebNzJm+p5MTBQ5ceRF5vp69QxyHqPTA4AOxmPIvTqulspBG3i4to3dRkzdRjBxgn8HeM6L6nkZhg1UeKM4jdQ2Gxiyll8NO3/AA5jwZdWfIA2S+TMy3fCNnWN/LoMmRbHkjcThZ+uTJnX3E0Z3fqvUf1AiKpA+anA+q9Ujp6SYAH81/zL2tdBepOfSuFyK5M6/TdQMOEKWBnkfpf1AdHlZcmOye83db9X1ofTAUn4jnr8pr0JUZiMjOBW4nJ+p/XMOMtgYByNjOC31HqihUZiBOa2Q+oWY2T3Mv2/RsdJ/qmUsQhKxGXNkbkkk+TEA2LHMtSw+6Z3azpRVtW8MACHRaCVIPxO2xuIqb2YLvvQ4lu/YSgtiPbXoJJqUHrvKYbRJNmZt/EZtaNfiEmdlMQoIEok3zNQbi3qLfeJNiVhapb8yX9unP6Fj5j1mfHvHrtMtvSfwsnvc/M9RPGfQ/qWPo30vsCeZ67B1GPOgbGwM1xZ6cep5Nlypc6MpJJJAkkkqABDA3M3V9QuJNRcCvM2Tm/VsCvgLFNXxMdeIsH0nWLmYVZm+cX6Jk1bBdIG1VU7Uc+SgyFgPaLmfOgfGdYN/E1xWY6Rt3lsI4OA4cHVEadz5udPXjC6lND8zn/UunyeoHV6HxN2LovU6cUxBI7mYn6U/pesTK2gGzG5ndNxuJxyB9Oz6tV2fcKnWx9QmfFqAPHcSy/hDkbUoPEKczJ1bdO3uHt+Jtw9Vjy4wwYCalhh0DMSMTES1yI5pTZhEWKMqPJ9X1IORxlyULnFzMrsytTKDtXNT0H8QdLgXE+Wtx3nizlcNtsJw/xavqsWMt7IlUqNyC1u94jcyuayATvFFwj7CGVI3Bgij23lBnJY3FQtKsvzEsx4qMxGRTkGlN9orJv8wmctYgihIA1kiuIDIw3l5CQ20rW1SonpkrzFshBjVfUILah2lQqwBRiSxBjH54ij+JuLFhiTzGWNNxQBkNkSrgtVmGsQpoxoyiuJMRqwIl3zCzYkIse0xGLJTR7ta+ZkZuDUP+XdlsDaJLe7aa8eRhj4uUZGxgGmFGMQaODchxnI9naEU0DfeNFP7oMKxUEyIEqYOkw1bfeMJFbShIHaWcd95dgGC5PaFCRRhEWOIlyblhiBzNYLoy+BRg2SZfMKqjLAPeEBDB7ESILGw4mgr7ZnAHaGXfTtM+EBkUjcTOTvHnISKMz5ObmosQbSisgIMsm5RXEi0ZZUV8wOIUR2MhF7wTcisZQ1V2lEQluostTSI9ExvxKB7RJ+ndev9lwD03XLziMuxtq1BZdKy8bzCU6tPuwv+0E9RmQ7ow/SPA05um2sbGZWUq28YOraverftAydTjYbDeZsUtviHjWzvKUht5Y+67mPIJrB2gMTLc33kUVvKKQm6MaR4g6lho6j8yKoLUBnCmMdpmcW0sQ1cu9jmGmUlhZ2iFNGGm+QWdoo6adQAAFEL1Sx3/xLy4enGFRjcnJtvfMmTpnw4Q4YMe4qYzGcUy1uzH8SJkcmkFxCsWO8IBwxKnaZZ1rbqXJVXuwePM73TZQcWNcy6VPHE8uHVfcTbD/EY3X5sqhSdvian7bleo65PpfT4dfpYyx7kXc5KfVBjDJ0mMKvxEnJg9D+ozMa8zn58iILQUI/+Frr/S+j6v6mz6eoKJe9y3+hZh13pDKuRRuS205f0/6tn6HV6ZtTvVzfh+rdS+U5dDMW7DmQ2U7rPpw6ZkOXLj0g0QOY3C3qOqdCdIH3EGpxfqnV9R1Gb+srL8GB031PL0e2LvzfeMmpsleq6oY1wlGIXJ/qJnGT6n/LlsLKrEdxuDOb1f1LL1J1M5B+DMoZibJuWl6dHNl9V9S7TOdZbe4pXM0I+24mWdB6gBqUaaC+ktY2lghRZioYv+0hyGAMw8RbMWawIgb6zE7KZGdjubl4smkUVjy6nGe0v2xqXGRWFx6m5mJ0OSeJp1hk9sXTQZMSsbDV8RPp6TNHp7XctUVuZvnJNajPdRbTW+FasTOwAnSXfSqU0dppX3LMwEdiuFhqAXG1cBaHMO7nN1WABNvS/UOo6P8A8tjp8TGlExvapKj0f076+M2QI/PzO9jyDItgifOdDI2pCQROv9J+vv0zjF1JtT/dNTrPbFj2UkVg6jHnQMjA3GzowB9XIO3iCmYE6SKMaRYi29pEl8KZKddSkGWDcAoSd2NeJajFiwHD1RbWK8ToDeYGwZBn2J0zVh1L7WEzzcWmxPUqXXSAT+I6Sas1Hnevx5dgxOkfM7PQZFfp1oi/EnUgIL0hpxf+oJ/OnCg0HuOJz/5rXt3MvS4czh3UFh3hY8CY/sFSumdWxgBrP5jpuSIz9ThTJiYMB+04S9H1ePqGbBkUYua7z0WZdWMicTNky4ydFUPPaY6nlY29Fq1BWayO4nQJoTz/AEvWPi6oa6IPNGdoZ8WVQNVXLzUZeox/zDFXS0O24nA+r/Qemx4S+HSjDehPSFkwNeqxOV9ZfF1OBhjPuHFTNV4rKhQHg1zvM7IxFgR+U0zKYn1tO3aZ/wBc77IZG8yWAOd4xyG4Mztsd5Z5BLzvGBrNLFWDUaNqqVBI+hraTKyubHPxKZL5gqg1VMqGj+ZYxM0cE0wkJjQivSG4uLLlvxNTZALBEys3uNCpqIEsuncR/SoHUirHiIteDNnSFV7xRiz4PTc1sIkKbozqdToIJqc4g6vialUP8uW4h/ybab2nS6JFKe43F9Z/TvTxJowYxTaTNAW+8xMx1XDTL5MVDnw29j/E0oKSZUfwYw5iF3k8iNu3iLc/MosTvUPCiZGprlQq4BBJqb36XEtMrH8Sjix6fmZ+wyDA5FiWuLJ3E0A6drh+rSx9qMbYyrQHFTchLEki4l8Opye0Tr9jHplhLm1uktfaQDE5MbYhuJr7KQcZgkVGBri3M3FTVcYhFRIMIGLA4MA1GWzhTMzsblaieZPqmNDuGG3MQwNytVGXZMqqAhcSwRKsQBLXLC3IR7peqoBNWmu8Te8eqB95eQIFojeTcTSvUNQTvJLAuaV7kfVm/uw/4hD6vi/uxV+keekU9orJ0Qo7R5aUPqvRNswA/Mv+Z+nZDftnmfqSen1BXiIwbGzxJ9kevK9BkH9s4H1DFh/mf6IGn4mb1AODUD1d+bkt1oTLQ2gVtCOSxKBBFXMgOYJaoW6mq2kcAwBJviTcQgu20irciLLUsHVcjq0oChvAvSTDxBS/uO0HVQlIhyN7TB6dL00ZQVNVKOXJkpC+wiVBRaLGQOAbmGNppBSgITuVWhEHNX4kGQOYxFk3xNGDrsWDCU0W3k95ncMvbYxBIUyruHjOWPFCG5Vl9x/SZgygXcmsGMxEYUfbxN3RZsuHfVzMRfTuRKHUG/iPJrd1/V+sNIFmYWYrVx2Mqx1cmI6h6bcxAJBO9xuNqHmZ1yr3EJHpviWo1qQ0YgP9x2mdXs7bQ9/MwHlVHEpiCu8pGFcwCdRMYBdb+2RHK7SnBA5iseS23l0bATUEtZq4Ou5dhd+TJ+VHQrcXLWr2ivUYnwIxZr2s8mXJdD5lBalmjNZGsB6hO0FoVC9oTDabnhqQoQ0+6DUPHQMtV0cfSHLjscyj0OUcGO6XqwigVNI61e4jJTbGAYGx/cIRHfiPz58bjxErkFVOfeRvm2+wOxAmPIdZsTXkyDitpjyEA2JJUrb9O+p9R0LjQxKdwTPZfTfq+DrUFMA3cGeAU2N4WLK+LIGxsVI7gyy4w+ng3xFdRXp1VntU8t9N/iHIjBc524ueow58fU4gytsZv7faHoPTFlGlht5uP1C6vfxMa4shzMdW3aO9N1cE+79JJauHyrHeXAyqWXabrIlbVcW75NwifvKTEwStVH4hYwcYPqNfzM+VZc4Z1Ku1H5nmPqmHN0vUrkDagxC7ievzYVzgAnjxOd9Z6fD/AC/9SY6lWG/Rwy9OPUZSa7TpXc8f0/WZFYYsD/jUb2noenyvixA5XB/WXnr8FjcxAFk0JjdsWl6APzOd9Y69hj/pZQB37Suks9N6iuCSL4uW3aRxcnqZvqbjGxVVOwAuaX6nLgNOxA8gVMnrB+uc/bvvU6z9KuTpybUmtwRdznz6HIz/AFJ8lgP+o4Mw/wAx1BtV1GUuF1604Exhr3A7VH5cGXpmp8bLfg2I8I5GUnWdV3L9PUtgQ+pDNkJJB+Yzosq4sg1naM/TOMTLpMs4yy2Bc6PW/wAu7BsdA9wOJnOkLtQMejGA4ip+2TcTZrBG9RGUgSooZbFStSht5WPSW4h5Maneoqr1rXMH1COJQxqRBO3EiCf388zOUbV8Q9RlI9neaiBOM+I3GCghKSx8xoxM3xGhbkMOZQWlo0YzNj0LtzM2s94nlWvGwQQM5DiJRrMdViEYmw2dt4D4HU8bToYfa/uG0PqSGrTL9hhXBkUWRtKfWBVXOgj2mkiKYC5j7XSkdOaFMscoQNY2i2IEoOLj2ybkyaiK5gOxHPEEt7rg5CWG0YLBBhuV0Cpm9yyeptUtituLKAtSjl+JlR7h6he8n1xDQWf7ZCWPtcWJQyBdxIHDtuZLFIz9PoGpTMpVz/aZ02xaxs0DGvpMVYWJrnvIuucAfEIjbadDJgx5Ps2Mz5OmbGL5mp3KaxmzKEM2DvKudFVcu4NeIQPYwK7xqFe8Ar3kAJMBoUXvxC0KJEU94TqVHmYZCBp4iMhJaNsyBQeZfSlKhYx3paRdyAVxJYY1dGTaPpxxxeRVVSTtCIyHkzN1QIxnvOrTyH1em6x2U2JhV6mv6jpGVqPeYV3M50Gx1S6pZSCzGMLmVDXt5hYgQ3MUdjD1CuYDGO9DeUGAXcbyY94BHuMKiN7qMYxCjaKAF3I28Joy9iAJVELG9Ol7uaioDSx4ELE7YW4sx1XusplpdxvM6zovUL7mKdjLCuFsCL+4/MiGqEZCWbeXiPp7ruZnc6YC5iDLg2ZcrstHiJKkjxLGVnFAQqJG8BKmud4YI5AqC4riCjE7Si2y21RiKh5MpcFm4TYNG5MngMDBO+0W5GQ1BU+oSJbqqCxJIgTiUSxjFxS5r2jFNnYzVlU1MiowBh5MoYiuIkiGDQmUML6V2i9THeCzjuZaODtAKz33hjFe/EEUDKyZiBQkFudJ2MsMSZnsk8xi2DzLg1ruI9FGn5mRGWNDkCwJnzqmht6MvVvFjIG5jABzNa1Ksj9JRuWCG42hqs67G9K032l0BCbaCqlpVEH08GNGQkTORUsMYU0ubjEepm3MYhoVM3mVdOynUtiYnBBu6mtMqkENMucgttxM5S+YWxPaMxggRYIHMI5KjMc2parxNnR/Uc/SMArkr4nKGQHvGh7HzHtZXuPpH1XH1K0zDV3udTJmVELWP3nzNOoy4X1Y2Kn4m/pvr2bG39Ylh+8Tqw8V7nB1ePLsSAfBmjmeFyfUM+dhkwGj4GxM9D9G69+oQLkLBhyDLz3+KuOwzBRZ4mTq8Z6rERjdlPYia6vk2Jlz9dh6bIMbGie01159pAdGmbDg95LMPO1xPUZ8PWYnxOCDwd5vTNjypsbBnJTA46rI2NQynvMXx4ajzYv6b1xVr09jUP6h9VzZ9OLBZJ/0idD6z02Z1NYqHiZ/oXRlcpbNRaYz8Iy4un6jKgV8bk/907HR9JmVBh9y1NP1DLj6fEXTHbKOw3jvovVfzuMZNx8TUk3AeP6XhwoX0gsdySN5kz9Vg6cEbDadvqHCYiTPA/Wcyt1jkHjaXr/z4iCfqUXrv5hNq2ozqYwn1cqhfSF3sbGeROZmY7zX0nXZOmcMh/SZ9JK6P1j6FnwZQ3Tk5VbkAbiYG+jZx7qc+RU7nTfW2IByAk+BJ1X17CAdSb+K3k1rI81n6f0+CwI5B7TIWadLrfqKdS9otHuRMJIF3LGaQdXMhfajvGAqTsZbaO4lZBjZR2jSwP4ijtxIgL7DmT2Hakiiy6pTKy/dAocy4HlEKxaYQpN8QSW0y0LGEMRQrcx+s+ZnKk8Qlxt3Mz5X8JnybbxaKjiG4vY7xVBPtmkMXEFs8xbZfcQO0pnOmLRBkPNGVTVyamAIjnChbBiFXQfdv+IWQ2NjM1kS5KaVkfeI7yybEmImWjvwYm6MjPR3lM1zcimB7EHWd4sErLL2JcDVfUOIltmkDESz7zXeWKHjiWGvmNTHRphCyogG0mw0OoFYCtRjBjBHiCMQ1bmSYgkyeDD9QkxeimOkwSSrV3kyB/qUY1sq6d95jLe7eFzzJ9QnqCDekTNNvo6jFZMYUkGdebPSwkNHDS4+YmrahHnCyIG5EtsUBFGpegjcStViWrQi9ZEMZCRvANSu+0mA9XiUBvLFASwQZEUaBkKAi5TrvtB1adjGK+qGZuqQnG34nnh9b6hOd4T/AF7I6Fa3M67GnC+o/wD1OQd7mUEqJuy41y5GduSbgHp18zGUZ0eWWNxn8uoNAyfy/wAyYEsP3k0kcx3oG7uEcLERilo9bSNkA7Sehk7CWencrZ5kwUnuNQsmM4xq5gLjyA8Q8hyFaIkCw9w1cfpM9MDwYQuXDWzFlVTdXCLh2vtMIY3HgNpviYsYrX6oAqJ2L3UUTXeWuXTxM4yY+MEHUN5nGC2+I31mZt5MgKLYl2xR4sK49ybkykDiJTOeCNoWzGwdowA9suwqI0spu5rcgCpmyZAGoTcIbhzOpE06/UXeZcLp3EaXHaZsRNKodoGUgjzCLLXzFkVud5YEaTdgRiZNO0gzU24kdRk3G0rRyPcp+eYONdPeG639pmUKIPeQPpM0jRo98RkxAm14ll0QMTxLIuUEKiQPR3jA1VAWRTvUBn8SKdxcmBwau0amXVtxFayBsIJezcg1riB31bxyAjvMeNiI9XPMlGjYbyg9HaAX1CV+Jm3TT2YEfMWGIkFyTpzZY6QLvcENCI+JYVe5nSNKDEQgbg95RNGLcEIKtcom9yJZ3lHi5nTQHniWyhl5qWGBEnPBl3fCVMWOjuY58Z02sFVoSHIRsY9Iz+o6tRFwmIfvRjCFYXW8Q4IupkPw9Rkwfa23ieg+n/VcIwBjsw533E8mXYcjaHhy9rqQle1+mfxFrzMuQMVvZq2mrq36PrcyPsXHG88z9H6zHgyhMn2T1X8l0HUoHWlertJPNmNQTf8Ah8YPq2o/SN6Tq1P2UfieT+vZM/TuMK5y2M7/ADMXQfV83TDRuw7S/Y17H6pmXJjI1gfntOJg6hulzF9QI4YCczrPqmfIbIYD5iui6sJ1AbqBqT9wJLTXti2HqsAOqmrbebPp2FOnw0P3M88OqxA42xJQvehtU9P0uRM/Tqy8ETXPmlZfrHVjp+lJAv8AE8J9UynL7mUD8T6NnxYcmIrmRWX5E8p9Z+l9P1Ptweyu44k6l0/DyBIB2jcbqvMZ1HQPgbSfcR4mZsZ/EOfpsxZzjsjcRWbM2Zt+JlLOveUrm5JF1v6LpRnyadYUdyZ0c/0fFiwFlbU1XvwZyOnzDGdQ+7zH/wDUMzErqJX5MqxmboOoW8gxsU8jeZnfSZ0R9RfEumq/WYcp9Vy1bmEoCQaIMZj9puKrSZeveEM6jISKilVobMKlaoDFAobxyBAsy6pXqEcRg0m+0IE6amdMhMZbEijIBcEGCVPbeNKMQLMmgjcGIhDITtB9M4944kA7yOwZal0L1apABW5iiCu4NxTu1y4h7AVsYokqeYsOwMvVfMv1DCusbRfptwYStUMuCseYAXGO5g+nvISblg1KC2qqgMK3lg3DJ24gAMhO0jNZggAmGVFb8yYGLkAWLLFmi2O0oP8AMfVTjaiwbkrXve8AWV5hY20neRC3J1UYeNq2MrKdXEX+RU17itByVMrsWaaMaahxF5MRVr7RMlF48GqmBubSA2ECYkdkNiPOfUtVvM9TahGXEEO0VxDyK53owQhM3KqAwoQwtKKt2EaaG5acw0x3+fmURpPzJoamPXI/TkysWbT+I4ZBfMz5iNJQt+JTY/8AQI7bRUtFpfEv2a1lOoGoJ1Exjr7jvIEJ4M6T00TTlqAjHR0A3jMKnVuZeW9e0zvnE1ntxvI2RhGnVXEWRfKzaiXNQ3l+vfaLrbiUKB4gOOSxsIPrAGiIeFQZMnSi7E53vLiaDWp7S9SeIp8RXvGYsDMLvaavXgNxojC9IgOvgAx2PGQOZGQThevLFZciaUsxKKzHYTV1CswA7QkxaFB4i9IzKjDILEZ1DAAeZoQ2fMV1GNSCb3jRksEQFyG6AhBTZkOpN62m4o9yNxElLbeMTLqaqmsLjZeN5NwY10r2hAgxzYATtxFNi0naXZQvSdXMjXq34llGEoY3bk1KGrjTKtcGGOlVNy20HEGU8ydRlI2Ezt3AGTSD7TJiBJ5lIC3a5pXGAu20XwM+ZWH4g437Rrqd7qI0OCalmB532uV/L3vqiNbAxwyErHmCEBPmFjYE7iCKPMIACQaAQVmdmAbbeR8wC1Eo9tJINSuR2qN1fMQGsSg5J2jBpV/mNTNvxMyCxuYxRRmKjavu3lkbxKNttGI4ETpqXEZSNoOgmNBB8RTGu83PHlrVEEQGsyyxMoRetXV0alhDUlmtpav5l++KWV0mSzDYgmMVU0+Zr7ShIcyHeEUF7SvtkoENpMjZNuIvJqJ2EE2RvJqIzAgxBUg2IYBBj8ajvCB6dh/dN+HrcuAVjdtPi5kJQdhB1gcQ16dPNnx9RiJcAt5J3mboejPUZ6WhW4uZvU28RnTdS+HJqRqk9I7w+lZgtHKn+4MQEXACmT2v5QCpmb6tlIA1V8TF1OVs7gkkk7bRqtvU9ayYW0MD8dv0nQ+hfWc4048vA4ozzuTC4Wvd+DH9D1K9OQWUH57wa9h9Q+rY8aqWcEXuLmPr/rPTt0v9Oix8cTi/UfqGDqcGmrYcGqImPBnAWnEm1bWpcmsHI7Gz2iHK5j7lN+YvN1A+0HaLTKbj0zaY3R7Ek6gPES/ThJ2+mxK2DUWIPlTOZ1eQF2A3lMZQFXtBJo2IxF9pJAMzlqY+JUF93MvSFEDWIQZSKMIo0ZnyE6to16U7QNibliqU3CfccyiPEWSbhDkIA3kLARNkGESTAcGDcbRosEb7TNjFQ9dSYNLPaxJdl43lDIDtDCjmT0hLOch3i8jldppfSO0z5NLSzyUCNq5kaoo2DtKJ33nTATbG4WlWWwaMvGNvdxKI32k0DvAJIlksDxGpi9QWZfQBHsSyB5kGIqxFyntTUngDwYa6jxIqhuY1AV2BuLQiirSbmOyrq3i1Gk3EugQlwWx0Y4tFGyZYIrECVZJhUBKJAgEJapq+JaEES+D4mdQ1bxiQW8LEVI928L2IbWYQtkAHuEBAlx7sjjeLrHUuqIsuni4jUL2EIsAOIBOrgRPAdhc3xYjDoB8GLwAiMOOzM2+QJUUT3mchixsbTSQBsZdqBxNSjJQkG3Md6YZ9oORdJozWrHVQELCH2nzINpO205ahSqGJuWF07CEtY9+8l21x11fwuqVaMjY7JMZYqXe1STq7qazsnsMSATxNjD20YoLR4nWd5GtLXGx5lZMfgbzTdCCCD2k+9TSsJK87R/3RdDVxvCuuJnq75S1Hxit4WIaUgh65hB6k3wapif1kul+ZWq2lOZjdQKi33NwnFiVj2BvmRTZNygR7RtFZVIW7Ee4EVuTvvLKF4k8xXUithNYIHaKy+47yy+dGfBjr3RjNXEYFIXxM7qdW01u1TsZYLbReRzdQxYWjvAIYG6uEWG0rvIBr3lE6huIV6V2jQYWhzEZ03sbzQrAr8y3X28SS5RkxMVmhWLcRRUK1cGNxrRuXrFR08mU3tWE/uMWR5NyIQ3uPEJRUeqjTKOLbVNfZSlVuYZIqmMWWoyjRmgwICPMmJFLQcbUajGYJuJKCyUvEAMb8QRmLdoV3IHaWqxDRtt4kORtccjDgznUMVjDQ3E9/iMRqPEyGajxAOrmozXtLSnl1qFW1cSiTW80NhblRcA4j/cKljRBzaRBXOGMYcWo12kHS1uCJ18YoDlCncyx1APeE/S34iv5cAx4waFySmyxWhgNoJUmQNLjzFEMx2gnG17XIPUB2jxqIAQd5qxBSvIEyHVe8sMwiwOyhSauCFoRQJJuGG8yKjA3CJ0rBc/MWWvaGVl7O03dAcfqBsm9duJzwneT1COJTXZ+pZsTqBjokfM5LvRMiNq5NSiRe8i6Xrswzk22lFVBlaVMqLDHkwvUFbcxZYDaUGo/EYNePq8mgqDtAOSzvAtStjYwL35jCnltK2JnYlzCZtIqLXeICYAL8ysZBIBkIMEbGA58Qqwf3lDDY53izkIhjJtArSV/EL0VdbveCclyBqgKyYynBuRL7xhYEyCrlE0GoBB/WPLAjiJIOqAKk3VR65KWjFhoRIkQDubimvxLyPKRwZqIVyZZSXkG9wQ+9TSmDihG4sfup9hAGPcNc0vobGNOxmbUI6nDo3U2IOMlVllidjKJoVH4F6t4tib3lqTe8aUDLtE8DOHraGGNfEoY/duJbDTxKqxk2gM0EmhCRC4lzBF01vK52Ej4nB4MNFA5jwBGMkSzjIHmNvsJRVgtybULQG74hZHsV3gFjBFk7xmqKyI1O3eKO4h4iTtJZ4Gn01KxQTSd+IwGzXEYQO85bYyWqKRtIECtxC9q7iCXBPMm2g1QQ19vzF6ttoanb3SbYBddZuWApSjLJEQ777TSjC6TzF5QXMC2O9wkY95pddNTtBBJMBzpG0mM2NzvOf4ZMY3tBGoGXupgaxr3MgYrby7s3cWp3JhWDFE9SzJdGzAOzSZSdpfYMsYOo3txJrteJWql4mv8ABZfeEGuLZ1KfMBW3gG5riCGNyjZbmLPtbmQPDjiUHBMVZYwqA5O8iGkhtl2latO0WCBxIQeRuZYCJ33MtYCqbtt4atZkVGcD8wQur3GWV93mGT7eJUKcmAASdozYi4I1B9hcqo2OxL06RUJ8ldt4uydzIBIGqWVAWzAY+/zLykkCuJZASERo3O0TiAMelUSZKEMl5LPEYrBZQcsxHb5gkgGpQwUdyIq1Ly2YnYCpSIdVniICK2aFwsi1jrvGAeInqCQRUDKUa+NoQwkC+0YW1UKhb6am9UkfEs3Lb27VIoNbyg8SrXEjqexg69MDWzNtxICUE8wrIhhSy7bGWFAXfmZqIjGoauSYoRiEDmZoeCWkBOPeCjG5HcE0ZkdHpM6uPcRLzlXal4+ZiQgCMB+Y+7f2MfFQ5EmPH7vcdoAY+YwhiNpPt58r9mlceMmrl/y2K+ATMark1Sy+RW5nX7RdPz9EFGpdpk6jDox61IPkQ8+fIy1cWGZlptxG8lrJruNQGrhjADkuhU0ui+nQUX8RsRhZ7gbGa0wqRuIvL0+3t2knc1NZjtxB1Ct+Y0YWXmU2EtwJdiksxI2kQR6dN5EHLgK7rH2iAZxVCDRq6gaGuGCVE0Aok7SyjAXcbhOPVTS86AboxrxASG23kDXKJ2izYMoaQB3i7Fxy/ZuJnbYwC1kSamu4A3MfjVSdxADISRKxsRNbYFKXMrKBYEaDOQQNQMSbEsGzKGsLG0WSRC1VBJuBAxl6jLWo0ldPzAWtg3G40173UVYho1QhpSuYpnpqhl7imQk3Cr+ZZBMrYQtW3ElSs+RTzFpYaaHtjsJRUAby6hWRrgIhJuMKXBspxNRWgfbRgElTImTbeC73M4giCRcEWDLGS12lcyg62glisrXe0jhgLPECeqTK1b7wLqGGBlULCztvCQlOIYWhAYHxAcMwIi3YExY2kJEmeUEH0mEcxqouiRtZgjeXFQtcguMCiud5YK38wF2dW4mjEm13AyupUUNxAXIa2MnuDUrjvzAbJ7oCWZTcznZ5Q0kEbQPTI3kUUfMcrBqBEIBH8xgaxDzYFxoGHBmYCjJim0D3qA2KzdyFtoGor+JZBWQNjPkSK+1yHKGGkwNNcS4roZ7A24l42GnbmB1D1tLxA6L4nO+mTHYgcxeNbJJNwHY7iFj9q87x+AYNtR4hrpN/ESzBRIr2DGahiEPkJviW598rGFA2hZCALkUt8m9QXYhYotqaHueTKILKxgGkfMgOj7oui7XwIQRtTcB7beXlLEUsiq2nmFVibepGf3VBU6WIMjDvAYhFxgNnwIjG1j5jMbe6zLiDOwO0UmS2qHlyEiu0VhT3EyfhWi/mTUWO/EWRpPMsPuKlQwrQ2gD28ymY6pR1ESAcj+BK+5buoDkjmEN1lVagKtwgPUWDQIjE2WoogAUQwQyygQPmA9DcSIvZbgaQTY5kQljxtGkgDiPSlKObhFtIlVqbxLYAEbwLxsx+7YSsi/MJqCxZtj4EoFccLj8xmkKLuKdxcbtAOjFr7QmOlah42s7iDnG81v4GcmzUbjFDxBTGCYZFGrloYq1uDKa9W/Eg2HMljzczottuISrcUCS0MPR5mQbtpG0pFLm4JOowtRAoGMDwaEhyRYvTvF7zODSHjBkftMyGoxH3kvOjUuQgby2yIwiC17CVUxZ+lNAU/MIUJn9TSaAuF69cyWUMZqg+sYnJmB45gamIuJyNePKp5ltkH6TB6nzC12OZfqmt1owlFkA4mRMmkSerZ3kymtSuD2lPTdoj1QOJXqkxlDGRa4lDErCoGsy/U095dor+UGqE3TLXMgz7cwDlJO0v26XRjp0PMs9NjgDJLD33j7dG0Rwqo2md+m1NxNO/eUcyj8xOuoazL0dmGOkIPMcM1mE2YVzL9+jQDGwWpmfpmJJmo5pBkFbxO7DWBumfuJS9K1zo61IgnKvib/tprG3SHTdwB0zTdrB2hUALk/sprnHGFPzAdW7TpFEY3BZF4qanyGuYs0I6haqPbpQdxKGBe83/AGRdhftrwYP3EARx6cExmLpxM/eGsuTCyAHkS1Brg1OgUFUYvKm3tEk+TS1lVQPmDkUE7wnRwbFy0wu/I2m9RnoDYSnw2t94/JhKnaD7xtp3l+wyBDdSyh7x5BvcVBKtfE19lJKFd5akkVNYXWuki4DdKw4FR9oM9bi5qQJkSmMz6XvTW8fiwZGXwYq4XkxID7TcQVIO02r05ANmjEPQJBFESyoDUQvxLDzX0zoUKst/pIOkxnJsKEauE9Ki5ctNxNfU/TkT3JxKbAuPIpWa8j1jG8xel/DL0/Tqim+Zi6rAcbllG3idJGFxz4VzLdROiZXngxMveb36VRnuv0hnpceqmGxmvvDHLJJjceM1c1t0ek6kogdpowpjyJQFGT77PCZrLg2NVI6jVxHr07LkNcS3xm95ip9U6bHjybNtCHSXkIviCg0wwHFlSY2EwGcHToPIlY+mUY7cxmNbJ17n5i+ocopQ8do1f9IZAGNGD2poJUsNjK9LMRxYm/BinQHcSl2O8pNQJBlshO4lMPyt76mha9P/ANplO5EcHAHH7TkwWG958RwcKm0yFm9QkiOxvsb3lpRMbX5kTZYtPcxviM52HEgarioORr2g2NoGQ2R2kRSLpY9zDLaTvzKBA3MC9Z2lU8EVZ5ligkRdHeW7nSADGAspJAAMbi4ozODxW8elCoqF5617CUKKbw85AXjeIwm2qVVrSnaPsACA2MA3yZTtVCpPYPL70viDi2HzGAg494tK38SaKun3NyF/dQEDcuSJAbfiawPAhkUJSAS8j6eBMoSdySRIg5MhYu3FQ3pVqFKPu+IWoqNMGvbcFQzNvKGFwK8yFr5llK3MWWtoD0GgXKZhzKv2xDsb2k9hyE6viHkK/rAw1VmDkbU20oPWIQIqKWpCaMuAmccRFn1NxDZgeBLx1yRvHoOLKEFcxDsxO8aPdzAb7pJ7AKTVygbhsw4kWlFyiibEgJlEE8bQ8a7bwLQnvBLXCPjtLCAiQEgBW5Alm4SVVSi5BkB3QqCeIOveUX7SC0O8YIkG+IV0IDhsbuHrmYOTGAUIwFrphJkNVcAkLvFtk1czP1DCVP5kZ6Woi6OxllpcA6Te0shhCEYSKlCg5Mre4dKTL44jRQ25hhhFPFgnVGaY1XUBvcZFBIhgACY9BLKRxDxgjmQkkwwABLRZUGVYXvAcitjEHJvzLOdMamzGqie9xXqGGGsR9cB6jLuADvCbiQT1QJZyWIgiTSZr6wP9Qyi8EDaCym5JIGoxhZM9LzEAOeBI2Mn7pcBp1F94z1LmT0iDttHYweDF5g1Jl1CoLmuIGywGeYwMGQiGuapnVrMMC5bA45LPMauUBamJrHEoMRJn6Gx2HNSLmH4mUZdUpm8RlG0FWNwtKHtMS5GEbjyXM2UMbEhPEgxIe0hcRZygd5doP0lVrjQy8TK+QnvBTLR3jya0tgxvvtcbjVUEyHL4MgzVyZdq60ZEDWBMzdJqazzHjIpWwd4AzG4nXUPsBMBxNsI1V924kGTzDDgxe+j7DZARxM+VGHHE0eqAKMDJlFSTqms6bHeacbkDYRQKsbjA4Al+1JQ5FJbVVQHBat45XDGEwxgbVcfdd1nxtQppMYVX2jQivK9JQbuX7H2HpvcGonKCzVxGhgBQMoBSbO8n2PsmLGAKYXLY6DuNoYZAIvIwba5nahbG2sSsuEZBRhLjBGzbiGACKY0ZrbDWU9HSal5Eah046Ijb0nkES2IriPtarE/RnISwNGV/JtprvNqmoRZeZfvZ4WVyV3FmOxVV1XzE99Ihh9IqdKwrLV7SlX2+ZTNZlgnSagWg32hEm+KlI2kSmcmEXdbmCbY3IttzC3IqFCaIrvGImkG4IAU7wXyEttL7BaNV3FspuozHZMtypau8oBR6YuX6pvmLyWO8FdzLga5LS8KUS0i+0eZTvQoTP+BhyWdpV6jZG0rFjLbmE+ympBT5BVCTGNQ+IhRqfeaVISMwWwVV2q4CkDfvKdwT5lkCoBh9Up3A+ZSAmBmFGJ7F4zb8QsxsgQcalRciKWckmMEo6YKtvDzPQ0gwEFbyjQVDYxZmc0sMsStCKKs0Alt5dBT5k+1ZQ352gMDCU5HbmKJ3oRiChZkFg6V3EUX1GW7EmpFAA3lgip3MvV7thtLCk94Y0hT5jQGTIRsJSAsCSYGli+3EfQAj0M7ElqhUwEP2g7DeVkYmURCb4jNh3i1NLBYljtJ7DL7wk3i09u5hep4igyT2i7N7yy507QO28kBagG2jE9x3iVx73GsQF25koPYHaDks8RaEk7y3eMB4/mO7TKj2Y8MBLRT8RJsTTsRvAKqZkZ73hXUvSA0sgGUWDYhqNosGpfqASAiJAdpRfaAGuMBEHzKFSwLkZagXrriWGsxVGGu0WBhaVWrmASZNyJBTr4i/T3j1HmAxFyyqr0wRAsLtDBvaLZDqmp59qMMIV3E1RjVapLGVyzQgEkmGNxvMggZYFxZOmUMlS4rYgCiLei3EUuVjJ6huTKYJgKirqNAuDkXbaWEhLP5MEZN4RxFu8tcAXczXgwasOZbZB2iX42gJzvH1TGgvYlbkShC1UJMA6a3ksCEDq7QGXeQGrgwtZWJUEGNrUIsgtslwD+ZCmneAwJiQEWOmAGbxDVKG8atBeJfECNZ/EuyYToCeJAKjwLBNbSizAyaqMJnHiBFyGEHIN3FDc3LbbiZwaDksS9QZaMViQ8mGQJn0CT279oTEONuYsPQoyl0g3LgsF1NmEWLd5TbjYwFbS0YH4zRomNKarAaxM7kGiNpePKVO8zgujif3biCWptuDGMRkFRfpsvzLATNtvtLI9l9xFlzwZC7BdtxGC1Yk32htkHeLR6GwgsCx5lwEzUeY1cqlaMX6Q2s3Ay42P/l+N5MUbOVbY2I5coKzIupV90ob7jiXBmDbw+buAAKjFT23OtQtVJPxGEaV2glxwJDksR5osN5lM44gXZlhRyYwGhFSa64gbkGpMYN2YBFidzBDWYbe7YCTHhs32lB8JE8NY5jMr17RF0V3MsEFk7xqqFFkVEqwLXGM97SUCW3hI4O0ILa0BZi1BV4XGksAsz5MhJoQspYGhBxKPU90ePYLGtbmG7S861Vf4i3cBZPaA21wmazBwJ6hNmXlxlG+JfyuHowCxLtqfzKLe2oGNTquTEaQaXeUCOYJJ7yibG0CUGYwHajUtjpESCSd5ZBpR6Emo/pE6jW0MXVmMBEknnaA7VsJNUocxgJNhvByOb2hAGC4k/IieTLbJvQi9UlXNYpqN5jA17RABqX+JMQ7VogF7MXkahvJj33jA9QBvLUBzvtFF9qEmupAxwO0Xpo3BOQkyBi20eQ37hUplqWtKN5RfUYEUGWFswlMhauJBZHtgjfa5Rc1BU1vEDRSiJyeYwGzvIy6oCEvVHqxg6QJLqa3RoQ7yZDFh6lg6pnBDTDaDemFYURbm94AuSeIJHzCuAxuaijB23hbRIBhg1JYhgcCMDit5n2hBqmcDCdRlcQNRPEhsxgIEmFZEBTD1ACQTXYimHukZr4gizNSBgkg6qEHVGKYKk2iy20oGMQ6WDUWHqX6gMmBmxg6IOuX6hkyhqAAbyHSYq7laiOJfLX2rQOILGorWZNRgnRnqbcSgb5iyd5LMJomEAIQZe8sbwCqCZZO0pSe4hBK1ScmQi5KqQXVSyYFmTUBAYJNoAeFdyACTcNeIDCGt1LQxV8yNpES2RgaqWDfMmCNR4lhQRLXTC28S6FhN9ozQAu8HUFll7EgpnYcQTl8ymJPEXR7zWAw5Jhk0N4se2EWsb8QDUhhsag7hviCHA4hncXJgO/bAY13kWz3inB1bxgamX3RxcmqMygCacRUijtLglWLMW70Nt4x2A4iTv3kwUMso5CeIOi5AtGXIC9RiIaZisDWpFRZMYH5MmuTGCo2mcNDR7Mn1GcXcc7FUAgY11wm22InX8qoJ7fmJYNdRrPSwVJY+YgvdVG0HUb3hvsIGPdt5YQavtUMMIDD3WJWoTOB+pQsJT7TUQAzcAzRjBG1SekxmZjqJq4SgPuYXUDSbmcMxNCa9qY4AO0qzLA8ym2gaML0KhOmn3VvFYD7t5pyMCuwmL7FAB8fzM64yMnu2h43KtULKfeLgaaHp77zn5QNRo7TdrGjac/qH1NQEc+xeBiHoTT1FFORcyYgdU0ZNl5uavsJBJ2qNT2jeBqocQDkJj2hzmxAB8QVVmjAujeQDp/1RbDxGO97CDYHMoBbHMMsalMR2lAE8yiA2IQ2ksKIJazUexbMZBvKC77wjQG0go8yiwHaV90rTvNKvXe0INQgaTGqo7mShbe8w1Gld4QCrAO58CNRd1IADBJAhLvCrC7whQbaQ/bAEiGsQRBAB4lWDISFEgItpEHXZ2ijZMYiSqYSAu/MWHFw3AKxYUXJEEXuEHJ4gFQOJW4gN1j9YJ3MWDW5kVyWlxTu0itKoyrAMIZqHeLY3xCFQW+IwBcq6haCYJQgwqFjBskwzxKCm+JfAq4W9Q0UXvG5Ma6QVmdCQakLEw9FCzAJEAbMIEnmCeZYlF1RlOZCCeJANt4QsmWDKZd5KmlWZAIJMMHaQXXmWAIINxmP7pKA3Blk7Q3G8raRFAwtQqCRBuozReqjcs5LiibkBlxTQSZNUFWkNSYgtUK4m5dtGBmqMxm+YgXL1EcSWDQ7gcRWokwSxMgjARl6QYDGpA0YCIoyB6lapBR5kwWzXDxttAOmUDCn2O8Bj44liiJZAkRSnaNBBEXsBKuM0XloDaLUseJD7mhilG0voGFNbwGoSHIx7QDqkkE03zKfYbSiWg7makUIbeP1+2K0StXaX2gxkoyGyb7RaVe8aXFVGKgBG4hBzUAtp/Eq94xDSNQ+YttSjmMH2/MQSxMQMXIDKfIBKCQhiBG8eIEnJvYk12YehAakGIA7S7F8KAsw1FHaWormGCszqKxoaJUVE5UYEkzTiJGPeIzM3FbSz2pAGqXenaozpwLs1Cz4wft5mt84EEmr5l47JqoQIVaMLp1Lvcv4Uz0jydhKVULC5tbHrx1MvorjJ3mNTF5jSj0xYivVfuCI3HmQNVXGnGGYHtIrLkJcDbaUq1xzNOVASEXvCydKMOMNdma1GNxXMHYyOGJJHEEBvEodiS2vtG6hZEQgbVUbSg+TJYLxKTkjM6UQbiUyMMlDaanTUBZkxSwdqMzZVHqR5ejQ3gpjLPZj0EkbjTzNOPGQltzD9BQLreUzELUn20Zcm7x+LCrDepnay00qQmO+8tQy8eMUAJlyPZPiA2TW0FmiQWAeYBNmaNBGK7mXlpqLhiLLf4hLj2uLY6Y91MVdSxUoG4egEcygLsw6GmLel4MoMT3jNF3plqjNA2LbxwbbaWiyukQDZ7ymfzKD7ySBigck7yMQRK2rmDpkwVpJMMGpA4UQNYJl9nseq5GBkUitpNXmREWMBWt4piO0G4xTiVHEsNtE6qhBrkxBF5S2TKJAk9SpcUdQiPbdxJcyi7GMpi+TGIAIpbMPfvFDCSeJX5kDaRAZ4wRjLVqgB4z2sIwEHvaXkBqK00bmrF71A5mb4GcAjcwi20b1CkL4icaFhL7MQGzNFWnMy1pepqCkqKNSUX6f9OZitGbdJ9PaYcjHUQRUnKpYEEvIKqVQE2iajJqkuCTAIgmQY2lBrjUcgRuKEYWI4qUEINQzlPaFjJbmEL0gSC9W0Y6wVoGQW5IG8CiY9gCu8WGAMAKbxIBHg6hsIplN+JEDol6AISLvKy7S6qChL0qd4uTeEXQBhWIAENRFAlqkDXI4ghaMKImVZEupRuUFdyUYG4jAbEiBEneWRBqRR6ZYWpBxKuRDF+IfpkxSE3sI4FjxJYuIARzKaoYVu4lMAJEL0kG4YIHaDql35gRn8LFNmuW2TsIphZuakUWveUT4lCoWpRNCi1jeDpkdr4lAxguEAKi2uWl3LgbVrUgQ1KLVCR5nyBDFZfqi+JDUGlJgHrBMKxUSVo3co32jEMoXzLLUIlTvDLUIwCWJMsk+ZReLJNzUitLONgTvKYqy8weoGlh7akxY/UMmflcWq6eN4W+qPGPSN5fpi74mdMKGPGeRZmnHhRFFUDFDGFJYyEqSDqk8q0OTjTzMZx5MlngTTrsgGGx9viWXPaMC4NJ8mb0X+mBAXHDW9VSW6QaYgu5EmRPUBsy22HMvG0ztXHPf+nY03MxdjZ0mp0eoGpthLOIHBQG86Sz8pjnYyXbabvSHpb8xfT4fSNmaGOobSW/oc0n08m4m3GSy/wDEr+WDtZENlCUOJrwuA0izDxqxbzKIHaOx2o1XM0J6wuibCZFyMyTfmdcmxiDttW0k/wBWsYvVI+TtGuAO0FcIdp0mM4WtHeQJqYbwmxMG0jeaMXTlRZ5j0gmQekFgYumrkx3aWW0j4mFLcJjUixc57tbmacxLnaI9M3xN8+BBtITD0nvtJomgkqTJpIjaqW0aEMsNCRD0yaajQtlJNyaajFFy9MaFE+JATDKS624gKIuTTD0bwql0DuBAJJMfViBpqQUu8FhRjQIDLbQA3jE4l6NpCpEUTYmUy+IaChxK7yABtJY7QiLMgSpQVMFvSalA6ppTINFGUAngTJjPcjCaAisfEcmFW2j7EZBhDCxBYFDvNp6dsZtZPQOQb7SfbTGKtU0dNqxt3qDlwNjkTMy7EQRpzq2RbEXhAU0eY7ExZd5FxgPbTG4MuZLyA1tNONFKR5GIiu8r+WNWh2k+2gRSrMHU7t7ROh6JXcxOUohNiXn2OeVIg1GZX1NtxAPE6IsUJTsDB3Mv8ygAN41TJQPENFuLRMaBm3jjj0cGCMZVo0nbeYX8Fr3B3g+nZO8M1ID3lQJRtNRBBujNmNxct8Qf3CTQnGNK3BZrMNxWxi9JJoQgkBYwHB1TTjxlEsxRZSTfMilhbl6D2FwlHu3jxpAi0xjog7wgwkyvbUJQxGrms0EYOoSXXMgoyIgFmFaiCeIIEqmUCItjp4k1VIPmBASYejvJqAEBshMAt4/Fj1drPzEJ7puxIRjsCzIshuDCim23m/CMFAeiCT5mDFiy5HF2ROvi6V9IPxK6SEv0uHKhbGNB8Tn5emKsQZ28eHRdmrgZejTIbGSvMi3jXnMuIqdooq5nb6roHVCVGv5E5eRSpogiRzvOM4xyylCGW+JDTCGSStSquOIoRYVr4llCiplBfMPJqHIgBxW82IZOIDHxIoZpcUWo95eqpa4yZWRCBcnhFa7hIYi94QJPEuKeaI5g2OIr3DtJcmJh21bSwYnXCSybiwMK3Ft4MeG8wSqk3JKNOTTl2EHEvox/oDGIDoXO3E5b+Fohk1NGab3iFx6IxH+dpBbrcUFAbiP1Lp3ijkUSw9qLBTZhY3DmJdtXaHhGkcTWDSzhBtzEDK2omUxJ5lNYEzAZdiYeOyYlD5jg1S2KdQUb8yg98RD5LkVjJg0EAjeJYaTAbKb2gNlvaWRZGkOqp8zO59RhLGIkWTGBVAu95QDY9ABO8P1gV0xeXJYqKx7tLiNClYR0ntFihDxkd5MX2W+IOZAmjiOYqeDBK7XLqVS4wWsx9CviIRXP4jh9tGZoqlfaLyoFWoTMFgkaxzHmjNSjaEhAYAjaLZWXJvHKQQJdwFnwowFbGLPT0LuNsVAfKS1LLoz+kxagLgslHfabAX8ROUWd5ZWWYneXcYuHU3NQnwlOBcuwJmjHjVlMpMBMfj04vukWMTAqxEiqW4Ec6jJmpdprTo9C6gbMujnn2bMIJ3E0dQmrtuIlEJ2qDAqa5kYXGHA3IFwSCOYPQaoSquETKqVDMaA8mpb4ST7TcrGhfg1Go3ptTG5FBoZE9wiipI2FzoEq4oQPS0Hf/EmmMYwvV1B42M05slbCIVS7SmG4sPqCPHS7Rak4RH4s1jeS1qQk43UHaVjdlM2tTLElAu4kT8ix5tR90OyzbRQo9qjEahxGYppweoN5nydGF9wjVzEtV1AfKQ2km5PJiIjFNu0JH3p5YNLsaitDM13JUwxgmqNXMAKExsaajDQi5PqNw0slmczqmUsQBc1ux0UJkyYr37xPBf8AGTTZhrhLRqYXuaExlTdVN6kjC+Fk5imqdLqKZKHMxL05Y7yylnkCYyRcrUVM24lCrREy5kp7Ebpg8TajvG5UtdpWHHtcbV7SLjIA0amMtxDbCRvH4FIEakhL4tAlYmJ2jsyloGIUaIhbGfqNml4FN2RNL4QTZlhdPAktTCshJ2gJ0x1aiZpGIE3xLc6VoQEZAlae8zMCpq7mkUTZkZVG8BCYr3IltY2hHOBsIpm1GXyFufdvIshomGiBpUATBuo9sBqxEttsYgokSXtBoGEFmhYlhQZYUVJxMg8aHVtOn0eHIzUBzzcw9NyPJnVxucGGh97SV0451rBxdOQLtprwdQMmwmHB0LZ6YtuZ0+n6AYt7sxObfL0ySFZzpa4gsHG5E638ujfcLl/ymGvsEt+O1djiOWx7q0TkxJ1eNmVQMo5HmdvL9PxMNhX4nF63psvRZPUU6sfcCZ+thZK5efEEOkrREyPYM7uf0Oox+46dtjOVkxgWOa7xK8vfOMwJEo5G8R1qBFllljmSzk8wKBMeVVpRxitpuU0C4wYxVCwBajaRclneKGaoDk1DFaviHkQFNpkYlqzYjVCAyvR1fEL0yBuJu1TQFIihhDtLorxxCG24mULfpG5G8tcTKL5mnE97QmIHPBk+19DHrF0Y9EscReTDZtY7DkKrREUaWazRl2F4i7JJ8wDquc8U0sGO4lGhxFAGT3S4uG0pXmLKqPzFajq5hLtZO8siLIUxqMFEQXlBzFmjUWDGXk0lamTUw3ljIe8fUPxoLjHShYmYZKhZc4KUOY8qhO8pn22ig20JSNUuC1BJlnHTAxwQVfeCy3ANTYqU2LvcGwnMMZA0gB0FQFGmOcrUz5A3YSymiN8ywwMAMStGHiSzNAgDe0arVI20GiZgM9UART5CeJGEpVBG8CEit5NVcQ/TBHzAKEHeVYo0TvDVFijt2hY23gE+I1Lwqo+4CMLWIl2o7SHsWYnhRtM9Mx3j8beY60H9surjJoK8TTjUHHuILm242hBgJNTIZjxj8Qeowh1oHeRXJ2Bgu5HJuSajPj6dkbmbMeQqKMSmWzKdiTQlplNZUckxBRQ5A2l6q5kYX3lmhoCou5BmV6d6hkWKJgqoDSqf/Ih8VjmJOEY9mE0jMyL8QTkXKabaTTCVAH2x6YkItuZSqF4NwwbjWsQYlU7S8+MHHzAc1B1M23aEwj+XJ3Y3DxYlBmgfbUCgvG0mmJkwgi4ApNpZyHiLa2MBtkjaEgJPNxCOU2MMObsGUHkBX+2LLNWwkyZjCxOrDeEZ/eGsSBiT7uZpNAxWRdfECg54uHiykGjEhGXmS6kxGpk9SzARCrVcHD1BUby9QY3xKtafEMIrCZTl25kx9QRtM4RsZUraAbqIOTvcvGxbaTFVoDNvLOErwYRQg3BYkSrigBFZMOo7R6KGhhN9v2k1CkQqlESJj3uaQQBuIrIw0mo0LykEbGCjaYs8wb3mka1IbkwTV7TP6hA5hI5q5IWms0NSNMzM9wksy4DfJUD3PvKyIfzGIwVYZKquYp99rjXyAnaKfGx34lCWxEbgylBj8eJv7jHp060dxcaMaYzdmPxoGMYEAaowKEG0mkUBSkVOfmX3mdNGOk3vMrorZInhcZVxkixAo3U3NhKr7YOHDbbzWmMwRhHLhDLzvH5McVjcrkqFzPZnToytxNnQKeo6xmyHZdgIAFoStA1zK+ksV6j4JiOvD0+AaVFTShMRj0hBZqT+YRdtYnWeG2sGoYMyJk1ra7wT1oU6dO8bFbpg+p49WMio/H1QP3CozKi5sczfMHjPU9HqSmRNS9oPVMpJKJpHibfq/T+jbeDYmZDlzMqtRDDmcjubHLzBibG0WEJ5nQ6vAcTVX6zLpa+JuV5cK0EcQhZ4jPRYXvtLxJVwn1pQUkgGP/lfbYMXl1qfasdgL6bPHiSmEviIWTG1LRmrT6nEQ2Iq9VJ7TFKB2jmUBLqAi0aIqNI2q9pKsn7CFBHzM+VGF0u003Uu9Qoy6tmMeIkG63jXt1vgwzjreEo9sayTiB7mOKACxzK0gwde9GPatS6E5mbI9ttLybrcXjIJ3mJPyGrxZi8jWaGwjHG23EQ4Y9pYqAC94TEAcxQBkKk3OmIoneRXAMAmjIFJMuK0O4ZaEAK1bCA1rHY8jaaI2k9IE7CFjQHmMoNF5Dp4kEdN9uJMaUYv1P3hIxseJVPZmA2EX629RpyALVxOlWMyuD1AjeEHXtFZMbAbRaqwO8qNDOKg+r2lFLjUxDvAgVdO8IELxAyLew7TMzlWomJNK1M8iNZmb1NRjUbTzLiGPYlAkQ0yI20J0GmxMgQT2hKC3MUHra41co01GHmGEoBREWVStot2LSlYxii9w5G0JceveEH9u8gzBYTQFSkoBmMY+UHtADG7AhvTQgHPMHIBcEOzmWytW4kEDUNoj1bemhOwAoQExXuTzLPCNGhStiDoA/ul0EQ7zNrOrnaX2NTY1Zed4CKwNE2In1GuOGUFfmTzFW+K+DFujJvNCK5GqtoWQrp3qNGUZQ2xEYio/eol9JO0iEL3hDXb0zQNy8eWuZmfILkGTaXBrOQNLVgBvMiuS3xHlNS7cxjR+M6uJWQbVwYnDqxmX1GY6bkTSzqBgHKQd4KdRqguCxu4xnWlCuTky3xkDYzMgK95ox5LG8NA0+YWNCN4vK1NtK/mCvaE1sQr3i3YAnTEJm1GjtNHogrqveF0j1CTRgvdfEmRYr1DdGaxgevSIa5NtpQQMspU3hTEpzGHBXuEWF8Q9TDk7SLDAl8w1AQXdRRJI2MsMNO/MYHh9X90IBT92/4EzLd+Y0EKbY/pMtaeii/aI0Gu4/SKVi4oChC1qprkxJrUFk0ke4TK6i9jYh5c3YbsYK42U6jW/Nzf1LCyo/Ey5bBm0i6C7/iJz4GZTtM5ZWMZsY1x6rpERjPpEg8wmdqsCWoIi22hg0JnXJZqGzEd5PyyaXPeQbxYbaGKrmMNXoFx4AK1M4YXHKdpKpeT2wsJvkwyoaUii9tjIoWOlpdlhtL07+Ya0BJfCEvqC1Aw4dTW3M0kapMeI34iUgWXsN4zHgZuF2mnF0t0X2Ea7rjGhOTN882+3SMjdLrFd4tPp7qbqbcbUdRN1LbMSbr8Ca+p9dZ2xUmjcWOag9DgOLMqnffmatVjcAmPwDEpF7f8SZjfMwnP1OU5NC3UXl9wpFYv5E7S4cTrdA3KbDixqTQnSRrTfpWMr0gD7tEdT0rjLrTcRvS9QgpdVfEZl6tUIKsGW6NdpfCwvBiyFR6lH8CbkTSIvHlV1sRmraQYet6VMrEsmo1dTz/W4ThIfHsp7DtPU5VYlWTcgzz38R42TNjKDajsJjrn8tT05+bUVXVvcWcJWiZobfpVa7iTlsVOcefvx0ogAb7SgincSN7lkw5FQFW/zL7Y0JXfbiWQNO0FiLIEBSQd5PK+DAdC3wZQbWeN5NBcRuAKh3iIW3uHG8Gto7Kw12OIrI6sNto9qGxchatxF8HeHViXEoTls1GBhpitFmNVYxFgbRbKNViGTUHa4RV2oErSB23iUZwN4/G+oG5fR6Wri6luy1KGMEE95nyhwfiTFNYKRYlKL2ii5CgSlfQbM1gmVdJi0ygGG+UZDKGEMZuf6giBkN3CFjaCmKn3O01O2NMe3MzahQYhaizqPMJMqkx2pCI9KyUF3hDLe0Y2EMdohsLIZfAZv5h42AO8zFyJYJYXGK1Pk/aNTSw+Zj1MyS8GfSaO8mI0ZQymhLTIQN5RyaxdTPkepmefA0jMA28X1GLV713mI5CTzNGPqfbRmvrZ6UsMV5kOUmFlOoWIlFJNTcQ7G5DXNYynTUSmMULjAQsxQBPujAm3MTl3NrJiyMDvA0LdaTB0FW+IrJ1BDbCEMpdZMQ9vt2Mzsx1UZdsOIp2OreVWhCKjRlRZjBY8QH13tGDoqyk2JbZCNpjx6gN49Wr7pm8gSBqsiNpSBUhC8iCXA4hYIpqWpWhUG4lgNyIvOHK+JYBCjV8SxitribdTNGJjUNQfquq0BFq2s++NTKA1MInqXAIKyIv01BvtAejssJMystHmUy0LWVCvS7mCGCt8RxOoQGwyg9aVtDxuL5mR0KysRbXGErc5PaA62u8sOBsYLMSdpn0tz2ykaW2kBcN8RzKOYapfaX7M6Uz7S1ygCXmx6RczgG4nkPOUN8wMjDTDQLUXmNA7SwChJmlcj6auY8b7zWrAC46UYNj3CZ8ie7aaPUBWKGQBt5IKRHhlXQ2YTZVI25lDJrFGEV6hgvlMogk7SenYl8Na04mTRZjA+MiYNDDYRiIyi4NjWG32h4wHazxM+PUT5mkIdIC895Ma9rz5lxJsZgbqtIu7YzVm6U5ARqEQ/wBOYEEm/gTpI0Xj6nSb+5z3mheo1/e36RLdC4+0V5lei+OtKXLhrUX8RozWAG54mJHyXTKR8TQi2QWOn5Mh7XnxKwD1R7zPwam40VoPY+JlYgMdtpixm+CTjptQlOC0eXUioDJY2kjJA9pmvB0zZ1sGhM2kHmaem6n0RplZA3Ttjcgm4ekgR2QeomrvMpcjaZos5CplgtzKTIjbHmaQFKSULTKDzIuQaojMuk2p2hYxqEYa14lDNd0s6mPHgYA1RE5epcGO33+Jp6Nz1X/lpQ8zXMdueWjICODcyuWBJKk3OsnTDTTcxo6ZNNEXNt/VycWZhtpFeKjSUce9dDeRNebpNthMTew020zauLXELsGxCGFVN1v23iztwCD8cQGyuO1/mQb8Gf0xTbbxuV/UQgGpxmy23v2PmbOnyFsVg3U1CBw9FmXqjk9UkeJ106bE+MnSATzOQmbqcuWtDInm6moYczgek5R/JabVow6sbFLupqRydpnw4MuEj1X1k8maqAYQvsbkLjJNkV2nmPqvVv1PWKmHYAaaad/ruoXBgLE7+J5/FiZ8rZHrc2Jju/hZcm1TYtGHSwq/2mc4a3ncHTPn6IpsGbcXOR1GHL0z6Mq6T/vOXXPXLw35Z3bjOVIBiGTeNObSaPEFqYalkFY0ownx2fiCH2+ZBmN0Y/KyiHsgu1bgysjWNoA900tQZgdmkbSFtTcB8Qbk0YsqcZomxLiiLq35hB64gMgIscwQwWXEOOQ3GB6ESCGHzIeIxDWNyhvNP0jEvUdWqsLAmn610+LpupUYxVjcCM8K4qZa5jkZWG0QFBkHtIAixGo6tPtmPJkdWpp0FrQJh6we4bTPHvCJrXT8wTTSkX22ZYG86YpiY1hqoVop2IEFGdu0mDYcasuq9/Ew5tQPxNiAlfAi8rgCqklTWKyI9N1G+8rQG5lhSvE3fIfjyVsZC9kiIFlrjBtzM4oMiC7kUV2jQuqRl07HaNFKwqotkXVYjRiHNxbrpO0k9mHI4C1UV1CsRsJA3Bj/AFNSURHqo5ugjmS95sbGGMzugBqdJdUxGBSjJjYBuIa4AU23i9DI24kRoZia2hEe2CjigGjLBExUZHtZeM3JnbfjaDi3mp6U4aCaMo0p2i8i0ZRahGIcMguKyHU0UCTKJIMuK1Y3CCMTMhO4mINchMYOjqRuNpTISu0x49RmgOwWZxB4ywFGENOreCpbTZEtAGazJVaFK1I7KwoRXUMFG0SeoIEzFwbjT928LGaO3ES+fWtGTEdXepsNzoze5YnHjfIaYTWrACruWa02OZLVwGPoQN2MjAIau4A6h2sCJvIWJPEGRtREreZ+oYg+0QVysTpG0KnLbwEsxcUeYtQVebhguM0JjHuqXUjCbsSaqjMrKze2JegZPZf0YjDvGBgDtEFbXYyIa2MmMHZH1KRMZ9rVNdUJlyKS1xy0NGg5DZlJvCK7TaACqBfeB6huhDKRdUZVPwv5jHUHiDgxPlHsUmXRVirbEdjJZ+Qk2pjcTgyOogKwEboY1qbEJMgveBr2gtuJn2NJZDAOSjUSuNm34j1xptqNzU5q41dMb9xFAd4frWxBYgV2mZ8hZdI9o7Raoe7kn4nSc416an60ClTcjzLHWowtxpPiZPTvlr/3mfLhdT7WJE1hrr48uJxS5N/mG2k2dpw/ei6gTYm7oM5ykqeZmxrW1kTIOATEPhrdGI/4hG1exwdoV3+sKykZhVna95qOHWNXmUN9j/dGYm0tTfbM2Ix5cWg2IGogTvjpEyoNtVjbeZn6LFZAx6W8GT6s/WuCxIJlpvvOpmwYiNOTEyn/AFATLl6TQhfGdS/EljN5pZz6VoQBmU8wWx2vzE+i1xiGkhXuO9ckUIlMLEeYaYWU2TUZotieDNPSISbYbRYfGv3EXNODKGQkdpMka5nln6x7evGwnoPpeNcHSIK3Inmz7upS+7T1WJQqgfEseiNAfeFqoxGsCMVwZWzb1CYOswXuBNysD3g5VtTJUclQRVSawWoqJWf+mx8RZY2SfAM5/ksL6gqOBuIz6bl/qaPMX1K601jnvFdMxTMp4NzpHN3V6fW91NmHAMdVOcv1BFO5ppox/UV7kTfhtuybLvOf13W+imxoy8vXBwa4nnvqHV+rnAugDJasa06h87sc5JI4BjukLZHBcUomAsGfGyt+ROv04G3xMcTbteT+Z8tk+sb0BA1NsPEDP0+PqgBkxaq4NwkzKdquo4ZK/PgTtmvmS56cP6h9D0ocuAkVyh3/AGnGyA4qE9yrFuRtOR9T+hpnBydN7MnOnsZz64/T0/H8n4rzCZPdLc96kzYsmDKceVCjjsYSjUm85Z5eiUqyaIP6Sxk0NACkNV8RgXVV7yqrV6jWNoORTdXcJk0ta7RbXcRVg1tLKDmLveMDXtNJCy1HaGfctgy/SsXKxLbhfJhXp/4c6FF6f1yPcRdzlfXuoL/UnUf27T1XRIMH04dtp4XrcvqdXle+WM31PEgWVpLBiwbjyAVq4jIpTcTMRpxZOxjc2FGx2TvOejkGag5yCu0zecvhS9lWogN7to3KNLRQIm4HVa7ysWQI1SlVgL7QSlmzIjoIpdbU7Snxowo8xOHNkA0LvFZXdWNmYy6qs6BTSmBi1aqMoG9zKDUZ0zwjWmLuJTrFDMwEv1NpjKGY30NvHZB6iXMge2mlcgAqSxWMuyvR4jC4cASZk1PYErTU3MwMVLG0NlKpxKxvQ2hO7MtVMk9ko1mDlSztHJiBU+YlrBqWUVjLgy8xbY1tG4QC1tNORcbpQjU1z0e6jx2uJyYjjNiWmW9o9+g7Mq6OIGMKiXGWGSKfGxFCIsKLWYRAZZa4mHIgvsKmkJ1aTGoVcbzOw3uEDQmsVo9FfMQ60dpXqse8o3GBuHJo5jD1AuZLjMaazFiN+PqV01G4l1G5lXAAsaupF2O053/AXUDehEgXsRGk60vvFo9GyIi2iOIWJWQaRtzCL69xF5HhYmJyAbMg6jt2lEgoZnYUZcNxuwZMYvzAyZwCaienQMd4OdNJPiM8p7HjyjVfeaVzGxc5imjc1Y2LCLB1unzIzAGJ+oVysy4jTbGM6jJaVMqxoxsyO1HcQ0YAbyiQeZpgzEQwkegblY9IO0mXmZBF/bIGDLvAvaDdSSQR10mxBL1GcjeAVBm/AovYk9O95AlRvCwPQfw502J8R18+Jz/4i6UYesDY+DzNf0HHkZNQehHfU3XEwbJuPmdfFnl2zY8yGNbyq3udz+W6PqVsUp+IrL9FJUtie5n6Z6c8rlBNW4jQAlXzCbGenJVuYksC1yzkwZyfFSK9wLuQhuwm2jC9mUW3u4um8QghIuQGHkDU13BC38SiK+YBbNYMvCjYMmtTd8xfHEYh1GrqB0fuUEcQASGrtB6PqQCEfdf9ppz4yNxxM5jc8s7Xt8EGMY+IIN88w/zINXSZ8g6c6TemWnULnaj7WP8AcP8AmL6NQQ6k1cXmxnS3ZuL8wLzv1GHIykkjtCwOmRS9BTww7GV0ub+b6U4s22XHsDEoDiyENweYFdT0BRtWPdD/AIisfTW1HedHDk0qEbcdj8QnwKinIm4MTGLyxZfTwLXec/qHduNozM7nKS3FymUEAzN6Zt/TKqEne50ekx0leZWHDYs7R6jel3qY3XTjm+6yFdPXYw2w1TpdT1eRT7MwB8TB1I9TrsKDyJ0Oo+nIdtJJO9zcjoZ0HVP1BKt9wl9Wc2M/eVHxHfS+jGHJfG3ebeqwLlU2AYxuOR03VYkb35GJPkzqY+pRgAGmAfT1chXQUDOjj6XGqj2gRh5ZusxhlsTnZmPoHzYE7bINVdqnI63GAxQd95zW+gY8gIF8VRk0BHG+3aZ8N6tJuaQu+hvypllYsB1AUtcrE4WKzZaJVtiJmOcdt5uOduN/UdXSUDOSFyZ8pKyZMrZGCgbntO10PSrhxhn7bmbx5/m+b6zw5+VOoRcSkD2eOZ2OizXjUM1drl6Rkuksn/E0dN9PVDqbeZvN/Dh/+jnrnO40YigHs3PmMRiLrc+YxcaDaoYAHAm3k/8AgA7nk6TGKSOWJlHftKNj8SqDreiwdfi0ZV37MORPLdf0OboHKP7kP2uO89csDq+kTq+nbE/5B+ZjrnXf4+7HgtTBjcIOy7id3J9GxDNpdjtEn6Z065GVnJHY3MfS17frccxH9S72kC3dzanS9Ljdg7WPzDTN0eKxSmP67GpHLbAzfaCf0kx9Pn50Gp1l+oYsYOlLH4mPN9QO5UVL4MikwPVsQJp6TDjGZO5ucpuoyufuoTr/AMPo2brPduBNTN9M558PRvmZ+jOJRR0kC54fPgydO5XKhBueu/iPMek6ZWxbNdTzuP6vq2zKG/S5rrLV9udibWeY84rW5mwY21Ta66cdXON8XwzWZsQ02IGPJpepqTHqTczM+On2llGhlDrMhXQ+8bjYo41cQsgDG5PVUIfaQUzbwMg0jaCtkcy4jcmhODF9SqncERCq3mMyIFx3dzOZVI0yKCZNe0EZKM6C22MurlXcIbwCC0LjcR1cxV0YYFbgzFQ12VYk7kmE41ASBKEkUCmm5mtXQLud5z3+/aOxpY3M1YjSELH2Rb4Gv5h4WKcS2ZmaYWs+v02omN9VALuZ+oxNqvmZ21Tckqe3R9VHWjM5x0bEQhM0I3YyZi/haknaNRisACjYkLwh3qrVGZcpBY1BckmAdpqRQsLgEVHquqE+Iabl0ZgN5ZNxgHtgaZrQBELGxVrEhlqBA0jIzAVG+/TxM6ZNBmrH1Knac6gQ2hfdtL1JpjMqrkWZjjK7dpFWjgMfEHMpJsSwoHEPTa7yjPTAQDzNWgbxDAK0srWGYNml9QbjOlxDIDXMmbCyk3xJfaEJiBHELRpEPEQdoxsYbgyajNqKbwmya1+Yx8dLvM6WGqprxTRKvmHpviXRqUraTIypSFMMtcEqG3lVpkBEipdAiL1XCXeMEJ0wSL3EaVsRbGhUgsGxIQTFi7jUYWAZR6H6MmTH01jiV9V6XI/Tl24G82/Rs2M4ApjPrefGvROtiyJ1smPTOv8AzmPGhnxm1YiasH1HMo03MwBJhgAfmZjhNV1GRsjknmJAJNRxUsZo6bAoILTo0Hp+kLUSJsTpBW4h61XipYzr5hYA9GkpumULxHesp7y9QMmtYxHpuZmy4SOJ1TE5MWoQY5JBB3kVqmnLgN1R/MzNjKNvKwomm22JnR6bqGACOdVzmuLOxqMxsRR8RfJLjqMvdVaOXC2Rgii2bgReHMQq2LBFgzXgTIzl8dgcEznrrJoh0uTpb9VaMHIuoMtXW4jMiZMTlWbWhF348yqOoRpecc/ScXUDINhwY7KPVxtX3CafQDageKmZVbHl3hEwtaC+RNGF6sNwYl09MGpWNi67cwC6noVyWyVv2nPXEybMlVOsXZCq/vB6rHrxkjkTN8k5jk5c3p8Go3p+q1LVbzJnSmOqViIVgYkarUh/8dic9jO/6ljecHTbCvzOmj2ohrl0elZdyTvHZTSE1YHicYrkDB8bfkTT0+FmJcswJ5F7R5bh+PIGM0KduZgdfSy0ODNGJtoU1t5x+sP/AIwXxU66mc7r8ROUMOZmozDGBk1do4qGU1yNxFodasO4kR9LjxMs1h6zTywv8RITVjtRQmzrumJc19rC5lrQuiyfE6814/m5vXmL6Dp1bNrqwJ2XXVoQccmZekxjFim1CAQeWM2+b1dp2MaaCjeaUFcmzEY/aLP7xqlm4FDyZWDgYQMWorncwhCmXK/WVYA3gF1/JhR6j24gjMEPuNnsBAZmYcylQarMGsn1nBmy9OM+H70+4DxPLtny6/cxnuVJ4HE8t/EH07+UzDNiH9LJ/gyV6/i+Tf8AzXOY3vcFQIvGxJqORRxOVektyyLBQ613jXW+eIKBQYnpSKYNPV/wlisNkI7zzwVd57L+HcPpdCDXa5vnzRzf4pzA5seK/Jnm2wWbE6P8RZ/U+qOL+0ATnetQku6lBjLA8R72y8xStay8b2aMzUgkdl2PEKgxuH7SKgnGw4kEZRXEUwMNslbGKOXeWLImRLXaJBo1G+ptFEWbmorWgX0bveZMmsmr2jN9HMpDvvJPHkJoyER74+4i/wAzUuopBGpSneCgNwmTa5KLNOdoJLLzJjOk7w3OrmQRLaMLaV3i8Ro1cDOTqjPIF2BaxDxubAi0W4zGltzLUrbjKgbwXu7WQKKG8h22E5tT0zvn3owAA5uHnxi77xQDCdJPHhMQgK20NRZiyp7yAleJRoU1zKYgmArFuZR9p2mcMWw2iDvHj3CAU0zUWKxtRqMdrWIOxkLy4hgBqUPEFchAk17xgjqRxKUVGatQlGTRALh4kIYSsezCadSVJ1UunqFqBkHuAqUtsNjCQ+6mExiAy4tIDQA/tqM6gkVXEWtVxLGiMjNe0Ahq3E0mrg5TtxNaumdEj8iN6rMBjIPMHo8ugVUV1iFiW7SflGVMlGPx5je8zKlS7ozVkqOhyInItGwJWN7A3jrsVMek9EljUtaK78ynbSaqXj3jAQ2MpwDLaCdoFBalkVBbZbEEZLlDQTFlW1XGBhUjH2yATxtF73CxGm900KgaPSx1PobDT7mqT6zlVhpDXOcjtg3U1EZc+s2TZmt2Y6/eyYLH8y3FtsYGvSvzLBuakZwShVNncwvUP4EiYWc8bQjidRsNppcASW7mVrZe5I+ZRBHwYJPmUMDX3Il+o68MYnVUINA1Y+ra6ajGN1QmAwg1mTDa6KZceTvvEdTjAGwmU2vuXaaUcZMdHmF1zm2aoxNpWVCMhl6HC6q2lZel6PHi6ro8dAagANp0c/TnF0lY9m7Gcv8Ahdw6lSd1N1PQZyWxFR/mc67cuOhf1NOQdoOIB1xr3A3mzKERPBQFmPn/APTOb0/UKL1d/MzGunSxYQPu2i8vSoDq5MQOrsaV3HwZBmYmhwe01rOGHofWwFiyrfFzAmJ8GRkfYgzp4+oQMVy7rVEEcRfXYAoR1Njej5EzLq3nxrHnyhQp7naLw9QMmQq3BiPqDFce0y9GxFFpcZaet6ZSSQd5y/cMwUip3cpR1GsTPn6XGV1BqI71NSazfAUWxc04DqSIR8akLdzVhChTRk/r6jU6jLkz9X0+yYta3yI7F1vWAbYjfyJrYlMYKyYOoYt7h/iTw6Qpf57PkD5caoi+OTOhiHsuNU614lBdIqRRYxYMR1WO1J8CbMa7QOoTVjau8lS153pWIym+CYzIunJUWE05SvG9TRkBIVv3mb7Z/AwNWGjyJykHqddp7LvOk7Vj/ImX6fi/qs55Jm+Y8Py93mVsyjRjoeIzo1OQlv0EDqKO3xNf04aemUnmdHgaEwgbtuYzYQCzHZR+sJcLNubb9JSS30vUO28nuPxDGJgPsb9pKI5sfkQv9fX6CEvk3L9MQgb43/EIC4TAaID0BH1MGbKTlPgQNKGuYvrsC9Z0eTCe42PgwMbryzRy5VOyrtC83Hh8aaMpRxTA0YbJT7GavrmFen+qMw2XINUwtkBYUZys8vo83ZKcUtYkrRhhjcp7uZaBiBbMq+TU+g9IowfTh+J4f6Xj9X6hiHg3Pb/UHHT/AExjxSTrz+1eA6/J63XZnvljM5N7Q8qmyR3i1UyQqkyECo7ERGr9Nz19sNfp2de0zbEAGto7XtKXoswbcR6dC9G7uZuGsmVAwsHeJ01zNZ6XMpPtJim6fMdihllXSNQ4jFVXkPS5QPtMWcWZeEMqHNisUOIl10maMSZGx7qblN0uVv7TM758hGolYu95oPSZl4UmEOlcjdTNbIAQAiEPEIYmXsYQQ/6TIhLAA3Fub2E1NjJXiJTGde4llIUiMDcPIurmaigqqiX50mTV3SAlQqPIhFdpFapdE1tc04W2szNYLRoehUlIZlKvtMzCmh76pDE8NFcyqjRRMsrNaEaoLE3GZMdbiARNRBIZbQACpjQdQkUhxUWRvH5FiqmolUJcsiUBZgGsKrlqu0s7TOsrA2jsSKx90UDQlhiPiZo0ONBtdxK9ZSPmXitl33imUI/iZGpVDjeC6qsvEwhZ2UrXeTfKYyMPdLYWIJkDTSn4UA3k6l9S1LxMCKEDIhsyfkhGLEWMj9M1zXgXSIbbmPtiVzhjdTxHoSOY/JpAmUG2+Jd0nlWXdpSXUY2OzGDH7dpVJ/JgklthDKG6hINHMGBXEStGKPTuG8ibtY07SK224k+wzjBdUaMLLiKrLcnVYi8mRyajzQlwVmzpT7d4gWxFibERQgqLfC+CuoHtMxKKbeb8o1LMDsFNDczXHpRFjqqdToegfIAzLzwJn+i9GOq6g5H+xP8AJnrMWNVAAFTVuOnMYsXQhV3EM9ItVU36ZCsy6ON1HQKVO05efpWxcjbzPVOlzNl6UOKqJcWyV5N0KwLqdvqvpjgHQLHicjNhfC1OpH5m5dcuucDcu/dF7w1NjfmaYOQWJA2lwe0AMdMl3tA0Mgdgal5MWlhkRtS1TrfErAwJFxhTRl0oNTMeJmunLo/w8yYs74jydx8ielNG632niM4y9KyZsRIZDW09P0fWZH6JcmXSGqSrP0wfUcmQ5fTsBW5kd+mIAVwrjgic/req9bOWH23tFJk37RI78/HvmuqyEp6qsHPkdpS52+44124qYMHWjFmIAJH9wE0L1ZDhqA+JPrU/ru+G/CnrgFd0cd+x7yutPpehhvuf2jei6nDlQJjIDlr0xP1TEy9Uj9gJMY62TK5/VY/U6diP7ZxFzPhyAjkT0vTIHR0PBE4n1DpGRmKCWOZ/SZzmcvkJHxHu6lCD+k5uAnFj9x38RqEvux27CdeOPOsddeMaMCgWxj/UAO0y6yeJYJndydTp+pWtLiOXPiDcVOOHIjVcPVmjOPyfH+Y7fH8n4ruDMunaWhvcmcrFnC8KSZpx5GyMAePAnm16HRR9XH2widQikJrxGKe0iOX1fSkZDlQWD9wEZ/KZ8K3lxMEI57Tu4sOPpsXrZhbHgTJl6l8mQFjQ8DibvMk8+3n+T5+eLjh58ekCztJhUKoI4ub+r6F3xM2FWZQdq3nLogMpJXtRm+J4cPl5nfmGZjdzp/T0bNhQJ43nDZMy7q+seJ3/AOH+qxNi9CtOQcgzWY48fDvXn06mLpMaAFvcfmaAABsBLAlkQ9/PPPPiRW0ErLMl7Q0zZ+mTIpoaW7Eczh5fqg6Lq/5frfbf25BwfzPQ5DtPD/xdkGTr0Rf7F3kcPl+PnqeXpxmVsWtGDKRsROXkyF2obCcX6F1uTE7dMbONxt8GddVqSvm/Jz9bh+IaT2/WaRcyKpPaaMaOf7iIYjnfxH0R6nox1GMXkw8//jOJ0uNGT3CzPaKyKKY6ie08x9SwDp+scIulTuAPEz36e3+P3s+rDkQK9CBqPBhterfiWyDTcw9P5dD+G8Gv6gWr7RO7/FGX0vpzL/qoTH/CmH7slcmB/F2azix/NzpP+V/LzGraUi3LZDewMauF62U/tJg9HYHaWaPaVIJ49Z1e3iSx4lEjtKHMbTRUviTSngSpVx9qC0Y+4Eo4sZ/tEqWJftVQYcY7CWcansJDKuPsixjXwJDiTipYk3jVwH8un+mT+Xx/6RDsy7MfYws9Oh7QR0mL/THfrJcfYwn+Uxk8RZ6DET9s02bl2ZfsYyf9PxXxKP03Ee02y7l+1HN/6VjBuUfpimdOVH2o5p+mCopvpp7GdgSES/ajif8AS2B5kP03ITzO1Uuo+9HEP05zEt9PyhuJ6HYSiB4l+9HnH6HL4lL0eUf2z0ekeJWgeJf7Ka8+elfusH+Ra/tnotC9xJoU9pP7KPOv0badli8fRt3BnpfTXxJ6KeI/sqY823Tup42kOM19s9H6CHtB/lU8S/dMed9FgOJQU+J6P+VTxBPR4/EfcxwkYp2g5WL9p3v5PH4g/wAnj8CT7xXExE8RpTayZ1f5FP8ATIeiWuI+0VyKBiih1TtfyKeJX8ko7S/dMc3Emk2YZ9zbTf8AyY7Sl6LSbj7SjC50KZnOZrnVfo9UR/035iWI57FmlqoAm8/T2Ev+QM19oMJYAQ1baax9Pkb6eexk+0VgyvvtF2Wm4/TWvmX/ANPYDaX7QY1OnmPUgiE3QZDIvTZVWqkuULeCcYIsR46fIeVkGDIva43GSAtCXrMecLEcTN1DDChv7uwiebiyFdVlOyKfzMp5oSwS3uaWAP1nokyNx6b6Fh0dGhqi3unbQATD0ajF02MEgUojh1Cg0Guc9do12JVzM+elucvrOvym1xkiPau4XQfcwEWM+Emta3+Z5gLnzH35G/ebMGFB95J/WLITXf0qw2IImXrOix58ZUqPzFdPiUb48hU/mbkJcU3Mn/xXjet6F+kykEe3sZiLaHvt3nuur6RM+Io4sGeP+p9E3SZCOVPBm+etc+uc8l3dHtC34HMz4Hu0M0A8ftNuZqNTBu02Y1ByDLyaqYV3sfrHozlRpaqksa5uVp+osB0jHhjU5OPrMuNh7nZaqrnQdTmQq5J+Yjo8Z6brhjcBgT/+mTNmJ31nmLsMqutgEd4JZgdp6V/pfTdUqs4bG1f2H/iYOo+gZ0s4HXKPB9pljr8f8riyS3y5aZFUliNzzKOZmOxoeZXU9N1PTkDNgdLNCxsZMfTFh/UpPknf9oennv7ehpkCMCMxBncwdb/PdJpdg2VBVjuPM4i/TsLHfMT+Jq6bpMXSuuTG2TUD3OxizYnXN6npr6PIy9WUPEx/UepU5CE4HeNe0Z31b5CQCO055xtlcixY3MvHP7ePu2eC19x1HiMDWainOm18SIZ2jk0hqjVYGZhvGChyZpGjSDKqosZlQbwh1GJtjA1dPkUnS/PYzp9PjA3nFCqd0edTos506H57GcPk+P8AMduO/wAVtJqa+jxqAc+TZV4+Zm6XC/UZABsOSfAhdf1I2w4vsXYfM5czPNT5vl+kTqepbPk+OwjOn6cEhsuy+O5k6Tp9CjJkFseAf95qC9zvH+15vi+G9/8Ars5eoKqEwj00HjmI6rp8PWYymdbJ4cD3D9YwCQzX2r2/TnMeU6npMvR5jjdyw7NWxEvpnOLqceUEe07/AIno+p6fH1OMpkG3YjkTz3W9Lk6HKA51I32uODOkux5++Lxdj1+Jxkxq68EQmNTj/Qus1ocLHccTrOdpl2l2AL7yFoliQ0pnoSNh6jMMeMsTsBPH9XiHU9Q+TJyx5nX+r9foIxBSwP3V2nPTJgfyslrwfyfku5A9LgxYPcFN/wCobzWhVvtcE+ItcIO+PIP0lnGTtkW/kSPFbvs/08nax+IxMWU/dkNTMvr4vsfUvgxydTl/vWGWvGgT5PmI63pcWcq+TttcYmRXG2xk6nE2fpXRPu5FeZXX4us6jn/yXSairEH5lDB0dMpo/M52dMqMSxPO/wARJDMwomzMf2f4+n4ey+jYkx9NaDacr611GA9QQ4BZZ2egX0ugH4njfqOT1Ouyt/3Td6sxDn6zAAKQWPAkfr0YAqu85zDuJAak/s6WY9EACJIVbSBZ48jAaqTTcIipQBMmCjIBcIiUNowVUsVCvaDtGCQe8KSoA7wrMrvCuFS5VyUCZCtQLklVJRgXVSuN5W8s2BILJlAypKlBEwbMscbypAWoiQMYNS4NXql6oMlQaLVLuDUneF1eqWDAqQS6hm0gAgiVcaDPxJ2gAyydo0EJLgapVm5dDNUkGECI1UuVtJIagSSQSbQJUqpdyQIKkoGQyCUUVEoLULaSTBREqoUrTcYKCxmhdF94FVJHoCVMqjDk3gBp+Jen4h8SiYAFR4lFQe0ZAyOmJCztpUdzHkI6jJi6fGXyEAD/ADPMZchy5GyOD7jtc0fUOo/muoZg14xsBMzszVfA4nq+Pj6zaBJ2jMSWVJP6RQG80dIR/MIDxOlWNebN1Oc3qIEZ0ubMjgM1whlUPp06j2UbRC5fWzIiqAWYKKO8x5rp4j1mDB6mEE9xMXW9N6SkqtztYcfp4FTwKi8uPV2uZdHlldwXKrekWb4EnT9f6xC+gps17TRnTy9GcbPoTZ+RMvS/TFx5g/pkHtvNTJEu/gzpupAzaAx2NURuJ28B1KLmbB0aBtWgX5nQTHUz/wDF1RS1nn/4gw3hJqekPE5P1fGHwNE8VL5jwoJTJc2KdVEcGZ+oQ48pqOwH+mfzc6uBoNMDNOE03xMrcGNxNag9xCnu4QwMLl+qRx/btfiJylmfSO82dP0wXFZvfuDUOPzdzmY7uDLqxCswdvNzSjN3M8ueiU3kZm235nW+n9VkyYQri2HmZeGyTzHWJTKpx5NLA8gzj9Z/D9sX6VyR/wDbY/7Gb8ezamNHxNaPYiV0+L5+vjvh5N0bA2hsbKe+oby0DnvPV5MePMunKiuPkTndV9JJBbpcgU/6H4/eb19X4v5vHXjrw5ita6WmfPhXDjfK7bM3AHPxNGTDlxHRnXQ/+DBKrmxnDl4PfxK9HycT5Odjjli7E+TDW+BOhm+iZ8WM5MTrmXn281+Ijp02utvM6c3XzdlUmNyOKjsfTqDbnUfEKEJsNGjTRQETNk+nY8jFsLlD47RwaSyOI9jmZTn6TJpyDbsRwZp6frjY3mx9GfGceVbE43V9O3R5AQbQ8GYvhY9v9G+pLl6bLicAMBerzGdJ0hfqWyZB7BvvPN/RMxbBmI5FT2ag4+ix2Kd6JnK5a559+8v4Qe43DAlKNoU5vbPCjBJrmETAYyNBdqmXqcS9Zhbpm+5hqxnwwjcrRGR/Sz9O/bXRmublY7mxxOh6hun6lW4INET1J6hciBlOxE8r9Wx+h9X6lRwX1D9d/wDmdD6X1OvH6ZO44nTpw+O5cdc5BUxdb1a4cZYmI6jqRjJszl9RlfqGsjbsJz1fl+WcT/QZNTOcqtereUDjb710t5ggMvEPTqHuEj5lu+xhAN1P7Ri5nTn3CLxUpozQMYYWIYok6lO61HK+HJ3ozOcVdoJx+NjKjcqaTubHxHY1YcCh5nPw/wAwrbEV8zYpY/8AmP8AoJVjifUsT4erZWfUre4GK6TEMnU41+Z2vqXSjPhXIq7pz+Ij6d0wHUqa4nKzy+n8V+3Ou7mPpdAfhbnhnxl8jN5Nz231M10ZXyKnnf5db4l+S+XTNc5cBIoyj0jXY3E6J6bxCGIqJidLI1ACFtVRQ/MhM4ayOgeZYAgKbEhNRqCKyVBDQrlFVcorC1SrgUEMhUww1CVzAGrlFTGChIeYC9MICXW8ujEUJBg7wwLMh5gCJUOpKgUKl14kA2lURAlA8y9AlUTLqEUVoyaZe8HeAQXaVUsEyiagxN5RBEsGXdmMA8SQpXeTANkSXcMi5VRgobSpdGQiBXeXVSaZKgTtKuTepRgFJKFyGMFyxKBlmBJIJlC4Byt5AJKMCSXUhkECXLuVUqPIK7lwRIY8qI8SgZVmQGNQUklGUbl1UsTg/WOrXPkXFjJ0qdz2JnT+odQ3T9MzqovgXPO51bG1P9xAP4nb4ud80KY8dhBYk943Qy4xldBpOy3/ALxJN8T0CAxuEVlU+IpR3mnpE1Z8an+5gIqx0f5V8WX1SwF9jOj9E6BT1S5fSChd7InSTpMbUzKCfmVk6tOlcKtbzG47SOmxqAzAd5jf6phx4teYhV8yv5vB1XTl8TgiZbkaqVpYwic/D1BV9LGb8eUEQlhyoBC4gDJtAbJGgsjzndadSETXkb2zn9S1giZrUeS69dOZh8wOlOzDzNP1Nb6iZMW3HcztPTz9Ty0jdZWBtL15kuiJT+1we00jVjxa8tmdBN0APEx9MdVTaCP0mK8Pz79h1Y09u8psBDjKG0uOPAlh1RNTS1I0+pmNDssjz+Yrpuo6rp315Cc2EnexuPxOoOuxFQUIN8Tkt1ZykriQt89oeDBlYVkYV4QV/mVbv5dZOsVuXCn5Mer6hYYEfE52Po8Vf+Wfzcj9CVtsORsbfBjB0M2PH1CaMyBh/kTidf0T9MdanVj7N4/M0Dreo6U6eqTWn+tRuJvx5MfUYrBD42FSy49XwfyOviv+Ob0XUsoC1feoeTpcOZywTSG7qaER1PTno8w0knG26n/iOR7GpCQT4k6tnmOn8rn18vHqlP8ASQd8ecX4b/3mLKj4chTIpUidlXIFsFMsuMg0nHqXsCLEvPy2e3m5+az24g3lXU63UdHiyYwcOP0sni9pzM+DLhP9RCvz2M789zp6OfknXpV2IvPjXqMZxNtfB8SAwMpIJImm3X+ndDj6HCqE2Sylj+s9V1JDla4nkukznN0q2dxsZ6Tpy/opr+6t559zZWfgl+104SGVcEmYe3FkxTmETAMilEWYLrrxsOaoj83HVQjemweplFjZdzLJ5Zvp5j+JMi/9WcKdwihvzUzdNnbGNSHec7rszP1/UMSSWysST+Zo6drSdnjvvQv1uT1SchJua8OUZEsTmZAWzH8zZh9mPacq83yTWoGzGqtzGMxU8R+LqbIBkcbDnxAixBTK2M1G34kGFW3MrJuPqkIAImhcmFu1TEcFcQ0xOfgQnhqKYeddRmP0l43mdMAG7bmPRNO9SjUpGRdJGxmfoMRXqnHg1HoY3Aqrl18E8yXnbK9f8frzhP1dvYFHczk0Z0Pqb6sqgTDPP8l3p7VC5ch2kFzmAHElXKEl7SMKog7GV7iYXa5BtAqjD3rmUDJ3gXIQZDsJAw7wqFjLs1KvUJVwL1GXqg9+YW3mAWqQuYuXvUA1eoRYEiI3l0eY0PLCVYMVZ7yXUuh1ASdt4oEkS9e0aDvtJFCwYWreQFULSIsvUvVcKKvEojzK1by9QlRNIkIla6MvVcCrIMsbyWDIJFWNuZUsbwW3l0XLg3CRdTVcRFG5WkxjppNXcGANVLCyu8LiDA6ZVQ5IMDxKveFJUgqVDqUZVVtIDIBJW8iYkhEupRuFUJdXLqSUDVSGFKqQDUsCSpIRYJEpmI3PEkx9dnv/AMOjUz/cf9Ilk2qx9X1P8wTlO2DD9o/1NOSjq3UB81svJ+Zr6zMjsuHEaxY9gfJ8zGdboaBKJ38T18zIocrtmYt2HA7D4gANxCQDUAx9t7kRmTST7EK7V/8AM2gAOwmno/b1eInswikQhQYYfQ6nwRDUe2bKFx0JxutR+oye0kER69RrUEHYiUrAMSZx13nplwFtsebGHHyJ0+m6PEg/pjQDvQ4mX+awA1yRHYvqWMbEUPzDWU/qcQVbHIk6fNYgZOtw5E9rC/mZumzhshAPeSjrjJtJq3iRwISneAeQ7Tm9U1AzdlelnH63NQMDj9Z78hicY8fpJkyasjS0PtH5neennvmrJ5+DDPuWA33Qk8So0dMa7zapvvObj2bSeJtxkBZmuPy875MZ7yWd1XgeTBAfqcnuPtHiCDq/XYTZgAQUJHl6n1PwYFRQK/Sak242mdGjQZXI8G+8YKmdWjA0A3RXUg7iczLiy9BkOXp98Z+5O06YMpwGG+4kUCti6/pfKsP1UznYteDO2FzRurhnV9P6jWg/oufcB2mjr8QzYV6jHuyC9u4j/Hq/j9yy/H16oseFm3uvk7mOGLEuzZLP/wCUx4svrKCzMx/0jYTVjAA/8sCc/Tyd8/Xq809cWP8AtJ/QysvTplxlG9ymUCPFQg8suJLjzvV9M/S5yjccg+RFZUHoO7GgNh+Z3PquH+Y6XUPvx7/kd553qXJ9ND9u5nonX25e/wCHr7ul9Ap+qGNuDuP0nrO08b9KPofUMJvYtU9kTOfdl8x6+fjvFsoSaglpbGootObqLVKLRZaCCcjhF3JiJTlOpqnSxoMHTOzbGiTE9P064qJ3bzC+p5Ri+ldU/jE3+078855rz9da+XMS2Qt5NzZ07cCZBNODkSuFTT/Wb8zUt6Yiv6hMaTSzlfby9e11ZjcWP3CKUzZiX2gw59eDQaqNUxIhqYYP1CGGmfVXEv1lXvvKjWhrmF6iqJi9R8n2ihGoundzcI0ozM19o+tSkXRmL1mP2LQ8zTjyEJbcw3z1l8MGRmLnVuRtAuXkOpyfJlTxX2+pL4TVvCvzB4lM1yLqCUaqEBcsrtKyWJZlkSHkbSCmHeQSzvJUCVBIhCxtKIswJ+JUOqElDvBoa2lDYwyAeJWmVVSHiWqWZZS5ED2k1GoWj27SBbELtDqlFpZQjiWFJkNRX24l2AbglSJKhRghpDtFgG9pAGuDYZzLAEUSwMKzB4ER4gNchaXzGgDYhA7SyPiUBKmJqk1GUfxLB+IFgmSyJdyuRAgazC1EcQRIYB6yeTK1RcveTTTQwk1ROqQMbjTTbl3FXLVvMaaZcgMHUJNQEaD1dpKgXchaNXTQsgSzFhvmXrIl2AytSVADkww3mXwKreQiQsLk1R4FVIBLuXtUCqlFal1LEKz9RlGHGWPPYTldTj0dLkfIayZiB+N5t6q8vW4kG4T3GYPqZbN1S4lsgcAeZ14iOaVUM4O5Gw8QsmQfyuPDjP8A3OfkynXQWsbg0JMeDJnBdQWrn4noFYsfqHdgqoOR3mhOmLYWysaUcfM24+jVULHfRVQcj/8AhcWJBbsNxMXrfSsmRbwe3YLQ/XvMpFsBOhn0r064vSZWXck95g7zUV0+hzasenum00Z3dUNDacjo83pdV7j7W2M7+MK66TMWZXXm+HFwuRmt1dh4AmwZs+RWxdP0ekn+9u07WLFgWiyixHpnxIfaqiWY17cDF9F6zO+rLl0A86RU6GP6X/KAMjE+b7zrDOGEpiGWLTCVNoJCakK1FsZzaK6jJ7ZyOsakJm7q8lGcnr8vtoTcZ6rmg+4nyY0GqEUOYwbvc7OA3lodxKMoGhAcxpgZpRtSzI3uTbtCwZDdGRL5bcf334mzGdpjxx/qadhue0jx/LPLYGC/d+wjVJO5pRMqe3d928Ryhsh33h5zwy9muMW/EQGXHxu0IMzG2MiNAMIGJWPxjazsJVgMuIZEKsNjMnQ5TgzHpchscofI8TY+UE0sw9fiZkGVNnx7iRTMafy/VPiH2t7kmjfxEM/8z0aZk+9Pd/7iEjq4BHfepjr9unyy9ydm6peqL1frJcy85mq9p5rrkKZQvgkT0Grecn62gHVIQNiuqdfiv4ev+Nf/AFgMWxxt3DAz2Y3UGeLUf01PyJ7DHkvCh/7RJ+H2/wCR/wB//wCJkaIZpMj7xTvQmK5I71N/03Gqr6j8tx8TL0vSHL/UfYf2idPBjGPGEcbE8zt8fH5rj31+I0hQw2M5P8T5Dh+h5+xel/zOn6Drujzz38Z5si9FhwP/AHtq/ada4308WNmmjD90znmaMUy5U1XAyEGMajMjMpyHsY1H/Wc3n6nkd0dppx5WC1cz2phrkRe8jF8tasTCGs8CJTqkHAs/iNHUs32rX5hzspgxOfuNQ1xqvJ/eIOR25yV+BAONWPuLv+TCY2tmTGKBs/EEO7m6ofMSisNkUKI5cJb7iTCGjMq8nU3xH4GbI1tx4ikxAdo7GAGAEpPFZ8gAyMB5gmFnH9ZiIG88fXuvqc3xE/MsAVK3k3qZVQJqWGuSqEoAweVlhLLDiBVyESr5EJLlSqBkBGQwTZk3gFCIBEG9qlk7bQqaQJAJStLJgStPEog1JdySiWZKMvaXUgCzLDVCAlMsIrVbSzRElUJULiLLIFSu+0kaYhErTIbuXR8wmIRtxIssGpAYEJ2g6oRW+IOmSiwZCfiUBcLTtLgG7lyaK7y6jANgyLzIxCizsJnHWYtelSW+QIy08tBG8hqpanULHEhjANSq3hjiUJBFUSyBKupfMKGt5DJRkKmBLEq5RBEsDyITwgMLmUTUglE3EhYw1xsylhAIgXquTVUGoXIqDU1ya7gkVIFg0zXtA11uTKAiupJ06V5Ms8mg6cluoy5f0E56Zb6zJl07oDOrix+nj0znDDpyZyROnNnk1z2xZHyqn9zm53em6dMOL01Gw5+YjosFL67G3I2+BNgJC0Je+98RWM/0lyY2O1WtxfTooQZX5q6jOrGpSfBiACzlTekdh3ielJ6lsjrqb7TuJiAtyJs6xyxqqA2AmJ/bjvuZ259KQ/M7H0zrPUARj7h/mcRjvCxZGxZA6miJqzSXK9a5YkVCXDkNGjF/Tuqx9RgV+/edAdSg8Tm7ygxI61c0D2xZ6lIrL1IrYyKbkyATPkzBRvM2XqQoJucnqusLkhdhEmlsh/X9UvY7zl5cpfmA7Fjuagjc7TrOcceutUeYSNvK0Emu5j1QYhdW0rCgpq22gG5LLN7oTJpo3YgXjJGx4j1Qg7Qcelh8xw4hT0NLNGEadz9xmXDRozZj91sdgJHm+Y5QBuTv5hjIT7U47mKF5DsNpox4xwJHkqImnerjRY5FQdajZBqP+BBOVV/738DgSstCUo1OaEhytlNL7UmcB8jXkP6TQgvYSA0QAQclcQydIrvFkFjCs3RH0eqyYf7W9wErB1adH1j9N1CBsRbuOPBldYDhz4co7NRgfV8YvFnrY+0n/aI9n8Puff631XW6rpDjXXht15K8n9DMgYMoZDYM6PQZPU+n4WO501+205nVMvTfUAh2TPuPhv8A5mLGv5P8eTeuVg00xfWgGxYW7gkTpBRW85v1j/6QOP7XH+xjm5Xn/j+fkkZ8RBXTPQdNn1dFjPcCjPJYMvu5nb+m5Q7HGTsdwI/GP0Xz8zrmdRubJbExvT4GzHWR7B/mKxYDmz6Bx3PxO/ixquIIBQAm+ON814e+smRWDKrKEYVNIRdFciZTiAPiasJ0qATY8z0OCkc4zpbdTwZ5b+OWp+lTnYmevbGrCp5D+N8ekdOSbKmv3/8A4k6Y69PJ95oxC6iJqwcTLnfQD07sdyIQ6U/6o7UJDkA7zm8+0K9KO7Exq4MY5ij1KDkylzq52P7mEytiY8Q7iMC4v9QmVVRucqD9Y5Omxn/1Qf1jGLD1XF/qWMAxD+4RA6FTw0MdCRxpP5EMU8Nj/wBYjUKf6rmX0XThMf8AtBLZ05w2P+0wmN5b27QsSnntMWLqgTvjIPyJtx5bhYT1B/rNF3tG9WP6gbyIg8Tx9+Oq+lx55i9Umv4gSXMa0ZYkB3gFa4MlVGtC2lijBqTiPILSJNEEmoSsT3gRlPaBpaN3kEBelvENVMstIGl0xRFSjJqtoQIgCBKKmGaMlx4QujLCnzC5Mn+8KqyDUu7EuhUqhKKsS9pNIuWRAC94QO8lStBkw1coAy9JEvVtUYgal1UnJkI+YwSSVxITQg1dyiblAiWxVRZNRhqCVkyrjQse0y5euw4v7rPxMfUdb/MFQqnngd5vn4+qp+jN1rW5KYvHmafSx9PhOkAACAnUOiDXhZV/Ezdd1PqBVS6veb+l1G/pQfQW+8bW8XgcHEoU3tGE1OXXsQjaQLJchYQIVFyaRK1CXYkEArmQiV3kLQurq5XfcSw0lwiiAYNRgMhqFUCwFDiUVNQll3AXpNSqIjdjKIEqFyAiM0gyaQIUp22gItnUY4oDL0gCAFGJbErltQo8XNNVKKg794ngZcQCLoOxG35hO3AHeOKiIZQH8TXihWTHYC3QiHJxp7QB5M0ZKFkmh8zn9T1Gr2puJvma1IzZTqc2dhMeZyTXaacpC+zv3Mystv8AE9HMKWFJkIqNdgBS8RUqNPQ9W3TuVv2tzOh/NnzOKDRjMeZxtyJnrnfLXPWOwOsaQ9UeSZixlnQso4inZpj6un2ac3UlzQMz5GAFd+8BW3lEWd50kc7dUAWjUx7D5ggX8Cbunw6kBcUsrIcGAuwCLbHvOr0/0vGN8vvbx2gdMLf2igNhU6eNTQ3Ahz66vqAXocIFHHjA/Ex9V9JxsC2JqPgjadSwB3gM1ys/avL5+nyYG9y1KVr/ADPQ9RiGXGVYA+JwM2Io5rtJXXnrTcTV+JrS3oDic/G1ib+nf+nQ5kZ+XnZrWvsFcnwIZ1kDWaH+kf8AMz+vjwj7gz/G8r+dRDehmPaxUPDebfw1ridxudK+BG4+nA4qYcf1JCbfHk/SjNOLrcWUEo9kf28GMZvHU9tXpad2NCV6w+3ELPmLpn92VqXxDV+2JaHkyMiCsfu3MciVBxIeW5hZMgReZVYPqrAY0H/eP95pOFOqwthyXpPccic7ricr407s4P6CdDG2gfJmV+31ssa+kx/y/SJi1atN7/rPP/xXnAGFQacGxXadbJmXpceTI5pCNX695476jnfrOpbK+w4A8CPy+p/ZOuJf2730r6mOs6VkyEeug/8A7DzHdbi9b6bnQfdp1D8jecD6QrJ1WvgBTPQ4svsaz2MxfF8PB1nPySx5RcjY23nR6LrPTzY2vht4nrMaZMYyoKsWR4MwIxVxOkm19nr5Lzzn7fRfp2RCofsx5nbxgEWDYnm/o3/ifpOPIv3LamdTp87psTtO88R49326fp2JaoAtHaKxZw8eRrTbmUWoJXTe44njf47yUcS3uDv+09eAy0bnif48N9ZjA/06pnpnp53VdfiaML1jJ+JhRrAj0b+iwkYsR+qrYbxJzO3LVAqXJiz45F895NMm0uvBlayK0y/cOGMm4+ZYIMGQS58yfbkYfrNOL6p1eP8A9QkfO8y8yqI4kxm8c38Oxh+uvxlxqw+Jtx/Uuly8McbeDPNgA/Bl7j5EY59fBzfT1AfE24YE/BjsbgcV+pnk7I4Yj9YaPlYhNbG/mZscv/z/AOvU5XGWipuu8CtoGBPTwongQzPF35tevnn6zA0BzLKeJRW4QBHeYxSwZLoyVUlQZUBsy2F1KAqWR8wJQEH8TT0XTL1HUBGalqzU6y/R+lPLN+86c/F11Ng4QaFqIE73/R+l+T+sv/pPTV9pP6zf9HRrzwPmXYqeg/6T0w/9M/vJ/wBL6Uf+if3j+jo1566EuwZ6D/pvS/8A2ZY6HpR/6Il/o6NeebcbSk22M9F/JdL/APZWT+T6X/7Kx/8Anq684ytq9pqGON+Z6D+U6b/7Sy/5Tpv/ALKx/wDnprz10JNfxPQ/yvTf/aWT+X6f/wC0v7R/+e/s157VL1ULnffp+nr/AMpP2i/5bpjzhWX+i/s1w1ygww9zrnoOlP8A6dfgwD9N6c8Fh+sz/R0a5ZYSjvOqPpGIi/VaC30hT9ub9xJ/T2OXUo8Tot9IydsimKf6X1K8BW/Bmf6+5+BjFmXVx/8AJ9QvOIzk/Uz1mP8Ap4sGTfltJicdW4Nb9R02E1kcE+BBXqOizGm3/M4J6fIN8gYH5hqmnvU7z4P9XXeP0zoso1KB+hmPOvS9BlX0heT83OeczoNnIiHy6mFmzLz8Vl8016noOuTrEOLKo1Tm9T0uPp+vC5WrC24Mw9D1BxdUh+anX+uIG6Rcv+kzP/HefhfcY8jHJ1en6cLA5F8zoJr0AuKucD6f1f8ALdauTt3neyZ/SzBz7sGbcfBmPn2VJNFfaVXzGHGNmG6ngxZBB2nESt5YqSjINpUVcowqsyiDGCcyoVVBFgwgwdoNS+YJJBkUYlEG5Qa4WqEQ32lHVC1Sah3gUCZCTL1CQHeFCGhSGrk1SCES62glhIHgTSInKANzsO8aWmTrWIx/ma5m1WZlPUubNYxwPPzMCgMzt2XidTJpTESeNM5mJSUevM781WDMTqJi2MblHuIiWO87xBPwDAJ2l3YgGUSWjFTxctVJhrjNwjT0GT+o6tsCIzKFNxCJoZd9zH5QuP8AuLTFnluXwTp0gk8ngQSDcMNqtuw4g4w2RwBzNI0dF0/q5PeaUf5nTVVXgXXbtMuPpctezb5hE5seVVyONJ2oCGb5dPocRK6m7mwJvDBRQH7TNiYaAEO3mOAAG/Mrjam5MvYCUWAEU7yoDPmVFM52NTmyu7LQr95o6k6lH5hKoSvxI3PEcd09PMyji4zEzH2LuT2HeD1pA6j8y8JKOrDkSV1nmN+H6J1/UDhca/8Aca/2mhf4Uznc9RiB/WCOs6jIg99D5lHJ1HPqj/8ArOX/AL/Zn6gM38Ldci6sbYsvwGo/5mDqOi6/pf8A6jDkC+WWx+862Prusw/ayn8ErNmH69lTbMhI72LH+I35J/rN/wBjzWLq8mOtLMlfOofsZ0+l+sCwOoAI/wBScD8idZh9J+pKTlwIrH+/Ht/t/wAzkfVf4fydHiPU9Lk9bCOSOQP+RNT5Jbl8Od+PnqeHU/m1ZQcZsHionI50lmnJ+jZn9U4r2YWAexHibetdiRjXbyZa8nXP1uE4GL9XkyHcAaVm/GCTZmLCrIKWhNKA/wBxuZrl1dp3V4hn6PInJAsTzbYkajxfmeoxGcTqOnbp8rjGAyg7oeCJK68d+MKxIyAAIQPibkw583TZPRHurg95n6fFizLqxFlI5W9xNGT1emwNkXKx7byc+asu9OYEvCVnPyY6addEJx2N/Mxvjsfgzvz5tj7Hyyf182PV/wAFf1Pp+fGf7XB/xO3k6Yg2Jw/4KVk6fqW7agJ6hMgbYzq8znrqRp0cGYFRcDNgDCwIgAopEDokbETwn8bkDr8V8nHX+Z7jpsmtQDyJ4r+Nhf1BGHYV/tM9UnP2sjz3S/S+rzoCmI0TsTtOrj/h7MvTs2V1U1dDebfoOdX6YKze4bVO4qalrsZvjmWa5fLvPWPnBWmI8Sp0PrPSHpOvdf7W9wmETFmN7qtpdCXUmmQVuPmTYybj5ksGFSiOJYP6GQS68iBNP6SWRs3HmEBtsZR3BB5gXW1GbvpWH1Muoiwm8xY1LaQNyZ6Do8A6fCB/cdzOPy9/XkPBIku5NUsTxauKsy5LkBvaXTAciQVW8UH2laiJWdph3kHGxgEmS6FVJhrR0/UPgbUnPG87f0/qnz4SziiDPOgkjYTs/RiT0735nf4Ldw109cvXFST1jR6m3Mr1fmIsyQaf6xvzCLAjdRM0vXtUB3sP9sEpjPkfrFaj5l6zAL0UP97CWMAPDmCHMIOYE/lx/rMn8uv+syeoZXqGBZ6dD/cZX8rj/wBTSHI0E5GgF/Lp5b95YwoO7fvF+o3mT1G8wHhVAreTSngxGtvMrW3mBopfEv21xM2pvMrU3mBptfEolO6iZCzeYJLeZcDc+Pp2HuxqfyJ4z64mPD9QYYgApF0J2PrJdmxquZk80eZy8+PDiwZHY6nA/u3ucevlnNxuTXJZwRFWNUVrLMaG0IToydjanDeJ6Tqv/EfRiefbPMAz0fRtr+lFfief5/GVrl5r7TOx0/UDN9NOMm2Q2Jx/Td8wxKLYmhN3R43wdUcGUUSJr5ZLyT2630/qhXpZTseD4mt/aSDOMFKMR3BnT6bL/MYdDH3rx8zwyt2GapVxeqjLu5pz0eqTUDBFcGWaEqLJuQVUp0KrfaDvGKK/mWKMWTL1UOJQwASFYr1LENWsCPaL03COOhZlF6l6rG8ASniUdoQbtKapFxVwd7hbQqHEhgPxICODDoA8ytIJlEsTH9Q/8sfmbtIqZevX+ifjea59jH1jgYk+TL6TCB0tt/fvFdV72xJHdbnGHp1RdiROueMjTi9Qv9Vu+/MyuN5pc7bzO5noiBEYuK4WHFfu7TTgXU0IV6OlRtzHriAraHlHvUDtGGlXUdoSeWZlvIW8cROQGyOTGPl2tZBR93DGGwmkSjNf0vCCTlYfCiYcoOqeh+ndJWFNu0Rnq5DBdAAftFZ+nLqWfgCdRcFDxKydPrG+4mnHy5/QZFFrd1uJsOYH+2pz/S9DMdJ4P7zfpBFyL1+1FiYJO0KhW0FviVgnIhZSBzA1XjUnmOO0zFufFmRr3HM6waswPgyw1C5M5s38yiLH43kduPTd07Wgmm5i6M2k2LMu0FJJJKoDjBOpbVvK7GbOg+oP0+UYeopseT232PwfmZpm69q6Vz3A2/MlmzK5dcS+Z7B1GL+Q+stjQbLktf8A8T//ACIxcp/mG9T+83AH1BV+q4epzIGQoqk+PbVzd9W6QJWTEPY4sETH28zmvL8vGz7RS6ezRimZemK5cYJNONjNIGmHhsxoTaZ+sX+qT5AMahgdYLVG/SS+ljAyNhy+vi5/uHkTX1OnL9NyuvGnV+K3gYxqFSY8bKmbp+2RCB+ameb5b5vmOXh6gqwZDv48zScaZlOTEKPLL/zOKmQq02dN1Zx5AwM9f+x9KXxn4e0/hNfSx5MZ/v8AdU7r4d7G08z9N6oJlxZseymiR8T1oIIB5B4McdfaMc76pKuybMLEIouRTXMaVB5g+mBuJ0bZkBxt+J5f+NsOVWwdSiasbkgnwfE9kcesHzMnX9EvW9Dm6Vx967HwexmbNXm51K+YYuqbFkDKCpvtPa9D1xfAhdTZE8ZkAx5SjrpdDRBHBE9P9F69epX0nUBkHbvM8XOvLr/I4vXGwH8SdKvUdOOoTlOZ5Se5+raD9Mz6edM8POnft4/jtsVLlSxObokqr5EuTmFVUICSWIRaymFmFxGdNgbqMoA47mS3FavpnT6n9RhsvE6pgYkGJAi8CNG88HydfargVlg7yVvB0G7nPARO8l0ZVX+ZdwB0bfMoILjKJ/EmnadAJXsJRSM00JLBEAQCvG86n0f/AMrJ+Zzdp0/pP2ZB8zr8P/SWN8qSSexlJJJIEkl7SbQKkl7SbQqLC7SlhH7YAS5UkIswDDMA8wJJJcuh5gVJLr5k0mBUFjtD0mAwMANUW7y32iWO81iOD9ZZ831JEQn2izMH1JGx4wHN6pPqnXPh+rZSm5qpz8ufJlPvYn4nnvO9a67kBxxJRMgI8QrnRFBT5nf6d/R+nb+JwVJLjxc3dX1Y9AYk8Th83N6yRrk/6HhTN1Zz5Ptx7zR9XbB/1DDlwnc8zj9B1DYHP+htiJeTNqyCiaXi5m8dXtNdfqFrNfZt5WJziyBhCJ9XpcbjkCLG88tmXHSN+UA1kXhv94AaF0x14Ch5G4kA3llcuufISTJdwu/ElfEus4o5GIqS9rl6ZWneNVV3xLs15haBAKbxotj7aAgqTUMJtK0RsE1ExgO28DRvCo1Lol7yF6kO8orci+lHJ4hagQJQShDCipFDYl6qkOMGQ4/mVU1kTJ1mcEHGps8k+BG5yceJmHM52VlRBvZIsnzOnE/IBm/qa3PEx58rZcln/wDiFkyXZiL2JnokxQ5GiCLMPI0DHu+/E2y14g3phVH5PiaOlWj+kXgOrHH4RRP4hzoSPeSZn6nIWOntNLDmY2FufzDfKOKUGLVizfEPOdgsFRQA7mGmrpcI6jOoJpBuxPYCdZep6vrGOH6Xj9i7HMR/tMn0z6dk67L6CWMK75X/AOJ7fpOnxdPgXHhQKijYCNwnOvLj6B1ze7L1blv/AMjFZfpX1DBunUZDX/cZ7MgRGVAZn7On1jyGDK+PKD1m1bXU65AKgruIzrOixdR1Cow2KmYwrfTm9HOT6X9j+PgxK5fJ8f5htCKc12jygyLqxuD+JmyAs+jsNzN68+FZHL+1B+TM+dggIHYTawFUNpyevyUHA/ELP0yPksgDeESdFTKW0sPM0hgcYMjvPWNfTNpKidACc0IwTWOBRM6GBtSAyNyjkEIixK4lULTJ1QXIFxOSAx7TS7RSouUnV+klrn8vf141zMmF0Y48m97qw4M730XN/PfTsnRZD/VxC0vxOf1fTOMJ0+4DcfEz9F1TdN1eLqcfKmmHkTHfP2nh5/i7nUytIBw9QysCATRmxNu80/Uemx9TjXrOnN4sgux2Mx4NWS1/vXkf8yS/aa8vy83m40o0LqBfT3XBi1V1PE06MmTCyAbkQ5Rhx7NY4M2ogYqe4mQ48nTuFyoQDxNuDaYntqe3is6lczj/ALjBViJs6rFefJ/+R/3mVsRBnrx9Kena+mdacS4gx2sj9J7j6L1y5sJxFrKbj8T5kbxsPAAnR6P6j1PS6MuEgkWGB7iY48XXf5eN+tnt9RDA95dXPm2b+IvqrsDjyemvgbzqdB9V+oZMK5fV1+RU6zrbjHXF5m17dNjIybzz/S/W3LqmSwx7ETtdP1uPKvNHuJbLGJZfTxv8Y/Sv5fqx1uIAY8+zfD//AD/7znfQF0dUzawDW1nme5/iHp16z6J1WMCzoLL+RvPmC6k9wc/pOd8XXq4v34vL2f1HE2boMugblZ4giiZ7D6bkyN9HOoksFOxnkX+9j8zp119prxTn62wMkq5cw2uSqkAMu/MCSxIBfE6PSfTi4D5dl8TPXU5m0Zul6R+pfbZByZ2cOBMKaUFCGoXGoVQAB4kueHv5b0LAhAiCDIZz1VtJW0o8SrMaaICWQL3gb+ZLMooav0hBjUuvEugNjKuIGJFStpdC9pCsqYgFTp/SvteczfzOj9Ju8gM6/F/0V0JUkk9rK7kuVJAK5LlSQIZUvtKgGsJ/tlLLfiAEkkkIuB3hGCIF0JRqSUTAvaQ12lXJAuzKJ8yEwSZAvJuJnbkzQ0zZTSufAmoPEfUCH+o5m/7pmuzJ1LE9RkbyxMBTc5xozaXA4nSXCnUfTgcKg5UNsO5El6xWJbMbm6XInT+q2wi0NZAPmdv6jR+nV8THyd3myRZHDxcQm8wcMNhtOrLsfTT6nRlfErgkRP0bIdbJ2j+oGnOfmeD5Jnbpy0dI2nKPBj2NMR4mPE1MDNea9YI7iczpK7yXcElpNwYY0Wr4kupRlamIqpTTA4JqUa7wRfiQn4g0y1qTaLJlg7QaZtIKuLBl3CaM0IMokEyWO0LojBuTVUlgyGiuxJAVqMstKaX1A/pMG2sTz3U5TuJ3+qJOBq7Cec6jdmno+H01AA2OZTjbaDdSxk3oz0IVRYwglRlDkSEXKG4DSzZiF6jMOHvOlgHsuRzvsJFK7eBOffuPm50OpcY+mb/UZy0PmG+fQsg3szX9L6LJ1vUoiD8nwJnXG2bIqICSdgBPc/R/py9B0oBA9VhbH/iG81p6TpcfQ9MuLEn5+T5msChUAHi4dzLpEJin4hkxbNsZlWRmvqlHJqF1mBc+Eowu4nFt1L3zNTGxIrxmf1/pXV6sbH073XtOviypn/qobDKDJ9c6cZMJatxMH0RgPUw37gLqbl1w+Tn8tmY6LM4nVNrb8m51PqGYBQg5M4uXKC5rtNOPE8s7i8hjQ1AL8y8SWbMiocmYBe5h19Oxhx/+AyH/AFLf7QOiyWSvia9Gnoyg7LUwdCD6x/Ehxdrp2KisjUJHaZc2SHRbZLlAkRSEsajZivH/ACev/wCpi52WZOsbGGGRRpJO4HeOIJExdUjeol/bcR5+J5dv6B1Ht6npMhvGV1j4mQZ9PWhsfNG4z6EqZ8nVYG9uZh7T8RZwnpuoJYV2YTHP/fUd/nniWtiddkI+yNXN1D8ALAxhaBEch8TTw6R1fqUoc33j+kYMgHcTUuPHkx1lUMP9plRBizFRwDtJZ5aeX6rIcfXZ18ZG/wB4eN1yDcSvqaV9Q6iv9ZMQhoz1c19Hn1GnPiJUFd/MHp7plPiEuQiMRNYLJzUv1n4dZ3b1NUFPmdv+Gn/8RkxHcEXOIAe+06X0F9H1JfwZxvjy9/ySXivUZOmx5BRWjyCOxmjCvrWOM6Dcj+8eZSZFaO6VAOrVh4Int68x8Xi5WbrPqS9J0+RMx9xQ0PM8DlxKrWLU+RPZ/wAX4VCdO9b6iJ5TItieXr2+t8HE+mtn0vr3xhkye8FdiJxMrXkY1W52nZ+kdIzZvVYVjX/M5n1FPS67KtbXcsts/wAeb5ueeevHtm2lgSCjC03DigsS7B+JQBHzNHTdOeoyAAbdzJbIp/07pPUfW49o/wAzs8bVtBxY1x4wqigIYFbzw99XuriqEEgBoREGr7zniLPEoC5enaTTUmCVKqEN9oJsGMRdSbXBFgmT5gVq32jBTCmlaRd3IPzNNLK9xK93iFe3Mqu9yqigmdD6Sfdk/E52437TofSb9R/xOnxf9RHRMqWZU9rK5BJIIEkkklFiVLEqAxJb8CRZMnaAEqSSEWeIPYwjxA7QLEqTtKuQSQySjAswTLMowAMxde3p9Lmbwpm0zD9UQ5OgyqpokVFuRXgXN3BBqMfGyZCjbERbDSamI0MG47DkyYTaMR+JnWNBls0Nx+7KpO5Jna+pJp6AH4E4mI/1V/M7X1PJfQhfgTz/AC/9ctcuHj2JhMfmCO9SaCxuellu+mPo6gUeZ0es5DThpqxsGB3naxls/R6jv2nl+fnzqxWMzoE3iRv0nLxN2nT6X+rgZborvPPWr6DrEvWG5ESV1GEpINVGMDsS9hANd5LWvmMBWe0oObg3XeS/mTAR3hCgIoMPMInaXARbfiWK3uLL0OJRJIjAZ5+Je0SHrmWWvvGIbV7ywNrirIG0r1DVGMNNP4kihk3qBlzDGpJiS3wquryjHiYXuRU4Ja3o95r6jOchLMf0mFtn+Z7Pj5+sa9JkUKa5JiSpE0Nub+IBIM6ABYowzZAPEnaEd1EomI0xnQwOBiNmc4Ix4mgNoxEXvIn1D1WXXtM6rbQ2GphPQ/w/9D9Vh1PUr/TG6qe8NHfw19LIb+bzJQ/sB/3npgvmRVCgAChLuZrciUIBapbGIy5KkaGWgFplPUjVVyzm2uZ1VI19Rk+AIbOALJmXA9vkbyZeV/coPEgR9RYt07E7LX7zzP0vKV+pagdqN/idP659QC4/Qxm3bx2nGwkdPjY/+o+36TfMcfkv4P63OcmRt9zMunb8yrJNmETwJtjmDXZDN307EPUUmYyNws19NmCOB4iHd8Ow6H0jOdiHpZsinkTqYnXNgsczj9W+nrmqSs/HfJ7vYmfIO8ovJZyOFX9ZHbq55puBPbq8xwSREIAA4jQnzMvk/J39urS9EDLhXJjKn9DNQVfMn9PzIxK5OF8mDMMiHTmwmx8ieh6pU+o9CnW4ByKceDOblwYMjhtTKw7iRGbpQzdJ1Dox5F7NHU2yx6p8s65+vRnTEp/TfauCZtUqm5nOw/U69+bEmbGDTowAI+QROp1HTYT0ydV0bXicWPj4MW5fLl18Nz7RBlbIQFFDzBz6enZGY+xzVn+0ydLm9RCKAdeRM/1gZm+n5DR9hDfpLjnzNuOV1+EHrMtmiTe/eZv5Y8jeaumyr1+AYXYDKv2Of9j8RAZ0ZkfZlNET0cdSzHu4vjA+i3iMw3jb4kGQiXrudG2r0lzDY00b9HU4fqiDJtvW8xLkI4mnqchydNi6hfuB0tXmcvkj1fD8m/8AmvXNg/uQ1DxvlUHTs44JiukyN/J4iN6UXGnMdNhbno56+3Ovn9T69WQn6yf+p/SNais2BrZZ5Ii/zPWfzGLD1pV7vqMZAA7kTz3oX9UOFeA/+OZ5er5fU/j95zldF9PSdHiHG1meU6vN6/UPk/1GdL+IPqLtnbpsRpV2Y+ZxBrua3xjxZtvRmkS9NcGCGYci4aMG4/aFHjUuwUDcztdJhGDHprc8xH0/pdC+q43PE3VZnl+XvfERd7bS7rvKK1IRtOC7RFwZV7QSABLBBWo8mrLXUhBP4ggbw9W0GhFg1CFkwGPeQNRG8hpj1dQL8yy4/WCTFXYut6ggkQgCfiQUfzCagNyBpZqUKhdEFsczb9KJ9dh2qYLozd9KP9dvxOnx/wDUNdSSSSe5lJJJIEkkkgWJUISpQxOJWTmEnEHJzIAkElSSotuIPaE0EyKrtKhGVV8QiCoJ5haSN6g94EMHtLMqABmXrv8A6fbuZrYTF9QNY1Ex8n/NWPG/Uk09W3zvMBHunoPrPTerhGRB7lnBAs8TPx3eWkEK4MgmwYYgg+I1+ry5VCMbEQTKBoyWS+zThvGAmJRqjNc0LY7RvRfUMnTPXKHkTPka9hBA2Mz1zLMo6jMVyHKu+JzYPj4m/ouoAygE7NtOV0XVD0H6fImpSNviXgyFWo2CDPL3xY1K77Y9DECDRviN6fKnU9JuPeo5i9xtOUqWBbiq2gHGQb7Rt1LU3tLrLOUuVpYN8TUCKIqUPEKznH3HMrcczQBvKbGLuXYYQeLEl77xxXaCEs7iPAGlqWFB7Q/SEo464MACQNpW3eWVI+Zk6zP6aaQaaWc7cJ5OyZ8andhtOb1fUhjV7HgTIW9XJe9CLyhibHaejn45GvS8zFmoHYeIWHEWYk2YHTLrb4E343VROiWseTE6g+3bzM9kczvdN9JzdduP6eP/AFN/xNy/wv0q0cufIx8AACFkteVUFtl3+IwY2B9wKj5nu+lwdN0qjHgxKgHcDcwur6bD1OMrkRW/STY19Hh/UAWLZtQmj6p0LdJ1JWj6Z3UxGBDkyrjUWWNCEdb+Hvpn87m9TKP6KHjyZ7VFCqABQHaZfpnSL0vSJiUVQ3/M2cRWpElGQmAWmW1NMHWMQprmasjzFnbVq+JKRzTlIJ33EcM2pLuIYAMTE5MyYgSTQ8Tm23Jk0Y9+eZzPqP1IoNGH3P8A7TJ1HX5MlqmyzCwLczpOf249fJPwhaiWZtWQ8kwLvfmGqCWV5qdHDQItmTbWIajeCFOqRuejyp92nmK96GzNeD3oDUPLgDofMsc+uvOC6DqnRrPEn1QV1K5l+11iumY420sJt+oIG6AN3U7QnNysItlu4zHkXENrJPJi+mI0hTH6MfczFT574xP5puymT+ZyHhYQXH5hD0vMjx+P0X6uY/EusrcmPXR2qN0OR7SIZ1l9DIfMFumeu/7zQ2PN/qi2x5j/AHGF1hCN0+en+19jOr9P6vJ0X0/Phz430vviBH+Zys+HIuX+qxIPDeJ2vpjL9Q6M9Ll26jAPaT/csz36mvZ8fnm4wrk6iy+MgXHr13W4xuob8GFjAxOyVdbxy5E4YTTx3r/CP5jF1SsMmBUygWGCgNcydVXUYF6pfuHtyf8ABnQzomNf5jGNxz+JgyZB62dQmgHGdQ7HwZebnTp8d87GQGHViJD1GI4PeerXrEJ0fpqjPq6duGIb9jMGxmv6W/p/UMPy1TPc2Nc3Lr1XTI2A6atTNfp6TqXcHkQPVP8ApjkNrO/qPL7rnZgo64WBYQ18Tk5z/LdR1nWk8ClHzU1582n6pls7KlTh/XeqtUwIdydb/wDE8c8217uv/PMn7cjI7u7O25JsygSO0HfzCXV23m3Ma5BdEVNXQ9Kz9UMjL/TA/eZVGtlBFWZ6PHSoFqqE4/L1kyC77CHZ8ShQ3uRmvieTFxNRMLVABEq6PMiDu5RPuFCDZA2k1nxvAMmWK0nzALHuN5FPcx5BabG8rSCL7iFt5lGxHlcLC781JpYmHsd4SjfaExTPXaUGF3AI1G7hHn4hfAiaO3BgNC0/tLIBiJihQE2/SiP5k/iYRtc2/Slrqb8idPj/AOoOxKk7yGe5EkkkgWNxKkBl94FjmSQfdLreUGnEF/ujMY2gOPcZAEkupAJUUZR5hESu8KB9gYfREZLoURyZWkudI7zR0mD0A1sDc5dS/afpPymdgcVVMk19URpEyzotCZUsyoQJnP8AqLU6rXadGczrmX+Y+QJx+b/lY5/Ve/Awrep5hlvLttvPTdYchxn0QC3zPNZVcZiCKa95z+FoGQachEG4zqk0ON9yIkGegFLoDmVqAlc8wC1bSK0oGVW8BwIUXBVtVygNoVVKCxucbal5h5OpYsDUWYDSWb4HZ+ndd6WQG9jzOzkogOm6tPGY8hU1N+D6vmw4/S5X5nm6+G/hd16EV3lkgRHTZRnwrk7mOCicbsuMrDXKreFVSjfaDyvYSUbldt5Nz8yGqA90INXIlAgGW1dpYvlRO8kglqQYTVAAg3PPdUzPmf54no2WxZ2E4fUoFysRxdidvjb5DiKZFRDS6Rv8zA9h3Q7HiOyoNQKPue0b0/Q5urYDHjLeT2H6ztFxjxYiGA5vsJ6P6X9KRQM3UjflUP8AzGdJ9MwdAutz6mbyeB+JM3VkXRi9Nc8uwuVQNot2LnSDU53R5MmZ/wDtHJnXwrjFEbnyZnW8ZsXT9T6hsCvNzUnTvfuIjGciUubeo2KRn+mYupGnNjDjsT2iej/h7o+lynL7mbtZ4nSDSapdTNKy5T0nustj73yI8ZAwBB2MTnAfEyngiYuizkdMFJ3UlY0x0GyRL5ZnfNM2XqK2HMzqnZs9d5j6nqBjxGzuYrJmCAu5nK6nO2Zyx47CJNY66nJmbrDRCbmYnZnNsbhXJVzc5kcOvktLZb4lBbjaoQV+6acyiumVk4Fd4160xS+5hDfM0WNdhGDHq2/eHjTUdu0ZiW1+ZG7chuJFChR2jwnaLxijHr5mnnrPl6bUbHMDqnYdIMbH+6bqGmcXq85ydUy8KvtENceaLGygktxGBMDm9bD9YnClgqeIZwDtMVn5r5w4dMh4cGX/ACQ/0/tEDGy8GGuXIneR5/P4o/5WjszL+sNUzJ9uU/rKXrHHO8YOsQ/cq/tIzfsJM2Zdmoj4jRnvkRY6jAeV/wAwhl6Y9j+8M5/gc7LkxMCLhfQDr+o4CGCtpZfztxC19Ow5Iik6bCp9mcrvqG24P5izZjr8Pc4vlszYsnT9SxdST3EYh6fKBftPg7QcnX9SuL+q+DqFH9zL7h/tH9Bl6brienbGuLORqRlJ0v8AvxJuTyX4p1d5q26RXwPjDUGUjeea63B1PRjIc+MqXIVSNwQPmeiV26fP6L/aTQ+DF/WsuI/TcqEgk1Q+ZuJ8dy48iXYyhkcRhWhK0zo9wsfVEVc6n0rIMvXYTzTAzlDGDPX/AML/AEnFiwL1jNqd70j/AEzfO3wz1cd5cyuPmGLG97Rb4rHtETlzHp+ndn4Anbq5NceJ9upHm/rfUFOoyuh5apwHZsjlnYkmb/qeQsoJ3LNc588vPp7vnmdYsCWF35lS1IuacTEDX9073TMX6dC3NTgg7zsfTMwbEUPI4nD55/52Ea9IlEHtHKFhsqkTxqzAECQ34j9MAijGhe4G4ggnVH1YPiVpFRqFl9UGz5jgv6QQoDS7ABvi4Y45kK2wl6JdgFXrmTWascSihv4lMnYGNAi/0hKa7yrFc1UrSPMi4aGB4lHfe4ohv7TQk1b7GUHfurmbfpb31YX4MwXW/M1/S7/nFPHM38f/AFEd6SVck9yLklXJAuWDRlKd5XeAyxqjFx2YpBbzSNoUa4ttol1IY7TVjO0ZoDciDHP0E9oQwOe03aQO0EtUaYQvTCt+YDdMQ1LvNOreTvBhK9OF3PMir6d944mzBqRWPPkD1URG5105DFGVlRlSzKhAzkdWwPUsTOwe84mcschNd5w+e+GoEhdOoTzHW5NPVvXmekckoRdfieZ61Tj6lwdz5M5/DfKl9Urswcigw2meqmjLkzMih/t7RE9Igl8ywPMK/iBQEvmTmXYEIIS+8qXcqrgNLJlGEIOxhE2PmU3MJRvIr0P8O5EzYcmFjTLuJ0d9VCed+l5fR6tdPJ2noaIbVPH8vOdBjGhBB8QCbMuyficwR3Mr7TUhapW7GMRekEyFfnaFoPbmH6LadT2Fj61qaWqk7DeN9I41sAE+LgN1fTIun3AzHlYZT/SyPOk5k9tzn9mZ+qzj2lQF+JiydJm60gY9vM0riKgaiWJ8zo9Ppw4h57zpzf0vv0T0/wBE6TEinModhNb5Ew49GNQijgAVEZOo+Zky577zdrUidRmJJ3k6ToM3XP7RSDljxMrvZnT+mdf1CYwmPHrUeJI02jo2wgY0HtHiNTGyLvzGplYrqyDST2kxjFmbRkrUeDFm+U++eCmcDZiLiF1nMABt5g5ej6jB9UVMIBVhZJ4nVXDpouBq+JZGtI3UVIWqMyATHmyabj0gep6gIhJM5vS5tWEvwGJIifqXUhl9PVRbk+BMTfUMaqMeHcDaZ81LZPbpZM3zMr9Qq97Mxeu78t+kotNTj9uXXy/oeXI2Q2f2imEu4XIm3C3fZJEHiMYVFshMoKwRAJANxZVgdoO4MLIvMxEmNWsbS0TW1mbURVGo7ATLp6hYyaPYosmOGM4wLicCF8rZCNjxNyUyU03HLq/gGM2ahayj6WgtiOPf9o51GXCGHIlYD1TFMepZ55mLZiTzc7b5P6elu044TVlJ7XMunDbi4B+IdwMV7ARoxmYrn8/tQIl3faGuMQwokeXSdN9pPT8iP9smpB3g2lDCPEMYBKbqcK8sIl/qWNftBMY1OO+vUaR04hjplnMf6llb7FA/M0/S8jdTnIz5aoWBwDLjrP4vyU/L09IdLRHQ+uuXA2NWLY8g3A7TuYukx5BYph8bibOn6NE+wADwBU9E+DZ7Y5t4rJ9QxZOs6r+gtCwSx2qD9W+kY26JsiuBkX3E+dp2MeEK9kCjF/VembJ0ORcXJWhUdfFOOfDr8fnvXz9hR+INeI1gVYqwojzAK95l3Ws9j/DGQP8AT2W90eeNXY/E9N/CubQ2Ze1AzfHtjv09IuWtiJxf4g6vUV6dD8tOt1eVMOBsp4AueO6h2zZjlY2WNyfL1t+rv/E+Lb96xfUHt0XwJkBjOqfVnY/pFTB8t3uilwRChzFwZu6DJpyjfY7TBHYGpgZOpswehJ25lo++5uKVteNT5EaiUs+fYCLEbgywbHzKK7bylq6hRXBJYQiYBBaMBajUEsODzL4ggi95MTV6gJAfmVY3ljTLiJZ7wr2upUjUBCkG7lDUbEYWFcyKoG8oCiOag3vvHhQ3PEEoN9xUBY+Jo6DJo6pGJod4lQQaAkF2b5mpcumu6erQN92xhL1iNwZwyQavapLYfbsJ3/v/AMMd4dSphDqEPecD1n23IEs5WArWZf7oPRLkQnZhCJBN6p5v1sy7q1wz1WYIabeX+6D0mEjVd7Qx1CnJp8TzGLruoxrsbFzVh68fzAYtQqa5+SWl/wAel1jttGLlnJw9QeoJ0H8xHVda2N8aXpDGrnTdHoBlB5iepyqhG/MxHIqYGKZdTAXRnIy/Vjlo1wZm9SXya9EuUcx2oabnnE+qqNq2hP8AWG0aVH6zN75V2/VFxwYVPLr9UyLytiPP1lgtaTJ/ZyOn1B1ZDUTMH/Vkv7TDH1XDYsGa/s5/aY11JUzN9T6fQSDuO0Sn1bGbtSJf7Of2mNeU6cbHwJ5185a/zOn1X1LG2FlQEkicTTPP81nV8NTwb6hJFGcn6utZFyqPgzeUY8GJz9K2XGVYmc+PF0cfN1DZVAI4irudM/SvZ928D/pp7cz0TvmDBdSXNw+msD5gHoMitxYmvvEZblAzYOhy81+kE9Bl11W0faKzq1wxvGv0bp8yJ0+Q1SmX7RCj7eYJPia8vSZGxggb95MfSt7dS7CZ+8FdJ0yupOQXJj6XVmYUdI7iW2TLq040IAjOkyZTlKk1OdvXtrwX0+Mr1QOL3BDvPTqrHErlTpYTzmTC+DI3Nt3E24PqeXF0yJqL4+99pOssHTC+8GEwozGnX4cijSdz2m1EyZFBRdvmcsFXfaHjw92YLfmW7LgFtjJ+Zm6jq+nyjcMD8TU5anP7a3/pr/SyKT8zHk6vql22I+DMukar1sF+TNSeiANLD83FuLepFe/KBrCi/iORUQUBUlrQoiVV/ExdY3UIAa/2i3z7VLyGgZicm52kyO0mQWTOfMSchMZi6bJnakUmdbo/pKYqfNu3jtNYW453SdDl6n3H2p5nb6bBi6VNK2fJMdsi9gBEvkBUy+mfYnyg8TKeoIygg+65ly9Rpci6MT07Mcuo7yWrI9NiytlIyudwKkfqLvecwdWEx+5qmLL9QJJ0byfZuR2ny+wtc4v1Lr1wYizHfsPMA9blGFmyHSgnmus6p+rzFm47CJNTq4HN1GTPkOR257RmDiZjtG4Wpp1efq62qdoUBNxGDcSuawYSmBpNyUYDG4gXe0gBlkQBcACZzuTUdlah8xeMbyVvifkfTobN8TXjxjIoLceIpBQmnFsgEQ6vgZxgHYUJeigYV3CAs1NuCkG2lhYhLjOMmt1MFsgU1IOoWBzvqF42I7GYsU1/U8quCRMXT2Wma78ej1y+mCasyHq37IP3gZfav6xQDtwJHafDx35p/wDNZfKiCeqyNw/7CAuAnkxq4B+Yx0n8fj9F+q55yH95NJbux/SaBjqFp+JXbn4eZ+GYYAeWaEOmUcV+s0BfE09N0vrWGf0+wscmG/rzJtc70nHAQywrryqTXl6fNiJ4YA0Yr1V4dSsizmNf0/6nl6FWCqjKx3DT1PRZ/wCb6VcyoATyLnizixvupr8T0n0DqsQwjpSx17kGp0+PqzqSenl/lfFLzes8uuHHDAgxyMuRCOexiGNHS4seYOg4vdjOpe4nqs18qXHm/wCJvp4w5RnQUGNN/wAGcAeJ7D+IWGX6a5PIr/eePM8mZbHr9yVK3nof4UAbqMyn/R/zPPidH6Z1h6P1XX7mXSJd+vknH3v1dT6z1od/5ZT7VPu/M5GZ1TGzeI3/AMxdR3J3MY30nL1X0rLnxk6kNhf9QHMx/r6OT4vjyPPk2bPMglSCafPGIQgiEIQQ4hod4AhLzA7v09g+AeRNZ8A1Ob9KbZwe283kTxfJM6NEB7al6R+DB7bSmB2N7znpoyld5KowUcnYwro2YTQlTq2lhDV3JfuvzLur8QaD0jdymDdowvVGCSQ19pQAJHMsOTvUhYEy9QXiZCQtn4h6t9NbCVqI2kb3dpsG3lfEEZAQABBYmwFG0sew8cworF3e8MKG3sAxa8Si29QCcaWq7lbhviS7O43+ZLowLupAge7lbXZkLEKCIFBaOxhNdiUrHYiQm23gNAsVUWyKCbEiuR3hFgy6X58iBOny5MLk4iRJnzZc6BMhujdiUPYPabhLTXfMv2s/K4tOoz+icWs1x8xIRgKh6t6B3l1fezF6t9mFgNq+IwkgiQrSyAeTMmLDnxL1ngwJdEG2lTyLSKsSgATuIGprNCQsdW8mi6tpAPniWprgbweedjKiyVA4lBFMvauahBQPmNXyHQFHEArd1GMvzJQ38xqBRLG8npgklRCUAbXcvVWwl1SqN8byFY2ztBuTQvTZ2EhxE9qjlA1cSA3fmNMZjiA2YQgiKCajzj3vvIy322jQilY/EmhQKjQlC+0hQ9hcaEHCoN6buCMKq2pEmnj2kQ8eJ34XbzLLRmdVyUCm4lYOkAtVX29yZ006dEtiys3iZ83WZcdr6S18TWVucW+wYOl6Lpm1Bl9Tz4hZszrvjzA/Bmf1P5gn+iPzLTpwput5b03s5QZ+pewSK8xWfpcmUffX4mqq/EvXXEz9nO9WsC9DsVdyZG+nE7hyAPmbtPeWtk0do+9ZYR0zirdto/p2yjJ7jazQ/t25lDEWW15PaWdWrJ5KdvcfmM6TpDna2Htmvp+iWg2QWZtUBF2AAnbHa39BxoMKgIAo+JTZrav8ynyg3cwZepAbYxrLR1mb00+6cnrfqHpqCG37TP8AUuuBOhDfkzB06N1GXU/2rubk/wBq+lZusy5Movk9prOXNhxg9pg6dxk+oKzfaWnS6xtaMqfYm1+TJ17SdWM56t3+4mpr6XLjJ9xofMU2PDi6cE1rqcvJkZ2O9DxEmtf2Oj9X61MlYcJtRyR3nJUQ3ANaZVe0zpJkYt3yoiRTRlo44YbRnoht0b9JpzrR07g7Ga1QTnAFORU0Y+oqGLGzRL0TOOpEYmXWaHMIbpAisuRUEDI2UHiIYMeYWTVG3NnmGgCDyYKihcEsQZl0tyNSnux/SaUcHic1cxB34jcecahU053y6O5WwIsdQceQahULpswIqN6rErpY5lcxHRnx2p3nM6kshKiEmVsDQuprOmtfu7w1HNyMX2PEPGBjQHzAymiBDcGl8ATLvyY32LtcgP4lG9qW9pY9T/Qv7w9fHXMgwRDEWC45xWPgwgyE19p8HaV256lMAhVBoj5hA3DrDek9I9QozHSvm63m/qiMmcM6kODwOCex/XacxlDDedPEvVY+ixNjdc6Abrpsj4nPuyWWuXfNtbPbmFZEVNW2sAbfrOT1eDAcRdG3BogDY/ibFzr1KdldDqIPeD1GDCehOUMwIbYBTVmcvin03WedlyuMcek2DO39A6ZgzdSRsuy/mc7DgOfOmJeWNT1uDCmDGuNBSoKnp55+3X1Y/k/J/Xz4/I0yLnWjswi2LY224isytjfWsfjdc6b/AHT3Piub9c6bJ1PShunUsB96DmePaw2899vif4nlf4kXEv1HVjABZQWA8zzfJJzf/r1fH1euc/TlCGSRVQV3j3x2q14nOvR8HNvWn9IXZdPNmp7TpMIwdMmIdhvPMfQcBydUuobJ7p6sTNen5evw8R/Ev07+S671Ma1ize4fB7icae+/iHo/5z6VlAFvj96/pPBTUePqZViGIsQxKwJeYYG8AciMHMo6X0r/AM1h8TqVVTl/SxeRvgTqizPF83/RiytCCR35lljdHeQnawP0nIwIBBkK6iQJYJq6qQNBigCFk3IrvGCzY7QTQa5UxSrf3SyPb8S13Y71IDyDvC4Q1ngRlWB2lgd+BCZSeITChXbcS9db1FgVQuC3cSB+rUt7bQWcbAiohNVHxLs8GDTvaBtAaquVqo15l0pB3lNTWpArmGAODvFaQJYDKxPMGjrfaWFF87wBdfMvUP8ATAMhe3aUQNO0AMgBuzL1DYCBdKfzL08CUdIr5kHYQoit/Eta/EEEg3chHu5jVWFBBoWRBBXUCdpeoqedoGiyd400xnF0OJRbxB0kQ1HtN1cLtV2u5asGsGCV+ZWgg3cammAhfzJpB37wLLEe3iS2B4MBgWj8QaBaCMhvwJWqt+Y08He3gwW9q2N4ktbXxLD9jB4EWNi94d9xARxI5HKwIHsyyRdwBuZRWuJAwtUWNTGyu0JU7kwshuih3hEUkjxC3bkVUW245oyKz3tvBhhLagalljvUpFyMaURyYcatT5RfcCam1fraSNR3AmjGmlbdwv5l5cpxD+gFYTI/1AvaZcX+Jr6tzjPbYVVF1JpyNM2X6hS6MmEj8TIcbMxKMyD8xoQad/cfmPtIuyEt/U3xM635h48ZI97kwyNvEgDaZi9Vi9020VaAqXa3tFoxKkGVW+8JowQzSzjHMWRR2l2y17toNFuaB2EhHzcpAztpG814emVPu3PiXnm1fYcXTh1Fivma0xJjHtErVpHiB6pJnecyNSHeoBtAy50CmzMeTPRIuZ8hZ1PuoResX0nU9aMYNtU42fq3fZNrm1/p65Wt8rH8RuLpsOAWqWw7nczP3kT7RyG6XIuL1cgoXwYebL6PShE+/KK/AnS+oZE/lG1VU5n03pz1WY5cn2JsJqXZtTdVm6Rkw42xAkp9xHmNydQr9Iqjbfibuozpiw6VqhMGLpznZne1A4qSXZ5Cc+Q+iBRs9zMoXzNvWCnVSxahyZk2nTn0BuhQhf2QdroRlbVNIvHobZgI4Y8I+PwZlKkHaMWm2Y0ZWK16VVLBJEX6eLJ9poxQL4uNxKZg3uT2sO0Jg3wFeG/eBpyqbXf8RqdVa04v8yF8DcFlPxB5WnU5gKZSYxM6/wBw3iQq8jNf6R+MoVpyGhZ6MUI7eBGHpQw9tGKGJG4Yqe1S9OfHutOPiSJ0F+hYKTpP6TJk6d03Wb068oacFT8zSmfBnFOB+RKz5cbF1LYmGqxOz03VL1GGifcIGf6djyr7NyeJy3w5+ifULoSnitnVjuIrBk5UwxmXqcVjZ+4mLVpeDlM4tz+Y+rQGJdgeeTH4qZAPEy7wQGwjFWWqxgEjagsI41YUwBEsCEJVZ2wMm+Jtv9J4lBgx0sNL+DNcHJiXIKYQ68fLeSLI5/eP6fqH6fIHxn8g8GZ21YTWT3J2bx+YX27jcSWTqZXq56nUbuo673Lm6cacx2yWL2isvX5upTTkIodgKiNiLEo1zJzxOZkX6zddT6Dj19dqP9ikz0DqQbnI/hzHSZcp2BpRO2R2M9HwT3Xyv5vW94Syh0+Zidzhf2zeV0kntE58QYXPS8LP1nUkfT3zKLdB/wDpnjOqyNkya3YljyTPYAnE9MLU7EHuJ53+IehToXTLhJOLJdA9jPN8vOXXr+HuXi8/lgxL3M0Kb2iOkfXiruDNWFbacn0vi5nPPh3foSBMbueWNTtA7Tl9EPTxKngTpYjYmXDu7RkBlKngip826zEcHV5sX+hyP8z6TPC/xLh9L6zm22enH7TXLl25QhiAIQmnMYjIsRgEqOr9H+5/xOrpC8Tk/SDTP+J1C/aeL5f+jRbcyqve9pQcVvLQ3ZOwE5GoQSAJWgeN5Dk58SI+1waIfAlla5EBchVrML1LuF0JVRvUFRbXUYWBO+0EkEkLtJ5FgbcQrraADtzC5W7jyjKQRfiABxfMdahaJ3+It3AFDeaFsNA8wBiZjLV9VbbwlyENCeAAHuODCYEVQG8Mkm+5gEVVbG5cPAaYtVbQrP6Sxk0HzIW5I2kxPCHffkQsTDSykcihBG63xIPbVd5RHSh/xKB7g7QibNHc9pWit/MggA5JlE2auhKobjmWum95PIoDc8mEV+dpYIW97lOTW24hVFTp2P6yK+kUZer28wCN4DFy3J+IC+0EwlO0IjHfeQk1d3LI78wVNgwq1ycjvC1bjfeAEBYkGWRTAQaLUp7bwgQRxAC6TdSwRVEQup7RyL/EohTBN3K31cQaJEs3DVfcTcAMdQ22hA7m+JDUKHVzKquZQ52jvSzPVJYly1fZZJ4lBHF1vNHp48Z/rsV/EI5FC/8AhXS/Jmpxfy1OaVjwF93OgeTH4cHTqb9Wz8zJk67KntzIGB8TM6tl3xhkB7Tf1kakkdXN1GTGCMKoy96nOyOM7V6TK3xIuJkUE5CTGDYE3M3ovcnotMDA7u1HtcP0wrXd/mESR3l67Sq/WZvVY+1qWBt3kABHNGCdpYJ8TLOrVLPuapYFbXB0877y1IJo7GUQmuJL24lhBe7Rq9M2UULrzLJq4zlD/ad5px9P6g92wmrF0a4lttzG2o2qdeeM81qcloi4xSjiDkcA/MJnABmTJkFmdGh5Mt95kfqGOTSsW7OxscQsdDkbzHXeJavQTZJswgvt5kJAgmgvxONu+3O7UA3oGKz9Riw/e4vxJkyLjQsTMePGpJzZaLc7zXPP5qzlm6o5Opxs9VjXgeZrwqvS9GoO1iz8mMAZ0KImzcs0o9Mq0+Zy5Xi+BN74xpnK6/6uYaU7L5lHNlXDsuhTuSeTJkzB8pY7gClEXnznMwHAmpKpDan57wHUKK7x+gn7eRLTAAdWQ7eJ1jF9s+LCT7iJbaRkN8VGdR1A4XaZASzSo0esniCciHtBCVyN4em/gSt8/FeleqwFAXANneqjQtdoQHkQ7z4J+WYo0oo016FlgKIa/pjIEYGMRWHu32mkAeJYW+0i/wBMZsZzlqo7mOOXPhbccRwQ+IQxwl/jSkjq0yDTlQH8wWwKfdhciOfCpG4sRf8ALtjN42tfBlcOv4/XPpMXX58Hsc2Oxna6bJi6/px6iizzPO9SDqUkTV0mZsHUBQfaQDDhYd1n03J0uT1en9y8kDkTH1ADVkXhuR4M7mTqf6JyDxOXlKZFLJsW5HzCRjRb3M1YfbQ7wFX2N8CoakLkX9pHflpUQwJajaGBI2oCXxLqXUooS5KlwBZQwozHkDdMbG+Lx/pm2C62KO8Nc9Xm7GcEEakNgy7BG0zZA3SPqUXiPI8TofTca9Z1OMLupNn8Rvh6+fklmvR/Tun9L6fjXhiNR/WaseT+1paOAdJ47Ssid56vj5+vMj4ny9/bu0bjgdoIFqVMpMg1aTDHM2xHP698fT4Wy5OB2HeeQ+sdbk6xUZ9lU0qjtO19fynJnGIH2qLI+Z5rrTQVP1nk66vXW19Lj4px8e/kHRZNOcL2badrpV9+/YzzyGnB8Gek6cUoPneZrpx3nGOr073U6eA2BOJhajOt0r8SObXPK/xjhrN0+YD7lKn9J6vmcP8AizFr+lh/9Dg/8Sz2z16eMliVLE24jEaO0UI1eIR0/pQ3Y8zoFrbx8zD9KHtadKgeank+X/oAo3F/vGMVK6QN5QWmomhINrI795yUutqMgdbI7CCx3qT0jtW1wmCJ3+JRyLv/AIlEGiJVHbbeAaMpBHiQMpbmopgRwtSgrHkVIh/cjmDqYAjtANir2kAcElWlBr1anIBkUML2NSZc+H1RqxqVbuNonQOByDLbFjOKid/E6faOn2hztgxgOMYOP88QdXT6RkQFlHIuJCAJpO4I7yvQCLSneu0uw2NajDkBdHb8QfSXL/5WWz4MxphyJk1q1eRC0Or60NHuBH/kzmn/AMvqc6ci6vEI4HNqWUHxcx5TmZg6qwcf5hDO+UAOGDL3Ev1h9eWk9PlAArn5laMoIBQwB1LuvpspHhpadawX0st32Ik+sPrBMjCrBBMtAV+8GvmTH1j6jjcWOxlr1zJk9N1Dp5Mn1ifQsjc6Wk2riNfqguTdVZD8cSsufEqWiKR3EfQ+pQHPaSyboXHpk6fJj1IoLDcqTGYs/SZB9mlvF7R9D6ViRTdVcMKwUzSr4HbSE014MNx060HsA97j6L9WL/MuyV22mtl6bGt6S6ebhpi6Y4yyAt8EyfSp9Kw/2izKUHfwZvXF0mUirUjtchx9Or+m4K+DfMfSr9GIBgN5QYEjY3NuU4MJGtAV7MDLGTCE1YQp+DH0X6Mh2kC3NSdXgyE6lVW81Fv1/oNTqGT/AFAS/Q+gPQyEAhCR5ljo3Lfcq/mLy9c1a8GQEf6TM+T6gcv92lxL9IfSOgek0+5nFfEAfy++l7bwZy16nqS2wLfiFlw5chB06T5BlzmLkjb/AD+PE1PiA+YGXq23yYctjwZmHTN9uVy3mMXDjxjZZL1In2k9KTrs+YlXSx8yjhs3p0/gx1EKKqXvqEzek+9AEUDufzDxmvxITdg8wr9nHEwz5Ab4uQ7CR99xBFkmEXrayK2lBrOkSwWNwNDDepA7Uox7/dBDmoLfZXfzKogADeMDC5obxgGrjcysfTPnNdp0cPSp06gkWZvnm1qS0np+kZiC4oTfWhaAqQOCviKfPU6ySOkmDfLSzLlygHY7wM2YUd5i1l2J7S2qZlzMWobmLAI3ayZYIXccyMwsN55nHrv9Od6/Sw6twKEApqa+YZ06dtooZtJ0oNZ+JmeUy0ZTxE5shQBV3Y8CG3qt9x0D43MAYtNnv3JmpJPKyEtiAXXmYkCMx4yAHer5A7CKLerkO9InHyZTVQvUT8ma82Ne2jJnCDyZi6jK2QmzQjfSoan9o/zEFx6h0ClXuRcvMkIIZMOPF7d28kRCumM6qDn54h+mcjasm/gGQ4wfuO3gTpI3zxevQRl1PrqhxK6nIQsIqgYAXvJkRX5HE6SH9HVrJjxFzbcRpUJwN5ZfTtVSXcr0c/HzIXqY8SgchMaEveFsIawKq35hafmUXMG2Mij9o+ZYcDgQArGX6TQeRepJ6sH0vLASekv+sQvkxcsYMoMT6K9nEsYfDiGpa0agymWnEUuIr3uHjuyDDS2xqw3FxWTpzqDp2FVNFy4Y7+Lnv2zNkdOn0MdzM6kDk1N2TGHHG85mbUmTS+w+JXg+T4b8d/w13DMFxtY+ZpxYtRB5o3cb0uLG/T6kAtY5RInPlYEMSgIdSOigJKlyQKklyoRRMqQyjADIoZSCNo/+HGx9J17YXAHqD2N/xExeUNs6GnU2p8GXmzfKdblx7ErvX7Q1a1ppk+ndWvXdGmThuCPBjtZ1gHg7T26+fYrOhWmHaNx5NePV3HMoGwUac7r+sX6fjNG3f7V/5mO+pzPLfx8XvrI5H1Hfr8297/8AE4Ofp+oy5mPovudtp2cTetkUsbJNmbmGwoTw9d/Xw+n8/X1k5ec6f6VnfIpyLoTuTOyFCAL42moROYe65md3qvPzRYmozpdI+85KGjOh0r7idHR2ENiZPrGH+Y+mdRjG5KEj8iaMRsQ3XUhHkVKlfM6qWIzqcZx9TlRuVYj/ADFidI4iEcm6xIjsYsSo6f0+xiYjzNgyNf2zL9O/8ph3ua9wARz3E8Xyf9UW+S18bQEf2/dKDEgmtpepQeLnMQEVd7xqkA3d7Ra0YRFr4gEXU7yF107ShjUqbMELR/7YUaOG7QywFXFsirwZYoivEaYs6Tu49siaCSBtK2K1KXGwApoAqQBuLlHQO93AK2vO0grTffipWPK9FjUt1Caq5g69PtK1DxAMje4e3eu5iKFdyPnvCWyCdINbQdS6abZhxLVmZTUogYrRveR3UKtiiYOhl3O4MoqTQMmi0ILEAbfMIsFvazBXHzfMZiVV+8WZYhakFoLr7rreNVfdsu54uR0YWDseRCklFJN8HeCMS6jR2MZoOk7b3vBCGvzGr5UmFVBoUZRxWdS7GuYy9LAHmM0KF1A2e4jU8kjEWU2abzJ72xlSbH5jDVyFV5G19o+y7WZRlx37rTwYCtmxtrxsQviayN9IOxkKBQZftV+1ZsjZnGtDTSN1Gd8ejKAZoOPfbaFpVfcPFGPsstYRkzaNLsCp7GUiupLDIQPAm30lLWRtK9NVujtL9jaxNj1nUzm/iOTGpAUO2/maQgC7oDAKLYIj7JtCvT4kOwB+YZVFU6VUVzJ6Zu+0fjzYV6dsT9OC9bPG6hONq4l67HzBGM7HiUcfurcTIIEc37jzGe0geYllomrqUynbxIHALWx4kZlPyYkBhsBDCkbmAQPujGTeiIu1XeGzs4G1kSqorR23EHTdsNviQ5GugIQyLqFrch4AKBHzGlKXfeJy2CABtfE14sDZjqlkMIXEzkACzNvS9CR7sk1YcK4l+YZcVOk4kanKKFQbCoJyA7QHyrUzZM1cTTZmV64mXJmKg9zAydRYriKLX3uZvWJbin1Eb7wV4riFysFyFnK7XPbVk77ftKdwq14lbXcHJTMISRKOXnZfAjE9oIUVALVS813hhx3uzC6tjqAJMXlYsAo7y9VUJQNNZ7RPaS38kkemKr3kwdWgkLue58RjGiW/aL3caEFDvOkdIXkZDtepvJ4EoAFfC8/kx46ZVGpt6mdmvjib4krt8XM7qMYDGpCYrI1CdXq8SLQ6nJ8RkDEKxjyd4VwT0DKoK33EDGO5hZj7DBQ7DeVm+xFjAN+DD1StZgBqrsZXrBe0ZrMrV5hCj1LdoPqZG4BmgPXYftCDjxUJlv5ZxjzHtX5hjDk8j946/wDuIk9w4poX6gGLL+ZNOQdjCD0d7WMVz/a1yN5C1bII7GxLX8S9e/uWGgW9oakXcvvLK1IBDaA3FdV0wz49vuHBjSsitXMM9czqZWf6S7Ln9NthwZvKaWI8GKxYlXMcg5MdzD504vPVi1lypJGklSSoFyGSQmABlEyyYJMASYJMsmATIjT9K6w9H1hxnfHm/wAGem7D8XPE5W0FXHKEGezx5A+LFkHDCen4utjyfNzlH1WZMGA5n4A7TyfVZ36rM2XJyeB4E6f1zq1ygYMZsLu1f7TjobWceuvtdfR/jfF9Odvtp6NdNntNvbfkzNiGnGB53jRemzvPJ3d6ef5e/t3Ro1XtBymxxKUkHcbyzRaiamJXKXyUJr6ZtxMnDER+E0Z6pXeO30zWBNMw9I1gTcOJpXgfrmM4vq3ULWxa/wB5zwfmdz+K8Wj6mr9nQf4nEqdJ6cb7WD5MdjY9hFqvxG4vxvKy6X08M4Iqjc3iwd+0x/TMnpswIsmdAupY33nj+T/pfBB1FjpHtlkpp06d45mCrSxY91nmc1KQEXtvC9S7TvG6bo3UooCTv+sgEm6A7SKGIP8AiHptQAe/MjKeAeJUDbAkFbkstvVQintvUQYIuud4FEErffxCANiuIJDh/uk1MONzIFhDw3Enp7GrB7XCLaahu4O4lTS04bUL7bwseEitwDzYMim7/wBpd2gVd6MJuo41EirgAEMaOwls7E771L4pviDYEnUK5qGPclttpl2MSj23feR2BPiAOk3ZMYE1Jr1b3VGASC2x2G1Qhk2P+kRABar32gHKTW13G+wDSV3JkIx6dj8QFqdQO1SxZW+4hBRqG9/iEwU7iAJUvxzL9Mqtk7yyfcSNu+0ore5NXGhdWNxUJhtLJ9tUf3kvYjtIoAF1gHeHsbFX+soqo35Mse07d5UBro1UIrtdbSwqjmyZRrffYyWC7WiP8SjWn4lqBzIxCLZ7wuoFtQRYErQODCxOoFncQyhZrBG8oXXtrgStK3LYENuDxKoHbi5EWB7jR2EsG2uBwT2/5kVAGtjtIonA2YgwStqJZ3FkyhquiYKikIwB5ll6J3vfiQ2L7/IlMtLfeUGArb1IaJq6gKT+JVEtQ5jRZHtobwlQsAqrvG4sJI4qbMKrjHG86c82tTkGHoxsX/NTXQUUoqAcoqJOauZ0zG5D2JC3czvk+ZT5xVXMmTITsJNUT5hfMQ+fcA8GQKS20HIu9kGc70xev0lhhudpAANwdvEEKRud18SV3uhM6wMNpeoLAFvdtL1CxCZ17iNEGNfNyHGNjtUEP4FCQNVb7RoaMa1fMEpRGkfmUGI77S9W2xhVlSy1W/mDoB/+ZWpueYJym99pF1Zx6tuB5hnEqKK4+IIYaeZPUNbChLv4TQ5hoxN8ipzXO83dU/8ATG855Nz0fH6ez+PM50JMS/udVjGNReEaspbxOjr1+mj4lXIYBMNhzNSGLVxXMT1WS2Cg8RGpvMrzdfJnTdrla5i1t5l62MM/2tfqSxkvYC5mx48mVqHHczdiKYBQ3Pcw6cW9F6m/0n9oPqgfE1N/VHsajMx6R2f+oZG+pZ6T1h5hrnXzCXosY7XHdL9IHV51xIdJNkmLZJpnc8ljIp+ZCoP2mjKfpDgyHHlBBEF8GXHuvuEuE62aP1WxmnG3mPxujkFTR8TIueva428GGuNWIOJq+DI1OnQHElReBmUaXEaRDtPKDeCywhtCMoHGe0aIkDS0dI83zT8ruVKlyPOkkkomFS4JaCzQC0iCZostBLQC0AiYJMHVBLQis5/pn8Tt4PqGn+H8RDf1a0j4Pmefzv7DJ0YrCDfJlluZF44nXXk/Dlb1m1m75uacaXkA7CZFxln25nTx4zjUcWe8z31kd/k7+nOGe0DiFqC0BFe5u+wk9288zwmM29yZGW4s2K8SkYvkCkGATG94eM1KA12qyY524vjHTj9Op0T2anUU7TjdIaM62M2s6ujn/Vvor/VsuLQ6poBskXzE4/4MVd26jX8VU6PXdTl6TB6uJwhB3JFzkH6t1GdyV6sgnsNp24mxw78V0cf8LdOlA4Vb5LmbF/hrok9y4kvwRYnEHXdcDv1GSaMX1HrF39dj+Zv+tn7xo6r+HTjyHL0g93+jtOd1PTZemcLnTQSL5nW6f631CkDKFYeRMf13qcXV5cb4WsgUfieX5vjkn2Pfpz/bpJuV6gCgDaAclbBZdpVVvPIC1+4DzJr3qCdJahB0hdzIbTdSgXd/Ev1Rq345iV2JbtL9t3dyg3ynXxtDGQaRtdRDUWNcVI2yCoTaf6yH8ytCs16uZnS2G20MGj5hdo6oDUOYIPu09hvD01S3R5EhF0SVNSpgBWs6SSp88yA6eNt9owUXAoLcj4692+28YYGjTnxuYJZQo07jvfaW5tdgYDG607eYMMLKVUXA1g3XIkyVpFVR7ygBpK1R8y+0WEuyG3EtW5HaCGF6a3lrQWq3k9A6OsGxUAjSb4MLEyqGsfpIT7qsGx3lVTDgJsTvUvf8yWRV79xUtrZidNCTBVA/aTY2MEs4HEbiCgamG8LY3sOYxCPcV+f9oVXVsfxLJPOnfxKXdjXMKsNosAfrCY7V3koMp81B7/pApWG4IsS2pjYqUqAHeVQPaoBA6TUt3DUCt7yitjnYQmWxQqxAAnHYowro3qlBaNVUsg0AKvuIwQkA/BlaQwvVUiqWUqwG0soK3BEYBKkLV34laH2sGHRob7CRjdb7TOAGJFDvIG3+ZQx0xOqRVqyDf5iKtaJ8SwVJ8QxiLEACPTpKNtNzi1ZCcaFieZpxYVG53MOlQUIOoTrzxI3OTtQAineAXmbLlImmjG6jciJbOWahEC3ePXGqqS2xmb1jN6xKPJ5hA7b1BFXV7fMMIDZucbdZ+2oRZ/8AaCW23N/EhOkkjeCbFseJlNUd+F2lXZoLQh6qs9jIKZqBswoAuqx4kK70DvDWvgHzKLFQReofEooIa35g03B3EP1NxQh6kPPMVMKN7Gq8yiBq+6x+IZfkVv2kuuwIreELBK8Q6vkSWDuVlhbO0gA1dAQwPaQeJYVSOd5T4wB936SwYetNMF8CZDG9Q+rITM7GezmZH0eZ9eZAZW2h9Mv9Mt5mbK1mptX2oo8CVOfPQSYt2oGExiMzbVDXVyMrksxJlAXCaFjW5XjzaiYyxqPXCP07mNRAi77QTqynSg28w9HPxyQJcKNKbCHiwM252jsfTrjHFt5kcONwN4dJz+xADF238wxkuCjFtnWEcVQ6z/BgiuJ2/wCHsGrJkzHhV0j8mcNVJIE9h9M6b+V6FMbD3MNTfmZs+1nLl8/f04tcz690JbF6yLZXkicLCb9p/Sev6zUuNgNxXE8c/szttVGer5efGvF/D+XzeaLJhR9mFzM/TPiOrESR4m3kXLBnnfRvErNh6kN7W2bwZrVtviIz9MuQWNm8iJxZnxtoyc+fMhLZ4rfVfiXAxurQ+DDaj5jF+0QTDXYCHD5/SqlSyaiy0jyiJi2aUXimaQWzQS0AtBJkFs0WWlM0WWhkZaCWgFoDPXMJquofappxLpxIvephT+tnVe1zt4sJT3Fal6v1jfHX1l6XhUYhqbmOGS/xF8g7VLB9s83Vtrj13ertNQ9htIdPYxWqqk78yIcrV8iWGtrAEVqFVzLLVKHA0QV5ljZ5m9TYwsea3AM1xutc3y6eA7idTA3tnJwHidLpm2nd2L+t4/V+k9QO4W/2ni0d1atzPe9Unq9LlTnUhE8WMZKFgBQM3K59tXTfUdAC5lsDv4nSxMmVdSNqBnnyhMLGMmLdMhH4nSfJZ4rleddzLmXCCSd/EwYs7NnYk/dMuslrdiT8yw49QEeZj5OvtMJMdHarveBe97VAbJ7RpErGSTRE8IMbHmEp1WAfiBagXIrKvEIaAdBA33qShZBr9IoHUSRxCDe4eRCrcEdtpWktW9bQiwJIJ3qVsAO0iL0lRfaEijTxuYv1LI1ccQg3iUWps7m7hCzZPA2kCbj5PaGVGo70DtDRQ2O/EttQve+/xLbHR3kodrA8QBOT7dXeXqB22+IbICg7kQNKH4IlECq19wBcJdIB37cSDHRO8Wp1Edh3jENIUqDQkKgNY/MgAXgLUhK6zTbQYKlY35glVtvd2kKKiirJ+ODIF2BHJHeDEXGwIK71LBIN/wC8mooFvk3I51KNtJqUDkJXT3WQe9AQNvEholQd/gS0agTpqRF6gDZ4HmLTSclja+8MspW7pb3EJCCuoIIMCUpjZ/IlBduN5SKcjgngGWCxYqNqgE+nRsdzKDe00NoGncm6JkTGTf8AiAwVpI24viDQI9p37ywp1UdqlNezDaEDuFJJuWCav9oTFCi3sR3kOkCw28Yqe7kjf4lFmIAI2kZjrJGw8QWdthUIhckUJW/PmMRVBNywmogCyP8AaTAvwByZoxYXejVCPwdKAdTTQdKjadOeP26TktMYQfMt2i3ejEZM06+m15H3iXzCtojLm5ikDPJV08dRTSXqtmg+kEF8w9KleZz66/TnelrRXYVLIW994IDfauxkVa1HvOesCdNhp4ltaHbj5g6wtdxwYS+4WDx5lIAtYNcSmAHJuG4A4G3cSjo1jSt7eZkUCCRKQgOaFH4lf37Gpe4bmUEyrYJlHTpPb8S8gcKCUYD8RYU7nmFW1q1XcKu4/EgN1tZlb/gQK0kt8DvCQgG/0qC2pCWBBAmXN1qYxtu0s4t9N8cXr021QJ2r5mXJ1uLFtz+JhbqcmY7saisuO+87T4p+XefDM8tLfVVvZP3MtPqDZiQFA25nNfDH9Inp42Y8nabnHLXPE30Y53icjbQ3aZ8jTbr1cViGvOo+bmxzMvRi3ZvAmhjtCfH60DGZ8hswsr0PzFwx3d8BIuaMK+mNTc9oCLvZ4mrDiLkEj8CDjnzqY8bZjb7L4nQ6bplZghOgHgAbmbem6Vem0s6eo7A14WMTpjr11oYcAHmY67+uuv28eGY/TGLEK34vvMx6LMSQHA/O06aORlIUsq8b/jmKy9IuLpmyZeo9z8HktOfPfWfbr8k6tuOQTkRqO8bjcOPmCdYPNiWOdhvO7t6dH6T0v8x1iAi1X3NPV1c5/wBI6UdJ0o1D+o+7fHxOhrE6fBzt+75X8z5ftfrAvhVxTcTyv8Q9KmDqlONaDLv+Z6z1BOB/FFFMJ73PR355ef8Aj3PkjiYzaCXA6fiowzxvuz0scRWfCuRfB8xgMsQWax4cpR9L7EbGb1bWnyJg6zGQwyL25h9Hn4B/EjHNy5W4bqIRNRaGmYftLYw4/PfKmaJZpHaKJkeYRaLJkJgM0ioTAZoLuFFk1MmXqCdl4kzUtaHcDvEtlHmZiSeZJv6sHHN4i2ctBklwb/pWHXmLnhZ3A4Iqpzvo+N1wMSppjYM3k6dp5flu9HQqvYcCAV3oiGjarsUalWSOOJzYCuMg2eJfp7WRD1WaB/Qw1JYe7vKMxxuDtxFhyzMh5E2EA7A8QdKi9t5eepBjdW7XXEvBiOu/E1ldxIVF2O3M6T5CVrwnadDpjOViyULJ28zX9P6rF1Gr02vTzOj0usCCKnlev6b0s+VK7kj8Tvfz3TepoGdNXi4v6r0oy4hmTkbN8iLuax3Nnh5psRIGkEmAS4T3Cu206ITRcEoW2oVzcx/Y465Zu94xVZd6qbsmBQAWUAyEAGqu6q5f7IaiG1G28bjNA7cRYDayANhLVWAvgmcfyIVDXWwk0UtDeAbH/tGqWK1IIE2NbSaV5PMpbJq6HmUTT6b1CBZQagbuSwzURdQlZKJvfxIhUe6pBZCaQCvJ7QCnZYwkWKG0gfTf5lB61obkE9oSlRYNkkbSjSkUONpHPt1E18VJGtFrDnxJjYOKPMBGOohaMYCbI233lCw4XIQRe0INquxv5lFt67widhdCEAAWavPcQ9PJseDI7AMaO0oOtDtq8yggAo53glaBPY+O0VkVm4ajUJAyimbcDvANUZtroCEQPcWPxEnI5bbYCMdgRWxNS6qkRRQbzcNk3Bqx2kAAAoqTI/trSfzcbDA2Fy6uKk1a3rSSPiEcbOLB47VvBCke4tx4kMC2MFh2/Mp9YAXTQ/MNiSL1d7lM2obcjn5k8IXqZRQ2uQl9Oocd6h5DsPgVRg02o3tUAHaxYP4lr1LKFBXc7EQ9AU7biuJCikqRtKYHW1G9iZEJI07V8wsqbm9zAQNjZSL8wn1oxW3eUVQ/tBZmBsDa95NevZRVnaEFpdrA/eEqMdNE3GYMLPsLHzOjg6egNXImpzrX11kwdG7btwe034+nTGOI8AAbQGapuTHScyF5KEx5clGOy5AL3nOz5bJqa1RZMnzMWXLbUIVs/mCMNHneS9YzbiDGCAXjtKrpCmpQF+1+OBKu2C8/BnK3WLdNIFixI9CtFXFjLudpMb2Ta1IyIlrB4PmXdknt3glqLAcQEYigxgaMgTHuo1A8XBXZhADWpHKjiQsNNVXzAJm1t4lFd75PxKpQhghgCNt5BNm2XmTSwq9jD9QaiaqAW1dto8DTk6jLkwhWcsviK/ssC65IgIVU0zbdhCWk3F78zc5vXlvnjrr1EV7PuETlyjFx7jG6kH9wi2CNsDOnPx/mvR8fwXf/AE5vU9W5scTIgbI06mfo8b7lqMV6K4VsEEzt6d/pn/wGLCQN4eRFA3IH6zNk6lvMy5MrNyYL3JGhnxodjqPjtHZDSgeBMPTL6mdfA3M1ZG3hnnrZpbNM+QxrmZ2NmHPutfSCsRPkw3NCXjGjCo+IjqHpaHJh1/55Z8j6snwI1BYhYejZ6bIdI/zN2LAifYl/Jhjjjq3aVgwk7kbfM1qFUc7ywreBLo+IernnHRx58GXEuJ+oyKe5qhIcSYWGbH1WpAdxe5nOsdxUhF8Gcvpd9n0jfk67Gr6kxF28tMmfq8vUEepso4AifcODLD3yJucyE4kupXidT6J0Hr5vWyD+mnHyZh6Tp26rqVxJyTz4E9dgTHgxLiTZVFfmMvd+kcf5Hyz4+VgG4WgmGGUwvxPfJJMj4dtt2l+nOR/ESD+RLHkEAfvO0SQN5w/4nDDoko7axcdem/i/7jzvTn3EfMc3MRgNMfzHPPE+/wA+lHaWJR4kU7wqZFDLOdvg6jT27TpczJ1+P2DIOVkY7njWxG1KrfpGmYujyalK/rNgMOPzeZKTmShqmdzOgQGUjzOT1LDE5VjxJXmEzzNlzhe9mJyZ2bYbCdb6B9CP1Fjm6jUuAeOWiT9s+3Fd2c7mBPXfX/oPSdJ0K5umxlSjU25Ng/8AzPNHADwam4l8e2aSOOA9pPQaAmaOi6c9R1CoftveUuDyZ0OhQLkFCqEnXiamupoAK6dgvFSmFud5RJ0AiQHff954k1VHUCDCUEk7yEqDYMl77cwmhyIzOCO0vHr9Ue6pe+oeBLVLNiAQosWNj8QQW1m+Iag//EOiN6hdJbUHBA2MrVbeI0kNtx5kZFo1yJDHL+o9YQzYUPtr3TPi6/Jgv0dK2umZ+oIbqHHzB0kcCe3meGp1YNcrA+4G/M7v0n6ycanB1BLYipo+JwRxuCISKRdmvBmsSXHbwZi6A8mNKkDfmcrosxxvu2/+86ysxUEHmeX5OPrUzQOTdkX8mVpvn/8AiNuls715lgA8bXvORhX2rzfzLFsd+0M0TTChKOgsoG3a4MUArN7v8QboUBQjdI23r4g5GCUCdrgs8Ab7aPMoAFeaMLXrah+ksYyeOBHlAL8C4QJ+0j5hkFFIG/4lUR27cx5TAWdI8CWpJsmS99xUsm1sg1IDD6t2FytQLWxO/YwkUKCCu8mwsgcQuiAAGzfrKOMA6tRuUq2De3kycMK3Epoxh/uvV5l6ELH3fpJTDe6EnJsrwOYXQ6VLavEtVTTq3s7iRVH/AOXa4ZNvoocd5TSsiYiAb77bwlcsN1GniWyp6Ytb35lkAIaFCQ2IVQEVtFlNPzv2hbEjttUNSoYEbmU0LYygBvY+OZQVkxje2O53hs4BI02D8wXIAFjYDcSrKsXsAN6sSFBkY6CQe4MXjye6vcPEbxuLJuTVAuJl53IlFBqNADbuYbW5snY94IV1WyQSeYShbGz3ZAoSjjOkWST5g/1bqjp8xi6mXfYcSJmKFUbu6lsQAu257S1sbdoRAJUEdpdCkY3ubIkZtJob/wDEvQQSum1+IzD0bs97/rEhhKYWZ9NE3N/TfTSTbjab+m6ZUALDeatQHE6znG5yzL04xrQEuqjGyCZc2WppvDWcATLly7GKyZ9pkyZi1zNomfNd1MosvvDGNyTcE4yreTM3r9Od6GA2k/8AEEatweIxF51DmWfauki7mWSzZr4kNE0179xG2ARS3Ut1Q+7TQ8SYYWMSlQwa+0BkZOYwHSpVRsJAasMtg8XKmFooY8kQzQB238+YJajXccS1x5Mn2qxPwJPNFKwDA6bkZgTVbTSnQdU3/pH8naPX6PlY2xVR+Zv6dVZK52khduJBa0TZnXT6OoWmyn9BHj6Z045Bb8mWfHV+lcACifPMsY3c+1SR4AuejXpOnTjEv67xoCqPaAPxNT4z+t4rrvpn1DJnD48T6QNq2qXiHUY10dSCGntDRmHrukTPjO2/mdp4mO/HV5eeVLjPtXc1EdS2bpWKNuOxmHJ1LN3Mr1z5JmtmbqFXYGzOfnzk94Deo3AMQwa/eCIce/l3xFF7gEkxy6IaqCQBDl9bTOjTRiZzsW2kdt4xzpUKO0Q5h2z6zC8hi0GrIB8y3NmM6Zbyg+N4cffTW5oQMIVshNWRxKymaPpHS5eqyFMK2Sd2PCiHe2b5aOn6d8+VURdbntO7g+hppHrZWJ8JsJt6HocfR4tKbsfuY8ma4Y6+W305n/ROl85P/wC0Tl+g7Xhztfhhc7MuRmd9T8vJ9T0PU9N/5uO1/wBS7iZSL3Uz25UMKInJ+o/Rkyg5On/p5PA4Ma7c/N+OnntVbGTYyZdWHIcedCjfPBm36V0g6vq1FWi+5otya7faZrsfROi/l+n9ZxWTJx8CdM41MrTqUVAOpZ6fg4+vO33XxP5Hy/2d/wCCOE9jIFcd4PqsIWskTs867N79pxP4oJ/l8NHYv/xO2VNbTzX8TO2rFjP27mZ79O3wf9xyen5P5j3mfp+00NzPG+7z6VW0FfuhwRzCqBpoTqHxsp4IgE00YpsSDndExXMFP4nTBsCcpv6fWt+Zv6d9anxcPNf+LGpTEZvo+X6lnHoMikDfUSI1eZr6LL6PUI/a6P4h58V0H8JYcTB+ry+qR/YooT0eLGmJAmNQqjYAcCWNxcuFzGb6rh9f6b1GPuUJH5G4ngDPo+UXjI8ifOcgpiPma5c+wypck05oJs6NeT+0yKJ0umTRjFjci5z+S5yG2DY7wnUFPaagAUt1Z4h6GYfbV955RWkMCL/FwV1DkioS4m7mWBV7g/MLgrqiw/aQNQNNtAJOmiLF9oIUoRqBIhMMXLQPmoaP7ASf0Mzll37XxIT7udhvcYjR6lNxYMpmKgkDmIQ7lpQygGMVyetQY+seuDvAv5qaOuXV1Ae7BFRQQnnievn0KVq+ZeqyKELRXBkKauZoRwSoI2InY6JiemSzvOUvssEWD3nV6UIMON0O/BE4/L6Ux9RXYfrIuTgEH8wfedyQBcgDEkEgi55s8oIsAt3zKCqTZMohVPxJeoneMVZIPB2g6g36S6J4HO0r0jY7HuIwFS6bAH/MIMCvO3iAUZTRkNAePxHpDRkLC+8mR9Ib94kdiOCeJeRmNyLpi5PcPBls1EiqETqrSF7wtTZEYVvfEqac2ZBuZQyWbPHiTJisfaD3MIYwuO7qoxMDqtj+LEtQTuQfiTHmAxn2gqTyeQYIcnbse8YDfhVVh5k1UBZ3+Iv+4Cq8sZZ53G/xAbjoZVXte9SmLFy+re+IAsZLqpZBAJ0+6XAOsldB87SanXcnc9u0gphRFHzDUFiLNn/eTD2Wrk3q2Nw107+4g+JTrpfetu0AiyXU3IYMswFmuNoYfWp2/Ii92Ow/+ITNsANlhUu7A7GEHOrSwgJqogih+OJCNiSeODIeR6iT8XIGolSbI7QftXntFDjUefiDWjX7hphavYdtpmAIIJNRwVvJ37Sr7WrMw91bS1xZMjio3B0jMxLWLnU6fp1xqJrnj9tSUrp+iA3YTTS4+0YWAETk3nTxHSRbPB9QxTuAIg9RGqbly1MWXPZky5SYhSjv720jzVzNqW4j5RW5/eLbKCgKgfJkcBzwT2lriU47FA8VM2uf21YeltjR8QWyK2/c7yytgDx5kVANxyOIZQ5CT3B4lBmU0SN/MIjVyeexjHxqzAfbQgACW2O3eD7vtuXiUs4UWSdhU6vS9AFAbNuw4E1zzempNYMHS58+yL7fJ4nQxfSEFHK5b4HE3rQFAS7nacSNTgpOj6fHxjU/neOAUcAD8QblEzXhrIMmS4u5AZVwdyiYBMhMgu5CYJMq4BXKO8G5VwMXWdEmcGxc5jfSEU7Cd4wCBCuL/wBOA7ReT6ep5E7ZURbJA8z1H0oblRUyJ0rYMmpjsOJ6rKq6STsJ53r8wfKdP2jiWNcc+dZXayYljCYxbGVrqg5M09MuzGZwJ1PpvRZerZcWMc7k9gIZ497Q9H0Ob6h1AxY+P7m7AT2fQdFh6Hp1xYVoDk9yZfQ9Fi6LAMeIfk9yZqqGertVLl1JUyiCWBIBLhVypJcDn/Uvp2PrMRVhR7GZ/oaDow/SuKy86j/cJ1zMfWdOXAyYzpyJuDLzls1nq362RrPt37f7QgQw3mXourHUIVb25F2ZY1jo3HHee+Pm2ecphxiAWCciAzkLfIEPHlXKKPMIgzLxPN/xSy+thrmiZ6HLhoErPH/W8xy9bpP9oqY+T/l3/j//AMkJwdo9pnwDcTS08j7nPoJgj7pZ4gj7pFR/uhJBf7pEMo5vW2OsevibegPsMy/UF/8AGH5AmnodlMjy33W0RqGJEYhhxel+n5fV6VCeRsZpnI+j5qyNjPB3E7FSCn+2fOup2z5B4Y/7z6KftM+c9R/5+T/8j/vNcufZckkuaczenTXkVfJnY00wWrFczndCvv1VsJvxk81t2nn+W7cDUGEHe/1isj2RyZGOoEjtBJNWdgJyUwkEAEUZWn2ccwRkrtLOUAbC5EQrvzLKjazVRZYGz3EI2y/Jl0VoBJreW2Es220NRpUbdv8AMFXb3V/mTQpsTI1Aih4i82Bv7NzNGlqvmWNTe07CWVHLy4GDISNvPiLBIcrV0Z2mXGF0mze28R/LpjdrF651nyZFcyz3WtrlidNOmx0OCQaF+JWTpsJclTz+01/bBztSk1zNnSnTege07j4hHo8QPAPbaacIXGKCggdpnrudTFEqBhqBFDvBq7HDDz3hgqo1KdvEntsG/wBJxA6SRq73tL9K1u9/BkUhuLoSEjYAwiBH1fAllWK6u4jKyBL2Kj53gHIBWk7dxChZ9WO2FVFYk2s7m445VK1X+JFZd72PaXV8BYaStCx/tBarv94xm22aV7dPF2N5EAwpbC/iRTkFfO8eNIUEixXEAWKINGDDSy7d17ynawBex3gOCxVgNie0E0AxuhfeRcEVAFAfqJZRSAP9oGN6Zf8ASe8MsDemRFqm93t4hEb7VY4uCvAPmWWQszX+kp4EbX7jRO+0WdbEna/MhYs1itI+YSi2N0PmUwCJZOq6G9mR20UydoQDM5GuxJpJ9oqD0Sz0d4W+ngDzvvCOFi4IFg95FxFtQrcTOBakhq5hq6n2t/aeZfpHVdy/SAaztBiBhdjftAtE+/jivEsrp50+doJRcjDXuplFgd1Ig6XBteO8NMBLkKtDsJ0um6I0C0si5rFg6XJkazOph6UKBc1Y8K41oCpZnSSRuc4WQE4EA5ahvUxZ8lGa1o85oL5tpjObaKbKWmaabmzE8RAYneQGyRsa7ykZT7TtRmNYvSZ7C7Eg1cznW5HbaaMjgOVPEBwpAAYD8SMXyoMykbWo3lI1AkrRPmGQdO5BUwQoJF3faRnKo5Adq3hOGFadxDGIEhgORzKVlA/1VyYXKtDdaxVQlRnyDSCWbtFtxqU7XOl0GIY8es7s01zzta5mtHSdKmAXy55M0kxQaFqnpnh1kwWqTVFEyajDRtyaorVLBgMuVcG5cCyZVyiZUgsyrkJg3KLJlaoJMq5ARMG5VwSZQRMWzSFpnz5QikngQYw/VOq0qcanfvOBkazNXVZTkyEk8zG8rtfEwJMWeYRM1/TPpub6hn0IKQfc54ErlQ/TugzdfnGPENv7m7AT3PQdFi6LAMWMfknkyuh6LD0WAYsK0O57kzXDKVLElyxILl1KEuRUkkMkCSSrlEyCyYJMq5IRy+vxZMGUdV0/3D7h5E3dH1WLq8GpTv3B7QsihlIM4HWrk+n9UOow2FP3Ad53+L5M8Vw+X4/t5j0ekLS9jAbEVbUknRdRj6vpldGDWN/iO3U7/vPU8dhWRnGMzxX1Vw31DIq76TRPz3nr/qXUjpukfL/pGw+e08ErF8hYmySTPL8ne9ZHu/jfHk+1bMPM0ngTNh5E1Gc31OfRbHYRYPuhvFA7yA8kibSNxInMKydeP/Eqf+0TR0g9hieu/wDqF/8AxmrphWKHm7/JqxgMWIYkcGrpcvpZkfwd56ZSGUEcGeTUz0f03L6vSLvuNoGo8T511a6erzL4yMP8z6MeJ8/+rJo+qdUv/wDsY/5muWO2OWJQhoLYDzNa5Oh0y6MIJ77xxLKNjLCqqjuAKkZQwNftPJ1dqojg88y2UH9N5KutXIl0brxM4uBKalO9eIsJkG1b+Y6q7XIhpqB2gwvQQLZT+kJW/O0aWohS36wWI1aSBfmMZQupNq1HwYtmZjfBjQDVNRuCEJBFAV3uKqkdgDtzLVqbwfMugRsfzK9t9rkBaQaBNk+RJoUoLFkQaJ45ElkKR3jVRrOxXvtBZVxkV3hHIxoduZavex3+JEAqE9wL+ZFDhj7dgOZbaSQK2hEBONwfmXwKohhv+kvcXtxBbYAnmWp3BgwJ9pA3rvGBSzAd5dKpW1sHyYWNglk/tGCHIoBb5qoOR1oey/Jk0qWsjYmWwrcAEGU1QYC6HIqjKJH+napagBtwaqRiAeLNSACjVqLbSD23vYAlq/to73KegooSglezR7y3LaRsNoN+my2bNbS9VggmhIhrHY0RqG9wSUdK/wB4WgpVr7fMooFaxvJrSBEVRwZbAbaQAvxLC6+D/iRl8bEGpTSVUs3tPHY94zUgFqgvvDONRxs3O0Xut+3Uf9RECjkCrsBRO+0jZLTjYQ10ALQ3PkQiAbsbfiAgZ1BpU/cRgBOM2BfkwzjBI2AWv2guCEI5HcVAJNlu95RY1Y3PeKTYU97S8ZYG6uu0Bm9bEgyBCxINkeZFyNqu9/AjcYyOwr7YUk42LH2n/gzVh6Rno1pE24enHJ8VNiKqCqmpwv1IwdIqb1vNNBRtKZ9oo5Jv03g3aoh8sDJlEy5cwElqm5c+3M5+fLqaR8hYmAObP+JnWbVobF1tAOgnzvxIxYD2n29gZEpx9tm5m1i1Wwax3PEs1223h6UPGxHiUMTE0przIBY6ipO9D9ZGRfvAO/aQhVy8EgHt5jG0vum/x3gwllINHjmWjjYkbrzUbhbWrWu6jiD7Wsj2keYQDuaofaOJFBK0NjLNL7j9o2MutX2mx27SCseRfUZaNXOhjybATEHIJB3oVdQsLm6M7fHW+HSTJGB5jQmNVvM7OjTdyiYKm4QgXLEgEkC7kgFqlF5AdyiYsvJqgEWkJgE/MAvAYTBLQC0AvAbquCWga4JcQLZqnM+o5qTTfM2ZclAzi9dk15K8RG+PbHka4lobmVixNnzLiQWzGhNr1Wj6Z9OyfUOo0Lsg+5vE9p0fS4ujwLiwrpUf5ivp3Rp0XTLiQb9z5M1XJa5+x3LG8AQxICEsSAS4Fy5UkCXJcqUTIITBuQmVAu5JUkIo8TF1uEZcZBFzYTFZdxA8snU9R9J6stiJKE7r2M9b0H1DF9Q6UZcf6jxPPfV8IbGTU5v0X6l/07qMgfUUYcCduPlyeXDv4ftfDf8AxP1jHN/LgmkFnfk//wATg4Jp+o5z1GbJlblzcz4Jzm+69s5+uRtwciam4mTDzNT/AGiHp59EuYCcy3MpIBvKx8yNLx7GF/LP1e/VD/8AETZhFYwJl6gX1f6Cal8RXm+T0KEJVSDaRwMBnY+hZd3x38icabPpOTR1o+YHpjxPGfXPp3VH6hnzrhc4mNhgL7T2RiF6zphmPTtmQZRypNSxmzXzsgjYiO6VNeUCew+tfScHUdNkypjAzgWpXa/ieU6IAZHB5raXq+HOzGzSxq9q4qWtDzYkDEigN5KKj3WPxPLoMMRyARCDLe3iLALX2A5la6au/b5jVG3238yw1VvFgamsbQyKUVRPMIOkJuv3g6Bvdk9pYI9P5uWSVIIG3mFU/trTUEEk0RZ7SHJuV0XvtKDAivBqRMWV0ghhx4ggdrh43okne/MFbObccyJiyDYA2NS9PH/EjMef2qWpYcCQUFDEgbfmUyrf42hajqPzK1gkivzKigilwe0IqLFUJQoURuO+8saWAPeQRlI588ylQLe1jsLjKVl//akC72NpTQaASNWwuU6qCa7yHUSRzv3ghSYPJmq1NdpC5B2A24gMrAe0AQ+VBqjIGatS78AfvAyImTGuo0R4iyWugpl5FK0Vsgjf8y6LfEoOxvz8xnpkY9QIrj8RQc1fEPBkZb32I3qPsAxn3G+3EgYh7IEjAhb7mUrNQJWpDT8hIPJIrzLqwCGoVFEhnK3v3swy24UChDWabpYAbgd7g6wCaFExnqkKRY08DbiLLKtcDftKYhYMAG2Y94OTIPSCjkHsLkLIHLHc9pRYGmbaEXjIIYnauBKVz6amt72EUMgs9vgw9evTvIGK9+oW22sADn4lqwcmzW3iQOgQ73q2AEJRj9tA6r4PeX2uKDJo9w28iQWQNBBvsdpox9Mp4UgeDNGLpVB4qanKyMmPpdbAm50MOIIOI0IoG0m03mNSCDVKZ4pnqJfNDR5yROXJUS2YTNkz2Zm1R5cpiSbYWQZTlgaI2I7xZUG7Yg96mNYvRhINUb8i5bEIeALHm5mUkGgbs8S/TRjZu/mRk71C1ixXYVzCVgVGkUDz5iPTYD2sQe3eFRLbnjxtCmhQ1ivyYIYpYvY7bwCrUSBseJavZAYV4hFlqaxvDORQ7EAhalvi1XRpa2+ZMakLbjUpBEALKkML32lFbq/dvKILNa/aBxDA2B8wgfSoEFr8LAoBgQd/jiOUWwNEfNy9Opt9vxC5C2OwB57SsZK5D8wxqDWd94vITer9Jvi5WufFbEa49DOdiyV3mrHludnVsUxgMzK9xoaVDrlXAuXApol2qOqJy4yRtIpRyyDLMed2xtR2i/X25kXHR9SAcld5i/mPmCc/zCNxyxbZZk9f5izn+YG71YDZqmI5/mCc0ofmzbHeczK1sTG5clzK7TUb4Lc2Z6D+Hvpvpj+bzCmP2A/7zmfSOkHVdYNY/pp7mnrVIAHYS3wz15OBlwA8MbiZ1MXwYYgiyK5ENZAYlyhLlRJDJKgUZRkMomBUkq5RMiLuUTUFnAimyQGFonI+0W+b5mPqOqCg7wpX1LIPSaeW1hc9ni50fqHW67AM5LGzLyzesrXnIKCu8mIUJnR9QC+DNSdpt356+11pw8iaMn2iZ8XImjL9gkememdzLxwDDx8wk9jIlp90jSJ90NUphq6onxHg0xiV3yO3zGE++K8/yzxp4lkQUh1I86hH9Ga6vGR5iAI3ptuoxn/ugesB9o/E8b/EuF/+p5Mqg1Q4/E9gD7F/E8/9W361/wAD/aNxrnj7+HM+l/Xeo6Z1w53OTCTXu5X8TX1vTY8HWZMiC1yAOtcbzn5+kDHXi2bxLxdVkyBcGQ+9faoPNSd+Z4c+uLz4rWoRabTv2gs53I3lKGo/tUIAXvtODCiAbN+7xKIqtr2jEA5P6Qa93u4/MIpNr9vfiQrtvz4haALN9oWpXAvgQFlLUgCz8SDJoX54jK0jY7/7wNLE/dGp5Dakgc78xoVlB3sfMFLvgADxBYlGu7viRUbK9hQL32gF3FGoyxqDNuRxB16guoA1+siagfeMVgxII37VAqntRS+LlXRO28FM3TjctINtqod6gtry6W7g8CWDbe4bjzKD0qSNI2uU6AMdxvvKOuuaEI6j7RuRCUSAhRZ2vmXkGp20udKnY+YIIGx9p/xCISiF5kMV6moarvftIXBFWBKI4oUJRUWCd9pFQmsZsfsZYoUxs7cSM5T+0HtKsBh/vKivUOwqjyJYbU1HnmXpUkN34/EoY+aNUNoEpLonYmWV1URVfEmlQtNZPEgoJt3MYitDEkVRHG8AK5uxUI/cK2EIOyn3d+8BeTSWBA//AJimyZVYaLJvcCaRhUpbEl/2gIo0n3+69tob9BV8rNej9AYQF2SCDzRkY7DSQCIZRmo6jC6ACzua/Ejn3ACwJCBZu+bEIpqNsfzCaEdOt/cdQ5FSHERzQjVxktaHc+Zpw9Gz7uN5ZD2yYelZmoKSD3nQw9EyncVN2DplRRH0BNSNzllGMIJLqHlNTMz1Nqb6kE5JkyZaMWcxkqtOXJ8zFkyEmVky+YAKaveTXxM6luCJOknmAELPsfmGObsVXBhHb3KovkmYY3VaUYab35kIUk3VjY7SzQJYcnYGBbC9Ysji+8goohYkoQRtsZGVFXT+1wkK6jZIsQ/6YPuQMRwSeIAUNPtO/cRaqbJ1ivHeMooTZsnfaUhUH7rJ4uTfKGChVE0e0rWC/HfcGQAM1jn4gvjJfY123l0Gcg06Qd4OR1GmjxzB08N+kM+mOd9u0KFACtggGHZICkg0OYI0Kp2v8yWoUFtz2l0XQ/1EVzBJZQa3XyTDBGSw268jaXjdTtQ8wMzGty25MjuPT089xHu4ohtx4AicejUNg23BETxTwzhiDzNOPJtM2UU5OmhfEiNO0uu06dLHkmhXnOxtNWNpqDYpuGJnQx6mUGBIVkW4cDJn6dMqlWE43WdDlwW2O2Xx3nomETkSxIuvInqTJ/MHzOh9Q+lh8uvGQt8zA/07OvGlvwZLkZvWK9cyvVi8mDNjNOhEXZEJ9mn1Lk9SZw0vVBpjNZiXbeWTEtqm+Wueseg/h4AYcrdyanXOQ8Vc4/0Kx0hJ7tOspupL7ah+Jix3WpqUbTNi2HzNCMJFpg2hiUBCAlYWIUgklFGCTLYxTtILLQC0BslRLZZnQ5nqAckztlinzfMaHvlmbN1FCIzdSFUkmpxes+qgWuL3HzEmluOj1PXLjUlmqcXqfqTZCQvExZcr5Wt2JMCbnLnehNkLGBdySTbBvTj3zYvMydN902gSPV8Xo/EdxNGX/wAuZse1R+Q1ikeqeme94xIocxqQQ47iCuxuF/bB/tMNUpdl/MY33D8QO9QnO6/iRx+X/k7GY4TOhj1MjypG4NsyH5EXCQ0wPgyj1Km8an4nC6xRl+rPjPG1/tO3hbV06mcT6h6uP6k+XGl7D/aRvi5rJ1eNhnYaaHavEXjxMzqxxa2Xg1vND/UCvOIg/MU31HKx9tL+JPGu3N7szF5sb4yNSEFtwDIDoG37xZc5PezEt8y71KASdtpy69+Hk+Xm89eUyNquiB8yl09zvJ6LWHbYHvFLhJttfuBmXI/SLAO/mWCFB0IPyRKVTuQRY7VC02IxQpR55HBqQ+66JUxa3qFXsbMYpJJYlSYwWaDdxKK6qIr/ANoRH9wNiFjTWLYgXzGBL4TqBLQVxsti7Ld4xgb0jfxK+0g2akAhW1hXXcd43R/3b+KkDBtiaPxKKVZ1d6lTB4yFyqxJBvgdpXGUqR5G3EWgZnAJ3vvDNHIe1byCZFKkgcCQbWSYWsXuLlGy+kgAVBiqDjWTv4hE/ae1yADTQon8wWvfevzKorILaBpB/eCEfUdZGnzIGNDU23YSzWS11VAjbqa3PEt3DDgfEj4gpux+kGrokwDVSSByT43indsWTcULjVYi9DEED/EH0wxBILGuITAl++3Mq2ujVneRkAHhqsw9I0jc6hxvIF7kgkUJdWBZ/eEV2ILUYt1Zl32PaDDNBqyT8AyWoyb+N6lag1ajv8yhRG477VIlo9auu4BN+JQFeR4HmEfb2I8VLCs9EX4lxZQgqQb+2NwYXe/mOxYjQDCbcSrjAraanLUi+m6UKoubVRVG0yjOAajVygibzHSGs1RZeA7xL5KkVM2SYny7yZ80ys9941KY5JiyQDRNQFye6nsC+R3g5UdtRxuduxExaxaJfDG4Lt7me7I+ItFDodR0m9wDzJ9ovx5Mz5Yp2PK2QALW3eoTkn3XddokdQikngQkbWxCkkHzAMC0ZVodyYRYXexobXIGRFazZbaUugp7f2hVoy3ew8yiPcSDYhjGQpuiSfEBX0k7Wfgx5MMQEn3AfFneAVXWbHmoIvXq1USd5btob2m74qXDF2RZAoVsfMHEbc99+/aXkyNmUkk2P8QRswayNt67zJmHO+n2UbF9+YFC9QsQXyWA3HciCrBib2viEozjdyWL6VvehBGNrpTq+alg7UebkXJ6bEEA33MGoq5NRBHEO1KjV7iO4EAZtR1D29tu8sP7iALFSi23qtx+N4WPEWJsEX3qDrYMSDtLGrdtRFGBHxq9rYIrzW8wUVYg9p0jjVk16t6viY8oBPFEczfNzw3zcFjaa8ZmJJpxmdXVsQ+I5WmVGjlaVGpWhgzOrRimUMO8EyxJUKzZceoGcvNhZMlgkXO2y3MufEGB2mOpsSzY5tOwGuiBtvFZMWN2GpFj31K2k+dyYBUE+61E4+Y43x4ZX6DEx9isPgQf+mqVsZCD4ImwVR9wPcbSqOmyd+LMv2prnN9PyAgBgbmTNibFkKNyJ3lVRuT2nH67/wCqc/j/AGnT4+rb5dPj9ut9JGnol/JM6KGcz6a3/gk/Jm5G8TpfbrG5GoR2M6twZkQBwLmvEABQkGhIwQEhiVkUkkkBWQ0Jky5gJp6g0pnGy5NTGztM1TXz2Yps1d5h6rr8PTjdrPgTj9T9Wy5CQntH+ZJLUtkd3L1aKN2AnO6n6si2E9x+JxXyu5t3J/JgXNzhi9H9R1eXOTrbbwJnkuVc3jGpJckqVFypJIDcB3mxX/7Zl6YWSTNyKZHq+KeBI4HkRuV7QQUQMaIlutCoeiaUp3j12ma95oU2BIvLQu6RZ4lofaYLH2w0AbtLyfcv4gr90vLtkH4krl8n/JuOaEmfGZoSR5TKlQoJlV6T6c2vpB+Jk6zoRn6jXrKk7TR9Exu/TAruPzFfVeoydHkCvjYK2+qpL48sVlf6Vn0+zKr/AA0zZPpbqLfAR8obmvD9VDtRAAJG8afqSEslFiT7Ssn2lSd2eq4mfpTjVSrEgmqIqoKBywHK9/idDqOuPUYcmIMCl2CRuJiWroD3A8Cc+s3wnfd6u1ZLhAp+0y9JQjYHUOPEvUbpVFk9+0vJq2C3uNz3mWNUH0kkbdrEh1Ddj3u7ghCt7kHgiWXshWNQIqB2IrcyNg0gEb3uYa5fR3OxOwIlHJq5G3aCBFfaCW7wWJBDg6dtwIYyNkJ2UAnb4hZGVcSnSPUU8+YULMUxq3duIGR2OkPQ81xL0u9EC77GEqcePmE1AAuOyNzzFljqNLYPiOfSEK+KMFGGuhsfEGlNrLDSdLrtUN9aagw+ZYX3luG7/MY3u0ux5HJk8KQmUene5r4jQwZSwFnYbysig+0UV+OwkxvoO/tB2JMsxE9o43J4lkg7EylVV3/uPYywDy+zXBoqUkWBXFwTQNLsLvcwQQHIYGCFY2dQvwINM2IA8QHQK5phUhDgeT4EV95thdQachDqaoSMwU19pgqhVbBoHiKJPqb7iQasSi1qiTQgFSMjAdjUEPpqjQv9JYyEb8jyZDRMyhSFUjfcmK1Udzawi5Jqt/HmQ4x7QTxAMKa11Ygoi0w5/ENcT6gK+ZsTEdIU7jwZZyuFJisgnczSmEDiEECwi1TrOcakV9sFslSmeJd5WhnJvDTPXeYmyVBTJZko6RzRGTLfeJLe3mAz3zsJy0vWI7d+Zehd/wB/mLLg1vVd4zZVskD8QxpVkEgUo8d5LDd9PyIfqaSwdQbHMFSgx6mS67SIBrUqNxZu5CrJZIsXyZCyvkN0L3BPiFlZSwA32/aELYKQo9PY8EjvDx4CoIbxzCXRiYMzWewlPnJN8le8pUzdOVwqbIq6Hc/MHEpa6+4UbPjvDZ2Om1Bvv3gZGUMVS9X5g0bsV9nbuZRbhVU6a5PMir7C78k8mRBpcC7QgXJiapPupiTfiXkBABVLA7iFkC5MjafavH6S0IRCqjZublxdLxsPcaZbkQepqKvqr+3xGWMa6aDDzUpUVQNJokVxJhpNMHsA/rL1qFYsLN3GohGxayTtvwZXpe+3pWB32jAonWx7E7wsmPSASQ1+DHZEV2Ht0k7Wf7otXCIFFgHna6jAClRio/eDd/EpHINcn47SFfdqHfmGuoWQdxIkD6lrYFdpBlyKpUklW32loFYGrH+0Gz7r+6F0SZGAqjphO5Le1Bv2O8Eb6bNDuP8AmWFOz0SO5qE0n7WoR+JtophqA2qtpEajR5nbm67c9a2qY1WmZGjQZptpRo5WmRTHI0o0gwgYlWjAZQRi3W4wSEQOd1WDUNuZj9N1BAN6Z2HWc/Pj9Nyy99jOffP5Z7m+WQklftquZGPtALGuCKjMp1LsN/gwlpsdFNz3PNzk4spYKTuZzOsN9Q07RxtbArYA/M5/V9HlyZ2daN9uJv4/F8t/Hcvk/wCkNq6Zl8NNy8zB9MxZcDOuRSAd50RzOtrtK1YroVNmPtcx4JtxxCnKYwQFhiaZFLgywZFLzreM/ieE+o/U8gyvhxjTpJBJnv23WeB/iTpP5f6pkKihk98STWerkcr3OSzG/JMEqaB8wlahpbYXZhM4ot34A8To56QdpUs7yQipJckCpJckKkkkkDT0y+25uxiZcCkYxNmPgSPb8cyHY1s3By/dG4+IvKPdcjszNsdxCRgeP2hMtiLZCJWPTUh9sB2s1IjVjsxYNkyNaNBvBzms1fAjE+4RHUH/AMQ0lc/l/wCWjEZqSYsRmvHI854lGWplNKjr/wAP9cMXUDpn21n2H58TsfWVD/T8jEC8Y1b+O88Tk1Ah0co6mww5Bnb+mfxGmTEek+rn2uCvrgbEH/UP+ZueZjl17c0JifICPajcVCP9I0dVDgiYunPp5c3TB/UTGxCsDYYA8zQG1e07A9zPJ1PrcZ0IofG8J2OHKDsQwqRELAEe4j54kKjYE2RwZk0bOclECv1k1AAdt/2lnKWVEoDTf6wGrVzKaJz7q3IhbNjKUCDxfIgZGBN6dxuSTBV7UigZNFqt2O48i7lgf0zqrbtxcjZCMfa222gqSStna+8IPGV0k7A8xRxsTZazzUqqYjxGOdRDXV+BIJjybWux8ykyEjbg9zATJ6dbapPULAf0wKO0sQ5tkLc2LB/4gEiy2j437QkB4234i2OjIQ90fEKIswoKLJ3BjfVDYwpWiouJC0wIOwUQ79wBArgmIb4CWsKBzfaQgtRNEHtxKRff3Kg1+THgHBq9UgtzQHEoDWRkZf8A5leoNQJMW2xY17eJRWmI8QhhLUbF9pY0st8G6idZZRq2FxuJVVgx+yr28wacDWRFNauCCOxEDJiAvTsfESMhOTVyQfdCdgQSCPce/aFlN2NVvt2gum5XTbc3Foa3qvMaLDatXMhugXDqX27mv2laHHbbizCGX0wK4PfxK9S9gdiaFjiFRNms79rqWoAJLMAb5JNSDLS6CLN+ZG0n2k0BA6aYgoh2BCMRkap3dBM8S+Sot8sQ+SFNbJEPlgFrlEHmS1NQ6m3lqrAbbxmNk0srqQeVMLIaF0KrtMXpnQnUTS77XtGhfUQsKoDcHtM5GtNhZ+DdS2Jxil2J5Ex/psXRYkKCxPaGNGgArYHO0mAlbYGmqgb2lZAysdQ1gnc3LiJk0hbU8n9pMbAqW0nSO/aA6sV5r4kdGbBRal8GXFw3F05dNX9pvc9oBwKH23PF3AANAF3ryBtNRRxgOpldjsBXaMMZcmMtankCyYAX2EfFx2LA72SK/wCZCwKkEtqG252qMMI1srUOfPiHrvtXyBDtNRB01zzFkirHb52jE+sGGdhpLMwvYHtK4JBIBHAgFiFDKNyYYx6wpO5I4J5kpi1di1Hb4HAluCbvY9oQxekilwDq303vBJOsuxAB2rxCYBixU+2yJarSaWu/PiGNgWY/g9jCyOdY92xA3IjMMD9u2ogDfaRXbILY7+TKyYmKk3Z7V2i1x5FYckdxJhgsj3yxOnffvCD/AHWL8d4CgKzBzsdr5lBgr2LNwYMEs9AgE8mEG9PKwHI2P/MDKSGB42lK6AhdJN8C9rkww3QiCwb7UZa48YZi/C8kn/aCCW1AtSnbnaVlWyo/t583NJhirrcriCtkYarbiCwcZCuVTY254gEOSBXB2jTjZvco91bymEtQf3b/AKQMi/3d7/xHe7zuNrlbkMrbiSbFni6XjyTSjXMWRSnv7d43FkudZddpdbQYatEI0YDNNNKNHAzKrRyNKNCy4tTGAwimFzNnTUCJpMW4uSq5GYBbGn9YJJsWu00dWnfgCZ99YN7eDOHUyuXUxYzUAKA+YZNrfA+ItUKqxfjmhLSgArnjbaRhBkogWSDHpEIo3IAI7XH4dzOnDrxWzCJrxzNiFTUk6tnLDEBYUqLJkBgy7kUY3E8z/GXTX0+LqFG6NpP4M9KJg+u4P5j6XnTk6bH5G8RK+dhh3EjadO3MEyTblipJckKqSSSUSSSSBJaC2AlSxsZFbcTDia8ZFTkc96MsNkU2GMO/Py47yili2NmoHR5jmwe4bjaF/dI9MuzYoeDD0gqZTcwidOMmFIY0KgpzKJswlhk/EN5kzm+of8zZhnOYk5GJ8yVz+a+JGnEZsxmYcRmzEZHBqSW0FIbDaVGfLuOamQtexH7za1dxYjG6HJmx4MuFNQZAG34I28zXLn2zfT8SrlyPXtVDYMMAswO9Dc1Hdbp6Hol6ZSDkfdyJj6fJk9O1qia3nP5Zs1g83ut0PgSawuxB2lAkrZB3MNsi5DuCCfE4IsHV/d3sXF3pYEntvDGjte3Mt/T9tGuBUGaUMw1jV+0IsCpKjY8SyoJHtBriUqlmI4jwuByMxq9gIxHVV0sbPYQXGpQo93zBXHvXmPAtGJbbudyY8soFAXtzEem5u99+0Y+y7H3X2hMAaO1gExikhbU8xeRC5JAoVt+YaKU91334jwDX3kje62qDkHqqD/fxUB3b2v8AbW3zIGB1lD/mVTGyUPaAQNvzBVSVtvyE7wsRQqSTXz3EoOCrP3rc3IhmHIqt7mAcDgcLByOj6eau7ghNQYqNvj/eXQCA7fjxGiMKVjtR4MFjSjuQKuHottJ2B5HiAb1FDRPFwmKJVzXcdwIRaiVA2qxt3hDHp5OkX4hKq5CwXY1QNQYzL7Rfcy62YAWLjhjUBhfAPMAYjd1uBW0q4IIMQJ7d/Mh2YA0STf4lagSCRTAAGHoBW/PPcyYYDIfU5vjtF41IYhmre+ZoOP0xs1kja4t8elvbue9SILIoRQVNHzE6jZGi42tRonYdvEpkINrKOr6kz5ngPkqJd9U6u5btvBALS9PJg+FAJY8TN6YtMQArR2PkyggYH3Rdt9hIu7qNVWTGfU232/Ex5rGoyEOpra+0F2IDUPtO5HAhNkZ6XcCQE4yUbaxdSIWjNZVRbV+0IaSLdrMIKptgdv8AT5kRVOQAAiu0sakAmWz7v0AEYczMASAAO9SemGttgoFADmLOMn2pQ+T2lMMGQZLH2iWFtq0tZ78zOcTLY1X83G68iqVxnbnaX2vk9SmK7DCidqoQW6nXXtAa9iTe0UczvQI01zAp73AFwb+mv1GchRTG963hOMbr6ZUBrs1sRMyKEbUBR7sNpZDNRU2bqrqF+xgxrvRBHkyKq5HpgTtuCeJnfIaCgmvkwkVl1afFH4k1n7LpNZGxI43jQFsHkjfmIC3q+TzCLajyT2qFlMKbK5fTr2IgOdtJ3PnvJkcha5/94oOw5Cgj94NM03j0f2w6K1TA0O8zeo7WAK8/McofYVZIveRENstsOeCJQLDTqFeblhmLHSNufxABvdgb35kxZVrjZ6FgVublMjICWbdfEYtgjUPaTyJMzKi0uplJ3sbTWKWGKnf3CX62NF1tsx244kCuG1hbA7wMgxZTpfUD3IMJhjVk0bgiu3eWiqiaySw8dgYnHgCqAr6h2vtGIlKQx1E+e0YYH1QRQNsYSZnTSA1C7BHmWmBd2K242rfeCVIyAFlhcMZkfIxTZSbrx8Stbf2izAOJWb7r+IY/8xWU6SNzcGF6hZRxZYxTf03Nfbe02dQ/qUUQMasnj9IhQc5GtWB8GWXFngeLJc0hpzjeJ9JNjzNOPLtOjpK2K0YrTOrXGBpVa1eMDTGrR6NKjRBIkVpfMKy58epSJgyH07s/pOs62Jh6jEdQInPqM9TYxrlZjbbfAEitqJ1WILow1VRrtCUaVUkbjt8Tk4moSF0niHhvWTdre0zKXRQOT2qasSaRdzfPtrmtuKakmTEZqSdnU9TDqLWNB2lA1JCqCZFEIGddeNh5FQ1lPxA+YdRj9LqMmP8A0sR/mLm/62gx/VuoXj33++8w1NueKkl1JUpipJdSVIKkl1KgxJJLErVAuWHKnaDZMlQm/ptxOSuvC2lu4hr1hU1kWvkTCjFDYNTTa5lPmHfnu2eHR9RciKyG5Wc+1ROMmR8bexjzOiXZlTVzUjrx8v2XDEAGWh3h0jVj2Qn4nOYe6dEg+g9c1ML7hfjaHn+e/wDqQWObMRmPGZpxmZYbMZjjuJnxmPB2lCX7xuD6ovT9IECM+QXsOOYDiKHSvsQAqsbs/wD7+Y3HPtkZs/U5i+U7sbO062Loin0o5/cvuAQefJl9N03Q4sifzGb1ByQooD8+Yz6j9SXqVXHgWkXYLVADxUnfUxzY3ytf3WPmClG/HNiUxXIACQhrc+YajQulv8f8TzwBk2X2+ZSuSApTjeMxacjFAPcdwIQxFjVg770RAEMq4yG+66sQdQWyODsTCfG2PZwDXe4IUMv55kUIJ2s6lrkS1ZQxPaUUGNSy6rlqGYUVrvYEIMNfu1b/ACZKVm3J/SDjxKSWZgE4IJlZAAfaxKk7VyIFg6faLJhMw1fnejBoFuaNd5FTcWpK9oUXpq1HejyYRxqEIWgxsnaUHW9IPxUohl1qKJ8QKQU1bVLoXpQ6fzuJTP6YAsEHx2hoFYhjt+IQwD+mcQNLW5iGxEupB27gQxkK8sCL7SzkDtf9vjzKKxsAPjzLRGDb2QTxUjCyo2G3A4l749tj+kIjmj2FQ041AmviA4bMGZiPkylZgpFgr+v+JNBOSDuKvvL9UBiB9xgFizqu/wAXGBAFIO996jViEqyAne94V6SeN+JmcAPybG+0JWFagAT4jUMcH7u5MAP2I3viMxuT7av4g8MCRR712hMCxViCdjVXLGprKgE/mCayUCNpAgugLv8AxAtnLGURvzUvSoonY1xISL4/Wa3XTVf2/rKFKTttz+JGfVTcDipYBYfHiZxnBFfUN2NtrjRl0L6ZIKjgETNpIb3GwDtXaCxtt2AI8y+VavUxl9ThrA7mIyZAze1aHeQMOLu+YxQCoKaQdVbwYWmRBqWuO/eGUBIKZQSf9WxlHAws+0gbkBoNgAMNt4MNCPjRiKobXY/2gEMwFsPwZfquyhautxcMCyLNVyIPBDYmvT3/ADK9NlNE0eI07NqBs/EsH2lQSBzQiRVBGog3YG1Qdx9x3l+o10rV524kyMBxvY5lZAXJrTv8iVqbGRpo3/iGmJylKLEWwy3QC0JBYFjTXAl4wDuCQJEsNut+QZNBIOwvxCxWogBBuT2gjUNVn9oQQ6qJ/aMyLVUboQYEP7RQ48CTG+h7oGuSZahdJIG/iWqHc5D7fIgT1tRb2pfOw2g+qLHqMaXgdpTkFiBv8wSrWPaDXO3EAlyAOG9QjvxcZlcBgVOod9ogKC9nYExjYyrDt32ggtbbXdeIbHGXL2PGk+IrIWVR2HBsROXUFJFGuJqB75GL6VPPiCVBckEDzB6dDndUBKlhYsbXLGAhylNq73tUZVFpCi1P/Mtd97D/ABBew98L2kRnGW0HG4uA5WGLGMo9q3VNvM+RFyuugaq4A/8AaHSsAX8/tCK2bxDfi4NCAVsix5gNjYXpe1rmOyA4iNbAgjsIG7Y9J2B/zHg1MYyaediOf+Jepz/71AYup9m4r9JSHJ3FhvEiaPNTKKUG5mUtjNNNBbUdVaaO4gOUyEgDcnYmWXFnWHYn2mgMDOYrlGqa8WS51dZdaxGo0QrXDU1CtSNHKZkRo9DKG1cVkSxUYDIRYkHHzoMbNd+7vA16QAFBPzOh1WAZEInHyplBoNRXuOZzscuuTtbHffcVJjLLlXkDjbgzOhK4xrN/mNOX3gVtd3J6ZdfCZrSYsB4mzGbnaOzQsYIpYwcSgoJlyjIohIx2lrBeB4T+J00/V3P+pQZx6ne/itf/APJKfOMf7mcOpqemLA7yWYVSqmk8q1GVqMKpVSJ5DZMlQql1BgKl1CqXULgQJIVSVC4GMS1XUPxBqPQ1jAPMNcwpMLEgma9UASyakduZORFtozCbIiOTNOFdxDpz5rfhAIII2IqJ6jpgqsV4O5HgxuNqqTPqpqFj4mO7Zjl/InquauxqPxmJYU5jUlco14zHqZlQzQhhRGBnyHMfeSP/AMYcBluhxM9emOilR+24+O8spTX3JjVBIJXsOONoIWm3Bri5xcizjfXwLJ5hDVpGrjmxGqtg0Ce4J2g+4nSD+vaZFKCGBx7FhRMFBkJJbUo4vzHe7bVuaq5MjjSCbFdpVZyj667d722jcRQIVGx+e0lj277HgiWoGrcbE7GT8igxLOLqGPtvXXkAwfuGk0K5kCgV3HiBNHc83sCZR0kMdNVVwnBXSBwd4qiWO+x232hDwUyKNyGgN/bTE1EqGDBSauH6JLcihz5lotTb3W47xr+1tVAk/P6QFHtHYS0xsxGnavIiGB06RT8HiMaiQqbVwTKJOyaSSCN5WRdLBTRYb7SiMpHgH8QAWUKvPkxwyexnKgkeRcQ+QNqHpBbNkeJMUd7nmr79pfDHUSRW3aUqAKTdX3EFDzZ2HzCYLUVJTVYPFSe9QdiRcNAurYgf8yivIVqF7gxhiA7sANm3BErUQvN71vKXXpAFGjsJAGbIRdbWb2jBbUeRZ4NdpSrVmvgXGDGUBoX5I7SqbTWr94wBTqwI2/5k1EarHNfpcsG/+2pCT7gfEhqktbAA81e8YAdQDWpPkSsjamBRQPmV6wvS914HMIrGAwotZHaMKeywdvESg033hBiwDAhR3mtUw0BQG9beIs0in/UeTCL6gBsT5EHWun5/EaBVWIHIPzCTGBdgn8ywwsMGjPUBAPbtGgVVFIYnajtKD2SwXYdjBNXZ/YwCDY7iTU/IzZ9w2ElHSRtz/iDS83Vy9S1ud408mVT6ibHMJzahU2/MVrBHN15gM/uA+O0aumlhxVgGpaqK+6yO0WcgUEd/Mqm0Wm/ckmNURAbUa3I7SwAMZIIvgQATpvv4EEAix34qWVDkZNJ5F95YIolhse0RpN7mttvEYobudpNVTkHuD/xGhlKkfb+IBXU1hR8wjhqmLk3/AJlVHRdJo+7tBXSCdb2QOBLGtbYdvErjfTzuNrl8AiTYbhR2AlasrZKAIU8XB7fdv8wgzE7GzUIh233B/eDpBW2yfMM6GB7GQY00ljtQ2AiWEDixqqH3am7fEt1yML5I4MpHUKbPJ4jGyJQOmz5Y/wDEfaKHHiZgSxthyK7eYTe21B0k+QCDByO5/uJB8SEArZ3rxL9k0LZizU6KAPAi9RLAFST5vmNr437CCASSSTQ3ktXR6QWBZu35gM9L7AAaotXMgBYBRyN6kVSWbi+28iFswsbn5FS1YnYGx/mM33DCh8wdDGhY/MgB8ikU/wC8YpUjb/MH0rJ2seZfpEDdQPB8yg2PupRQ/wB5EYURwTzKBbgjceO0vGb2Y+8drq5YKNbgAk+RFhb7b8cxhFNWk/kGFj0ktvzIhT41b2g3QFWbMVviejxHNqRtqMFl1kd9qP5m5calw3FkuaVa5zQxxtV2PM14slzbrLrUpj0aZkNiNQ1KrUGhgxKNGAygnWxOd1nT2NQ5nTEXkSwZmw9vPlV7njm5ZRQQY/q8Hp5CQuxNkxJU1qsUO051xsyulhPtE2YphwcCbcc6x1jUkaIlI1ZoFKMKoJkBLKc7SKYOTiFeP/ivfr0//D/mcKp2v4mJb6lsCQEA/wB5x/yDNT0ngNSqhmVKYGpKhSUfEGAqXULSf/5hLjLMBdk8AC5NJzpdSVOp1H0fL03R4+oy7azRXuPFzIelse1oll9L1zefFZjtCUXI2M4z7hLDQkFQHEsCVsN5RaG/Q9XiQbwAYQhZTEFmasQ3mVJqxbLDtw0BppYWoB7jYTJjO4mvU2ptRsACvicvkcv5HqOd1C6chkxze3RHqdwavxNOH6Ku2pzN8y2PPz1HPQR6Tpr9Hxf6mjB9Ix9nYTX1rX3jmCC42nW/6R4yf4ic/wBLzILsEfEz1zcTqyxziU1alc1xRlHI11RP6QXx6XYURXmWNQXUTVj/ADPO5CYlVUHkjcSwtJqHbtFkXuTv2hlyGFVVUbkAsVbm68eISkE/Zx2guxLUqnT+JaMBvvf+8BiD/V+0hBYAJV3sBBfJq3r3VL0HT2BG4IhQ5XfXTH3ePElabLEV48wNRQ3sb7QsjUtEUfEGiVgwO2w48w10MfbttxFKbTyfntKJfa+B3HMgeVAsfvvvB0gLSWIoPqIs/qRC12COT4lDNKVqYbCHYdPYTsIvgCxtDCFltRQ/MQBeQGl3JHMpkB+w2/z/AMSaip0k0RLbHarkujfF8RoWq5TVfrcNkpbK7/MIuNAbfipGAazuBxBAEB1G7AjxCCLS2QTzxtUlFD21HxK0uApvg+JVXkIAJ47V+ZNKC99uDcbWN0Ht9x2ojb8iAyK9WwIHeEWioxtRp094t2YBgW35qGgXfYgSiVL7c8kyagV10t2CwuELTY2R/wAyw4BI7yi1cg6rqpFTISUsUBxRER6TD3KCb58CaUfkAURvCDFlrbeU8FY9RxE8HaQhhpva+wEJwbsVuPMoGxpfb58QiHDoY6ue0gxDSfH+8Lgb18XALXkCi68GVVMrqfbxXMDFiskE/O8NnbmviEAWXgfjzKE5AVoKl/4jfX4TRpCgSMLYg2pG0nBJG/i5PSooTL7nNG/PaR1UjUPt8CVqXVYH6QhkFEVuYPCghK0pXYed4Awht7toxRp3DCpEJGx2vggyVMK9IEUb25l+kunkWu0dp0nYyji1I1na9oAnDqFgWfMXRAIYVp8b3DGvG1Xf/EW2Ry9VXaXBGoe4LvKXW+6g38iN1Npph7vxADszUbLfEASX0rrAO1moYYBAKP794xF0k66scyLob29/xM4F2QCQartcvA1dzt37S/S1k0ePEiqVvivEA/UI1aj7eDtcA6iO13zKvWfnvL4HNkeJVCdr23lIVvxDcE0V5MsYyRYIFb7iETQDpF18yswYLSMtHaQ4yQCLAkbCxIAda+ZVL0qynUR+nNwgKUbfBvtFvhbH8+d9oa6lOkWQws3CKQOu7NtGBrHGw/zBBJDBlscyyjbAb7du0nhEDENYBYyBzqAK7ealge33bfHmCTQocDvCo3vbZtJ71JsLAbUfI7yuCaBJ8yFSCCNqkQRyFR57QSbrej4lqhoUwJ7iUSASCBfxAjagvtb8yvUZrB3WquEhX7im9dpHJ7CUXp0769zDGQID76H4gWyrb8nvIrIrUwvxc1KurWiGYZK/AMFcQVgfUDGthxJkK6bC78mLGRiDY4ktNOVHDkt4NQQzBQBjIJ5aCMjAe7mWMtuL2HxGpoNGpiK25lY2ZGpto0ZSrEg/iBq9UNq2rgxz1jXPWNeJ7mlDOZiyaTRm3Hk2neeXaeWxDGrM6NcehlDVhEWIAhgwM3U4BkQipyX1KxRidQ32nfYXOf1vTaveuxE59RnrnQdNugJ5m/HOf0d6AG5m5JuEaUjV2iUjlmlHBMIwTIqxF5TGAxWc0pMlHmevZm+oZK+BOe6ZHJZqC/A3m7O2rOSNizXZlOdQCk0Jz+zluVy8iMqEi75FeJmLub525nYKB0YONhsIpOlxLZ308V2lnc/LX3rk+oxur2lgs3mdH+VVb4IJuzN/R/RFzFcvUHRj8dzNfeRvj7d3I4/R9Fm6zqFw41onck8AeZ636d9H6foadV15f9bf8TXgxdN02PThQKPNRhZe083yfLb4j6PxfDOZt9k9fgPVdFlwEbsPb+e08gisX0BTquqA3ntQwMQnSY06nI+JKZzqJH/7tOn8frbjl/L58Tp55PpfV5P/AECAf9RAhN/DmZt9Kqfhp6zDg1A6XSx25jT0rXsw48T2TmPnW2e3hM/0LrMQJVCw+N5zcmJ8Rp1K/mfSWwOFHBPxOd1307F1QIyJpfs1f/txeVnX7eFG0IGdX6x9IfpiMuFCcZHuAHB/9pyRztMOvo1THh6WTpei6nqP/KwZH/C3O10X8L9Vnps7LhXwdzLjpO5GLpMGTOfYLoXG5sT4T7w253udzrPpmP6fgx+ldDYk8mIx9Wur08psTn1ztavx8/LN0H09dQ3a52MWFDtcxqEO+JsZ+DsYxFcnmvibnX1hP4n7roL06V/8wv5ZfkTPjfKg2bbwY0dSR96ftLPl5rl1/H6no0dKOzGW3TtpO4Mi51bgxqZAZvXnvN5uV5v6n0eT1LTHY7zkPibG/vU8bXPY9algkTi9ZhGXGbE8vyc+Xfn4Z1zscQlwRtuOIaM2qmQ6vPIEMLpvbYSWjURsTtOLz3wogaudgb2kAvHpVue5k9yHTQ3G9whjQZQdR0Gga3IlC1Uml2uvulatNDXwOw3jcZ0ZWriiAa/zCAXO1VoBq2uUZxq57EyE25qyNuY/JS2PBrbvFjSSSORtCYsBV+3YfMXpJJ1HftC0v4r5uVoIBNXvvv3+JKDJQLtz+ZNSepdduwgEirO0iZRZbTRqrkXTTZcAbKZFNbE/NdoAIrVqvejCcrqDLz+JQYcNViWXW9NUp2NDjwYg393c/MgBYnt332kNHWldLGx5HEPG3pWFPPIgHhU1agd4JBbdf3gPALsFugNpCzKTtTXdxQWwdTGxttIin3DVcBoBRgD3rcdpDQb3bC994NMwJ1964kcEEKDR+ZQVe3/sH+JMgU0b2+ILDW5DA/pBGke0Lv5MII4zqUgWCJKKk7jfbeVq4ANf8SEgElTY255kQWivbztzdGpFWgdL18EWYOQ6k3NjiVqYqNPEaCGogUdvPiFkKsdlU/BitR0hSava7k5ociNFXYsmoWOgxv8AYxYRgbA795bayewPxGVbpgsgnsJPU01UWCQlH/8AiEE9pZW2jyeVZC5JBElsO1/MskCmJvzBVje1QVa5Bqs7jxDZgWGkVZ7QRRJLD9pQcD/gwDKgXvYuUAAfYbqRaC3yTvKA91jYGFE2Vl2avzGowylV+1fMyZBYo1Vw0WgtHepVadw5HJ4md9Pq7dpDenki+d4CYqFnf4jQZJZOaPcyA0pI+8CUi76StLcgWyxIIX/eGQljYHHm4z1ADtsYs3k306fFSDF/TofdIG+vueATAJ1ef/eAE0jej8wchYi02C95ZA8PpB2N+ZVjkUYp8jBkUbahZPiLLspG/wB3aMNalyU52JA2FRgzAo61sZmVjQre/MdhCPju973gUHIagf0hHLVkVZ2qKyLTbcXJQ/t/eASsSfNmQowNgk2fEWqsl6tj8RhD1sYPaUDq1X8V5kT2+3VR7mAWarIJlJkHJEmoPWxeqs/MIMMgJJ077iCHo+bGxktare/Eqww/aFA+N4DFdIJDauJZ0kaidRi2ynVttfaF9LYnSztwg2EzZS1gCySZrPHu3vtKZlC2FAr4lQlWKt/UljIWPtIvtcY5snfnyIsqNqWz5Mz4FBtRo3Y7Qgw77SgNz5k5FnauTCC2YaSd5R9tj/IlG1b9eYY0sPzASdQJJNVxKxAuGoXe9xpp1O91wRCUHHiIC7t3lCgrFtFHbv2jGFJVwiTQ3F94pySjENv5hVvsBH9PksTMGLLvsSNoS+3e5vm54b56y46mNppRpzsOSxzNeNp2dWwGGDEK0am8A5TKGFQgJJFc/wBMYsxAFA7zRjMHqxWVfxJjiMtSR6zOkenEoZKMuUYVBMvXNpwOR4M1iYPqhrpm+dpL6SvOKvu5FVvcjI5JINjuITHjVt4qRWClt/0nmcQAsdv2PeTSdieOeYTuPuO3gS8bL6wJNKe1SoZhwjNlVnI0LuaH+J23z9MyoK0sTVg1X5E4dnG52oGGcmqyamvtJMdOfk659OtlIVWKuGSuR2PzF5es0gDCVY3RJmDGwZwpYhW53jsnTANqw1XNXvf6xxxL5j6Xw/N18nLpo+rGNY0vW9cQWzjSF1UKszn4j1OsDICF8k9vzDI9LIbfSG4VxOn0kux38de23HlKMGVrnYxZBkRWE84uHIBqxkMh4ozq9Bn0oFyWD2nXi5XD+T8X252Nj7XFuFyAhhGE2D3ijs07Pl5YzZE9EF2NqJkZugS8rdGhIF7JN/Vr6nTZFHJBnB6PqNWTTe47Tj8lvN2PT8Xxz5Ofbr4fq3SY8Q1AJyQAI3F9X6cYgS1MbsDacX6hhxlQ+mj3riYVOjvseLnH+yuXfF46yut9T+rDqcJxotg0QZgw5UyCsmxHDVEFC+1d9qj8fT2wJb9JJ1bXT4erLk9NDYdWP2jV8rvCwLkX+4y8a6Bsd5pR2I9wudc2PqT0PFlyAdyP3jvUY9pnfDdNRB+DRh42fYepZ8ON5ifF51PrPbVgajuZtUd5zhq71DQsm4Yg/E7SWPP8vw/fy6GVdSTlZ8RDETYOsYCmF/iLyZcbmxYP4nPuysfF8fXFyvOdZi9PPamriQiCzsWHYGdL6hh1qa/InMD6WtxR/E43nHl+fj69GUhIY2Se57S9I2/03QMQcnuJXZbuuYZJyJ7gQB4mHESqQSxrzCAAxNW/EWEsElroceZEYPWmyY9CMQcfj3QywHA9x+JaW4oCr3N9qkWgwAr5MJgSaIHDDt2kDgqQRZ52luoau5uosbGkBBBgTTqv3c9jKZFoKD87R5RdgKv4gPioWAQefiJEJKaKKiwZYvTSqP15MYFfQvusfMoAigSBLgqzy2x4rxBLF342qEcZAFrfa5GXV4A+e0KgZAhG9AQEN7oLEYyrp53HaVpVqq1HxJjIRZ/BPaMVxdE0tSKQhIG9eYGRgN+RVbxVQZLsgbXx8Ri6TkP+Iri/bYr/ADCx7spI0le97QHuQuMsdyQK3iSSb9tGoWTUQwU2BvzFoz+f3g/PgQQsCGJB+d5PTXGtXUMH3WR2HERldqofb3uJA04yL0t91ESwyoB7Qf1lvkCY1eq24gsRpDabHnxKICX8EeITFlF0P/aQFQQ1V2MHWCS2xHAuQQOKO4lCj353uRVAFVv5kbUFIUioNEa3o3K1JqCsDBTX918SwS40hb+YN0YVDtwJDhCix3g6aoGMPpg7nf4MrQAA6kcHvFMqj9IRFNeoymFC+ZGbEujbf4hJlAxkb/AlDVp43kLj+4Wex8TUkVC6g7qRfO0AgUdzfYwvU1VQ1VKDAmz2FVJWdGoLKALrxDI7A7DxABsaU8RZZtwBUYaaSdQu7J7wHLajV0IGp/VCAUDySJTNuAd/MmIv1DfO0mujQG5kJSiOPMJN2vlQO8AWdgt+DKXOQDtdm5S4ve29iGuP2mhuTKvkZdCtkWYIAyEMQLgMOABuIShq2FsYF6kW9r+RLDBiNq+PMAYXUWSKjPT4PO0KrUOL7ywqqCSbbmoXtdvt37wG3JrzAJU1i96HMJgWsrsAKgKzIWA7+ZQ1m/dQvaBKLLRHHeHoGkcE8cQGY6iOwhrlvUSKIHEKDDkAJ1UGXkQf6Ztl48eYRRW/7bgDpmLAahUiJ6YUUpscgwjandQfHxIuGuW3rgGHpBA13pG1jeVYHRWMNtRNbyqIUrxvDdmNjkL/ALSnF7/PeKUt1KU1girlruprnnnaVV/dse4MIA6RY/WTADAkbbQtLItmyDtYkA9yhTv/ALS2ZyxUXR4ERFFBWxJB+IApSPd8xh1A2fG8hGOhffbbmAtWJNKNpZ12GUGHi0FjVAUZHbgL+PxGilujXPiFixggjkNAUsDZG/mELNEA/iJQ1Pp75QdG4G20DL0WdALxsK+J0Oj+oJhxjGRQHeOz5F6ke3NXxPROJYOMmrEwvibsT3UMdGMibmyOKmZNSZShFVLlnh046/DpIdo7G0z4waFxgNGV0awQRKMWjw7sQM/VG2QyY5fUr7VPzKxyDQkekQkekoYJJQlwIZyPrrlenFd2nWM431skqijm5nr0zfTjJretuDKOoNpI/MINTkfHAkcl032vjacMcQBtSH2k0ealM4A23uMK6k32PYXKZFCgItxgJmLDUTueN5V6UJPPbaUisBdUR+0Nh7VIHO8EgsVadbDbz5mnGXyDUm9mqB4g9P0rdSwAB0+OLnYwdEuBAEAU+QP/AHnbnnI+l8XxWczGLH0T5GHqtQ5obmO6j01VEzrrKcHTe03aiVsEGuQZWTH6gGtdjXu8TtJkern/AM+2XET6IGPEQvNXRjNeRCoDG/kf8zQiKnANb2Ip8gCVdHiak/bXssa9RZmZd9iGuMw9XZC5dj2aqBmDLnyY28/ETl60uun068zP2k9MfJ8U6nl3XbYzz74Di+sqVHsyWT8GOwfUGRdLe9fzuIz+bwF9YDF6oX2mOu51Hm4+Hrjr/AdaPU1JdbCYyoKAtxDydRbEjkxTtuK55nHqeGP5c8yrCsoBBvkzZiA51UfmIxYyTZ4Peb8XTggHma45T+PxfdUpWwDRMeljcix8Sx06V7hcbjxlKrcTtNfR8SLRb3U/oYz01I3Wj8iMVVPaWRXE3JWLSGxkcRZLDmPJgneY6ajPuTD0mOTEOe8XnOha7zGOe7cjNmAInLzKnqED7u9idJyWBA5nP6rG6+7TtJ8k8OH8rnxrMuXQ2oAarvcQ0L7CuTRiHzaSFP8AtJizayFb23PO+bp2sIws0eJAw06hdjt4lMyqaItb5MrYX3HeoQSm1AViCdwfEr1GF255q6gaRjajd8cxhPs/z+IVNRFNsT5HeQtdgMB3kIU6QwN+YHpLrteZAYDH/eV6jnkkjjmL16O52kLsRV8+O8voaNQCFQu7D9jBc3udvxtA1kqfA2kU+5e9fEaotiBvsf8AeWVsWbHgQDQA9lm+RD3PtJO+5EuoTlB1e0km/EMeqMfci4esk72QBLDawd6o8CXQoorYnuwT3HmZ2xuB3YXXiay6C7BIPaMRxR99UP7hBWVUyLiYE0b2HxKbI6opZeeQOZpyhkCsF9p/uU2JPbkxkMdxuBCYQMrYwD+n5EtHV2oC/O8MenV6aA5Bg5MZDE4yB81J4QWK1Gg2Cdh+IftSwaMSFdPdtvyPEaVOQWbFeOIVYOpX1gVQF38xQvIzHdRd1LC7FTvZvmC4cGr2BlP9MC3iK2B/xAZUACqtsOTJjZiDfA7w8h0r/TsX3kRTqW7hRIVsBTx/vA9UEXuJAxrgg+ZIBJZWKniOTSEGk0ZXtdP+6JIbtvKemnK/9MVRMS2VdOnue8GyRzvCXCLLNzBv5CWZVIHuivWJHfbtNGm+9DxBbCmu+PmXwJjysyHUN+wh/wBv2yY8RZh7r28SMwQ77+DFxaEGtl4l40BseeSZDpO4P5kfJQC3dRrJ6YgKZGBrtEs7Kx1cSseTSxbztGovqhvA7yapI1M3tIYdiIIRrC6a+TNOHKuPVSKRxuJRyKxrRV+ODL4XGTJa5aALAnY+YeT+kqqovVuTGHT2NEGEjIW32HxEovo3GPKNY9ve4BYHM7JYUk/tHdSgcKU488TJlAVxsZCrUgNbcGNHkNUzOSO0J2OkQhwLswUAQk+7TbAnmZ8ZYNQbtHB3Qm6u+YFtkogbg/MHEHdqUFmJ4EvJ/UNnetoWsLhOg0x2JvmTAh/bkKnn/mMQ/oRsZBou9PHeMyKNPJF7yrhLEF9vthqupd/uvf8AEEIQxCi4QGkAncnaQLP3V2ENHortX4llLwlwK08/MUu7bfoZMDC5PGxEcciYsfuXk7ETL7iSe4hqSyrdmWGiZveQeDC1KzG+B2i6WjZ3J5l6rBI2rbaVFqoLE7VLIUkAChDx6Sp5rx8xeq9gaqT0AOFg9p2FVDRDq9zVU0Yvu+e9ReQqchIFVdgyKAqSxANi+fMA4q4r8Q01ICa2+e8ge+Vo3vAQykPS/wCIRBDUQbhB0I2HIhJpdgP7rlFA6VoDfvLU0pAF2JbodRO3NUO0LToslgSRQuQCNBKgqLFE/mUMbFrBNcmoYRWA1OFI/aUS2NSAQb8G5qWwMx5SmQCzc0KEbN6jHaYS+ptW23maURsuL28nsJ2+PrblGnHn9V9GNSfmdDH0WV1vTX5nO+nK2HqNJnfydSuHGCdz2E9P1lanVjOn07IeWAjl6Ary0Bfqi/6I/D1+PIab2/mPrF+1ZPqHTen02q+CJix8Tq/U3R+ibSwJsf7zlYpz6mXw3zdaEjlikjVmVMEsyCUTCqJnE+rOBnVTvYnaJnnvq7H+c2F0KmO/THXpj02SRdnaVpcpbbMN5Ayksp/eQk72SQNqE5OeKYsCAWsc7CUx0kV33M3dN9Oy9QASuhe+qdLB9K6fEBrByHyeJfq7cfx++nARXyvpRWY+J1Oh+m5WIOf2jmj3/SddETGKxoqj4FS235m+eZL5evj+LJdtDpdRWlSvxtALov8AqQwwxU8yHJfaeiXl6lPVrRo/7w3ygCr2PMSTqazFZ3AYgGPssm0WXPX2n9ply5dfJjcKh0yuRYVTQ+ZzSWd9K8ntJba1Ouds/Q8mS9m3+ZjylgdtxNL4XxNWZlUSsvU4OnNdOA233Hepj6ud+aXxz5ZVx5FXW3sX/ugHMT3ic2ZnYszFoKHVsu8mMzfy042LNNmPEXYGtoHSdNZBM7GDpwANo6zMO/jncmh6fFQAI2moYUPG0NUAEmn9Jeesb55+qhjdeGv8wxY5H7SAkS7m/vFGDLUargiMxGmj7ax14gHQgXKTHe54mz01ZYpl0d4cP79mT2U5CrZnPy5Gdtt5tdPUNHiHjxY07CRv4/HmsnTdMxOoiF1nSg4yK2m7VtsIrqASnO8nXlj5e99vKZcRxuyVe9xeyrQo/wDE09cK6ojkd4iwbX/PmeW+3zb7C1uN+L5kxh6BU0LreWKIB1frIo5AO0moHIQSD9xhueLNFhBUabsb3zCKIasmj5kNWRqo3x2h+nktdCnzxLLgbIAL2sjeACxYW243smaVTK5JbuO3/Es41AvTZNG5eN2phqutrHeV6uygbkCt4TUQsXIG/gxlWADa+AIBdRlGjajZ/wDiRWPqDuCYFZOPao3O+0JwfSVg2/g/EF2rY/vL1K4q6Aj0ADuSdQO5vaEgANdz3izpB+42P2hF2pQNxGoaERiQTZrtFBmRja7EVICBwSNpA4F1v5EaqlDlD5O0Y2IrpYkBjwJSub2/UQS7tte3NmTTwt0D/wB2/feVQoadjwL7wrfURp/eRFA3Yg/rAHKWCqKuDjdg1NuFP7Rh3J9135hpjV/e27cV5lh5CzWRt7fjmUVsd9PkbwtK6hpsb1KbDlC6kYae4MqwBwv7QhsHffxC3Y0RZqru5Wh3+6wO0FsdUQxuTQkgqpJNiWmXV7aIMsLqFgmMVEu9X6yRAamQd6MFLY/dRj9SsaJsDeLO6k7VKmKB3K9vMIMNRFnaUlBC3aWRZPYQCuuN5W7NRPMI0ie3dj/iKHt77wYYRVUxFSnBycCq8StVgkGu8IbkE896hSwSr6SOZTFWsf5hMw2/zAJUEDiAwDZfAhXSkCxXFQCCF5sS0JPEh6MqxfaorUNTGzt4hNlIVh3MqrXnnxFUagE+7ky1VQbJF+BFHjvIjjuN5dQ58m1Dg9pQVXonaIVjqN/b2JjwaQ6uBvEQORAOF4i+QQO8sdQb0kfvC16j71qjyIXYW4A21WfI7QBqdjR47Rz6W8S7RTY2NCCgtl2r8xiAewEbXvLAXSCd4JYhjxXaENLoS1oyk+NwIvMHHPBGxlO5VBRupbHUgvmoaLZmONgvJjcZCYAGHvrv4iQ3niGWJ9jdo0HmYNYI2qqBisZGJQOPFxj/AHbbeIsg1sbPkSalog4U2aNyLd1/aeYCoS1gX8RgFKtgV/mNEJU4dNcHmCHVW0htuDGKoBG23iIfEbZgtX4lDg2pfaaF8gyyoQbnfnaZlVwhrYCMVie17bkyKZifSSSd/EincseT4gaQSO1/4lDG6MQTYHiXA4uXcGwADzGZjQRdfa68mKK6Nj34gHKHVVIortHolG1FaAF1KSrG1bUIBTRuv+8v+qQDpAHmTPyUz/y2YAmiNzKIIrULEoWBbMCauGGP5viCf6BCmni/95QTUb5FRhVUAduPAlCnyKALJ4gwOHGRe2/zOj0rBUJZQPkczO+nC3pqdWT/APdptx49CY1YEkmzPR8XGXUUcnpdRW5JGwEY3VEntCyMqZydN2IpcBy5SfPaemisY3JPeP2HeG/RZcaggXMrkjZtpkOyteM73Ji4iAbEfjmOvbrx6aEjhFJGrI0MGUeIQgHaRQsdp5zrXvrsh38D5noXPtM8/wBWunMS4IazzMdsd+mHSwybqAvbtOn9PTGiB2A1GYsIUZk17qDc2P1ON3OlPaTe3IMzz1J5dv4/PO7XVx5QRGjJ83OPi6nRtdjkGNPWLpG/eds5s19D7cz8umchg+pMA6zv27Sz1mPSL5I7SZ+lnycVpbN7qlNmrvMB6gNpa4t84YczGsf2c/t0FzC7vjeZM2ayTcyeuzcA/pCOPI6/6ZvWvt9fLd03VonSm2ANm5yut+qAuPRFFe8FumxqC2R2/eKyJiQ7IATxL9nj65529WkdR1z9SdbElpnOZ/mp0kfGBVqD4BlK66SSY1veZ+XOx6nap1ui6cCrErG4ONXUb3vtN2J9rUWPiNjt8dlbenwgATWpoTn4+pHmaEzg95fpK7NWqXqiBkEMMh71J9Kz11OfZmsSahFk18/iCSDxJ9bCdS+jtdSDLRiBZO0cuM18wXPy2Ys4I8S293EQlqNxDbOiiyamteLv68XYYMZ8S/TPmpzc/wBWw4b99n8zBl+vZDYQUPJkvUjhfl6v5eh0ogt2nM+ofUsaqVxG2rtOHl67qOoBD5TR4AMWDpAN/vOXXyfpyvSZXLOzP3N2IAahsNxtGM39sCmBHu2nHdY1a0VHABlBSt7hgZb7ncd5Sk3upCjaQWAwHu90lqMlnda2uSiPgfBjDpKgNRA7VKgBkAO21iCxATwZNJLXtCONSLYxoVjOkgb0djCU+weQTZlgAULlpQBWBLGlg10OwlfY4ZQeNrjANgf8xeS9YrYj5g1Dl9xDLYMElQ4Xm9/0hkkner5MoKpbWST2qA1UVTqB1d6lhVOy2b+YACqKW7PNwrNkWB+ZQJwtV6hX5lLSkijXzDRydq3GxkIFfJ3gVoNe3e+xlgaKDU3eQuQlLYHPmBuzWB8GT8qbrViTtXgCA6XZAodiTIFCLYO/wYJckUP/AOIFti2NMSa2HEtEIGzHftKBI5au1jiHqTuxv4MihsE2u3mjLKMaC/qJTsqkewfmUMxNGvjiVFoGbUu48UIDUhF81v8AMaMhJ1NspgOQW+3UJFKxjSKbeMCI4AGQX4qQ0NjzFgVZ5Amj0s4tThb38w3x+nQG4ig5XL7o5smofjiNQBKgURW8t69MV5uxKYA/PmDpvcH7e0kT2K6HP4uUBZ37ygCw9x/SRUY7odvmAemvmQElrqUAwYk8wSx38we1uncELcWw+LrzDdCFGk/pczt6rHe6jFMxsbthp8CPAsc7GLQEKDW8sknc8yoJ60iue8IewbcnmKAbkQwaWmN3DWhyMzGgKlhC43aq7eZZOw23hEek35EX2m+VrjAFkbXBJDWl2buXZKnWeRdysY92w54g1WgBQ3eC6MUq6MeyaWKk2Rz4gndTdH4gYkbI6kVt5jFGitR37RxKqNxQ8S3T1QN9h2EphOvvKV9zqG0YOlHJcKO1bx3p403vcjmozUwkubXt8GRsmpbbt4hMqFTW7SioGPY0T2MY0oOGAFdoSuEstRWotDfaWFF/EiLZi7DStCEAFawbAlIqUTqJHiLJJbSg/wAwHhr3UX3l2buplOTRya+I71joG1fJkhBhWLhR3PENnB7bCZ2dqDKTcoMWAs0aJlWGvdUFIvxAQmuNuJXrEf3fEDK5VgE7dhEinLsxNfpJ6m47C6qKGcspGnnmU2QCiNqN1J6RoIbccwAhKw8WQFfPeQkGwOPMCXtXA8mQ5CovTtx+YLFNJ883B1f09v1l/CDUFjvsPMFlyDgWAdjcPHemxuDBBbVpO28iicEgALwaudHo8ATp/XyCiB7ZiHKKAeaaburyscaY8IBXv4nb45+UvsroMLZuqbIftG/5nR1gZCSInpz6WLSosn7jGuxegBQE9HEyBedGfqFYcVxNGIv07BmSX0zomTVkH4nT/p5k7GaC8XVY8oq6PiB1HSY8qnYA+YnP0JU68Wx8QMHV5MbaMo2kGTP0r4DvusLHN3WOuTpWI34mFBtMdOvHo9TGpFJGpMtmjiLcw4rJFReFfUzovYmM+s/Sv5vS2MAFYPRUeoBOwG8L6n9ZxYFONGt67TUzPLn37eWzYjjzNjLaSNjA0uHrG19oxnfOxykbE2SZXBIGw7TyX34TzFJpogmr3oiKssxG4AM0IgOz+1uLlabO23zGptA+UriVV3ImX1DVA7zSQCb7H/MU6K4AUUR45jafaoMp0nTsahIwJF2doCYHLjGgtqupADuG2jybdaU6gY60oDexPiU+QkkXve28Xj5OoQmUOx258S/atX5Or40Bb1AVcWOKgaA533YQyACPmCWBNqpHaZ+1Y+1U2ADcAeYCYicgFV/zNLIBkUeRvFYyA4IuPtTStYxGhwJox9WoIIPu+IJxozXVDuIv+Xp3bGfcRsfE39o9Hx/NeHUxth6nZhpfyNo3+Tyqfa9icJcGbC4C5LJ3s9p0Om+p9RiUjIuoAXc3z3njXr//AFR0V6fOO8YvT5jyYGL6riItgVjV+p4zjFt7jOv9h/8Aq5o06Z/Jj06bzvMY+r4wR+IC/V1Uuxs2aEl7iX+Ry6q4QsIgAeJyc/1gADRvMOX6zlJ0hd5L1HLr599Ox1XUlFNEUJ57r/qWR3ONWoeQYOfqM2VjrchfgTN6aM/2uDxZmL083XX2RAWssbHMmr20RtcZjXSK8ioS4gwINzkwoAemdttiINksbP8AiM0mgPntLGPcm6r4mRR2QkciRWLDn9Y3EV1fbfzKKKCVG683H4Sl48is5EMCzXC/MiYUGTwIWnSws73+kqLCA+B/xFlCrnfV5jXajVbylS61mjIYUzVlKg8CGhNDa723kJo8fvKL6SNqswJRJaxVS9rk9SgQQb+ZZPtDdu8CmRsle+q5EhxlG9rWD+sWcoZwo2rYXGsV3UHf/EuqA6ltSboSaWrc13jQTbbLvvRkYkruN+1QhN6W5BJ7yzkoGx3jdAAB2s/4ijiOn3C++0aKVi5J3q7jGyaqPcbfmTTpagNiLuVYLVVkxphyOrYyu1g3fmAaBsNXaWdFg1Vy2xK6kau8KWzg8Ux/G8WCNVnYX3jxjCA2NzxAa9trJP21ImF0aPZT4k9wHFAcGOIBBWvkERWplbSRt+JVwoZWAo8cQ0Z7NLxztGFUayGsVvGL6en5AFweixrC01EEyGxVby2Smu/aeIJ38TNQtGZ6D7SMu9L5kcHbtLBrkzW1VOhHu79oPuK7mpHLHk1Kvcd6g0Vldh+8gJO3eFr28CWr0uwFwTFshAF1tKtiQoFL5gMzsaJjMRUH3sDUapeX1C23EWGKgX38zUWDGgRp+IkoS3/vL4PA1FC2bb4gjKNVHiQgHa9/iAU3APPxGqZr/qg2KhnTkHOkDvFGk8w+w3uSeWcS7tV4ghwVIojtJ9tkQL9327ShyqCOaP5hCwxvfvvM5dr24lAuW8wmY06uOwgat9uRIvAC8yiDwP3gw9NJFhgPIveQOLu9r4iTZXcV8ylYhSD+kuqdlC5W33sxZo+wb/iRXI2bnmCrgAg7RVNG6ihuJVECztXEmN1s3dk3tGZhjtTjckdwRECPTa9tvzLKMAN772JTsb3h8rsTfiNABeJNJ8XGimX8QSa2B/WEQYAQTxtvKGJAxN2TtUNHI1C7B2MXutGTAGXGpyURuDYMaqDSKo+ZET1d3OlfJhjSNlJI/EZQp8RDjuIL4xqXkmqEer21Kb7Qfcx9qi/MoQ+IKwYGwN6hKv3MfEPJ7aU7m+RFtbAijJ5ABKsVv/xIUVjR3MbjU+k1/cYQUCxdGAp8BRQVYbw1G3PujFFgA/tFO/outDUSdzLmg/SLKaJBEiICm4FnmzzCbMHYE7NXI7yr3J02BsBAs+3vsvEW70BW57mGAWJ1beZVXx2MilrlcnvNnSI+UjVekRfT4jmzBKrzU64xrjUKgoTv8XF9pRDfGEUBR5mzo8eMn3n9JiojvLDkd56B2MvS4sg2AH4mJ8Obpm1IbWVg6xk2O4m9MyZl/wCICMHVrk9r7GX1HTJlWxz5i+p6T+/HsYHT9SQdGSQZMq5MR0N9plpNf1AA4lPzMqVMde3Xj0asMQFjBMtjB2iMrUY6Z8w9wkoxfUOpyYFAxNRacpshZyTZJ3ubPqbXmVfAmB3sXVEbETj11fTj3fKxlJtd68Q0ZmaufIgAggmq2lKQNyd+8x6ZlOLbgHgQlpm+6jW5MSMlXUKwUs8RAR9ikK3EpQKOrkjtAAskEAgRuPSQ3II4lUO6gBRR8mVSu9UAR4krXkP/AOiUAMeQGzQ5uE9r3tq4vYwSdmABvzCZlP21+IKMBjO9NfftIYX/AFLvkeJHHupfEMEUT5lEqRWrfmQxHfTpbv3uWGOlaqz4kKXvdg8CXkUKo23iIpsYK2H/AAJQU1xVHmR8l7dhL9XaiPwYxVKSbsbiHRGOxx3kXSFo95Qyf2gbDvAoABdVA/EvgVd/8SgLetUtyAQoMGq0DSf+ZWjkAj8wz7sZA2l4ltTq2A5MnkBiRgT3ELSHJbg1QjFyIQSCFHgymyeKF95Qt9JBHLSlAvcc8S2YjldzKFlb3rsZdFmqUdxCTSD4MUtlyt3INzzvfEGmuAoDbG97leod94vVtQ4MoqVoAGQPx6TtsBKVlNA8RPu7LdeJY7bGU0zYMdIuQAtpNnmiBAdqrt8yDN7qgNRiTZ5+ZXLCr5gNqa6NfMPG/ncwgWUpe1/PMpb02e8aHBXTBsDt8UYCyzVv/mGjkgWOdoD5AKu74qEhDAE8nkGJBHXY8EfErZsnMplsmmv4iwrBjvxLnhcaEcBXHeqBgZGKoNNlvzBAUfmEeBIgfdxd34jlekCkb9opEbIu3I7SyhOM1uR5kwOOpVBrbwYCugJ1c9oGp2pWv4BlMAT8VIG6wTd7StYv2nmAqkIRLRQBXeQlM9UkV37GUrhW1EgjvFZAXIKnjaosY31fmXDWp8in+2xKYgnkiIXVVA2PmEbHe4NNVaJ27biQY1Fkmy3mKDGybl67oHtGruo2NdV2dj5kr22LoeBL2Cjn4kBIPAH6zSBRtT3W/wAwyByRVwFYg8RysGU6oUgpqN95bIdhU0Uq2eTBBYkk/pIhRWl4imXewd5qAvkivEA47siF/DOSwBOwg0TvNHpgnc94JVLrt5gDelaELex2vvB0/MI2F8xpq9Iu73lMBdiyZYY6QCKkDDjuYUIo8xoClfmoF7C+Jeqth2liA21UZYIq+RAbniEgF0eIxPImQBQfMAe0f4uODqWGrYeIk2QxGwuVago7A7xuNd6PMyuWVgRz3hh2G+9whr6gpgUaF7QvUpRJqsXUaqmJ1XzAe24EMGxzICbsHYSewtAy0fO0M5KWuZHbc6Re20iJqX8mUi/U7QsmRlK6jRgBKYdt5WdS7mtzAYuYUYs5D5JFxarQ32h0W2j8pq1sg7nmMVdW9/vBxHVQvcSgTqYXQEqibbeFelbXYnaKsgVdy92TnfmFGMiYzxvcYror+3iZ8mIaFYsLB7d5Qb2nzGIbrtrrYmEXXVaiqmZCWNSxXmoGvAdeUCuIBOhrPPe4pXKtYNH4lsxdRtfzAZd+6oLrq/NRb5Do2O8LWPbufmTRDp4I3ELVYA73B9x3AFnbeWD6YBqzzIGDUWC3QPJMSpKtudzDBLsCAbup1+i+npi/q5hb8hfE68fH9gX07pvRxeowp27eBNJ/EItcC/M9cn1mIomARC1DtALGBcLFlZG2MXfmEqluBZhXX6fOMq0eYvLhxDMHa/wBB6HpXB1Pt4Eflyrg6ka9kK8wM/1F1fHiCcXMiiN6nKnUXkxClBqTGlic+ptdebkRYwSemRCAmMa1JnybsJqqZ8+zRVcP6gdXVMByABM+in2on8w8uS+rynneAVBe1bjvOF81wvsBxOSdF1zJp0FSe/aML+kwC7GUtZXvhpLNTwVkJB34lggAA8HeE6A5GVePmCVsfpIile8mntHIKZvdQqJGA0W7eYYtRtuK5gHuAOBtzI5XT9197/4gP7gw1cyKobGobb/iASD47HeUFK2GP6ylfQyrfP8A7SnY0u/eoVTEE0d6gtjujQUk88xhZANIU8bmWGtvHePENUoohbs32hliRQ38yl5UjvFkHWaMiahUN2qU2GzZ7w8d7/Al815uXVARqC6dq58yAMTXeNZlNeRz8wL31bwi6INGr8iURTFW794RdGYNdUN4JBZtTbCT8gtBWrNRjMoXSOO/zFa9TfI2hX7vxHpSyngVtzLxIdgTv2hC7JrY+YORtICgEV3lDFTWwUHceZbKwBDbfB7SnKrhFWch5+IsZLFMdXaiYVboAmpTZOxg4lCFnbgcAxqsmkA7GA9atN/rKLRlXHt5uFs/tJoDcf8AtFqPaRfJ3gHY0Dv+JD00hRq2AFjeKY0faLlKz0b78S8Ab++t94iBdDpViLPJqRcYC3XMe44CjvFsxX/4gA2woA/MDeuIwZNZoj9oSmxtIhZR1K0xv/aErMCdQFjx2hkg1tv5i3U2Se8onqLlLN3vaHX9MmzATCwUaSJdOQe5gWEAX2mzIcW5P+OII1gnbiXbNzsPEfY1BjUWbuuDIACR44laTvUIC2q6HeQMS1YHijJ7Qxo8yKpOLUTv4isgI3G/4gG/Cnnfky1Fmj28QEJI3MYCuoACu1yhTJkB7kSwpO4/Eade61sO4gqQcgB2+ZSKOI9uYK6w4YDYGNLnVx3/AHhWFN8kwjMcTXab94XpM2x5q9o3IpB2FDvIp9puTDIDZCp78wGKs97ixdxh9/e/mWijUoNaR3jF/wAgQVKkatxuIL78ceDLzjGMzDEfaDsYBBJFnSZcDimlq7mE6ACgN4WxYsxF+IrVrc77SeQO+qjLJ9td4RxUNR28QSfTF1cGgBAqoTEhDRq5SLZth+kt7awog1SC1JLb81BIBA3G0tcbA3YgnGQpZt/iTDVkWaU1LFkgdu8GmK3UNAdrG0SGpp9pPfxAAs33jHNrAX2+6rjE1W5UiQGk93PiMxgUbG8NE1t7hsIkC7AHArvK0qaKnbxGunIWqEFVo12lNU6Agf6t5YW8XneGm7b8S2YHGKFDwJqDI4Y/aP0g6XvihNjj+idGxESgJ2mVLGIkEQytKB3EIKQbrmHpBBA8SDOFJuRLLAciMK6TsxvvC9PSoJ2uVQMK/WNRAMd9jZg6TrINAAWLlOdIIXcGWCKV2U89jLbEw30miauUMe+rbmMTqXVioNqDKjMMQ1efzJo0gkHnma2KZBbrv8bVFthV/ej/AP8AyYXGfCKbcwglMdJsGTiyNidt5EGmABPpsLEtsqsAKG0LKafcAiLTGCpP7Qhqsp/XtFmgdK7eZFx6EJPJ2FQVVxXYy+11Z0giv1kNCoBU+7sTALkEDxJQ1RsTG42pdNbERKEgb7Q1fceJUUyad/iCDpYQsjBjvz2gqLIJNSH5NDgkG/0l0+VvbvvUWmJshAUbk0BO/wBF0eLpUBPuydz2E6ccfZQ/T+i9H+rlHuPAPabHcfrFvnF8xZyqTsZ6pJJkQZf9IBa+9xZcHYG4eLp82b7EJEomraQEntOhg+lMd8z6R4E1Bei6QWxWx3JkVzum6LLm300PJnUw9Jj6ddTkbdzOf1H8R4FYp066z8Tn9T1/UMmvqW3b7cY/5ktHX6v6ouJSOmT1G89pz8HVZM2YnqWWiOL4nCy9T1GbjZfA2E1/TCTkaxY+Zidy3IO3iw49LLjcMpPaR8npNpO1TN02OuovCbs7jxNvUYx1JIAoryZ0w1eHMHHkRhHcRXTdMzGiNKidFsKti9lWJmxZcY4nOtzauBnQldyORM+TGVbcTFldpdeUyj/xGQAbgm5n1kXewudfqeh9TNlOJhrvcTl58ZR9LiiOxnC844WeUdjQe/iVjehY325laWK6TupEAq/2rsK3BmUpnrW1SwQTZ4AmfSdQIEP+2gCfxIU8N7CoH3SK3A7zOcrGj2EYGDe43tFgPSNXO8ZWwI3ma6O0cMh0SCFLyWB3lHah3HBhK41bcd4Btm527RQeMFquTKoUkfEtHoKeKjAyuBtv3lPbORoUEk/HxCcjGqbWx3mgohX8wGXU3FqJEDiIpmY7tsBAYHSSOYbADUxFbUN5TEEKvaAJyUtVv8RJYgjfmaHUECjvxEHHS6j2kBGgRUtnsDsIONfab5McED+01sNzLIAXbcC+8s6ma+NQ2MjG2KgUb/aXQ0gXdcxigTUz6WJr/aRhdKbvzLvgiWGvJsNx4gVwBya5Mnp61NCh5jt2XcU0AllLXsCOIABaJsX4uLbVZI77fiPUgMG5BlZNN7UL2gKKtXN/EsI7+40qgQwhod5TMKPaFVWVjtv4hIroed5YyANprtyJZYg2DCD3GwNmCByCD5lI103Fwhuaa7PMLFY14I7yzj2NGhAOrGRQ2uWWIJLWRBsQjSAALPnxK0nVvv3Erc8fbcNlbWAN9oRe5NKSBUHSxb28gd4RXTwfdXniUSy7izcYBJIb57w8g/pqBvZ5i2a2APeGB/aTRBhA7KaMFTQJMcUDNfbuJAhRbYbxihs0Kkyb5AgFw1Pt3WjBX2sWv3QLFJqOne9hcv1CrFdIAJgFsmslhYPaAdTMdiB/tLqn+qDelRt3lBRqonY8EwUXTQu94btYAr9o39oCwgYcykIa96rfeWyEgFtrMr0waJNV28wUb7qPcZa04pjzF137S0O4smj3gE1DH7eAag42pWocw7Cqw5ijkHp9h8RU9B9Kzq+0eIRTfVZrzJia+d/zDUkSae15FFVe/eLQFbEY6+7eANxtxKitdEAmGzKTVXFhO53ln7tuYUb/AGgjvJdSOxVaAuIBdmsiA1RbVCIAu967RIcjJuYwsCm/Jk0AzaW5uWmRheqJdfdzDewQDzHsGWGi+0tdJXwK2+YhnNaSdvEYFsqbo+I9g7Gg7bxiFl02bNd4rgfMV6rEn4l9KbkbTdHa4IfaX91bbQmxhjQkxMUhJjA2r28SINIqt4ugQWvvAalAmCa9TioCgnfgRWojISJUamI87CAGB7wQRoFwNJAv/Miw0CpbFnNHc8XBo7UbEmUMtnURvxLF1WUP6ZtdgeYWNlKD28CoxCWU+psp7RRXS1AbQUbOosc0OJn72P1jnB03VCANLX+N5KatHIQk95ZT26rqLD6vb3jUSyCeBBq3x66PjxFMdLXHsSFKjvEcNdWIpvgNawb2lqA3sFj5ht9wJFCDpskjf8S+kAX94vgbCXdE6tzDVBq457yZEGokc1IEnc/5gsELagI1cLabO8t8doqDn7jAUE1e6tu8gxhzfAENFetK7CFdUGOwMurrMy1kUkbCW1n7YxxrNqL3gA6fkQYf02X0zfcTavVtkWkNtOZsT8RT+ohtGIPxO3HeDup0/UZBZofkzRj6BBRzdSq/AM822TOFF5Ws/MzZcuUN7nY/rO07ivbDN9L6ManyByPMTn/inp0UjAl+J46iQCxPFw8VEfMzfkHaz/xF1eYHT7R8TJiHVdZlA1s9878RGNTX6xydVkxYciYmoE7+TMff9prePQ6ABRWTMe/YTI+d8rF3MxLkJIJPu7XGBiVoiz4k66tQ4k6hXBna+mYfTwDI62GiPpv0t+oCtlGkAceZ3caaEOI46UDadPj4zzVB02NR1Q0ChVmaBifG5LDZjyIvpwRm1djHvkOg6u07AWyNgO4JU94eHNxpNLdmTFkXPgsUe0ysPRauJKrYnV4x1HtsXsbm3JjTKu4B+Z55izZbvauJ0eh6lsftyG1PF9ol/CuX9V6U/T+rXqQ948jBSPER9V6MZ8A6hB715+ROx/EXT/zf08om7WCsThxlcCo+5qjHfMsPbyFldr3kVlI35HEf9Q6cYeryYhfNiZghPANzxWZWV2tHyfMumW1XaxzBq+R+NoZYKpPeT0KCqRpHHmUhF6R+sE5DVVVwUDVrGyg1JdQZrRS7XCNKQCaFVKSjQ5P+0LKBp4syKoNZAraU7023EENe97iCGGrYWPEUsNBLJZNGRXOr7u9ylYaRfFVBG67QjQXZt13/ABJiyFbB7xattL00/J4lDMjh23GxEU6trAA7SPQ0kG9oY393AkBYgoWmF0d5eT3DURUAMS+qqFQmy69j27wCIQIKN96EEKQCFFkwVaq7x2M7WZVpLY2GQWQDGIALUncjeQkBQ3Jge4stiqk0CV22O9yKtC+8YRT7Det4jRkuyfyBL7U1T7gVbtDAoe7uOInGCWBugDCZjrsEheKkQa4iTXatjKfCtD3nbeEr2qnfYkGCMg1bnaBS5btADQ8xeTIA/wAw9YYs1bXKbBqpmG8uKLEKtzsfEHIPEsAA+O0sDyINKQkJRO8arXtxXmRUsk1CxLROrvJZDFN9u5o/Mgutu4l17/dwJRyaXIqisIqyLFciECa1b7bSg6sDexuGrhOG5MovGPdq57yzwwom94DnSNjdy/W1baRXeTExDh1LrHA3MW3IIJ/McMgbJ7LHahIaAsfqKlUrHkP5rzGltQUsO0pVDHUF/EohtO1m+0YKu9pDwdh8yiHF2Nq2MhBYDzJiKtmAHA8SkAB920JV1mzsQZZUA3dmFMXQy1xY2MWXCMAN/mWd8e1wEQknUJQdksfjfeF/Yb5lDYnusHINttwBGEgksLpNVX7SgiiySR8QVYMDctuLs79pBHN8CCUtQx7cw1ABLKbHgyhlqyAKhFY0jWUhQAIrWBRXzGDITsBci+A6rG/aVqAiNZjsdEbibZW+42MGiKle0XfMibXqO0NRdjVCJBFX+0Q7Wdv3l3pW/MGqZd75l7nvIoLG+0YBpH5mUKG7fiNCg7nf5iypB8wtTKJfS+Ir00GUmyY0Jq3uhcFF7nmQ2RpuhKgXV1NDzB0FVJq4dlW03Y+YDOQdPaPahVyI1HttVyLiVkJ4i2VloAcSVGkODd+IpdCggte9wAWo32lqBpLnYcSBh+xhfPEr0l0WZYII3PEE5CW24qWC2UaarZRBysXwKVNfEbXtHmAxDKK2PiDQ9Oxbar3jcjb0BvFh/TArb5ENNFHI3A/zKhRJFC+Y1bCre+0Bhfurapa5NQ8AQKdGIIJoxehlbntVTQKZga2HMXm0hvus9hHtoJ04zYXeTWdyveAqZEsk3e8HWxJXTz3lwO13R7yABmq9ogEhhHN7KreZZxH95C3VCpSPpBv8St2thzUZ6VtZoal4ghT5go23MiZi7cACZwhLHxwZPWGJiGJB4qazyuNZZhekVImQ+pbG+0UjjQDdg7SEigpFE73M4Y1M4Vdv3mb7jvxcItS78d4SjcRhIpGGOwN7gPiFixsYD2rEEQ/cCe47SKmkBdv0gMNwRL1EKAdrMsitxvE3UK0/3ML+IvKiu9lZqQeoRYo8VIU4NVXE3uKyejsw7f7S8GJlyBW48zUqkk3wJK1XR4MalWyjQf8AuMy5gaAUVXM1K9H7Zs6T6Zk6lg2mkPJMvMtIwdL0b9UVVB7vM9B0X0jFhYPlp3H7Tb0nRYulx6UG/mMYEc/4np54xT09OxyteI3IFNNz8zGGIheodJANGdFGuPRm2Ox7Qs75Eye1QyHn4mVcmZsq6tNDgxzZHGoAgmNROmyp/MNjArULi8mItm3uxtFqrr1COOZuJKZVylbUyKyZEOFgGFeJC2pfB7GdPqMS9Thr9jOI2vE5RtiJBuw59aUeR2lswEws5QhxxwY3VqHMGuX9ZQeurhfcRVzm4szaipGlT2nU+rkr6RHkzkPbua5nl+T2KfIdRBG/EtgpRWI8gysi6lV6o8GAdXpmt97qc2fI0T1acfaOxjWRRiABFMbkwgpiOrb4iSCFN8rxKovQZWZhsOaEtUOo2NiJWLK2quQRGq5d/muJKhQQaxf2kRbdOANnIbzNOjU4FUagnGTV8Ma/EAGTYHnfkQSCGA/tIq41hqsVQAqQreIbbwFsNA+IRPtHkyABlp9gZag6SpHeGgMNwpBNeIQIKFR/mEy3W3baUCNQ2o9oZWu6hSKMBkYG6scGOyKbvv8AEhJOHbm5lGcAize0YGOlahBhp/WQAalNd5VQsSAtG+8srW+rf5hZACx0myO4gkAJ91m+IVNRBGoXQq5V1tzcJCAhrzvCUhvtkRRChFXvyIXpg427UZNBdrEc3/lqhX8yxdZWtVAHEpWUUtA/MY+jJlGO6+Yh8VZSOK2MosAKCtbH/MMvddoth7tJ3lFiDZ3s7SL+DQfIqGXT0/mJcuNIr5/EsMFvvfmQWr3tVWJRDV/zBDhsg8+IZN7iCqNkjfcbmVepgxEYtnSNt9pKsEHt4j2KoE3x2lhVsHky3UXXHaAoKWCd4F1bc18S9B/tN+bgOQoDb6vmOQVjLck/4lQp1KtuSDDViASBv3kN6COdpMQIrWOP8y6Kb1AL1dtxKDNQhqNYbbcA/vFqaxkncjkQDOVlG5gnJ7gYsnUTeywkRm2AszIL1NN/7SBkvc7eILo2sLVCLZSNv0hD1dXY2ahkrp5IMUnTMygBrPJ+JYRk+82O0saELAu9oeoObA2PaopiWNSsdr/dv8QsgvbqbtKVTq9u8oFjlLNx/vDB0uN6EIWykn2k1K4OmzHaxuoiv7qIhkAVgxBuMUEDcmW3tYN2MHexve0NZiKoqx/mWCbG9CB7uBtLCiqviajKytsd4GRbXvtCKVbXDxaRZc7eIGdVO12BGgAjfiGxVhp07SaNvbKnpS3xW0MC1XzLNKovmUj+4eJMPyFgRRlf3jzH67OogUInUWcmqEYVG1BtXaWpBG25lB9Wx4l6dIsGQATeSWyWR5h6Lo8y3x7r5gC/sAraC5IosLuG+PVwYtsbPQB4kBIAdyNjByW1jhRIVZAFJ2g2VY3wYVYK1sYygcYHiZ+0IORtINCsDQ7RJW2vjxIh32MbsV32qEK0M71W3iTLsKHFx2qhdSe3R21XLoXqIxkeeJQGkE/7S3NkDkAyO3A7XGguem32F1JgGPXqyXQHaF92MA7DgRgxIGpCWBHPzLFhJI22qCRfEIpTEEy9IFVuTKukqNzfBhZcZ5B7Q2SvaTvIMbaCSbmUZltH4sGamOyitqiqa6I2jCWAqULyqPcVFd5nbEMmQO254muyAVrtvFkBR/zGgFVcaEftC0qwF9t4SaWbfiMbGCLUVJtWFovqalIF9oIVg9HiNwqcZLUYB1XfIM1pocgDjSo3HeGq+0cExYBUkMpBuMVTf3CMMLy4yzX43kxr8bGPCEBh5grj+73QBChUNEXfbtBdgBsSfioaKVcGt5VA6ifO8KUpOr45hLu1Kt3tNGLpnznTjGoztdD9LTp6dxb/AO068fHemfZH036UNK5M4uuBOuFCigKEviSxPTJIq/zKqWWoRbvVEcXvNC3xgjbb8RZQxpYCQEGQKAo73HYsa2BwDBJqVro1INuXox6YfGfcN5XTuMurG455EX03V6W0MdjB6pvRcZlPfeFPU/y+T02PtPBmf6lhDoci/cvP4gfUepX+V9S6OxEAdYr9MCx5FGQYVYEUd5WLIRaE/b/tOd/NaWNHa4Qz6sgZfwZLUM+s5B6CebnHJZslpxQInY+pY66fFlY8kipzVK2K5G1Tzd3yasUAFbg7SkJ1aeAJHTSxQ7iWhrt2nNlHb+ow7y9akau9UYJIbJY2gsDZZTtCmJpU9gZNqJqzA16l2G4lYnIF1v2kWtI9qGz7q58QcbE0rC4IJKksOd95Ede3MIvIu+x2Jjg2MYxQuZiTZ7g7XDymlFDYiERlVvxLa2WyOP8AaQJ7RXJlojDk7VCqIuip38SlQE6v8QsZC5CCLHaCa9XY7RECATk3JjCDZA+2v+JWQkOU4sS1B03yQO0q4zqjHKBe3eNBDMSooDaRUZiKIG8hIU+3ajAIHTZbgnmWwRWJX3DkERRYk03HmPxZVx2furt2hYTe+hV3fvGY8ZQEXuOZMmRchsAA/HaWzrorv3MiGIAEBvcRbhma1ewJCV3HcyISr/kUI1FmkF9zBzOCSSNyKhPpv3mmHcRZUPdGx3uFiitgEcSKoZlJ4EsDQtE/iFkoKBjG8Fq3XUSy18xekPe3EI+xFU7uRZimZsJ93eDTMqYwUKj3D7oBJcihXmEraSH3APeML2bUWZFrOC3jdTcLJkp/zuYexbfkntBzt/U2UVxLBdrpAu73kI9tg7fMWqgDf9hGE6dq2jALEemR3IqTFkJ9vat4rJsSe0vHYYFbrvcYmNBFCwf/AJgB7vah5h4xqtP7f9oJZl1LQr5kwOwtVeBKK1qcUD5mYOyj58Q0a9xx4lNUVFgmj+I1g3pDSQD/AMQUBZq4PiVk3qtmG1SKDIX3raAmQsSjg32MaHYkbfrJW++0aLTI2JfaedpEyh/v/SURyCLErQeK25lhpjFca7C7kxoAAx5EEYg390LH/cvxBqmYsQe1wWBYjavMDHqDV2jXDMpr9ICipVq/zDAqjyT2kDa61UKhNRoNuOx8SJaj7IB2Eog7cS96Pxv+YBIrbcyqMkAHaKCe4EnaGTsJTBmOw2lT8Id9+JaJ2O8pwe3MJLG0CyApsw6obSKgYiztFlqyEdpVWPe995Dj0myIJJD2vMYHZl9/aEA+Xb7YN2KO1yZebHEtSp3IgUP2h6Ro3MptI+TAbJTCzMhwWgLO/MvWAd5nbLqyfEIsC0qDNk2P2kAKtttLRgOYRZV37SKp1F3IVFAcSsje8eILmzAJcaVtIUU+0Si2lQBKU974g1SgDYcy8qkVW55hY6TerjL7HnvCey3IVBfBiXGqiDH5FV0A4rvEaNIJG8Ce6+K+YfpgqBq3G8IOrY64lrj9NdV3tNQLxmh7uAYxclDYwFAZbMtQGYASCybF9zJjvUSZHsNW1Q64/EAMj3kHt/JjVfUDQ27xbUVJ7xQLVQ23kGoBTq3rbaCaCi4ks5NaaqMQh8Z1cjxLqo96bX94IUaQp3gHUwGkmu8Nb3rx3mdE0gDjvGaxZoXFXR33ghiCDW0o048ZKF8jUIJZdwq1W8mouvNCL2sAfqZbcNG9ulnZjL9JdNGAre4AixLOemC+Y01CpUkDvJ6Y2/zJ6h1iMsmwORzGhVnVpreDkxEPt3jAltrJ7SsvuoA9olV0+k6jD0mIKo37mbcfWJlGzTzoVmamPaNXIcLAA7XO/PzGvReoAOZZcGcNerYkWxrxHP1xGM9zOs+WDfkzAbXzKyZtCbixOKepYnVxDPWOauZ/thrqjqlZVrfzCXqAdQuiJw/WZcljYGGmTJkcgEyf2prstnBWwYrL1AI5nNxZHIKHkQHLMxA4j+2DcetNggcczSc+Tq8HpLse5Pica2DVHt1LY19p3reYny+TXQ6nHjbCqZMuwq6ieoyYMahUYlaozm58jPiC70RAVXZObMt+XfQZk9DlAdJPmEM6Y8NooBmb02I44lFaUHnecv7KH5OpObpVxGzXuEz46DWd5eGjfxIyWAyg3e4+JjdvkhrsG0sDRHaKbLpfjmHRAN7CA4Ba3EtsXwtdJYjeKZXBpdxztCBtvZzHhhjsd+TEiEYtSvddt7l+s2rYCgfEuzkbYcysmMKvNN3hfZ/qsVq1o/EQ96rGxMGn2hKWLUe8VMWzViA7sZMbl7Q/pG5MYcjTvp5iCTjcULMh+DjexHEr1L24qUS2rc7QXUAhuDCGeoS1naXa3dbxSMd6g/3M17dx8xDWl3t9+YOOkY+YLPYF8kcxe4oEwsNVtDWR3kNtZrmECGZR37w/sxkn52iaElbYJx8wkRQxHaAzkGgu8h1WNO++8GiVQNRgM43Hcx4T3b8eRFjEA2vtzJTVBGViCd+5jsYUbnmKYkkUORciKSpJO/AlQtzbyB6NAbSwl5KuwPEonc7cSLBaWZTvuouFgYa6a6O1iCzUbANHaWGXVsDcLmU7IulgTvpG0Q5Gr+oJMjHIBRojvFb6Tq3MqHKykCxt2EsZADURVpwdo049WJW4MYeRB1LXW47Simre/kxIU+ob8QhrH2tsYNNoAbbmoAv1LY89pYVtO+xhenRJv9Y8xfaiFe7reXSopFb9oZCheN+xiaveyfiS6puNwt135EoEOd9opUK++MvGygkEN332iGFsoskHYQwp0WNiN6kZAGpW28GXXtJFg8SmKxudQY7yjWsVtZgrwV/WO0grZG93EQBIB44lLk9pvcw3UFhpIN714gslGx25gQFiDVGowqQhN1cWLA9pguSxBvbxBhgQ6bHMpLLWdoWLUD5HEMEWb5PeRCmWgQDZgDV6bXwY4gFhR/Ilk3YPA4laZtD795Z7HtUMFtyNhKJ2rvKi8NkknkSihvbvLQgX2uQkNztIysAID3lDNXEmU020H09t9ppofqrpG1tKBNGuZQQEgwkRls9onlVhW0iMCgC6BgDI3EiFmvUaEuJkgXYBvasgBK8by8jqpAWCcg0kDmD8luDtW5hBS1e2tpAI7EQfzMoVpNSMgajwYzUNJ8wW3IqAkY/cZAtNNC7KS1RWrU/xKJVwSDwdgIwkE0P3gsBqMiKJJAEm9C+ZEY69/wARoo3tAS5J34EgFjaE6nTR5MoJox7neMhg1NUIR+4k8RSg1Gr3+IAKdiTLLqy0dpRa7EXpt9pE00gAADtGOdS/iKG35hI/uoyqZiXYntIE0vqq5N7K9jFnKwYr2j0GkW24iWDajttJ6oPwYJdy242jUq8YPuJ3hlADqGw7we9r+JXq/wBsC8q+7cxakg7AiOyBTXxxKcXxH4XVqfPMG7cywaYASHbVImqoGXWy2dvMrEBq1P8AtLHcHcXtXaIujLKprmCyVkG+xk4O8B3LVAKtL32lIoL6j34kLAjTL5cKsIMKqEsdzB1jfT3luUsAb+YvGCcmkQpoevafFQXxk1pMpR7jbQ7vIB2ieBRUoRBfGzVR72YWTkNxtxLCk1RoGNBYxrYgmqG0BzqsDgSVpZtO8pfbQPc7mVVkUAvJPMYRWIknjeDl3YaN7guSDQ4MIW9sgKxmBwpvVRMgrTUAYiPfewMeFjVkDK+rGbYjeKxtpFt9xMWcxZtrNbSsYLsx7R+E/wDhmdSGDAVBLa2AO1Qg+rHvyDF1eXftJ+Q80RzQAgIxVwDUtm1EaRtIAvDD3XL6ahjkbi6BmVVpdI33jcjbHbfvEoNTEgwiytMK4jA+lRYuW4oUu8EuRkAI55EgrIQ1X+0Ai7PI7S30jJpW/mRARfiREWsfvrcygLO3JhPuQqjYRWpgprkQrQo0Y9jTeTF0SCX9x7mVr9tv9x4EmttXwZVhuNUUDXspHMDSNu0D3WFY+0S3NsxB2EnsOVK45g6dRs89pMbDi5RyaTsLiojHc71KYWAexgM28J21YwR5j2okVSQAPzKdQ29UO8mP/VvxBO9i9jHlEbDZXevEo4xqI1XvCstj5uu8FKPvPEoYoA4PHeASXHO8e5TQaGxggDSCv6ymAW1O53+Y7GAT8mAVDd/0gXyRciYc7aDQkyt/TU3udoByFwLG3mDepgBvRi0Wx40/iEdwNP6yIbRtW3zCQUo3iKSg957QFF2O1w8ysr6u0pQTRrmRREKUHkGWhCm/8QCrAVzv2lFiDtX4g/J2pTkZgNj2lPpeu3morgg8eRKcU3tO8q/k0pd+IwAHGvxFBnAGreW5Le1TTeZRRXU20r02IIA3hrWg3zwD4lByMZTuY8MozAou3u7y1e0IO1QEFXe5+ZCK1N2MhqzlBWoKFVY2eebhKP6JNb9osqaBIvxKsOWjfgcQUUXfO8iE6Dq4lIQraeBIumUCPcLruJRsrsdpGc7g8QQwIPzKuiVNhxtCdgt94tmIo9pEbU3u8QmoyWtrsTILqiYStpJ2sSzkBNkcwhY2ffYSnWvd8xxF0QLgZCv2gXUHoVnTxUANvZ5hBrNXIwLrttIigbOoCQvqXS2xlhdOIE7m4v3fr4jyGvSYxW5MUtEn/aFYbT2I2htg9wIPMYWs5u9+IxWJ2ZSIWVVWh+1QQzGlIsCPSBWmFnmMB4uKVqHzLV9Q4la09dIBMhal3EvGFoQXOs6ZVAxAAaOBWvkwWUaQpEEOo2HMuojohvz5iyqrvzc0CtG/eCyKE5hNKH2nTzIg3smpLUDbmMBDUvEgWfuqQWu3eXkQiyO0BLLWZBGLVxDxgadxvCUa7sbCASRyZRae0Maigd6jwWyKSRYED0wN+8i4AUDXeMWlXUTK9IneUyMzBaqaSrdw+SAyktVyxiKk6uZYagSRM0WqnvGOKAVealaq7QQ4DSoXlGgC9yZFGmoeVlJFcysRBYahtH5JFuCgBI5l4QC+qXlyaiOKkR6RvmRb7WctuYpjZs95ApYk3QEoCz/xCYYUGmDsqm9wO0nqhWoymccyVKiObO23iWRR3EFXAa+0MnUDvJ7ExMHJJ4EIkXv3gjHS7cneTTd3tU0KZO8EMaMZrpaO8XWtiF2uQCX8CFjYkX5gkE7CWDoXc7yQMcEqDFeLlDKb8iW7UQZRW+q+0cCqjb7jEatTCTe9QMVDgdO3cwFJFEc+ZAx/WEHraSVYgvWPJjsf3frMwem37ximswIOwEb5D8tNv+RB1UAeRFlyyfrvIrenQ5oSg7AzE9peRgV3FnzKAV7N1IxDYxp38yivG9A8QmUld+RAQ22nioeRr+3eQAQD+IZYHFVwEXY+JHGlNP8AmBeNQTY5hjUBxxF4TqdRND46UuDYHMRSSyoNKj8yhTtq7ygRq+YsZAryUPxoVJ3lMCxDA73BOWhcEZQPbAdpGtr4MWzhCaF3L9WgCTtFaw2axwIX/wCtOj08GrljvUWw9v8A3HkxyHU19ooqzOalAZAAlqbMWrkKCeO8cUIFN2gKtqTp+BIe0Hua+1Rnpkjio3GB6YBG4MH1Gd6HEphPp+7TVysKDVuT8TQ4o1dtXMzW2sKRV8yxTWCEAE0fmAuF21UOBDVNezH8Q11Y18niPARjU+poANyNiZclXYjtRX3Dlu/cSiPaQPzJ4TwAYA2+r2wsaoenccwlwu6agdh2g4sdMwPBlXF4l9lNLKbEcEbgyzX2iVlIAG/apEAmkY2DGj2goE01wYB91RmVAQpxitqgWPcwUb3Dcqp08fMHEoRls7y3U217wJjNua5huoKcaYCsqb1UrG4fk7QsoGBUC9xLOPbUphZVp6HEmLg+JLQK9xe0JmIAKnaV7dJlKQQVvtJqB9znV27wiWago2gqDjc72D2hI3zUvhR6guPSdiYKopYEmz3EpgdVSymgHe/Ek1PyAgnIa+3tLIFBiPcI0bKG4PiCwuz5l1dBrsGEWAXYbmEFGkjYQQCDXIlQBYkV8y0LIdxcob9t4QFVfMCO1sDVSXYIEoWz0V2hKAt3CiHtUA8XxJkICjQNUHZrPftKxkj2/vLagKZh3/EtwSRexlOGxlSsLISa1cyAslMPBlUCNMrWrC/9oIJ0HUN+JdDSh0KSLEUzNq2AEJCQ1An8SX7jfI4gWG0IAVsncfEFvaN97lupKizzuDBAY/EA0zaV55FRStqJb/MoruKFnvDw7MfbtBVYshXJ5E0axW/2zPmAU6k+0mEHB2biTU8mOzAqFO0piSb4aTKVYLp5EVZJAhDNAJDE7wspIUbxSjXYuiJCxryI1peQ+2CjkLQlJYO/mGyj94QNSAVxLC1dGUFJuawGcgBFQkPvuLTHp3O8ZVC5DTCRZPMWqlsl1UIUR4hY6veSCmFDeD921xrixvMzB1JYcSiDHZ2PEILTSI9GGxBAPECnskeIkE6qmm10gGC2IEErCxePfGe0Q6jVtvHqNIAllQDsN4J/qI4XEE4HMQ2qye3aMCgjneXennmFAhf8SiX1jc3GK28ElrJHaNNBm1MdjvB3DKp7RoBdgxFRhRB7r3lTNpBYoQOblNjY+/sY5kveWlfaTz/iDGZU9wMbjx2+nzCCAPpPEMLTSHop0Wyt8RYIBq4TKb258xRQkyX2DsHg7SlUrv3MtEK03IlsW1bxh7C6Ee4byMvsA5MLUS3xLahUpkQKNAJG8mqlk1Eg7bCWqAsSN9pET1TpAEpr1ahwZYBsbQ0AZ68Sr5DiX1AfIi91ffaPumrjeTKEZR/q7wmEO4Q2N7itRbkR7gEKB2gMt8SIF0qqO0jpaD4lsLTftAVz9tSAsSivmQKR81JZUSsYLKb2lzV9qYnWCBL1b7niMw6GJQneJcUxEYgqBEPFspP6RQ3PwI5Rpx12JkwXjA1fBlZCAb7mGiXxvBdSCQ3MC0ICkkyWENjhhKRQQd4bAFalgAtpOnue8PGdOoHkxH/qgGOce4nxAFWI52jEIY++LLal4lY7LjY7GUM1AHYURJ6utdJNAyzQZmMWCGagNhAbhx+pkIugBzM2TGVYWP1mvE6hSO/cyuav7ZVY8rUqqu+28pcbMgY/ibCq3xzKKaaAPzUngkZURjs0JAVVrHeaxjVlsmXjCs1E8cSa34oFfSFUbEyElD5qH6YbIPEN8HuCg7VuTBhLNroDvtCpitH2gGWiek47w826ewXCZ+CQx10DuISBizaSAYJVlF1uItmKuKPMhT+d73g1Z258xJZtW/BjUBNDxIg9FAkH3VFgPZJhM1kgc1BLP2Mq4vWWU3tXEJLO20vFVFSLJ4g5KTIFUdt4wMVmW1H+Isk6uZSZGVtQ2B5lhhq35lVekkWGuAU08mxGEXQH6wMo0e4NYMnlcWi0nF0ZAGY7ihcrEzWaG0br1NxtL5pkIcmztsIKZS2zbeDHqQ+peIBVBZrYcSTwxiZFOujxUUBp3IjydSAjmLygEajx8QehepqqhAclWAHeTCQDvwZOHG9gRmgRdUeZbghgeDGalJ2oyBrY2P0kAggbnmUebjDi5I7xTAhQBzANm2XfcQWe1rk3LGNtJB3hDFpSyRB7AH33hqws+IsoX288wkGldJ3HEsgZjB9QbArKcKclQsY0kVx2kKEsxHMoEuqbAdoJbWoPFeYb4rqhxzIMYZh2hZQX+nmC7b8VD0e4i7g5hdADiCixUaB3llBqYeIsVwNjGitRbuR2hAlbIAg5SSKEYgCuu9DvIyBMjb3vKmEdMmom+I9Fq7G3zK/9O127mUGd8ZZRdcwueCqeyUEMMO/Jhqj1Z2EEgH3L2lPSiwZdJ/SAFIqzx2MIAAajyI8YV6jCWH3cyJhYQZFGnnxB0trteBGJg9LS4ba9xCJ0g6/3EWYmEuoO1c7wVVd/MYW00w3FRbvwRtJqhphdcQsKAtZ32lD3N8HmXqCMR4gwRoMK5PMFjo3q5dq1djKy6VAF3Iv4EQhAN8y3rQKP5ESjXvDYlgDUpEUaSSe8MkUKgOK3uUho1KntoUaluC2524kTa9+ZW4Y77RBADxUstp/MvX2glQVMIrGXLG4wiwRFB2UWBCV9RJitBVLk3LV4ijkK5COI0OLHmRMGw9olK1HcyZHFBViTvvCG6+aMmullKtoDKygADvK1i8ZBbmFkQncdooKTuIxH0j38QgT5jFcrjrzFvkW/aNpZf27SBgW15lBSgIJuLUtq8w9ZIMehe3fiLdwNllhhoN8mAKBjTTMZsaW57Rz2FuZ1PuDd4/I+rFtzKbpGrYwcZ5sbQQNzzGUKAPMghJ01cEWbDQ9AJG+wg5TqYaeINWEGi+8ErZHiFmbTQHYQcZs77SinY1pBoQ8bbitovIKN+ZSghhq2kMOLkbCUraT8mFtte0pwp4iNReq1J7xStewlhWqjCRNJgoaNljttLFleKEu7YntKZ7U+I9srULuG7yaFXTBI1AG4baTW8q0tqLbSyL4MLINvbUoEFfBEi4BcJQmjuYWXHZB/UysjVxz5ghyfmNqUQoH8y8pBWlgZAzgFdoSLW3MiCGT0wPMEuchvuIZUMItE92zVCxeIUTcYgKpqfnsIJ9u3JkLaxZ5EaoVXXlBHaMPts+TB1V9shyVzLrNhgQA3coaVyXcAtpWxBr1GB3BjRoJQ6gdwBFJVe0UTCJU7DmLNjiNBICclRr1x4grmBAFCxAfJbkgbRq4Y+NiQIvIxRbPIjPV2Fn9IOUB6MItDqwFv0i0yAOfiNxlUxle0zvi3vsd4xYcMhHHeNbMSRvMa0m4NxitaXci6c7gjcylzFRQMQx9tyX7breGbWkPSWYJrIbA3ii5014kRypBG8YumDTqHgRhOojTxEkhhxRjUFqBcQ/KqAuu8t0AAKfgxZY/b88wXznH7auzLJWp5NQ6W1eITnUR8wbDMNIr4MsfdtvBUZLG3aQpag94KE2d+JTHUfFSMiIpdjFqNSkH9oytSXcDWAfmFo8Q0EEmEfbt3ii2o+Kho+oX3qTanoKkhi3YmGfco2sRIO0YGOmJ+yBdQFFHbxLoZBXAHeB7hd/vDxPpBFSqFUohT+8LRQbbkwfULMNqPxCZyB8HtKKRauv3kDbXKRr27SKOY9p7GjOLF7GU4KqK7xoXWv6RTdl4owo2HsHmKTU13zGEncQSNJviMRWPdtpGXYiEFNXxL21Ud4wxaH2fI2lLr1G5CQr1yDLOUVsIBuW7cRRLDaoQyXQ8wHb3UDxAgBHJ3hiiNP+YJbWBW0hal25EIUVcONtoatViUMxA3EAEsxraRRs2y0O/Mt2tT5MX6gsqe/EZjIagTUvoRVvGNiAO0tMgxsRXPaEDo1adxFrubreNGok6duItUUEWPzUiOw27QchbgQuiKjceRB9yjbaDiJGzGGykA3+YETLsUcb8gyiCzEc/Epn8jcQWyauLuCryqGrRttvAC2tEfrLL6TVby2Y8HYyeUwATQ1jeUWXe+YZGmxe0Fk1JfcyqWFJIK8GaBjDVq5hYkAUQnQ3YI2l0LOE71VCKI9PYEmP1MNjFMCW32hV5aqKB8bmMddTfEi463HEmsBUtq3jNW9GUym7lVW5gWPvuMcACvMWD7bg6ieYFqQGqRwUO2wgE+4GMyteMQulkAkbQwKHzFauDL9au0AtB5lpQOkyYycgJ8SVcyyaX9pUCKFmozEhLSMQmSqmlUARe20GtVjtGFhcJKYwMnBIqGDXaGyUbkK2NpdAWQLBgq9kxjJsKlYsZBJI2jVpZyVJjN78RjoPEpVF+JMRagqbIsR4Fjbe4FNpIEHGzIwveFiDGQ1mU33GbMoTNjtNm7iZmRjt3kXMCu4NQVFMbhqBjuzzIACxMemQ6dQ35MFxuD4jQ1DjiWiq778GXVCVDIDB06mHxLI9NiBvJexMmiOtmAQyiMxgv7oOR62iKiWRvKyNTAd4ataE+IBAvURvKiqJIEt1ZlAAl0SbEKzxwYQCY73bb4hMoU7bw0WJZychAhV6XcauBAcHaMRjIQO+8rRaAkHa5aoyMCO8Mitx3l3sPMJiMlITf6QApK2sMkkEVICExgDmQwOltNSBSOBxHMbQVKul3MhjK7Nq4jFVihMI6W/MhY+npHEJisaCxcXkFsfiMTa5KDXKFkEEG7hMxC7cy6AU7yXRAkQCPW55M0IusFjwIggauI/p3Cqyc2IX2QyU5IlqN6J2MhN5NPMKgo53hVbAG+3EsMbrtJpDEA8RhVVS5YiiAyV3gAalIP6S+1iEg23hML0Kux3vvHIUQV3qKyIeRIq392xHEoM4/bfmCq0d+IwtVXKZLI8GSBbrbWOJYUatt5qXGEx7ixK0Y1UG6PiXGsKVCfiUxIFCNylSBo/WJZqNcRmM4tCa43gOb7cRtWgNRWMlmYdpfwpmoj3AUJQIXvIGJBSBp3u6qZNEuxN8GRm92kCUxsVKxP7oTTE913BbEdVCWh95k9X3V4igGBxnfe5ENbniGGBNkXEsDfgEyBradisFXCnfgygKIIk9pO8KZfPiB325gkkN7dxKA5rmRDUADau8HI68QGDaQFgjH/AKpqh+F1AJMoZAO25i9NrseIxVtR5jDTkf20RtIQG7QNY79pRbgjvHpVhvfuN5bEXZ4ghQaNyZG1jxUqzFF7NCUCdQlItNvxIGp67R7FPfYy1fUg2hOFOx/eCFBWhtCJkY0CBM7MxaxuY9sbN+BJjbSbYbSYFDI+uiKmhSddHiVqRuFkJC7y1R5UB+0fmK0lT8wkYi7kyGtxIXyz5MT8iEFZQGbYzTja18/mExBGlhQjVxmDvpJraEjbTRmIbAMa7XMgFbCS4nozXffeQ5TxFFTv5kpmHzFQwe6zxDVyx9xuJQMOY1Cp5Eglgdr35jEZADtvKKqAK38yKRq2lPQtmI1DeQqGsyla24qERyRtEXUYKygEbxdADTffmWb1arkdQRYO8p7ETQP+YAyXfyO8tduZCVAPtgATSizLx5Aw0tCdQyjaTHVkFYwGvvHG0JwAB4ihkoV4g+oSZcT2c1abiqBhmzjuKLV8wogRxLK8xSNR37x2pdJ8yLAEADeUy2ss5AZCe/aTT2UuL3X2hhENkyDbmS/EupYmMhAfBgE7mFp1H8QBjJY7yM4bgzUZD/5hY7ykxBaJMjsC1DiFDdvtDQ03MWRSlhAVjQ8wjS3u4gk0d4IajI7XAms3tHBvYL5iFWjcPVzL6Fkg7SilDV4lIYxnFaYWBDbk3IrDg7wNa3XaGqgIWG5gR70bHeDjyZMZDfd+ZfLDyY0hUx7iS0W6482PWuzeIiyvaWGs2u1S9Yce4byr4ovux0OYKNou+0A5KhKQ4JjEHQZbreLFBSO5jE2NGDkWmDVtJhi1GkeINAA2LlM4Y0IYHt3ieASBVQmouxxCDXYhY8dtKiD8Qcild/MMnSaIky5LAFQYrFfBgOmnjmMRuZKuj3gIolrHHeGcIHujigK7QDfF7SqWWo1W0B32BA3jCvtlHHVVvUBYcnHvzDUak3hjHqfcSgLfRIqiaAlEhhXcQwAf0ghlW77zKaoLsDxDQeYJYGqlsdHfmXV0JAs13hqhCbiCgLWY5dxVyoQq7m4Jxkt7THZNmAErHu0elpJRiCveWisguP08kbmQg6bkQOJceq22JlHGtmj3ghiGIPEZewl1dA+E7FTKJbTXeNyNooXF8mJTwihzYIh0RUgJAuCrEtzNKJudj+kokcmVkHfvBY2oMlQwjUfxDxgcmWiqcdjmBpIsXzKyLMzOl8DwINCgW4hsNOPm4hdWwPEmr+TiAFJU3BChiBzAdyooSI5IJHMIe7BRoA2iVpdzzBLMV90iMHX8QvhFbQ+8u7J1bQcq2QR2jK1jUeZFJc21jiEoHPcSDHdgyaNuaqGbFj7vzKRD7jzDQUSZXqUD/tCBAIr5hORssGwRYl8jUOYwXqCtplZEFCu5gKhLgmMf3HaAKgAUIO+qTcExiAMt9xAlE71RlBbO5jByFi2/pqQfM1ir06VJitZ2h3Y2guNwBM4CX3E+ITAf2biCCBKY1xGBhpN/MEA6rgK+rYwyTYriQEwtbEmOhdi9pS3pZebkqU0AXVf+JamtpWZintUbnvFqWLX2hWoMNMXlTVXiWFBBhadrA7RpCkWhtDyONIFcyNuvtG4kABUeYWF7G6ljIBuYdLxUootbSGqZ6YEd5Ge6uFpVVFjaCKu7kELWRK5NyUS23EooRUIOtrg7gG5QJ1fAjSQdo0QD20e8DQVNjiGSFllgRY4jVLVi1i5A3Y8wlROSaisoPKcSph5OncQRmB2N7wAxod5aizZ7Qo2vUPBk4gu/G3EE5NuJFzDDuJaMh55i/V1EUKhBQ3O0IYNvxDV13oRTE2AsENpaVX//2Q==">
            <a:extLst>
              <a:ext uri="{FF2B5EF4-FFF2-40B4-BE49-F238E27FC236}">
                <a16:creationId xmlns:a16="http://schemas.microsoft.com/office/drawing/2014/main" id="{5DCBCEA0-DA2C-41B6-BA21-E02F587A52D1}"/>
              </a:ext>
            </a:extLst>
          </p:cNvPr>
          <p:cNvSpPr>
            <a:spLocks noChangeAspect="1" noChangeArrowheads="1"/>
          </p:cNvSpPr>
          <p:nvPr userDrawn="1"/>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5" name="AutoShape 2" descr="data:image/jpeg;base64,/9j/4AAQSkZJRgABAQAAAQABAAD/2wBDABALDA4MChAODQ4SERATGCgaGBYWGDEjJR0oOjM9PDkzODdASFxOQERXRTc4UG1RV19iZ2hnPk1xeXBkeFxlZ2P/2wBDARESEhgVGC8aGi9jQjhCY2NjY2NjY2NjY2NjY2NjY2NjY2NjY2NjY2NjY2NjY2NjY2NjY2NjY2NjY2NjY2NjY2P/wAARCAUAA78DASIAAhEBAxEB/8QAGwAAAgMBAQEAAAAAAAAAAAAAAgMAAQQFBgf/xAA+EAACAgEDAwMDAgUDAgUEAgMBAgARAxIhMQRBURMiYQUycYGRBhQjQqFSscEVYiQzQ9HhNFNy8PGSJWOC/8QAGgEBAQEBAQEBAAAAAAAAAAAAAAECAwQFBv/EACcRAQEBAQACAgIDAQEBAQADAAABEQIhMQMSQVEEE2EyInEUM0KB/9oADAMBAAIRAxEAPwDlWoH2xbYDk34jGG8rUON6mbFZ+owriUENZ7iILWNptyIuQUBczPi0HiYsz0FqN95Hv8CEmkNZhZmUihEgUN5YNcyhQEWbuFPJ+YIBJixZPEcvtFmAemhvKFEbytZMpQeZPaiVSO80BtKfMzhrkDFjURDmyGuZeHqHx5A6miN4pRqcLH5MCqBTbx7Ha6TrupzOr5XAUb1fM638/l1A4U1V24nlel12FN1PQ4PqmHpOn0Bbb5Eaa9F0Ob1U1Zdm8TYrCuRPL9N9VxYVLu1km68Q2+ujIaXYeZqXEelYqwKahZmYp/LfYzEf7TndN9QwYU9TI3uPmZ+t+qZMwLYRqUeItg6HUIvUEaHAf57TH1KdZhZEfMrI21rtOE31t8TexCH+Zt+n9e3X2cyk6f8AExbKOo7fy+MDHmUebNzJm+p5MTBQ5ceRF5vp69QxyHqPTA4AOxmPIvTqulspBG3i4to3dRkzdRjBxgn8HeM6L6nkZhg1UeKM4jdQ2Gxiyll8NO3/AA5jwZdWfIA2S+TMy3fCNnWN/LoMmRbHkjcThZ+uTJnX3E0Z3fqvUf1AiKpA+anA+q9Ujp6SYAH81/zL2tdBepOfSuFyK5M6/TdQMOEKWBnkfpf1AdHlZcmOye83db9X1ofTAUn4jnr8pr0JUZiMjOBW4nJ+p/XMOMtgYByNjOC31HqihUZiBOa2Q+oWY2T3Mv2/RsdJ/qmUsQhKxGXNkbkkk+TEA2LHMtSw+6Z3azpRVtW8MACHRaCVIPxO2xuIqb2YLvvQ4lu/YSgtiPbXoJJqUHrvKYbRJNmZt/EZtaNfiEmdlMQoIEok3zNQbi3qLfeJNiVhapb8yX9unP6Fj5j1mfHvHrtMtvSfwsnvc/M9RPGfQ/qWPo30vsCeZ67B1GPOgbGwM1xZ6cep5Nlypc6MpJJJAkkkqABDA3M3V9QuJNRcCvM2Tm/VsCvgLFNXxMdeIsH0nWLmYVZm+cX6Jk1bBdIG1VU7Uc+SgyFgPaLmfOgfGdYN/E1xWY6Rt3lsI4OA4cHVEadz5udPXjC6lND8zn/UunyeoHV6HxN2LovU6cUxBI7mYn6U/pesTK2gGzG5ndNxuJxyB9Oz6tV2fcKnWx9QmfFqAPHcSy/hDkbUoPEKczJ1bdO3uHt+Jtw9Vjy4wwYCalhh0DMSMTES1yI5pTZhEWKMqPJ9X1IORxlyULnFzMrsytTKDtXNT0H8QdLgXE+Wtx3nizlcNtsJw/xavqsWMt7IlUqNyC1u94jcyuayATvFFwj7CGVI3Bgij23lBnJY3FQtKsvzEsx4qMxGRTkGlN9orJv8wmctYgihIA1kiuIDIw3l5CQ20rW1SonpkrzFshBjVfUILah2lQqwBRiSxBjH54ij+JuLFhiTzGWNNxQBkNkSrgtVmGsQpoxoyiuJMRqwIl3zCzYkIse0xGLJTR7ta+ZkZuDUP+XdlsDaJLe7aa8eRhj4uUZGxgGmFGMQaODchxnI9naEU0DfeNFP7oMKxUEyIEqYOkw1bfeMJFbShIHaWcd95dgGC5PaFCRRhEWOIlyblhiBzNYLoy+BRg2SZfMKqjLAPeEBDB7ESILGw4mgr7ZnAHaGXfTtM+EBkUjcTOTvHnISKMz5ObmosQbSisgIMsm5RXEi0ZZUV8wOIUR2MhF7wTcisZQ1V2lEQluostTSI9ExvxKB7RJ+ndev9lwD03XLziMuxtq1BZdKy8bzCU6tPuwv+0E9RmQ7ow/SPA05um2sbGZWUq28YOraverftAydTjYbDeZsUtviHjWzvKUht5Y+67mPIJrB2gMTLc33kUVvKKQm6MaR4g6lho6j8yKoLUBnCmMdpmcW0sQ1cu9jmGmUlhZ2iFNGGm+QWdoo6adQAAFEL1Sx3/xLy4enGFRjcnJtvfMmTpnw4Q4YMe4qYzGcUy1uzH8SJkcmkFxCsWO8IBwxKnaZZ1rbqXJVXuwePM73TZQcWNcy6VPHE8uHVfcTbD/EY3X5sqhSdvian7bleo65PpfT4dfpYyx7kXc5KfVBjDJ0mMKvxEnJg9D+ozMa8zn58iILQUI/+Frr/S+j6v6mz6eoKJe9y3+hZh13pDKuRRuS205f0/6tn6HV6ZtTvVzfh+rdS+U5dDMW7DmQ2U7rPpw6ZkOXLj0g0QOY3C3qOqdCdIH3EGpxfqnV9R1Gb+srL8GB031PL0e2LvzfeMmpsleq6oY1wlGIXJ/qJnGT6n/LlsLKrEdxuDOb1f1LL1J1M5B+DMoZibJuWl6dHNl9V9S7TOdZbe4pXM0I+24mWdB6gBqUaaC+ktY2lghRZioYv+0hyGAMw8RbMWawIgb6zE7KZGdjubl4smkUVjy6nGe0v2xqXGRWFx6m5mJ0OSeJp1hk9sXTQZMSsbDV8RPp6TNHp7XctUVuZvnJNajPdRbTW+FasTOwAnSXfSqU0dppX3LMwEdiuFhqAXG1cBaHMO7nN1WABNvS/UOo6P8A8tjp8TGlExvapKj0f076+M2QI/PzO9jyDItgifOdDI2pCQROv9J+vv0zjF1JtT/dNTrPbFj2UkVg6jHnQMjA3GzowB9XIO3iCmYE6SKMaRYi29pEl8KZKddSkGWDcAoSd2NeJajFiwHD1RbWK8ToDeYGwZBn2J0zVh1L7WEzzcWmxPUqXXSAT+I6Sas1Hnevx5dgxOkfM7PQZFfp1oi/EnUgIL0hpxf+oJ/OnCg0HuOJz/5rXt3MvS4czh3UFh3hY8CY/sFSumdWxgBrP5jpuSIz9ThTJiYMB+04S9H1ePqGbBkUYua7z0WZdWMicTNky4ydFUPPaY6nlY29Fq1BWayO4nQJoTz/AEvWPi6oa6IPNGdoZ8WVQNVXLzUZeox/zDFXS0O24nA+r/Qemx4S+HSjDehPSFkwNeqxOV9ZfF1OBhjPuHFTNV4rKhQHg1zvM7IxFgR+U0zKYn1tO3aZ/wBc77IZG8yWAOd4xyG4Mztsd5Z5BLzvGBrNLFWDUaNqqVBI+hraTKyubHPxKZL5gqg1VMqGj+ZYxM0cE0wkJjQivSG4uLLlvxNTZALBEys3uNCpqIEsuncR/SoHUirHiIteDNnSFV7xRiz4PTc1sIkKbozqdToIJqc4g6vialUP8uW4h/ybab2nS6JFKe43F9Z/TvTxJowYxTaTNAW+8xMx1XDTL5MVDnw29j/E0oKSZUfwYw5iF3k8iNu3iLc/MosTvUPCiZGprlQq4BBJqb36XEtMrH8Sjix6fmZ+wyDA5FiWuLJ3E0A6drh+rSx9qMbYyrQHFTchLEki4l8Opye0Tr9jHplhLm1uktfaQDE5MbYhuJr7KQcZgkVGBri3M3FTVcYhFRIMIGLA4MA1GWzhTMzsblaieZPqmNDuGG3MQwNytVGXZMqqAhcSwRKsQBLXLC3IR7peqoBNWmu8Te8eqB95eQIFojeTcTSvUNQTvJLAuaV7kfVm/uw/4hD6vi/uxV+keekU9orJ0Qo7R5aUPqvRNswA/Mv+Z+nZDftnmfqSen1BXiIwbGzxJ9kevK9BkH9s4H1DFh/mf6IGn4mb1AODUD1d+bkt1oTLQ2gVtCOSxKBBFXMgOYJaoW6mq2kcAwBJviTcQgu20irciLLUsHVcjq0oChvAvSTDxBS/uO0HVQlIhyN7TB6dL00ZQVNVKOXJkpC+wiVBRaLGQOAbmGNppBSgITuVWhEHNX4kGQOYxFk3xNGDrsWDCU0W3k95ncMvbYxBIUyruHjOWPFCG5Vl9x/SZgygXcmsGMxEYUfbxN3RZsuHfVzMRfTuRKHUG/iPJrd1/V+sNIFmYWYrVx2Mqx1cmI6h6bcxAJBO9xuNqHmZ1yr3EJHpviWo1qQ0YgP9x2mdXs7bQ9/MwHlVHEpiCu8pGFcwCdRMYBdb+2RHK7SnBA5iseS23l0bATUEtZq4Ou5dhd+TJ+VHQrcXLWr2ivUYnwIxZr2s8mXJdD5lBalmjNZGsB6hO0FoVC9oTDabnhqQoQ0+6DUPHQMtV0cfSHLjscyj0OUcGO6XqwigVNI61e4jJTbGAYGx/cIRHfiPz58bjxErkFVOfeRvm2+wOxAmPIdZsTXkyDitpjyEA2JJUrb9O+p9R0LjQxKdwTPZfTfq+DrUFMA3cGeAU2N4WLK+LIGxsVI7gyy4w+ng3xFdRXp1VntU8t9N/iHIjBc524ueow58fU4gytsZv7faHoPTFlGlht5uP1C6vfxMa4shzMdW3aO9N1cE+79JJauHyrHeXAyqWXabrIlbVcW75NwifvKTEwStVH4hYwcYPqNfzM+VZc4Z1Ku1H5nmPqmHN0vUrkDagxC7ievzYVzgAnjxOd9Z6fD/AC/9SY6lWG/Rwy9OPUZSa7TpXc8f0/WZFYYsD/jUb2noenyvixA5XB/WXnr8FjcxAFk0JjdsWl6APzOd9Y69hj/pZQB37Suks9N6iuCSL4uW3aRxcnqZvqbjGxVVOwAuaX6nLgNOxA8gVMnrB+uc/bvvU6z9KuTpybUmtwRdznz6HIz/AFJ8lgP+o4Mw/wAx1BtV1GUuF1604Exhr3A7VH5cGXpmp8bLfg2I8I5GUnWdV3L9PUtgQ+pDNkJJB+Yzosq4sg1naM/TOMTLpMs4yy2Bc6PW/wAu7BsdA9wOJnOkLtQMejGA4ip+2TcTZrBG9RGUgSooZbFStSht5WPSW4h5Maneoqr1rXMH1COJQxqRBO3EiCf388zOUbV8Q9RlI9neaiBOM+I3GCghKSx8xoxM3xGhbkMOZQWlo0YzNj0LtzM2s94nlWvGwQQM5DiJRrMdViEYmw2dt4D4HU8bToYfa/uG0PqSGrTL9hhXBkUWRtKfWBVXOgj2mkiKYC5j7XSkdOaFMscoQNY2i2IEoOLj2ybkyaiK5gOxHPEEt7rg5CWG0YLBBhuV0Cpm9yyeptUtituLKAtSjl+JlR7h6he8n1xDQWf7ZCWPtcWJQyBdxIHDtuZLFIz9PoGpTMpVz/aZ02xaxs0DGvpMVYWJrnvIuucAfEIjbadDJgx5Ps2Mz5OmbGL5mp3KaxmzKEM2DvKudFVcu4NeIQPYwK7xqFe8Ar3kAJMBoUXvxC0KJEU94TqVHmYZCBp4iMhJaNsyBQeZfSlKhYx3paRdyAVxJYY1dGTaPpxxxeRVVSTtCIyHkzN1QIxnvOrTyH1em6x2U2JhV6mv6jpGVqPeYV3M50Gx1S6pZSCzGMLmVDXt5hYgQ3MUdjD1CuYDGO9DeUGAXcbyY94BHuMKiN7qMYxCjaKAF3I28Joy9iAJVELG9Ol7uaioDSx4ELE7YW4sx1XusplpdxvM6zovUL7mKdjLCuFsCL+4/MiGqEZCWbeXiPp7ruZnc6YC5iDLg2ZcrstHiJKkjxLGVnFAQqJG8BKmud4YI5AqC4riCjE7Si2y21RiKh5MpcFm4TYNG5MngMDBO+0W5GQ1BU+oSJbqqCxJIgTiUSxjFxS5r2jFNnYzVlU1MiowBh5MoYiuIkiGDQmUML6V2i9THeCzjuZaODtAKz33hjFe/EEUDKyZiBQkFudJ2MsMSZnsk8xi2DzLg1ruI9FGn5mRGWNDkCwJnzqmht6MvVvFjIG5jABzNa1Ksj9JRuWCG42hqs67G9K032l0BCbaCqlpVEH08GNGQkTORUsMYU0ubjEepm3MYhoVM3mVdOynUtiYnBBu6mtMqkENMucgttxM5S+YWxPaMxggRYIHMI5KjMc2parxNnR/Uc/SMArkr4nKGQHvGh7HzHtZXuPpH1XH1K0zDV3udTJmVELWP3nzNOoy4X1Y2Kn4m/pvr2bG39Ylh+8Tqw8V7nB1ePLsSAfBmjmeFyfUM+dhkwGj4GxM9D9G69+oQLkLBhyDLz3+KuOwzBRZ4mTq8Z6rERjdlPYia6vk2Jlz9dh6bIMbGie01159pAdGmbDg95LMPO1xPUZ8PWYnxOCDwd5vTNjypsbBnJTA46rI2NQynvMXx4ajzYv6b1xVr09jUP6h9VzZ9OLBZJ/0idD6z02Z1NYqHiZ/oXRlcpbNRaYz8Iy4un6jKgV8bk/907HR9JmVBh9y1NP1DLj6fEXTHbKOw3jvovVfzuMZNx8TUk3AeP6XhwoX0gsdySN5kz9Vg6cEbDadvqHCYiTPA/Wcyt1jkHjaXr/z4iCfqUXrv5hNq2ozqYwn1cqhfSF3sbGeROZmY7zX0nXZOmcMh/SZ9JK6P1j6FnwZQ3Tk5VbkAbiYG+jZx7qc+RU7nTfW2IByAk+BJ1X17CAdSb+K3k1rI81n6f0+CwI5B7TIWadLrfqKdS9otHuRMJIF3LGaQdXMhfajvGAqTsZbaO4lZBjZR2jSwP4ijtxIgL7DmT2Hakiiy6pTKy/dAocy4HlEKxaYQpN8QSW0y0LGEMRQrcx+s+ZnKk8Qlxt3Mz5X8JnybbxaKjiG4vY7xVBPtmkMXEFs8xbZfcQO0pnOmLRBkPNGVTVyamAIjnChbBiFXQfdv+IWQ2NjM1kS5KaVkfeI7yybEmImWjvwYm6MjPR3lM1zcimB7EHWd4sErLL2JcDVfUOIltmkDESz7zXeWKHjiWGvmNTHRphCyogG0mw0OoFYCtRjBjBHiCMQ1bmSYgkyeDD9QkxeimOkwSSrV3kyB/qUY1sq6d95jLe7eFzzJ9QnqCDekTNNvo6jFZMYUkGdebPSwkNHDS4+YmrahHnCyIG5EtsUBFGpegjcStViWrQi9ZEMZCRvANSu+0mA9XiUBvLFASwQZEUaBkKAi5TrvtB1adjGK+qGZuqQnG34nnh9b6hOd4T/AF7I6Fa3M67GnC+o/wD1OQd7mUEqJuy41y5GduSbgHp18zGUZ0eWWNxn8uoNAyfy/wAyYEsP3k0kcx3oG7uEcLERilo9bSNkA7Sehk7CWencrZ5kwUnuNQsmM4xq5gLjyA8Q8hyFaIkCw9w1cfpM9MDwYQuXDWzFlVTdXCLh2vtMIY3HgNpviYsYrX6oAqJ2L3UUTXeWuXTxM4yY+MEHUN5nGC2+I31mZt5MgKLYl2xR4sK49ybkykDiJTOeCNoWzGwdowA9suwqI0spu5rcgCpmyZAGoTcIbhzOpE06/UXeZcLp3EaXHaZsRNKodoGUgjzCLLXzFkVud5YEaTdgRiZNO0gzU24kdRk3G0rRyPcp+eYONdPeG639pmUKIPeQPpM0jRo98RkxAm14ll0QMTxLIuUEKiQPR3jA1VAWRTvUBn8SKdxcmBwau0amXVtxFayBsIJezcg1riB31bxyAjvMeNiI9XPMlGjYbyg9HaAX1CV+Jm3TT2YEfMWGIkFyTpzZY6QLvcENCI+JYVe5nSNKDEQgbg95RNGLcEIKtcom9yJZ3lHi5nTQHniWyhl5qWGBEnPBl3fCVMWOjuY58Z02sFVoSHIRsY9Iz+o6tRFwmIfvRjCFYXW8Q4IupkPw9Rkwfa23ieg+n/VcIwBjsw533E8mXYcjaHhy9rqQle1+mfxFrzMuQMVvZq2mrq36PrcyPsXHG88z9H6zHgyhMn2T1X8l0HUoHWlertJPNmNQTf8Ah8YPq2o/SN6Tq1P2UfieT+vZM/TuMK5y2M7/ADMXQfV83TDRuw7S/Y17H6pmXJjI1gfntOJg6hulzF9QI4YCczrPqmfIbIYD5iui6sJ1AbqBqT9wJLTXti2HqsAOqmrbebPp2FOnw0P3M88OqxA42xJQvehtU9P0uRM/Tqy8ETXPmlZfrHVjp+lJAv8AE8J9UynL7mUD8T6NnxYcmIrmRWX5E8p9Z+l9P1Ptweyu44k6l0/DyBIB2jcbqvMZ1HQPgbSfcR4mZsZ/EOfpsxZzjsjcRWbM2Zt+JlLOveUrm5JF1v6LpRnyadYUdyZ0c/0fFiwFlbU1XvwZyOnzDGdQ+7zH/wDUMzErqJX5MqxmboOoW8gxsU8jeZnfSZ0R9RfEumq/WYcp9Vy1bmEoCQaIMZj9puKrSZeveEM6jISKilVobMKlaoDFAobxyBAsy6pXqEcRg0m+0IE6amdMhMZbEijIBcEGCVPbeNKMQLMmgjcGIhDITtB9M4944kA7yOwZal0L1apABW5iiCu4NxTu1y4h7AVsYokqeYsOwMvVfMv1DCusbRfptwYStUMuCseYAXGO5g+nvISblg1KC2qqgMK3lg3DJ24gAMhO0jNZggAmGVFb8yYGLkAWLLFmi2O0oP8AMfVTjaiwbkrXve8AWV5hY20neRC3J1UYeNq2MrKdXEX+RU17itByVMrsWaaMaahxF5MRVr7RMlF48GqmBubSA2ECYkdkNiPOfUtVvM9TahGXEEO0VxDyK53owQhM3KqAwoQwtKKt2EaaG5acw0x3+fmURpPzJoamPXI/TkysWbT+I4ZBfMz5iNJQt+JTY/8AQI7bRUtFpfEv2a1lOoGoJ1Exjr7jvIEJ4M6T00TTlqAjHR0A3jMKnVuZeW9e0zvnE1ntxvI2RhGnVXEWRfKzaiXNQ3l+vfaLrbiUKB4gOOSxsIPrAGiIeFQZMnSi7E53vLiaDWp7S9SeIp8RXvGYsDMLvaavXgNxojC9IgOvgAx2PGQOZGQThevLFZciaUsxKKzHYTV1CswA7QkxaFB4i9IzKjDILEZ1DAAeZoQ2fMV1GNSCb3jRksEQFyG6AhBTZkOpN62m4o9yNxElLbeMTLqaqmsLjZeN5NwY10r2hAgxzYATtxFNi0naXZQvSdXMjXq34llGEoY3bk1KGrjTKtcGGOlVNy20HEGU8ydRlI2Ezt3AGTSD7TJiBJ5lIC3a5pXGAu20XwM+ZWH4g437Rrqd7qI0OCalmB532uV/L3vqiNbAxwyErHmCEBPmFjYE7iCKPMIACQaAQVmdmAbbeR8wC1Eo9tJINSuR2qN1fMQGsSg5J2jBpV/mNTNvxMyCxuYxRRmKjavu3lkbxKNttGI4ETpqXEZSNoOgmNBB8RTGu83PHlrVEEQGsyyxMoRetXV0alhDUlmtpav5l++KWV0mSzDYgmMVU0+Zr7ShIcyHeEUF7SvtkoENpMjZNuIvJqJ2EE2RvJqIzAgxBUg2IYBBj8ajvCB6dh/dN+HrcuAVjdtPi5kJQdhB1gcQ16dPNnx9RiJcAt5J3mboejPUZ6WhW4uZvU28RnTdS+HJqRqk9I7w+lZgtHKn+4MQEXACmT2v5QCpmb6tlIA1V8TF1OVs7gkkk7bRqtvU9ayYW0MD8dv0nQ+hfWc4048vA4ozzuTC4Wvd+DH9D1K9OQWUH57wa9h9Q+rY8aqWcEXuLmPr/rPTt0v9Oix8cTi/UfqGDqcGmrYcGqImPBnAWnEm1bWpcmsHI7Gz2iHK5j7lN+YvN1A+0HaLTKbj0zaY3R7Ek6gPES/ThJ2+mxK2DUWIPlTOZ1eQF2A3lMZQFXtBJo2IxF9pJAMzlqY+JUF93MvSFEDWIQZSKMIo0ZnyE6to16U7QNibliqU3CfccyiPEWSbhDkIA3kLARNkGESTAcGDcbRosEb7TNjFQ9dSYNLPaxJdl43lDIDtDCjmT0hLOch3i8jldppfSO0z5NLSzyUCNq5kaoo2DtKJ33nTATbG4WlWWwaMvGNvdxKI32k0DvAJIlksDxGpi9QWZfQBHsSyB5kGIqxFyntTUngDwYa6jxIqhuY1AV2BuLQiirSbmOyrq3i1Gk3EugQlwWx0Y4tFGyZYIrECVZJhUBKJAgEJapq+JaEES+D4mdQ1bxiQW8LEVI928L2IbWYQtkAHuEBAlx7sjjeLrHUuqIsuni4jUL2EIsAOIBOrgRPAdhc3xYjDoB8GLwAiMOOzM2+QJUUT3mchixsbTSQBsZdqBxNSjJQkG3Md6YZ9oORdJozWrHVQELCH2nzINpO205ahSqGJuWF07CEtY9+8l21x11fwuqVaMjY7JMZYqXe1STq7qazsnsMSATxNjD20YoLR4nWd5GtLXGx5lZMfgbzTdCCCD2k+9TSsJK87R/3RdDVxvCuuJnq75S1Hxit4WIaUgh65hB6k3wapif1kul+ZWq2lOZjdQKi33NwnFiVj2BvmRTZNygR7RtFZVIW7Ee4EVuTvvLKF4k8xXUithNYIHaKy+47yy+dGfBjr3RjNXEYFIXxM7qdW01u1TsZYLbReRzdQxYWjvAIYG6uEWG0rvIBr3lE6huIV6V2jQYWhzEZ03sbzQrAr8y3X28SS5RkxMVmhWLcRRUK1cGNxrRuXrFR08mU3tWE/uMWR5NyIQ3uPEJRUeqjTKOLbVNfZSlVuYZIqmMWWoyjRmgwICPMmJFLQcbUajGYJuJKCyUvEAMb8QRmLdoV3IHaWqxDRtt4kORtccjDgznUMVjDQ3E9/iMRqPEyGajxAOrmozXtLSnl1qFW1cSiTW80NhblRcA4j/cKljRBzaRBXOGMYcWo12kHS1uCJ18YoDlCncyx1APeE/S34iv5cAx4waFySmyxWhgNoJUmQNLjzFEMx2gnG17XIPUB2jxqIAQd5qxBSvIEyHVe8sMwiwOyhSauCFoRQJJuGG8yKjA3CJ0rBc/MWWvaGVl7O03dAcfqBsm9duJzwneT1COJTXZ+pZsTqBjokfM5LvRMiNq5NSiRe8i6Xrswzk22lFVBlaVMqLDHkwvUFbcxZYDaUGo/EYNePq8mgqDtAOSzvAtStjYwL35jCnltK2JnYlzCZtIqLXeICYAL8ysZBIBkIMEbGA58Qqwf3lDDY53izkIhjJtArSV/EL0VdbveCclyBqgKyYynBuRL7xhYEyCrlE0GoBB/WPLAjiJIOqAKk3VR65KWjFhoRIkQDubimvxLyPKRwZqIVyZZSXkG9wQ+9TSmDihG4sfup9hAGPcNc0vobGNOxmbUI6nDo3U2IOMlVllidjKJoVH4F6t4tib3lqTe8aUDLtE8DOHraGGNfEoY/duJbDTxKqxk2gM0EmhCRC4lzBF01vK52Ej4nB4MNFA5jwBGMkSzjIHmNvsJRVgtybULQG74hZHsV3gFjBFk7xmqKyI1O3eKO4h4iTtJZ4Gn01KxQTSd+IwGzXEYQO85bYyWqKRtIECtxC9q7iCXBPMm2g1QQ19vzF6ttoanb3SbYBddZuWApSjLJEQ777TSjC6TzF5QXMC2O9wkY95pddNTtBBJMBzpG0mM2NzvOf4ZMY3tBGoGXupgaxr3MgYrby7s3cWp3JhWDFE9SzJdGzAOzSZSdpfYMsYOo3txJrteJWql4mv8ABZfeEGuLZ1KfMBW3gG5riCGNyjZbmLPtbmQPDjiUHBMVZYwqA5O8iGkhtl2latO0WCBxIQeRuZYCJ33MtYCqbtt4atZkVGcD8wQur3GWV93mGT7eJUKcmAASdozYi4I1B9hcqo2OxL06RUJ8ldt4uydzIBIGqWVAWzAY+/zLykkCuJZASERo3O0TiAMelUSZKEMl5LPEYrBZQcsxHb5gkgGpQwUdyIq1Ly2YnYCpSIdVniICK2aFwsi1jrvGAeInqCQRUDKUa+NoQwkC+0YW1UKhb6am9UkfEs3Lb27VIoNbyg8SrXEjqexg69MDWzNtxICUE8wrIhhSy7bGWFAXfmZqIjGoauSYoRiEDmZoeCWkBOPeCjG5HcE0ZkdHpM6uPcRLzlXal4+ZiQgCMB+Y+7f2MfFQ5EmPH7vcdoAY+YwhiNpPt58r9mlceMmrl/y2K+ATMark1Sy+RW5nX7RdPz9EFGpdpk6jDox61IPkQ8+fIy1cWGZlptxG8lrJruNQGrhjADkuhU0ui+nQUX8RsRhZ7gbGa0wqRuIvL0+3t2knc1NZjtxB1Ct+Y0YWXmU2EtwJdiksxI2kQR6dN5EHLgK7rH2iAZxVCDRq6gaGuGCVE0Aok7SyjAXcbhOPVTS86AboxrxASG23kDXKJ2izYMoaQB3i7Fxy/ZuJnbYwC1kSamu4A3MfjVSdxADISRKxsRNbYFKXMrKBYEaDOQQNQMSbEsGzKGsLG0WSRC1VBJuBAxl6jLWo0ldPzAWtg3G40173UVYho1QhpSuYpnpqhl7imQk3Cr+ZZBMrYQtW3ElSs+RTzFpYaaHtjsJRUAby6hWRrgIhJuMKXBspxNRWgfbRgElTImTbeC73M4giCRcEWDLGS12lcyg62glisrXe0jhgLPECeqTK1b7wLqGGBlULCztvCQlOIYWhAYHxAcMwIi3YExY2kJEmeUEH0mEcxqouiRtZgjeXFQtcguMCiud5YK38wF2dW4mjEm13AyupUUNxAXIa2MnuDUrjvzAbJ7oCWZTcznZ5Q0kEbQPTI3kUUfMcrBqBEIBH8xgaxDzYFxoGHBmYCjJim0D3qA2KzdyFtoGor+JZBWQNjPkSK+1yHKGGkwNNcS4roZ7A24l42GnbmB1D1tLxA6L4nO+mTHYgcxeNbJJNwHY7iFj9q87x+AYNtR4hrpN/ESzBRIr2DGahiEPkJviW598rGFA2hZCALkUt8m9QXYhYotqaHueTKILKxgGkfMgOj7oui7XwIQRtTcB7beXlLEUsiq2nmFVibepGf3VBU6WIMjDvAYhFxgNnwIjG1j5jMbe6zLiDOwO0UmS2qHlyEiu0VhT3EyfhWi/mTUWO/EWRpPMsPuKlQwrQ2gD28ymY6pR1ESAcj+BK+5buoDkjmEN1lVagKtwgPUWDQIjE2WoogAUQwQyygQPmA9DcSIvZbgaQTY5kQljxtGkgDiPSlKObhFtIlVqbxLYAEbwLxsx+7YSsi/MJqCxZtj4EoFccLj8xmkKLuKdxcbtAOjFr7QmOlah42s7iDnG81v4GcmzUbjFDxBTGCYZFGrloYq1uDKa9W/Eg2HMljzczottuISrcUCS0MPR5mQbtpG0pFLm4JOowtRAoGMDwaEhyRYvTvF7zODSHjBkftMyGoxH3kvOjUuQgby2yIwiC17CVUxZ+lNAU/MIUJn9TSaAuF69cyWUMZqg+sYnJmB45gamIuJyNePKp5ltkH6TB6nzC12OZfqmt1owlFkA4mRMmkSerZ3kymtSuD2lPTdoj1QOJXqkxlDGRa4lDErCoGsy/U095dor+UGqE3TLXMgz7cwDlJO0v26XRjp0PMs9NjgDJLD33j7dG0Rwqo2md+m1NxNO/eUcyj8xOuoazL0dmGOkIPMcM1mE2YVzL9+jQDGwWpmfpmJJmo5pBkFbxO7DWBumfuJS9K1zo61IgnKvib/tprG3SHTdwB0zTdrB2hUALk/sprnHGFPzAdW7TpFEY3BZF4qanyGuYs0I6haqPbpQdxKGBe83/AGRdhftrwYP3EARx6cExmLpxM/eGsuTCyAHkS1Brg1OgUFUYvKm3tEk+TS1lVQPmDkUE7wnRwbFy0wu/I2m9RnoDYSnw2t94/JhKnaD7xtp3l+wyBDdSyh7x5BvcVBKtfE19lJKFd5akkVNYXWuki4DdKw4FR9oM9bi5qQJkSmMz6XvTW8fiwZGXwYq4XkxID7TcQVIO02r05ANmjEPQJBFESyoDUQvxLDzX0zoUKst/pIOkxnJsKEauE9Ki5ctNxNfU/TkT3JxKbAuPIpWa8j1jG8xel/DL0/Tqim+Zi6rAcbllG3idJGFxz4VzLdROiZXngxMveb36VRnuv0hnpceqmGxmvvDHLJJjceM1c1t0ek6kogdpowpjyJQFGT77PCZrLg2NVI6jVxHr07LkNcS3xm95ip9U6bHjybNtCHSXkIviCg0wwHFlSY2EwGcHToPIlY+mUY7cxmNbJ17n5i+ocopQ8do1f9IZAGNGD2poJUsNjK9LMRxYm/BinQHcSl2O8pNQJBlshO4lMPyt76mha9P/ANplO5EcHAHH7TkwWG958RwcKm0yFm9QkiOxvsb3lpRMbX5kTZYtPcxviM52HEgarioORr2g2NoGQ2R2kRSLpY9zDLaTvzKBA3MC9Z2lU8EVZ5ligkRdHeW7nSADGAspJAAMbi4ozODxW8elCoqF5617CUKKbw85AXjeIwm2qVVrSnaPsACA2MA3yZTtVCpPYPL70viDi2HzGAg494tK38SaKun3NyF/dQEDcuSJAbfiawPAhkUJSAS8j6eBMoSdySRIg5MhYu3FQ3pVqFKPu+IWoqNMGvbcFQzNvKGFwK8yFr5llK3MWWtoD0GgXKZhzKv2xDsb2k9hyE6viHkK/rAw1VmDkbU20oPWIQIqKWpCaMuAmccRFn1NxDZgeBLx1yRvHoOLKEFcxDsxO8aPdzAb7pJ7AKTVygbhsw4kWlFyiibEgJlEE8bQ8a7bwLQnvBLXCPjtLCAiQEgBW5Alm4SVVSi5BkB3QqCeIOveUX7SC0O8YIkG+IV0IDhsbuHrmYOTGAUIwFrphJkNVcAkLvFtk1czP1DCVP5kZ6Woi6OxllpcA6Te0shhCEYSKlCg5Mre4dKTL44jRQ25hhhFPFgnVGaY1XUBvcZFBIhgACY9BLKRxDxgjmQkkwwABLRZUGVYXvAcitjEHJvzLOdMamzGqie9xXqGGGsR9cB6jLuADvCbiQT1QJZyWIgiTSZr6wP9Qyi8EDaCym5JIGoxhZM9LzEAOeBI2Mn7pcBp1F94z1LmT0iDttHYweDF5g1Jl1CoLmuIGywGeYwMGQiGuapnVrMMC5bA45LPMauUBamJrHEoMRJn6Gx2HNSLmH4mUZdUpm8RlG0FWNwtKHtMS5GEbjyXM2UMbEhPEgxIe0hcRZygd5doP0lVrjQy8TK+QnvBTLR3jya0tgxvvtcbjVUEyHL4MgzVyZdq60ZEDWBMzdJqazzHjIpWwd4AzG4nXUPsBMBxNsI1V924kGTzDDgxe+j7DZARxM+VGHHE0eqAKMDJlFSTqms6bHeacbkDYRQKsbjA4Al+1JQ5FJbVVQHBat45XDGEwxgbVcfdd1nxtQppMYVX2jQivK9JQbuX7H2HpvcGonKCzVxGhgBQMoBSbO8n2PsmLGAKYXLY6DuNoYZAIvIwba5nahbG2sSsuEZBRhLjBGzbiGACKY0ZrbDWU9HSal5Eah046Ijb0nkES2IriPtarE/RnISwNGV/JtprvNqmoRZeZfvZ4WVyV3FmOxVV1XzE99Ihh9IqdKwrLV7SlX2+ZTNZlgnSagWg32hEm+KlI2kSmcmEXdbmCbY3IttzC3IqFCaIrvGImkG4IAU7wXyEttL7BaNV3FspuozHZMtypau8oBR6YuX6pvmLyWO8FdzLga5LS8KUS0i+0eZTvQoTP+BhyWdpV6jZG0rFjLbmE+ympBT5BVCTGNQ+IhRqfeaVISMwWwVV2q4CkDfvKdwT5lkCoBh9Up3A+ZSAmBmFGJ7F4zb8QsxsgQcalRciKWckmMEo6YKtvDzPQ0gwEFbyjQVDYxZmc0sMsStCKKs0Alt5dBT5k+1ZQ352gMDCU5HbmKJ3oRiChZkFg6V3EUX1GW7EmpFAA3lgip3MvV7thtLCk94Y0hT5jQGTIRsJSAsCSYGli+3EfQAj0M7ElqhUwEP2g7DeVkYmURCb4jNh3i1NLBYljtJ7DL7wk3i09u5hep4igyT2i7N7yy507QO28kBagG2jE9x3iVx73GsQF25koPYHaDks8RaEk7y3eMB4/mO7TKj2Y8MBLRT8RJsTTsRvAKqZkZ73hXUvSA0sgGUWDYhqNosGpfqASAiJAdpRfaAGuMBEHzKFSwLkZagXrriWGsxVGGu0WBhaVWrmASZNyJBTr4i/T3j1HmAxFyyqr0wRAsLtDBvaLZDqmp59qMMIV3E1RjVapLGVyzQgEkmGNxvMggZYFxZOmUMlS4rYgCiLei3EUuVjJ6huTKYJgKirqNAuDkXbaWEhLP5MEZN4RxFu8tcAXczXgwasOZbZB2iX42gJzvH1TGgvYlbkShC1UJMA6a3ksCEDq7QGXeQGrgwtZWJUEGNrUIsgtslwD+ZCmneAwJiQEWOmAGbxDVKG8atBeJfECNZ/EuyYToCeJAKjwLBNbSizAyaqMJnHiBFyGEHIN3FDc3LbbiZwaDksS9QZaMViQ8mGQJn0CT279oTEONuYsPQoyl0g3LgsF1NmEWLd5TbjYwFbS0YH4zRomNKarAaxM7kGiNpePKVO8zgujif3biCWptuDGMRkFRfpsvzLATNtvtLI9l9xFlzwZC7BdtxGC1Yk32htkHeLR6GwgsCx5lwEzUeY1cqlaMX6Q2s3Ay42P/l+N5MUbOVbY2I5coKzIupV90ob7jiXBmDbw+buAAKjFT23OtQtVJPxGEaV2glxwJDksR5osN5lM44gXZlhRyYwGhFSa64gbkGpMYN2YBFidzBDWYbe7YCTHhs32lB8JE8NY5jMr17RF0V3MsEFk7xqqFFkVEqwLXGM97SUCW3hI4O0ILa0BZi1BV4XGksAsz5MhJoQspYGhBxKPU90ePYLGtbmG7S861Vf4i3cBZPaA21wmazBwJ6hNmXlxlG+JfyuHowCxLtqfzKLe2oGNTquTEaQaXeUCOYJJ7yibG0CUGYwHajUtjpESCSd5ZBpR6Emo/pE6jW0MXVmMBEknnaA7VsJNUocxgJNhvByOb2hAGC4k/IieTLbJvQi9UlXNYpqN5jA17RABqX+JMQ7VogF7MXkahvJj33jA9QBvLUBzvtFF9qEmupAxwO0Xpo3BOQkyBi20eQ37hUplqWtKN5RfUYEUGWFswlMhauJBZHtgjfa5Rc1BU1vEDRSiJyeYwGzvIy6oCEvVHqxg6QJLqa3RoQ7yZDFh6lg6pnBDTDaDemFYURbm94AuSeIJHzCuAxuaijB23hbRIBhg1JYhgcCMDit5n2hBqmcDCdRlcQNRPEhsxgIEmFZEBTD1ACQTXYimHukZr4gizNSBgkg6qEHVGKYKk2iy20oGMQ6WDUWHqX6gMmBmxg6IOuX6hkyhqAAbyHSYq7laiOJfLX2rQOILGorWZNRgnRnqbcSgb5iyd5LMJomEAIQZe8sbwCqCZZO0pSe4hBK1ScmQi5KqQXVSyYFmTUBAYJNoAeFdyACTcNeIDCGt1LQxV8yNpES2RgaqWDfMmCNR4lhQRLXTC28S6FhN9ozQAu8HUFll7EgpnYcQTl8ymJPEXR7zWAw5Jhk0N4se2EWsb8QDUhhsag7hviCHA4hncXJgO/bAY13kWz3inB1bxgamX3RxcmqMygCacRUijtLglWLMW70Nt4x2A4iTv3kwUMso5CeIOi5AtGXIC9RiIaZisDWpFRZMYH5MmuTGCo2mcNDR7Mn1GcXcc7FUAgY11wm22InX8qoJ7fmJYNdRrPSwVJY+YgvdVG0HUb3hvsIGPdt5YQavtUMMIDD3WJWoTOB+pQsJT7TUQAzcAzRjBG1SekxmZjqJq4SgPuYXUDSbmcMxNCa9qY4AO0qzLA8ym2gaML0KhOmn3VvFYD7t5pyMCuwmL7FAB8fzM64yMnu2h43KtULKfeLgaaHp77zn5QNRo7TdrGjac/qH1NQEc+xeBiHoTT1FFORcyYgdU0ZNl5uavsJBJ2qNT2jeBqocQDkJj2hzmxAB8QVVmjAujeQDp/1RbDxGO97CDYHMoBbHMMsalMR2lAE8yiA2IQ2ksKIJazUexbMZBvKC77wjQG0go8yiwHaV90rTvNKvXe0INQgaTGqo7mShbe8w1Gld4QCrAO58CNRd1IADBJAhLvCrC7whQbaQ/bAEiGsQRBAB4lWDISFEgItpEHXZ2ijZMYiSqYSAu/MWHFw3AKxYUXJEEXuEHJ4gFQOJW4gN1j9YJ3MWDW5kVyWlxTu0itKoyrAMIZqHeLY3xCFQW+IwBcq6haCYJQgwqFjBskwzxKCm+JfAq4W9Q0UXvG5Ma6QVmdCQakLEw9FCzAJEAbMIEnmCeZYlF1RlOZCCeJANt4QsmWDKZd5KmlWZAIJMMHaQXXmWAIINxmP7pKA3Blk7Q3G8raRFAwtQqCRBuozReqjcs5LiibkBlxTQSZNUFWkNSYgtUK4m5dtGBmqMxm+YgXL1EcSWDQ7gcRWokwSxMgjARl6QYDGpA0YCIoyB6lapBR5kwWzXDxttAOmUDCn2O8Bj44liiJZAkRSnaNBBEXsBKuM0XloDaLUseJD7mhilG0voGFNbwGoSHIx7QDqkkE03zKfYbSiWg7makUIbeP1+2K0StXaX2gxkoyGyb7RaVe8aXFVGKgBG4hBzUAtp/Eq94xDSNQ+YttSjmMH2/MQSxMQMXIDKfIBKCQhiBG8eIEnJvYk12YehAakGIA7S7F8KAsw1FHaWormGCszqKxoaJUVE5UYEkzTiJGPeIzM3FbSz2pAGqXenaozpwLs1Cz4wft5mt84EEmr5l47JqoQIVaMLp1Lvcv4Uz0jydhKVULC5tbHrx1MvorjJ3mNTF5jSj0xYivVfuCI3HmQNVXGnGGYHtIrLkJcDbaUq1xzNOVASEXvCydKMOMNdma1GNxXMHYyOGJJHEEBvEodiS2vtG6hZEQgbVUbSg+TJYLxKTkjM6UQbiUyMMlDaanTUBZkxSwdqMzZVHqR5ejQ3gpjLPZj0EkbjTzNOPGQltzD9BQLreUzELUn20Zcm7x+LCrDepnay00qQmO+8tQy8eMUAJlyPZPiA2TW0FmiQWAeYBNmaNBGK7mXlpqLhiLLf4hLj2uLY6Y91MVdSxUoG4egEcygLsw6GmLel4MoMT3jNF3plqjNA2LbxwbbaWiyukQDZ7ymfzKD7ySBigck7yMQRK2rmDpkwVpJMMGpA4UQNYJl9nseq5GBkUitpNXmREWMBWt4piO0G4xTiVHEsNtE6qhBrkxBF5S2TKJAk9SpcUdQiPbdxJcyi7GMpi+TGIAIpbMPfvFDCSeJX5kDaRAZ4wRjLVqgB4z2sIwEHvaXkBqK00bmrF71A5mb4GcAjcwi20b1CkL4icaFhL7MQGzNFWnMy1pepqCkqKNSUX6f9OZitGbdJ9PaYcjHUQRUnKpYEEvIKqVQE2iajJqkuCTAIgmQY2lBrjUcgRuKEYWI4qUEINQzlPaFjJbmEL0gSC9W0Y6wVoGQW5IG8CiY9gCu8WGAMAKbxIBHg6hsIplN+JEDol6AISLvKy7S6qChL0qd4uTeEXQBhWIAENRFAlqkDXI4ghaMKImVZEupRuUFdyUYG4jAbEiBEneWRBqRR6ZYWpBxKuRDF+IfpkxSE3sI4FjxJYuIARzKaoYVu4lMAJEL0kG4YIHaDql35gRn8LFNmuW2TsIphZuakUWveUT4lCoWpRNCi1jeDpkdr4lAxguEAKi2uWl3LgbVrUgQ1KLVCR5nyBDFZfqi+JDUGlJgHrBMKxUSVo3co32jEMoXzLLUIlTvDLUIwCWJMsk+ZReLJNzUitLONgTvKYqy8weoGlh7akxY/UMmflcWq6eN4W+qPGPSN5fpi74mdMKGPGeRZmnHhRFFUDFDGFJYyEqSDqk8q0OTjTzMZx5MlngTTrsgGGx9viWXPaMC4NJ8mb0X+mBAXHDW9VSW6QaYgu5EmRPUBsy22HMvG0ztXHPf+nY03MxdjZ0mp0eoGpthLOIHBQG86Sz8pjnYyXbabvSHpb8xfT4fSNmaGOobSW/oc0n08m4m3GSy/wDEr+WDtZENlCUOJrwuA0izDxqxbzKIHaOx2o1XM0J6wuibCZFyMyTfmdcmxiDttW0k/wBWsYvVI+TtGuAO0FcIdp0mM4WtHeQJqYbwmxMG0jeaMXTlRZ5j0gmQekFgYumrkx3aWW0j4mFLcJjUixc57tbmacxLnaI9M3xN8+BBtITD0nvtJomgkqTJpIjaqW0aEMsNCRD0yaajQtlJNyaajFFy9MaFE+JATDKS624gKIuTTD0bwql0DuBAJJMfViBpqQUu8FhRjQIDLbQA3jE4l6NpCpEUTYmUy+IaChxK7yABtJY7QiLMgSpQVMFvSalA6ppTINFGUAngTJjPcjCaAisfEcmFW2j7EZBhDCxBYFDvNp6dsZtZPQOQb7SfbTGKtU0dNqxt3qDlwNjkTMy7EQRpzq2RbEXhAU0eY7ExZd5FxgPbTG4MuZLyA1tNONFKR5GIiu8r+WNWh2k+2gRSrMHU7t7ROh6JXcxOUohNiXn2OeVIg1GZX1NtxAPE6IsUJTsDB3Mv8ygAN41TJQPENFuLRMaBm3jjj0cGCMZVo0nbeYX8Fr3B3g+nZO8M1ID3lQJRtNRBBujNmNxct8Qf3CTQnGNK3BZrMNxWxi9JJoQgkBYwHB1TTjxlEsxRZSTfMilhbl6D2FwlHu3jxpAi0xjog7wgwkyvbUJQxGrms0EYOoSXXMgoyIgFmFaiCeIIEqmUCItjp4k1VIPmBASYejvJqAEBshMAt4/Fj1drPzEJ7puxIRjsCzIshuDCim23m/CMFAeiCT5mDFiy5HF2ROvi6V9IPxK6SEv0uHKhbGNB8Tn5emKsQZ28eHRdmrgZejTIbGSvMi3jXnMuIqdooq5nb6roHVCVGv5E5eRSpogiRzvOM4xyylCGW+JDTCGSStSquOIoRYVr4llCiplBfMPJqHIgBxW82IZOIDHxIoZpcUWo95eqpa4yZWRCBcnhFa7hIYi94QJPEuKeaI5g2OIr3DtJcmJh21bSwYnXCSybiwMK3Ft4MeG8wSqk3JKNOTTl2EHEvox/oDGIDoXO3E5b+Fohk1NGab3iFx6IxH+dpBbrcUFAbiP1Lp3ijkUSw9qLBTZhY3DmJdtXaHhGkcTWDSzhBtzEDK2omUxJ5lNYEzAZdiYeOyYlD5jg1S2KdQUb8yg98RD5LkVjJg0EAjeJYaTAbKb2gNlvaWRZGkOqp8zO59RhLGIkWTGBVAu95QDY9ABO8P1gV0xeXJYqKx7tLiNClYR0ntFihDxkd5MX2W+IOZAmjiOYqeDBK7XLqVS4wWsx9CviIRXP4jh9tGZoqlfaLyoFWoTMFgkaxzHmjNSjaEhAYAjaLZWXJvHKQQJdwFnwowFbGLPT0LuNsVAfKS1LLoz+kxagLgslHfabAX8ROUWd5ZWWYneXcYuHU3NQnwlOBcuwJmjHjVlMpMBMfj04vukWMTAqxEiqW4Ec6jJmpdprTo9C6gbMujnn2bMIJ3E0dQmrtuIlEJ2qDAqa5kYXGHA3IFwSCOYPQaoSquETKqVDMaA8mpb4ST7TcrGhfg1Go3ptTG5FBoZE9wiipI2FzoEq4oQPS0Hf/EmmMYwvV1B42M05slbCIVS7SmG4sPqCPHS7Rak4RH4s1jeS1qQk43UHaVjdlM2tTLElAu4kT8ix5tR90OyzbRQo9qjEahxGYppweoN5nydGF9wjVzEtV1AfKQ2km5PJiIjFNu0JH3p5YNLsaitDM13JUwxgmqNXMAKExsaajDQi5PqNw0slmczqmUsQBc1ux0UJkyYr37xPBf8AGTTZhrhLRqYXuaExlTdVN6kjC+Fk5imqdLqKZKHMxL05Y7yylnkCYyRcrUVM24lCrREy5kp7Ebpg8TajvG5UtdpWHHtcbV7SLjIA0amMtxDbCRvH4FIEakhL4tAlYmJ2jsyloGIUaIhbGfqNml4FN2RNL4QTZlhdPAktTCshJ2gJ0x1aiZpGIE3xLc6VoQEZAlae8zMCpq7mkUTZkZVG8BCYr3IltY2hHOBsIpm1GXyFufdvIshomGiBpUATBuo9sBqxEttsYgokSXtBoGEFmhYlhQZYUVJxMg8aHVtOn0eHIzUBzzcw9NyPJnVxucGGh97SV0451rBxdOQLtprwdQMmwmHB0LZ6YtuZ0+n6AYt7sxObfL0ySFZzpa4gsHG5E638ujfcLl/ymGvsEt+O1djiOWx7q0TkxJ1eNmVQMo5HmdvL9PxMNhX4nF63psvRZPUU6sfcCZ+thZK5efEEOkrREyPYM7uf0Oox+46dtjOVkxgWOa7xK8vfOMwJEo5G8R1qBFllljmSzk8wKBMeVVpRxitpuU0C4wYxVCwBajaRclneKGaoDk1DFaviHkQFNpkYlqzYjVCAyvR1fEL0yBuJu1TQFIihhDtLorxxCG24mULfpG5G8tcTKL5mnE97QmIHPBk+19DHrF0Y9EscReTDZtY7DkKrREUaWazRl2F4i7JJ8wDquc8U0sGO4lGhxFAGT3S4uG0pXmLKqPzFajq5hLtZO8siLIUxqMFEQXlBzFmjUWDGXk0lamTUw3ljIe8fUPxoLjHShYmYZKhZc4KUOY8qhO8pn22ig20JSNUuC1BJlnHTAxwQVfeCy3ANTYqU2LvcGwnMMZA0gB0FQFGmOcrUz5A3YSymiN8ywwMAMStGHiSzNAgDe0arVI20GiZgM9UART5CeJGEpVBG8CEit5NVcQ/TBHzAKEHeVYo0TvDVFijt2hY23gE+I1Lwqo+4CMLWIl2o7SHsWYnhRtM9Mx3j8beY60H9surjJoK8TTjUHHuILm242hBgJNTIZjxj8Qeowh1oHeRXJ2Bgu5HJuSajPj6dkbmbMeQqKMSmWzKdiTQlplNZUckxBRQ5A2l6q5kYX3lmhoCou5BmV6d6hkWKJgqoDSqf/Ih8VjmJOEY9mE0jMyL8QTkXKabaTTCVAH2x6YkItuZSqF4NwwbjWsQYlU7S8+MHHzAc1B1M23aEwj+XJ3Y3DxYlBmgfbUCgvG0mmJkwgi4ApNpZyHiLa2MBtkjaEgJPNxCOU2MMObsGUHkBX+2LLNWwkyZjCxOrDeEZ/eGsSBiT7uZpNAxWRdfECg54uHiykGjEhGXmS6kxGpk9SzARCrVcHD1BUby9QY3xKtafEMIrCZTl25kx9QRtM4RsZUraAbqIOTvcvGxbaTFVoDNvLOErwYRQg3BYkSrigBFZMOo7R6KGhhN9v2k1CkQqlESJj3uaQQBuIrIw0mo0LykEbGCjaYs8wb3mka1IbkwTV7TP6hA5hI5q5IWms0NSNMzM9wksy4DfJUD3PvKyIfzGIwVYZKquYp99rjXyAnaKfGx34lCWxEbgylBj8eJv7jHp060dxcaMaYzdmPxoGMYEAaowKEG0mkUBSkVOfmX3mdNGOk3vMrorZInhcZVxkixAo3U3NhKr7YOHDbbzWmMwRhHLhDLzvH5McVjcrkqFzPZnToytxNnQKeo6xmyHZdgIAFoStA1zK+ksV6j4JiOvD0+AaVFTShMRj0hBZqT+YRdtYnWeG2sGoYMyJk1ra7wT1oU6dO8bFbpg+p49WMio/H1QP3CozKi5sczfMHjPU9HqSmRNS9oPVMpJKJpHibfq/T+jbeDYmZDlzMqtRDDmcjubHLzBibG0WEJ5nQ6vAcTVX6zLpa+JuV5cK0EcQhZ4jPRYXvtLxJVwn1pQUkgGP/lfbYMXl1qfasdgL6bPHiSmEviIWTG1LRmrT6nEQ2Iq9VJ7TFKB2jmUBLqAi0aIqNI2q9pKsn7CFBHzM+VGF0u003Uu9Qoy6tmMeIkG63jXt1vgwzjreEo9sayTiB7mOKACxzK0gwde9GPatS6E5mbI9ttLybrcXjIJ3mJPyGrxZi8jWaGwjHG23EQ4Y9pYqAC94TEAcxQBkKk3OmIoneRXAMAmjIFJMuK0O4ZaEAK1bCA1rHY8jaaI2k9IE7CFjQHmMoNF5Dp4kEdN9uJMaUYv1P3hIxseJVPZmA2EX629RpyALVxOlWMyuD1AjeEHXtFZMbAbRaqwO8qNDOKg+r2lFLjUxDvAgVdO8IELxAyLew7TMzlWomJNK1M8iNZmb1NRjUbTzLiGPYlAkQ0yI20J0GmxMgQT2hKC3MUHra41co01GHmGEoBREWVStot2LSlYxii9w5G0JceveEH9u8gzBYTQFSkoBmMY+UHtADG7AhvTQgHPMHIBcEOzmWytW4kEDUNoj1bemhOwAoQExXuTzLPCNGhStiDoA/ul0EQ7zNrOrnaX2NTY1Zed4CKwNE2In1GuOGUFfmTzFW+K+DFujJvNCK5GqtoWQrp3qNGUZQ2xEYio/eol9JO0iEL3hDXb0zQNy8eWuZmfILkGTaXBrOQNLVgBvMiuS3xHlNS7cxjR+M6uJWQbVwYnDqxmX1GY6bkTSzqBgHKQd4KdRqguCxu4xnWlCuTky3xkDYzMgK95ox5LG8NA0+YWNCN4vK1NtK/mCvaE1sQr3i3YAnTEJm1GjtNHogrqveF0j1CTRgvdfEmRYr1DdGaxgevSIa5NtpQQMspU3hTEpzGHBXuEWF8Q9TDk7SLDAl8w1AQXdRRJI2MsMNO/MYHh9X90IBT92/4EzLd+Y0EKbY/pMtaeii/aI0Gu4/SKVi4oChC1qprkxJrUFk0ke4TK6i9jYh5c3YbsYK42U6jW/Nzf1LCyo/Ey5bBm0i6C7/iJz4GZTtM5ZWMZsY1x6rpERjPpEg8wmdqsCWoIi22hg0JnXJZqGzEd5PyyaXPeQbxYbaGKrmMNXoFx4AK1M4YXHKdpKpeT2wsJvkwyoaUii9tjIoWOlpdlhtL07+Ya0BJfCEvqC1Aw4dTW3M0kapMeI34iUgWXsN4zHgZuF2mnF0t0X2Ea7rjGhOTN882+3SMjdLrFd4tPp7qbqbcbUdRN1LbMSbr8Ca+p9dZ2xUmjcWOag9DgOLMqnffmatVjcAmPwDEpF7f8SZjfMwnP1OU5NC3UXl9wpFYv5E7S4cTrdA3KbDixqTQnSRrTfpWMr0gD7tEdT0rjLrTcRvS9QgpdVfEZl6tUIKsGW6NdpfCwvBiyFR6lH8CbkTSIvHlV1sRmraQYet6VMrEsmo1dTz/W4ThIfHsp7DtPU5VYlWTcgzz38R42TNjKDajsJjrn8tT05+bUVXVvcWcJWiZobfpVa7iTlsVOcefvx0ogAb7SgincSN7lkw5FQFW/zL7Y0JXfbiWQNO0FiLIEBSQd5PK+DAdC3wZQbWeN5NBcRuAKh3iIW3uHG8Gto7Kw12OIrI6sNto9qGxchatxF8HeHViXEoTls1GBhpitFmNVYxFgbRbKNViGTUHa4RV2oErSB23iUZwN4/G+oG5fR6Wri6luy1KGMEE95nyhwfiTFNYKRYlKL2ii5CgSlfQbM1gmVdJi0ygGG+UZDKGEMZuf6giBkN3CFjaCmKn3O01O2NMe3MzahQYhaizqPMJMqkx2pCI9KyUF3hDLe0Y2EMdohsLIZfAZv5h42AO8zFyJYJYXGK1Pk/aNTSw+Zj1MyS8GfSaO8mI0ZQymhLTIQN5RyaxdTPkepmefA0jMA28X1GLV713mI5CTzNGPqfbRmvrZ6UsMV5kOUmFlOoWIlFJNTcQ7G5DXNYynTUSmMULjAQsxQBPujAm3MTl3NrJiyMDvA0LdaTB0FW+IrJ1BDbCEMpdZMQ9vt2Mzsx1UZdsOIp2OreVWhCKjRlRZjBY8QH13tGDoqyk2JbZCNpjx6gN49Wr7pm8gSBqsiNpSBUhC8iCXA4hYIpqWpWhUG4lgNyIvOHK+JYBCjV8SxitribdTNGJjUNQfquq0BFq2s++NTKA1MInqXAIKyIv01BvtAejssJMystHmUy0LWVCvS7mCGCt8RxOoQGwyg9aVtDxuL5mR0KysRbXGErc5PaA62u8sOBsYLMSdpn0tz2ykaW2kBcN8RzKOYapfaX7M6Uz7S1ygCXmx6RczgG4nkPOUN8wMjDTDQLUXmNA7SwChJmlcj6auY8b7zWrAC46UYNj3CZ8ie7aaPUBWKGQBt5IKRHhlXQ2YTZVI25lDJrFGEV6hgvlMogk7SenYl8Na04mTRZjA+MiYNDDYRiIyi4NjWG32h4wHazxM+PUT5mkIdIC895Ma9rz5lxJsZgbqtIu7YzVm6U5ARqEQ/wBOYEEm/gTpI0Xj6nSb+5z3mheo1/e36RLdC4+0V5lei+OtKXLhrUX8RozWAG54mJHyXTKR8TQi2QWOn5Mh7XnxKwD1R7zPwam40VoPY+JlYgMdtpixm+CTjptQlOC0eXUioDJY2kjJA9pmvB0zZ1sGhM2kHmaem6n0RplZA3Ttjcgm4ekgR2QeomrvMpcjaZos5CplgtzKTIjbHmaQFKSULTKDzIuQaojMuk2p2hYxqEYa14lDNd0s6mPHgYA1RE5epcGO33+Jp6Nz1X/lpQ8zXMdueWjICODcyuWBJKk3OsnTDTTcxo6ZNNEXNt/VycWZhtpFeKjSUce9dDeRNebpNthMTew020zauLXELsGxCGFVN1v23iztwCD8cQGyuO1/mQb8Gf0xTbbxuV/UQgGpxmy23v2PmbOnyFsVg3U1CBw9FmXqjk9UkeJ106bE+MnSATzOQmbqcuWtDInm6moYczgek5R/JabVow6sbFLupqRydpnw4MuEj1X1k8maqAYQvsbkLjJNkV2nmPqvVv1PWKmHYAaaad/ruoXBgLE7+J5/FiZ8rZHrc2Jju/hZcm1TYtGHSwq/2mc4a3ncHTPn6IpsGbcXOR1GHL0z6Mq6T/vOXXPXLw35Z3bjOVIBiGTeNObSaPEFqYalkFY0ownx2fiCH2+ZBmN0Y/KyiHsgu1bgysjWNoA900tQZgdmkbSFtTcB8Qbk0YsqcZomxLiiLq35hB64gMgIscwQwWXEOOQ3GB6ESCGHzIeIxDWNyhvNP0jEvUdWqsLAmn610+LpupUYxVjcCM8K4qZa5jkZWG0QFBkHtIAixGo6tPtmPJkdWpp0FrQJh6we4bTPHvCJrXT8wTTSkX22ZYG86YpiY1hqoVop2IEFGdu0mDYcasuq9/Ew5tQPxNiAlfAi8rgCqklTWKyI9N1G+8rQG5lhSvE3fIfjyVsZC9kiIFlrjBtzM4oMiC7kUV2jQuqRl07HaNFKwqotkXVYjRiHNxbrpO0k9mHI4C1UV1CsRsJA3Bj/AFNSURHqo5ugjmS95sbGGMzugBqdJdUxGBSjJjYBuIa4AU23i9DI24kRoZia2hEe2CjigGjLBExUZHtZeM3JnbfjaDi3mp6U4aCaMo0p2i8i0ZRahGIcMguKyHU0UCTKJIMuK1Y3CCMTMhO4mINchMYOjqRuNpTISu0x49RmgOwWZxB4ywFGENOreCpbTZEtAGazJVaFK1I7KwoRXUMFG0SeoIEzFwbjT928LGaO3ES+fWtGTEdXepsNzoze5YnHjfIaYTWrACruWa02OZLVwGPoQN2MjAIau4A6h2sCJvIWJPEGRtREreZ+oYg+0QVysTpG0KnLbwEsxcUeYtQVebhguM0JjHuqXUjCbsSaqjMrKze2JegZPZf0YjDvGBgDtEFbXYyIa2MmMHZH1KRMZ9rVNdUJlyKS1xy0NGg5DZlJvCK7TaACqBfeB6huhDKRdUZVPwv5jHUHiDgxPlHsUmXRVirbEdjJZ+Qk2pjcTgyOogKwEboY1qbEJMgveBr2gtuJn2NJZDAOSjUSuNm34j1xptqNzU5q41dMb9xFAd4frWxBYgV2mZ8hZdI9o7Raoe7kn4nSc416an60ClTcjzLHWowtxpPiZPTvlr/3mfLhdT7WJE1hrr48uJxS5N/mG2k2dpw/ei6gTYm7oM5ykqeZmxrW1kTIOATEPhrdGI/4hG1exwdoV3+sKykZhVna95qOHWNXmUN9j/dGYm0tTfbM2Ix5cWg2IGogTvjpEyoNtVjbeZn6LFZAx6W8GT6s/WuCxIJlpvvOpmwYiNOTEyn/AFATLl6TQhfGdS/EljN5pZz6VoQBmU8wWx2vzE+i1xiGkhXuO9ckUIlMLEeYaYWU2TUZotieDNPSISbYbRYfGv3EXNODKGQkdpMka5nln6x7evGwnoPpeNcHSIK3Inmz7upS+7T1WJQqgfEseiNAfeFqoxGsCMVwZWzb1CYOswXuBNysD3g5VtTJUclQRVSawWoqJWf+mx8RZY2SfAM5/ksL6gqOBuIz6bl/qaPMX1K601jnvFdMxTMp4NzpHN3V6fW91NmHAMdVOcv1BFO5ppox/UV7kTfhtuybLvOf13W+imxoy8vXBwa4nnvqHV+rnAugDJasa06h87sc5JI4BjukLZHBcUomAsGfGyt+ROv04G3xMcTbteT+Z8tk+sb0BA1NsPEDP0+PqgBkxaq4NwkzKdquo4ZK/PgTtmvmS56cP6h9D0ocuAkVyh3/AGnGyA4qE9yrFuRtOR9T+hpnBydN7MnOnsZz64/T0/H8n4rzCZPdLc96kzYsmDKceVCjjsYSjUm85Z5eiUqyaIP6Sxk0NACkNV8RgXVV7yqrV6jWNoORTdXcJk0ta7RbXcRVg1tLKDmLveMDXtNJCy1HaGfctgy/SsXKxLbhfJhXp/4c6FF6f1yPcRdzlfXuoL/UnUf27T1XRIMH04dtp4XrcvqdXle+WM31PEgWVpLBiwbjyAVq4jIpTcTMRpxZOxjc2FGx2TvOejkGag5yCu0zecvhS9lWogN7to3KNLRQIm4HVa7ysWQI1SlVgL7QSlmzIjoIpdbU7Snxowo8xOHNkA0LvFZXdWNmYy6qs6BTSmBi1aqMoG9zKDUZ0zwjWmLuJTrFDMwEv1NpjKGY30NvHZB6iXMge2mlcgAqSxWMuyvR4jC4cASZk1PYErTU3MwMVLG0NlKpxKxvQ2hO7MtVMk9ko1mDlSztHJiBU+YlrBqWUVjLgy8xbY1tG4QC1tNORcbpQjU1z0e6jx2uJyYjjNiWmW9o9+g7Mq6OIGMKiXGWGSKfGxFCIsKLWYRAZZa4mHIgvsKmkJ1aTGoVcbzOw3uEDQmsVo9FfMQ60dpXqse8o3GBuHJo5jD1AuZLjMaazFiN+PqV01G4l1G5lXAAsaupF2O053/AXUDehEgXsRGk60vvFo9GyIi2iOIWJWQaRtzCL69xF5HhYmJyAbMg6jt2lEgoZnYUZcNxuwZMYvzAyZwCaienQMd4OdNJPiM8p7HjyjVfeaVzGxc5imjc1Y2LCLB1unzIzAGJ+oVysy4jTbGM6jJaVMqxoxsyO1HcQ0YAbyiQeZpgzEQwkegblY9IO0mXmZBF/bIGDLvAvaDdSSQR10mxBL1GcjeAVBm/AovYk9O95AlRvCwPQfw502J8R18+Jz/4i6UYesDY+DzNf0HHkZNQehHfU3XEwbJuPmdfFnl2zY8yGNbyq3udz+W6PqVsUp+IrL9FJUtie5n6Z6c8rlBNW4jQAlXzCbGenJVuYksC1yzkwZyfFSK9wLuQhuwm2jC9mUW3u4um8QghIuQGHkDU13BC38SiK+YBbNYMvCjYMmtTd8xfHEYh1GrqB0fuUEcQASGrtB6PqQCEfdf9ppz4yNxxM5jc8s7Xt8EGMY+IIN88w/zINXSZ8g6c6TemWnULnaj7WP8AcP8AmL6NQQ6k1cXmxnS3ZuL8wLzv1GHIykkjtCwOmRS9BTww7GV0ub+b6U4s22XHsDEoDiyENweYFdT0BRtWPdD/AIisfTW1HedHDk0qEbcdj8QnwKinIm4MTGLyxZfTwLXec/qHduNozM7nKS3FymUEAzN6Zt/TKqEne50ekx0leZWHDYs7R6jel3qY3XTjm+6yFdPXYw2w1TpdT1eRT7MwB8TB1I9TrsKDyJ0Oo+nIdtJJO9zcjoZ0HVP1BKt9wl9Wc2M/eVHxHfS+jGHJfG3ebeqwLlU2AYxuOR03VYkb35GJPkzqY+pRgAGmAfT1chXQUDOjj6XGqj2gRh5ZusxhlsTnZmPoHzYE7bINVdqnI63GAxQd95zW+gY8gIF8VRk0BHG+3aZ8N6tJuaQu+hvypllYsB1AUtcrE4WKzZaJVtiJmOcdt5uOduN/UdXSUDOSFyZ8pKyZMrZGCgbntO10PSrhxhn7bmbx5/m+b6zw5+VOoRcSkD2eOZ2OizXjUM1drl6Rkuksn/E0dN9PVDqbeZvN/Dh/+jnrnO40YigHs3PmMRiLrc+YxcaDaoYAHAm3k/8AgA7nk6TGKSOWJlHftKNj8SqDreiwdfi0ZV37MORPLdf0OboHKP7kP2uO89csDq+kTq+nbE/5B+ZjrnXf4+7HgtTBjcIOy7id3J9GxDNpdjtEn6Z065GVnJHY3MfS17frccxH9S72kC3dzanS9Ljdg7WPzDTN0eKxSmP67GpHLbAzfaCf0kx9Pn50Gp1l+oYsYOlLH4mPN9QO5UVL4MikwPVsQJp6TDjGZO5ucpuoyufuoTr/AMPo2brPduBNTN9M558PRvmZ+jOJRR0kC54fPgydO5XKhBueu/iPMek6ZWxbNdTzuP6vq2zKG/S5rrLV9udibWeY84rW5mwY21Ta66cdXON8XwzWZsQ02IGPJpepqTHqTczM+On2llGhlDrMhXQ+8bjYo41cQsgDG5PVUIfaQUzbwMg0jaCtkcy4jcmhODF9SqncERCq3mMyIFx3dzOZVI0yKCZNe0EZKM6C22MurlXcIbwCC0LjcR1cxV0YYFbgzFQ12VYk7kmE41ASBKEkUCmm5mtXQLud5z3+/aOxpY3M1YjSELH2Rb4Gv5h4WKcS2ZmaYWs+v02omN9VALuZ+oxNqvmZ21Tckqe3R9VHWjM5x0bEQhM0I3YyZi/haknaNRisACjYkLwh3qrVGZcpBY1BckmAdpqRQsLgEVHquqE+Iabl0ZgN5ZNxgHtgaZrQBELGxVrEhlqBA0jIzAVG+/TxM6ZNBmrH1Knac6gQ2hfdtL1JpjMqrkWZjjK7dpFWjgMfEHMpJsSwoHEPTa7yjPTAQDzNWgbxDAK0srWGYNml9QbjOlxDIDXMmbCyk3xJfaEJiBHELRpEPEQdoxsYbgyajNqKbwmya1+Yx8dLvM6WGqprxTRKvmHpviXRqUraTIypSFMMtcEqG3lVpkBEipdAiL1XCXeMEJ0wSL3EaVsRbGhUgsGxIQTFi7jUYWAZR6H6MmTH01jiV9V6XI/Tl24G82/Rs2M4ApjPrefGvROtiyJ1smPTOv8AzmPGhnxm1YiasH1HMo03MwBJhgAfmZjhNV1GRsjknmJAJNRxUsZo6bAoILTo0Hp+kLUSJsTpBW4h61XipYzr5hYA9GkpumULxHesp7y9QMmtYxHpuZmy4SOJ1TE5MWoQY5JBB3kVqmnLgN1R/MzNjKNvKwomm22JnR6bqGACOdVzmuLOxqMxsRR8RfJLjqMvdVaOXC2Rgii2bgReHMQq2LBFgzXgTIzl8dgcEznrrJoh0uTpb9VaMHIuoMtXW4jMiZMTlWbWhF348yqOoRpecc/ScXUDINhwY7KPVxtX3CafQDageKmZVbHl3hEwtaC+RNGF6sNwYl09MGpWNi67cwC6noVyWyVv2nPXEybMlVOsXZCq/vB6rHrxkjkTN8k5jk5c3p8Go3p+q1LVbzJnSmOqViIVgYkarUh/8dic9jO/6ljecHTbCvzOmj2ohrl0elZdyTvHZTSE1YHicYrkDB8bfkTT0+FmJcswJ5F7R5bh+PIGM0KduZgdfSy0ODNGJtoU1t5x+sP/AIwXxU66mc7r8ROUMOZmozDGBk1do4qGU1yNxFodasO4kR9LjxMs1h6zTywv8RITVjtRQmzrumJc19rC5lrQuiyfE6814/m5vXmL6Dp1bNrqwJ2XXVoQccmZekxjFim1CAQeWM2+b1dp2MaaCjeaUFcmzEY/aLP7xqlm4FDyZWDgYQMWorncwhCmXK/WVYA3gF1/JhR6j24gjMEPuNnsBAZmYcylQarMGsn1nBmy9OM+H70+4DxPLtny6/cxnuVJ4HE8t/EH07+UzDNiH9LJ/gyV6/i+Tf8AzXOY3vcFQIvGxJqORRxOVektyyLBQ613jXW+eIKBQYnpSKYNPV/wlisNkI7zzwVd57L+HcPpdCDXa5vnzRzf4pzA5seK/Jnm2wWbE6P8RZ/U+qOL+0ATnetQku6lBjLA8R72y8xStay8b2aMzUgkdl2PEKgxuH7SKgnGw4kEZRXEUwMNslbGKOXeWLImRLXaJBo1G+ptFEWbmorWgX0bveZMmsmr2jN9HMpDvvJPHkJoyER74+4i/wAzUuopBGpSneCgNwmTa5KLNOdoJLLzJjOk7w3OrmQRLaMLaV3i8Ro1cDOTqjPIF2BaxDxubAi0W4zGltzLUrbjKgbwXu7WQKKG8h22E5tT0zvn3owAA5uHnxi77xQDCdJPHhMQgK20NRZiyp7yAleJRoU1zKYgmArFuZR9p2mcMWw2iDvHj3CAU0zUWKxtRqMdrWIOxkLy4hgBqUPEFchAk17xgjqRxKUVGatQlGTRALh4kIYSsezCadSVJ1UunqFqBkHuAqUtsNjCQ+6mExiAy4tIDQA/tqM6gkVXEWtVxLGiMjNe0Ahq3E0mrg5TtxNaumdEj8iN6rMBjIPMHo8ugVUV1iFiW7SflGVMlGPx5je8zKlS7ozVkqOhyInItGwJWN7A3jrsVMek9EljUtaK78ynbSaqXj3jAQ2MpwDLaCdoFBalkVBbZbEEZLlDQTFlW1XGBhUjH2yATxtF73CxGm900KgaPSx1PobDT7mqT6zlVhpDXOcjtg3U1EZc+s2TZmt2Y6/eyYLH8y3FtsYGvSvzLBuakZwShVNncwvUP4EiYWc8bQjidRsNppcASW7mVrZe5I+ZRBHwYJPmUMDX3Il+o68MYnVUINA1Y+ra6ajGN1QmAwg1mTDa6KZceTvvEdTjAGwmU2vuXaaUcZMdHmF1zm2aoxNpWVCMhl6HC6q2lZel6PHi6ro8dAagANp0c/TnF0lY9m7Gcv8Ahdw6lSd1N1PQZyWxFR/mc67cuOhf1NOQdoOIB1xr3A3mzKERPBQFmPn/APTOb0/UKL1d/MzGunSxYQPu2i8vSoDq5MQOrsaV3HwZBmYmhwe01rOGHofWwFiyrfFzAmJ8GRkfYgzp4+oQMVy7rVEEcRfXYAoR1Njej5EzLq3nxrHnyhQp7naLw9QMmQq3BiPqDFce0y9GxFFpcZaet6ZSSQd5y/cMwUip3cpR1GsTPn6XGV1BqI71NSazfAUWxc04DqSIR8akLdzVhChTRk/r6jU6jLkz9X0+yYta3yI7F1vWAbYjfyJrYlMYKyYOoYt7h/iTw6Qpf57PkD5caoi+OTOhiHsuNU614lBdIqRRYxYMR1WO1J8CbMa7QOoTVjau8lS153pWIym+CYzIunJUWE05SvG9TRkBIVv3mb7Z/AwNWGjyJykHqddp7LvOk7Vj/ImX6fi/qs55Jm+Y8Py93mVsyjRjoeIzo1OQlv0EDqKO3xNf04aemUnmdHgaEwgbtuYzYQCzHZR+sJcLNubb9JSS30vUO28nuPxDGJgPsb9pKI5sfkQv9fX6CEvk3L9MQgb43/EIC4TAaID0BH1MGbKTlPgQNKGuYvrsC9Z0eTCe42PgwMbryzRy5VOyrtC83Hh8aaMpRxTA0YbJT7GavrmFen+qMw2XINUwtkBYUZys8vo83ZKcUtYkrRhhjcp7uZaBiBbMq+TU+g9IowfTh+J4f6Xj9X6hiHg3Pb/UHHT/AExjxSTrz+1eA6/J63XZnvljM5N7Q8qmyR3i1UyQqkyECo7ERGr9Nz19sNfp2de0zbEAGto7XtKXoswbcR6dC9G7uZuGsmVAwsHeJ01zNZ6XMpPtJim6fMdihllXSNQ4jFVXkPS5QPtMWcWZeEMqHNisUOIl10maMSZGx7qblN0uVv7TM758hGolYu95oPSZl4UmEOlcjdTNbIAQAiEPEIYmXsYQQ/6TIhLAA3Fub2E1NjJXiJTGde4llIUiMDcPIurmaigqqiX50mTV3SAlQqPIhFdpFapdE1tc04W2szNYLRoehUlIZlKvtMzCmh76pDE8NFcyqjRRMsrNaEaoLE3GZMdbiARNRBIZbQACpjQdQkUhxUWRvH5FiqmolUJcsiUBZgGsKrlqu0s7TOsrA2jsSKx90UDQlhiPiZo0ONBtdxK9ZSPmXitl33imUI/iZGpVDjeC6qsvEwhZ2UrXeTfKYyMPdLYWIJkDTSn4UA3k6l9S1LxMCKEDIhsyfkhGLEWMj9M1zXgXSIbbmPtiVzhjdTxHoSOY/JpAmUG2+Jd0nlWXdpSXUY2OzGDH7dpVJ/JgklthDKG6hINHMGBXEStGKPTuG8ibtY07SK224k+wzjBdUaMLLiKrLcnVYi8mRyajzQlwVmzpT7d4gWxFibERQgqLfC+CuoHtMxKKbeb8o1LMDsFNDczXHpRFjqqdToegfIAzLzwJn+i9GOq6g5H+xP8AJnrMWNVAAFTVuOnMYsXQhV3EM9ItVU36ZCsy6ON1HQKVO05efpWxcjbzPVOlzNl6UOKqJcWyV5N0KwLqdvqvpjgHQLHicjNhfC1OpH5m5dcuucDcu/dF7w1NjfmaYOQWJA2lwe0AMdMl3tA0Mgdgal5MWlhkRtS1TrfErAwJFxhTRl0oNTMeJmunLo/w8yYs74jydx8ielNG632niM4y9KyZsRIZDW09P0fWZH6JcmXSGqSrP0wfUcmQ5fTsBW5kd+mIAVwrjgic/req9bOWH23tFJk37RI78/HvmuqyEp6qsHPkdpS52+44124qYMHWjFmIAJH9wE0L1ZDhqA+JPrU/ru+G/CnrgFd0cd+x7yutPpehhvuf2jei6nDlQJjIDlr0xP1TEy9Uj9gJMY62TK5/VY/U6diP7ZxFzPhyAjkT0vTIHR0PBE4n1DpGRmKCWOZ/SZzmcvkJHxHu6lCD+k5uAnFj9x38RqEvux27CdeOPOsddeMaMCgWxj/UAO0y6yeJYJndydTp+pWtLiOXPiDcVOOHIjVcPVmjOPyfH+Y7fH8n4ruDMunaWhvcmcrFnC8KSZpx5GyMAePAnm16HRR9XH2widQikJrxGKe0iOX1fSkZDlQWD9wEZ/KZ8K3lxMEI57Tu4sOPpsXrZhbHgTJl6l8mQFjQ8DibvMk8+3n+T5+eLjh58ekCztJhUKoI4ub+r6F3xM2FWZQdq3nLogMpJXtRm+J4cPl5nfmGZjdzp/T0bNhQJ43nDZMy7q+seJ3/AOH+qxNi9CtOQcgzWY48fDvXn06mLpMaAFvcfmaAABsBLAlkQ9/PPPPiRW0ErLMl7Q0zZ+mTIpoaW7Eczh5fqg6Lq/5frfbf25BwfzPQ5DtPD/xdkGTr0Rf7F3kcPl+PnqeXpxmVsWtGDKRsROXkyF2obCcX6F1uTE7dMbONxt8GddVqSvm/Jz9bh+IaT2/WaRcyKpPaaMaOf7iIYjnfxH0R6nox1GMXkw8//jOJ0uNGT3CzPaKyKKY6ie08x9SwDp+scIulTuAPEz36e3+P3s+rDkQK9CBqPBhterfiWyDTcw9P5dD+G8Gv6gWr7RO7/FGX0vpzL/qoTH/CmH7slcmB/F2azix/NzpP+V/LzGraUi3LZDewMauF62U/tJg9HYHaWaPaVIJ49Z1e3iSx4lEjtKHMbTRUviTSngSpVx9qC0Y+4Eo4sZ/tEqWJftVQYcY7CWcansJDKuPsixjXwJDiTipYk3jVwH8un+mT+Xx/6RDsy7MfYws9Oh7QR0mL/THfrJcfYwn+Uxk8RZ6DET9s02bl2ZfsYyf9PxXxKP03Ee02y7l+1HN/6VjBuUfpimdOVH2o5p+mCopvpp7GdgSES/ajif8AS2B5kP03ITzO1Uuo+9HEP05zEt9PyhuJ6HYSiB4l+9HnH6HL4lL0eUf2z0ekeJWgeJf7Ka8+elfusH+Ra/tnotC9xJoU9pP7KPOv0badli8fRt3BnpfTXxJ6KeI/sqY823Tup42kOM19s9H6CHtB/lU8S/dMed9FgOJQU+J6P+VTxBPR4/EfcxwkYp2g5WL9p3v5PH4g/wAnj8CT7xXExE8RpTayZ1f5FP8ATIeiWuI+0VyKBiih1TtfyKeJX8ko7S/dMc3Emk2YZ9zbTf8AyY7Sl6LSbj7SjC50KZnOZrnVfo9UR/035iWI57FmlqoAm8/T2Ev+QM19oMJYAQ1baax9Pkb6eexk+0VgyvvtF2Wm4/TWvmX/ANPYDaX7QY1OnmPUgiE3QZDIvTZVWqkuULeCcYIsR46fIeVkGDIva43GSAtCXrMecLEcTN1DDChv7uwiebiyFdVlOyKfzMp5oSwS3uaWAP1nokyNx6b6Fh0dGhqi3unbQATD0ajF02MEgUojh1Cg0Guc9do12JVzM+elucvrOvym1xkiPau4XQfcwEWM+Emta3+Z5gLnzH35G/ebMGFB95J/WLITXf0qw2IImXrOix58ZUqPzFdPiUb48hU/mbkJcU3Mn/xXjet6F+kykEe3sZiLaHvt3nuur6RM+Io4sGeP+p9E3SZCOVPBm+etc+uc8l3dHtC34HMz4Hu0M0A8ftNuZqNTBu02Y1ByDLyaqYV3sfrHozlRpaqksa5uVp+osB0jHhjU5OPrMuNh7nZaqrnQdTmQq5J+Yjo8Z6brhjcBgT/+mTNmJ31nmLsMqutgEd4JZgdp6V/pfTdUqs4bG1f2H/iYOo+gZ0s4HXKPB9pljr8f8riyS3y5aZFUliNzzKOZmOxoeZXU9N1PTkDNgdLNCxsZMfTFh/UpPknf9oennv7ehpkCMCMxBncwdb/PdJpdg2VBVjuPM4i/TsLHfMT+Jq6bpMXSuuTG2TUD3OxizYnXN6npr6PIy9WUPEx/UepU5CE4HeNe0Z31b5CQCO055xtlcixY3MvHP7ePu2eC19x1HiMDWainOm18SIZ2jk0hqjVYGZhvGChyZpGjSDKqosZlQbwh1GJtjA1dPkUnS/PYzp9PjA3nFCqd0edTos506H57GcPk+P8AMduO/wAVtJqa+jxqAc+TZV4+Zm6XC/UZABsOSfAhdf1I2w4vsXYfM5czPNT5vl+kTqepbPk+OwjOn6cEhsuy+O5k6Tp9CjJkFseAf95qC9zvH+15vi+G9/8Ars5eoKqEwj00HjmI6rp8PWYymdbJ4cD3D9YwCQzX2r2/TnMeU6npMvR5jjdyw7NWxEvpnOLqceUEe07/AIno+p6fH1OMpkG3YjkTz3W9Lk6HKA51I32uODOkux5++Lxdj1+Jxkxq68EQmNTj/Qus1ocLHccTrOdpl2l2AL7yFoliQ0pnoSNh6jMMeMsTsBPH9XiHU9Q+TJyx5nX+r9foIxBSwP3V2nPTJgfyslrwfyfku5A9LgxYPcFN/wCobzWhVvtcE+ItcIO+PIP0lnGTtkW/kSPFbvs/08nax+IxMWU/dkNTMvr4vsfUvgxydTl/vWGWvGgT5PmI63pcWcq+TttcYmRXG2xk6nE2fpXRPu5FeZXX4us6jn/yXSairEH5lDB0dMpo/M52dMqMSxPO/wARJDMwomzMf2f4+n4ey+jYkx9NaDacr611GA9QQ4BZZ2egX0ugH4njfqOT1Ouyt/3Td6sxDn6zAAKQWPAkfr0YAqu85zDuJAak/s6WY9EACJIVbSBZ48jAaqTTcIipQBMmCjIBcIiUNowVUsVCvaDtGCQe8KSoA7wrMrvCuFS5VyUCZCtQLklVJRgXVSuN5W8s2BILJlAypKlBEwbMscbypAWoiQMYNS4NXql6oMlQaLVLuDUneF1eqWDAqQS6hm0gAgiVcaDPxJ2gAyydo0EJLgapVm5dDNUkGECI1UuVtJIagSSQSbQJUqpdyQIKkoGQyCUUVEoLULaSTBREqoUrTcYKCxmhdF94FVJHoCVMqjDk3gBp+Jen4h8SiYAFR4lFQe0ZAyOmJCztpUdzHkI6jJi6fGXyEAD/ADPMZchy5GyOD7jtc0fUOo/muoZg14xsBMzszVfA4nq+Pj6zaBJ2jMSWVJP6RQG80dIR/MIDxOlWNebN1Oc3qIEZ0ubMjgM1whlUPp06j2UbRC5fWzIiqAWYKKO8x5rp4j1mDB6mEE9xMXW9N6SkqtztYcfp4FTwKi8uPV2uZdHlldwXKrekWb4EnT9f6xC+gps17TRnTy9GcbPoTZ+RMvS/TFx5g/pkHtvNTJEu/gzpupAzaAx2NURuJ28B1KLmbB0aBtWgX5nQTHUz/wDF1RS1nn/4gw3hJqekPE5P1fGHwNE8VL5jwoJTJc2KdVEcGZ+oQ48pqOwH+mfzc6uBoNMDNOE03xMrcGNxNag9xCnu4QwMLl+qRx/btfiJylmfSO82dP0wXFZvfuDUOPzdzmY7uDLqxCswdvNzSjN3M8ueiU3kZm235nW+n9VkyYQri2HmZeGyTzHWJTKpx5NLA8gzj9Z/D9sX6VyR/wDbY/7Gb8ezamNHxNaPYiV0+L5+vjvh5N0bA2hsbKe+oby0DnvPV5MePMunKiuPkTndV9JJBbpcgU/6H4/eb19X4v5vHXjrw5ita6WmfPhXDjfK7bM3AHPxNGTDlxHRnXQ/+DBKrmxnDl4PfxK9HycT5Odjjli7E+TDW+BOhm+iZ8WM5MTrmXn281+Ijp02utvM6c3XzdlUmNyOKjsfTqDbnUfEKEJsNGjTRQETNk+nY8jFsLlD47RwaSyOI9jmZTn6TJpyDbsRwZp6frjY3mx9GfGceVbE43V9O3R5AQbQ8GYvhY9v9G+pLl6bLicAMBerzGdJ0hfqWyZB7BvvPN/RMxbBmI5FT2ag4+ix2Kd6JnK5a559+8v4Qe43DAlKNoU5vbPCjBJrmETAYyNBdqmXqcS9Zhbpm+5hqxnwwjcrRGR/Sz9O/bXRmublY7mxxOh6hun6lW4INET1J6hciBlOxE8r9Wx+h9X6lRwX1D9d/wDmdD6X1OvH6ZO44nTpw+O5cdc5BUxdb1a4cZYmI6jqRjJszl9RlfqGsjbsJz1fl+WcT/QZNTOcqtereUDjb710t5ggMvEPTqHuEj5lu+xhAN1P7Ri5nTn3CLxUpozQMYYWIYok6lO61HK+HJ3ozOcVdoJx+NjKjcqaTubHxHY1YcCh5nPw/wAwrbEV8zYpY/8AmP8AoJVjifUsT4erZWfUre4GK6TEMnU41+Z2vqXSjPhXIq7pz+Ij6d0wHUqa4nKzy+n8V+3Ou7mPpdAfhbnhnxl8jN5Nz231M10ZXyKnnf5db4l+S+XTNc5cBIoyj0jXY3E6J6bxCGIqJidLI1ACFtVRQ/MhM4ayOgeZYAgKbEhNRqCKyVBDQrlFVcorC1SrgUEMhUww1CVzAGrlFTGChIeYC9MICXW8ujEUJBg7wwLMh5gCJUOpKgUKl14kA2lURAlA8y9AlUTLqEUVoyaZe8HeAQXaVUsEyiagxN5RBEsGXdmMA8SQpXeTANkSXcMi5VRgobSpdGQiBXeXVSaZKgTtKuTepRgFJKFyGMFyxKBlmBJIJlC4Byt5AJKMCSXUhkECXLuVUqPIK7lwRIY8qI8SgZVmQGNQUklGUbl1UsTg/WOrXPkXFjJ0qdz2JnT+odQ3T9MzqovgXPO51bG1P9xAP4nb4ud80KY8dhBYk943Qy4xldBpOy3/ALxJN8T0CAxuEVlU+IpR3mnpE1Z8an+5gIqx0f5V8WX1SwF9jOj9E6BT1S5fSChd7InSTpMbUzKCfmVk6tOlcKtbzG47SOmxqAzAd5jf6phx4teYhV8yv5vB1XTl8TgiZbkaqVpYwic/D1BV9LGb8eUEQlhyoBC4gDJtAbJGgsjzndadSETXkb2zn9S1giZrUeS69dOZh8wOlOzDzNP1Nb6iZMW3HcztPTz9Ty0jdZWBtL15kuiJT+1we00jVjxa8tmdBN0APEx9MdVTaCP0mK8Pz79h1Y09u8psBDjKG0uOPAlh1RNTS1I0+pmNDssjz+Yrpuo6rp315Cc2EnexuPxOoOuxFQUIN8Tkt1ZykriQt89oeDBlYVkYV4QV/mVbv5dZOsVuXCn5Mer6hYYEfE52Po8Vf+Wfzcj9CVtsORsbfBjB0M2PH1CaMyBh/kTidf0T9MdanVj7N4/M0Dreo6U6eqTWn+tRuJvx5MfUYrBD42FSy49XwfyOviv+Ob0XUsoC1feoeTpcOZywTSG7qaER1PTno8w0knG26n/iOR7GpCQT4k6tnmOn8rn18vHqlP8ASQd8ecX4b/3mLKj4chTIpUidlXIFsFMsuMg0nHqXsCLEvPy2e3m5+az24g3lXU63UdHiyYwcOP0sni9pzM+DLhP9RCvz2M789zp6OfknXpV2IvPjXqMZxNtfB8SAwMpIJImm3X+ndDj6HCqE2Sylj+s9V1JDla4nkukznN0q2dxsZ6Tpy/opr+6t559zZWfgl+104SGVcEmYe3FkxTmETAMilEWYLrrxsOaoj83HVQjemweplFjZdzLJ5Zvp5j+JMi/9WcKdwihvzUzdNnbGNSHec7rszP1/UMSSWysST+Zo6drSdnjvvQv1uT1SchJua8OUZEsTmZAWzH8zZh9mPacq83yTWoGzGqtzGMxU8R+LqbIBkcbDnxAixBTK2M1G34kGFW3MrJuPqkIAImhcmFu1TEcFcQ0xOfgQnhqKYeddRmP0l43mdMAG7bmPRNO9SjUpGRdJGxmfoMRXqnHg1HoY3Aqrl18E8yXnbK9f8frzhP1dvYFHczk0Z0Pqb6sqgTDPP8l3p7VC5ch2kFzmAHElXKEl7SMKog7GV7iYXa5BtAqjD3rmUDJ3gXIQZDsJAw7wqFjLs1KvUJVwL1GXqg9+YW3mAWqQuYuXvUA1eoRYEiI3l0eY0PLCVYMVZ7yXUuh1ASdt4oEkS9e0aDvtJFCwYWreQFULSIsvUvVcKKvEojzK1by9QlRNIkIla6MvVcCrIMsbyWDIJFWNuZUsbwW3l0XLg3CRdTVcRFG5WkxjppNXcGANVLCyu8LiDA6ZVQ5IMDxKveFJUgqVDqUZVVtIDIBJW8iYkhEupRuFUJdXLqSUDVSGFKqQDUsCSpIRYJEpmI3PEkx9dnv/AMOjUz/cf9Ilk2qx9X1P8wTlO2DD9o/1NOSjq3UB81svJ+Zr6zMjsuHEaxY9gfJ8zGdboaBKJ38T18zIocrtmYt2HA7D4gANxCQDUAx9t7kRmTST7EK7V/8AM2gAOwmno/b1eInswikQhQYYfQ6nwRDUe2bKFx0JxutR+oye0kER69RrUEHYiUrAMSZx13nplwFtsebGHHyJ0+m6PEg/pjQDvQ4mX+awA1yRHYvqWMbEUPzDWU/qcQVbHIk6fNYgZOtw5E9rC/mZumzhshAPeSjrjJtJq3iRwISneAeQ7Tm9U1AzdlelnH63NQMDj9Z78hicY8fpJkyasjS0PtH5neennvmrJ5+DDPuWA33Qk8So0dMa7zapvvObj2bSeJtxkBZmuPy875MZ7yWd1XgeTBAfqcnuPtHiCDq/XYTZgAQUJHl6n1PwYFRQK/Sak242mdGjQZXI8G+8YKmdWjA0A3RXUg7iczLiy9BkOXp98Z+5O06YMpwGG+4kUCti6/pfKsP1UznYteDO2FzRurhnV9P6jWg/oufcB2mjr8QzYV6jHuyC9u4j/Hq/j9yy/H16oseFm3uvk7mOGLEuzZLP/wCUx4svrKCzMx/0jYTVjAA/8sCc/Tyd8/Xq809cWP8AtJ/QysvTplxlG9ymUCPFQg8suJLjzvV9M/S5yjccg+RFZUHoO7GgNh+Z3PquH+Y6XUPvx7/kd553qXJ9ND9u5nonX25e/wCHr7ul9Ap+qGNuDuP0nrO08b9KPofUMJvYtU9kTOfdl8x6+fjvFsoSaglpbGootObqLVKLRZaCCcjhF3JiJTlOpqnSxoMHTOzbGiTE9P064qJ3bzC+p5Ri+ldU/jE3+078855rz9da+XMS2Qt5NzZ07cCZBNODkSuFTT/Wb8zUt6Yiv6hMaTSzlfby9e11ZjcWP3CKUzZiX2gw59eDQaqNUxIhqYYP1CGGmfVXEv1lXvvKjWhrmF6iqJi9R8n2ihGoundzcI0ozM19o+tSkXRmL1mP2LQ8zTjyEJbcw3z1l8MGRmLnVuRtAuXkOpyfJlTxX2+pL4TVvCvzB4lM1yLqCUaqEBcsrtKyWJZlkSHkbSCmHeQSzvJUCVBIhCxtKIswJ+JUOqElDvBoa2lDYwyAeJWmVVSHiWqWZZS5ED2k1GoWj27SBbELtDqlFpZQjiWFJkNRX24l2AbglSJKhRghpDtFgG9pAGuDYZzLAEUSwMKzB4ER4gNchaXzGgDYhA7SyPiUBKmJqk1GUfxLB+IFgmSyJdyuRAgazC1EcQRIYB6yeTK1RcveTTTQwk1ROqQMbjTTbl3FXLVvMaaZcgMHUJNQEaD1dpKgXchaNXTQsgSzFhvmXrIl2AytSVADkww3mXwKreQiQsLk1R4FVIBLuXtUCqlFal1LEKz9RlGHGWPPYTldTj0dLkfIayZiB+N5t6q8vW4kG4T3GYPqZbN1S4lsgcAeZ14iOaVUM4O5Gw8QsmQfyuPDjP8A3OfkynXQWsbg0JMeDJnBdQWrn4noFYsfqHdgqoOR3mhOmLYWysaUcfM24+jVULHfRVQcj/8AhcWJBbsNxMXrfSsmRbwe3YLQ/XvMpFsBOhn0r064vSZWXck95g7zUV0+hzasenum00Z3dUNDacjo83pdV7j7W2M7+MK66TMWZXXm+HFwuRmt1dh4AmwZs+RWxdP0ekn+9u07WLFgWiyixHpnxIfaqiWY17cDF9F6zO+rLl0A86RU6GP6X/KAMjE+b7zrDOGEpiGWLTCVNoJCakK1FsZzaK6jJ7ZyOsakJm7q8lGcnr8vtoTcZ6rmg+4nyY0GqEUOYwbvc7OA3lodxKMoGhAcxpgZpRtSzI3uTbtCwZDdGRL5bcf334mzGdpjxx/qadhue0jx/LPLYGC/d+wjVJO5pRMqe3d928Ryhsh33h5zwy9muMW/EQGXHxu0IMzG2MiNAMIGJWPxjazsJVgMuIZEKsNjMnQ5TgzHpchscofI8TY+UE0sw9fiZkGVNnx7iRTMafy/VPiH2t7kmjfxEM/8z0aZk+9Pd/7iEjq4BHfepjr9unyy9ydm6peqL1frJcy85mq9p5rrkKZQvgkT0Grecn62gHVIQNiuqdfiv4ev+Nf/AFgMWxxt3DAz2Y3UGeLUf01PyJ7DHkvCh/7RJ+H2/wCR/wB//wCJkaIZpMj7xTvQmK5I71N/03Gqr6j8tx8TL0vSHL/UfYf2idPBjGPGEcbE8zt8fH5rj31+I0hQw2M5P8T5Dh+h5+xel/zOn6Drujzz38Z5si9FhwP/AHtq/ada4308WNmmjD90znmaMUy5U1XAyEGMajMjMpyHsY1H/Wc3n6nkd0dppx5WC1cz2phrkRe8jF8tasTCGs8CJTqkHAs/iNHUs32rX5hzspgxOfuNQ1xqvJ/eIOR25yV+BAONWPuLv+TCY2tmTGKBs/EEO7m6ofMSisNkUKI5cJb7iTCGjMq8nU3xH4GbI1tx4ikxAdo7GAGAEpPFZ8gAyMB5gmFnH9ZiIG88fXuvqc3xE/MsAVK3k3qZVQJqWGuSqEoAweVlhLLDiBVyESr5EJLlSqBkBGQwTZk3gFCIBEG9qlk7bQqaQJAJStLJgStPEog1JdySiWZKMvaXUgCzLDVCAlMsIrVbSzRElUJULiLLIFSu+0kaYhErTIbuXR8wmIRtxIssGpAYEJ2g6oRW+IOmSiwZCfiUBcLTtLgG7lyaK7y6jANgyLzIxCizsJnHWYtelSW+QIy08tBG8hqpanULHEhjANSq3hjiUJBFUSyBKupfMKGt5DJRkKmBLEq5RBEsDyITwgMLmUTUglE3EhYw1xsylhAIgXquTVUGoXIqDU1ya7gkVIFg0zXtA11uTKAiupJ06V5Ms8mg6cluoy5f0E56Zb6zJl07oDOrix+nj0znDDpyZyROnNnk1z2xZHyqn9zm53em6dMOL01Gw5+YjosFL67G3I2+BNgJC0Je+98RWM/0lyY2O1WtxfTooQZX5q6jOrGpSfBiACzlTekdh3ielJ6lsjrqb7TuJiAtyJs6xyxqqA2AmJ/bjvuZ259KQ/M7H0zrPUARj7h/mcRjvCxZGxZA6miJqzSXK9a5YkVCXDkNGjF/Tuqx9RgV+/edAdSg8Tm7ygxI61c0D2xZ6lIrL1IrYyKbkyATPkzBRvM2XqQoJucnqusLkhdhEmlsh/X9UvY7zl5cpfmA7Fjuagjc7TrOcceutUeYSNvK0Emu5j1QYhdW0rCgpq22gG5LLN7oTJpo3YgXjJGx4j1Qg7Qcelh8xw4hT0NLNGEadz9xmXDRozZj91sdgJHm+Y5QBuTv5hjIT7U47mKF5DsNpox4xwJHkqImnerjRY5FQdajZBqP+BBOVV/738DgSstCUo1OaEhytlNL7UmcB8jXkP6TQgvYSA0QAQclcQydIrvFkFjCs3RH0eqyYf7W9wErB1adH1j9N1CBsRbuOPBldYDhz4co7NRgfV8YvFnrY+0n/aI9n8Puff631XW6rpDjXXht15K8n9DMgYMoZDYM6PQZPU+n4WO501+205nVMvTfUAh2TPuPhv8A5mLGv5P8eTeuVg00xfWgGxYW7gkTpBRW85v1j/6QOP7XH+xjm5Xn/j+fkkZ8RBXTPQdNn1dFjPcCjPJYMvu5nb+m5Q7HGTsdwI/GP0Xz8zrmdRubJbExvT4GzHWR7B/mKxYDmz6Bx3PxO/ixquIIBQAm+ON814e+smRWDKrKEYVNIRdFciZTiAPiasJ0qATY8z0OCkc4zpbdTwZ5b+OWp+lTnYmevbGrCp5D+N8ekdOSbKmv3/8A4k6Y69PJ95oxC6iJqwcTLnfQD07sdyIQ6U/6o7UJDkA7zm8+0K9KO7Exq4MY5ij1KDkylzq52P7mEytiY8Q7iMC4v9QmVVRucqD9Y5Omxn/1Qf1jGLD1XF/qWMAxD+4RA6FTw0MdCRxpP5EMU8Nj/wBYjUKf6rmX0XThMf8AtBLZ05w2P+0wmN5b27QsSnntMWLqgTvjIPyJtx5bhYT1B/rNF3tG9WP6gbyIg8Tx9+Oq+lx55i9Umv4gSXMa0ZYkB3gFa4MlVGtC2lijBqTiPILSJNEEmoSsT3gRlPaBpaN3kEBelvENVMstIGl0xRFSjJqtoQIgCBKKmGaMlx4QujLCnzC5Mn+8KqyDUu7EuhUqhKKsS9pNIuWRAC94QO8lStBkw1coAy9JEvVtUYgal1UnJkI+YwSSVxITQg1dyiblAiWxVRZNRhqCVkyrjQse0y5euw4v7rPxMfUdb/MFQqnngd5vn4+qp+jN1rW5KYvHmafSx9PhOkAACAnUOiDXhZV/Ezdd1PqBVS6veb+l1G/pQfQW+8bW8XgcHEoU3tGE1OXXsQjaQLJchYQIVFyaRK1CXYkEArmQiV3kLQurq5XfcSw0lwiiAYNRgMhqFUCwFDiUVNQll3AXpNSqIjdjKIEqFyAiM0gyaQIUp22gItnUY4oDL0gCAFGJbErltQo8XNNVKKg794ngZcQCLoOxG35hO3AHeOKiIZQH8TXihWTHYC3QiHJxp7QB5M0ZKFkmh8zn9T1Gr2puJvma1IzZTqc2dhMeZyTXaacpC+zv3Mystv8AE9HMKWFJkIqNdgBS8RUqNPQ9W3TuVv2tzOh/NnzOKDRjMeZxtyJnrnfLXPWOwOsaQ9UeSZixlnQso4inZpj6un2ac3UlzQMz5GAFd+8BW3lEWd50kc7dUAWjUx7D5ggX8Cbunw6kBcUsrIcGAuwCLbHvOr0/0vGN8vvbx2gdMLf2igNhU6eNTQ3Ahz66vqAXocIFHHjA/Ex9V9JxsC2JqPgjadSwB3gM1ys/avL5+nyYG9y1KVr/ADPQ9RiGXGVYA+JwM2Io5rtJXXnrTcTV+JrS3oDic/G1ib+nf+nQ5kZ+XnZrWvsFcnwIZ1kDWaH+kf8AMz+vjwj7gz/G8r+dRDehmPaxUPDebfw1ridxudK+BG4+nA4qYcf1JCbfHk/SjNOLrcWUEo9kf28GMZvHU9tXpad2NCV6w+3ELPmLpn92VqXxDV+2JaHkyMiCsfu3MciVBxIeW5hZMgReZVYPqrAY0H/eP95pOFOqwthyXpPccic7ricr407s4P6CdDG2gfJmV+31ssa+kx/y/SJi1atN7/rPP/xXnAGFQacGxXadbJmXpceTI5pCNX695476jnfrOpbK+w4A8CPy+p/ZOuJf2730r6mOs6VkyEeug/8A7DzHdbi9b6bnQfdp1D8jecD6QrJ1WvgBTPQ4svsaz2MxfF8PB1nPySx5RcjY23nR6LrPTzY2vht4nrMaZMYyoKsWR4MwIxVxOkm19nr5Lzzn7fRfp2RCofsx5nbxgEWDYnm/o3/ifpOPIv3LamdTp87psTtO88R49326fp2JaoAtHaKxZw8eRrTbmUWoJXTe44njf47yUcS3uDv+09eAy0bnif48N9ZjA/06pnpnp53VdfiaML1jJ+JhRrAj0b+iwkYsR+qrYbxJzO3LVAqXJiz45F895NMm0uvBlayK0y/cOGMm4+ZYIMGQS58yfbkYfrNOL6p1eP8A9QkfO8y8yqI4kxm8c38Oxh+uvxlxqw+Jtx/Uuly8McbeDPNgA/Bl7j5EY59fBzfT1AfE24YE/BjsbgcV+pnk7I4Yj9YaPlYhNbG/mZscv/z/AOvU5XGWipuu8CtoGBPTwongQzPF35tevnn6zA0BzLKeJRW4QBHeYxSwZLoyVUlQZUBsy2F1KAqWR8wJQEH8TT0XTL1HUBGalqzU6y/R+lPLN+86c/F11Ng4QaFqIE73/R+l+T+sv/pPTV9pP6zf9HRrzwPmXYqeg/6T0w/9M/vJ/wBL6Uf+if3j+jo1566EuwZ6D/pvS/8A2ZY6HpR/6Il/o6NeebcbSk22M9F/JdL/APZWT+T6X/7Kx/8Anq684ytq9pqGON+Z6D+U6b/7Sy/5Tpv/ALKx/wDnprz10JNfxPQ/yvTf/aWT+X6f/wC0v7R/+e/s157VL1ULnffp+nr/AMpP2i/5bpjzhWX+i/s1w1ygww9zrnoOlP8A6dfgwD9N6c8Fh+sz/R0a5ZYSjvOqPpGIi/VaC30hT9ub9xJ/T2OXUo8Tot9IydsimKf6X1K8BW/Bmf6+5+BjFmXVx/8AJ9QvOIzk/Uz1mP8Ap4sGTfltJicdW4Nb9R02E1kcE+BBXqOizGm3/M4J6fIN8gYH5hqmnvU7z4P9XXeP0zoso1KB+hmPOvS9BlX0heT83OeczoNnIiHy6mFmzLz8Vl8016noOuTrEOLKo1Tm9T0uPp+vC5WrC24Mw9D1BxdUh+anX+uIG6Rcv+kzP/HefhfcY8jHJ1en6cLA5F8zoJr0AuKucD6f1f8ALdauTt3neyZ/SzBz7sGbcfBmPn2VJNFfaVXzGHGNmG6ngxZBB2nESt5YqSjINpUVcowqsyiDGCcyoVVBFgwgwdoNS+YJJBkUYlEG5Qa4WqEQ32lHVC1Sah3gUCZCTL1CQHeFCGhSGrk1SCES62glhIHgTSInKANzsO8aWmTrWIx/ma5m1WZlPUubNYxwPPzMCgMzt2XidTJpTESeNM5mJSUevM781WDMTqJi2MblHuIiWO87xBPwDAJ2l3YgGUSWjFTxctVJhrjNwjT0GT+o6tsCIzKFNxCJoZd9zH5QuP8AuLTFnluXwTp0gk8ngQSDcMNqtuw4g4w2RwBzNI0dF0/q5PeaUf5nTVVXgXXbtMuPpctezb5hE5seVVyONJ2oCGb5dPocRK6m7mwJvDBRQH7TNiYaAEO3mOAAG/Mrjam5MvYCUWAEU7yoDPmVFM52NTmyu7LQr95o6k6lH5hKoSvxI3PEcd09PMyji4zEzH2LuT2HeD1pA6j8y8JKOrDkSV1nmN+H6J1/UDhca/8Aca/2mhf4Uznc9RiB/WCOs6jIg99D5lHJ1HPqj/8ArOX/AL/Zn6gM38Ldci6sbYsvwGo/5mDqOi6/pf8A6jDkC+WWx+862Prusw/ayn8ErNmH69lTbMhI72LH+I35J/rN/wBjzWLq8mOtLMlfOofsZ0+l+sCwOoAI/wBScD8idZh9J+pKTlwIrH+/Ht/t/wAzkfVf4fydHiPU9Lk9bCOSOQP+RNT5Jbl8Od+PnqeHU/m1ZQcZsHionI50lmnJ+jZn9U4r2YWAexHibetdiRjXbyZa8nXP1uE4GL9XkyHcAaVm/GCTZmLCrIKWhNKA/wBxuZrl1dp3V4hn6PInJAsTzbYkajxfmeoxGcTqOnbp8rjGAyg7oeCJK68d+MKxIyAAIQPibkw583TZPRHurg95n6fFizLqxFlI5W9xNGT1emwNkXKx7byc+asu9OYEvCVnPyY6addEJx2N/Mxvjsfgzvz5tj7Hyyf182PV/wAFf1Pp+fGf7XB/xO3k6Yg2Jw/4KVk6fqW7agJ6hMgbYzq8znrqRp0cGYFRcDNgDCwIgAopEDokbETwn8bkDr8V8nHX+Z7jpsmtQDyJ4r+Nhf1BGHYV/tM9UnP2sjz3S/S+rzoCmI0TsTtOrj/h7MvTs2V1U1dDebfoOdX6YKze4bVO4qalrsZvjmWa5fLvPWPnBWmI8Sp0PrPSHpOvdf7W9wmETFmN7qtpdCXUmmQVuPmTYybj5ksGFSiOJYP6GQS68iBNP6SWRs3HmEBtsZR3BB5gXW1GbvpWH1Muoiwm8xY1LaQNyZ6Do8A6fCB/cdzOPy9/XkPBIku5NUsTxauKsy5LkBvaXTAciQVW8UH2laiJWdph3kHGxgEmS6FVJhrR0/UPgbUnPG87f0/qnz4SziiDPOgkjYTs/RiT0735nf4Ldw109cvXFST1jR6m3Mr1fmIsyQaf6xvzCLAjdRM0vXtUB3sP9sEpjPkfrFaj5l6zAL0UP97CWMAPDmCHMIOYE/lx/rMn8uv+syeoZXqGBZ6dD/cZX8rj/wBTSHI0E5GgF/Lp5b95YwoO7fvF+o3mT1G8wHhVAreTSngxGtvMrW3mBopfEv21xM2pvMrU3mBptfEolO6iZCzeYJLeZcDc+Pp2HuxqfyJ4z64mPD9QYYgApF0J2PrJdmxquZk80eZy8+PDiwZHY6nA/u3ucevlnNxuTXJZwRFWNUVrLMaG0IToydjanDeJ6Tqv/EfRiefbPMAz0fRtr+lFfief5/GVrl5r7TOx0/UDN9NOMm2Q2Jx/Td8wxKLYmhN3R43wdUcGUUSJr5ZLyT2630/qhXpZTseD4mt/aSDOMFKMR3BnT6bL/MYdDH3rx8zwyt2GapVxeqjLu5pz0eqTUDBFcGWaEqLJuQVUp0KrfaDvGKK/mWKMWTL1UOJQwASFYr1LENWsCPaL03COOhZlF6l6rG8ASniUdoQbtKapFxVwd7hbQqHEhgPxICODDoA8ytIJlEsTH9Q/8sfmbtIqZevX+ifjea59jH1jgYk+TL6TCB0tt/fvFdV72xJHdbnGHp1RdiROueMjTi9Qv9Vu+/MyuN5pc7bzO5noiBEYuK4WHFfu7TTgXU0IV6OlRtzHriAraHlHvUDtGGlXUdoSeWZlvIW8cROQGyOTGPl2tZBR93DGGwmkSjNf0vCCTlYfCiYcoOqeh+ndJWFNu0Rnq5DBdAAftFZ+nLqWfgCdRcFDxKydPrG+4mnHy5/QZFFrd1uJsOYH+2pz/S9DMdJ4P7zfpBFyL1+1FiYJO0KhW0FviVgnIhZSBzA1XjUnmOO0zFufFmRr3HM6waswPgyw1C5M5s38yiLH43kduPTd07Wgmm5i6M2k2LMu0FJJJKoDjBOpbVvK7GbOg+oP0+UYeopseT232PwfmZpm69q6Vz3A2/MlmzK5dcS+Z7B1GL+Q+stjQbLktf8A8T//ACIxcp/mG9T+83AH1BV+q4epzIGQoqk+PbVzd9W6QJWTEPY4sETH28zmvL8vGz7RS6ezRimZemK5cYJNONjNIGmHhsxoTaZ+sX+qT5AMahgdYLVG/SS+ljAyNhy+vi5/uHkTX1OnL9NyuvGnV+K3gYxqFSY8bKmbp+2RCB+ameb5b5vmOXh6gqwZDv48zScaZlOTEKPLL/zOKmQq02dN1Zx5AwM9f+x9KXxn4e0/hNfSx5MZ/v8AdU7r4d7G08z9N6oJlxZseymiR8T1oIIB5B4McdfaMc76pKuybMLEIouRTXMaVB5g+mBuJ0bZkBxt+J5f+NsOVWwdSiasbkgnwfE9kcesHzMnX9EvW9Dm6Vx967HwexmbNXm51K+YYuqbFkDKCpvtPa9D1xfAhdTZE8ZkAx5SjrpdDRBHBE9P9F69epX0nUBkHbvM8XOvLr/I4vXGwH8SdKvUdOOoTlOZ5Se5+raD9Mz6edM8POnft4/jtsVLlSxObokqr5EuTmFVUICSWIRaymFmFxGdNgbqMoA47mS3FavpnT6n9RhsvE6pgYkGJAi8CNG88HydfargVlg7yVvB0G7nPARO8l0ZVX+ZdwB0bfMoILjKJ/EmnadAJXsJRSM00JLBEAQCvG86n0f/AMrJ+Zzdp0/pP2ZB8zr8P/SWN8qSSexlJJJIEkl7SbQKkl7SbQqLC7SlhH7YAS5UkIswDDMA8wJJJcuh5gVJLr5k0mBUFjtD0mAwMANUW7y32iWO81iOD9ZZ831JEQn2izMH1JGx4wHN6pPqnXPh+rZSm5qpz8ufJlPvYn4nnvO9a67kBxxJRMgI8QrnRFBT5nf6d/R+nb+JwVJLjxc3dX1Y9AYk8Th83N6yRrk/6HhTN1Zz5Ptx7zR9XbB/1DDlwnc8zj9B1DYHP+htiJeTNqyCiaXi5m8dXtNdfqFrNfZt5WJziyBhCJ9XpcbjkCLG88tmXHSN+UA1kXhv94AaF0x14Ch5G4kA3llcuufISTJdwu/ElfEus4o5GIqS9rl6ZWneNVV3xLs15haBAKbxotj7aAgqTUMJtK0RsE1ExgO28DRvCo1Lol7yF6kO8orci+lHJ4hagQJQShDCipFDYl6qkOMGQ4/mVU1kTJ1mcEHGps8k+BG5yceJmHM52VlRBvZIsnzOnE/IBm/qa3PEx58rZcln/wDiFkyXZiL2JnokxQ5GiCLMPI0DHu+/E2y14g3phVH5PiaOlWj+kXgOrHH4RRP4hzoSPeSZn6nIWOntNLDmY2FufzDfKOKUGLVizfEPOdgsFRQA7mGmrpcI6jOoJpBuxPYCdZep6vrGOH6Xj9i7HMR/tMn0z6dk67L6CWMK75X/AOJ7fpOnxdPgXHhQKijYCNwnOvLj6B1ze7L1blv/AMjFZfpX1DBunUZDX/cZ7MgRGVAZn7On1jyGDK+PKD1m1bXU65AKgruIzrOixdR1Cow2KmYwrfTm9HOT6X9j+PgxK5fJ8f5htCKc12jygyLqxuD+JmyAs+jsNzN68+FZHL+1B+TM+dggIHYTawFUNpyevyUHA/ELP0yPksgDeESdFTKW0sPM0hgcYMjvPWNfTNpKidACc0IwTWOBRM6GBtSAyNyjkEIixK4lULTJ1QXIFxOSAx7TS7RSouUnV+klrn8vf141zMmF0Y48m97qw4M730XN/PfTsnRZD/VxC0vxOf1fTOMJ0+4DcfEz9F1TdN1eLqcfKmmHkTHfP2nh5/i7nUytIBw9QysCATRmxNu80/Uemx9TjXrOnN4sgux2Mx4NWS1/vXkf8yS/aa8vy83m40o0LqBfT3XBi1V1PE06MmTCyAbkQ5Rhx7NY4M2ogYqe4mQ48nTuFyoQDxNuDaYntqe3is6lczj/ALjBViJs6rFefJ/+R/3mVsRBnrx9Kena+mdacS4gx2sj9J7j6L1y5sJxFrKbj8T5kbxsPAAnR6P6j1PS6MuEgkWGB7iY48XXf5eN+tnt9RDA95dXPm2b+IvqrsDjyemvgbzqdB9V+oZMK5fV1+RU6zrbjHXF5m17dNjIybzz/S/W3LqmSwx7ETtdP1uPKvNHuJbLGJZfTxv8Y/Sv5fqx1uIAY8+zfD//AD/7znfQF0dUzawDW1nme5/iHp16z6J1WMCzoLL+RvPmC6k9wc/pOd8XXq4v34vL2f1HE2boMugblZ4giiZ7D6bkyN9HOoksFOxnkX+9j8zp119prxTn62wMkq5cw2uSqkAMu/MCSxIBfE6PSfTi4D5dl8TPXU5m0Zul6R+pfbZByZ2cOBMKaUFCGoXGoVQAB4kueHv5b0LAhAiCDIZz1VtJW0o8SrMaaICWQL3gb+ZLMooav0hBjUuvEugNjKuIGJFStpdC9pCsqYgFTp/SvteczfzOj9Ju8gM6/F/0V0JUkk9rK7kuVJAK5LlSQIZUvtKgGsJ/tlLLfiAEkkkIuB3hGCIF0JRqSUTAvaQ12lXJAuzKJ8yEwSZAvJuJnbkzQ0zZTSufAmoPEfUCH+o5m/7pmuzJ1LE9RkbyxMBTc5xozaXA4nSXCnUfTgcKg5UNsO5El6xWJbMbm6XInT+q2wi0NZAPmdv6jR+nV8THyd3myRZHDxcQm8wcMNhtOrLsfTT6nRlfErgkRP0bIdbJ2j+oGnOfmeD5Jnbpy0dI2nKPBj2NMR4mPE1MDNea9YI7iczpK7yXcElpNwYY0Wr4kupRlamIqpTTA4JqUa7wRfiQn4g0y1qTaLJlg7QaZtIKuLBl3CaM0IMokEyWO0LojBuTVUlgyGiuxJAVqMstKaX1A/pMG2sTz3U5TuJ3+qJOBq7Cec6jdmno+H01AA2OZTjbaDdSxk3oz0IVRYwglRlDkSEXKG4DSzZiF6jMOHvOlgHsuRzvsJFK7eBOffuPm50OpcY+mb/UZy0PmG+fQsg3szX9L6LJ1vUoiD8nwJnXG2bIqICSdgBPc/R/py9B0oBA9VhbH/iG81p6TpcfQ9MuLEn5+T5msChUAHi4dzLpEJin4hkxbNsZlWRmvqlHJqF1mBc+Eowu4nFt1L3zNTGxIrxmf1/pXV6sbH073XtOviypn/qobDKDJ9c6cZMJatxMH0RgPUw37gLqbl1w+Tn8tmY6LM4nVNrb8m51PqGYBQg5M4uXKC5rtNOPE8s7i8hjQ1AL8y8SWbMiocmYBe5h19Oxhx/+AyH/AFLf7QOiyWSvia9Gnoyg7LUwdCD6x/Ehxdrp2KisjUJHaZc2SHRbZLlAkRSEsajZivH/ACev/wCpi52WZOsbGGGRRpJO4HeOIJExdUjeol/bcR5+J5dv6B1Ht6npMhvGV1j4mQZ9PWhsfNG4z6EqZ8nVYG9uZh7T8RZwnpuoJYV2YTHP/fUd/nniWtiddkI+yNXN1D8ALAxhaBEch8TTw6R1fqUoc33j+kYMgHcTUuPHkx1lUMP9plRBizFRwDtJZ5aeX6rIcfXZ18ZG/wB4eN1yDcSvqaV9Q6iv9ZMQhoz1c19Hn1GnPiJUFd/MHp7plPiEuQiMRNYLJzUv1n4dZ3b1NUFPmdv+Gn/8RkxHcEXOIAe+06X0F9H1JfwZxvjy9/ySXivUZOmx5BRWjyCOxmjCvrWOM6Dcj+8eZSZFaO6VAOrVh4Int68x8Xi5WbrPqS9J0+RMx9xQ0PM8DlxKrWLU+RPZ/wAX4VCdO9b6iJ5TItieXr2+t8HE+mtn0vr3xhkye8FdiJxMrXkY1W52nZ+kdIzZvVYVjX/M5n1FPS67KtbXcsts/wAeb5ueeevHtm2lgSCjC03DigsS7B+JQBHzNHTdOeoyAAbdzJbIp/07pPUfW49o/wAzs8bVtBxY1x4wqigIYFbzw99XuriqEEgBoREGr7zniLPEoC5enaTTUmCVKqEN9oJsGMRdSbXBFgmT5gVq32jBTCmlaRd3IPzNNLK9xK93iFe3Mqu9yqigmdD6Sfdk/E52437TofSb9R/xOnxf9RHRMqWZU9rK5BJIIEkkklFiVLEqAxJb8CRZMnaAEqSSEWeIPYwjxA7QLEqTtKuQSQySjAswTLMowAMxde3p9Lmbwpm0zD9UQ5OgyqpokVFuRXgXN3BBqMfGyZCjbERbDSamI0MG47DkyYTaMR+JnWNBls0Nx+7KpO5Jna+pJp6AH4E4mI/1V/M7X1PJfQhfgTz/AC/9ctcuHj2JhMfmCO9SaCxuellu+mPo6gUeZ0es5DThpqxsGB3naxls/R6jv2nl+fnzqxWMzoE3iRv0nLxN2nT6X+rgZborvPPWr6DrEvWG5ESV1GEpINVGMDsS9hANd5LWvmMBWe0oObg3XeS/mTAR3hCgIoMPMInaXARbfiWK3uLL0OJRJIjAZ5+Je0SHrmWWvvGIbV7ywNrirIG0r1DVGMNNP4kihk3qBlzDGpJiS3wquryjHiYXuRU4Ja3o95r6jOchLMf0mFtn+Z7Pj5+sa9JkUKa5JiSpE0Nub+IBIM6ABYowzZAPEnaEd1EomI0xnQwOBiNmc4Ix4mgNoxEXvIn1D1WXXtM6rbQ2GphPQ/w/9D9Vh1PUr/TG6qe8NHfw19LIb+bzJQ/sB/3npgvmRVCgAChLuZrciUIBapbGIy5KkaGWgFplPUjVVyzm2uZ1VI19Rk+AIbOALJmXA9vkbyZeV/coPEgR9RYt07E7LX7zzP0vKV+pagdqN/idP659QC4/Qxm3bx2nGwkdPjY/+o+36TfMcfkv4P63OcmRt9zMunb8yrJNmETwJtjmDXZDN307EPUUmYyNws19NmCOB4iHd8Ow6H0jOdiHpZsinkTqYnXNgsczj9W+nrmqSs/HfJ7vYmfIO8ovJZyOFX9ZHbq55puBPbq8xwSREIAA4jQnzMvk/J39urS9EDLhXJjKn9DNQVfMn9PzIxK5OF8mDMMiHTmwmx8ieh6pU+o9CnW4ByKceDOblwYMjhtTKw7iRGbpQzdJ1Dox5F7NHU2yx6p8s65+vRnTEp/TfauCZtUqm5nOw/U69+bEmbGDTowAI+QROp1HTYT0ydV0bXicWPj4MW5fLl18Nz7RBlbIQFFDzBz6enZGY+xzVn+0ydLm9RCKAdeRM/1gZm+n5DR9hDfpLjnzNuOV1+EHrMtmiTe/eZv5Y8jeaumyr1+AYXYDKv2Of9j8RAZ0ZkfZlNET0cdSzHu4vjA+i3iMw3jb4kGQiXrudG2r0lzDY00b9HU4fqiDJtvW8xLkI4mnqchydNi6hfuB0tXmcvkj1fD8m/8AmvXNg/uQ1DxvlUHTs44JiukyN/J4iN6UXGnMdNhbno56+3Ovn9T69WQn6yf+p/SNais2BrZZ5Ii/zPWfzGLD1pV7vqMZAA7kTz3oX9UOFeA/+OZ5er5fU/j95zldF9PSdHiHG1meU6vN6/UPk/1GdL+IPqLtnbpsRpV2Y+ZxBrua3xjxZtvRmkS9NcGCGYci4aMG4/aFHjUuwUDcztdJhGDHprc8xH0/pdC+q43PE3VZnl+XvfERd7bS7rvKK1IRtOC7RFwZV7QSABLBBWo8mrLXUhBP4ggbw9W0GhFg1CFkwGPeQNRG8hpj1dQL8yy4/WCTFXYut6ggkQgCfiQUfzCagNyBpZqUKhdEFsczb9KJ9dh2qYLozd9KP9dvxOnx/wDUNdSSSSe5lJJJIEkkkgWJUISpQxOJWTmEnEHJzIAkElSSotuIPaE0EyKrtKhGVV8QiCoJ5haSN6g94EMHtLMqABmXrv8A6fbuZrYTF9QNY1Ex8n/NWPG/Uk09W3zvMBHunoPrPTerhGRB7lnBAs8TPx3eWkEK4MgmwYYgg+I1+ry5VCMbEQTKBoyWS+zThvGAmJRqjNc0LY7RvRfUMnTPXKHkTPka9hBA2Mz1zLMo6jMVyHKu+JzYPj4m/ouoAygE7NtOV0XVD0H6fImpSNviXgyFWo2CDPL3xY1K77Y9DECDRviN6fKnU9JuPeo5i9xtOUqWBbiq2gHGQb7Rt1LU3tLrLOUuVpYN8TUCKIqUPEKznH3HMrcczQBvKbGLuXYYQeLEl77xxXaCEs7iPAGlqWFB7Q/SEo464MACQNpW3eWVI+Zk6zP6aaQaaWc7cJ5OyZ8andhtOb1fUhjV7HgTIW9XJe9CLyhibHaejn45GvS8zFmoHYeIWHEWYk2YHTLrb4E343VROiWseTE6g+3bzM9kczvdN9JzdduP6eP/AFN/xNy/wv0q0cufIx8AACFkteVUFtl3+IwY2B9wKj5nu+lwdN0qjHgxKgHcDcwur6bD1OMrkRW/STY19Hh/UAWLZtQmj6p0LdJ1JWj6Z3UxGBDkyrjUWWNCEdb+Hvpn87m9TKP6KHjyZ7VFCqABQHaZfpnSL0vSJiUVQ3/M2cRWpElGQmAWmW1NMHWMQprmasjzFnbVq+JKRzTlIJ33EcM2pLuIYAMTE5MyYgSTQ8Tm23Jk0Y9+eZzPqP1IoNGH3P8A7TJ1HX5MlqmyzCwLczpOf249fJPwhaiWZtWQ8kwLvfmGqCWV5qdHDQItmTbWIajeCFOqRuejyp92nmK96GzNeD3oDUPLgDofMsc+uvOC6DqnRrPEn1QV1K5l+11iumY420sJt+oIG6AN3U7QnNysItlu4zHkXENrJPJi+mI0hTH6MfczFT574xP5puymT+ZyHhYQXH5hD0vMjx+P0X6uY/EusrcmPXR2qN0OR7SIZ1l9DIfMFumeu/7zQ2PN/qi2x5j/AHGF1hCN0+en+19jOr9P6vJ0X0/Phz430vviBH+Zys+HIuX+qxIPDeJ2vpjL9Q6M9Ll26jAPaT/csz36mvZ8fnm4wrk6iy+MgXHr13W4xuob8GFjAxOyVdbxy5E4YTTx3r/CP5jF1SsMmBUygWGCgNcydVXUYF6pfuHtyf8ABnQzomNf5jGNxz+JgyZB62dQmgHGdQ7HwZebnTp8d87GQGHViJD1GI4PeerXrEJ0fpqjPq6duGIb9jMGxmv6W/p/UMPy1TPc2Nc3Lr1XTI2A6atTNfp6TqXcHkQPVP8ApjkNrO/qPL7rnZgo64WBYQ18Tk5z/LdR1nWk8ClHzU1582n6pls7KlTh/XeqtUwIdydb/wDE8c8217uv/PMn7cjI7u7O25JsygSO0HfzCXV23m3Ma5BdEVNXQ9Kz9UMjL/TA/eZVGtlBFWZ6PHSoFqqE4/L1kyC77CHZ8ShQ3uRmvieTFxNRMLVABEq6PMiDu5RPuFCDZA2k1nxvAMmWK0nzALHuN5FPcx5BabG8rSCL7iFt5lGxHlcLC781JpYmHsd4SjfaExTPXaUGF3AI1G7hHn4hfAiaO3BgNC0/tLIBiJihQE2/SiP5k/iYRtc2/Slrqb8idPj/AOoOxKk7yGe5EkkkgWNxKkBl94FjmSQfdLreUGnEF/ujMY2gOPcZAEkupAJUUZR5hESu8KB9gYfREZLoURyZWkudI7zR0mD0A1sDc5dS/afpPymdgcVVMk19URpEyzotCZUsyoQJnP8AqLU6rXadGczrmX+Y+QJx+b/lY5/Ve/Awrep5hlvLttvPTdYchxn0QC3zPNZVcZiCKa95z+FoGQachEG4zqk0ON9yIkGegFLoDmVqAlc8wC1bSK0oGVW8BwIUXBVtVygNoVVKCxucbal5h5OpYsDUWYDSWb4HZ+ndd6WQG9jzOzkogOm6tPGY8hU1N+D6vmw4/S5X5nm6+G/hd16EV3lkgRHTZRnwrk7mOCicbsuMrDXKreFVSjfaDyvYSUbldt5Nz8yGqA90INXIlAgGW1dpYvlRO8kglqQYTVAAg3PPdUzPmf54no2WxZ2E4fUoFysRxdidvjb5DiKZFRDS6Rv8zA9h3Q7HiOyoNQKPue0b0/Q5urYDHjLeT2H6ztFxjxYiGA5vsJ6P6X9KRQM3UjflUP8AzGdJ9MwdAutz6mbyeB+JM3VkXRi9Nc8uwuVQNot2LnSDU53R5MmZ/wDtHJnXwrjFEbnyZnW8ZsXT9T6hsCvNzUnTvfuIjGciUubeo2KRn+mYupGnNjDjsT2iej/h7o+lynL7mbtZ4nSDSapdTNKy5T0nustj73yI8ZAwBB2MTnAfEyngiYuizkdMFJ3UlY0x0GyRL5ZnfNM2XqK2HMzqnZs9d5j6nqBjxGzuYrJmCAu5nK6nO2Zyx47CJNY66nJmbrDRCbmYnZnNsbhXJVzc5kcOvktLZb4lBbjaoQV+6acyiumVk4Fd4160xS+5hDfM0WNdhGDHq2/eHjTUdu0ZiW1+ZG7chuJFChR2jwnaLxijHr5mnnrPl6bUbHMDqnYdIMbH+6bqGmcXq85ydUy8KvtENceaLGygktxGBMDm9bD9YnClgqeIZwDtMVn5r5w4dMh4cGX/ACQ/0/tEDGy8GGuXIneR5/P4o/5WjszL+sNUzJ9uU/rKXrHHO8YOsQ/cq/tIzfsJM2Zdmoj4jRnvkRY6jAeV/wAwhl6Y9j+8M5/gc7LkxMCLhfQDr+o4CGCtpZfztxC19Ow5Iik6bCp9mcrvqG24P5izZjr8Pc4vlszYsnT9SxdST3EYh6fKBftPg7QcnX9SuL+q+DqFH9zL7h/tH9Bl6brienbGuLORqRlJ0v8AvxJuTyX4p1d5q26RXwPjDUGUjeea63B1PRjIc+MqXIVSNwQPmeiV26fP6L/aTQ+DF/WsuI/TcqEgk1Q+ZuJ8dy48iXYyhkcRhWhK0zo9wsfVEVc6n0rIMvXYTzTAzlDGDPX/AML/AEnFiwL1jNqd70j/AEzfO3wz1cd5cyuPmGLG97Rb4rHtETlzHp+ndn4Anbq5NceJ9upHm/rfUFOoyuh5apwHZsjlnYkmb/qeQsoJ3LNc588vPp7vnmdYsCWF35lS1IuacTEDX9073TMX6dC3NTgg7zsfTMwbEUPI4nD55/52Ea9IlEHtHKFhsqkTxqzAECQ34j9MAijGhe4G4ggnVH1YPiVpFRqFl9UGz5jgv6QQoDS7ABvi4Y45kK2wl6JdgFXrmTWascSihv4lMnYGNAi/0hKa7yrFc1UrSPMi4aGB4lHfe4ohv7TQk1b7GUHfurmbfpb31YX4MwXW/M1/S7/nFPHM38f/AFEd6SVck9yLklXJAuWDRlKd5XeAyxqjFx2YpBbzSNoUa4ttol1IY7TVjO0ZoDciDHP0E9oQwOe03aQO0EtUaYQvTCt+YDdMQ1LvNOreTvBhK9OF3PMir6d944mzBqRWPPkD1URG5105DFGVlRlSzKhAzkdWwPUsTOwe84mcschNd5w+e+GoEhdOoTzHW5NPVvXmekckoRdfieZ61Tj6lwdz5M5/DfKl9Urswcigw2meqmjLkzMih/t7RE9Igl8ywPMK/iBQEvmTmXYEIIS+8qXcqrgNLJlGEIOxhE2PmU3MJRvIr0P8O5EzYcmFjTLuJ0d9VCed+l5fR6tdPJ2noaIbVPH8vOdBjGhBB8QCbMuyficwR3Mr7TUhapW7GMRekEyFfnaFoPbmH6LadT2Fj61qaWqk7DeN9I41sAE+LgN1fTIun3AzHlYZT/SyPOk5k9tzn9mZ+qzj2lQF+JiydJm60gY9vM0riKgaiWJ8zo9Ppw4h57zpzf0vv0T0/wBE6TEinModhNb5Ew49GNQijgAVEZOo+Zky577zdrUidRmJJ3k6ToM3XP7RSDljxMrvZnT+mdf1CYwmPHrUeJI02jo2wgY0HtHiNTGyLvzGplYrqyDST2kxjFmbRkrUeDFm+U++eCmcDZiLiF1nMABt5g5ej6jB9UVMIBVhZJ4nVXDpouBq+JZGtI3UVIWqMyATHmyabj0gep6gIhJM5vS5tWEvwGJIifqXUhl9PVRbk+BMTfUMaqMeHcDaZ81LZPbpZM3zMr9Qq97Mxeu78t+kotNTj9uXXy/oeXI2Q2f2imEu4XIm3C3fZJEHiMYVFshMoKwRAJANxZVgdoO4MLIvMxEmNWsbS0TW1mbURVGo7ATLp6hYyaPYosmOGM4wLicCF8rZCNjxNyUyU03HLq/gGM2ahayj6WgtiOPf9o51GXCGHIlYD1TFMepZ55mLZiTzc7b5P6elu044TVlJ7XMunDbi4B+IdwMV7ARoxmYrn8/tQIl3faGuMQwokeXSdN9pPT8iP9smpB3g2lDCPEMYBKbqcK8sIl/qWNftBMY1OO+vUaR04hjplnMf6llb7FA/M0/S8jdTnIz5aoWBwDLjrP4vyU/L09IdLRHQ+uuXA2NWLY8g3A7TuYukx5BYph8bibOn6NE+wADwBU9E+DZ7Y5t4rJ9QxZOs6r+gtCwSx2qD9W+kY26JsiuBkX3E+dp2MeEK9kCjF/VembJ0ORcXJWhUdfFOOfDr8fnvXz9hR+INeI1gVYqwojzAK95l3Ws9j/DGQP8AT2W90eeNXY/E9N/CubQ2Ze1AzfHtjv09IuWtiJxf4g6vUV6dD8tOt1eVMOBsp4AueO6h2zZjlY2WNyfL1t+rv/E+Lb96xfUHt0XwJkBjOqfVnY/pFTB8t3uilwRChzFwZu6DJpyjfY7TBHYGpgZOpswehJ25lo++5uKVteNT5EaiUs+fYCLEbgywbHzKK7bylq6hRXBJYQiYBBaMBajUEsODzL4ggi95MTV6gJAfmVY3ljTLiJZ7wr2upUjUBCkG7lDUbEYWFcyKoG8oCiOag3vvHhQ3PEEoN9xUBY+Jo6DJo6pGJod4lQQaAkF2b5mpcumu6erQN92xhL1iNwZwyQavapLYfbsJ3/v/AMMd4dSphDqEPecD1n23IEs5WArWZf7oPRLkQnZhCJBN6p5v1sy7q1wz1WYIabeX+6D0mEjVd7Qx1CnJp8TzGLruoxrsbFzVh68fzAYtQqa5+SWl/wAel1jttGLlnJw9QeoJ0H8xHVda2N8aXpDGrnTdHoBlB5iepyqhG/MxHIqYGKZdTAXRnIy/Vjlo1wZm9SXya9EuUcx2oabnnE+qqNq2hP8AWG0aVH6zN75V2/VFxwYVPLr9UyLytiPP1lgtaTJ/ZyOn1B1ZDUTMH/Vkv7TDH1XDYsGa/s5/aY11JUzN9T6fQSDuO0Sn1bGbtSJf7Of2mNeU6cbHwJ5185a/zOn1X1LG2FlQEkicTTPP81nV8NTwb6hJFGcn6utZFyqPgzeUY8GJz9K2XGVYmc+PF0cfN1DZVAI4irudM/SvZ928D/pp7cz0TvmDBdSXNw+msD5gHoMitxYmvvEZblAzYOhy81+kE9Bl11W0faKzq1wxvGv0bp8yJ0+Q1SmX7RCj7eYJPia8vSZGxggb95MfSt7dS7CZ+8FdJ0yupOQXJj6XVmYUdI7iW2TLq040IAjOkyZTlKk1OdvXtrwX0+Mr1QOL3BDvPTqrHErlTpYTzmTC+DI3Nt3E24PqeXF0yJqL4+99pOssHTC+8GEwozGnX4cijSdz2m1EyZFBRdvmcsFXfaHjw92YLfmW7LgFtjJ+Zm6jq+nyjcMD8TU5anP7a3/pr/SyKT8zHk6vql22I+DMukar1sF+TNSeiANLD83FuLepFe/KBrCi/iORUQUBUlrQoiVV/ExdY3UIAa/2i3z7VLyGgZicm52kyO0mQWTOfMSchMZi6bJnakUmdbo/pKYqfNu3jtNYW453SdDl6n3H2p5nb6bBi6VNK2fJMdsi9gBEvkBUy+mfYnyg8TKeoIygg+65ly9Rpci6MT07Mcuo7yWrI9NiytlIyudwKkfqLvecwdWEx+5qmLL9QJJ0byfZuR2ny+wtc4v1Lr1wYizHfsPMA9blGFmyHSgnmus6p+rzFm47CJNTq4HN1GTPkOR257RmDiZjtG4Wpp1efq62qdoUBNxGDcSuawYSmBpNyUYDG4gXe0gBlkQBcACZzuTUdlah8xeMbyVvifkfTobN8TXjxjIoLceIpBQmnFsgEQ6vgZxgHYUJeigYV3CAs1NuCkG2lhYhLjOMmt1MFsgU1IOoWBzvqF42I7GYsU1/U8quCRMXT2Wma78ej1y+mCasyHq37IP3gZfav6xQDtwJHafDx35p/wDNZfKiCeqyNw/7CAuAnkxq4B+Yx0n8fj9F+q55yH95NJbux/SaBjqFp+JXbn4eZ+GYYAeWaEOmUcV+s0BfE09N0vrWGf0+wscmG/rzJtc70nHAQywrryqTXl6fNiJ4YA0Yr1V4dSsizmNf0/6nl6FWCqjKx3DT1PRZ/wCb6VcyoATyLnizixvupr8T0n0DqsQwjpSx17kGp0+PqzqSenl/lfFLzes8uuHHDAgxyMuRCOexiGNHS4seYOg4vdjOpe4nqs18qXHm/wCJvp4w5RnQUGNN/wAGcAeJ7D+IWGX6a5PIr/eePM8mZbHr9yVK3nof4UAbqMyn/R/zPPidH6Z1h6P1XX7mXSJd+vknH3v1dT6z1od/5ZT7VPu/M5GZ1TGzeI3/AMxdR3J3MY30nL1X0rLnxk6kNhf9QHMx/r6OT4vjyPPk2bPMglSCafPGIQgiEIQQ4hod4AhLzA7v09g+AeRNZ8A1Ob9KbZwe283kTxfJM6NEB7al6R+DB7bSmB2N7znpoyld5KowUcnYwro2YTQlTq2lhDV3JfuvzLur8QaD0jdymDdowvVGCSQ19pQAJHMsOTvUhYEy9QXiZCQtn4h6t9NbCVqI2kb3dpsG3lfEEZAQABBYmwFG0sew8cworF3e8MKG3sAxa8Si29QCcaWq7lbhviS7O43+ZLowLupAge7lbXZkLEKCIFBaOxhNdiUrHYiQm23gNAsVUWyKCbEiuR3hFgy6X58iBOny5MLk4iRJnzZc6BMhujdiUPYPabhLTXfMv2s/K4tOoz+icWs1x8xIRgKh6t6B3l1fezF6t9mFgNq+IwkgiQrSyAeTMmLDnxL1ngwJdEG2lTyLSKsSgATuIGprNCQsdW8mi6tpAPniWprgbweedjKiyVA4lBFMvauahBQPmNXyHQFHEArd1GMvzJQ38xqBRLG8npgklRCUAbXcvVWwl1SqN8byFY2ztBuTQvTZ2EhxE9qjlA1cSA3fmNMZjiA2YQgiKCajzj3vvIy322jQilY/EmhQKjQlC+0hQ9hcaEHCoN6buCMKq2pEmnj2kQ8eJ34XbzLLRmdVyUCm4lYOkAtVX29yZ006dEtiys3iZ83WZcdr6S18TWVucW+wYOl6Lpm1Bl9Tz4hZszrvjzA/Bmf1P5gn+iPzLTpwput5b03s5QZ+pewSK8xWfpcmUffX4mqq/EvXXEz9nO9WsC9DsVdyZG+nE7hyAPmbtPeWtk0do+9ZYR0zirdto/p2yjJ7jazQ/t25lDEWW15PaWdWrJ5KdvcfmM6TpDna2Htmvp+iWg2QWZtUBF2AAnbHa39BxoMKgIAo+JTZrav8ynyg3cwZepAbYxrLR1mb00+6cnrfqHpqCG37TP8AUuuBOhDfkzB06N1GXU/2rubk/wBq+lZusy5Movk9prOXNhxg9pg6dxk+oKzfaWnS6xtaMqfYm1+TJ17SdWM56t3+4mpr6XLjJ9xofMU2PDi6cE1rqcvJkZ2O9DxEmtf2Oj9X61MlYcJtRyR3nJUQ3ANaZVe0zpJkYt3yoiRTRlo44YbRnoht0b9JpzrR07g7Ga1QTnAFORU0Y+oqGLGzRL0TOOpEYmXWaHMIbpAisuRUEDI2UHiIYMeYWTVG3NnmGgCDyYKihcEsQZl0tyNSnux/SaUcHic1cxB34jcecahU053y6O5WwIsdQceQahULpswIqN6rErpY5lcxHRnx2p3nM6kshKiEmVsDQuprOmtfu7w1HNyMX2PEPGBjQHzAymiBDcGl8ATLvyY32LtcgP4lG9qW9pY9T/Qv7w9fHXMgwRDEWC45xWPgwgyE19p8HaV256lMAhVBoj5hA3DrDek9I9QozHSvm63m/qiMmcM6kODwOCex/XacxlDDedPEvVY+ixNjdc6Abrpsj4nPuyWWuXfNtbPbmFZEVNW2sAbfrOT1eDAcRdG3BogDY/ibFzr1KdldDqIPeD1GDCehOUMwIbYBTVmcvin03WedlyuMcek2DO39A6ZgzdSRsuy/mc7DgOfOmJeWNT1uDCmDGuNBSoKnp55+3X1Y/k/J/Xz4/I0yLnWjswi2LY224isytjfWsfjdc6b/AHT3Piub9c6bJ1PShunUsB96DmePaw2899vif4nlf4kXEv1HVjABZQWA8zzfJJzf/r1fH1euc/TlCGSRVQV3j3x2q14nOvR8HNvWn9IXZdPNmp7TpMIwdMmIdhvPMfQcBydUuobJ7p6sTNen5evw8R/Ev07+S671Ma1ize4fB7icae+/iHo/5z6VlAFvj96/pPBTUePqZViGIsQxKwJeYYG8AciMHMo6X0r/AM1h8TqVVTl/SxeRvgTqizPF83/RiytCCR35lljdHeQnawP0nIwIBBkK6iQJYJq6qQNBigCFk3IrvGCzY7QTQa5UxSrf3SyPb8S13Y71IDyDvC4Q1ngRlWB2lgd+BCZSeITChXbcS9db1FgVQuC3cSB+rUt7bQWcbAiohNVHxLs8GDTvaBtAaquVqo15l0pB3lNTWpArmGAODvFaQJYDKxPMGjrfaWFF87wBdfMvUP8ATAMhe3aUQNO0AMgBuzL1DYCBdKfzL08CUdIr5kHYQoit/Eta/EEEg3chHu5jVWFBBoWRBBXUCdpeoqedoGiyd400xnF0OJRbxB0kQ1HtN1cLtV2u5asGsGCV+ZWgg3cammAhfzJpB37wLLEe3iS2B4MBgWj8QaBaCMhvwJWqt+Y08He3gwW9q2N4ktbXxLD9jB4EWNi94d9xARxI5HKwIHsyyRdwBuZRWuJAwtUWNTGyu0JU7kwshuih3hEUkjxC3bkVUW245oyKz3tvBhhLagalljvUpFyMaURyYcatT5RfcCam1fraSNR3AmjGmlbdwv5l5cpxD+gFYTI/1AvaZcX+Jr6tzjPbYVVF1JpyNM2X6hS6MmEj8TIcbMxKMyD8xoQad/cfmPtIuyEt/U3xM635h48ZI97kwyNvEgDaZi9Vi9020VaAqXa3tFoxKkGVW+8JowQzSzjHMWRR2l2y17toNFuaB2EhHzcpAztpG814emVPu3PiXnm1fYcXTh1Fivma0xJjHtErVpHiB6pJnecyNSHeoBtAy50CmzMeTPRIuZ8hZ1PuoResX0nU9aMYNtU42fq3fZNrm1/p65Wt8rH8RuLpsOAWqWw7nczP3kT7RyG6XIuL1cgoXwYebL6PShE+/KK/AnS+oZE/lG1VU5n03pz1WY5cn2JsJqXZtTdVm6Rkw42xAkp9xHmNydQr9Iqjbfibuozpiw6VqhMGLpznZne1A4qSXZ5Cc+Q+iBRs9zMoXzNvWCnVSxahyZk2nTn0BuhQhf2QdroRlbVNIvHobZgI4Y8I+PwZlKkHaMWm2Y0ZWK16VVLBJEX6eLJ9poxQL4uNxKZg3uT2sO0Jg3wFeG/eBpyqbXf8RqdVa04v8yF8DcFlPxB5WnU5gKZSYxM6/wBw3iQq8jNf6R+MoVpyGhZ6MUI7eBGHpQw9tGKGJG4Yqe1S9OfHutOPiSJ0F+hYKTpP6TJk6d03Wb068oacFT8zSmfBnFOB+RKz5cbF1LYmGqxOz03VL1GGifcIGf6djyr7NyeJy3w5+ifULoSnitnVjuIrBk5UwxmXqcVjZ+4mLVpeDlM4tz+Y+rQGJdgeeTH4qZAPEy7wQGwjFWWqxgEjagsI41YUwBEsCEJVZ2wMm+Jtv9J4lBgx0sNL+DNcHJiXIKYQ68fLeSLI5/eP6fqH6fIHxn8g8GZ21YTWT3J2bx+YX27jcSWTqZXq56nUbuo673Lm6cacx2yWL2isvX5upTTkIodgKiNiLEo1zJzxOZkX6zddT6Dj19dqP9ikz0DqQbnI/hzHSZcp2BpRO2R2M9HwT3Xyv5vW94Syh0+Zidzhf2zeV0kntE58QYXPS8LP1nUkfT3zKLdB/wDpnjOqyNkya3YljyTPYAnE9MLU7EHuJ53+IehToXTLhJOLJdA9jPN8vOXXr+HuXi8/lgxL3M0Kb2iOkfXiruDNWFbacn0vi5nPPh3foSBMbueWNTtA7Tl9EPTxKngTpYjYmXDu7RkBlKngip826zEcHV5sX+hyP8z6TPC/xLh9L6zm22enH7TXLl25QhiAIQmnMYjIsRgEqOr9H+5/xOrpC8Tk/SDTP+J1C/aeL5f+jRbcyqve9pQcVvLQ3ZOwE5GoQSAJWgeN5Dk58SI+1waIfAlla5EBchVrML1LuF0JVRvUFRbXUYWBO+0EkEkLtJ5FgbcQrraADtzC5W7jyjKQRfiABxfMdahaJ3+It3AFDeaFsNA8wBiZjLV9VbbwlyENCeAAHuODCYEVQG8Mkm+5gEVVbG5cPAaYtVbQrP6Sxk0HzIW5I2kxPCHffkQsTDSykcihBG63xIPbVd5RHSh/xKB7g7QibNHc9pWit/MggA5JlE2auhKobjmWum95PIoDc8mEV+dpYIW97lOTW24hVFTp2P6yK+kUZer28wCN4DFy3J+IC+0EwlO0IjHfeQk1d3LI78wVNgwq1ycjvC1bjfeAEBYkGWRTAQaLUp7bwgQRxAC6TdSwRVEQup7RyL/EohTBN3K31cQaJEs3DVfcTcAMdQ22hA7m+JDUKHVzKquZQ52jvSzPVJYly1fZZJ4lBHF1vNHp48Z/rsV/EI5FC/8AhXS/Jmpxfy1OaVjwF93OgeTH4cHTqb9Wz8zJk67KntzIGB8TM6tl3xhkB7Tf1kakkdXN1GTGCMKoy96nOyOM7V6TK3xIuJkUE5CTGDYE3M3ovcnotMDA7u1HtcP0wrXd/mESR3l67Sq/WZvVY+1qWBt3kABHNGCdpYJ8TLOrVLPuapYFbXB0877y1IJo7GUQmuJL24lhBe7Rq9M2UULrzLJq4zlD/ad5px9P6g92wmrF0a4lttzG2o2qdeeM81qcloi4xSjiDkcA/MJnABmTJkFmdGh5Mt95kfqGOTSsW7OxscQsdDkbzHXeJavQTZJswgvt5kJAgmgvxONu+3O7UA3oGKz9Riw/e4vxJkyLjQsTMePGpJzZaLc7zXPP5qzlm6o5Opxs9VjXgeZrwqvS9GoO1iz8mMAZ0KImzcs0o9Mq0+Zy5Xi+BN74xpnK6/6uYaU7L5lHNlXDsuhTuSeTJkzB8pY7gClEXnznMwHAmpKpDan57wHUKK7x+gn7eRLTAAdWQ7eJ1jF9s+LCT7iJbaRkN8VGdR1A4XaZASzSo0esniCciHtBCVyN4em/gSt8/FeleqwFAXANneqjQtdoQHkQ7z4J+WYo0oo016FlgKIa/pjIEYGMRWHu32mkAeJYW+0i/wBMZsZzlqo7mOOXPhbccRwQ+IQxwl/jSkjq0yDTlQH8wWwKfdhciOfCpG4sRf8ALtjN42tfBlcOv4/XPpMXX58Hsc2Oxna6bJi6/px6iizzPO9SDqUkTV0mZsHUBQfaQDDhYd1n03J0uT1en9y8kDkTH1ADVkXhuR4M7mTqf6JyDxOXlKZFLJsW5HzCRjRb3M1YfbQ7wFX2N8CoakLkX9pHflpUQwJajaGBI2oCXxLqXUooS5KlwBZQwozHkDdMbG+Lx/pm2C62KO8Nc9Xm7GcEEakNgy7BG0zZA3SPqUXiPI8TofTca9Z1OMLupNn8Rvh6+fklmvR/Tun9L6fjXhiNR/WaseT+1paOAdJ47Ssid56vj5+vMj4ny9/bu0bjgdoIFqVMpMg1aTDHM2xHP698fT4Wy5OB2HeeQ+sdbk6xUZ9lU0qjtO19fynJnGIH2qLI+Z5rrTQVP1nk66vXW19Lj4px8e/kHRZNOcL2badrpV9+/YzzyGnB8Gek6cUoPneZrpx3nGOr073U6eA2BOJhajOt0r8SObXPK/xjhrN0+YD7lKn9J6vmcP8AizFr+lh/9Dg/8Sz2z16eMliVLE24jEaO0UI1eIR0/pQ3Y8zoFrbx8zD9KHtadKgeank+X/oAo3F/vGMVK6QN5QWmomhINrI795yUutqMgdbI7CCx3qT0jtW1wmCJ3+JRyLv/AIlEGiJVHbbeAaMpBHiQMpbmopgRwtSgrHkVIh/cjmDqYAjtANir2kAcElWlBr1anIBkUML2NSZc+H1RqxqVbuNonQOByDLbFjOKid/E6faOn2hztgxgOMYOP88QdXT6RkQFlHIuJCAJpO4I7yvQCLSneu0uw2NajDkBdHb8QfSXL/5WWz4MxphyJk1q1eRC0Or60NHuBH/kzmn/AMvqc6ci6vEI4HNqWUHxcx5TmZg6qwcf5hDO+UAOGDL3Ev1h9eWk9PlAArn5laMoIBQwB1LuvpspHhpadawX0st32Ik+sPrBMjCrBBMtAV+8GvmTH1j6jjcWOxlr1zJk9N1Dp5Mn1ifQsjc6Wk2riNfqguTdVZD8cSsufEqWiKR3EfQ+pQHPaSyboXHpk6fJj1IoLDcqTGYs/SZB9mlvF7R9D6ViRTdVcMKwUzSr4HbSE014MNx060HsA97j6L9WL/MuyV22mtl6bGt6S6ebhpi6Y4yyAt8EyfSp9Kw/2izKUHfwZvXF0mUirUjtchx9Or+m4K+DfMfSr9GIBgN5QYEjY3NuU4MJGtAV7MDLGTCE1YQp+DH0X6Mh2kC3NSdXgyE6lVW81Fv1/oNTqGT/AFAS/Q+gPQyEAhCR5ljo3Lfcq/mLy9c1a8GQEf6TM+T6gcv92lxL9IfSOgek0+5nFfEAfy++l7bwZy16nqS2wLfiFlw5chB06T5BlzmLkjb/AD+PE1PiA+YGXq23yYctjwZmHTN9uVy3mMXDjxjZZL1In2k9KTrs+YlXSx8yjhs3p0/gx1EKKqXvqEzek+9AEUDufzDxmvxITdg8wr9nHEwz5Ab4uQ7CR99xBFkmEXrayK2lBrOkSwWNwNDDepA7Uox7/dBDmoLfZXfzKogADeMDC5obxgGrjcysfTPnNdp0cPSp06gkWZvnm1qS0np+kZiC4oTfWhaAqQOCviKfPU6ySOkmDfLSzLlygHY7wM2YUd5i1l2J7S2qZlzMWobmLAI3ayZYIXccyMwsN55nHrv9Od6/Sw6twKEApqa+YZ06dtooZtJ0oNZ+JmeUy0ZTxE5shQBV3Y8CG3qt9x0D43MAYtNnv3JmpJPKyEtiAXXmYkCMx4yAHer5A7CKLerkO9InHyZTVQvUT8ma82Ne2jJnCDyZi6jK2QmzQjfSoan9o/zEFx6h0ClXuRcvMkIIZMOPF7d28kRCumM6qDn54h+mcjasm/gGQ4wfuO3gTpI3zxevQRl1PrqhxK6nIQsIqgYAXvJkRX5HE6SH9HVrJjxFzbcRpUJwN5ZfTtVSXcr0c/HzIXqY8SgchMaEveFsIawKq35hafmUXMG2Mij9o+ZYcDgQArGX6TQeRepJ6sH0vLASekv+sQvkxcsYMoMT6K9nEsYfDiGpa0agymWnEUuIr3uHjuyDDS2xqw3FxWTpzqDp2FVNFy4Y7+Lnv2zNkdOn0MdzM6kDk1N2TGHHG85mbUmTS+w+JXg+T4b8d/w13DMFxtY+ZpxYtRB5o3cb0uLG/T6kAtY5RInPlYEMSgIdSOigJKlyQKklyoRRMqQyjADIoZSCNo/+HGx9J17YXAHqD2N/xExeUNs6GnU2p8GXmzfKdblx7ErvX7Q1a1ppk+ndWvXdGmThuCPBjtZ1gHg7T26+fYrOhWmHaNx5NePV3HMoGwUac7r+sX6fjNG3f7V/5mO+pzPLfx8XvrI5H1Hfr8297/8AE4Ofp+oy5mPovudtp2cTetkUsbJNmbmGwoTw9d/Xw+n8/X1k5ec6f6VnfIpyLoTuTOyFCAL42moROYe65md3qvPzRYmozpdI+85KGjOh0r7idHR2ENiZPrGH+Y+mdRjG5KEj8iaMRsQ3XUhHkVKlfM6qWIzqcZx9TlRuVYj/ADFidI4iEcm6xIjsYsSo6f0+xiYjzNgyNf2zL9O/8ph3ua9wARz3E8Xyf9UW+S18bQEf2/dKDEgmtpepQeLnMQEVd7xqkA3d7Ra0YRFr4gEXU7yF107ShjUqbMELR/7YUaOG7QywFXFsirwZYoivEaYs6Tu49siaCSBtK2K1KXGwApoAqQBuLlHQO93AK2vO0grTffipWPK9FjUt1Caq5g69PtK1DxAMje4e3eu5iKFdyPnvCWyCdINbQdS6abZhxLVmZTUogYrRveR3UKtiiYOhl3O4MoqTQMmi0ILEAbfMIsFvazBXHzfMZiVV+8WZYhakFoLr7rreNVfdsu54uR0YWDseRCklFJN8HeCMS6jR2MZoOk7b3vBCGvzGr5UmFVBoUZRxWdS7GuYy9LAHmM0KF1A2e4jU8kjEWU2abzJ72xlSbH5jDVyFV5G19o+y7WZRlx37rTwYCtmxtrxsQviayN9IOxkKBQZftV+1ZsjZnGtDTSN1Gd8ejKAZoOPfbaFpVfcPFGPsstYRkzaNLsCp7GUiupLDIQPAm30lLWRtK9NVujtL9jaxNj1nUzm/iOTGpAUO2/maQgC7oDAKLYIj7JtCvT4kOwB+YZVFU6VUVzJ6Zu+0fjzYV6dsT9OC9bPG6hONq4l67HzBGM7HiUcfurcTIIEc37jzGe0geYllomrqUynbxIHALWx4kZlPyYkBhsBDCkbmAQPujGTeiIu1XeGzs4G1kSqorR23EHTdsNviQ5GugIQyLqFrch4AKBHzGlKXfeJy2CABtfE14sDZjqlkMIXEzkACzNvS9CR7sk1YcK4l+YZcVOk4kanKKFQbCoJyA7QHyrUzZM1cTTZmV64mXJmKg9zAydRYriKLX3uZvWJbin1Eb7wV4riFysFyFnK7XPbVk77ftKdwq14lbXcHJTMISRKOXnZfAjE9oIUVALVS813hhx3uzC6tjqAJMXlYsAo7y9VUJQNNZ7RPaS38kkemKr3kwdWgkLue58RjGiW/aL3caEFDvOkdIXkZDtepvJ4EoAFfC8/kx46ZVGpt6mdmvjib4krt8XM7qMYDGpCYrI1CdXq8SLQ6nJ8RkDEKxjyd4VwT0DKoK33EDGO5hZj7DBQ7DeVm+xFjAN+DD1StZgBqrsZXrBe0ZrMrV5hCj1LdoPqZG4BmgPXYftCDjxUJlv5ZxjzHtX5hjDk8j946/wDuIk9w4poX6gGLL+ZNOQdjCD0d7WMVz/a1yN5C1bII7GxLX8S9e/uWGgW9oakXcvvLK1IBDaA3FdV0wz49vuHBjSsitXMM9czqZWf6S7Ln9NthwZvKaWI8GKxYlXMcg5MdzD504vPVi1lypJGklSSoFyGSQmABlEyyYJMASYJMsmATIjT9K6w9H1hxnfHm/wAGem7D8XPE5W0FXHKEGezx5A+LFkHDCen4utjyfNzlH1WZMGA5n4A7TyfVZ36rM2XJyeB4E6f1zq1ygYMZsLu1f7TjobWceuvtdfR/jfF9Odvtp6NdNntNvbfkzNiGnGB53jRemzvPJ3d6ef5e/t3Ro1XtBymxxKUkHcbyzRaiamJXKXyUJr6ZtxMnDER+E0Z6pXeO30zWBNMw9I1gTcOJpXgfrmM4vq3ULWxa/wB5zwfmdz+K8Wj6mr9nQf4nEqdJ6cb7WD5MdjY9hFqvxG4vxvKy6X08M4Iqjc3iwd+0x/TMnpswIsmdAupY33nj+T/pfBB1FjpHtlkpp06d45mCrSxY91nmc1KQEXtvC9S7TvG6bo3UooCTv+sgEm6A7SKGIP8AiHptQAe/MjKeAeJUDbAkFbkstvVQintvUQYIuud4FEErffxCANiuIJDh/uk1MONzIFhDw3Enp7GrB7XCLaahu4O4lTS04bUL7bwseEitwDzYMim7/wBpd2gVd6MJuo41EirgAEMaOwls7E771L4pviDYEnUK5qGPclttpl2MSj23feR2BPiAOk3ZMYE1Jr1b3VGASC2x2G1Qhk2P+kRABar32gHKTW13G+wDSV3JkIx6dj8QFqdQO1SxZW+4hBRqG9/iEwU7iAJUvxzL9Mqtk7yyfcSNu+0ore5NXGhdWNxUJhtLJ9tUf3kvYjtIoAF1gHeHsbFX+soqo35Mse07d5UBro1UIrtdbSwqjmyZRrffYyWC7WiP8SjWn4lqBzIxCLZ7wuoFtQRYErQODCxOoFncQyhZrBG8oXXtrgStK3LYENuDxKoHbi5EWB7jR2EsG2uBwT2/5kVAGtjtIonA2YgwStqJZ3FkyhquiYKikIwB5ll6J3vfiQ2L7/IlMtLfeUGArb1IaJq6gKT+JVEtQ5jRZHtobwlQsAqrvG4sJI4qbMKrjHG86c82tTkGHoxsX/NTXQUUoqAcoqJOauZ0zG5D2JC3czvk+ZT5xVXMmTITsJNUT5hfMQ+fcA8GQKS20HIu9kGc70xev0lhhudpAANwdvEEKRud18SV3uhM6wMNpeoLAFvdtL1CxCZ17iNEGNfNyHGNjtUEP4FCQNVb7RoaMa1fMEpRGkfmUGI77S9W2xhVlSy1W/mDoB/+ZWpueYJym99pF1Zx6tuB5hnEqKK4+IIYaeZPUNbChLv4TQ5hoxN8ipzXO83dU/8ATG855Nz0fH6ez+PM50JMS/udVjGNReEaspbxOjr1+mj4lXIYBMNhzNSGLVxXMT1WS2Cg8RGpvMrzdfJnTdrla5i1t5l62MM/2tfqSxkvYC5mx48mVqHHczdiKYBQ3Pcw6cW9F6m/0n9oPqgfE1N/VHsajMx6R2f+oZG+pZ6T1h5hrnXzCXosY7XHdL9IHV51xIdJNkmLZJpnc8ljIp+ZCoP2mjKfpDgyHHlBBEF8GXHuvuEuE62aP1WxmnG3mPxujkFTR8TIueva428GGuNWIOJq+DI1OnQHElReBmUaXEaRDtPKDeCywhtCMoHGe0aIkDS0dI83zT8ruVKlyPOkkkomFS4JaCzQC0iCZostBLQC0AiYJMHVBLQis5/pn8Tt4PqGn+H8RDf1a0j4Pmefzv7DJ0YrCDfJlluZF44nXXk/Dlb1m1m75uacaXkA7CZFxln25nTx4zjUcWe8z31kd/k7+nOGe0DiFqC0BFe5u+wk9288zwmM29yZGW4s2K8SkYvkCkGATG94eM1KA12qyY524vjHTj9Op0T2anUU7TjdIaM62M2s6ujn/Vvor/VsuLQ6poBskXzE4/4MVd26jX8VU6PXdTl6TB6uJwhB3JFzkH6t1GdyV6sgnsNp24mxw78V0cf8LdOlA4Vb5LmbF/hrok9y4kvwRYnEHXdcDv1GSaMX1HrF39dj+Zv+tn7xo6r+HTjyHL0g93+jtOd1PTZemcLnTQSL5nW6f631CkDKFYeRMf13qcXV5cb4WsgUfieX5vjkn2Pfpz/bpJuV6gCgDaAclbBZdpVVvPIC1+4DzJr3qCdJahB0hdzIbTdSgXd/Ev1Rq345iV2JbtL9t3dyg3ynXxtDGQaRtdRDUWNcVI2yCoTaf6yH8ytCs16uZnS2G20MGj5hdo6oDUOYIPu09hvD01S3R5EhF0SVNSpgBWs6SSp88yA6eNt9owUXAoLcj4692+28YYGjTnxuYJZQo07jvfaW5tdgYDG607eYMMLKVUXA1g3XIkyVpFVR7ygBpK1R8y+0WEuyG3EtW5HaCGF6a3lrQWq3k9A6OsGxUAjSb4MLEyqGsfpIT7qsGx3lVTDgJsTvUvf8yWRV79xUtrZidNCTBVA/aTY2MEs4HEbiCgamG8LY3sOYxCPcV+f9oVXVsfxLJPOnfxKXdjXMKsNosAfrCY7V3koMp81B7/pApWG4IsS2pjYqUqAHeVQPaoBA6TUt3DUCt7yitjnYQmWxQqxAAnHYowro3qlBaNVUsg0AKvuIwQkA/BlaQwvVUiqWUqwG0soK3BEYBKkLV34laH2sGHRob7CRjdb7TOAGJFDvIG3+ZQx0xOqRVqyDf5iKtaJ8SwVJ8QxiLEACPTpKNtNzi1ZCcaFieZpxYVG53MOlQUIOoTrzxI3OTtQAineAXmbLlImmjG6jciJbOWahEC3ePXGqqS2xmb1jN6xKPJ5hA7b1BFXV7fMMIDZucbdZ+2oRZ/8AaCW23N/EhOkkjeCbFseJlNUd+F2lXZoLQh6qs9jIKZqBswoAuqx4kK70DvDWvgHzKLFQReofEooIa35g03B3EP1NxQh6kPPMVMKN7Gq8yiBq+6x+IZfkVv2kuuwIreELBK8Q6vkSWDuVlhbO0gA1dAQwPaQeJYVSOd5T4wB936SwYetNMF8CZDG9Q+rITM7GezmZH0eZ9eZAZW2h9Mv9Mt5mbK1mptX2oo8CVOfPQSYt2oGExiMzbVDXVyMrksxJlAXCaFjW5XjzaiYyxqPXCP07mNRAi77QTqynSg28w9HPxyQJcKNKbCHiwM252jsfTrjHFt5kcONwN4dJz+xADF238wxkuCjFtnWEcVQ6z/BgiuJ2/wCHsGrJkzHhV0j8mcNVJIE9h9M6b+V6FMbD3MNTfmZs+1nLl8/f04tcz690JbF6yLZXkicLCb9p/Sev6zUuNgNxXE8c/szttVGer5efGvF/D+XzeaLJhR9mFzM/TPiOrESR4m3kXLBnnfRvErNh6kN7W2bwZrVtviIz9MuQWNm8iJxZnxtoyc+fMhLZ4rfVfiXAxurQ+DDaj5jF+0QTDXYCHD5/SqlSyaiy0jyiJi2aUXimaQWzQS0AtBJkFs0WWlM0WWhkZaCWgFoDPXMJquofappxLpxIvephT+tnVe1zt4sJT3Fal6v1jfHX1l6XhUYhqbmOGS/xF8g7VLB9s83Vtrj13ertNQ9htIdPYxWqqk78yIcrV8iWGtrAEVqFVzLLVKHA0QV5ljZ5m9TYwsea3AM1xutc3y6eA7idTA3tnJwHidLpm2nd2L+t4/V+k9QO4W/2ni0d1atzPe9Unq9LlTnUhE8WMZKFgBQM3K59tXTfUdAC5lsDv4nSxMmVdSNqBnnyhMLGMmLdMhH4nSfJZ4rleddzLmXCCSd/EwYs7NnYk/dMuslrdiT8yw49QEeZj5OvtMJMdHarveBe97VAbJ7RpErGSTRE8IMbHmEp1WAfiBagXIrKvEIaAdBA33qShZBr9IoHUSRxCDe4eRCrcEdtpWktW9bQiwJIJ3qVsAO0iL0lRfaEijTxuYv1LI1ccQg3iUWps7m7hCzZPA2kCbj5PaGVGo70DtDRQ2O/EttQve+/xLbHR3kodrA8QBOT7dXeXqB22+IbICg7kQNKH4IlECq19wBcJdIB37cSDHRO8Wp1Edh3jENIUqDQkKgNY/MgAXgLUhK6zTbQYKlY35glVtvd2kKKiirJ+ODIF2BHJHeDEXGwIK71LBIN/wC8mooFvk3I51KNtJqUDkJXT3WQe9AQNvEholQd/gS0agTpqRF6gDZ4HmLTSclja+8MspW7pb3EJCCuoIIMCUpjZ/IlBduN5SKcjgngGWCxYqNqgE+nRsdzKDe00NoGncm6JkTGTf8AiAwVpI24viDQI9p37ywp1UdqlNezDaEDuFJJuWCav9oTFCi3sR3kOkCw28Yqe7kjf4lFmIAI2kZjrJGw8QWdthUIhckUJW/PmMRVBNywmogCyP8AaTAvwByZoxYXejVCPwdKAdTTQdKjadOeP26TktMYQfMt2i3ejEZM06+m15H3iXzCtojLm5ikDPJV08dRTSXqtmg+kEF8w9KleZz66/TnelrRXYVLIW994IDfauxkVa1HvOesCdNhp4ltaHbj5g6wtdxwYS+4WDx5lIAtYNcSmAHJuG4A4G3cSjo1jSt7eZkUCCRKQgOaFH4lf37Gpe4bmUEyrYJlHTpPb8S8gcKCUYD8RYU7nmFW1q1XcKu4/EgN1tZlb/gQK0kt8DvCQgG/0qC2pCWBBAmXN1qYxtu0s4t9N8cXr021QJ2r5mXJ1uLFtz+JhbqcmY7saisuO+87T4p+XefDM8tLfVVvZP3MtPqDZiQFA25nNfDH9Inp42Y8nabnHLXPE30Y53icjbQ3aZ8jTbr1cViGvOo+bmxzMvRi3ZvAmhjtCfH60DGZ8hswsr0PzFwx3d8BIuaMK+mNTc9oCLvZ4mrDiLkEj8CDjnzqY8bZjb7L4nQ6bplZghOgHgAbmbem6Vem0s6eo7A14WMTpjr11oYcAHmY67+uuv28eGY/TGLEK34vvMx6LMSQHA/O06aORlIUsq8b/jmKy9IuLpmyZeo9z8HktOfPfWfbr8k6tuOQTkRqO8bjcOPmCdYPNiWOdhvO7t6dH6T0v8x1iAi1X3NPV1c5/wBI6UdJ0o1D+o+7fHxOhrE6fBzt+75X8z5ftfrAvhVxTcTyv8Q9KmDqlONaDLv+Z6z1BOB/FFFMJ73PR355ef8Aj3PkjiYzaCXA6fiowzxvuz0scRWfCuRfB8xgMsQWax4cpR9L7EbGb1bWnyJg6zGQwyL25h9Hn4B/EjHNy5W4bqIRNRaGmYftLYw4/PfKmaJZpHaKJkeYRaLJkJgM0ioTAZoLuFFk1MmXqCdl4kzUtaHcDvEtlHmZiSeZJv6sHHN4i2ctBklwb/pWHXmLnhZ3A4Iqpzvo+N1wMSppjYM3k6dp5flu9HQqvYcCAV3oiGjarsUalWSOOJzYCuMg2eJfp7WRD1WaB/Qw1JYe7vKMxxuDtxFhyzMh5E2EA7A8QdKi9t5eepBjdW7XXEvBiOu/E1ldxIVF2O3M6T5CVrwnadDpjOViyULJ28zX9P6rF1Gr02vTzOj0usCCKnlev6b0s+VK7kj8Tvfz3TepoGdNXi4v6r0oy4hmTkbN8iLuax3Nnh5psRIGkEmAS4T3Cu206ITRcEoW2oVzcx/Y465Zu94xVZd6qbsmBQAWUAyEAGqu6q5f7IaiG1G28bjNA7cRYDayANhLVWAvgmcfyIVDXWwk0UtDeAbH/tGqWK1IIE2NbSaV5PMpbJq6HmUTT6b1CBZQagbuSwzURdQlZKJvfxIhUe6pBZCaQCvJ7QCnZYwkWKG0gfTf5lB61obkE9oSlRYNkkbSjSkUONpHPt1E18VJGtFrDnxJjYOKPMBGOohaMYCbI233lCw4XIQRe0INquxv5lFt67widhdCEAAWavPcQ9PJseDI7AMaO0oOtDtq8yggAo53glaBPY+O0VkVm4ajUJAyimbcDvANUZtroCEQPcWPxEnI5bbYCMdgRWxNS6qkRRQbzcNk3Bqx2kAAAoqTI/trSfzcbDA2Fy6uKk1a3rSSPiEcbOLB47VvBCke4tx4kMC2MFh2/Mp9YAXTQ/MNiSL1d7lM2obcjn5k8IXqZRQ2uQl9Oocd6h5DsPgVRg02o3tUAHaxYP4lr1LKFBXc7EQ9AU7biuJCikqRtKYHW1G9iZEJI07V8wsqbm9zAQNjZSL8wn1oxW3eUVQ/tBZmBsDa95NevZRVnaEFpdrA/eEqMdNE3GYMLPsLHzOjg6egNXImpzrX11kwdG7btwe034+nTGOI8AAbQGapuTHScyF5KEx5clGOy5AL3nOz5bJqa1RZMnzMWXLbUIVs/mCMNHneS9YzbiDGCAXjtKrpCmpQF+1+OBKu2C8/BnK3WLdNIFixI9CtFXFjLudpMb2Ta1IyIlrB4PmXdknt3glqLAcQEYigxgaMgTHuo1A8XBXZhADWpHKjiQsNNVXzAJm1t4lFd75PxKpQhghgCNt5BNm2XmTSwq9jD9QaiaqAW1dto8DTk6jLkwhWcsviK/ssC65IgIVU0zbdhCWk3F78zc5vXlvnjrr1EV7PuETlyjFx7jG6kH9wi2CNsDOnPx/mvR8fwXf/AE5vU9W5scTIgbI06mfo8b7lqMV6K4VsEEzt6d/pn/wGLCQN4eRFA3IH6zNk6lvMy5MrNyYL3JGhnxodjqPjtHZDSgeBMPTL6mdfA3M1ZG3hnnrZpbNM+QxrmZ2NmHPutfSCsRPkw3NCXjGjCo+IjqHpaHJh1/55Z8j6snwI1BYhYejZ6bIdI/zN2LAifYl/Jhjjjq3aVgwk7kbfM1qFUc7ywreBLo+IernnHRx58GXEuJ+oyKe5qhIcSYWGbH1WpAdxe5nOsdxUhF8Gcvpd9n0jfk67Gr6kxF28tMmfq8vUEepso4AifcODLD3yJucyE4kupXidT6J0Hr5vWyD+mnHyZh6Tp26rqVxJyTz4E9dgTHgxLiTZVFfmMvd+kcf5Hyz4+VgG4WgmGGUwvxPfJJMj4dtt2l+nOR/ESD+RLHkEAfvO0SQN5w/4nDDoko7axcdem/i/7jzvTn3EfMc3MRgNMfzHPPE+/wA+lHaWJR4kU7wqZFDLOdvg6jT27TpczJ1+P2DIOVkY7njWxG1KrfpGmYujyalK/rNgMOPzeZKTmShqmdzOgQGUjzOT1LDE5VjxJXmEzzNlzhe9mJyZ2bYbCdb6B9CP1Fjm6jUuAeOWiT9s+3Fd2c7mBPXfX/oPSdJ0K5umxlSjU25Ng/8AzPNHADwam4l8e2aSOOA9pPQaAmaOi6c9R1CoftveUuDyZ0OhQLkFCqEnXiamupoAK6dgvFSmFud5RJ0AiQHff954k1VHUCDCUEk7yEqDYMl77cwmhyIzOCO0vHr9Ue6pe+oeBLVLNiAQosWNj8QQW1m+Iag//EOiN6hdJbUHBA2MrVbeI0kNtx5kZFo1yJDHL+o9YQzYUPtr3TPi6/Jgv0dK2umZ+oIbqHHzB0kcCe3meGp1YNcrA+4G/M7v0n6ycanB1BLYipo+JwRxuCISKRdmvBmsSXHbwZi6A8mNKkDfmcrosxxvu2/+86ysxUEHmeX5OPrUzQOTdkX8mVpvn/8AiNuls715lgA8bXvORhX2rzfzLFsd+0M0TTChKOgsoG3a4MUArN7v8QboUBQjdI23r4g5GCUCdrgs8Ab7aPMoAFeaMLXrah+ksYyeOBHlAL8C4QJ+0j5hkFFIG/4lUR27cx5TAWdI8CWpJsmS99xUsm1sg1IDD6t2FytQLWxO/YwkUKCCu8mwsgcQuiAAGzfrKOMA6tRuUq2De3kycMK3Epoxh/uvV5l6ELH3fpJTDe6EnJsrwOYXQ6VLavEtVTTq3s7iRVH/AOXa4ZNvoocd5TSsiYiAb77bwlcsN1GniWyp6Ytb35lkAIaFCQ2IVQEVtFlNPzv2hbEjttUNSoYEbmU0LYygBvY+OZQVkxje2O53hs4BI02D8wXIAFjYDcSrKsXsAN6sSFBkY6CQe4MXjye6vcPEbxuLJuTVAuJl53IlFBqNADbuYbW5snY94IV1WyQSeYShbGz3ZAoSjjOkWST5g/1bqjp8xi6mXfYcSJmKFUbu6lsQAu257S1sbdoRAJUEdpdCkY3ubIkZtJob/wDEvQQSum1+IzD0bs97/rEhhKYWZ9NE3N/TfTSTbjab+m6ZUALDeatQHE6znG5yzL04xrQEuqjGyCZc2WppvDWcATLly7GKyZ9pkyZi1zNomfNd1MosvvDGNyTcE4yreTM3r9Od6GA2k/8AEEatweIxF51DmWfauki7mWSzZr4kNE0179xG2ARS3Ut1Q+7TQ8SYYWMSlQwa+0BkZOYwHSpVRsJAasMtg8XKmFooY8kQzQB238+YJajXccS1x5Mn2qxPwJPNFKwDA6bkZgTVbTSnQdU3/pH8naPX6PlY2xVR+Zv6dVZK52khduJBa0TZnXT6OoWmyn9BHj6Z045Bb8mWfHV+lcACifPMsY3c+1SR4AuejXpOnTjEv67xoCqPaAPxNT4z+t4rrvpn1DJnD48T6QNq2qXiHUY10dSCGntDRmHrukTPjO2/mdp4mO/HV5eeVLjPtXc1EdS2bpWKNuOxmHJ1LN3Mr1z5JmtmbqFXYGzOfnzk94Deo3AMQwa/eCIce/l3xFF7gEkxy6IaqCQBDl9bTOjTRiZzsW2kdt4xzpUKO0Q5h2z6zC8hi0GrIB8y3NmM6Zbyg+N4cffTW5oQMIVshNWRxKymaPpHS5eqyFMK2Sd2PCiHe2b5aOn6d8+VURdbntO7g+hppHrZWJ8JsJt6HocfR4tKbsfuY8ma4Y6+W305n/ROl85P/wC0Tl+g7Xhztfhhc7MuRmd9T8vJ9T0PU9N/5uO1/wBS7iZSL3Uz25UMKInJ+o/Rkyg5On/p5PA4Ma7c/N+OnntVbGTYyZdWHIcedCjfPBm36V0g6vq1FWi+5otya7faZrsfROi/l+n9ZxWTJx8CdM41MrTqUVAOpZ6fg4+vO33XxP5Hy/2d/wCCOE9jIFcd4PqsIWskTs867N79pxP4oJ/l8NHYv/xO2VNbTzX8TO2rFjP27mZ79O3wf9xyen5P5j3mfp+00NzPG+7z6VW0FfuhwRzCqBpoTqHxsp4IgE00YpsSDndExXMFP4nTBsCcpv6fWt+Zv6d9anxcPNf+LGpTEZvo+X6lnHoMikDfUSI1eZr6LL6PUI/a6P4h58V0H8JYcTB+ry+qR/YooT0eLGmJAmNQqjYAcCWNxcuFzGb6rh9f6b1GPuUJH5G4ngDPo+UXjI8ifOcgpiPma5c+wypck05oJs6NeT+0yKJ0umTRjFjci5z+S5yG2DY7wnUFPaagAUt1Z4h6GYfbV955RWkMCL/FwV1DkioS4m7mWBV7g/MLgrqiw/aQNQNNtAJOmiLF9oIUoRqBIhMMXLQPmoaP7ASf0Mzll37XxIT7udhvcYjR6lNxYMpmKgkDmIQ7lpQygGMVyetQY+seuDvAv5qaOuXV1Ae7BFRQQnnievn0KVq+ZeqyKELRXBkKauZoRwSoI2InY6JiemSzvOUvssEWD3nV6UIMON0O/BE4/L6Ux9RXYfrIuTgEH8wfedyQBcgDEkEgi55s8oIsAt3zKCqTZMohVPxJeoneMVZIPB2g6g36S6J4HO0r0jY7HuIwFS6bAH/MIMCvO3iAUZTRkNAePxHpDRkLC+8mR9Ib94kdiOCeJeRmNyLpi5PcPBls1EiqETqrSF7wtTZEYVvfEqac2ZBuZQyWbPHiTJisfaD3MIYwuO7qoxMDqtj+LEtQTuQfiTHmAxn2gqTyeQYIcnbse8YDfhVVh5k1UBZ3+Iv+4Cq8sZZ53G/xAbjoZVXte9SmLFy+re+IAsZLqpZBAJ0+6XAOsldB87SanXcnc9u0gphRFHzDUFiLNn/eTD2Wrk3q2Nw107+4g+JTrpfetu0AiyXU3IYMswFmuNoYfWp2/Ii92Ow/+ITNsANlhUu7A7GEHOrSwgJqogih+OJCNiSeODIeR6iT8XIGolSbI7QftXntFDjUefiDWjX7hphavYdtpmAIIJNRwVvJ37Sr7WrMw91bS1xZMjio3B0jMxLWLnU6fp1xqJrnj9tSUrp+iA3YTTS4+0YWAETk3nTxHSRbPB9QxTuAIg9RGqbly1MWXPZky5SYhSjv720jzVzNqW4j5RW5/eLbKCgKgfJkcBzwT2lriU47FA8VM2uf21YeltjR8QWyK2/c7yytgDx5kVANxyOIZQ5CT3B4lBmU0SN/MIjVyeexjHxqzAfbQgACW2O3eD7vtuXiUs4UWSdhU6vS9AFAbNuw4E1zzempNYMHS58+yL7fJ4nQxfSEFHK5b4HE3rQFAS7nacSNTgpOj6fHxjU/neOAUcAD8QblEzXhrIMmS4u5AZVwdyiYBMhMgu5CYJMq4BXKO8G5VwMXWdEmcGxc5jfSEU7Cd4wCBCuL/wBOA7ReT6ep5E7ZURbJA8z1H0oblRUyJ0rYMmpjsOJ6rKq6STsJ53r8wfKdP2jiWNcc+dZXayYljCYxbGVrqg5M09MuzGZwJ1PpvRZerZcWMc7k9gIZ497Q9H0Ob6h1AxY+P7m7AT2fQdFh6Hp1xYVoDk9yZfQ9Fi6LAMeIfk9yZqqGertVLl1JUyiCWBIBLhVypJcDn/Uvp2PrMRVhR7GZ/oaDow/SuKy86j/cJ1zMfWdOXAyYzpyJuDLzls1nq362RrPt37f7QgQw3mXourHUIVb25F2ZY1jo3HHee+Pm2ecphxiAWCciAzkLfIEPHlXKKPMIgzLxPN/xSy+thrmiZ6HLhoErPH/W8xy9bpP9oqY+T/l3/j//AMkJwdo9pnwDcTS08j7nPoJgj7pZ4gj7pFR/uhJBf7pEMo5vW2OsevibegPsMy/UF/8AGH5AmnodlMjy33W0RqGJEYhhxel+n5fV6VCeRsZpnI+j5qyNjPB3E7FSCn+2fOup2z5B4Y/7z6KftM+c9R/5+T/8j/vNcufZckkuaczenTXkVfJnY00wWrFczndCvv1VsJvxk81t2nn+W7cDUGEHe/1isj2RyZGOoEjtBJNWdgJyUwkEAEUZWn2ccwRkrtLOUAbC5EQrvzLKjazVRZYGz3EI2y/Jl0VoBJreW2Es220NRpUbdv8AMFXb3V/mTQpsTI1Aih4i82Bv7NzNGlqvmWNTe07CWVHLy4GDISNvPiLBIcrV0Z2mXGF0mze28R/LpjdrF651nyZFcyz3WtrlidNOmx0OCQaF+JWTpsJclTz+01/bBztSk1zNnSnTege07j4hHo8QPAPbaacIXGKCggdpnrudTFEqBhqBFDvBq7HDDz3hgqo1KdvEntsG/wBJxA6SRq73tL9K1u9/BkUhuLoSEjYAwiBH1fAllWK6u4jKyBL2Kj53gHIBWk7dxChZ9WO2FVFYk2s7m445VK1X+JFZd72PaXV8BYaStCx/tBarv94xm22aV7dPF2N5EAwpbC/iRTkFfO8eNIUEixXEAWKINGDDSy7d17ynawBex3gOCxVgNie0E0AxuhfeRcEVAFAfqJZRSAP9oGN6Zf8ASe8MsDemRFqm93t4hEb7VY4uCvAPmWWQszX+kp4EbX7jRO+0WdbEna/MhYs1itI+YSi2N0PmUwCJZOq6G9mR20UydoQDM5GuxJpJ9oqD0Sz0d4W+ngDzvvCOFi4IFg95FxFtQrcTOBakhq5hq6n2t/aeZfpHVdy/SAaztBiBhdjftAtE+/jivEsrp50+doJRcjDXuplFgd1Ig6XBteO8NMBLkKtDsJ0um6I0C0si5rFg6XJkazOph6UKBc1Y8K41oCpZnSSRuc4WQE4EA5ahvUxZ8lGa1o85oL5tpjObaKbKWmaabmzE8RAYneQGyRsa7ykZT7TtRmNYvSZ7C7Eg1cznW5HbaaMjgOVPEBwpAAYD8SMXyoMykbWo3lI1AkrRPmGQdO5BUwQoJF3faRnKo5Adq3hOGFadxDGIEhgORzKVlA/1VyYXKtDdaxVQlRnyDSCWbtFtxqU7XOl0GIY8es7s01zzta5mtHSdKmAXy55M0kxQaFqnpnh1kwWqTVFEyajDRtyaorVLBgMuVcG5cCyZVyiZUgsyrkJg3KLJlaoJMq5ARMG5VwSZQRMWzSFpnz5QikngQYw/VOq0qcanfvOBkazNXVZTkyEk8zG8rtfEwJMWeYRM1/TPpub6hn0IKQfc54ErlQ/TugzdfnGPENv7m7AT3PQdFi6LAMWMfknkyuh6LD0WAYsK0O57kzXDKVLElyxILl1KEuRUkkMkCSSrlEyCyYJMq5IRy+vxZMGUdV0/3D7h5E3dH1WLq8GpTv3B7QsihlIM4HWrk+n9UOow2FP3Ad53+L5M8Vw+X4/t5j0ekLS9jAbEVbUknRdRj6vpldGDWN/iO3U7/vPU8dhWRnGMzxX1Vw31DIq76TRPz3nr/qXUjpukfL/pGw+e08ErF8hYmySTPL8ne9ZHu/jfHk+1bMPM0ngTNh5E1Gc31OfRbHYRYPuhvFA7yA8kibSNxInMKydeP/Eqf+0TR0g9hieu/wDqF/8AxmrphWKHm7/JqxgMWIYkcGrpcvpZkfwd56ZSGUEcGeTUz0f03L6vSLvuNoGo8T511a6erzL4yMP8z6MeJ8/+rJo+qdUv/wDsY/5muWO2OWJQhoLYDzNa5Oh0y6MIJ77xxLKNjLCqqjuAKkZQwNftPJ1dqojg88y2UH9N5KutXIl0brxM4uBKalO9eIsJkG1b+Y6q7XIhpqB2gwvQQLZT+kJW/O0aWohS36wWI1aSBfmMZQupNq1HwYtmZjfBjQDVNRuCEJBFAV3uKqkdgDtzLVqbwfMugRsfzK9t9rkBaQaBNk+RJoUoLFkQaJ45ElkKR3jVRrOxXvtBZVxkV3hHIxoduZavex3+JEAqE9wL+ZFDhj7dgOZbaSQK2hEBONwfmXwKohhv+kvcXtxBbYAnmWp3BgwJ9pA3rvGBSzAd5dKpW1sHyYWNglk/tGCHIoBb5qoOR1oey/Jk0qWsjYmWwrcAEGU1QYC6HIqjKJH+napagBtwaqRiAeLNSACjVqLbSD23vYAlq/to73KegooSglezR7y3LaRsNoN+my2bNbS9VggmhIhrHY0RqG9wSUdK/wB4WgpVr7fMooFaxvJrSBEVRwZbAbaQAvxLC6+D/iRl8bEGpTSVUs3tPHY94zUgFqgvvDONRxs3O0Xut+3Uf9RECjkCrsBRO+0jZLTjYQ10ALQ3PkQiAbsbfiAgZ1BpU/cRgBOM2BfkwzjBI2AWv2guCEI5HcVAJNlu95RY1Y3PeKTYU97S8ZYG6uu0Bm9bEgyBCxINkeZFyNqu9/AjcYyOwr7YUk42LH2n/gzVh6Rno1pE24enHJ8VNiKqCqmpwv1IwdIqb1vNNBRtKZ9oo5Jv03g3aoh8sDJlEy5cwElqm5c+3M5+fLqaR8hYmAObP+JnWbVobF1tAOgnzvxIxYD2n29gZEpx9tm5m1i1Wwax3PEs1223h6UPGxHiUMTE0przIBY6ipO9D9ZGRfvAO/aQhVy8EgHt5jG0vum/x3gwllINHjmWjjYkbrzUbhbWrWu6jiD7Wsj2keYQDuaofaOJFBK0NjLNL7j9o2MutX2mx27SCseRfUZaNXOhjybATEHIJB3oVdQsLm6M7fHW+HSTJGB5jQmNVvM7OjTdyiYKm4QgXLEgEkC7kgFqlF5AdyiYsvJqgEWkJgE/MAvAYTBLQC0AvAbquCWga4JcQLZqnM+o5qTTfM2ZclAzi9dk15K8RG+PbHka4lobmVixNnzLiQWzGhNr1Wj6Z9OyfUOo0Lsg+5vE9p0fS4ujwLiwrpUf5ivp3Rp0XTLiQb9z5M1XJa5+x3LG8AQxICEsSAS4Fy5UkCXJcqUTIITBuQmVAu5JUkIo8TF1uEZcZBFzYTFZdxA8snU9R9J6stiJKE7r2M9b0H1DF9Q6UZcf6jxPPfV8IbGTU5v0X6l/07qMgfUUYcCduPlyeXDv4ftfDf8AxP1jHN/LgmkFnfk//wATg4Jp+o5z1GbJlblzcz4Jzm+69s5+uRtwciam4mTDzNT/AGiHp59EuYCcy3MpIBvKx8yNLx7GF/LP1e/VD/8AETZhFYwJl6gX1f6Cal8RXm+T0KEJVSDaRwMBnY+hZd3x38icabPpOTR1o+YHpjxPGfXPp3VH6hnzrhc4mNhgL7T2RiF6zphmPTtmQZRypNSxmzXzsgjYiO6VNeUCew+tfScHUdNkypjAzgWpXa/ieU6IAZHB5raXq+HOzGzSxq9q4qWtDzYkDEigN5KKj3WPxPLoMMRyARCDLe3iLALX2A5la6au/b5jVG3238yw1VvFgamsbQyKUVRPMIOkJuv3g6Bvdk9pYI9P5uWSVIIG3mFU/trTUEEk0RZ7SHJuV0XvtKDAivBqRMWV0ghhx4ggdrh43okne/MFbObccyJiyDYA2NS9PH/EjMef2qWpYcCQUFDEgbfmUyrf42hajqPzK1gkivzKigilwe0IqLFUJQoURuO+8saWAPeQRlI588ylQLe1jsLjKVl//akC72NpTQaASNWwuU6qCa7yHUSRzv3ghSYPJmq1NdpC5B2A24gMrAe0AQ+VBqjIGatS78AfvAyImTGuo0R4iyWugpl5FK0Vsgjf8y6LfEoOxvz8xnpkY9QIrj8RQc1fEPBkZb32I3qPsAxn3G+3EgYh7IEjAhb7mUrNQJWpDT8hIPJIrzLqwCGoVFEhnK3v3swy24UChDWabpYAbgd7g6wCaFExnqkKRY08DbiLLKtcDftKYhYMAG2Y94OTIPSCjkHsLkLIHLHc9pRYGmbaEXjIIYnauBKVz6amt72EUMgs9vgw9evTvIGK9+oW22sADn4lqwcmzW3iQOgQ73q2AEJRj9tA6r4PeX2uKDJo9w28iQWQNBBvsdpox9Mp4UgeDNGLpVB4qanKyMmPpdbAm50MOIIOI0IoG0m03mNSCDVKZ4pnqJfNDR5yROXJUS2YTNkz2Zm1R5cpiSbYWQZTlgaI2I7xZUG7Yg96mNYvRhINUb8i5bEIeALHm5mUkGgbs8S/TRjZu/mRk71C1ixXYVzCVgVGkUDz5iPTYD2sQe3eFRLbnjxtCmhQ1ivyYIYpYvY7bwCrUSBseJavZAYV4hFlqaxvDORQ7EAhalvi1XRpa2+ZMakLbjUpBEALKkML32lFbq/dvKILNa/aBxDA2B8wgfSoEFr8LAoBgQd/jiOUWwNEfNy9Opt9vxC5C2OwB57SsZK5D8wxqDWd94vITer9Jvi5WufFbEa49DOdiyV3mrHludnVsUxgMzK9xoaVDrlXAuXApol2qOqJy4yRtIpRyyDLMed2xtR2i/X25kXHR9SAcld5i/mPmCc/zCNxyxbZZk9f5izn+YG71YDZqmI5/mCc0ofmzbHeczK1sTG5clzK7TUb4Lc2Z6D+Hvpvpj+bzCmP2A/7zmfSOkHVdYNY/pp7mnrVIAHYS3wz15OBlwA8MbiZ1MXwYYgiyK5ENZAYlyhLlRJDJKgUZRkMomBUkq5RMiLuUTUFnAimyQGFonI+0W+b5mPqOqCg7wpX1LIPSaeW1hc9ni50fqHW67AM5LGzLyzesrXnIKCu8mIUJnR9QC+DNSdpt356+11pw8iaMn2iZ8XImjL9gkememdzLxwDDx8wk9jIlp90jSJ90NUphq6onxHg0xiV3yO3zGE++K8/yzxp4lkQUh1I86hH9Ga6vGR5iAI3ptuoxn/ugesB9o/E8b/EuF/+p5Mqg1Q4/E9gD7F/E8/9W361/wAD/aNxrnj7+HM+l/Xeo6Z1w53OTCTXu5X8TX1vTY8HWZMiC1yAOtcbzn5+kDHXi2bxLxdVkyBcGQ+9faoPNSd+Z4c+uLz4rWoRabTv2gs53I3lKGo/tUIAXvtODCiAbN+7xKIqtr2jEA5P6Qa93u4/MIpNr9vfiQrtvz4haALN9oWpXAvgQFlLUgCz8SDJoX54jK0jY7/7wNLE/dGp5Dakgc78xoVlB3sfMFLvgADxBYlGu7viRUbK9hQL32gF3FGoyxqDNuRxB16guoA1+siagfeMVgxII37VAqntRS+LlXRO28FM3TjctINtqod6gtry6W7g8CWDbe4bjzKD0qSNI2uU6AMdxvvKOuuaEI6j7RuRCUSAhRZ2vmXkGp20udKnY+YIIGx9p/xCISiF5kMV6moarvftIXBFWBKI4oUJRUWCd9pFQmsZsfsZYoUxs7cSM5T+0HtKsBh/vKivUOwqjyJYbU1HnmXpUkN34/EoY+aNUNoEpLonYmWV1URVfEmlQtNZPEgoJt3MYitDEkVRHG8AK5uxUI/cK2EIOyn3d+8BeTSWBA//AJimyZVYaLJvcCaRhUpbEl/2gIo0n3+69tob9BV8rNej9AYQF2SCDzRkY7DSQCIZRmo6jC6ACzua/Ejn3ACwJCBZu+bEIpqNsfzCaEdOt/cdQ5FSHERzQjVxktaHc+Zpw9Gz7uN5ZD2yYelZmoKSD3nQw9EyncVN2DplRRH0BNSNzllGMIJLqHlNTMz1Nqb6kE5JkyZaMWcxkqtOXJ8zFkyEmVky+YAKaveTXxM6luCJOknmAELPsfmGObsVXBhHb3KovkmYY3VaUYab35kIUk3VjY7SzQJYcnYGBbC9Ysji+8goohYkoQRtsZGVFXT+1wkK6jZIsQ/6YPuQMRwSeIAUNPtO/cRaqbJ1ivHeMooTZsnfaUhUH7rJ4uTfKGChVE0e0rWC/HfcGQAM1jn4gvjJfY123l0Gcg06Qd4OR1GmjxzB08N+kM+mOd9u0KFACtggGHZICkg0OYI0Kp2v8yWoUFtz2l0XQ/1EVzBJZQa3XyTDBGSw268jaXjdTtQ8wMzGty25MjuPT089xHu4ohtx4AicejUNg23BETxTwzhiDzNOPJtM2UU5OmhfEiNO0uu06dLHkmhXnOxtNWNpqDYpuGJnQx6mUGBIVkW4cDJn6dMqlWE43WdDlwW2O2Xx3nomETkSxIuvInqTJ/MHzOh9Q+lh8uvGQt8zA/07OvGlvwZLkZvWK9cyvVi8mDNjNOhEXZEJ9mn1Lk9SZw0vVBpjNZiXbeWTEtqm+Wueseg/h4AYcrdyanXOQ8Vc4/0Kx0hJ7tOspupL7ah+Jix3WpqUbTNi2HzNCMJFpg2hiUBCAlYWIUgklFGCTLYxTtILLQC0BslRLZZnQ5nqAckztlinzfMaHvlmbN1FCIzdSFUkmpxes+qgWuL3HzEmluOj1PXLjUlmqcXqfqTZCQvExZcr5Wt2JMCbnLnehNkLGBdySTbBvTj3zYvMydN902gSPV8Xo/EdxNGX/wAuZse1R+Q1ikeqeme94xIocxqQQ47iCuxuF/bB/tMNUpdl/MY33D8QO9QnO6/iRx+X/k7GY4TOhj1MjypG4NsyH5EXCQ0wPgyj1Km8an4nC6xRl+rPjPG1/tO3hbV06mcT6h6uP6k+XGl7D/aRvi5rJ1eNhnYaaHavEXjxMzqxxa2Xg1vND/UCvOIg/MU31HKx9tL+JPGu3N7szF5sb4yNSEFtwDIDoG37xZc5PezEt8y71KASdtpy69+Hk+Xm89eUyNquiB8yl09zvJ6LWHbYHvFLhJttfuBmXI/SLAO/mWCFB0IPyRKVTuQRY7VC02IxQpR55HBqQ+66JUxa3qFXsbMYpJJYlSYwWaDdxKK6qIr/ANoRH9wNiFjTWLYgXzGBL4TqBLQVxsti7Ld4xgb0jfxK+0g2akAhW1hXXcd43R/3b+KkDBtiaPxKKVZ1d6lTB4yFyqxJBvgdpXGUqR5G3EWgZnAJ3vvDNHIe1byCZFKkgcCQbWSYWsXuLlGy+kgAVBiqDjWTv4hE/ae1yADTQon8wWvfevzKorILaBpB/eCEfUdZGnzIGNDU23YSzWS11VAjbqa3PEt3DDgfEj4gpux+kGrokwDVSSByT43indsWTcULjVYi9DEED/EH0wxBILGuITAl++3Mq2ujVneRkAHhqsw9I0jc6hxvIF7kgkUJdWBZ/eEV2ILUYt1Zl32PaDDNBqyT8AyWoyb+N6lag1ajv8yhRG477VIlo9auu4BN+JQFeR4HmEfb2I8VLCs9EX4lxZQgqQb+2NwYXe/mOxYjQDCbcSrjAraanLUi+m6UKoubVRVG0yjOAajVygibzHSGs1RZeA7xL5KkVM2SYny7yZ80ys9941KY5JiyQDRNQFye6nsC+R3g5UdtRxuduxExaxaJfDG4Lt7me7I+ItFDodR0m9wDzJ9ovx5Mz5Yp2PK2QALW3eoTkn3XddokdQikngQkbWxCkkHzAMC0ZVodyYRYXexobXIGRFazZbaUugp7f2hVoy3ew8yiPcSDYhjGQpuiSfEBX0k7Wfgx5MMQEn3AfFneAVXWbHmoIvXq1USd5btob2m74qXDF2RZAoVsfMHEbc99+/aXkyNmUkk2P8QRswayNt67zJmHO+n2UbF9+YFC9QsQXyWA3HciCrBib2viEozjdyWL6VvehBGNrpTq+alg7UebkXJ6bEEA33MGoq5NRBHEO1KjV7iO4EAZtR1D29tu8sP7iALFSi23qtx+N4WPEWJsEX3qDrYMSDtLGrdtRFGBHxq9rYIrzW8wUVYg9p0jjVk16t6viY8oBPFEczfNzw3zcFjaa8ZmJJpxmdXVsQ+I5WmVGjlaVGpWhgzOrRimUMO8EyxJUKzZceoGcvNhZMlgkXO2y3MufEGB2mOpsSzY5tOwGuiBtvFZMWN2GpFj31K2k+dyYBUE+61E4+Y43x4ZX6DEx9isPgQf+mqVsZCD4ImwVR9wPcbSqOmyd+LMv2prnN9PyAgBgbmTNibFkKNyJ3lVRuT2nH67/wCqc/j/AGnT4+rb5dPj9ut9JGnol/JM6KGcz6a3/gk/Jm5G8TpfbrG5GoR2M6twZkQBwLmvEABQkGhIwQEhiVkUkkkBWQ0Jky5gJp6g0pnGy5NTGztM1TXz2Yps1d5h6rr8PTjdrPgTj9T9Wy5CQntH+ZJLUtkd3L1aKN2AnO6n6si2E9x+JxXyu5t3J/JgXNzhi9H9R1eXOTrbbwJnkuVc3jGpJckqVFypJIDcB3mxX/7Zl6YWSTNyKZHq+KeBI4HkRuV7QQUQMaIlutCoeiaUp3j12ma95oU2BIvLQu6RZ4lofaYLH2w0AbtLyfcv4gr90vLtkH4krl8n/JuOaEmfGZoSR5TKlQoJlV6T6c2vpB+Jk6zoRn6jXrKk7TR9Exu/TAruPzFfVeoydHkCvjYK2+qpL48sVlf6Vn0+zKr/AA0zZPpbqLfAR8obmvD9VDtRAAJG8afqSEslFiT7Ssn2lSd2eq4mfpTjVSrEgmqIqoKBywHK9/idDqOuPUYcmIMCl2CRuJiWroD3A8Cc+s3wnfd6u1ZLhAp+0y9JQjYHUOPEvUbpVFk9+0vJq2C3uNz3mWNUH0kkbdrEh1Ddj3u7ghCt7kHgiWXshWNQIqB2IrcyNg0gEb3uYa5fR3OxOwIlHJq5G3aCBFfaCW7wWJBDg6dtwIYyNkJ2UAnb4hZGVcSnSPUU8+YULMUxq3duIGR2OkPQ81xL0u9EC77GEqcePmE1AAuOyNzzFljqNLYPiOfSEK+KMFGGuhsfEGlNrLDSdLrtUN9aagw+ZYX3luG7/MY3u0ux5HJk8KQmUene5r4jQwZSwFnYbysig+0UV+OwkxvoO/tB2JMsxE9o43J4lkg7EylVV3/uPYywDy+zXBoqUkWBXFwTQNLsLvcwQQHIYGCFY2dQvwINM2IA8QHQK5phUhDgeT4EV95thdQachDqaoSMwU19pgqhVbBoHiKJPqb7iQasSi1qiTQgFSMjAdjUEPpqjQv9JYyEb8jyZDRMyhSFUjfcmK1Udzawi5Jqt/HmQ4x7QTxAMKa11Ygoi0w5/ENcT6gK+ZsTEdIU7jwZZyuFJisgnczSmEDiEECwi1TrOcakV9sFslSmeJd5WhnJvDTPXeYmyVBTJZko6RzRGTLfeJLe3mAz3zsJy0vWI7d+Zehd/wB/mLLg1vVd4zZVskD8QxpVkEgUo8d5LDd9PyIfqaSwdQbHMFSgx6mS67SIBrUqNxZu5CrJZIsXyZCyvkN0L3BPiFlZSwA32/aELYKQo9PY8EjvDx4CoIbxzCXRiYMzWewlPnJN8le8pUzdOVwqbIq6Hc/MHEpa6+4UbPjvDZ2Om1Bvv3gZGUMVS9X5g0bsV9nbuZRbhVU6a5PMir7C78k8mRBpcC7QgXJiapPupiTfiXkBABVLA7iFkC5MjafavH6S0IRCqjZublxdLxsPcaZbkQepqKvqr+3xGWMa6aDDzUpUVQNJokVxJhpNMHsA/rL1qFYsLN3GohGxayTtvwZXpe+3pWB32jAonWx7E7wsmPSASQ1+DHZEV2Ht0k7Wf7otXCIFFgHna6jAClRio/eDd/EpHINcn47SFfdqHfmGuoWQdxIkD6lrYFdpBlyKpUklW32loFYGrH+0Gz7r+6F0SZGAqjphO5Le1Bv2O8Eb6bNDuP8AmWFOz0SO5qE0n7WoR+JtophqA2qtpEajR5nbm67c9a2qY1WmZGjQZptpRo5WmRTHI0o0gwgYlWjAZQRi3W4wSEQOd1WDUNuZj9N1BAN6Z2HWc/Pj9Nyy99jOffP5Z7m+WQklftquZGPtALGuCKjMp1LsN/gwlpsdFNz3PNzk4spYKTuZzOsN9Q07RxtbArYA/M5/V9HlyZ2daN9uJv4/F8t/Hcvk/wCkNq6Zl8NNy8zB9MxZcDOuRSAd50RzOtrtK1YroVNmPtcx4JtxxCnKYwQFhiaZFLgywZFLzreM/ieE+o/U8gyvhxjTpJBJnv23WeB/iTpP5f6pkKihk98STWerkcr3OSzG/JMEqaB8wlahpbYXZhM4ot34A8To56QdpUs7yQipJckCpJckKkkkkDT0y+25uxiZcCkYxNmPgSPb8cyHY1s3By/dG4+IvKPdcjszNsdxCRgeP2hMtiLZCJWPTUh9sB2s1IjVjsxYNkyNaNBvBzms1fAjE+4RHUH/AMQ0lc/l/wCWjEZqSYsRmvHI854lGWplNKjr/wAP9cMXUDpn21n2H58TsfWVD/T8jEC8Y1b+O88Tk1Ah0co6mww5Bnb+mfxGmTEek+rn2uCvrgbEH/UP+ZueZjl17c0JifICPajcVCP9I0dVDgiYunPp5c3TB/UTGxCsDYYA8zQG1e07A9zPJ1PrcZ0IofG8J2OHKDsQwqRELAEe4j54kKjYE2RwZk0bOclECv1k1AAdt/2lnKWVEoDTf6wGrVzKaJz7q3IhbNjKUCDxfIgZGBN6dxuSTBV7UigZNFqt2O48i7lgf0zqrbtxcjZCMfa222gqSStna+8IPGV0k7A8xRxsTZazzUqqYjxGOdRDXV+BIJjybWux8ykyEjbg9zATJ6dbapPULAf0wKO0sQ5tkLc2LB/4gEiy2j437QkB4234i2OjIQ90fEKIswoKLJ3BjfVDYwpWiouJC0wIOwUQ79wBArgmIb4CWsKBzfaQgtRNEHtxKRff3Kg1+THgHBq9UgtzQHEoDWRkZf8A5leoNQJMW2xY17eJRWmI8QhhLUbF9pY0st8G6idZZRq2FxuJVVgx+yr28wacDWRFNauCCOxEDJiAvTsfESMhOTVyQfdCdgQSCPce/aFlN2NVvt2gum5XTbc3Foa3qvMaLDatXMhugXDqX27mv2laHHbbizCGX0wK4PfxK9S9gdiaFjiFRNms79rqWoAJLMAb5JNSDLS6CLN+ZG0n2k0BA6aYgoh2BCMRkap3dBM8S+Sot8sQ+SFNbJEPlgFrlEHmS1NQ6m3lqrAbbxmNk0srqQeVMLIaF0KrtMXpnQnUTS77XtGhfUQsKoDcHtM5GtNhZ+DdS2Jxil2J5Ex/psXRYkKCxPaGNGgArYHO0mAlbYGmqgb2lZAysdQ1gnc3LiJk0hbU8n9pMbAqW0nSO/aA6sV5r4kdGbBRal8GXFw3F05dNX9pvc9oBwKH23PF3AANAF3ryBtNRRxgOpldjsBXaMMZcmMtankCyYAX2EfFx2LA72SK/wCZCwKkEtqG252qMMI1srUOfPiHrvtXyBDtNRB01zzFkirHb52jE+sGGdhpLMwvYHtK4JBIBHAgFiFDKNyYYx6wpO5I4J5kpi1di1Hb4HAluCbvY9oQxekilwDq303vBJOsuxAB2rxCYBixU+2yJarSaWu/PiGNgWY/g9jCyOdY92xA3IjMMD9u2ogDfaRXbILY7+TKyYmKk3Z7V2i1x5FYckdxJhgsj3yxOnffvCD/AHWL8d4CgKzBzsdr5lBgr2LNwYMEs9AgE8mEG9PKwHI2P/MDKSGB42lK6AhdJN8C9rkww3QiCwb7UZa48YZi/C8kn/aCCW1AtSnbnaVlWyo/t583NJhirrcriCtkYarbiCwcZCuVTY254gEOSBXB2jTjZvco91bymEtQf3b/AKQMi/3d7/xHe7zuNrlbkMrbiSbFni6XjyTSjXMWRSnv7d43FkudZddpdbQYatEI0YDNNNKNHAzKrRyNKNCy4tTGAwimFzNnTUCJpMW4uSq5GYBbGn9YJJsWu00dWnfgCZ99YN7eDOHUyuXUxYzUAKA+YZNrfA+ItUKqxfjmhLSgArnjbaRhBkogWSDHpEIo3IAI7XH4dzOnDrxWzCJrxzNiFTUk6tnLDEBYUqLJkBgy7kUY3E8z/GXTX0+LqFG6NpP4M9KJg+u4P5j6XnTk6bH5G8RK+dhh3EjadO3MEyTblipJckKqSSSUSSSSBJaC2AlSxsZFbcTDia8ZFTkc96MsNkU2GMO/Py47yili2NmoHR5jmwe4bjaF/dI9MuzYoeDD0gqZTcwidOMmFIY0KgpzKJswlhk/EN5kzm+of8zZhnOYk5GJ8yVz+a+JGnEZsxmYcRmzEZHBqSW0FIbDaVGfLuOamQtexH7za1dxYjG6HJmx4MuFNQZAG34I28zXLn2zfT8SrlyPXtVDYMMAswO9Dc1Hdbp6Hol6ZSDkfdyJj6fJk9O1qia3nP5Zs1g83ut0PgSawuxB2lAkrZB3MNsi5DuCCfE4IsHV/d3sXF3pYEntvDGjte3Mt/T9tGuBUGaUMw1jV+0IsCpKjY8SyoJHtBriUqlmI4jwuByMxq9gIxHVV0sbPYQXGpQo93zBXHvXmPAtGJbbudyY8soFAXtzEem5u99+0Y+y7H3X2hMAaO1gExikhbU8xeRC5JAoVt+YaKU91334jwDX3kje62qDkHqqD/fxUB3b2v8AbW3zIGB1lD/mVTGyUPaAQNvzBVSVtvyE7wsRQqSTXz3EoOCrP3rc3IhmHIqt7mAcDgcLByOj6eau7ghNQYqNvj/eXQCA7fjxGiMKVjtR4MFjSjuQKuHottJ2B5HiAb1FDRPFwmKJVzXcdwIRaiVA2qxt3hDHp5OkX4hKq5CwXY1QNQYzL7Rfcy62YAWLjhjUBhfAPMAYjd1uBW0q4IIMQJ7d/Mh2YA0STf4lagSCRTAAGHoBW/PPcyYYDIfU5vjtF41IYhmre+ZoOP0xs1kja4t8elvbue9SILIoRQVNHzE6jZGi42tRonYdvEpkINrKOr6kz5ngPkqJd9U6u5btvBALS9PJg+FAJY8TN6YtMQArR2PkyggYH3Rdt9hIu7qNVWTGfU232/Ex5rGoyEOpra+0F2IDUPtO5HAhNkZ6XcCQE4yUbaxdSIWjNZVRbV+0IaSLdrMIKptgdv8AT5kRVOQAAiu0sakAmWz7v0AEYczMASAAO9SemGttgoFADmLOMn2pQ+T2lMMGQZLH2iWFtq0tZ78zOcTLY1X83G68iqVxnbnaX2vk9SmK7DCidqoQW6nXXtAa9iTe0UczvQI01zAp73AFwb+mv1GchRTG963hOMbr6ZUBrs1sRMyKEbUBR7sNpZDNRU2bqrqF+xgxrvRBHkyKq5HpgTtuCeJnfIaCgmvkwkVl1afFH4k1n7LpNZGxI43jQFsHkjfmIC3q+TzCLajyT2qFlMKbK5fTr2IgOdtJ3PnvJkcha5/94oOw5Cgj94NM03j0f2w6K1TA0O8zeo7WAK8/McofYVZIveRENstsOeCJQLDTqFeblhmLHSNufxABvdgb35kxZVrjZ6FgVublMjICWbdfEYtgjUPaTyJMzKi0uplJ3sbTWKWGKnf3CX62NF1tsx244kCuG1hbA7wMgxZTpfUD3IMJhjVk0bgiu3eWiqiaySw8dgYnHgCqAr6h2vtGIlKQx1E+e0YYH1QRQNsYSZnTSA1C7BHmWmBd2K242rfeCVIyAFlhcMZkfIxTZSbrx8Stbf2izAOJWb7r+IY/8xWU6SNzcGF6hZRxZYxTf03Nfbe02dQ/qUUQMasnj9IhQc5GtWB8GWXFngeLJc0hpzjeJ9JNjzNOPLtOjpK2K0YrTOrXGBpVa1eMDTGrR6NKjRBIkVpfMKy58epSJgyH07s/pOs62Jh6jEdQInPqM9TYxrlZjbbfAEitqJ1WILow1VRrtCUaVUkbjt8Tk4moSF0niHhvWTdre0zKXRQOT2qasSaRdzfPtrmtuKakmTEZqSdnU9TDqLWNB2lA1JCqCZFEIGddeNh5FQ1lPxA+YdRj9LqMmP8A0sR/mLm/62gx/VuoXj33++8w1NueKkl1JUpipJdSVIKkl1KgxJJLErVAuWHKnaDZMlQm/ptxOSuvC2lu4hr1hU1kWvkTCjFDYNTTa5lPmHfnu2eHR9RciKyG5Wc+1ROMmR8bexjzOiXZlTVzUjrx8v2XDEAGWh3h0jVj2Qn4nOYe6dEg+g9c1ML7hfjaHn+e/wDqQWObMRmPGZpxmZYbMZjjuJnxmPB2lCX7xuD6ovT9IECM+QXsOOYDiKHSvsQAqsbs/wD7+Y3HPtkZs/U5i+U7sbO062Loin0o5/cvuAQefJl9N03Q4sifzGb1ByQooD8+Yz6j9SXqVXHgWkXYLVADxUnfUxzY3ytf3WPmClG/HNiUxXIACQhrc+YajQulv8f8TzwBk2X2+ZSuSApTjeMxacjFAPcdwIQxFjVg770RAEMq4yG+66sQdQWyODsTCfG2PZwDXe4IUMv55kUIJ2s6lrkS1ZQxPaUUGNSy6rlqGYUVrvYEIMNfu1b/ACZKVm3J/SDjxKSWZgE4IJlZAAfaxKk7VyIFg6faLJhMw1fnejBoFuaNd5FTcWpK9oUXpq1HejyYRxqEIWgxsnaUHW9IPxUohl1qKJ8QKQU1bVLoXpQ6fzuJTP6YAsEHx2hoFYhjt+IQwD+mcQNLW5iGxEupB27gQxkK8sCL7SzkDtf9vjzKKxsAPjzLRGDb2QTxUjCyo2G3A4l749tj+kIjmj2FQ041AmviA4bMGZiPkylZgpFgr+v+JNBOSDuKvvL9UBiB9xgFizqu/wAXGBAFIO996jViEqyAne94V6SeN+JmcAPybG+0JWFagAT4jUMcH7u5MAP2I3viMxuT7av4g8MCRR712hMCxViCdjVXLGprKgE/mCayUCNpAgugLv8AxAtnLGURvzUvSoonY1xISL4/Wa3XTVf2/rKFKTttz+JGfVTcDipYBYfHiZxnBFfUN2NtrjRl0L6ZIKjgETNpIb3GwDtXaCxtt2AI8y+VavUxl9ThrA7mIyZAze1aHeQMOLu+YxQCoKaQdVbwYWmRBqWuO/eGUBIKZQSf9WxlHAws+0gbkBoNgAMNt4MNCPjRiKobXY/2gEMwFsPwZfquyhautxcMCyLNVyIPBDYmvT3/ADK9NlNE0eI07NqBs/EsH2lQSBzQiRVBGog3YG1Qdx9x3l+o10rV524kyMBxvY5lZAXJrTv8iVqbGRpo3/iGmJylKLEWwy3QC0JBYFjTXAl4wDuCQJEsNut+QZNBIOwvxCxWogBBuT2gjUNVn9oQQ6qJ/aMyLVUboQYEP7RQ48CTG+h7oGuSZahdJIG/iWqHc5D7fIgT1tRb2pfOw2g+qLHqMaXgdpTkFiBv8wSrWPaDXO3EAlyAOG9QjvxcZlcBgVOod9ogKC9nYExjYyrDt32ggtbbXdeIbHGXL2PGk+IrIWVR2HBsROXUFJFGuJqB75GL6VPPiCVBckEDzB6dDndUBKlhYsbXLGAhylNq73tUZVFpCi1P/Mtd97D/ABBew98L2kRnGW0HG4uA5WGLGMo9q3VNvM+RFyuugaq4A/8AaHSsAX8/tCK2bxDfi4NCAVsix5gNjYXpe1rmOyA4iNbAgjsIG7Y9J2B/zHg1MYyaediOf+Jepz/71AYup9m4r9JSHJ3FhvEiaPNTKKUG5mUtjNNNBbUdVaaO4gOUyEgDcnYmWXFnWHYn2mgMDOYrlGqa8WS51dZdaxGo0QrXDU1CtSNHKZkRo9DKG1cVkSxUYDIRYkHHzoMbNd+7vA16QAFBPzOh1WAZEInHyplBoNRXuOZzscuuTtbHffcVJjLLlXkDjbgzOhK4xrN/mNOX3gVtd3J6ZdfCZrSYsB4mzGbnaOzQsYIpYwcSgoJlyjIohIx2lrBeB4T+J00/V3P+pQZx6ne/itf/APJKfOMf7mcOpqemLA7yWYVSqmk8q1GVqMKpVSJ5DZMlQql1BgKl1CqXULgQJIVSVC4GMS1XUPxBqPQ1jAPMNcwpMLEgma9UASyakduZORFtozCbIiOTNOFdxDpz5rfhAIII2IqJ6jpgqsV4O5HgxuNqqTPqpqFj4mO7Zjl/InquauxqPxmJYU5jUlco14zHqZlQzQhhRGBnyHMfeSP/AMYcBluhxM9emOilR+24+O8spTX3JjVBIJXsOONoIWm3Bri5xcizjfXwLJ5hDVpGrjmxGqtg0Ce4J2g+4nSD+vaZFKCGBx7FhRMFBkJJbUo4vzHe7bVuaq5MjjSCbFdpVZyj667d722jcRQIVGx+e0lj277HgiWoGrcbE7GT8igxLOLqGPtvXXkAwfuGk0K5kCgV3HiBNHc83sCZR0kMdNVVwnBXSBwd4qiWO+x232hDwUyKNyGgN/bTE1EqGDBSauH6JLcihz5lotTb3W47xr+1tVAk/P6QFHtHYS0xsxGnavIiGB06RT8HiMaiQqbVwTKJOyaSSCN5WRdLBTRYb7SiMpHgH8QAWUKvPkxwyexnKgkeRcQ+QNqHpBbNkeJMUd7nmr79pfDHUSRW3aUqAKTdX3EFDzZ2HzCYLUVJTVYPFSe9QdiRcNAurYgf8yivIVqF7gxhiA7sANm3BErUQvN71vKXXpAFGjsJAGbIRdbWb2jBbUeRZ4NdpSrVmvgXGDGUBoX5I7SqbTWr94wBTqwI2/5k1EarHNfpcsG/+2pCT7gfEhqktbAA81e8YAdQDWpPkSsjamBRQPmV6wvS914HMIrGAwotZHaMKeywdvESg033hBiwDAhR3mtUw0BQG9beIs0in/UeTCL6gBsT5EHWun5/EaBVWIHIPzCTGBdgn8ywwsMGjPUBAPbtGgVVFIYnajtKD2SwXYdjBNXZ/YwCDY7iTU/IzZ9w2ElHSRtz/iDS83Vy9S1ud408mVT6ibHMJzahU2/MVrBHN15gM/uA+O0aumlhxVgGpaqK+6yO0WcgUEd/Mqm0Wm/ckmNURAbUa3I7SwAMZIIvgQATpvv4EEAix34qWVDkZNJ5F95YIolhse0RpN7mttvEYobudpNVTkHuD/xGhlKkfb+IBXU1hR8wjhqmLk3/AJlVHRdJo+7tBXSCdb2QOBLGtbYdvErjfTzuNrl8AiTYbhR2AlasrZKAIU8XB7fdv8wgzE7GzUIh233B/eDpBW2yfMM6GB7GQY00ljtQ2AiWEDixqqH3am7fEt1yML5I4MpHUKbPJ4jGyJQOmz5Y/wDEfaKHHiZgSxthyK7eYTe21B0k+QCDByO5/uJB8SEArZ3rxL9k0LZizU6KAPAi9RLAFST5vmNr437CCASSSTQ3ktXR6QWBZu35gM9L7AAaotXMgBYBRyN6kVSWbi+28iFswsbn5FS1YnYGx/mM33DCh8wdDGhY/MgB8ikU/wC8YpUjb/MH0rJ2seZfpEDdQPB8yg2PupRQ/wB5EYURwTzKBbgjceO0vGb2Y+8drq5YKNbgAk+RFhb7b8cxhFNWk/kGFj0ktvzIhT41b2g3QFWbMVviejxHNqRtqMFl1kd9qP5m5calw3FkuaVa5zQxxtV2PM14slzbrLrUpj0aZkNiNQ1KrUGhgxKNGAygnWxOd1nT2NQ5nTEXkSwZmw9vPlV7njm5ZRQQY/q8Hp5CQuxNkxJU1qsUO051xsyulhPtE2YphwcCbcc6x1jUkaIlI1ZoFKMKoJkBLKc7SKYOTiFeP/ivfr0//D/mcKp2v4mJb6lsCQEA/wB5x/yDNT0ngNSqhmVKYGpKhSUfEGAqXULSf/5hLjLMBdk8AC5NJzpdSVOp1H0fL03R4+oy7azRXuPFzIelse1oll9L1zefFZjtCUXI2M4z7hLDQkFQHEsCVsN5RaG/Q9XiQbwAYQhZTEFmasQ3mVJqxbLDtw0BppYWoB7jYTJjO4mvU2ptRsACvicvkcv5HqOd1C6chkxze3RHqdwavxNOH6Ku2pzN8y2PPz1HPQR6Tpr9Hxf6mjB9Ix9nYTX1rX3jmCC42nW/6R4yf4ic/wBLzILsEfEz1zcTqyxziU1alc1xRlHI11RP6QXx6XYURXmWNQXUTVj/ADPO5CYlVUHkjcSwtJqHbtFkXuTv2hlyGFVVUbkAsVbm68eISkE/Zx2guxLUqnT+JaMBvvf+8BiD/V+0hBYAJV3sBBfJq3r3VL0HT2BG4IhQ5XfXTH3ePElabLEV48wNRQ3sb7QsjUtEUfEGiVgwO2w48w10MfbttxFKbTyfntKJfa+B3HMgeVAsfvvvB0gLSWIoPqIs/qRC12COT4lDNKVqYbCHYdPYTsIvgCxtDCFltRQ/MQBeQGl3JHMpkB+w2/z/AMSaip0k0RLbHarkujfF8RoWq5TVfrcNkpbK7/MIuNAbfipGAazuBxBAEB1G7AjxCCLS2QTzxtUlFD21HxK0uApvg+JVXkIAJ47V+ZNKC99uDcbWN0Ht9x2ojb8iAyK9WwIHeEWioxtRp094t2YBgW35qGgXfYgSiVL7c8kyagV10t2CwuELTY2R/wAyw4BI7yi1cg6rqpFTISUsUBxRER6TD3KCb58CaUfkAURvCDFlrbeU8FY9RxE8HaQhhpva+wEJwbsVuPMoGxpfb58QiHDoY6ue0gxDSfH+8Lgb18XALXkCi68GVVMrqfbxXMDFiskE/O8NnbmviEAWXgfjzKE5AVoKl/4jfX4TRpCgSMLYg2pG0nBJG/i5PSooTL7nNG/PaR1UjUPt8CVqXVYH6QhkFEVuYPCghK0pXYed4Awht7toxRp3DCpEJGx2vggyVMK9IEUb25l+kunkWu0dp0nYyji1I1na9oAnDqFgWfMXRAIYVp8b3DGvG1Xf/EW2Ry9VXaXBGoe4LvKXW+6g38iN1Npph7vxADszUbLfEASX0rrAO1moYYBAKP794xF0k66scyLob29/xM4F2QCQartcvA1dzt37S/S1k0ePEiqVvivEA/UI1aj7eDtcA6iO13zKvWfnvL4HNkeJVCdr23lIVvxDcE0V5MsYyRYIFb7iETQDpF18yswYLSMtHaQ4yQCLAkbCxIAda+ZVL0qynUR+nNwgKUbfBvtFvhbH8+d9oa6lOkWQws3CKQOu7NtGBrHGw/zBBJDBlscyyjbAb7du0nhEDENYBYyBzqAK7ealge33bfHmCTQocDvCo3vbZtJ71JsLAbUfI7yuCaBJ8yFSCCNqkQRyFR57QSbrej4lqhoUwJ7iUSASCBfxAjagvtb8yvUZrB3WquEhX7im9dpHJ7CUXp0769zDGQID76H4gWyrb8nvIrIrUwvxc1KurWiGYZK/AMFcQVgfUDGthxJkK6bC78mLGRiDY4ktNOVHDkt4NQQzBQBjIJ5aCMjAe7mWMtuL2HxGpoNGpiK25lY2ZGpto0ZSrEg/iBq9UNq2rgxz1jXPWNeJ7mlDOZiyaTRm3Hk2neeXaeWxDGrM6NcehlDVhEWIAhgwM3U4BkQipyX1KxRidQ32nfYXOf1vTaveuxE59RnrnQdNugJ5m/HOf0d6AG5m5JuEaUjV2iUjlmlHBMIwTIqxF5TGAxWc0pMlHmevZm+oZK+BOe6ZHJZqC/A3m7O2rOSNizXZlOdQCk0Jz+zluVy8iMqEi75FeJmLub525nYKB0YONhsIpOlxLZ308V2lnc/LX3rk+oxur2lgs3mdH+VVb4IJuzN/R/RFzFcvUHRj8dzNfeRvj7d3I4/R9Fm6zqFw41onck8AeZ636d9H6foadV15f9bf8TXgxdN02PThQKPNRhZe083yfLb4j6PxfDOZt9k9fgPVdFlwEbsPb+e08gisX0BTquqA3ntQwMQnSY06nI+JKZzqJH/7tOn8frbjl/L58Tp55PpfV5P/AECAf9RAhN/DmZt9Kqfhp6zDg1A6XSx25jT0rXsw48T2TmPnW2e3hM/0LrMQJVCw+N5zcmJ8Rp1K/mfSWwOFHBPxOd1307F1QIyJpfs1f/txeVnX7eFG0IGdX6x9IfpiMuFCcZHuAHB/9pyRztMOvo1THh6WTpei6nqP/KwZH/C3O10X8L9Vnps7LhXwdzLjpO5GLpMGTOfYLoXG5sT4T7w253udzrPpmP6fgx+ldDYk8mIx9Wur08psTn1ztavx8/LN0H09dQ3a52MWFDtcxqEO+JsZ+DsYxFcnmvibnX1hP4n7roL06V/8wv5ZfkTPjfKg2bbwY0dSR96ftLPl5rl1/H6no0dKOzGW3TtpO4Mi51bgxqZAZvXnvN5uV5v6n0eT1LTHY7zkPibG/vU8bXPY9algkTi9ZhGXGbE8vyc+Xfn4Z1zscQlwRtuOIaM2qmQ6vPIEMLpvbYSWjURsTtOLz3wogaudgb2kAvHpVue5k9yHTQ3G9whjQZQdR0Gga3IlC1Uml2uvulatNDXwOw3jcZ0ZWriiAa/zCAXO1VoBq2uUZxq57EyE25qyNuY/JS2PBrbvFjSSSORtCYsBV+3YfMXpJJ1HftC0v4r5uVoIBNXvvv3+JKDJQLtz+ZNSepdduwgEirO0iZRZbTRqrkXTTZcAbKZFNbE/NdoAIrVqvejCcrqDLz+JQYcNViWXW9NUp2NDjwYg393c/MgBYnt332kNHWldLGx5HEPG3pWFPPIgHhU1agd4JBbdf3gPALsFugNpCzKTtTXdxQWwdTGxttIin3DVcBoBRgD3rcdpDQb3bC994NMwJ1964kcEEKDR+ZQVe3/sH+JMgU0b2+ILDW5DA/pBGke0Lv5MII4zqUgWCJKKk7jfbeVq4ANf8SEgElTY255kQWivbztzdGpFWgdL18EWYOQ6k3NjiVqYqNPEaCGogUdvPiFkKsdlU/BitR0hSava7k5ociNFXYsmoWOgxv8AYxYRgbA795bayewPxGVbpgsgnsJPU01UWCQlH/8AiEE9pZW2jyeVZC5JBElsO1/MskCmJvzBVje1QVa5Bqs7jxDZgWGkVZ7QRRJLD9pQcD/gwDKgXvYuUAAfYbqRaC3yTvKA91jYGFE2Vl2avzGowylV+1fMyZBYo1Vw0WgtHepVadw5HJ4md9Pq7dpDenki+d4CYqFnf4jQZJZOaPcyA0pI+8CUi76StLcgWyxIIX/eGQljYHHm4z1ADtsYs3k306fFSDF/TofdIG+vueATAJ1ef/eAE0jej8wchYi02C95ZA8PpB2N+ZVjkUYp8jBkUbahZPiLLspG/wB3aMNalyU52JA2FRgzAo61sZmVjQre/MdhCPju973gUHIagf0hHLVkVZ2qKyLTbcXJQ/t/eASsSfNmQowNgk2fEWqsl6tj8RhD1sYPaUDq1X8V5kT2+3VR7mAWarIJlJkHJEmoPWxeqs/MIMMgJJ077iCHo+bGxktare/Eqww/aFA+N4DFdIJDauJZ0kaidRi2ynVttfaF9LYnSztwg2EzZS1gCySZrPHu3vtKZlC2FAr4lQlWKt/UljIWPtIvtcY5snfnyIsqNqWz5Mz4FBtRo3Y7Qgw77SgNz5k5FnauTCC2YaSd5R9tj/IlG1b9eYY0sPzASdQJJNVxKxAuGoXe9xpp1O91wRCUHHiIC7t3lCgrFtFHbv2jGFJVwiTQ3F94pySjENv5hVvsBH9PksTMGLLvsSNoS+3e5vm54b56y46mNppRpzsOSxzNeNp2dWwGGDEK0am8A5TKGFQgJJFc/wBMYsxAFA7zRjMHqxWVfxJjiMtSR6zOkenEoZKMuUYVBMvXNpwOR4M1iYPqhrpm+dpL6SvOKvu5FVvcjI5JINjuITHjVt4qRWClt/0nmcQAsdv2PeTSdieOeYTuPuO3gS8bL6wJNKe1SoZhwjNlVnI0LuaH+J23z9MyoK0sTVg1X5E4dnG52oGGcmqyamvtJMdOfk659OtlIVWKuGSuR2PzF5es0gDCVY3RJmDGwZwpYhW53jsnTANqw1XNXvf6xxxL5j6Xw/N18nLpo+rGNY0vW9cQWzjSF1UKszn4j1OsDICF8k9vzDI9LIbfSG4VxOn0kux38de23HlKMGVrnYxZBkRWE84uHIBqxkMh4ozq9Bn0oFyWD2nXi5XD+T8X252Nj7XFuFyAhhGE2D3ijs07Pl5YzZE9EF2NqJkZugS8rdGhIF7JN/Vr6nTZFHJBnB6PqNWTTe47Tj8lvN2PT8Xxz5Ofbr4fq3SY8Q1AJyQAI3F9X6cYgS1MbsDacX6hhxlQ+mj3riYVOjvseLnH+yuXfF46yut9T+rDqcJxotg0QZgw5UyCsmxHDVEFC+1d9qj8fT2wJb9JJ1bXT4erLk9NDYdWP2jV8rvCwLkX+4y8a6Bsd5pR2I9wudc2PqT0PFlyAdyP3jvUY9pnfDdNRB+DRh42fYepZ8ON5ifF51PrPbVgajuZtUd5zhq71DQsm4Yg/E7SWPP8vw/fy6GVdSTlZ8RDETYOsYCmF/iLyZcbmxYP4nPuysfF8fXFyvOdZi9PPamriQiCzsWHYGdL6hh1qa/InMD6WtxR/E43nHl+fj69GUhIY2Se57S9I2/03QMQcnuJXZbuuYZJyJ7gQB4mHESqQSxrzCAAxNW/EWEsElroceZEYPWmyY9CMQcfj3QywHA9x+JaW4oCr3N9qkWgwAr5MJgSaIHDDt2kDgqQRZ52luoau5uosbGkBBBgTTqv3c9jKZFoKD87R5RdgKv4gPioWAQefiJEJKaKKiwZYvTSqP15MYFfQvusfMoAigSBLgqzy2x4rxBLF342qEcZAFrfa5GXV4A+e0KgZAhG9AQEN7oLEYyrp53HaVpVqq1HxJjIRZ/BPaMVxdE0tSKQhIG9eYGRgN+RVbxVQZLsgbXx8Ri6TkP+Iri/bYr/ADCx7spI0le97QHuQuMsdyQK3iSSb9tGoWTUQwU2BvzFoz+f3g/PgQQsCGJB+d5PTXGtXUMH3WR2HERldqofb3uJA04yL0t91ESwyoB7Qf1lvkCY1eq24gsRpDabHnxKICX8EeITFlF0P/aQFQQ1V2MHWCS2xHAuQQOKO4lCj353uRVAFVv5kbUFIUioNEa3o3K1JqCsDBTX918SwS40hb+YN0YVDtwJDhCix3g6aoGMPpg7nf4MrQAA6kcHvFMqj9IRFNeoymFC+ZGbEujbf4hJlAxkb/AlDVp43kLj+4Wex8TUkVC6g7qRfO0AgUdzfYwvU1VQ1VKDAmz2FVJWdGoLKALrxDI7A7DxABsaU8RZZtwBUYaaSdQu7J7wHLajV0IGp/VCAUDySJTNuAd/MmIv1DfO0mujQG5kJSiOPMJN2vlQO8AWdgt+DKXOQDtdm5S4ve29iGuP2mhuTKvkZdCtkWYIAyEMQLgMOABuIShq2FsYF6kW9r+RLDBiNq+PMAYXUWSKjPT4PO0KrUOL7ywqqCSbbmoXtdvt37wG3JrzAJU1i96HMJgWsrsAKgKzIWA7+ZQ1m/dQvaBKLLRHHeHoGkcE8cQGY6iOwhrlvUSKIHEKDDkAJ1UGXkQf6Ztl48eYRRW/7bgDpmLAahUiJ6YUUpscgwjandQfHxIuGuW3rgGHpBA13pG1jeVYHRWMNtRNbyqIUrxvDdmNjkL/ALSnF7/PeKUt1KU1girlruprnnnaVV/dse4MIA6RY/WTADAkbbQtLItmyDtYkA9yhTv/ALS2ZyxUXR4ERFFBWxJB+IApSPd8xh1A2fG8hGOhffbbmAtWJNKNpZ12GUGHi0FjVAUZHbgL+PxGilujXPiFixggjkNAUsDZG/mELNEA/iJQ1Pp75QdG4G20DL0WdALxsK+J0Oj+oJhxjGRQHeOz5F6ke3NXxPROJYOMmrEwvibsT3UMdGMibmyOKmZNSZShFVLlnh046/DpIdo7G0z4waFxgNGV0awQRKMWjw7sQM/VG2QyY5fUr7VPzKxyDQkekQkekoYJJQlwIZyPrrlenFd2nWM431skqijm5nr0zfTjJretuDKOoNpI/MINTkfHAkcl032vjacMcQBtSH2k0ealM4A23uMK6k32PYXKZFCgItxgJmLDUTueN5V6UJPPbaUisBdUR+0Nh7VIHO8EgsVadbDbz5mnGXyDUm9mqB4g9P0rdSwAB0+OLnYwdEuBAEAU+QP/AHnbnnI+l8XxWczGLH0T5GHqtQ5obmO6j01VEzrrKcHTe03aiVsEGuQZWTH6gGtdjXu8TtJkern/AM+2XET6IGPEQvNXRjNeRCoDG/kf8zQiKnANb2Ip8gCVdHiak/bXssa9RZmZd9iGuMw9XZC5dj2aqBmDLnyY28/ETl60uun068zP2k9MfJ8U6nl3XbYzz74Di+sqVHsyWT8GOwfUGRdLe9fzuIz+bwF9YDF6oX2mOu51Hm4+Hrjr/AdaPU1JdbCYyoKAtxDydRbEjkxTtuK55nHqeGP5c8yrCsoBBvkzZiA51UfmIxYyTZ4Peb8XTggHma45T+PxfdUpWwDRMeljcix8Sx06V7hcbjxlKrcTtNfR8SLRb3U/oYz01I3Wj8iMVVPaWRXE3JWLSGxkcRZLDmPJgneY6ajPuTD0mOTEOe8XnOha7zGOe7cjNmAInLzKnqED7u9idJyWBA5nP6rG6+7TtJ8k8OH8rnxrMuXQ2oAarvcQ0L7CuTRiHzaSFP8AtJizayFb23PO+bp2sIws0eJAw06hdjt4lMyqaItb5MrYX3HeoQSm1AViCdwfEr1GF255q6gaRjajd8cxhPs/z+IVNRFNsT5HeQtdgMB3kIU6QwN+YHpLrteZAYDH/eV6jnkkjjmL16O52kLsRV8+O8voaNQCFQu7D9jBc3udvxtA1kqfA2kU+5e9fEaotiBvsf8AeWVsWbHgQDQA9lm+RD3PtJO+5EuoTlB1e0km/EMeqMfci4esk72QBLDawd6o8CXQoorYnuwT3HmZ2xuB3YXXiay6C7BIPaMRxR99UP7hBWVUyLiYE0b2HxKbI6opZeeQOZpyhkCsF9p/uU2JPbkxkMdxuBCYQMrYwD+n5EtHV2oC/O8MenV6aA5Bg5MZDE4yB81J4QWK1Gg2Cdh+IftSwaMSFdPdtvyPEaVOQWbFeOIVYOpX1gVQF38xQvIzHdRd1LC7FTvZvmC4cGr2BlP9MC3iK2B/xAZUACqtsOTJjZiDfA7w8h0r/TsX3kRTqW7hRIVsBTx/vA9UEXuJAxrgg+ZIBJZWKniOTSEGk0ZXtdP+6JIbtvKemnK/9MVRMS2VdOnue8GyRzvCXCLLNzBv5CWZVIHuivWJHfbtNGm+9DxBbCmu+PmXwJjysyHUN+wh/wBv2yY8RZh7r28SMwQ77+DFxaEGtl4l40BseeSZDpO4P5kfJQC3dRrJ6YgKZGBrtEs7Kx1cSseTSxbztGovqhvA7yapI1M3tIYdiIIRrC6a+TNOHKuPVSKRxuJRyKxrRV+ODL4XGTJa5aALAnY+YeT+kqqovVuTGHT2NEGEjIW32HxEovo3GPKNY9ve4BYHM7JYUk/tHdSgcKU488TJlAVxsZCrUgNbcGNHkNUzOSO0J2OkQhwLswUAQk+7TbAnmZ8ZYNQbtHB3Qm6u+YFtkogbg/MHEHdqUFmJ4EvJ/UNnetoWsLhOg0x2JvmTAh/bkKnn/mMQ/oRsZBou9PHeMyKNPJF7yrhLEF9vthqupd/uvf8AEEIQxCi4QGkAncnaQLP3V2ENHortX4llLwlwK08/MUu7bfoZMDC5PGxEcciYsfuXk7ETL7iSe4hqSyrdmWGiZveQeDC1KzG+B2i6WjZ3J5l6rBI2rbaVFqoLE7VLIUkAChDx6Sp5rx8xeq9gaqT0AOFg9p2FVDRDq9zVU0Yvu+e9ReQqchIFVdgyKAqSxANi+fMA4q4r8Q01ICa2+e8ge+Vo3vAQykPS/wCIRBDUQbhB0I2HIhJpdgP7rlFA6VoDfvLU0pAF2JbodRO3NUO0LToslgSRQuQCNBKgqLFE/mUMbFrBNcmoYRWA1OFI/aUS2NSAQb8G5qWwMx5SmQCzc0KEbN6jHaYS+ptW23maURsuL28nsJ2+PrblGnHn9V9GNSfmdDH0WV1vTX5nO+nK2HqNJnfydSuHGCdz2E9P1lanVjOn07IeWAjl6Ary0Bfqi/6I/D1+PIab2/mPrF+1ZPqHTen02q+CJix8Tq/U3R+ibSwJsf7zlYpz6mXw3zdaEjlikjVmVMEsyCUTCqJnE+rOBnVTvYnaJnnvq7H+c2F0KmO/THXpj02SRdnaVpcpbbMN5Ayksp/eQk72SQNqE5OeKYsCAWsc7CUx0kV33M3dN9Oy9QASuhe+qdLB9K6fEBrByHyeJfq7cfx++nARXyvpRWY+J1Oh+m5WIOf2jmj3/SddETGKxoqj4FS235m+eZL5evj+LJdtDpdRWlSvxtALov8AqQwwxU8yHJfaeiXl6lPVrRo/7w3ygCr2PMSTqazFZ3AYgGPssm0WXPX2n9ply5dfJjcKh0yuRYVTQ+ZzSWd9K8ntJba1Ouds/Q8mS9m3+ZjylgdtxNL4XxNWZlUSsvU4OnNdOA233Hepj6ud+aXxz5ZVx5FXW3sX/ugHMT3ic2ZnYszFoKHVsu8mMzfy042LNNmPEXYGtoHSdNZBM7GDpwANo6zMO/jncmh6fFQAI2moYUPG0NUAEmn9Jeesb55+qhjdeGv8wxY5H7SAkS7m/vFGDLUargiMxGmj7ax14gHQgXKTHe54mz01ZYpl0d4cP79mT2U5CrZnPy5Gdtt5tdPUNHiHjxY07CRv4/HmsnTdMxOoiF1nSg4yK2m7VtsIrqASnO8nXlj5e99vKZcRxuyVe9xeyrQo/wDE09cK6ojkd4iwbX/PmeW+3zb7C1uN+L5kxh6BU0LreWKIB1frIo5AO0moHIQSD9xhueLNFhBUabsb3zCKIasmj5kNWRqo3x2h+nktdCnzxLLgbIAL2sjeACxYW243smaVTK5JbuO3/Es41AvTZNG5eN2phqutrHeV6uygbkCt4TUQsXIG/gxlWADa+AIBdRlGjajZ/wDiRWPqDuCYFZOPao3O+0JwfSVg2/g/EF2rY/vL1K4q6Aj0ADuSdQO5vaEgANdz3izpB+42P2hF2pQNxGoaERiQTZrtFBmRja7EVICBwSNpA4F1v5EaqlDlD5O0Y2IrpYkBjwJSub2/UQS7tte3NmTTwt0D/wB2/feVQoadjwL7wrfURp/eRFA3Yg/rAHKWCqKuDjdg1NuFP7Rh3J9135hpjV/e27cV5lh5CzWRt7fjmUVsd9PkbwtK6hpsb1KbDlC6kYae4MqwBwv7QhsHffxC3Y0RZqru5Wh3+6wO0FsdUQxuTQkgqpJNiWmXV7aIMsLqFgmMVEu9X6yRAamQd6MFLY/dRj9SsaJsDeLO6k7VKmKB3K9vMIMNRFnaUlBC3aWRZPYQCuuN5W7NRPMI0ie3dj/iKHt77wYYRVUxFSnBycCq8StVgkGu8IbkE896hSwSr6SOZTFWsf5hMw2/zAJUEDiAwDZfAhXSkCxXFQCCF5sS0JPEh6MqxfaorUNTGzt4hNlIVh3MqrXnnxFUagE+7ky1VQbJF+BFHjvIjjuN5dQ58m1Dg9pQVXonaIVjqN/b2JjwaQ6uBvEQORAOF4i+QQO8sdQb0kfvC16j71qjyIXYW4A21WfI7QBqdjR47Rz6W8S7RTY2NCCgtl2r8xiAewEbXvLAXSCd4JYhjxXaENLoS1oyk+NwIvMHHPBGxlO5VBRupbHUgvmoaLZmONgvJjcZCYAGHvrv4iQ3niGWJ9jdo0HmYNYI2qqBisZGJQOPFxj/AHbbeIsg1sbPkSalog4U2aNyLd1/aeYCoS1gX8RgFKtgV/mNEJU4dNcHmCHVW0htuDGKoBG23iIfEbZgtX4lDg2pfaaF8gyyoQbnfnaZlVwhrYCMVie17bkyKZifSSSd/EincseT4gaQSO1/4lDG6MQTYHiXA4uXcGwADzGZjQRdfa68mKK6Nj34gHKHVVIortHolG1FaAF1KSrG1bUIBTRuv+8v+qQDpAHmTPyUz/y2YAmiNzKIIrULEoWBbMCauGGP5viCf6BCmni/95QTUb5FRhVUAduPAlCnyKALJ4gwOHGRe2/zOj0rBUJZQPkczO+nC3pqdWT/APdptx49CY1YEkmzPR8XGXUUcnpdRW5JGwEY3VEntCyMqZydN2IpcBy5SfPaemisY3JPeP2HeG/RZcaggXMrkjZtpkOyteM73Ji4iAbEfjmOvbrx6aEjhFJGrI0MGUeIQgHaRQsdp5zrXvrsh38D5noXPtM8/wBWunMS4IazzMdsd+mHSwybqAvbtOn9PTGiB2A1GYsIUZk17qDc2P1ON3OlPaTe3IMzz1J5dv4/PO7XVx5QRGjJ83OPi6nRtdjkGNPWLpG/eds5s19D7cz8umchg+pMA6zv27Sz1mPSL5I7SZ+lnycVpbN7qlNmrvMB6gNpa4t84YczGsf2c/t0FzC7vjeZM2ayTcyeuzcA/pCOPI6/6ZvWvt9fLd03VonSm2ANm5yut+qAuPRFFe8FumxqC2R2/eKyJiQ7IATxL9nj65529WkdR1z9SdbElpnOZ/mp0kfGBVqD4BlK66SSY1veZ+XOx6nap1ui6cCrErG4ONXUb3vtN2J9rUWPiNjt8dlbenwgATWpoTn4+pHmaEzg95fpK7NWqXqiBkEMMh71J9Kz11OfZmsSahFk18/iCSDxJ9bCdS+jtdSDLRiBZO0cuM18wXPy2Ys4I8S293EQlqNxDbOiiyamteLv68XYYMZ8S/TPmpzc/wBWw4b99n8zBl+vZDYQUPJkvUjhfl6v5eh0ogt2nM+ofUsaqVxG2rtOHl67qOoBD5TR4AMWDpAN/vOXXyfpyvSZXLOzP3N2IAahsNxtGM39sCmBHu2nHdY1a0VHABlBSt7hgZb7ncd5Sk3upCjaQWAwHu90lqMlnda2uSiPgfBjDpKgNRA7VKgBkAO21iCxATwZNJLXtCONSLYxoVjOkgb0djCU+weQTZlgAULlpQBWBLGlg10OwlfY4ZQeNrjANgf8xeS9YrYj5g1Dl9xDLYMElQ4Xm9/0hkkner5MoKpbWST2qA1UVTqB1d6lhVOy2b+YACqKW7PNwrNkWB+ZQJwtV6hX5lLSkijXzDRydq3GxkIFfJ3gVoNe3e+xlgaKDU3eQuQlLYHPmBuzWB8GT8qbrViTtXgCA6XZAodiTIFCLYO/wYJckUP/AOIFti2NMSa2HEtEIGzHftKBI5au1jiHqTuxv4MihsE2u3mjLKMaC/qJTsqkewfmUMxNGvjiVFoGbUu48UIDUhF81v8AMaMhJ1NspgOQW+3UJFKxjSKbeMCI4AGQX4qQ0NjzFgVZ5Amj0s4tThb38w3x+nQG4ig5XL7o5smofjiNQBKgURW8t69MV5uxKYA/PmDpvcH7e0kT2K6HP4uUBZ37ygCw9x/SRUY7odvmAemvmQElrqUAwYk8wSx38we1uncELcWw+LrzDdCFGk/pczt6rHe6jFMxsbthp8CPAsc7GLQEKDW8sknc8yoJ60iue8IewbcnmKAbkQwaWmN3DWhyMzGgKlhC43aq7eZZOw23hEek35EX2m+VrjAFkbXBJDWl2buXZKnWeRdysY92w54g1WgBQ3eC6MUq6MeyaWKk2Rz4gndTdH4gYkbI6kVt5jFGitR37RxKqNxQ8S3T1QN9h2EphOvvKV9zqG0YOlHJcKO1bx3p403vcjmozUwkubXt8GRsmpbbt4hMqFTW7SioGPY0T2MY0oOGAFdoSuEstRWotDfaWFF/EiLZi7DStCEAFawbAlIqUTqJHiLJJbSg/wAwHhr3UX3l2buplOTRya+I71joG1fJkhBhWLhR3PENnB7bCZ2dqDKTcoMWAs0aJlWGvdUFIvxAQmuNuJXrEf3fEDK5VgE7dhEinLsxNfpJ6m47C6qKGcspGnnmU2QCiNqN1J6RoIbccwAhKw8WQFfPeQkGwOPMCXtXA8mQ5CovTtx+YLFNJ883B1f09v1l/CDUFjvsPMFlyDgWAdjcPHemxuDBBbVpO28iicEgALwaudHo8ATp/XyCiB7ZiHKKAeaaburyscaY8IBXv4nb45+UvsroMLZuqbIftG/5nR1gZCSInpz6WLSosn7jGuxegBQE9HEyBedGfqFYcVxNGIv07BmSX0zomTVkH4nT/p5k7GaC8XVY8oq6PiB1HSY8qnYA+YnP0JU68Wx8QMHV5MbaMo2kGTP0r4DvusLHN3WOuTpWI34mFBtMdOvHo9TGpFJGpMtmjiLcw4rJFReFfUzovYmM+s/Sv5vS2MAFYPRUeoBOwG8L6n9ZxYFONGt67TUzPLn37eWzYjjzNjLaSNjA0uHrG19oxnfOxykbE2SZXBIGw7TyX34TzFJpogmr3oiKssxG4AM0IgOz+1uLlabO23zGptA+UriVV3ImX1DVA7zSQCb7H/MU6K4AUUR45jafaoMp0nTsahIwJF2doCYHLjGgtqupADuG2jybdaU6gY60oDexPiU+QkkXve28Xj5OoQmUOx258S/atX5Or40Bb1AVcWOKgaA533YQyACPmCWBNqpHaZ+1Y+1U2ADcAeYCYicgFV/zNLIBkUeRvFYyA4IuPtTStYxGhwJox9WoIIPu+IJxozXVDuIv+Xp3bGfcRsfE39o9Hx/NeHUxth6nZhpfyNo3+Tyqfa9icJcGbC4C5LJ3s9p0Om+p9RiUjIuoAXc3z3njXr//AFR0V6fOO8YvT5jyYGL6riItgVjV+p4zjFt7jOv9h/8Aq5o06Z/Jj06bzvMY+r4wR+IC/V1Uuxs2aEl7iX+Ry6q4QsIgAeJyc/1gADRvMOX6zlJ0hd5L1HLr599Ox1XUlFNEUJ57r/qWR3ONWoeQYOfqM2VjrchfgTN6aM/2uDxZmL083XX2RAWssbHMmr20RtcZjXSK8ioS4gwINzkwoAemdttiINksbP8AiM0mgPntLGPcm6r4mRR2QkciRWLDn9Y3EV1fbfzKKKCVG683H4Sl48is5EMCzXC/MiYUGTwIWnSws73+kqLCA+B/xFlCrnfV5jXajVbylS61mjIYUzVlKg8CGhNDa723kJo8fvKL6SNqswJRJaxVS9rk9SgQQb+ZZPtDdu8CmRsle+q5EhxlG9rWD+sWcoZwo2rYXGsV3UHf/EuqA6ltSboSaWrc13jQTbbLvvRkYkruN+1QhN6W5BJ7yzkoGx3jdAAB2s/4ijiOn3C++0aKVi5J3q7jGyaqPcbfmTTpagNiLuVYLVVkxphyOrYyu1g3fmAaBsNXaWdFg1Vy2xK6kau8KWzg8Ux/G8WCNVnYX3jxjCA2NzxAa9trJP21ImF0aPZT4k9wHFAcGOIBBWvkERWplbSRt+JVwoZWAo8cQ0Z7NLxztGFUayGsVvGL6en5AFweixrC01EEyGxVby2Smu/aeIJ38TNQtGZ6D7SMu9L5kcHbtLBrkzW1VOhHu79oPuK7mpHLHk1Kvcd6g0Vldh+8gJO3eFr28CWr0uwFwTFshAF1tKtiQoFL5gMzsaJjMRUH3sDUapeX1C23EWGKgX38zUWDGgRp+IkoS3/vL4PA1FC2bb4gjKNVHiQgHa9/iAU3APPxGqZr/qg2KhnTkHOkDvFGk8w+w3uSeWcS7tV4ghwVIojtJ9tkQL9327ShyqCOaP5hCwxvfvvM5dr24lAuW8wmY06uOwgat9uRIvAC8yiDwP3gw9NJFhgPIveQOLu9r4iTZXcV8ylYhSD+kuqdlC5W33sxZo+wb/iRXI2bnmCrgAg7RVNG6ihuJVECztXEmN1s3dk3tGZhjtTjckdwRECPTa9tvzLKMAN772JTsb3h8rsTfiNABeJNJ8XGimX8QSa2B/WEQYAQTxtvKGJAxN2TtUNHI1C7B2MXutGTAGXGpyURuDYMaqDSKo+ZET1d3OlfJhjSNlJI/EZQp8RDjuIL4xqXkmqEer21Kb7Qfcx9qi/MoQ+IKwYGwN6hKv3MfEPJ7aU7m+RFtbAijJ5ABKsVv/xIUVjR3MbjU+k1/cYQUCxdGAp8BRQVYbw1G3PujFFgA/tFO/outDUSdzLmg/SLKaJBEiICm4FnmzzCbMHYE7NXI7yr3J02BsBAs+3vsvEW70BW57mGAWJ1beZVXx2MilrlcnvNnSI+UjVekRfT4jmzBKrzU64xrjUKgoTv8XF9pRDfGEUBR5mzo8eMn3n9JiojvLDkd56B2MvS4sg2AH4mJ8Obpm1IbWVg6xk2O4m9MyZl/wCICMHVrk9r7GX1HTJlWxz5i+p6T+/HsYHT9SQdGSQZMq5MR0N9plpNf1AA4lPzMqVMde3Xj0asMQFjBMtjB2iMrUY6Z8w9wkoxfUOpyYFAxNRacpshZyTZJ3ubPqbXmVfAmB3sXVEbETj11fTj3fKxlJtd68Q0ZmaufIgAggmq2lKQNyd+8x6ZlOLbgHgQlpm+6jW5MSMlXUKwUs8RAR9ikK3EpQKOrkjtAAskEAgRuPSQ3II4lUO6gBRR8mVSu9UAR4krXkP/AOiUAMeQGzQ5uE9r3tq4vYwSdmABvzCZlP21+IKMBjO9NfftIYX/AFLvkeJHHupfEMEUT5lEqRWrfmQxHfTpbv3uWGOlaqz4kKXvdg8CXkUKo23iIpsYK2H/AAJQU1xVHmR8l7dhL9XaiPwYxVKSbsbiHRGOxx3kXSFo95Qyf2gbDvAoABdVA/EvgVd/8SgLetUtyAQoMGq0DSf+ZWjkAj8wz7sZA2l4ltTq2A5MnkBiRgT3ELSHJbg1QjFyIQSCFHgymyeKF95Qt9JBHLSlAvcc8S2YjldzKFlb3rsZdFmqUdxCTSD4MUtlyt3INzzvfEGmuAoDbG97leod94vVtQ4MoqVoAGQPx6TtsBKVlNA8RPu7LdeJY7bGU0zYMdIuQAtpNnmiBAdqrt8yDN7qgNRiTZ5+ZXLCr5gNqa6NfMPG/ncwgWUpe1/PMpb02e8aHBXTBsDt8UYCyzVv/mGjkgWOdoD5AKu74qEhDAE8nkGJBHXY8EfErZsnMplsmmv4iwrBjvxLnhcaEcBXHeqBgZGKoNNlvzBAUfmEeBIgfdxd34jlekCkb9opEbIu3I7SyhOM1uR5kwOOpVBrbwYCugJ1c9oGp2pWv4BlMAT8VIG6wTd7StYv2nmAqkIRLRQBXeQlM9UkV37GUrhW1EgjvFZAXIKnjaosY31fmXDWp8in+2xKYgnkiIXVVA2PmEbHe4NNVaJ27biQY1Fkmy3mKDGybl67oHtGruo2NdV2dj5kr22LoeBL2Cjn4kBIPAH6zSBRtT3W/wAwyByRVwFYg8RysGU6oUgpqN95bIdhU0Uq2eTBBYkk/pIhRWl4imXewd5qAvkivEA47siF/DOSwBOwg0TvNHpgnc94JVLrt5gDelaELex2vvB0/MI2F8xpq9Iu73lMBdiyZYY6QCKkDDjuYUIo8xoClfmoF7C+Jeqth2liA21UZYIq+RAbniEgF0eIxPImQBQfMAe0f4uODqWGrYeIk2QxGwuVago7A7xuNd6PMyuWVgRz3hh2G+9whr6gpgUaF7QvUpRJqsXUaqmJ1XzAe24EMGxzICbsHYSewtAy0fO0M5KWuZHbc6Re20iJqX8mUi/U7QsmRlK6jRgBKYdt5WdS7mtzAYuYUYs5D5JFxarQ32h0W2j8pq1sg7nmMVdW9/vBxHVQvcSgTqYXQEqibbeFelbXYnaKsgVdy92TnfmFGMiYzxvcYror+3iZ8mIaFYsLB7d5Qb2nzGIbrtrrYmEXXVaiqmZCWNSxXmoGvAdeUCuIBOhrPPe4pXKtYNH4lsxdRtfzAZd+6oLrq/NRb5Do2O8LWPbufmTRDp4I3ELVYA73B9x3AFnbeWD6YBqzzIGDUWC3QPJMSpKtudzDBLsCAbup1+i+npi/q5hb8hfE68fH9gX07pvRxeowp27eBNJ/EItcC/M9cn1mIomARC1DtALGBcLFlZG2MXfmEqluBZhXX6fOMq0eYvLhxDMHa/wBB6HpXB1Pt4Eflyrg6ka9kK8wM/1F1fHiCcXMiiN6nKnUXkxClBqTGlic+ptdebkRYwSemRCAmMa1JnybsJqqZ8+zRVcP6gdXVMByABM+in2on8w8uS+rynneAVBe1bjvOF81wvsBxOSdF1zJp0FSe/aML+kwC7GUtZXvhpLNTwVkJB34lggAA8HeE6A5GVePmCVsfpIile8mntHIKZvdQqJGA0W7eYYtRtuK5gHuAOBtzI5XT9197/4gP7gw1cyKobGobb/iASD47HeUFK2GP6ylfQyrfP8A7SnY0u/eoVTEE0d6gtjujQUk88xhZANIU8bmWGtvHePENUoohbs32hliRQ38yl5UjvFkHWaMiahUN2qU2GzZ7w8d7/Al815uXVARqC6dq58yAMTXeNZlNeRz8wL31bwi6INGr8iURTFW794RdGYNdUN4JBZtTbCT8gtBWrNRjMoXSOO/zFa9TfI2hX7vxHpSyngVtzLxIdgTv2hC7JrY+YORtICgEV3lDFTWwUHceZbKwBDbfB7SnKrhFWch5+IsZLFMdXaiYVboAmpTZOxg4lCFnbgcAxqsmkA7GA9atN/rKLRlXHt5uFs/tJoDcf8AtFqPaRfJ3gHY0Dv+JD00hRq2AFjeKY0faLlKz0b78S8Ab++t94iBdDpViLPJqRcYC3XMe44CjvFsxX/4gA2woA/MDeuIwZNZoj9oSmxtIhZR1K0xv/aErMCdQFjx2hkg1tv5i3U2Se8onqLlLN3vaHX9MmzATCwUaSJdOQe5gWEAX2mzIcW5P+OII1gnbiXbNzsPEfY1BjUWbuuDIACR44laTvUIC2q6HeQMS1YHijJ7Qxo8yKpOLUTv4isgI3G/4gG/Cnnfky1Fmj28QEJI3MYCuoACu1yhTJkB7kSwpO4/Eade61sO4gqQcgB2+ZSKOI9uYK6w4YDYGNLnVx3/AHhWFN8kwjMcTXab94XpM2x5q9o3IpB2FDvIp9puTDIDZCp78wGKs97ixdxh9/e/mWijUoNaR3jF/wAgQVKkatxuIL78ceDLzjGMzDEfaDsYBBJFnSZcDimlq7mE6ACgN4WxYsxF+IrVrc77SeQO+qjLJ9td4RxUNR28QSfTF1cGgBAqoTEhDRq5SLZth+kt7awog1SC1JLb81BIBA3G0tcbA3YgnGQpZt/iTDVkWaU1LFkgdu8GmK3UNAdrG0SGpp9pPfxAAs33jHNrAX2+6rjE1W5UiQGk93PiMxgUbG8NE1t7hsIkC7AHArvK0qaKnbxGunIWqEFVo12lNU6Agf6t5YW8XneGm7b8S2YHGKFDwJqDI4Y/aP0g6XvihNjj+idGxESgJ2mVLGIkEQytKB3EIKQbrmHpBBA8SDOFJuRLLAciMK6TsxvvC9PSoJ2uVQMK/WNRAMd9jZg6TrINAAWLlOdIIXcGWCKV2U89jLbEw30miauUMe+rbmMTqXVioNqDKjMMQ1efzJo0gkHnma2KZBbrv8bVFthV/ej/AP8AyYXGfCKbcwglMdJsGTiyNidt5EGmABPpsLEtsqsAKG0LKafcAiLTGCpP7Qhqsp/XtFmgdK7eZFx6EJPJ2FQVVxXYy+11Z0giv1kNCoBU+7sTALkEDxJQ1RsTG42pdNbERKEgb7Q1fceJUUyad/iCDpYQsjBjvz2gqLIJNSH5NDgkG/0l0+VvbvvUWmJshAUbk0BO/wBF0eLpUBPuydz2E6ccfZQ/T+i9H+rlHuPAPabHcfrFvnF8xZyqTsZ6pJJkQZf9IBa+9xZcHYG4eLp82b7EJEomraQEntOhg+lMd8z6R4E1Bei6QWxWx3JkVzum6LLm300PJnUw9Jj6ddTkbdzOf1H8R4FYp066z8Tn9T1/UMmvqW3b7cY/5ktHX6v6ouJSOmT1G89pz8HVZM2YnqWWiOL4nCy9T1GbjZfA2E1/TCTkaxY+Zidy3IO3iw49LLjcMpPaR8npNpO1TN02OuovCbs7jxNvUYx1JIAoryZ0w1eHMHHkRhHcRXTdMzGiNKidFsKti9lWJmxZcY4nOtzauBnQldyORM+TGVbcTFldpdeUyj/xGQAbgm5n1kXewudfqeh9TNlOJhrvcTl58ZR9LiiOxnC844WeUdjQe/iVjehY325laWK6TupEAq/2rsK3BmUpnrW1SwQTZ4AmfSdQIEP+2gCfxIU8N7CoH3SK3A7zOcrGj2EYGDe43tFgPSNXO8ZWwI3ma6O0cMh0SCFLyWB3lHah3HBhK41bcd4Btm527RQeMFquTKoUkfEtHoKeKjAyuBtv3lPbORoUEk/HxCcjGqbWx3mgohX8wGXU3FqJEDiIpmY7tsBAYHSSOYbADUxFbUN5TEEKvaAJyUtVv8RJYgjfmaHUECjvxEHHS6j2kBGgRUtnsDsIONfab5McED+01sNzLIAXbcC+8s6ma+NQ2MjG2KgUb/aXQ0gXdcxigTUz6WJr/aRhdKbvzLvgiWGvJsNx4gVwBya5Mnp61NCh5jt2XcU0AllLXsCOIABaJsX4uLbVZI77fiPUgMG5BlZNN7UL2gKKtXN/EsI7+40qgQwhod5TMKPaFVWVjtv4hIroed5YyANprtyJZYg2DCD3GwNmCByCD5lI103Fwhuaa7PMLFY14I7yzj2NGhAOrGRQ2uWWIJLWRBsQjSAALPnxK0nVvv3Erc8fbcNlbWAN9oRe5NKSBUHSxb28gd4RXTwfdXniUSy7izcYBJIb57w8g/pqBvZ5i2a2APeGB/aTRBhA7KaMFTQJMcUDNfbuJAhRbYbxihs0Kkyb5AgFw1Pt3WjBX2sWv3QLFJqOne9hcv1CrFdIAJgFsmslhYPaAdTMdiB/tLqn+qDelRt3lBRqonY8EwUXTQu94btYAr9o39oCwgYcykIa96rfeWyEgFtrMr0waJNV28wUb7qPcZa04pjzF137S0O4smj3gE1DH7eAag42pWocw7Cqw5ijkHp9h8RU9B9Kzq+0eIRTfVZrzJia+d/zDUkSae15FFVe/eLQFbEY6+7eANxtxKitdEAmGzKTVXFhO53ln7tuYUb/AGgjvJdSOxVaAuIBdmsiA1RbVCIAu967RIcjJuYwsCm/Jk0AzaW5uWmRheqJdfdzDewQDzHsGWGi+0tdJXwK2+YhnNaSdvEYFsqbo+I9g7Gg7bxiFl02bNd4rgfMV6rEn4l9KbkbTdHa4IfaX91bbQmxhjQkxMUhJjA2r28SINIqt4ugQWvvAalAmCa9TioCgnfgRWojISJUamI87CAGB7wQRoFwNJAv/Miw0CpbFnNHc8XBo7UbEmUMtnURvxLF1WUP6ZtdgeYWNlKD28CoxCWU+psp7RRXS1AbQUbOosc0OJn72P1jnB03VCANLX+N5KatHIQk95ZT26rqLD6vb3jUSyCeBBq3x66PjxFMdLXHsSFKjvEcNdWIpvgNawb2lqA3sFj5ht9wJFCDpskjf8S+kAX94vgbCXdE6tzDVBq457yZEGokc1IEnc/5gsELagI1cLabO8t8doqDn7jAUE1e6tu8gxhzfAENFetK7CFdUGOwMurrMy1kUkbCW1n7YxxrNqL3gA6fkQYf02X0zfcTavVtkWkNtOZsT8RT+ohtGIPxO3HeDup0/UZBZofkzRj6BBRzdSq/AM822TOFF5Ws/MzZcuUN7nY/rO07ivbDN9L6ManyByPMTn/inp0UjAl+J46iQCxPFw8VEfMzfkHaz/xF1eYHT7R8TJiHVdZlA1s9878RGNTX6xydVkxYciYmoE7+TMff9prePQ6ABRWTMe/YTI+d8rF3MxLkJIJPu7XGBiVoiz4k66tQ4k6hXBna+mYfTwDI62GiPpv0t+oCtlGkAceZ3caaEOI46UDadPj4zzVB02NR1Q0ChVmaBifG5LDZjyIvpwRm1djHvkOg6u07AWyNgO4JU94eHNxpNLdmTFkXPgsUe0ysPRauJKrYnV4x1HtsXsbm3JjTKu4B+Z55izZbvauJ0eh6lsftyG1PF9ol/CuX9V6U/T+rXqQ948jBSPER9V6MZ8A6hB715+ROx/EXT/zf08om7WCsThxlcCo+5qjHfMsPbyFldr3kVlI35HEf9Q6cYeryYhfNiZghPANzxWZWV2tHyfMumW1XaxzBq+R+NoZYKpPeT0KCqRpHHmUhF6R+sE5DVVVwUDVrGyg1JdQZrRS7XCNKQCaFVKSjQ5P+0LKBp4syKoNZAraU7023EENe97iCGGrYWPEUsNBLJZNGRXOr7u9ylYaRfFVBG67QjQXZt13/ABJiyFbB7xattL00/J4lDMjh23GxEU6trAA7SPQ0kG9oY393AkBYgoWmF0d5eT3DURUAMS+qqFQmy69j27wCIQIKN96EEKQCFFkwVaq7x2M7WZVpLY2GQWQDGIALUncjeQkBQ3Jge4stiqk0CV22O9yKtC+8YRT7Det4jRkuyfyBL7U1T7gVbtDAoe7uOInGCWBugDCZjrsEheKkQa4iTXatjKfCtD3nbeEr2qnfYkGCMg1bnaBS5btADQ8xeTIA/wAw9YYs1bXKbBqpmG8uKLEKtzsfEHIPEsAA+O0sDyINKQkJRO8arXtxXmRUsk1CxLROrvJZDFN9u5o/Mgutu4l17/dwJRyaXIqisIqyLFciECa1b7bSg6sDexuGrhOG5MovGPdq57yzwwom94DnSNjdy/W1baRXeTExDh1LrHA3MW3IIJ/McMgbJ7LHahIaAsfqKlUrHkP5rzGltQUsO0pVDHUF/EohtO1m+0YKu9pDwdh8yiHF2Nq2MhBYDzJiKtmAHA8SkAB920JV1mzsQZZUA3dmFMXQy1xY2MWXCMAN/mWd8e1wEQknUJQdksfjfeF/Yb5lDYnusHINttwBGEgksLpNVX7SgiiySR8QVYMDctuLs79pBHN8CCUtQx7cw1ABLKbHgyhlqyAKhFY0jWUhQAIrWBRXzGDITsBci+A6rG/aVqAiNZjsdEbibZW+42MGiKle0XfMibXqO0NRdjVCJBFX+0Q7Wdv3l3pW/MGqZd75l7nvIoLG+0YBpH5mUKG7fiNCg7nf5iypB8wtTKJfS+Ir00GUmyY0Jq3uhcFF7nmQ2RpuhKgXV1NDzB0FVJq4dlW03Y+YDOQdPaPahVyI1HttVyLiVkJ4i2VloAcSVGkODd+IpdCggte9wAWo32lqBpLnYcSBh+xhfPEr0l0WZYII3PEE5CW24qWC2UaarZRBysXwKVNfEbXtHmAxDKK2PiDQ9Oxbar3jcjb0BvFh/TArb5ENNFHI3A/zKhRJFC+Y1bCre+0Bhfurapa5NQ8AQKdGIIJoxehlbntVTQKZga2HMXm0hvus9hHtoJ04zYXeTWdyveAqZEsk3e8HWxJXTz3lwO13R7yABmq9ogEhhHN7KreZZxH95C3VCpSPpBv8St2thzUZ6VtZoal4ghT5go23MiZi7cACZwhLHxwZPWGJiGJB4qazyuNZZhekVImQ+pbG+0UjjQDdg7SEigpFE73M4Y1M4Vdv3mb7jvxcItS78d4SjcRhIpGGOwN7gPiFixsYD2rEEQ/cCe47SKmkBdv0gMNwRL1EKAdrMsitxvE3UK0/3ML+IvKiu9lZqQeoRYo8VIU4NVXE3uKyejsw7f7S8GJlyBW48zUqkk3wJK1XR4MalWyjQf8AuMy5gaAUVXM1K9H7Zs6T6Zk6lg2mkPJMvMtIwdL0b9UVVB7vM9B0X0jFhYPlp3H7Tb0nRYulx6UG/mMYEc/4np54xT09OxyteI3IFNNz8zGGIheodJANGdFGuPRm2Ox7Qs75Eye1QyHn4mVcmZsq6tNDgxzZHGoAgmNROmyp/MNjArULi8mItm3uxtFqrr1COOZuJKZVylbUyKyZEOFgGFeJC2pfB7GdPqMS9Thr9jOI2vE5RtiJBuw59aUeR2lswEws5QhxxwY3VqHMGuX9ZQeurhfcRVzm4szaipGlT2nU+rkr6RHkzkPbua5nl+T2KfIdRBG/EtgpRWI8gysi6lV6o8GAdXpmt97qc2fI0T1acfaOxjWRRiABFMbkwgpiOrb4iSCFN8rxKovQZWZhsOaEtUOo2NiJWLK2quQRGq5d/muJKhQQaxf2kRbdOANnIbzNOjU4FUagnGTV8Ma/EAGTYHnfkQSCGA/tIq41hqsVQAqQreIbbwFsNA+IRPtHkyABlp9gZag6SpHeGgMNwpBNeIQIKFR/mEy3W3baUCNQ2o9oZWu6hSKMBkYG6scGOyKbvv8AEhJOHbm5lGcAize0YGOlahBhp/WQAalNd5VQsSAtG+8srW+rf5hZACx0myO4gkAJ91m+IVNRBGoXQq5V1tzcJCAhrzvCUhvtkRRChFXvyIXpg427UZNBdrEc3/lqhX8yxdZWtVAHEpWUUtA/MY+jJlGO6+Yh8VZSOK2MosAKCtbH/MMvddoth7tJ3lFiDZ3s7SL+DQfIqGXT0/mJcuNIr5/EsMFvvfmQWr3tVWJRDV/zBDhsg8+IZN7iCqNkjfcbmVepgxEYtnSNt9pKsEHt4j2KoE3x2lhVsHky3UXXHaAoKWCd4F1bc18S9B/tN+bgOQoDb6vmOQVjLck/4lQp1KtuSDDViASBv3kN6COdpMQIrWOP8y6Kb1AL1dtxKDNQhqNYbbcA/vFqaxkncjkQDOVlG5gnJ7gYsnUTeywkRm2AszIL1NN/7SBkvc7eILo2sLVCLZSNv0hD1dXY2ahkrp5IMUnTMygBrPJ+JYRk+82O0saELAu9oeoObA2PaopiWNSsdr/dv8QsgvbqbtKVTq9u8oFjlLNx/vDB0uN6EIWykn2k1K4OmzHaxuoiv7qIhkAVgxBuMUEDcmW3tYN2MHexve0NZiKoqx/mWCbG9CB7uBtLCiqviajKytsd4GRbXvtCKVbXDxaRZc7eIGdVO12BGgAjfiGxVhp07SaNvbKnpS3xW0MC1XzLNKovmUj+4eJMPyFgRRlf3jzH67OogUInUWcmqEYVG1BtXaWpBG25lB9Wx4l6dIsGQATeSWyWR5h6Lo8y3x7r5gC/sAraC5IosLuG+PVwYtsbPQB4kBIAdyNjByW1jhRIVZAFJ2g2VY3wYVYK1sYygcYHiZ+0IORtINCsDQ7RJW2vjxIh32MbsV32qEK0M71W3iTLsKHFx2qhdSe3R21XLoXqIxkeeJQGkE/7S3NkDkAyO3A7XGguem32F1JgGPXqyXQHaF92MA7DgRgxIGpCWBHPzLFhJI22qCRfEIpTEEy9IFVuTKukqNzfBhZcZ5B7Q2SvaTvIMbaCSbmUZltH4sGamOyitqiqa6I2jCWAqULyqPcVFd5nbEMmQO254muyAVrtvFkBR/zGgFVcaEftC0qwF9t4SaWbfiMbGCLUVJtWFovqalIF9oIVg9HiNwqcZLUYB1XfIM1pocgDjSo3HeGq+0cExYBUkMpBuMVTf3CMMLy4yzX43kxr8bGPCEBh5grj+73QBChUNEXfbtBdgBsSfioaKVcGt5VA6ifO8KUpOr45hLu1Kt3tNGLpnznTjGoztdD9LTp6dxb/AO068fHemfZH036UNK5M4uuBOuFCigKEviSxPTJIq/zKqWWoRbvVEcXvNC3xgjbb8RZQxpYCQEGQKAo73HYsa2BwDBJqVro1INuXox6YfGfcN5XTuMurG455EX03V6W0MdjB6pvRcZlPfeFPU/y+T02PtPBmf6lhDoci/cvP4gfUepX+V9S6OxEAdYr9MCx5FGQYVYEUd5WLIRaE/b/tOd/NaWNHa4Qz6sgZfwZLUM+s5B6CebnHJZslpxQInY+pY66fFlY8kipzVK2K5G1Tzd3yasUAFbg7SkJ1aeAJHTSxQ7iWhrt2nNlHb+ow7y9akau9UYJIbJY2gsDZZTtCmJpU9gZNqJqzA16l2G4lYnIF1v2kWtI9qGz7q58QcbE0rC4IJKksOd95Ede3MIvIu+x2Jjg2MYxQuZiTZ7g7XDymlFDYiERlVvxLa2WyOP8AaQJ7RXJlojDk7VCqIuip38SlQE6v8QsZC5CCLHaCa9XY7RECATk3JjCDZA+2v+JWQkOU4sS1B03yQO0q4zqjHKBe3eNBDMSooDaRUZiKIG8hIU+3ajAIHTZbgnmWwRWJX3DkERRYk03HmPxZVx2furt2hYTe+hV3fvGY8ZQEXuOZMmRchsAA/HaWzrorv3MiGIAEBvcRbhma1ewJCV3HcyISr/kUI1FmkF9zBzOCSSNyKhPpv3mmHcRZUPdGx3uFiitgEcSKoZlJ4EsDQtE/iFkoKBjG8Fq3XUSy18xekPe3EI+xFU7uRZimZsJ93eDTMqYwUKj3D7oBJcihXmEraSH3APeML2bUWZFrOC3jdTcLJkp/zuYexbfkntBzt/U2UVxLBdrpAu73kI9tg7fMWqgDf9hGE6dq2jALEemR3IqTFkJ9vat4rJsSe0vHYYFbrvcYmNBFCwf/AJgB7vah5h4xqtP7f9oJZl1LQr5kwOwtVeBKK1qcUD5mYOyj58Q0a9xx4lNUVFgmj+I1g3pDSQD/AMQUBZq4PiVk3qtmG1SKDIX3raAmQsSjg32MaHYkbfrJW++0aLTI2JfaedpEyh/v/SURyCLErQeK25lhpjFca7C7kxoAAx5EEYg390LH/cvxBqmYsQe1wWBYjavMDHqDV2jXDMpr9ICipVq/zDAqjyT2kDa61UKhNRoNuOx8SJaj7IB2Eog7cS96Pxv+YBIrbcyqMkAHaKCe4EnaGTsJTBmOw2lT8Id9+JaJ2O8pwe3MJLG0CyApsw6obSKgYiztFlqyEdpVWPe995Dj0myIJJD2vMYHZl9/aEA+Xb7YN2KO1yZebHEtSp3IgUP2h6Ro3MptI+TAbJTCzMhwWgLO/MvWAd5nbLqyfEIsC0qDNk2P2kAKtttLRgOYRZV37SKp1F3IVFAcSsje8eILmzAJcaVtIUU+0Si2lQBKU974g1SgDYcy8qkVW55hY6TerjL7HnvCey3IVBfBiXGqiDH5FV0A4rvEaNIJG8Ce6+K+YfpgqBq3G8IOrY64lrj9NdV3tNQLxmh7uAYxclDYwFAZbMtQGYASCybF9zJjvUSZHsNW1Q64/EAMj3kHt/JjVfUDQ27xbUVJ7xQLVQ23kGoBTq3rbaCaCi4ks5NaaqMQh8Z1cjxLqo96bX94IUaQp3gHUwGkmu8Nb3rx3mdE0gDjvGaxZoXFXR33ghiCDW0o048ZKF8jUIJZdwq1W8mouvNCL2sAfqZbcNG9ulnZjL9JdNGAre4AixLOemC+Y01CpUkDvJ6Y2/zJ6h1iMsmwORzGhVnVpreDkxEPt3jAltrJ7SsvuoA9olV0+k6jD0mIKo37mbcfWJlGzTzoVmamPaNXIcLAA7XO/PzGvReoAOZZcGcNerYkWxrxHP1xGM9zOs+WDfkzAbXzKyZtCbixOKepYnVxDPWOauZ/thrqjqlZVrfzCXqAdQuiJw/WZcljYGGmTJkcgEyf2prstnBWwYrL1AI5nNxZHIKHkQHLMxA4j+2DcetNggcczSc+Tq8HpLse5Pica2DVHt1LY19p3reYny+TXQ6nHjbCqZMuwq6ieoyYMahUYlaozm58jPiC70RAVXZObMt+XfQZk9DlAdJPmEM6Y8NooBmb02I44lFaUHnecv7KH5OpObpVxGzXuEz46DWd5eGjfxIyWAyg3e4+JjdvkhrsG0sDRHaKbLpfjmHRAN7CA4Ba3EtsXwtdJYjeKZXBpdxztCBtvZzHhhjsd+TEiEYtSvddt7l+s2rYCgfEuzkbYcysmMKvNN3hfZ/qsVq1o/EQ96rGxMGn2hKWLUe8VMWzViA7sZMbl7Q/pG5MYcjTvp5iCTjcULMh+DjexHEr1L24qUS2rc7QXUAhuDCGeoS1naXa3dbxSMd6g/3M17dx8xDWl3t9+YOOkY+YLPYF8kcxe4oEwsNVtDWR3kNtZrmECGZR37w/sxkn52iaElbYJx8wkRQxHaAzkGgu8h1WNO++8GiVQNRgM43Hcx4T3b8eRFjEA2vtzJTVBGViCd+5jsYUbnmKYkkUORciKSpJO/AlQtzbyB6NAbSwl5KuwPEonc7cSLBaWZTvuouFgYa6a6O1iCzUbANHaWGXVsDcLmU7IulgTvpG0Q5Gr+oJMjHIBRojvFb6Tq3MqHKykCxt2EsZADURVpwdo049WJW4MYeRB1LXW47Simre/kxIU+ob8QhrH2tsYNNoAbbmoAv1LY89pYVtO+xhenRJv9Y8xfaiFe7reXSopFb9oZCheN+xiaveyfiS6puNwt135EoEOd9opUK++MvGygkEN332iGFsoskHYQwp0WNiN6kZAGpW28GXXtJFg8SmKxudQY7yjWsVtZgrwV/WO0grZG93EQBIB44lLk9pvcw3UFhpIN714gslGx25gQFiDVGowqQhN1cWLA9pguSxBvbxBhgQ6bHMpLLWdoWLUD5HEMEWb5PeRCmWgQDZgDV6bXwY4gFhR/Ilk3YPA4laZtD795Z7HtUMFtyNhKJ2rvKi8NkknkSihvbvLQgX2uQkNztIysAID3lDNXEmU020H09t9ppofqrpG1tKBNGuZQQEgwkRls9onlVhW0iMCgC6BgDI3EiFmvUaEuJkgXYBvasgBK8by8jqpAWCcg0kDmD8luDtW5hBS1e2tpAI7EQfzMoVpNSMgajwYzUNJ8wW3IqAkY/cZAtNNC7KS1RWrU/xKJVwSDwdgIwkE0P3gsBqMiKJJAEm9C+ZEY69/wARoo3tAS5J34EgFjaE6nTR5MoJox7neMhg1NUIR+4k8RSg1Gr3+IAKdiTLLqy0dpRa7EXpt9pE00gAADtGOdS/iKG35hI/uoyqZiXYntIE0vqq5N7K9jFnKwYr2j0GkW24iWDajttJ6oPwYJdy242jUq8YPuJ3hlADqGw7we9r+JXq/wBsC8q+7cxakg7AiOyBTXxxKcXxH4XVqfPMG7cywaYASHbVImqoGXWy2dvMrEBq1P8AtLHcHcXtXaIujLKprmCyVkG+xk4O8B3LVAKtL32lIoL6j34kLAjTL5cKsIMKqEsdzB1jfT3luUsAb+YvGCcmkQpoevafFQXxk1pMpR7jbQ7vIB2ieBRUoRBfGzVR72YWTkNxtxLCk1RoGNBYxrYgmqG0BzqsDgSVpZtO8pfbQPc7mVVkUAvJPMYRWIknjeDl3YaN7guSDQ4MIW9sgKxmBwpvVRMgrTUAYiPfewMeFjVkDK+rGbYjeKxtpFt9xMWcxZtrNbSsYLsx7R+E/wDhmdSGDAVBLa2AO1Qg+rHvyDF1eXftJ+Q80RzQAgIxVwDUtm1EaRtIAvDD3XL6ahjkbi6BmVVpdI33jcjbHbfvEoNTEgwiytMK4jA+lRYuW4oUu8EuRkAI55EgrIQ1X+0Ai7PI7S30jJpW/mRARfiREWsfvrcygLO3JhPuQqjYRWpgprkQrQo0Y9jTeTF0SCX9x7mVr9tv9x4EmttXwZVhuNUUDXspHMDSNu0D3WFY+0S3NsxB2EnsOVK45g6dRs89pMbDi5RyaTsLiojHc71KYWAexgM28J21YwR5j2okVSQAPzKdQ29UO8mP/VvxBO9i9jHlEbDZXevEo4xqI1XvCstj5uu8FKPvPEoYoA4PHeASXHO8e5TQaGxggDSCv6ymAW1O53+Y7GAT8mAVDd/0gXyRciYc7aDQkyt/TU3udoByFwLG3mDepgBvRi0Wx40/iEdwNP6yIbRtW3zCQUo3iKSg957QFF2O1w8ysr6u0pQTRrmRREKUHkGWhCm/8QCrAVzv2lFiDtX4g/J2pTkZgNj2lPpeu3morgg8eRKcU3tO8q/k0pd+IwAHGvxFBnAGreW5Le1TTeZRRXU20r02IIA3hrWg3zwD4lByMZTuY8MozAou3u7y1e0IO1QEFXe5+ZCK1N2MhqzlBWoKFVY2eebhKP6JNb9osqaBIvxKsOWjfgcQUUXfO8iE6Dq4lIQraeBIumUCPcLruJRsrsdpGc7g8QQwIPzKuiVNhxtCdgt94tmIo9pEbU3u8QmoyWtrsTILqiYStpJ2sSzkBNkcwhY2ffYSnWvd8xxF0QLgZCv2gXUHoVnTxUANvZ5hBrNXIwLrttIigbOoCQvqXS2xlhdOIE7m4v3fr4jyGvSYxW5MUtEn/aFYbT2I2htg9wIPMYWs5u9+IxWJ2ZSIWVVWh+1QQzGlIsCPSBWmFnmMB4uKVqHzLV9Q4la09dIBMhal3EvGFoQXOs6ZVAxAAaOBWvkwWUaQpEEOo2HMuojohvz5iyqrvzc0CtG/eCyKE5hNKH2nTzIg3smpLUDbmMBDUvEgWfuqQWu3eXkQiyO0BLLWZBGLVxDxgadxvCUa7sbCASRyZRae0Maigd6jwWyKSRYED0wN+8i4AUDXeMWlXUTK9IneUyMzBaqaSrdw+SAyktVyxiKk6uZYagSRM0WqnvGOKAVealaq7QQ4DSoXlGgC9yZFGmoeVlJFcysRBYahtH5JFuCgBI5l4QC+qXlyaiOKkR6RvmRb7WctuYpjZs95ApYk3QEoCz/xCYYUGmDsqm9wO0nqhWoymccyVKiObO23iWRR3EFXAa+0MnUDvJ7ExMHJJ4EIkXv3gjHS7cneTTd3tU0KZO8EMaMZrpaO8XWtiF2uQCX8CFjYkX5gkE7CWDoXc7yQMcEqDFeLlDKb8iW7UQZRW+q+0cCqjb7jEatTCTe9QMVDgdO3cwFJFEc+ZAx/WEHraSVYgvWPJjsf3frMwem37ximswIOwEb5D8tNv+RB1UAeRFlyyfrvIrenQ5oSg7AzE9peRgV3FnzKAV7N1IxDYxp38yivG9A8QmUld+RAQ22nioeRr+3eQAQD+IZYHFVwEXY+JHGlNP8AmBeNQTY5hjUBxxF4TqdRND46UuDYHMRSSyoNKj8yhTtq7ygRq+YsZAryUPxoVJ3lMCxDA73BOWhcEZQPbAdpGtr4MWzhCaF3L9WgCTtFaw2axwIX/wCtOj08GrljvUWw9v8A3HkxyHU19ooqzOalAZAAlqbMWrkKCeO8cUIFN2gKtqTp+BIe0Hua+1Rnpkjio3GB6YBG4MH1Gd6HEphPp+7TVysKDVuT8TQ4o1dtXMzW2sKRV8yxTWCEAE0fmAuF21UOBDVNezH8Q11Y18niPARjU+poANyNiZclXYjtRX3Dlu/cSiPaQPzJ4TwAYA2+r2wsaoenccwlwu6agdh2g4sdMwPBlXF4l9lNLKbEcEbgyzX2iVlIAG/apEAmkY2DGj2goE01wYB91RmVAQpxitqgWPcwUb3Dcqp08fMHEoRls7y3U217wJjNua5huoKcaYCsqb1UrG4fk7QsoGBUC9xLOPbUphZVp6HEmLg+JLQK9xe0JmIAKnaV7dJlKQQVvtJqB9znV27wiWago2gqDjc72D2hI3zUvhR6guPSdiYKopYEmz3EpgdVSymgHe/Ek1PyAgnIa+3tLIFBiPcI0bKG4PiCwuz5l1dBrsGEWAXYbmEFGkjYQQCDXIlQBYkV8y0LIdxcob9t4QFVfMCO1sDVSXYIEoWz0V2hKAt3CiHtUA8XxJkICjQNUHZrPftKxkj2/vLagKZh3/EtwSRexlOGxlSsLISa1cyAslMPBlUCNMrWrC/9oIJ0HUN+JdDSh0KSLEUzNq2AEJCQ1An8SX7jfI4gWG0IAVsncfEFvaN97lupKizzuDBAY/EA0zaV55FRStqJb/MoruKFnvDw7MfbtBVYshXJ5E0axW/2zPmAU6k+0mEHB2biTU8mOzAqFO0piSb4aTKVYLp5EVZJAhDNAJDE7wspIUbxSjXYuiJCxryI1peQ+2CjkLQlJYO/mGyj94QNSAVxLC1dGUFJuawGcgBFQkPvuLTHp3O8ZVC5DTCRZPMWqlsl1UIUR4hY6veSCmFDeD921xrixvMzB1JYcSiDHZ2PEILTSI9GGxBAPECnskeIkE6qmm10gGC2IEErCxePfGe0Q6jVtvHqNIAllQDsN4J/qI4XEE4HMQ2qye3aMCgjneXennmFAhf8SiX1jc3GK28ElrJHaNNBm1MdjvB3DKp7RoBdgxFRhRB7r3lTNpBYoQOblNjY+/sY5kveWlfaTz/iDGZU9wMbjx2+nzCCAPpPEMLTSHop0Wyt8RYIBq4TKb258xRQkyX2DsHg7SlUrv3MtEK03IlsW1bxh7C6Ee4byMvsA5MLUS3xLahUpkQKNAJG8mqlk1Eg7bCWqAsSN9pET1TpAEpr1ahwZYBsbQ0AZ68Sr5DiX1AfIi91ffaPumrjeTKEZR/q7wmEO4Q2N7itRbkR7gEKB2gMt8SIF0qqO0jpaD4lsLTftAVz9tSAsSivmQKR81JZUSsYLKb2lzV9qYnWCBL1b7niMw6GJQneJcUxEYgqBEPFspP6RQ3PwI5Rpx12JkwXjA1fBlZCAb7mGiXxvBdSCQ3MC0ICkkyWENjhhKRQQd4bAFalgAtpOnue8PGdOoHkxH/qgGOce4nxAFWI52jEIY++LLal4lY7LjY7GUM1AHYURJ6utdJNAyzQZmMWCGagNhAbhx+pkIugBzM2TGVYWP1mvE6hSO/cyuav7ZVY8rUqqu+28pcbMgY/ibCq3xzKKaaAPzUngkZURjs0JAVVrHeaxjVlsmXjCs1E8cSa34oFfSFUbEyElD5qH6YbIPEN8HuCg7VuTBhLNroDvtCpitH2gGWiek47w826ewXCZ+CQx10DuISBizaSAYJVlF1uItmKuKPMhT+d73g1Z258xJZtW/BjUBNDxIg9FAkH3VFgPZJhM1kgc1BLP2Mq4vWWU3tXEJLO20vFVFSLJ4g5KTIFUdt4wMVmW1H+Isk6uZSZGVtQ2B5lhhq35lVekkWGuAU08mxGEXQH6wMo0e4NYMnlcWi0nF0ZAGY7ihcrEzWaG0br1NxtL5pkIcmztsIKZS2zbeDHqQ+peIBVBZrYcSTwxiZFOujxUUBp3IjydSAjmLygEajx8QehepqqhAclWAHeTCQDvwZOHG9gRmgRdUeZbghgeDGalJ2oyBrY2P0kAggbnmUebjDi5I7xTAhQBzANm2XfcQWe1rk3LGNtJB3hDFpSyRB7AH33hqws+IsoX288wkGldJ3HEsgZjB9QbArKcKclQsY0kVx2kKEsxHMoEuqbAdoJbWoPFeYb4rqhxzIMYZh2hZQX+nmC7b8VD0e4i7g5hdADiCixUaB3llBqYeIsVwNjGitRbuR2hAlbIAg5SSKEYgCuu9DvIyBMjb3vKmEdMmom+I9Fq7G3zK/9O127mUGd8ZZRdcwueCqeyUEMMO/Jhqj1Z2EEgH3L2lPSiwZdJ/SAFIqzx2MIAAajyI8YV6jCWH3cyJhYQZFGnnxB0trteBGJg9LS4ba9xCJ0g6/3EWYmEuoO1c7wVVd/MYW00w3FRbvwRtJqhphdcQsKAtZ32lD3N8HmXqCMR4gwRoMK5PMFjo3q5dq1djKy6VAF3Iv4EQhAN8y3rQKP5ESjXvDYlgDUpEUaSSe8MkUKgOK3uUho1KntoUaluC2524kTa9+ZW4Y77RBADxUstp/MvX2glQVMIrGXLG4wiwRFB2UWBCV9RJitBVLk3LV4ijkK5COI0OLHmRMGw9olK1HcyZHFBViTvvCG6+aMmullKtoDKygADvK1i8ZBbmFkQncdooKTuIxH0j38QgT5jFcrjrzFvkW/aNpZf27SBgW15lBSgIJuLUtq8w9ZIMehe3fiLdwNllhhoN8mAKBjTTMZsaW57Rz2FuZ1PuDd4/I+rFtzKbpGrYwcZ5sbQQNzzGUKAPMghJ01cEWbDQ9AJG+wg5TqYaeINWEGi+8ErZHiFmbTQHYQcZs77SinY1pBoQ8bbitovIKN+ZSghhq2kMOLkbCUraT8mFtte0pwp4iNReq1J7xStewlhWqjCRNJgoaNljttLFleKEu7YntKZ7U+I9srULuG7yaFXTBI1AG4baTW8q0tqLbSyL4MLINvbUoEFfBEi4BcJQmjuYWXHZB/UysjVxz5ghyfmNqUQoH8y8pBWlgZAzgFdoSLW3MiCGT0wPMEuchvuIZUMItE92zVCxeIUTcYgKpqfnsIJ9u3JkLaxZ5EaoVXXlBHaMPts+TB1V9shyVzLrNhgQA3coaVyXcAtpWxBr1GB3BjRoJQ6gdwBFJVe0UTCJU7DmLNjiNBICclRr1x4grmBAFCxAfJbkgbRq4Y+NiQIvIxRbPIjPV2Fn9IOUB6MItDqwFv0i0yAOfiNxlUxle0zvi3vsd4xYcMhHHeNbMSRvMa0m4NxitaXci6c7gjcylzFRQMQx9tyX7breGbWkPSWYJrIbA3ii5014kRypBG8YumDTqHgRhOojTxEkhhxRjUFqBcQ/KqAuu8t0AAKfgxZY/b88wXznH7auzLJWp5NQ6W1eITnUR8wbDMNIr4MsfdtvBUZLG3aQpag94KE2d+JTHUfFSMiIpdjFqNSkH9oytSXcDWAfmFo8Q0EEmEfbt3ii2o+Kho+oX3qTanoKkhi3YmGfco2sRIO0YGOmJ+yBdQFFHbxLoZBXAHeB7hd/vDxPpBFSqFUohT+8LRQbbkwfULMNqPxCZyB8HtKKRauv3kDbXKRr27SKOY9p7GjOLF7GU4KqK7xoXWv6RTdl4owo2HsHmKTU13zGEncQSNJviMRWPdtpGXYiEFNXxL21Ud4wxaH2fI2lLr1G5CQr1yDLOUVsIBuW7cRRLDaoQyXQ8wHb3UDxAgBHJ3hiiNP+YJbWBW0hal25EIUVcONtoatViUMxA3EAEsxraRRs2y0O/Mt2tT5MX6gsqe/EZjIagTUvoRVvGNiAO0tMgxsRXPaEDo1adxFrubreNGok6duItUUEWPzUiOw27QchbgQuiKjceRB9yjbaDiJGzGGykA3+YETLsUcb8gyiCzEc/Epn8jcQWyauLuCryqGrRttvAC2tEfrLL6TVby2Y8HYyeUwATQ1jeUWXe+YZGmxe0Fk1JfcyqWFJIK8GaBjDVq5hYkAUQnQ3YI2l0LOE71VCKI9PYEmP1MNjFMCW32hV5aqKB8bmMddTfEi463HEmsBUtq3jNW9GUym7lVW5gWPvuMcACvMWD7bg6ieYFqQGqRwUO2wgE+4GMyteMQulkAkbQwKHzFauDL9au0AtB5lpQOkyYycgJ8SVcyyaX9pUCKFmozEhLSMQmSqmlUARe20GtVjtGFhcJKYwMnBIqGDXaGyUbkK2NpdAWQLBgq9kxjJsKlYsZBJI2jVpZyVJjN78RjoPEpVF+JMRagqbIsR4Fjbe4FNpIEHGzIwveFiDGQ1mU33GbMoTNjtNm7iZmRjt3kXMCu4NQVFMbhqBjuzzIACxMemQ6dQ35MFxuD4jQ1DjiWiq778GXVCVDIDB06mHxLI9NiBvJexMmiOtmAQyiMxgv7oOR62iKiWRvKyNTAd4ataE+IBAvURvKiqJIEt1ZlAAl0SbEKzxwYQCY73bb4hMoU7bw0WJZychAhV6XcauBAcHaMRjIQO+8rRaAkHa5aoyMCO8Mitx3l3sPMJiMlITf6QApK2sMkkEVICExgDmQwOltNSBSOBxHMbQVKul3MhjK7Nq4jFVihMI6W/MhY+npHEJisaCxcXkFsfiMTa5KDXKFkEEG7hMxC7cy6AU7yXRAkQCPW55M0IusFjwIggauI/p3Cqyc2IX2QyU5IlqN6J2MhN5NPMKgo53hVbAG+3EsMbrtJpDEA8RhVVS5YiiAyV3gAalIP6S+1iEg23hML0Kux3vvHIUQV3qKyIeRIq392xHEoM4/bfmCq0d+IwtVXKZLI8GSBbrbWOJYUatt5qXGEx7ixK0Y1UG6PiXGsKVCfiUxIFCNylSBo/WJZqNcRmM4tCa43gOb7cRtWgNRWMlmYdpfwpmoj3AUJQIXvIGJBSBp3u6qZNEuxN8GRm92kCUxsVKxP7oTTE913BbEdVCWh95k9X3V4igGBxnfe5ENbniGGBNkXEsDfgEyBradisFXCnfgygKIIk9pO8KZfPiB325gkkN7dxKA5rmRDUADau8HI68QGDaQFgjH/AKpqh+F1AJMoZAO25i9NrseIxVtR5jDTkf20RtIQG7QNY79pRbgjvHpVhvfuN5bEXZ4ghQaNyZG1jxUqzFF7NCUCdQlItNvxIGp67R7FPfYy1fUg2hOFOx/eCFBWhtCJkY0CBM7MxaxuY9sbN+BJjbSbYbSYFDI+uiKmhSddHiVqRuFkJC7y1R5UB+0fmK0lT8wkYi7kyGtxIXyz5MT8iEFZQGbYzTja18/mExBGlhQjVxmDvpJraEjbTRmIbAMa7XMgFbCS4nozXffeQ5TxFFTv5kpmHzFQwe6zxDVyx9xuJQMOY1Cp5Eglgdr35jEZADtvKKqAK38yKRq2lPQtmI1DeQqGsyla24qERyRtEXUYKygEbxdADTffmWb1arkdQRYO8p7ETQP+YAyXfyO8tduZCVAPtgATSizLx5Aw0tCdQyjaTHVkFYwGvvHG0JwAB4ihkoV4g+oSZcT2c1abiqBhmzjuKLV8wogRxLK8xSNR37x2pdJ8yLAEADeUy2ss5AZCe/aTT2UuL3X2hhENkyDbmS/EupYmMhAfBgE7mFp1H8QBjJY7yM4bgzUZD/5hY7ykxBaJMjsC1DiFDdvtDQ03MWRSlhAVjQ8wjS3u4gk0d4IajI7XAms3tHBvYL5iFWjcPVzL6Fkg7SilDV4lIYxnFaYWBDbk3IrDg7wNa3XaGqgIWG5gR70bHeDjyZMZDfd+ZfLDyY0hUx7iS0W6482PWuzeIiyvaWGs2u1S9Yce4byr4ovux0OYKNou+0A5KhKQ4JjEHQZbreLFBSO5jE2NGDkWmDVtJhi1GkeINAA2LlM4Y0IYHt3ieASBVQmouxxCDXYhY8dtKiD8Qcild/MMnSaIky5LAFQYrFfBgOmnjmMRuZKuj3gIolrHHeGcIHujigK7QDfF7SqWWo1W0B32BA3jCvtlHHVVvUBYcnHvzDUak3hjHqfcSgLfRIqiaAlEhhXcQwAf0ghlW77zKaoLsDxDQeYJYGqlsdHfmXV0JAs13hqhCbiCgLWY5dxVyoQq7m4Jxkt7THZNmAErHu0elpJRiCveWisguP08kbmQg6bkQOJceq22JlHGtmj3ghiGIPEZewl1dA+E7FTKJbTXeNyNooXF8mJTwihzYIh0RUgJAuCrEtzNKJudj+kokcmVkHfvBY2oMlQwjUfxDxgcmWiqcdjmBpIsXzKyLMzOl8DwINCgW4hsNOPm4hdWwPEmr+TiAFJU3BChiBzAdyooSI5IJHMIe7BRoA2iVpdzzBLMV90iMHX8QvhFbQ+8u7J1bQcq2QR2jK1jUeZFJc21jiEoHPcSDHdgyaNuaqGbFj7vzKRD7jzDQUSZXqUD/tCBAIr5hORssGwRYl8jUOYwXqCtplZEFCu5gKhLgmMf3HaAKgAUIO+qTcExiAMt9xAlE71RlBbO5jByFi2/pqQfM1ir06VJitZ2h3Y2guNwBM4CX3E+ITAf2biCCBKY1xGBhpN/MEA6rgK+rYwyTYriQEwtbEmOhdi9pS3pZebkqU0AXVf+JamtpWZintUbnvFqWLX2hWoMNMXlTVXiWFBBhadrA7RpCkWhtDyONIFcyNuvtG4kABUeYWF7G6ljIBuYdLxUootbSGqZ6YEd5Ge6uFpVVFjaCKu7kELWRK5NyUS23EooRUIOtrg7gG5QJ1fAjSQdo0QD20e8DQVNjiGSFllgRY4jVLVi1i5A3Y8wlROSaisoPKcSph5OncQRmB2N7wAxod5aizZ7Qo2vUPBk4gu/G3EE5NuJFzDDuJaMh55i/V1EUKhBQ3O0IYNvxDV13oRTE2AsENpaVX//2Q==">
            <a:extLst>
              <a:ext uri="{FF2B5EF4-FFF2-40B4-BE49-F238E27FC236}">
                <a16:creationId xmlns:a16="http://schemas.microsoft.com/office/drawing/2014/main" id="{9D3DB7DC-1072-41B0-9CE3-9D781FFEF140}"/>
              </a:ext>
            </a:extLst>
          </p:cNvPr>
          <p:cNvSpPr>
            <a:spLocks noChangeAspect="1" noChangeArrowheads="1"/>
          </p:cNvSpPr>
          <p:nvPr userDrawn="1"/>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6" name="AutoShape 4" descr="Dele Alli scores Englandâs second goal in their World Cup quarter-final victory against Sweden at the Samara Arena.">
            <a:extLst>
              <a:ext uri="{FF2B5EF4-FFF2-40B4-BE49-F238E27FC236}">
                <a16:creationId xmlns:a16="http://schemas.microsoft.com/office/drawing/2014/main" id="{1C2504E6-C573-4638-985A-7A7466DE76EC}"/>
              </a:ext>
            </a:extLst>
          </p:cNvPr>
          <p:cNvSpPr>
            <a:spLocks noChangeAspect="1" noChangeArrowheads="1"/>
          </p:cNvSpPr>
          <p:nvPr userDrawn="1"/>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7" name="Picture 16">
            <a:extLst>
              <a:ext uri="{FF2B5EF4-FFF2-40B4-BE49-F238E27FC236}">
                <a16:creationId xmlns:a16="http://schemas.microsoft.com/office/drawing/2014/main" id="{E42EBDB7-3780-4D54-9FE6-47D12E8B335C}"/>
              </a:ext>
            </a:extLst>
          </p:cNvPr>
          <p:cNvPicPr>
            <a:picLocks noChangeAspect="1"/>
          </p:cNvPicPr>
          <p:nvPr userDrawn="1"/>
        </p:nvPicPr>
        <p:blipFill>
          <a:blip r:embed="rId2"/>
          <a:stretch>
            <a:fillRect/>
          </a:stretch>
        </p:blipFill>
        <p:spPr>
          <a:xfrm>
            <a:off x="199860" y="133806"/>
            <a:ext cx="596562" cy="583870"/>
          </a:xfrm>
          <a:prstGeom prst="rect">
            <a:avLst/>
          </a:prstGeom>
        </p:spPr>
      </p:pic>
      <p:pic>
        <p:nvPicPr>
          <p:cNvPr id="18" name="Picture 17" descr="cofetrans">
            <a:extLst>
              <a:ext uri="{FF2B5EF4-FFF2-40B4-BE49-F238E27FC236}">
                <a16:creationId xmlns:a16="http://schemas.microsoft.com/office/drawing/2014/main" id="{C8C6F877-775F-42AC-B090-8D1E4AC46ADE}"/>
              </a:ext>
            </a:extLst>
          </p:cNvPr>
          <p:cNvPicPr>
            <a:picLocks noChangeAspect="1" noChangeArrowheads="1"/>
          </p:cNvPicPr>
          <p:nvPr userDrawn="1"/>
        </p:nvPicPr>
        <p:blipFill>
          <a:blip r:embed="rId3">
            <a:lum bright="70000" contrast="-70000"/>
            <a:extLst>
              <a:ext uri="{28A0092B-C50C-407E-A947-70E740481C1C}">
                <a14:useLocalDpi xmlns:a14="http://schemas.microsoft.com/office/drawing/2010/main" val="0"/>
              </a:ext>
            </a:extLst>
          </a:blip>
          <a:srcRect/>
          <a:stretch>
            <a:fillRect/>
          </a:stretch>
        </p:blipFill>
        <p:spPr bwMode="auto">
          <a:xfrm>
            <a:off x="11450386" y="185029"/>
            <a:ext cx="504825" cy="504825"/>
          </a:xfrm>
          <a:prstGeom prst="rect">
            <a:avLst/>
          </a:prstGeom>
          <a:noFill/>
          <a:ln>
            <a:noFill/>
          </a:ln>
          <a:extLst>
            <a:ext uri="{909E8E84-426E-40DD-AFC4-6F175D3DCCD1}">
              <a14:hiddenFill xmlns:a14="http://schemas.microsoft.com/office/drawing/2010/main">
                <a:solidFill>
                  <a:srgbClr val="999966"/>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Box 18">
            <a:extLst>
              <a:ext uri="{FF2B5EF4-FFF2-40B4-BE49-F238E27FC236}">
                <a16:creationId xmlns:a16="http://schemas.microsoft.com/office/drawing/2014/main" id="{B71382DC-7D43-4424-923D-DD14612CF606}"/>
              </a:ext>
            </a:extLst>
          </p:cNvPr>
          <p:cNvSpPr txBox="1"/>
          <p:nvPr userDrawn="1"/>
        </p:nvSpPr>
        <p:spPr>
          <a:xfrm>
            <a:off x="2675764" y="91192"/>
            <a:ext cx="6711633" cy="692497"/>
          </a:xfrm>
          <a:prstGeom prst="rect">
            <a:avLst/>
          </a:prstGeom>
          <a:noFill/>
        </p:spPr>
        <p:txBody>
          <a:bodyPr wrap="square" rtlCol="0">
            <a:spAutoFit/>
          </a:bodyPr>
          <a:lstStyle/>
          <a:p>
            <a:pPr algn="ctr"/>
            <a:r>
              <a:rPr lang="en-GB" sz="1400" b="1" dirty="0">
                <a:solidFill>
                  <a:srgbClr val="FFC000"/>
                </a:solidFill>
                <a:latin typeface="Century Gothic" panose="020B0502020202020204" pitchFamily="34" charset="0"/>
              </a:rPr>
              <a:t>The Bishop of Hereford’s Bluecoat School</a:t>
            </a:r>
          </a:p>
          <a:p>
            <a:pPr algn="ctr"/>
            <a:endParaRPr lang="en-GB" sz="500" b="1" dirty="0">
              <a:solidFill>
                <a:srgbClr val="FFC000"/>
              </a:solidFill>
              <a:latin typeface="Century Schoolbook" panose="02040604050505020304" pitchFamily="18" charset="0"/>
            </a:endParaRPr>
          </a:p>
          <a:p>
            <a:pPr algn="ctr"/>
            <a:endParaRPr lang="en-GB" sz="2000" b="1" dirty="0">
              <a:solidFill>
                <a:srgbClr val="FFC000"/>
              </a:solidFill>
              <a:latin typeface="Century Gothic" panose="020B0502020202020204" pitchFamily="34" charset="0"/>
            </a:endParaRPr>
          </a:p>
        </p:txBody>
      </p:sp>
      <p:sp>
        <p:nvSpPr>
          <p:cNvPr id="20" name="Rectangle 3">
            <a:extLst>
              <a:ext uri="{FF2B5EF4-FFF2-40B4-BE49-F238E27FC236}">
                <a16:creationId xmlns:a16="http://schemas.microsoft.com/office/drawing/2014/main" id="{09989F98-FD5D-4FDE-A9F5-8133A2F19BCE}"/>
              </a:ext>
            </a:extLst>
          </p:cNvPr>
          <p:cNvSpPr txBox="1">
            <a:spLocks noChangeArrowheads="1"/>
          </p:cNvSpPr>
          <p:nvPr userDrawn="1"/>
        </p:nvSpPr>
        <p:spPr>
          <a:xfrm>
            <a:off x="460375" y="1125538"/>
            <a:ext cx="11494836" cy="8652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GB" altLang="en-US" sz="4100" b="1" dirty="0">
              <a:latin typeface="Century Gothic" panose="020B0502020202020204" pitchFamily="34" charset="0"/>
            </a:endParaRPr>
          </a:p>
        </p:txBody>
      </p:sp>
    </p:spTree>
    <p:extLst>
      <p:ext uri="{BB962C8B-B14F-4D97-AF65-F5344CB8AC3E}">
        <p14:creationId xmlns:p14="http://schemas.microsoft.com/office/powerpoint/2010/main" val="34222757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9852814-8F28-471F-BF80-F4F25DD5BDBA}" type="datetimeFigureOut">
              <a:rPr lang="en-GB" smtClean="0"/>
              <a:t>04/02/2026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F438372-A127-40FF-A139-C881C13CE73B}" type="slidenum">
              <a:rPr lang="en-GB" smtClean="0"/>
              <a:t>‹#›</a:t>
            </a:fld>
            <a:endParaRPr lang="en-GB"/>
          </a:p>
        </p:txBody>
      </p:sp>
      <p:sp>
        <p:nvSpPr>
          <p:cNvPr id="8" name="Title 1">
            <a:extLst>
              <a:ext uri="{FF2B5EF4-FFF2-40B4-BE49-F238E27FC236}">
                <a16:creationId xmlns:a16="http://schemas.microsoft.com/office/drawing/2014/main" id="{3551030A-9300-42A7-85BC-C1F4CAE7F8EA}"/>
              </a:ext>
            </a:extLst>
          </p:cNvPr>
          <p:cNvSpPr txBox="1">
            <a:spLocks/>
          </p:cNvSpPr>
          <p:nvPr userDrawn="1"/>
        </p:nvSpPr>
        <p:spPr>
          <a:xfrm>
            <a:off x="838200" y="918626"/>
            <a:ext cx="10515600" cy="7720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Click to edit Master title style</a:t>
            </a:r>
            <a:endParaRPr lang="en-GB" dirty="0"/>
          </a:p>
        </p:txBody>
      </p:sp>
      <p:sp>
        <p:nvSpPr>
          <p:cNvPr id="9" name="Content Placeholder 2">
            <a:extLst>
              <a:ext uri="{FF2B5EF4-FFF2-40B4-BE49-F238E27FC236}">
                <a16:creationId xmlns:a16="http://schemas.microsoft.com/office/drawing/2014/main" id="{05F918B5-C3E1-453C-9D10-CF5BA148E98B}"/>
              </a:ext>
            </a:extLst>
          </p:cNvPr>
          <p:cNvSpPr>
            <a:spLocks noGrp="1"/>
          </p:cNvSpPr>
          <p:nvPr>
            <p:ph idx="13"/>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 name="Date Placeholder 3">
            <a:extLst>
              <a:ext uri="{FF2B5EF4-FFF2-40B4-BE49-F238E27FC236}">
                <a16:creationId xmlns:a16="http://schemas.microsoft.com/office/drawing/2014/main" id="{C3A4F7EB-D179-45D9-A0E3-90350429BDD5}"/>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9852814-8F28-471F-BF80-F4F25DD5BDBA}" type="datetimeFigureOut">
              <a:rPr lang="en-GB" smtClean="0"/>
              <a:pPr/>
              <a:t>04/02/2026</a:t>
            </a:fld>
            <a:endParaRPr lang="en-GB"/>
          </a:p>
        </p:txBody>
      </p:sp>
      <p:sp>
        <p:nvSpPr>
          <p:cNvPr id="11" name="Slide Number Placeholder 5">
            <a:extLst>
              <a:ext uri="{FF2B5EF4-FFF2-40B4-BE49-F238E27FC236}">
                <a16:creationId xmlns:a16="http://schemas.microsoft.com/office/drawing/2014/main" id="{DA2838B2-FB46-46D4-A58D-EEE6030A6E4C}"/>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F438372-A127-40FF-A139-C881C13CE73B}" type="slidenum">
              <a:rPr lang="en-GB" smtClean="0"/>
              <a:pPr/>
              <a:t>‹#›</a:t>
            </a:fld>
            <a:endParaRPr lang="en-GB"/>
          </a:p>
        </p:txBody>
      </p:sp>
      <p:sp>
        <p:nvSpPr>
          <p:cNvPr id="12" name="Rectangle 4">
            <a:extLst>
              <a:ext uri="{FF2B5EF4-FFF2-40B4-BE49-F238E27FC236}">
                <a16:creationId xmlns:a16="http://schemas.microsoft.com/office/drawing/2014/main" id="{229A8540-D26A-4FC7-A157-5ACCF131FF4A}"/>
              </a:ext>
            </a:extLst>
          </p:cNvPr>
          <p:cNvSpPr>
            <a:spLocks noChangeArrowheads="1"/>
          </p:cNvSpPr>
          <p:nvPr userDrawn="1"/>
        </p:nvSpPr>
        <p:spPr bwMode="auto">
          <a:xfrm>
            <a:off x="0" y="0"/>
            <a:ext cx="12192000" cy="874884"/>
          </a:xfrm>
          <a:prstGeom prst="rect">
            <a:avLst/>
          </a:prstGeom>
          <a:gradFill flip="none" rotWithShape="1">
            <a:gsLst>
              <a:gs pos="45000">
                <a:srgbClr val="0033CC"/>
              </a:gs>
              <a:gs pos="0">
                <a:srgbClr val="0033CC"/>
              </a:gs>
              <a:gs pos="71000">
                <a:srgbClr val="0033CC"/>
              </a:gs>
              <a:gs pos="23000">
                <a:srgbClr val="0033CC"/>
              </a:gs>
              <a:gs pos="100000">
                <a:srgbClr val="0033CC"/>
              </a:gs>
            </a:gsLst>
            <a:lin ang="10800000" scaled="1"/>
            <a:tileRect/>
          </a:gradFill>
          <a:ln w="9525">
            <a:solidFill>
              <a:schemeClr val="tx1"/>
            </a:solidFill>
            <a:miter lim="800000"/>
            <a:headEnd/>
            <a:tailEnd/>
          </a:ln>
          <a:effec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endParaRPr lang="en-GB" altLang="en-US"/>
          </a:p>
        </p:txBody>
      </p:sp>
      <p:sp>
        <p:nvSpPr>
          <p:cNvPr id="13" name="Rectangle 4">
            <a:extLst>
              <a:ext uri="{FF2B5EF4-FFF2-40B4-BE49-F238E27FC236}">
                <a16:creationId xmlns:a16="http://schemas.microsoft.com/office/drawing/2014/main" id="{EA670626-B296-4F24-AF68-F5B0F56DE029}"/>
              </a:ext>
            </a:extLst>
          </p:cNvPr>
          <p:cNvSpPr>
            <a:spLocks noChangeArrowheads="1"/>
          </p:cNvSpPr>
          <p:nvPr userDrawn="1"/>
        </p:nvSpPr>
        <p:spPr bwMode="auto">
          <a:xfrm>
            <a:off x="0" y="6634264"/>
            <a:ext cx="12192000" cy="223736"/>
          </a:xfrm>
          <a:prstGeom prst="rect">
            <a:avLst/>
          </a:prstGeom>
          <a:solidFill>
            <a:srgbClr val="990000"/>
          </a:solidFill>
          <a:ln w="9525">
            <a:solidFill>
              <a:schemeClr val="tx1"/>
            </a:solidFill>
            <a:miter lim="800000"/>
            <a:headEnd/>
            <a:tailEnd/>
          </a:ln>
          <a:effec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endParaRPr lang="en-GB" altLang="en-US"/>
          </a:p>
        </p:txBody>
      </p:sp>
      <p:sp>
        <p:nvSpPr>
          <p:cNvPr id="14" name="AutoShape 2" descr="data:image/jpeg;base64,/9j/4AAQSkZJRgABAQAAAQABAAD/2wBDABALDA4MChAODQ4SERATGCgaGBYWGDEjJR0oOjM9PDkzODdASFxOQERXRTc4UG1RV19iZ2hnPk1xeXBkeFxlZ2P/2wBDARESEhgVGC8aGi9jQjhCY2NjY2NjY2NjY2NjY2NjY2NjY2NjY2NjY2NjY2NjY2NjY2NjY2NjY2NjY2NjY2NjY2P/wAARCAUAA78DASIAAhEBAxEB/8QAGwAAAgMBAQEAAAAAAAAAAAAAAgMAAQQFBgf/xAA+EAACAgEDAwMDAgUDAgUEAgMBAgARAxIhMQRBURMiYQUycYGRBhQjQqFSscEVYiQzQ9HhNFNy8PGSJWOC/8QAGgEBAQEBAQEBAAAAAAAAAAAAAAECAwQFBv/EACcRAQEBAQACAgIDAQEBAQADAAABEQIhMQMSQVEEE2EyInEUM0KB/9oADAMBAAIRAxEAPwDlWoH2xbYDk34jGG8rUON6mbFZ+owriUENZ7iILWNptyIuQUBczPi0HiYsz0FqN95Hv8CEmkNZhZmUihEgUN5YNcyhQEWbuFPJ+YIBJixZPEcvtFmAemhvKFEbytZMpQeZPaiVSO80BtKfMzhrkDFjURDmyGuZeHqHx5A6miN4pRqcLH5MCqBTbx7Ha6TrupzOr5XAUb1fM638/l1A4U1V24nlel12FN1PQ4PqmHpOn0Bbb5Eaa9F0Ob1U1Zdm8TYrCuRPL9N9VxYVLu1km68Q2+ujIaXYeZqXEelYqwKahZmYp/LfYzEf7TndN9QwYU9TI3uPmZ+t+qZMwLYRqUeItg6HUIvUEaHAf57TH1KdZhZEfMrI21rtOE31t8TexCH+Zt+n9e3X2cyk6f8AExbKOo7fy+MDHmUebNzJm+p5MTBQ5ceRF5vp69QxyHqPTA4AOxmPIvTqulspBG3i4to3dRkzdRjBxgn8HeM6L6nkZhg1UeKM4jdQ2Gxiyll8NO3/AA5jwZdWfIA2S+TMy3fCNnWN/LoMmRbHkjcThZ+uTJnX3E0Z3fqvUf1AiKpA+anA+q9Ujp6SYAH81/zL2tdBepOfSuFyK5M6/TdQMOEKWBnkfpf1AdHlZcmOye83db9X1ofTAUn4jnr8pr0JUZiMjOBW4nJ+p/XMOMtgYByNjOC31HqihUZiBOa2Q+oWY2T3Mv2/RsdJ/qmUsQhKxGXNkbkkk+TEA2LHMtSw+6Z3azpRVtW8MACHRaCVIPxO2xuIqb2YLvvQ4lu/YSgtiPbXoJJqUHrvKYbRJNmZt/EZtaNfiEmdlMQoIEok3zNQbi3qLfeJNiVhapb8yX9unP6Fj5j1mfHvHrtMtvSfwsnvc/M9RPGfQ/qWPo30vsCeZ67B1GPOgbGwM1xZ6cep5Nlypc6MpJJJAkkkqABDA3M3V9QuJNRcCvM2Tm/VsCvgLFNXxMdeIsH0nWLmYVZm+cX6Jk1bBdIG1VU7Uc+SgyFgPaLmfOgfGdYN/E1xWY6Rt3lsI4OA4cHVEadz5udPXjC6lND8zn/UunyeoHV6HxN2LovU6cUxBI7mYn6U/pesTK2gGzG5ndNxuJxyB9Oz6tV2fcKnWx9QmfFqAPHcSy/hDkbUoPEKczJ1bdO3uHt+Jtw9Vjy4wwYCalhh0DMSMTES1yI5pTZhEWKMqPJ9X1IORxlyULnFzMrsytTKDtXNT0H8QdLgXE+Wtx3nizlcNtsJw/xavqsWMt7IlUqNyC1u94jcyuayATvFFwj7CGVI3Bgij23lBnJY3FQtKsvzEsx4qMxGRTkGlN9orJv8wmctYgihIA1kiuIDIw3l5CQ20rW1SonpkrzFshBjVfUILah2lQqwBRiSxBjH54ij+JuLFhiTzGWNNxQBkNkSrgtVmGsQpoxoyiuJMRqwIl3zCzYkIse0xGLJTR7ta+ZkZuDUP+XdlsDaJLe7aa8eRhj4uUZGxgGmFGMQaODchxnI9naEU0DfeNFP7oMKxUEyIEqYOkw1bfeMJFbShIHaWcd95dgGC5PaFCRRhEWOIlyblhiBzNYLoy+BRg2SZfMKqjLAPeEBDB7ESILGw4mgr7ZnAHaGXfTtM+EBkUjcTOTvHnISKMz5ObmosQbSisgIMsm5RXEi0ZZUV8wOIUR2MhF7wTcisZQ1V2lEQluostTSI9ExvxKB7RJ+ndev9lwD03XLziMuxtq1BZdKy8bzCU6tPuwv+0E9RmQ7ow/SPA05um2sbGZWUq28YOraverftAydTjYbDeZsUtviHjWzvKUht5Y+67mPIJrB2gMTLc33kUVvKKQm6MaR4g6lho6j8yKoLUBnCmMdpmcW0sQ1cu9jmGmUlhZ2iFNGGm+QWdoo6adQAAFEL1Sx3/xLy4enGFRjcnJtvfMmTpnw4Q4YMe4qYzGcUy1uzH8SJkcmkFxCsWO8IBwxKnaZZ1rbqXJVXuwePM73TZQcWNcy6VPHE8uHVfcTbD/EY3X5sqhSdvian7bleo65PpfT4dfpYyx7kXc5KfVBjDJ0mMKvxEnJg9D+ozMa8zn58iILQUI/+Frr/S+j6v6mz6eoKJe9y3+hZh13pDKuRRuS205f0/6tn6HV6ZtTvVzfh+rdS+U5dDMW7DmQ2U7rPpw6ZkOXLj0g0QOY3C3qOqdCdIH3EGpxfqnV9R1Gb+srL8GB031PL0e2LvzfeMmpsleq6oY1wlGIXJ/qJnGT6n/LlsLKrEdxuDOb1f1LL1J1M5B+DMoZibJuWl6dHNl9V9S7TOdZbe4pXM0I+24mWdB6gBqUaaC+ktY2lghRZioYv+0hyGAMw8RbMWawIgb6zE7KZGdjubl4smkUVjy6nGe0v2xqXGRWFx6m5mJ0OSeJp1hk9sXTQZMSsbDV8RPp6TNHp7XctUVuZvnJNajPdRbTW+FasTOwAnSXfSqU0dppX3LMwEdiuFhqAXG1cBaHMO7nN1WABNvS/UOo6P8A8tjp8TGlExvapKj0f076+M2QI/PzO9jyDItgifOdDI2pCQROv9J+vv0zjF1JtT/dNTrPbFj2UkVg6jHnQMjA3GzowB9XIO3iCmYE6SKMaRYi29pEl8KZKddSkGWDcAoSd2NeJajFiwHD1RbWK8ToDeYGwZBn2J0zVh1L7WEzzcWmxPUqXXSAT+I6Sas1Hnevx5dgxOkfM7PQZFfp1oi/EnUgIL0hpxf+oJ/OnCg0HuOJz/5rXt3MvS4czh3UFh3hY8CY/sFSumdWxgBrP5jpuSIz9ThTJiYMB+04S9H1ePqGbBkUYua7z0WZdWMicTNky4ydFUPPaY6nlY29Fq1BWayO4nQJoTz/AEvWPi6oa6IPNGdoZ8WVQNVXLzUZeox/zDFXS0O24nA+r/Qemx4S+HSjDehPSFkwNeqxOV9ZfF1OBhjPuHFTNV4rKhQHg1zvM7IxFgR+U0zKYn1tO3aZ/wBc77IZG8yWAOd4xyG4Mztsd5Z5BLzvGBrNLFWDUaNqqVBI+hraTKyubHPxKZL5gqg1VMqGj+ZYxM0cE0wkJjQivSG4uLLlvxNTZALBEys3uNCpqIEsuncR/SoHUirHiIteDNnSFV7xRiz4PTc1sIkKbozqdToIJqc4g6vialUP8uW4h/ybab2nS6JFKe43F9Z/TvTxJowYxTaTNAW+8xMx1XDTL5MVDnw29j/E0oKSZUfwYw5iF3k8iNu3iLc/MosTvUPCiZGprlQq4BBJqb36XEtMrH8Sjix6fmZ+wyDA5FiWuLJ3E0A6drh+rSx9qMbYyrQHFTchLEki4l8Opye0Tr9jHplhLm1uktfaQDE5MbYhuJr7KQcZgkVGBri3M3FTVcYhFRIMIGLA4MA1GWzhTMzsblaieZPqmNDuGG3MQwNytVGXZMqqAhcSwRKsQBLXLC3IR7peqoBNWmu8Te8eqB95eQIFojeTcTSvUNQTvJLAuaV7kfVm/uw/4hD6vi/uxV+keekU9orJ0Qo7R5aUPqvRNswA/Mv+Z+nZDftnmfqSen1BXiIwbGzxJ9kevK9BkH9s4H1DFh/mf6IGn4mb1AODUD1d+bkt1oTLQ2gVtCOSxKBBFXMgOYJaoW6mq2kcAwBJviTcQgu20irciLLUsHVcjq0oChvAvSTDxBS/uO0HVQlIhyN7TB6dL00ZQVNVKOXJkpC+wiVBRaLGQOAbmGNppBSgITuVWhEHNX4kGQOYxFk3xNGDrsWDCU0W3k95ncMvbYxBIUyruHjOWPFCG5Vl9x/SZgygXcmsGMxEYUfbxN3RZsuHfVzMRfTuRKHUG/iPJrd1/V+sNIFmYWYrVx2Mqx1cmI6h6bcxAJBO9xuNqHmZ1yr3EJHpviWo1qQ0YgP9x2mdXs7bQ9/MwHlVHEpiCu8pGFcwCdRMYBdb+2RHK7SnBA5iseS23l0bATUEtZq4Ou5dhd+TJ+VHQrcXLWr2ivUYnwIxZr2s8mXJdD5lBalmjNZGsB6hO0FoVC9oTDabnhqQoQ0+6DUPHQMtV0cfSHLjscyj0OUcGO6XqwigVNI61e4jJTbGAYGx/cIRHfiPz58bjxErkFVOfeRvm2+wOxAmPIdZsTXkyDitpjyEA2JJUrb9O+p9R0LjQxKdwTPZfTfq+DrUFMA3cGeAU2N4WLK+LIGxsVI7gyy4w+ng3xFdRXp1VntU8t9N/iHIjBc524ueow58fU4gytsZv7faHoPTFlGlht5uP1C6vfxMa4shzMdW3aO9N1cE+79JJauHyrHeXAyqWXabrIlbVcW75NwifvKTEwStVH4hYwcYPqNfzM+VZc4Z1Ku1H5nmPqmHN0vUrkDagxC7ievzYVzgAnjxOd9Z6fD/AC/9SY6lWG/Rwy9OPUZSa7TpXc8f0/WZFYYsD/jUb2noenyvixA5XB/WXnr8FjcxAFk0JjdsWl6APzOd9Y69hj/pZQB37Suks9N6iuCSL4uW3aRxcnqZvqbjGxVVOwAuaX6nLgNOxA8gVMnrB+uc/bvvU6z9KuTpybUmtwRdznz6HIz/AFJ8lgP+o4Mw/wAx1BtV1GUuF1604Exhr3A7VH5cGXpmp8bLfg2I8I5GUnWdV3L9PUtgQ+pDNkJJB+Yzosq4sg1naM/TOMTLpMs4yy2Bc6PW/wAu7BsdA9wOJnOkLtQMejGA4ip+2TcTZrBG9RGUgSooZbFStSht5WPSW4h5Maneoqr1rXMH1COJQxqRBO3EiCf388zOUbV8Q9RlI9neaiBOM+I3GCghKSx8xoxM3xGhbkMOZQWlo0YzNj0LtzM2s94nlWvGwQQM5DiJRrMdViEYmw2dt4D4HU8bToYfa/uG0PqSGrTL9hhXBkUWRtKfWBVXOgj2mkiKYC5j7XSkdOaFMscoQNY2i2IEoOLj2ybkyaiK5gOxHPEEt7rg5CWG0YLBBhuV0Cpm9yyeptUtituLKAtSjl+JlR7h6he8n1xDQWf7ZCWPtcWJQyBdxIHDtuZLFIz9PoGpTMpVz/aZ02xaxs0DGvpMVYWJrnvIuucAfEIjbadDJgx5Ps2Mz5OmbGL5mp3KaxmzKEM2DvKudFVcu4NeIQPYwK7xqFe8Ar3kAJMBoUXvxC0KJEU94TqVHmYZCBp4iMhJaNsyBQeZfSlKhYx3paRdyAVxJYY1dGTaPpxxxeRVVSTtCIyHkzN1QIxnvOrTyH1em6x2U2JhV6mv6jpGVqPeYV3M50Gx1S6pZSCzGMLmVDXt5hYgQ3MUdjD1CuYDGO9DeUGAXcbyY94BHuMKiN7qMYxCjaKAF3I28Joy9iAJVELG9Ol7uaioDSx4ELE7YW4sx1XusplpdxvM6zovUL7mKdjLCuFsCL+4/MiGqEZCWbeXiPp7ruZnc6YC5iDLg2ZcrstHiJKkjxLGVnFAQqJG8BKmud4YI5AqC4riCjE7Si2y21RiKh5MpcFm4TYNG5MngMDBO+0W5GQ1BU+oSJbqqCxJIgTiUSxjFxS5r2jFNnYzVlU1MiowBh5MoYiuIkiGDQmUML6V2i9THeCzjuZaODtAKz33hjFe/EEUDKyZiBQkFudJ2MsMSZnsk8xi2DzLg1ruI9FGn5mRGWNDkCwJnzqmht6MvVvFjIG5jABzNa1Ksj9JRuWCG42hqs67G9K032l0BCbaCqlpVEH08GNGQkTORUsMYU0ubjEepm3MYhoVM3mVdOynUtiYnBBu6mtMqkENMucgttxM5S+YWxPaMxggRYIHMI5KjMc2parxNnR/Uc/SMArkr4nKGQHvGh7HzHtZXuPpH1XH1K0zDV3udTJmVELWP3nzNOoy4X1Y2Kn4m/pvr2bG39Ylh+8Tqw8V7nB1ePLsSAfBmjmeFyfUM+dhkwGj4GxM9D9G69+oQLkLBhyDLz3+KuOwzBRZ4mTq8Z6rERjdlPYia6vk2Jlz9dh6bIMbGie01159pAdGmbDg95LMPO1xPUZ8PWYnxOCDwd5vTNjypsbBnJTA46rI2NQynvMXx4ajzYv6b1xVr09jUP6h9VzZ9OLBZJ/0idD6z02Z1NYqHiZ/oXRlcpbNRaYz8Iy4un6jKgV8bk/907HR9JmVBh9y1NP1DLj6fEXTHbKOw3jvovVfzuMZNx8TUk3AeP6XhwoX0gsdySN5kz9Vg6cEbDadvqHCYiTPA/Wcyt1jkHjaXr/z4iCfqUXrv5hNq2ozqYwn1cqhfSF3sbGeROZmY7zX0nXZOmcMh/SZ9JK6P1j6FnwZQ3Tk5VbkAbiYG+jZx7qc+RU7nTfW2IByAk+BJ1X17CAdSb+K3k1rI81n6f0+CwI5B7TIWadLrfqKdS9otHuRMJIF3LGaQdXMhfajvGAqTsZbaO4lZBjZR2jSwP4ijtxIgL7DmT2Hakiiy6pTKy/dAocy4HlEKxaYQpN8QSW0y0LGEMRQrcx+s+ZnKk8Qlxt3Mz5X8JnybbxaKjiG4vY7xVBPtmkMXEFs8xbZfcQO0pnOmLRBkPNGVTVyamAIjnChbBiFXQfdv+IWQ2NjM1kS5KaVkfeI7yybEmImWjvwYm6MjPR3lM1zcimB7EHWd4sErLL2JcDVfUOIltmkDESz7zXeWKHjiWGvmNTHRphCyogG0mw0OoFYCtRjBjBHiCMQ1bmSYgkyeDD9QkxeimOkwSSrV3kyB/qUY1sq6d95jLe7eFzzJ9QnqCDekTNNvo6jFZMYUkGdebPSwkNHDS4+YmrahHnCyIG5EtsUBFGpegjcStViWrQi9ZEMZCRvANSu+0mA9XiUBvLFASwQZEUaBkKAi5TrvtB1adjGK+qGZuqQnG34nnh9b6hOd4T/AF7I6Fa3M67GnC+o/wD1OQd7mUEqJuy41y5GduSbgHp18zGUZ0eWWNxn8uoNAyfy/wAyYEsP3k0kcx3oG7uEcLERilo9bSNkA7Sehk7CWencrZ5kwUnuNQsmM4xq5gLjyA8Q8hyFaIkCw9w1cfpM9MDwYQuXDWzFlVTdXCLh2vtMIY3HgNpviYsYrX6oAqJ2L3UUTXeWuXTxM4yY+MEHUN5nGC2+I31mZt5MgKLYl2xR4sK49ybkykDiJTOeCNoWzGwdowA9suwqI0spu5rcgCpmyZAGoTcIbhzOpE06/UXeZcLp3EaXHaZsRNKodoGUgjzCLLXzFkVud5YEaTdgRiZNO0gzU24kdRk3G0rRyPcp+eYONdPeG639pmUKIPeQPpM0jRo98RkxAm14ll0QMTxLIuUEKiQPR3jA1VAWRTvUBn8SKdxcmBwau0amXVtxFayBsIJezcg1riB31bxyAjvMeNiI9XPMlGjYbyg9HaAX1CV+Jm3TT2YEfMWGIkFyTpzZY6QLvcENCI+JYVe5nSNKDEQgbg95RNGLcEIKtcom9yJZ3lHi5nTQHniWyhl5qWGBEnPBl3fCVMWOjuY58Z02sFVoSHIRsY9Iz+o6tRFwmIfvRjCFYXW8Q4IupkPw9Rkwfa23ieg+n/VcIwBjsw533E8mXYcjaHhy9rqQle1+mfxFrzMuQMVvZq2mrq36PrcyPsXHG88z9H6zHgyhMn2T1X8l0HUoHWlertJPNmNQTf8Ah8YPq2o/SN6Tq1P2UfieT+vZM/TuMK5y2M7/ADMXQfV83TDRuw7S/Y17H6pmXJjI1gfntOJg6hulzF9QI4YCczrPqmfIbIYD5iui6sJ1AbqBqT9wJLTXti2HqsAOqmrbebPp2FOnw0P3M88OqxA42xJQvehtU9P0uRM/Tqy8ETXPmlZfrHVjp+lJAv8AE8J9UynL7mUD8T6NnxYcmIrmRWX5E8p9Z+l9P1Ptweyu44k6l0/DyBIB2jcbqvMZ1HQPgbSfcR4mZsZ/EOfpsxZzjsjcRWbM2Zt+JlLOveUrm5JF1v6LpRnyadYUdyZ0c/0fFiwFlbU1XvwZyOnzDGdQ+7zH/wDUMzErqJX5MqxmboOoW8gxsU8jeZnfSZ0R9RfEumq/WYcp9Vy1bmEoCQaIMZj9puKrSZeveEM6jISKilVobMKlaoDFAobxyBAsy6pXqEcRg0m+0IE6amdMhMZbEijIBcEGCVPbeNKMQLMmgjcGIhDITtB9M4944kA7yOwZal0L1apABW5iiCu4NxTu1y4h7AVsYokqeYsOwMvVfMv1DCusbRfptwYStUMuCseYAXGO5g+nvISblg1KC2qqgMK3lg3DJ24gAMhO0jNZggAmGVFb8yYGLkAWLLFmi2O0oP8AMfVTjaiwbkrXve8AWV5hY20neRC3J1UYeNq2MrKdXEX+RU17itByVMrsWaaMaahxF5MRVr7RMlF48GqmBubSA2ECYkdkNiPOfUtVvM9TahGXEEO0VxDyK53owQhM3KqAwoQwtKKt2EaaG5acw0x3+fmURpPzJoamPXI/TkysWbT+I4ZBfMz5iNJQt+JTY/8AQI7bRUtFpfEv2a1lOoGoJ1Exjr7jvIEJ4M6T00TTlqAjHR0A3jMKnVuZeW9e0zvnE1ntxvI2RhGnVXEWRfKzaiXNQ3l+vfaLrbiUKB4gOOSxsIPrAGiIeFQZMnSi7E53vLiaDWp7S9SeIp8RXvGYsDMLvaavXgNxojC9IgOvgAx2PGQOZGQThevLFZciaUsxKKzHYTV1CswA7QkxaFB4i9IzKjDILEZ1DAAeZoQ2fMV1GNSCb3jRksEQFyG6AhBTZkOpN62m4o9yNxElLbeMTLqaqmsLjZeN5NwY10r2hAgxzYATtxFNi0naXZQvSdXMjXq34llGEoY3bk1KGrjTKtcGGOlVNy20HEGU8ydRlI2Ezt3AGTSD7TJiBJ5lIC3a5pXGAu20XwM+ZWH4g437Rrqd7qI0OCalmB532uV/L3vqiNbAxwyErHmCEBPmFjYE7iCKPMIACQaAQVmdmAbbeR8wC1Eo9tJINSuR2qN1fMQGsSg5J2jBpV/mNTNvxMyCxuYxRRmKjavu3lkbxKNttGI4ETpqXEZSNoOgmNBB8RTGu83PHlrVEEQGsyyxMoRetXV0alhDUlmtpav5l++KWV0mSzDYgmMVU0+Zr7ShIcyHeEUF7SvtkoENpMjZNuIvJqJ2EE2RvJqIzAgxBUg2IYBBj8ajvCB6dh/dN+HrcuAVjdtPi5kJQdhB1gcQ16dPNnx9RiJcAt5J3mboejPUZ6WhW4uZvU28RnTdS+HJqRqk9I7w+lZgtHKn+4MQEXACmT2v5QCpmb6tlIA1V8TF1OVs7gkkk7bRqtvU9ayYW0MD8dv0nQ+hfWc4048vA4ozzuTC4Wvd+DH9D1K9OQWUH57wa9h9Q+rY8aqWcEXuLmPr/rPTt0v9Oix8cTi/UfqGDqcGmrYcGqImPBnAWnEm1bWpcmsHI7Gz2iHK5j7lN+YvN1A+0HaLTKbj0zaY3R7Ek6gPES/ThJ2+mxK2DUWIPlTOZ1eQF2A3lMZQFXtBJo2IxF9pJAMzlqY+JUF93MvSFEDWIQZSKMIo0ZnyE6to16U7QNibliqU3CfccyiPEWSbhDkIA3kLARNkGESTAcGDcbRosEb7TNjFQ9dSYNLPaxJdl43lDIDtDCjmT0hLOch3i8jldppfSO0z5NLSzyUCNq5kaoo2DtKJ33nTATbG4WlWWwaMvGNvdxKI32k0DvAJIlksDxGpi9QWZfQBHsSyB5kGIqxFyntTUngDwYa6jxIqhuY1AV2BuLQiirSbmOyrq3i1Gk3EugQlwWx0Y4tFGyZYIrECVZJhUBKJAgEJapq+JaEES+D4mdQ1bxiQW8LEVI928L2IbWYQtkAHuEBAlx7sjjeLrHUuqIsuni4jUL2EIsAOIBOrgRPAdhc3xYjDoB8GLwAiMOOzM2+QJUUT3mchixsbTSQBsZdqBxNSjJQkG3Md6YZ9oORdJozWrHVQELCH2nzINpO205ahSqGJuWF07CEtY9+8l21x11fwuqVaMjY7JMZYqXe1STq7qazsnsMSATxNjD20YoLR4nWd5GtLXGx5lZMfgbzTdCCCD2k+9TSsJK87R/3RdDVxvCuuJnq75S1Hxit4WIaUgh65hB6k3wapif1kul+ZWq2lOZjdQKi33NwnFiVj2BvmRTZNygR7RtFZVIW7Ee4EVuTvvLKF4k8xXUithNYIHaKy+47yy+dGfBjr3RjNXEYFIXxM7qdW01u1TsZYLbReRzdQxYWjvAIYG6uEWG0rvIBr3lE6huIV6V2jQYWhzEZ03sbzQrAr8y3X28SS5RkxMVmhWLcRRUK1cGNxrRuXrFR08mU3tWE/uMWR5NyIQ3uPEJRUeqjTKOLbVNfZSlVuYZIqmMWWoyjRmgwICPMmJFLQcbUajGYJuJKCyUvEAMb8QRmLdoV3IHaWqxDRtt4kORtccjDgznUMVjDQ3E9/iMRqPEyGajxAOrmozXtLSnl1qFW1cSiTW80NhblRcA4j/cKljRBzaRBXOGMYcWo12kHS1uCJ18YoDlCncyx1APeE/S34iv5cAx4waFySmyxWhgNoJUmQNLjzFEMx2gnG17XIPUB2jxqIAQd5qxBSvIEyHVe8sMwiwOyhSauCFoRQJJuGG8yKjA3CJ0rBc/MWWvaGVl7O03dAcfqBsm9duJzwneT1COJTXZ+pZsTqBjokfM5LvRMiNq5NSiRe8i6Xrswzk22lFVBlaVMqLDHkwvUFbcxZYDaUGo/EYNePq8mgqDtAOSzvAtStjYwL35jCnltK2JnYlzCZtIqLXeICYAL8ysZBIBkIMEbGA58Qqwf3lDDY53izkIhjJtArSV/EL0VdbveCclyBqgKyYynBuRL7xhYEyCrlE0GoBB/WPLAjiJIOqAKk3VR65KWjFhoRIkQDubimvxLyPKRwZqIVyZZSXkG9wQ+9TSmDihG4sfup9hAGPcNc0vobGNOxmbUI6nDo3U2IOMlVllidjKJoVH4F6t4tib3lqTe8aUDLtE8DOHraGGNfEoY/duJbDTxKqxk2gM0EmhCRC4lzBF01vK52Ej4nB4MNFA5jwBGMkSzjIHmNvsJRVgtybULQG74hZHsV3gFjBFk7xmqKyI1O3eKO4h4iTtJZ4Gn01KxQTSd+IwGzXEYQO85bYyWqKRtIECtxC9q7iCXBPMm2g1QQ19vzF6ttoanb3SbYBddZuWApSjLJEQ777TSjC6TzF5QXMC2O9wkY95pddNTtBBJMBzpG0mM2NzvOf4ZMY3tBGoGXupgaxr3MgYrby7s3cWp3JhWDFE9SzJdGzAOzSZSdpfYMsYOo3txJrteJWql4mv8ABZfeEGuLZ1KfMBW3gG5riCGNyjZbmLPtbmQPDjiUHBMVZYwqA5O8iGkhtl2latO0WCBxIQeRuZYCJ33MtYCqbtt4atZkVGcD8wQur3GWV93mGT7eJUKcmAASdozYi4I1B9hcqo2OxL06RUJ8ldt4uydzIBIGqWVAWzAY+/zLykkCuJZASERo3O0TiAMelUSZKEMl5LPEYrBZQcsxHb5gkgGpQwUdyIq1Ly2YnYCpSIdVniICK2aFwsi1jrvGAeInqCQRUDKUa+NoQwkC+0YW1UKhb6am9UkfEs3Lb27VIoNbyg8SrXEjqexg69MDWzNtxICUE8wrIhhSy7bGWFAXfmZqIjGoauSYoRiEDmZoeCWkBOPeCjG5HcE0ZkdHpM6uPcRLzlXal4+ZiQgCMB+Y+7f2MfFQ5EmPH7vcdoAY+YwhiNpPt58r9mlceMmrl/y2K+ATMark1Sy+RW5nX7RdPz9EFGpdpk6jDox61IPkQ8+fIy1cWGZlptxG8lrJruNQGrhjADkuhU0ui+nQUX8RsRhZ7gbGa0wqRuIvL0+3t2knc1NZjtxB1Ct+Y0YWXmU2EtwJdiksxI2kQR6dN5EHLgK7rH2iAZxVCDRq6gaGuGCVE0Aok7SyjAXcbhOPVTS86AboxrxASG23kDXKJ2izYMoaQB3i7Fxy/ZuJnbYwC1kSamu4A3MfjVSdxADISRKxsRNbYFKXMrKBYEaDOQQNQMSbEsGzKGsLG0WSRC1VBJuBAxl6jLWo0ldPzAWtg3G40173UVYho1QhpSuYpnpqhl7imQk3Cr+ZZBMrYQtW3ElSs+RTzFpYaaHtjsJRUAby6hWRrgIhJuMKXBspxNRWgfbRgElTImTbeC73M4giCRcEWDLGS12lcyg62glisrXe0jhgLPECeqTK1b7wLqGGBlULCztvCQlOIYWhAYHxAcMwIi3YExY2kJEmeUEH0mEcxqouiRtZgjeXFQtcguMCiud5YK38wF2dW4mjEm13AyupUUNxAXIa2MnuDUrjvzAbJ7oCWZTcznZ5Q0kEbQPTI3kUUfMcrBqBEIBH8xgaxDzYFxoGHBmYCjJim0D3qA2KzdyFtoGor+JZBWQNjPkSK+1yHKGGkwNNcS4roZ7A24l42GnbmB1D1tLxA6L4nO+mTHYgcxeNbJJNwHY7iFj9q87x+AYNtR4hrpN/ESzBRIr2DGahiEPkJviW598rGFA2hZCALkUt8m9QXYhYotqaHueTKILKxgGkfMgOj7oui7XwIQRtTcB7beXlLEUsiq2nmFVibepGf3VBU6WIMjDvAYhFxgNnwIjG1j5jMbe6zLiDOwO0UmS2qHlyEiu0VhT3EyfhWi/mTUWO/EWRpPMsPuKlQwrQ2gD28ymY6pR1ESAcj+BK+5buoDkjmEN1lVagKtwgPUWDQIjE2WoogAUQwQyygQPmA9DcSIvZbgaQTY5kQljxtGkgDiPSlKObhFtIlVqbxLYAEbwLxsx+7YSsi/MJqCxZtj4EoFccLj8xmkKLuKdxcbtAOjFr7QmOlah42s7iDnG81v4GcmzUbjFDxBTGCYZFGrloYq1uDKa9W/Eg2HMljzczottuISrcUCS0MPR5mQbtpG0pFLm4JOowtRAoGMDwaEhyRYvTvF7zODSHjBkftMyGoxH3kvOjUuQgby2yIwiC17CVUxZ+lNAU/MIUJn9TSaAuF69cyWUMZqg+sYnJmB45gamIuJyNePKp5ltkH6TB6nzC12OZfqmt1owlFkA4mRMmkSerZ3kymtSuD2lPTdoj1QOJXqkxlDGRa4lDErCoGsy/U095dor+UGqE3TLXMgz7cwDlJO0v26XRjp0PMs9NjgDJLD33j7dG0Rwqo2md+m1NxNO/eUcyj8xOuoazL0dmGOkIPMcM1mE2YVzL9+jQDGwWpmfpmJJmo5pBkFbxO7DWBumfuJS9K1zo61IgnKvib/tprG3SHTdwB0zTdrB2hUALk/sprnHGFPzAdW7TpFEY3BZF4qanyGuYs0I6haqPbpQdxKGBe83/AGRdhftrwYP3EARx6cExmLpxM/eGsuTCyAHkS1Brg1OgUFUYvKm3tEk+TS1lVQPmDkUE7wnRwbFy0wu/I2m9RnoDYSnw2t94/JhKnaD7xtp3l+wyBDdSyh7x5BvcVBKtfE19lJKFd5akkVNYXWuki4DdKw4FR9oM9bi5qQJkSmMz6XvTW8fiwZGXwYq4XkxID7TcQVIO02r05ANmjEPQJBFESyoDUQvxLDzX0zoUKst/pIOkxnJsKEauE9Ki5ctNxNfU/TkT3JxKbAuPIpWa8j1jG8xel/DL0/Tqim+Zi6rAcbllG3idJGFxz4VzLdROiZXngxMveb36VRnuv0hnpceqmGxmvvDHLJJjceM1c1t0ek6kogdpowpjyJQFGT77PCZrLg2NVI6jVxHr07LkNcS3xm95ip9U6bHjybNtCHSXkIviCg0wwHFlSY2EwGcHToPIlY+mUY7cxmNbJ17n5i+ocopQ8do1f9IZAGNGD2poJUsNjK9LMRxYm/BinQHcSl2O8pNQJBlshO4lMPyt76mha9P/ANplO5EcHAHH7TkwWG958RwcKm0yFm9QkiOxvsb3lpRMbX5kTZYtPcxviM52HEgarioORr2g2NoGQ2R2kRSLpY9zDLaTvzKBA3MC9Z2lU8EVZ5ligkRdHeW7nSADGAspJAAMbi4ozODxW8elCoqF5617CUKKbw85AXjeIwm2qVVrSnaPsACA2MA3yZTtVCpPYPL70viDi2HzGAg494tK38SaKun3NyF/dQEDcuSJAbfiawPAhkUJSAS8j6eBMoSdySRIg5MhYu3FQ3pVqFKPu+IWoqNMGvbcFQzNvKGFwK8yFr5llK3MWWtoD0GgXKZhzKv2xDsb2k9hyE6viHkK/rAw1VmDkbU20oPWIQIqKWpCaMuAmccRFn1NxDZgeBLx1yRvHoOLKEFcxDsxO8aPdzAb7pJ7AKTVygbhsw4kWlFyiibEgJlEE8bQ8a7bwLQnvBLXCPjtLCAiQEgBW5Alm4SVVSi5BkB3QqCeIOveUX7SC0O8YIkG+IV0IDhsbuHrmYOTGAUIwFrphJkNVcAkLvFtk1czP1DCVP5kZ6Woi6OxllpcA6Te0shhCEYSKlCg5Mre4dKTL44jRQ25hhhFPFgnVGaY1XUBvcZFBIhgACY9BLKRxDxgjmQkkwwABLRZUGVYXvAcitjEHJvzLOdMamzGqie9xXqGGGsR9cB6jLuADvCbiQT1QJZyWIgiTSZr6wP9Qyi8EDaCym5JIGoxhZM9LzEAOeBI2Mn7pcBp1F94z1LmT0iDttHYweDF5g1Jl1CoLmuIGywGeYwMGQiGuapnVrMMC5bA45LPMauUBamJrHEoMRJn6Gx2HNSLmH4mUZdUpm8RlG0FWNwtKHtMS5GEbjyXM2UMbEhPEgxIe0hcRZygd5doP0lVrjQy8TK+QnvBTLR3jya0tgxvvtcbjVUEyHL4MgzVyZdq60ZEDWBMzdJqazzHjIpWwd4AzG4nXUPsBMBxNsI1V924kGTzDDgxe+j7DZARxM+VGHHE0eqAKMDJlFSTqms6bHeacbkDYRQKsbjA4Al+1JQ5FJbVVQHBat45XDGEwxgbVcfdd1nxtQppMYVX2jQivK9JQbuX7H2HpvcGonKCzVxGhgBQMoBSbO8n2PsmLGAKYXLY6DuNoYZAIvIwba5nahbG2sSsuEZBRhLjBGzbiGACKY0ZrbDWU9HSal5Eah046Ijb0nkES2IriPtarE/RnISwNGV/JtprvNqmoRZeZfvZ4WVyV3FmOxVV1XzE99Ihh9IqdKwrLV7SlX2+ZTNZlgnSagWg32hEm+KlI2kSmcmEXdbmCbY3IttzC3IqFCaIrvGImkG4IAU7wXyEttL7BaNV3FspuozHZMtypau8oBR6YuX6pvmLyWO8FdzLga5LS8KUS0i+0eZTvQoTP+BhyWdpV6jZG0rFjLbmE+ympBT5BVCTGNQ+IhRqfeaVISMwWwVV2q4CkDfvKdwT5lkCoBh9Up3A+ZSAmBmFGJ7F4zb8QsxsgQcalRciKWckmMEo6YKtvDzPQ0gwEFbyjQVDYxZmc0sMsStCKKs0Alt5dBT5k+1ZQ352gMDCU5HbmKJ3oRiChZkFg6V3EUX1GW7EmpFAA3lgip3MvV7thtLCk94Y0hT5jQGTIRsJSAsCSYGli+3EfQAj0M7ElqhUwEP2g7DeVkYmURCb4jNh3i1NLBYljtJ7DL7wk3i09u5hep4igyT2i7N7yy507QO28kBagG2jE9x3iVx73GsQF25koPYHaDks8RaEk7y3eMB4/mO7TKj2Y8MBLRT8RJsTTsRvAKqZkZ73hXUvSA0sgGUWDYhqNosGpfqASAiJAdpRfaAGuMBEHzKFSwLkZagXrriWGsxVGGu0WBhaVWrmASZNyJBTr4i/T3j1HmAxFyyqr0wRAsLtDBvaLZDqmp59qMMIV3E1RjVapLGVyzQgEkmGNxvMggZYFxZOmUMlS4rYgCiLei3EUuVjJ6huTKYJgKirqNAuDkXbaWEhLP5MEZN4RxFu8tcAXczXgwasOZbZB2iX42gJzvH1TGgvYlbkShC1UJMA6a3ksCEDq7QGXeQGrgwtZWJUEGNrUIsgtslwD+ZCmneAwJiQEWOmAGbxDVKG8atBeJfECNZ/EuyYToCeJAKjwLBNbSizAyaqMJnHiBFyGEHIN3FDc3LbbiZwaDksS9QZaMViQ8mGQJn0CT279oTEONuYsPQoyl0g3LgsF1NmEWLd5TbjYwFbS0YH4zRomNKarAaxM7kGiNpePKVO8zgujif3biCWptuDGMRkFRfpsvzLATNtvtLI9l9xFlzwZC7BdtxGC1Yk32htkHeLR6GwgsCx5lwEzUeY1cqlaMX6Q2s3Ay42P/l+N5MUbOVbY2I5coKzIupV90ob7jiXBmDbw+buAAKjFT23OtQtVJPxGEaV2glxwJDksR5osN5lM44gXZlhRyYwGhFSa64gbkGpMYN2YBFidzBDWYbe7YCTHhs32lB8JE8NY5jMr17RF0V3MsEFk7xqqFFkVEqwLXGM97SUCW3hI4O0ILa0BZi1BV4XGksAsz5MhJoQspYGhBxKPU90ePYLGtbmG7S861Vf4i3cBZPaA21wmazBwJ6hNmXlxlG+JfyuHowCxLtqfzKLe2oGNTquTEaQaXeUCOYJJ7yibG0CUGYwHajUtjpESCSd5ZBpR6Emo/pE6jW0MXVmMBEknnaA7VsJNUocxgJNhvByOb2hAGC4k/IieTLbJvQi9UlXNYpqN5jA17RABqX+JMQ7VogF7MXkahvJj33jA9QBvLUBzvtFF9qEmupAxwO0Xpo3BOQkyBi20eQ37hUplqWtKN5RfUYEUGWFswlMhauJBZHtgjfa5Rc1BU1vEDRSiJyeYwGzvIy6oCEvVHqxg6QJLqa3RoQ7yZDFh6lg6pnBDTDaDemFYURbm94AuSeIJHzCuAxuaijB23hbRIBhg1JYhgcCMDit5n2hBqmcDCdRlcQNRPEhsxgIEmFZEBTD1ACQTXYimHukZr4gizNSBgkg6qEHVGKYKk2iy20oGMQ6WDUWHqX6gMmBmxg6IOuX6hkyhqAAbyHSYq7laiOJfLX2rQOILGorWZNRgnRnqbcSgb5iyd5LMJomEAIQZe8sbwCqCZZO0pSe4hBK1ScmQi5KqQXVSyYFmTUBAYJNoAeFdyACTcNeIDCGt1LQxV8yNpES2RgaqWDfMmCNR4lhQRLXTC28S6FhN9ozQAu8HUFll7EgpnYcQTl8ymJPEXR7zWAw5Jhk0N4se2EWsb8QDUhhsag7hviCHA4hncXJgO/bAY13kWz3inB1bxgamX3RxcmqMygCacRUijtLglWLMW70Nt4x2A4iTv3kwUMso5CeIOi5AtGXIC9RiIaZisDWpFRZMYH5MmuTGCo2mcNDR7Mn1GcXcc7FUAgY11wm22InX8qoJ7fmJYNdRrPSwVJY+YgvdVG0HUb3hvsIGPdt5YQavtUMMIDD3WJWoTOB+pQsJT7TUQAzcAzRjBG1SekxmZjqJq4SgPuYXUDSbmcMxNCa9qY4AO0qzLA8ym2gaML0KhOmn3VvFYD7t5pyMCuwmL7FAB8fzM64yMnu2h43KtULKfeLgaaHp77zn5QNRo7TdrGjac/qH1NQEc+xeBiHoTT1FFORcyYgdU0ZNl5uavsJBJ2qNT2jeBqocQDkJj2hzmxAB8QVVmjAujeQDp/1RbDxGO97CDYHMoBbHMMsalMR2lAE8yiA2IQ2ksKIJazUexbMZBvKC77wjQG0go8yiwHaV90rTvNKvXe0INQgaTGqo7mShbe8w1Gld4QCrAO58CNRd1IADBJAhLvCrC7whQbaQ/bAEiGsQRBAB4lWDISFEgItpEHXZ2ijZMYiSqYSAu/MWHFw3AKxYUXJEEXuEHJ4gFQOJW4gN1j9YJ3MWDW5kVyWlxTu0itKoyrAMIZqHeLY3xCFQW+IwBcq6haCYJQgwqFjBskwzxKCm+JfAq4W9Q0UXvG5Ma6QVmdCQakLEw9FCzAJEAbMIEnmCeZYlF1RlOZCCeJANt4QsmWDKZd5KmlWZAIJMMHaQXXmWAIINxmP7pKA3Blk7Q3G8raRFAwtQqCRBuozReqjcs5LiibkBlxTQSZNUFWkNSYgtUK4m5dtGBmqMxm+YgXL1EcSWDQ7gcRWokwSxMgjARl6QYDGpA0YCIoyB6lapBR5kwWzXDxttAOmUDCn2O8Bj44liiJZAkRSnaNBBEXsBKuM0XloDaLUseJD7mhilG0voGFNbwGoSHIx7QDqkkE03zKfYbSiWg7makUIbeP1+2K0StXaX2gxkoyGyb7RaVe8aXFVGKgBG4hBzUAtp/Eq94xDSNQ+YttSjmMH2/MQSxMQMXIDKfIBKCQhiBG8eIEnJvYk12YehAakGIA7S7F8KAsw1FHaWormGCszqKxoaJUVE5UYEkzTiJGPeIzM3FbSz2pAGqXenaozpwLs1Cz4wft5mt84EEmr5l47JqoQIVaMLp1Lvcv4Uz0jydhKVULC5tbHrx1MvorjJ3mNTF5jSj0xYivVfuCI3HmQNVXGnGGYHtIrLkJcDbaUq1xzNOVASEXvCydKMOMNdma1GNxXMHYyOGJJHEEBvEodiS2vtG6hZEQgbVUbSg+TJYLxKTkjM6UQbiUyMMlDaanTUBZkxSwdqMzZVHqR5ejQ3gpjLPZj0EkbjTzNOPGQltzD9BQLreUzELUn20Zcm7x+LCrDepnay00qQmO+8tQy8eMUAJlyPZPiA2TW0FmiQWAeYBNmaNBGK7mXlpqLhiLLf4hLj2uLY6Y91MVdSxUoG4egEcygLsw6GmLel4MoMT3jNF3plqjNA2LbxwbbaWiyukQDZ7ymfzKD7ySBigck7yMQRK2rmDpkwVpJMMGpA4UQNYJl9nseq5GBkUitpNXmREWMBWt4piO0G4xTiVHEsNtE6qhBrkxBF5S2TKJAk9SpcUdQiPbdxJcyi7GMpi+TGIAIpbMPfvFDCSeJX5kDaRAZ4wRjLVqgB4z2sIwEHvaXkBqK00bmrF71A5mb4GcAjcwi20b1CkL4icaFhL7MQGzNFWnMy1pepqCkqKNSUX6f9OZitGbdJ9PaYcjHUQRUnKpYEEvIKqVQE2iajJqkuCTAIgmQY2lBrjUcgRuKEYWI4qUEINQzlPaFjJbmEL0gSC9W0Y6wVoGQW5IG8CiY9gCu8WGAMAKbxIBHg6hsIplN+JEDol6AISLvKy7S6qChL0qd4uTeEXQBhWIAENRFAlqkDXI4ghaMKImVZEupRuUFdyUYG4jAbEiBEneWRBqRR6ZYWpBxKuRDF+IfpkxSE3sI4FjxJYuIARzKaoYVu4lMAJEL0kG4YIHaDql35gRn8LFNmuW2TsIphZuakUWveUT4lCoWpRNCi1jeDpkdr4lAxguEAKi2uWl3LgbVrUgQ1KLVCR5nyBDFZfqi+JDUGlJgHrBMKxUSVo3co32jEMoXzLLUIlTvDLUIwCWJMsk+ZReLJNzUitLONgTvKYqy8weoGlh7akxY/UMmflcWq6eN4W+qPGPSN5fpi74mdMKGPGeRZmnHhRFFUDFDGFJYyEqSDqk8q0OTjTzMZx5MlngTTrsgGGx9viWXPaMC4NJ8mb0X+mBAXHDW9VSW6QaYgu5EmRPUBsy22HMvG0ztXHPf+nY03MxdjZ0mp0eoGpthLOIHBQG86Sz8pjnYyXbabvSHpb8xfT4fSNmaGOobSW/oc0n08m4m3GSy/wDEr+WDtZENlCUOJrwuA0izDxqxbzKIHaOx2o1XM0J6wuibCZFyMyTfmdcmxiDttW0k/wBWsYvVI+TtGuAO0FcIdp0mM4WtHeQJqYbwmxMG0jeaMXTlRZ5j0gmQekFgYumrkx3aWW0j4mFLcJjUixc57tbmacxLnaI9M3xN8+BBtITD0nvtJomgkqTJpIjaqW0aEMsNCRD0yaajQtlJNyaajFFy9MaFE+JATDKS624gKIuTTD0bwql0DuBAJJMfViBpqQUu8FhRjQIDLbQA3jE4l6NpCpEUTYmUy+IaChxK7yABtJY7QiLMgSpQVMFvSalA6ppTINFGUAngTJjPcjCaAisfEcmFW2j7EZBhDCxBYFDvNp6dsZtZPQOQb7SfbTGKtU0dNqxt3qDlwNjkTMy7EQRpzq2RbEXhAU0eY7ExZd5FxgPbTG4MuZLyA1tNONFKR5GIiu8r+WNWh2k+2gRSrMHU7t7ROh6JXcxOUohNiXn2OeVIg1GZX1NtxAPE6IsUJTsDB3Mv8ygAN41TJQPENFuLRMaBm3jjj0cGCMZVo0nbeYX8Fr3B3g+nZO8M1ID3lQJRtNRBBujNmNxct8Qf3CTQnGNK3BZrMNxWxi9JJoQgkBYwHB1TTjxlEsxRZSTfMilhbl6D2FwlHu3jxpAi0xjog7wgwkyvbUJQxGrms0EYOoSXXMgoyIgFmFaiCeIIEqmUCItjp4k1VIPmBASYejvJqAEBshMAt4/Fj1drPzEJ7puxIRjsCzIshuDCim23m/CMFAeiCT5mDFiy5HF2ROvi6V9IPxK6SEv0uHKhbGNB8Tn5emKsQZ28eHRdmrgZejTIbGSvMi3jXnMuIqdooq5nb6roHVCVGv5E5eRSpogiRzvOM4xyylCGW+JDTCGSStSquOIoRYVr4llCiplBfMPJqHIgBxW82IZOIDHxIoZpcUWo95eqpa4yZWRCBcnhFa7hIYi94QJPEuKeaI5g2OIr3DtJcmJh21bSwYnXCSybiwMK3Ft4MeG8wSqk3JKNOTTl2EHEvox/oDGIDoXO3E5b+Fohk1NGab3iFx6IxH+dpBbrcUFAbiP1Lp3ijkUSw9qLBTZhY3DmJdtXaHhGkcTWDSzhBtzEDK2omUxJ5lNYEzAZdiYeOyYlD5jg1S2KdQUb8yg98RD5LkVjJg0EAjeJYaTAbKb2gNlvaWRZGkOqp8zO59RhLGIkWTGBVAu95QDY9ABO8P1gV0xeXJYqKx7tLiNClYR0ntFihDxkd5MX2W+IOZAmjiOYqeDBK7XLqVS4wWsx9CviIRXP4jh9tGZoqlfaLyoFWoTMFgkaxzHmjNSjaEhAYAjaLZWXJvHKQQJdwFnwowFbGLPT0LuNsVAfKS1LLoz+kxagLgslHfabAX8ROUWd5ZWWYneXcYuHU3NQnwlOBcuwJmjHjVlMpMBMfj04vukWMTAqxEiqW4Ec6jJmpdprTo9C6gbMujnn2bMIJ3E0dQmrtuIlEJ2qDAqa5kYXGHA3IFwSCOYPQaoSquETKqVDMaA8mpb4ST7TcrGhfg1Go3ptTG5FBoZE9wiipI2FzoEq4oQPS0Hf/EmmMYwvV1B42M05slbCIVS7SmG4sPqCPHS7Rak4RH4s1jeS1qQk43UHaVjdlM2tTLElAu4kT8ix5tR90OyzbRQo9qjEahxGYppweoN5nydGF9wjVzEtV1AfKQ2km5PJiIjFNu0JH3p5YNLsaitDM13JUwxgmqNXMAKExsaajDQi5PqNw0slmczqmUsQBc1ux0UJkyYr37xPBf8AGTTZhrhLRqYXuaExlTdVN6kjC+Fk5imqdLqKZKHMxL05Y7yylnkCYyRcrUVM24lCrREy5kp7Ebpg8TajvG5UtdpWHHtcbV7SLjIA0amMtxDbCRvH4FIEakhL4tAlYmJ2jsyloGIUaIhbGfqNml4FN2RNL4QTZlhdPAktTCshJ2gJ0x1aiZpGIE3xLc6VoQEZAlae8zMCpq7mkUTZkZVG8BCYr3IltY2hHOBsIpm1GXyFufdvIshomGiBpUATBuo9sBqxEttsYgokSXtBoGEFmhYlhQZYUVJxMg8aHVtOn0eHIzUBzzcw9NyPJnVxucGGh97SV0451rBxdOQLtprwdQMmwmHB0LZ6YtuZ0+n6AYt7sxObfL0ySFZzpa4gsHG5E638ujfcLl/ymGvsEt+O1djiOWx7q0TkxJ1eNmVQMo5HmdvL9PxMNhX4nF63psvRZPUU6sfcCZ+thZK5efEEOkrREyPYM7uf0Oox+46dtjOVkxgWOa7xK8vfOMwJEo5G8R1qBFllljmSzk8wKBMeVVpRxitpuU0C4wYxVCwBajaRclneKGaoDk1DFaviHkQFNpkYlqzYjVCAyvR1fEL0yBuJu1TQFIihhDtLorxxCG24mULfpG5G8tcTKL5mnE97QmIHPBk+19DHrF0Y9EscReTDZtY7DkKrREUaWazRl2F4i7JJ8wDquc8U0sGO4lGhxFAGT3S4uG0pXmLKqPzFajq5hLtZO8siLIUxqMFEQXlBzFmjUWDGXk0lamTUw3ljIe8fUPxoLjHShYmYZKhZc4KUOY8qhO8pn22ig20JSNUuC1BJlnHTAxwQVfeCy3ANTYqU2LvcGwnMMZA0gB0FQFGmOcrUz5A3YSymiN8ywwMAMStGHiSzNAgDe0arVI20GiZgM9UART5CeJGEpVBG8CEit5NVcQ/TBHzAKEHeVYo0TvDVFijt2hY23gE+I1Lwqo+4CMLWIl2o7SHsWYnhRtM9Mx3j8beY60H9surjJoK8TTjUHHuILm242hBgJNTIZjxj8Qeowh1oHeRXJ2Bgu5HJuSajPj6dkbmbMeQqKMSmWzKdiTQlplNZUckxBRQ5A2l6q5kYX3lmhoCou5BmV6d6hkWKJgqoDSqf/Ih8VjmJOEY9mE0jMyL8QTkXKabaTTCVAH2x6YkItuZSqF4NwwbjWsQYlU7S8+MHHzAc1B1M23aEwj+XJ3Y3DxYlBmgfbUCgvG0mmJkwgi4ApNpZyHiLa2MBtkjaEgJPNxCOU2MMObsGUHkBX+2LLNWwkyZjCxOrDeEZ/eGsSBiT7uZpNAxWRdfECg54uHiykGjEhGXmS6kxGpk9SzARCrVcHD1BUby9QY3xKtafEMIrCZTl25kx9QRtM4RsZUraAbqIOTvcvGxbaTFVoDNvLOErwYRQg3BYkSrigBFZMOo7R6KGhhN9v2k1CkQqlESJj3uaQQBuIrIw0mo0LykEbGCjaYs8wb3mka1IbkwTV7TP6hA5hI5q5IWms0NSNMzM9wksy4DfJUD3PvKyIfzGIwVYZKquYp99rjXyAnaKfGx34lCWxEbgylBj8eJv7jHp060dxcaMaYzdmPxoGMYEAaowKEG0mkUBSkVOfmX3mdNGOk3vMrorZInhcZVxkixAo3U3NhKr7YOHDbbzWmMwRhHLhDLzvH5McVjcrkqFzPZnToytxNnQKeo6xmyHZdgIAFoStA1zK+ksV6j4JiOvD0+AaVFTShMRj0hBZqT+YRdtYnWeG2sGoYMyJk1ra7wT1oU6dO8bFbpg+p49WMio/H1QP3CozKi5sczfMHjPU9HqSmRNS9oPVMpJKJpHibfq/T+jbeDYmZDlzMqtRDDmcjubHLzBibG0WEJ5nQ6vAcTVX6zLpa+JuV5cK0EcQhZ4jPRYXvtLxJVwn1pQUkgGP/lfbYMXl1qfasdgL6bPHiSmEviIWTG1LRmrT6nEQ2Iq9VJ7TFKB2jmUBLqAi0aIqNI2q9pKsn7CFBHzM+VGF0u003Uu9Qoy6tmMeIkG63jXt1vgwzjreEo9sayTiB7mOKACxzK0gwde9GPatS6E5mbI9ttLybrcXjIJ3mJPyGrxZi8jWaGwjHG23EQ4Y9pYqAC94TEAcxQBkKk3OmIoneRXAMAmjIFJMuK0O4ZaEAK1bCA1rHY8jaaI2k9IE7CFjQHmMoNF5Dp4kEdN9uJMaUYv1P3hIxseJVPZmA2EX629RpyALVxOlWMyuD1AjeEHXtFZMbAbRaqwO8qNDOKg+r2lFLjUxDvAgVdO8IELxAyLew7TMzlWomJNK1M8iNZmb1NRjUbTzLiGPYlAkQ0yI20J0GmxMgQT2hKC3MUHra41co01GHmGEoBREWVStot2LSlYxii9w5G0JceveEH9u8gzBYTQFSkoBmMY+UHtADG7AhvTQgHPMHIBcEOzmWytW4kEDUNoj1bemhOwAoQExXuTzLPCNGhStiDoA/ul0EQ7zNrOrnaX2NTY1Zed4CKwNE2In1GuOGUFfmTzFW+K+DFujJvNCK5GqtoWQrp3qNGUZQ2xEYio/eol9JO0iEL3hDXb0zQNy8eWuZmfILkGTaXBrOQNLVgBvMiuS3xHlNS7cxjR+M6uJWQbVwYnDqxmX1GY6bkTSzqBgHKQd4KdRqguCxu4xnWlCuTky3xkDYzMgK95ox5LG8NA0+YWNCN4vK1NtK/mCvaE1sQr3i3YAnTEJm1GjtNHogrqveF0j1CTRgvdfEmRYr1DdGaxgevSIa5NtpQQMspU3hTEpzGHBXuEWF8Q9TDk7SLDAl8w1AQXdRRJI2MsMNO/MYHh9X90IBT92/4EzLd+Y0EKbY/pMtaeii/aI0Gu4/SKVi4oChC1qprkxJrUFk0ke4TK6i9jYh5c3YbsYK42U6jW/Nzf1LCyo/Ey5bBm0i6C7/iJz4GZTtM5ZWMZsY1x6rpERjPpEg8wmdqsCWoIi22hg0JnXJZqGzEd5PyyaXPeQbxYbaGKrmMNXoFx4AK1M4YXHKdpKpeT2wsJvkwyoaUii9tjIoWOlpdlhtL07+Ya0BJfCEvqC1Aw4dTW3M0kapMeI34iUgWXsN4zHgZuF2mnF0t0X2Ea7rjGhOTN882+3SMjdLrFd4tPp7qbqbcbUdRN1LbMSbr8Ca+p9dZ2xUmjcWOag9DgOLMqnffmatVjcAmPwDEpF7f8SZjfMwnP1OU5NC3UXl9wpFYv5E7S4cTrdA3KbDixqTQnSRrTfpWMr0gD7tEdT0rjLrTcRvS9QgpdVfEZl6tUIKsGW6NdpfCwvBiyFR6lH8CbkTSIvHlV1sRmraQYet6VMrEsmo1dTz/W4ThIfHsp7DtPU5VYlWTcgzz38R42TNjKDajsJjrn8tT05+bUVXVvcWcJWiZobfpVa7iTlsVOcefvx0ogAb7SgincSN7lkw5FQFW/zL7Y0JXfbiWQNO0FiLIEBSQd5PK+DAdC3wZQbWeN5NBcRuAKh3iIW3uHG8Gto7Kw12OIrI6sNto9qGxchatxF8HeHViXEoTls1GBhpitFmNVYxFgbRbKNViGTUHa4RV2oErSB23iUZwN4/G+oG5fR6Wri6luy1KGMEE95nyhwfiTFNYKRYlKL2ii5CgSlfQbM1gmVdJi0ygGG+UZDKGEMZuf6giBkN3CFjaCmKn3O01O2NMe3MzahQYhaizqPMJMqkx2pCI9KyUF3hDLe0Y2EMdohsLIZfAZv5h42AO8zFyJYJYXGK1Pk/aNTSw+Zj1MyS8GfSaO8mI0ZQymhLTIQN5RyaxdTPkepmefA0jMA28X1GLV713mI5CTzNGPqfbRmvrZ6UsMV5kOUmFlOoWIlFJNTcQ7G5DXNYynTUSmMULjAQsxQBPujAm3MTl3NrJiyMDvA0LdaTB0FW+IrJ1BDbCEMpdZMQ9vt2Mzsx1UZdsOIp2OreVWhCKjRlRZjBY8QH13tGDoqyk2JbZCNpjx6gN49Wr7pm8gSBqsiNpSBUhC8iCXA4hYIpqWpWhUG4lgNyIvOHK+JYBCjV8SxitribdTNGJjUNQfquq0BFq2s++NTKA1MInqXAIKyIv01BvtAejssJMystHmUy0LWVCvS7mCGCt8RxOoQGwyg9aVtDxuL5mR0KysRbXGErc5PaA62u8sOBsYLMSdpn0tz2ykaW2kBcN8RzKOYapfaX7M6Uz7S1ygCXmx6RczgG4nkPOUN8wMjDTDQLUXmNA7SwChJmlcj6auY8b7zWrAC46UYNj3CZ8ie7aaPUBWKGQBt5IKRHhlXQ2YTZVI25lDJrFGEV6hgvlMogk7SenYl8Na04mTRZjA+MiYNDDYRiIyi4NjWG32h4wHazxM+PUT5mkIdIC895Ma9rz5lxJsZgbqtIu7YzVm6U5ARqEQ/wBOYEEm/gTpI0Xj6nSb+5z3mheo1/e36RLdC4+0V5lei+OtKXLhrUX8RozWAG54mJHyXTKR8TQi2QWOn5Mh7XnxKwD1R7zPwam40VoPY+JlYgMdtpixm+CTjptQlOC0eXUioDJY2kjJA9pmvB0zZ1sGhM2kHmaem6n0RplZA3Ttjcgm4ekgR2QeomrvMpcjaZos5CplgtzKTIjbHmaQFKSULTKDzIuQaojMuk2p2hYxqEYa14lDNd0s6mPHgYA1RE5epcGO33+Jp6Nz1X/lpQ8zXMdueWjICODcyuWBJKk3OsnTDTTcxo6ZNNEXNt/VycWZhtpFeKjSUce9dDeRNebpNthMTew020zauLXELsGxCGFVN1v23iztwCD8cQGyuO1/mQb8Gf0xTbbxuV/UQgGpxmy23v2PmbOnyFsVg3U1CBw9FmXqjk9UkeJ106bE+MnSATzOQmbqcuWtDInm6moYczgek5R/JabVow6sbFLupqRydpnw4MuEj1X1k8maqAYQvsbkLjJNkV2nmPqvVv1PWKmHYAaaad/ruoXBgLE7+J5/FiZ8rZHrc2Jju/hZcm1TYtGHSwq/2mc4a3ncHTPn6IpsGbcXOR1GHL0z6Mq6T/vOXXPXLw35Z3bjOVIBiGTeNObSaPEFqYalkFY0ownx2fiCH2+ZBmN0Y/KyiHsgu1bgysjWNoA900tQZgdmkbSFtTcB8Qbk0YsqcZomxLiiLq35hB64gMgIscwQwWXEOOQ3GB6ESCGHzIeIxDWNyhvNP0jEvUdWqsLAmn610+LpupUYxVjcCM8K4qZa5jkZWG0QFBkHtIAixGo6tPtmPJkdWpp0FrQJh6we4bTPHvCJrXT8wTTSkX22ZYG86YpiY1hqoVop2IEFGdu0mDYcasuq9/Ew5tQPxNiAlfAi8rgCqklTWKyI9N1G+8rQG5lhSvE3fIfjyVsZC9kiIFlrjBtzM4oMiC7kUV2jQuqRl07HaNFKwqotkXVYjRiHNxbrpO0k9mHI4C1UV1CsRsJA3Bj/AFNSURHqo5ugjmS95sbGGMzugBqdJdUxGBSjJjYBuIa4AU23i9DI24kRoZia2hEe2CjigGjLBExUZHtZeM3JnbfjaDi3mp6U4aCaMo0p2i8i0ZRahGIcMguKyHU0UCTKJIMuK1Y3CCMTMhO4mINchMYOjqRuNpTISu0x49RmgOwWZxB4ywFGENOreCpbTZEtAGazJVaFK1I7KwoRXUMFG0SeoIEzFwbjT928LGaO3ES+fWtGTEdXepsNzoze5YnHjfIaYTWrACruWa02OZLVwGPoQN2MjAIau4A6h2sCJvIWJPEGRtREreZ+oYg+0QVysTpG0KnLbwEsxcUeYtQVebhguM0JjHuqXUjCbsSaqjMrKze2JegZPZf0YjDvGBgDtEFbXYyIa2MmMHZH1KRMZ9rVNdUJlyKS1xy0NGg5DZlJvCK7TaACqBfeB6huhDKRdUZVPwv5jHUHiDgxPlHsUmXRVirbEdjJZ+Qk2pjcTgyOogKwEboY1qbEJMgveBr2gtuJn2NJZDAOSjUSuNm34j1xptqNzU5q41dMb9xFAd4frWxBYgV2mZ8hZdI9o7Raoe7kn4nSc416an60ClTcjzLHWowtxpPiZPTvlr/3mfLhdT7WJE1hrr48uJxS5N/mG2k2dpw/ei6gTYm7oM5ykqeZmxrW1kTIOATEPhrdGI/4hG1exwdoV3+sKykZhVna95qOHWNXmUN9j/dGYm0tTfbM2Ix5cWg2IGogTvjpEyoNtVjbeZn6LFZAx6W8GT6s/WuCxIJlpvvOpmwYiNOTEyn/AFATLl6TQhfGdS/EljN5pZz6VoQBmU8wWx2vzE+i1xiGkhXuO9ckUIlMLEeYaYWU2TUZotieDNPSISbYbRYfGv3EXNODKGQkdpMka5nln6x7evGwnoPpeNcHSIK3Inmz7upS+7T1WJQqgfEseiNAfeFqoxGsCMVwZWzb1CYOswXuBNysD3g5VtTJUclQRVSawWoqJWf+mx8RZY2SfAM5/ksL6gqOBuIz6bl/qaPMX1K601jnvFdMxTMp4NzpHN3V6fW91NmHAMdVOcv1BFO5ppox/UV7kTfhtuybLvOf13W+imxoy8vXBwa4nnvqHV+rnAugDJasa06h87sc5JI4BjukLZHBcUomAsGfGyt+ROv04G3xMcTbteT+Z8tk+sb0BA1NsPEDP0+PqgBkxaq4NwkzKdquo4ZK/PgTtmvmS56cP6h9D0ocuAkVyh3/AGnGyA4qE9yrFuRtOR9T+hpnBydN7MnOnsZz64/T0/H8n4rzCZPdLc96kzYsmDKceVCjjsYSjUm85Z5eiUqyaIP6Sxk0NACkNV8RgXVV7yqrV6jWNoORTdXcJk0ta7RbXcRVg1tLKDmLveMDXtNJCy1HaGfctgy/SsXKxLbhfJhXp/4c6FF6f1yPcRdzlfXuoL/UnUf27T1XRIMH04dtp4XrcvqdXle+WM31PEgWVpLBiwbjyAVq4jIpTcTMRpxZOxjc2FGx2TvOejkGag5yCu0zecvhS9lWogN7to3KNLRQIm4HVa7ysWQI1SlVgL7QSlmzIjoIpdbU7Snxowo8xOHNkA0LvFZXdWNmYy6qs6BTSmBi1aqMoG9zKDUZ0zwjWmLuJTrFDMwEv1NpjKGY30NvHZB6iXMge2mlcgAqSxWMuyvR4jC4cASZk1PYErTU3MwMVLG0NlKpxKxvQ2hO7MtVMk9ko1mDlSztHJiBU+YlrBqWUVjLgy8xbY1tG4QC1tNORcbpQjU1z0e6jx2uJyYjjNiWmW9o9+g7Mq6OIGMKiXGWGSKfGxFCIsKLWYRAZZa4mHIgvsKmkJ1aTGoVcbzOw3uEDQmsVo9FfMQ60dpXqse8o3GBuHJo5jD1AuZLjMaazFiN+PqV01G4l1G5lXAAsaupF2O053/AXUDehEgXsRGk60vvFo9GyIi2iOIWJWQaRtzCL69xF5HhYmJyAbMg6jt2lEgoZnYUZcNxuwZMYvzAyZwCaienQMd4OdNJPiM8p7HjyjVfeaVzGxc5imjc1Y2LCLB1unzIzAGJ+oVysy4jTbGM6jJaVMqxoxsyO1HcQ0YAbyiQeZpgzEQwkegblY9IO0mXmZBF/bIGDLvAvaDdSSQR10mxBL1GcjeAVBm/AovYk9O95AlRvCwPQfw502J8R18+Jz/4i6UYesDY+DzNf0HHkZNQehHfU3XEwbJuPmdfFnl2zY8yGNbyq3udz+W6PqVsUp+IrL9FJUtie5n6Z6c8rlBNW4jQAlXzCbGenJVuYksC1yzkwZyfFSK9wLuQhuwm2jC9mUW3u4um8QghIuQGHkDU13BC38SiK+YBbNYMvCjYMmtTd8xfHEYh1GrqB0fuUEcQASGrtB6PqQCEfdf9ppz4yNxxM5jc8s7Xt8EGMY+IIN88w/zINXSZ8g6c6TemWnULnaj7WP8AcP8AmL6NQQ6k1cXmxnS3ZuL8wLzv1GHIykkjtCwOmRS9BTww7GV0ub+b6U4s22XHsDEoDiyENweYFdT0BRtWPdD/AIisfTW1HedHDk0qEbcdj8QnwKinIm4MTGLyxZfTwLXec/qHduNozM7nKS3FymUEAzN6Zt/TKqEne50ekx0leZWHDYs7R6jel3qY3XTjm+6yFdPXYw2w1TpdT1eRT7MwB8TB1I9TrsKDyJ0Oo+nIdtJJO9zcjoZ0HVP1BKt9wl9Wc2M/eVHxHfS+jGHJfG3ebeqwLlU2AYxuOR03VYkb35GJPkzqY+pRgAGmAfT1chXQUDOjj6XGqj2gRh5ZusxhlsTnZmPoHzYE7bINVdqnI63GAxQd95zW+gY8gIF8VRk0BHG+3aZ8N6tJuaQu+hvypllYsB1AUtcrE4WKzZaJVtiJmOcdt5uOduN/UdXSUDOSFyZ8pKyZMrZGCgbntO10PSrhxhn7bmbx5/m+b6zw5+VOoRcSkD2eOZ2OizXjUM1drl6Rkuksn/E0dN9PVDqbeZvN/Dh/+jnrnO40YigHs3PmMRiLrc+YxcaDaoYAHAm3k/8AgA7nk6TGKSOWJlHftKNj8SqDreiwdfi0ZV37MORPLdf0OboHKP7kP2uO89csDq+kTq+nbE/5B+ZjrnXf4+7HgtTBjcIOy7id3J9GxDNpdjtEn6Z065GVnJHY3MfS17frccxH9S72kC3dzanS9Ljdg7WPzDTN0eKxSmP67GpHLbAzfaCf0kx9Pn50Gp1l+oYsYOlLH4mPN9QO5UVL4MikwPVsQJp6TDjGZO5ucpuoyufuoTr/AMPo2brPduBNTN9M558PRvmZ+jOJRR0kC54fPgydO5XKhBueu/iPMek6ZWxbNdTzuP6vq2zKG/S5rrLV9udibWeY84rW5mwY21Ta66cdXON8XwzWZsQ02IGPJpepqTHqTczM+On2llGhlDrMhXQ+8bjYo41cQsgDG5PVUIfaQUzbwMg0jaCtkcy4jcmhODF9SqncERCq3mMyIFx3dzOZVI0yKCZNe0EZKM6C22MurlXcIbwCC0LjcR1cxV0YYFbgzFQ12VYk7kmE41ASBKEkUCmm5mtXQLud5z3+/aOxpY3M1YjSELH2Rb4Gv5h4WKcS2ZmaYWs+v02omN9VALuZ+oxNqvmZ21Tckqe3R9VHWjM5x0bEQhM0I3YyZi/haknaNRisACjYkLwh3qrVGZcpBY1BckmAdpqRQsLgEVHquqE+Iabl0ZgN5ZNxgHtgaZrQBELGxVrEhlqBA0jIzAVG+/TxM6ZNBmrH1Knac6gQ2hfdtL1JpjMqrkWZjjK7dpFWjgMfEHMpJsSwoHEPTa7yjPTAQDzNWgbxDAK0srWGYNml9QbjOlxDIDXMmbCyk3xJfaEJiBHELRpEPEQdoxsYbgyajNqKbwmya1+Yx8dLvM6WGqprxTRKvmHpviXRqUraTIypSFMMtcEqG3lVpkBEipdAiL1XCXeMEJ0wSL3EaVsRbGhUgsGxIQTFi7jUYWAZR6H6MmTH01jiV9V6XI/Tl24G82/Rs2M4ApjPrefGvROtiyJ1smPTOv8AzmPGhnxm1YiasH1HMo03MwBJhgAfmZjhNV1GRsjknmJAJNRxUsZo6bAoILTo0Hp+kLUSJsTpBW4h61XipYzr5hYA9GkpumULxHesp7y9QMmtYxHpuZmy4SOJ1TE5MWoQY5JBB3kVqmnLgN1R/MzNjKNvKwomm22JnR6bqGACOdVzmuLOxqMxsRR8RfJLjqMvdVaOXC2Rgii2bgReHMQq2LBFgzXgTIzl8dgcEznrrJoh0uTpb9VaMHIuoMtXW4jMiZMTlWbWhF348yqOoRpecc/ScXUDINhwY7KPVxtX3CafQDageKmZVbHl3hEwtaC+RNGF6sNwYl09MGpWNi67cwC6noVyWyVv2nPXEybMlVOsXZCq/vB6rHrxkjkTN8k5jk5c3p8Go3p+q1LVbzJnSmOqViIVgYkarUh/8dic9jO/6ljecHTbCvzOmj2ohrl0elZdyTvHZTSE1YHicYrkDB8bfkTT0+FmJcswJ5F7R5bh+PIGM0KduZgdfSy0ODNGJtoU1t5x+sP/AIwXxU66mc7r8ROUMOZmozDGBk1do4qGU1yNxFodasO4kR9LjxMs1h6zTywv8RITVjtRQmzrumJc19rC5lrQuiyfE6814/m5vXmL6Dp1bNrqwJ2XXVoQccmZekxjFim1CAQeWM2+b1dp2MaaCjeaUFcmzEY/aLP7xqlm4FDyZWDgYQMWorncwhCmXK/WVYA3gF1/JhR6j24gjMEPuNnsBAZmYcylQarMGsn1nBmy9OM+H70+4DxPLtny6/cxnuVJ4HE8t/EH07+UzDNiH9LJ/gyV6/i+Tf8AzXOY3vcFQIvGxJqORRxOVektyyLBQ613jXW+eIKBQYnpSKYNPV/wlisNkI7zzwVd57L+HcPpdCDXa5vnzRzf4pzA5seK/Jnm2wWbE6P8RZ/U+qOL+0ATnetQku6lBjLA8R72y8xStay8b2aMzUgkdl2PEKgxuH7SKgnGw4kEZRXEUwMNslbGKOXeWLImRLXaJBo1G+ptFEWbmorWgX0bveZMmsmr2jN9HMpDvvJPHkJoyER74+4i/wAzUuopBGpSneCgNwmTa5KLNOdoJLLzJjOk7w3OrmQRLaMLaV3i8Ro1cDOTqjPIF2BaxDxubAi0W4zGltzLUrbjKgbwXu7WQKKG8h22E5tT0zvn3owAA5uHnxi77xQDCdJPHhMQgK20NRZiyp7yAleJRoU1zKYgmArFuZR9p2mcMWw2iDvHj3CAU0zUWKxtRqMdrWIOxkLy4hgBqUPEFchAk17xgjqRxKUVGatQlGTRALh4kIYSsezCadSVJ1UunqFqBkHuAqUtsNjCQ+6mExiAy4tIDQA/tqM6gkVXEWtVxLGiMjNe0Ahq3E0mrg5TtxNaumdEj8iN6rMBjIPMHo8ugVUV1iFiW7SflGVMlGPx5je8zKlS7ozVkqOhyInItGwJWN7A3jrsVMek9EljUtaK78ynbSaqXj3jAQ2MpwDLaCdoFBalkVBbZbEEZLlDQTFlW1XGBhUjH2yATxtF73CxGm900KgaPSx1PobDT7mqT6zlVhpDXOcjtg3U1EZc+s2TZmt2Y6/eyYLH8y3FtsYGvSvzLBuakZwShVNncwvUP4EiYWc8bQjidRsNppcASW7mVrZe5I+ZRBHwYJPmUMDX3Il+o68MYnVUINA1Y+ra6ajGN1QmAwg1mTDa6KZceTvvEdTjAGwmU2vuXaaUcZMdHmF1zm2aoxNpWVCMhl6HC6q2lZel6PHi6ro8dAagANp0c/TnF0lY9m7Gcv8Ahdw6lSd1N1PQZyWxFR/mc67cuOhf1NOQdoOIB1xr3A3mzKERPBQFmPn/APTOb0/UKL1d/MzGunSxYQPu2i8vSoDq5MQOrsaV3HwZBmYmhwe01rOGHofWwFiyrfFzAmJ8GRkfYgzp4+oQMVy7rVEEcRfXYAoR1Njej5EzLq3nxrHnyhQp7naLw9QMmQq3BiPqDFce0y9GxFFpcZaet6ZSSQd5y/cMwUip3cpR1GsTPn6XGV1BqI71NSazfAUWxc04DqSIR8akLdzVhChTRk/r6jU6jLkz9X0+yYta3yI7F1vWAbYjfyJrYlMYKyYOoYt7h/iTw6Qpf57PkD5caoi+OTOhiHsuNU614lBdIqRRYxYMR1WO1J8CbMa7QOoTVjau8lS153pWIym+CYzIunJUWE05SvG9TRkBIVv3mb7Z/AwNWGjyJykHqddp7LvOk7Vj/ImX6fi/qs55Jm+Y8Py93mVsyjRjoeIzo1OQlv0EDqKO3xNf04aemUnmdHgaEwgbtuYzYQCzHZR+sJcLNubb9JSS30vUO28nuPxDGJgPsb9pKI5sfkQv9fX6CEvk3L9MQgb43/EIC4TAaID0BH1MGbKTlPgQNKGuYvrsC9Z0eTCe42PgwMbryzRy5VOyrtC83Hh8aaMpRxTA0YbJT7GavrmFen+qMw2XINUwtkBYUZys8vo83ZKcUtYkrRhhjcp7uZaBiBbMq+TU+g9IowfTh+J4f6Xj9X6hiHg3Pb/UHHT/AExjxSTrz+1eA6/J63XZnvljM5N7Q8qmyR3i1UyQqkyECo7ERGr9Nz19sNfp2de0zbEAGto7XtKXoswbcR6dC9G7uZuGsmVAwsHeJ01zNZ6XMpPtJim6fMdihllXSNQ4jFVXkPS5QPtMWcWZeEMqHNisUOIl10maMSZGx7qblN0uVv7TM758hGolYu95oPSZl4UmEOlcjdTNbIAQAiEPEIYmXsYQQ/6TIhLAA3Fub2E1NjJXiJTGde4llIUiMDcPIurmaigqqiX50mTV3SAlQqPIhFdpFapdE1tc04W2szNYLRoehUlIZlKvtMzCmh76pDE8NFcyqjRRMsrNaEaoLE3GZMdbiARNRBIZbQACpjQdQkUhxUWRvH5FiqmolUJcsiUBZgGsKrlqu0s7TOsrA2jsSKx90UDQlhiPiZo0ONBtdxK9ZSPmXitl33imUI/iZGpVDjeC6qsvEwhZ2UrXeTfKYyMPdLYWIJkDTSn4UA3k6l9S1LxMCKEDIhsyfkhGLEWMj9M1zXgXSIbbmPtiVzhjdTxHoSOY/JpAmUG2+Jd0nlWXdpSXUY2OzGDH7dpVJ/JgklthDKG6hINHMGBXEStGKPTuG8ibtY07SK224k+wzjBdUaMLLiKrLcnVYi8mRyajzQlwVmzpT7d4gWxFibERQgqLfC+CuoHtMxKKbeb8o1LMDsFNDczXHpRFjqqdToegfIAzLzwJn+i9GOq6g5H+xP8AJnrMWNVAAFTVuOnMYsXQhV3EM9ItVU36ZCsy6ON1HQKVO05efpWxcjbzPVOlzNl6UOKqJcWyV5N0KwLqdvqvpjgHQLHicjNhfC1OpH5m5dcuucDcu/dF7w1NjfmaYOQWJA2lwe0AMdMl3tA0Mgdgal5MWlhkRtS1TrfErAwJFxhTRl0oNTMeJmunLo/w8yYs74jydx8ielNG632niM4y9KyZsRIZDW09P0fWZH6JcmXSGqSrP0wfUcmQ5fTsBW5kd+mIAVwrjgic/req9bOWH23tFJk37RI78/HvmuqyEp6qsHPkdpS52+44124qYMHWjFmIAJH9wE0L1ZDhqA+JPrU/ru+G/CnrgFd0cd+x7yutPpehhvuf2jei6nDlQJjIDlr0xP1TEy9Uj9gJMY62TK5/VY/U6diP7ZxFzPhyAjkT0vTIHR0PBE4n1DpGRmKCWOZ/SZzmcvkJHxHu6lCD+k5uAnFj9x38RqEvux27CdeOPOsddeMaMCgWxj/UAO0y6yeJYJndydTp+pWtLiOXPiDcVOOHIjVcPVmjOPyfH+Y7fH8n4ruDMunaWhvcmcrFnC8KSZpx5GyMAePAnm16HRR9XH2widQikJrxGKe0iOX1fSkZDlQWD9wEZ/KZ8K3lxMEI57Tu4sOPpsXrZhbHgTJl6l8mQFjQ8DibvMk8+3n+T5+eLjh58ekCztJhUKoI4ub+r6F3xM2FWZQdq3nLogMpJXtRm+J4cPl5nfmGZjdzp/T0bNhQJ43nDZMy7q+seJ3/AOH+qxNi9CtOQcgzWY48fDvXn06mLpMaAFvcfmaAABsBLAlkQ9/PPPPiRW0ErLMl7Q0zZ+mTIpoaW7Eczh5fqg6Lq/5frfbf25BwfzPQ5DtPD/xdkGTr0Rf7F3kcPl+PnqeXpxmVsWtGDKRsROXkyF2obCcX6F1uTE7dMbONxt8GddVqSvm/Jz9bh+IaT2/WaRcyKpPaaMaOf7iIYjnfxH0R6nox1GMXkw8//jOJ0uNGT3CzPaKyKKY6ie08x9SwDp+scIulTuAPEz36e3+P3s+rDkQK9CBqPBhterfiWyDTcw9P5dD+G8Gv6gWr7RO7/FGX0vpzL/qoTH/CmH7slcmB/F2azix/NzpP+V/LzGraUi3LZDewMauF62U/tJg9HYHaWaPaVIJ49Z1e3iSx4lEjtKHMbTRUviTSngSpVx9qC0Y+4Eo4sZ/tEqWJftVQYcY7CWcansJDKuPsixjXwJDiTipYk3jVwH8un+mT+Xx/6RDsy7MfYws9Oh7QR0mL/THfrJcfYwn+Uxk8RZ6DET9s02bl2ZfsYyf9PxXxKP03Ee02y7l+1HN/6VjBuUfpimdOVH2o5p+mCopvpp7GdgSES/ajif8AS2B5kP03ITzO1Uuo+9HEP05zEt9PyhuJ6HYSiB4l+9HnH6HL4lL0eUf2z0ekeJWgeJf7Ka8+elfusH+Ra/tnotC9xJoU9pP7KPOv0badli8fRt3BnpfTXxJ6KeI/sqY823Tup42kOM19s9H6CHtB/lU8S/dMed9FgOJQU+J6P+VTxBPR4/EfcxwkYp2g5WL9p3v5PH4g/wAnj8CT7xXExE8RpTayZ1f5FP8ATIeiWuI+0VyKBiih1TtfyKeJX8ko7S/dMc3Emk2YZ9zbTf8AyY7Sl6LSbj7SjC50KZnOZrnVfo9UR/035iWI57FmlqoAm8/T2Ev+QM19oMJYAQ1baax9Pkb6eexk+0VgyvvtF2Wm4/TWvmX/ANPYDaX7QY1OnmPUgiE3QZDIvTZVWqkuULeCcYIsR46fIeVkGDIva43GSAtCXrMecLEcTN1DDChv7uwiebiyFdVlOyKfzMp5oSwS3uaWAP1nokyNx6b6Fh0dGhqi3unbQATD0ajF02MEgUojh1Cg0Guc9do12JVzM+elucvrOvym1xkiPau4XQfcwEWM+Emta3+Z5gLnzH35G/ebMGFB95J/WLITXf0qw2IImXrOix58ZUqPzFdPiUb48hU/mbkJcU3Mn/xXjet6F+kykEe3sZiLaHvt3nuur6RM+Io4sGeP+p9E3SZCOVPBm+etc+uc8l3dHtC34HMz4Hu0M0A8ftNuZqNTBu02Y1ByDLyaqYV3sfrHozlRpaqksa5uVp+osB0jHhjU5OPrMuNh7nZaqrnQdTmQq5J+Yjo8Z6brhjcBgT/+mTNmJ31nmLsMqutgEd4JZgdp6V/pfTdUqs4bG1f2H/iYOo+gZ0s4HXKPB9pljr8f8riyS3y5aZFUliNzzKOZmOxoeZXU9N1PTkDNgdLNCxsZMfTFh/UpPknf9oennv7ehpkCMCMxBncwdb/PdJpdg2VBVjuPM4i/TsLHfMT+Jq6bpMXSuuTG2TUD3OxizYnXN6npr6PIy9WUPEx/UepU5CE4HeNe0Z31b5CQCO055xtlcixY3MvHP7ePu2eC19x1HiMDWainOm18SIZ2jk0hqjVYGZhvGChyZpGjSDKqosZlQbwh1GJtjA1dPkUnS/PYzp9PjA3nFCqd0edTos506H57GcPk+P8AMduO/wAVtJqa+jxqAc+TZV4+Zm6XC/UZABsOSfAhdf1I2w4vsXYfM5czPNT5vl+kTqepbPk+OwjOn6cEhsuy+O5k6Tp9CjJkFseAf95qC9zvH+15vi+G9/8Ars5eoKqEwj00HjmI6rp8PWYymdbJ4cD3D9YwCQzX2r2/TnMeU6npMvR5jjdyw7NWxEvpnOLqceUEe07/AIno+p6fH1OMpkG3YjkTz3W9Lk6HKA51I32uODOkux5++Lxdj1+Jxkxq68EQmNTj/Qus1ocLHccTrOdpl2l2AL7yFoliQ0pnoSNh6jMMeMsTsBPH9XiHU9Q+TJyx5nX+r9foIxBSwP3V2nPTJgfyslrwfyfku5A9LgxYPcFN/wCobzWhVvtcE+ItcIO+PIP0lnGTtkW/kSPFbvs/08nax+IxMWU/dkNTMvr4vsfUvgxydTl/vWGWvGgT5PmI63pcWcq+TttcYmRXG2xk6nE2fpXRPu5FeZXX4us6jn/yXSairEH5lDB0dMpo/M52dMqMSxPO/wARJDMwomzMf2f4+n4ey+jYkx9NaDacr611GA9QQ4BZZ2egX0ugH4njfqOT1Ouyt/3Td6sxDn6zAAKQWPAkfr0YAqu85zDuJAak/s6WY9EACJIVbSBZ48jAaqTTcIipQBMmCjIBcIiUNowVUsVCvaDtGCQe8KSoA7wrMrvCuFS5VyUCZCtQLklVJRgXVSuN5W8s2BILJlAypKlBEwbMscbypAWoiQMYNS4NXql6oMlQaLVLuDUneF1eqWDAqQS6hm0gAgiVcaDPxJ2gAyydo0EJLgapVm5dDNUkGECI1UuVtJIagSSQSbQJUqpdyQIKkoGQyCUUVEoLULaSTBREqoUrTcYKCxmhdF94FVJHoCVMqjDk3gBp+Jen4h8SiYAFR4lFQe0ZAyOmJCztpUdzHkI6jJi6fGXyEAD/ADPMZchy5GyOD7jtc0fUOo/muoZg14xsBMzszVfA4nq+Pj6zaBJ2jMSWVJP6RQG80dIR/MIDxOlWNebN1Oc3qIEZ0ubMjgM1whlUPp06j2UbRC5fWzIiqAWYKKO8x5rp4j1mDB6mEE9xMXW9N6SkqtztYcfp4FTwKi8uPV2uZdHlldwXKrekWb4EnT9f6xC+gps17TRnTy9GcbPoTZ+RMvS/TFx5g/pkHtvNTJEu/gzpupAzaAx2NURuJ28B1KLmbB0aBtWgX5nQTHUz/wDF1RS1nn/4gw3hJqekPE5P1fGHwNE8VL5jwoJTJc2KdVEcGZ+oQ48pqOwH+mfzc6uBoNMDNOE03xMrcGNxNag9xCnu4QwMLl+qRx/btfiJylmfSO82dP0wXFZvfuDUOPzdzmY7uDLqxCswdvNzSjN3M8ueiU3kZm235nW+n9VkyYQri2HmZeGyTzHWJTKpx5NLA8gzj9Z/D9sX6VyR/wDbY/7Gb8ezamNHxNaPYiV0+L5+vjvh5N0bA2hsbKe+oby0DnvPV5MePMunKiuPkTndV9JJBbpcgU/6H4/eb19X4v5vHXjrw5ita6WmfPhXDjfK7bM3AHPxNGTDlxHRnXQ/+DBKrmxnDl4PfxK9HycT5Odjjli7E+TDW+BOhm+iZ8WM5MTrmXn281+Ijp02utvM6c3XzdlUmNyOKjsfTqDbnUfEKEJsNGjTRQETNk+nY8jFsLlD47RwaSyOI9jmZTn6TJpyDbsRwZp6frjY3mx9GfGceVbE43V9O3R5AQbQ8GYvhY9v9G+pLl6bLicAMBerzGdJ0hfqWyZB7BvvPN/RMxbBmI5FT2ag4+ix2Kd6JnK5a559+8v4Qe43DAlKNoU5vbPCjBJrmETAYyNBdqmXqcS9Zhbpm+5hqxnwwjcrRGR/Sz9O/bXRmublY7mxxOh6hun6lW4INET1J6hciBlOxE8r9Wx+h9X6lRwX1D9d/wDmdD6X1OvH6ZO44nTpw+O5cdc5BUxdb1a4cZYmI6jqRjJszl9RlfqGsjbsJz1fl+WcT/QZNTOcqtereUDjb710t5ggMvEPTqHuEj5lu+xhAN1P7Ri5nTn3CLxUpozQMYYWIYok6lO61HK+HJ3ozOcVdoJx+NjKjcqaTubHxHY1YcCh5nPw/wAwrbEV8zYpY/8AmP8AoJVjifUsT4erZWfUre4GK6TEMnU41+Z2vqXSjPhXIq7pz+Ij6d0wHUqa4nKzy+n8V+3Ou7mPpdAfhbnhnxl8jN5Nz231M10ZXyKnnf5db4l+S+XTNc5cBIoyj0jXY3E6J6bxCGIqJidLI1ACFtVRQ/MhM4ayOgeZYAgKbEhNRqCKyVBDQrlFVcorC1SrgUEMhUww1CVzAGrlFTGChIeYC9MICXW8ujEUJBg7wwLMh5gCJUOpKgUKl14kA2lURAlA8y9AlUTLqEUVoyaZe8HeAQXaVUsEyiagxN5RBEsGXdmMA8SQpXeTANkSXcMi5VRgobSpdGQiBXeXVSaZKgTtKuTepRgFJKFyGMFyxKBlmBJIJlC4Byt5AJKMCSXUhkECXLuVUqPIK7lwRIY8qI8SgZVmQGNQUklGUbl1UsTg/WOrXPkXFjJ0qdz2JnT+odQ3T9MzqovgXPO51bG1P9xAP4nb4ud80KY8dhBYk943Qy4xldBpOy3/ALxJN8T0CAxuEVlU+IpR3mnpE1Z8an+5gIqx0f5V8WX1SwF9jOj9E6BT1S5fSChd7InSTpMbUzKCfmVk6tOlcKtbzG47SOmxqAzAd5jf6phx4teYhV8yv5vB1XTl8TgiZbkaqVpYwic/D1BV9LGb8eUEQlhyoBC4gDJtAbJGgsjzndadSETXkb2zn9S1giZrUeS69dOZh8wOlOzDzNP1Nb6iZMW3HcztPTz9Ty0jdZWBtL15kuiJT+1we00jVjxa8tmdBN0APEx9MdVTaCP0mK8Pz79h1Y09u8psBDjKG0uOPAlh1RNTS1I0+pmNDssjz+Yrpuo6rp315Cc2EnexuPxOoOuxFQUIN8Tkt1ZykriQt89oeDBlYVkYV4QV/mVbv5dZOsVuXCn5Mer6hYYEfE52Po8Vf+Wfzcj9CVtsORsbfBjB0M2PH1CaMyBh/kTidf0T9MdanVj7N4/M0Dreo6U6eqTWn+tRuJvx5MfUYrBD42FSy49XwfyOviv+Ob0XUsoC1feoeTpcOZywTSG7qaER1PTno8w0knG26n/iOR7GpCQT4k6tnmOn8rn18vHqlP8ASQd8ecX4b/3mLKj4chTIpUidlXIFsFMsuMg0nHqXsCLEvPy2e3m5+az24g3lXU63UdHiyYwcOP0sni9pzM+DLhP9RCvz2M789zp6OfknXpV2IvPjXqMZxNtfB8SAwMpIJImm3X+ndDj6HCqE2Sylj+s9V1JDla4nkukznN0q2dxsZ6Tpy/opr+6t559zZWfgl+104SGVcEmYe3FkxTmETAMilEWYLrrxsOaoj83HVQjemweplFjZdzLJ5Zvp5j+JMi/9WcKdwihvzUzdNnbGNSHec7rszP1/UMSSWysST+Zo6drSdnjvvQv1uT1SchJua8OUZEsTmZAWzH8zZh9mPacq83yTWoGzGqtzGMxU8R+LqbIBkcbDnxAixBTK2M1G34kGFW3MrJuPqkIAImhcmFu1TEcFcQ0xOfgQnhqKYeddRmP0l43mdMAG7bmPRNO9SjUpGRdJGxmfoMRXqnHg1HoY3Aqrl18E8yXnbK9f8frzhP1dvYFHczk0Z0Pqb6sqgTDPP8l3p7VC5ch2kFzmAHElXKEl7SMKog7GV7iYXa5BtAqjD3rmUDJ3gXIQZDsJAw7wqFjLs1KvUJVwL1GXqg9+YW3mAWqQuYuXvUA1eoRYEiI3l0eY0PLCVYMVZ7yXUuh1ASdt4oEkS9e0aDvtJFCwYWreQFULSIsvUvVcKKvEojzK1by9QlRNIkIla6MvVcCrIMsbyWDIJFWNuZUsbwW3l0XLg3CRdTVcRFG5WkxjppNXcGANVLCyu8LiDA6ZVQ5IMDxKveFJUgqVDqUZVVtIDIBJW8iYkhEupRuFUJdXLqSUDVSGFKqQDUsCSpIRYJEpmI3PEkx9dnv/AMOjUz/cf9Ilk2qx9X1P8wTlO2DD9o/1NOSjq3UB81svJ+Zr6zMjsuHEaxY9gfJ8zGdboaBKJ38T18zIocrtmYt2HA7D4gANxCQDUAx9t7kRmTST7EK7V/8AM2gAOwmno/b1eInswikQhQYYfQ6nwRDUe2bKFx0JxutR+oye0kER69RrUEHYiUrAMSZx13nplwFtsebGHHyJ0+m6PEg/pjQDvQ4mX+awA1yRHYvqWMbEUPzDWU/qcQVbHIk6fNYgZOtw5E9rC/mZumzhshAPeSjrjJtJq3iRwISneAeQ7Tm9U1AzdlelnH63NQMDj9Z78hicY8fpJkyasjS0PtH5neennvmrJ5+DDPuWA33Qk8So0dMa7zapvvObj2bSeJtxkBZmuPy875MZ7yWd1XgeTBAfqcnuPtHiCDq/XYTZgAQUJHl6n1PwYFRQK/Sak242mdGjQZXI8G+8YKmdWjA0A3RXUg7iczLiy9BkOXp98Z+5O06YMpwGG+4kUCti6/pfKsP1UznYteDO2FzRurhnV9P6jWg/oufcB2mjr8QzYV6jHuyC9u4j/Hq/j9yy/H16oseFm3uvk7mOGLEuzZLP/wCUx4svrKCzMx/0jYTVjAA/8sCc/Tyd8/Xq809cWP8AtJ/QysvTplxlG9ymUCPFQg8suJLjzvV9M/S5yjccg+RFZUHoO7GgNh+Z3PquH+Y6XUPvx7/kd553qXJ9ND9u5nonX25e/wCHr7ul9Ap+qGNuDuP0nrO08b9KPofUMJvYtU9kTOfdl8x6+fjvFsoSaglpbGootObqLVKLRZaCCcjhF3JiJTlOpqnSxoMHTOzbGiTE9P064qJ3bzC+p5Ri+ldU/jE3+078855rz9da+XMS2Qt5NzZ07cCZBNODkSuFTT/Wb8zUt6Yiv6hMaTSzlfby9e11ZjcWP3CKUzZiX2gw59eDQaqNUxIhqYYP1CGGmfVXEv1lXvvKjWhrmF6iqJi9R8n2ihGoundzcI0ozM19o+tSkXRmL1mP2LQ8zTjyEJbcw3z1l8MGRmLnVuRtAuXkOpyfJlTxX2+pL4TVvCvzB4lM1yLqCUaqEBcsrtKyWJZlkSHkbSCmHeQSzvJUCVBIhCxtKIswJ+JUOqElDvBoa2lDYwyAeJWmVVSHiWqWZZS5ED2k1GoWj27SBbELtDqlFpZQjiWFJkNRX24l2AbglSJKhRghpDtFgG9pAGuDYZzLAEUSwMKzB4ER4gNchaXzGgDYhA7SyPiUBKmJqk1GUfxLB+IFgmSyJdyuRAgazC1EcQRIYB6yeTK1RcveTTTQwk1ROqQMbjTTbl3FXLVvMaaZcgMHUJNQEaD1dpKgXchaNXTQsgSzFhvmXrIl2AytSVADkww3mXwKreQiQsLk1R4FVIBLuXtUCqlFal1LEKz9RlGHGWPPYTldTj0dLkfIayZiB+N5t6q8vW4kG4T3GYPqZbN1S4lsgcAeZ14iOaVUM4O5Gw8QsmQfyuPDjP8A3OfkynXQWsbg0JMeDJnBdQWrn4noFYsfqHdgqoOR3mhOmLYWysaUcfM24+jVULHfRVQcj/8AhcWJBbsNxMXrfSsmRbwe3YLQ/XvMpFsBOhn0r064vSZWXck95g7zUV0+hzasenum00Z3dUNDacjo83pdV7j7W2M7+MK66TMWZXXm+HFwuRmt1dh4AmwZs+RWxdP0ekn+9u07WLFgWiyixHpnxIfaqiWY17cDF9F6zO+rLl0A86RU6GP6X/KAMjE+b7zrDOGEpiGWLTCVNoJCakK1FsZzaK6jJ7ZyOsakJm7q8lGcnr8vtoTcZ6rmg+4nyY0GqEUOYwbvc7OA3lodxKMoGhAcxpgZpRtSzI3uTbtCwZDdGRL5bcf334mzGdpjxx/qadhue0jx/LPLYGC/d+wjVJO5pRMqe3d928Ryhsh33h5zwy9muMW/EQGXHxu0IMzG2MiNAMIGJWPxjazsJVgMuIZEKsNjMnQ5TgzHpchscofI8TY+UE0sw9fiZkGVNnx7iRTMafy/VPiH2t7kmjfxEM/8z0aZk+9Pd/7iEjq4BHfepjr9unyy9ydm6peqL1frJcy85mq9p5rrkKZQvgkT0Grecn62gHVIQNiuqdfiv4ev+Nf/AFgMWxxt3DAz2Y3UGeLUf01PyJ7DHkvCh/7RJ+H2/wCR/wB//wCJkaIZpMj7xTvQmK5I71N/03Gqr6j8tx8TL0vSHL/UfYf2idPBjGPGEcbE8zt8fH5rj31+I0hQw2M5P8T5Dh+h5+xel/zOn6Drujzz38Z5si9FhwP/AHtq/ada4308WNmmjD90znmaMUy5U1XAyEGMajMjMpyHsY1H/Wc3n6nkd0dppx5WC1cz2phrkRe8jF8tasTCGs8CJTqkHAs/iNHUs32rX5hzspgxOfuNQ1xqvJ/eIOR25yV+BAONWPuLv+TCY2tmTGKBs/EEO7m6ofMSisNkUKI5cJb7iTCGjMq8nU3xH4GbI1tx4ikxAdo7GAGAEpPFZ8gAyMB5gmFnH9ZiIG88fXuvqc3xE/MsAVK3k3qZVQJqWGuSqEoAweVlhLLDiBVyESr5EJLlSqBkBGQwTZk3gFCIBEG9qlk7bQqaQJAJStLJgStPEog1JdySiWZKMvaXUgCzLDVCAlMsIrVbSzRElUJULiLLIFSu+0kaYhErTIbuXR8wmIRtxIssGpAYEJ2g6oRW+IOmSiwZCfiUBcLTtLgG7lyaK7y6jANgyLzIxCizsJnHWYtelSW+QIy08tBG8hqpanULHEhjANSq3hjiUJBFUSyBKupfMKGt5DJRkKmBLEq5RBEsDyITwgMLmUTUglE3EhYw1xsylhAIgXquTVUGoXIqDU1ya7gkVIFg0zXtA11uTKAiupJ06V5Ms8mg6cluoy5f0E56Zb6zJl07oDOrix+nj0znDDpyZyROnNnk1z2xZHyqn9zm53em6dMOL01Gw5+YjosFL67G3I2+BNgJC0Je+98RWM/0lyY2O1WtxfTooQZX5q6jOrGpSfBiACzlTekdh3ielJ6lsjrqb7TuJiAtyJs6xyxqqA2AmJ/bjvuZ259KQ/M7H0zrPUARj7h/mcRjvCxZGxZA6miJqzSXK9a5YkVCXDkNGjF/Tuqx9RgV+/edAdSg8Tm7ygxI61c0D2xZ6lIrL1IrYyKbkyATPkzBRvM2XqQoJucnqusLkhdhEmlsh/X9UvY7zl5cpfmA7Fjuagjc7TrOcceutUeYSNvK0Emu5j1QYhdW0rCgpq22gG5LLN7oTJpo3YgXjJGx4j1Qg7Qcelh8xw4hT0NLNGEadz9xmXDRozZj91sdgJHm+Y5QBuTv5hjIT7U47mKF5DsNpox4xwJHkqImnerjRY5FQdajZBqP+BBOVV/738DgSstCUo1OaEhytlNL7UmcB8jXkP6TQgvYSA0QAQclcQydIrvFkFjCs3RH0eqyYf7W9wErB1adH1j9N1CBsRbuOPBldYDhz4co7NRgfV8YvFnrY+0n/aI9n8Puff631XW6rpDjXXht15K8n9DMgYMoZDYM6PQZPU+n4WO501+205nVMvTfUAh2TPuPhv8A5mLGv5P8eTeuVg00xfWgGxYW7gkTpBRW85v1j/6QOP7XH+xjm5Xn/j+fkkZ8RBXTPQdNn1dFjPcCjPJYMvu5nb+m5Q7HGTsdwI/GP0Xz8zrmdRubJbExvT4GzHWR7B/mKxYDmz6Bx3PxO/ixquIIBQAm+ON814e+smRWDKrKEYVNIRdFciZTiAPiasJ0qATY8z0OCkc4zpbdTwZ5b+OWp+lTnYmevbGrCp5D+N8ekdOSbKmv3/8A4k6Y69PJ95oxC6iJqwcTLnfQD07sdyIQ6U/6o7UJDkA7zm8+0K9KO7Exq4MY5ij1KDkylzq52P7mEytiY8Q7iMC4v9QmVVRucqD9Y5Omxn/1Qf1jGLD1XF/qWMAxD+4RA6FTw0MdCRxpP5EMU8Nj/wBYjUKf6rmX0XThMf8AtBLZ05w2P+0wmN5b27QsSnntMWLqgTvjIPyJtx5bhYT1B/rNF3tG9WP6gbyIg8Tx9+Oq+lx55i9Umv4gSXMa0ZYkB3gFa4MlVGtC2lijBqTiPILSJNEEmoSsT3gRlPaBpaN3kEBelvENVMstIGl0xRFSjJqtoQIgCBKKmGaMlx4QujLCnzC5Mn+8KqyDUu7EuhUqhKKsS9pNIuWRAC94QO8lStBkw1coAy9JEvVtUYgal1UnJkI+YwSSVxITQg1dyiblAiWxVRZNRhqCVkyrjQse0y5euw4v7rPxMfUdb/MFQqnngd5vn4+qp+jN1rW5KYvHmafSx9PhOkAACAnUOiDXhZV/Ezdd1PqBVS6veb+l1G/pQfQW+8bW8XgcHEoU3tGE1OXXsQjaQLJchYQIVFyaRK1CXYkEArmQiV3kLQurq5XfcSw0lwiiAYNRgMhqFUCwFDiUVNQll3AXpNSqIjdjKIEqFyAiM0gyaQIUp22gItnUY4oDL0gCAFGJbErltQo8XNNVKKg794ngZcQCLoOxG35hO3AHeOKiIZQH8TXihWTHYC3QiHJxp7QB5M0ZKFkmh8zn9T1Gr2puJvma1IzZTqc2dhMeZyTXaacpC+zv3Mystv8AE9HMKWFJkIqNdgBS8RUqNPQ9W3TuVv2tzOh/NnzOKDRjMeZxtyJnrnfLXPWOwOsaQ9UeSZixlnQso4inZpj6un2ac3UlzQMz5GAFd+8BW3lEWd50kc7dUAWjUx7D5ggX8Cbunw6kBcUsrIcGAuwCLbHvOr0/0vGN8vvbx2gdMLf2igNhU6eNTQ3Ahz66vqAXocIFHHjA/Ex9V9JxsC2JqPgjadSwB3gM1ys/avL5+nyYG9y1KVr/ADPQ9RiGXGVYA+JwM2Io5rtJXXnrTcTV+JrS3oDic/G1ib+nf+nQ5kZ+XnZrWvsFcnwIZ1kDWaH+kf8AMz+vjwj7gz/G8r+dRDehmPaxUPDebfw1ridxudK+BG4+nA4qYcf1JCbfHk/SjNOLrcWUEo9kf28GMZvHU9tXpad2NCV6w+3ELPmLpn92VqXxDV+2JaHkyMiCsfu3MciVBxIeW5hZMgReZVYPqrAY0H/eP95pOFOqwthyXpPccic7ricr407s4P6CdDG2gfJmV+31ssa+kx/y/SJi1atN7/rPP/xXnAGFQacGxXadbJmXpceTI5pCNX695476jnfrOpbK+w4A8CPy+p/ZOuJf2730r6mOs6VkyEeug/8A7DzHdbi9b6bnQfdp1D8jecD6QrJ1WvgBTPQ4svsaz2MxfF8PB1nPySx5RcjY23nR6LrPTzY2vht4nrMaZMYyoKsWR4MwIxVxOkm19nr5Lzzn7fRfp2RCofsx5nbxgEWDYnm/o3/ifpOPIv3LamdTp87psTtO88R49326fp2JaoAtHaKxZw8eRrTbmUWoJXTe44njf47yUcS3uDv+09eAy0bnif48N9ZjA/06pnpnp53VdfiaML1jJ+JhRrAj0b+iwkYsR+qrYbxJzO3LVAqXJiz45F895NMm0uvBlayK0y/cOGMm4+ZYIMGQS58yfbkYfrNOL6p1eP8A9QkfO8y8yqI4kxm8c38Oxh+uvxlxqw+Jtx/Uuly8McbeDPNgA/Bl7j5EY59fBzfT1AfE24YE/BjsbgcV+pnk7I4Yj9YaPlYhNbG/mZscv/z/AOvU5XGWipuu8CtoGBPTwongQzPF35tevnn6zA0BzLKeJRW4QBHeYxSwZLoyVUlQZUBsy2F1KAqWR8wJQEH8TT0XTL1HUBGalqzU6y/R+lPLN+86c/F11Ng4QaFqIE73/R+l+T+sv/pPTV9pP6zf9HRrzwPmXYqeg/6T0w/9M/vJ/wBL6Uf+if3j+jo1566EuwZ6D/pvS/8A2ZY6HpR/6Il/o6NeebcbSk22M9F/JdL/APZWT+T6X/7Kx/8Anq684ytq9pqGON+Z6D+U6b/7Sy/5Tpv/ALKx/wDnprz10JNfxPQ/yvTf/aWT+X6f/wC0v7R/+e/s157VL1ULnffp+nr/AMpP2i/5bpjzhWX+i/s1w1ygww9zrnoOlP8A6dfgwD9N6c8Fh+sz/R0a5ZYSjvOqPpGIi/VaC30hT9ub9xJ/T2OXUo8Tot9IydsimKf6X1K8BW/Bmf6+5+BjFmXVx/8AJ9QvOIzk/Uz1mP8Ap4sGTfltJicdW4Nb9R02E1kcE+BBXqOizGm3/M4J6fIN8gYH5hqmnvU7z4P9XXeP0zoso1KB+hmPOvS9BlX0heT83OeczoNnIiHy6mFmzLz8Vl8016noOuTrEOLKo1Tm9T0uPp+vC5WrC24Mw9D1BxdUh+anX+uIG6Rcv+kzP/HefhfcY8jHJ1en6cLA5F8zoJr0AuKucD6f1f8ALdauTt3neyZ/SzBz7sGbcfBmPn2VJNFfaVXzGHGNmG6ngxZBB2nESt5YqSjINpUVcowqsyiDGCcyoVVBFgwgwdoNS+YJJBkUYlEG5Qa4WqEQ32lHVC1Sah3gUCZCTL1CQHeFCGhSGrk1SCES62glhIHgTSInKANzsO8aWmTrWIx/ma5m1WZlPUubNYxwPPzMCgMzt2XidTJpTESeNM5mJSUevM781WDMTqJi2MblHuIiWO87xBPwDAJ2l3YgGUSWjFTxctVJhrjNwjT0GT+o6tsCIzKFNxCJoZd9zH5QuP8AuLTFnluXwTp0gk8ngQSDcMNqtuw4g4w2RwBzNI0dF0/q5PeaUf5nTVVXgXXbtMuPpctezb5hE5seVVyONJ2oCGb5dPocRK6m7mwJvDBRQH7TNiYaAEO3mOAAG/Mrjam5MvYCUWAEU7yoDPmVFM52NTmyu7LQr95o6k6lH5hKoSvxI3PEcd09PMyji4zEzH2LuT2HeD1pA6j8y8JKOrDkSV1nmN+H6J1/UDhca/8Aca/2mhf4Uznc9RiB/WCOs6jIg99D5lHJ1HPqj/8ArOX/AL/Zn6gM38Ldci6sbYsvwGo/5mDqOi6/pf8A6jDkC+WWx+862Prusw/ayn8ErNmH69lTbMhI72LH+I35J/rN/wBjzWLq8mOtLMlfOofsZ0+l+sCwOoAI/wBScD8idZh9J+pKTlwIrH+/Ht/t/wAzkfVf4fydHiPU9Lk9bCOSOQP+RNT5Jbl8Od+PnqeHU/m1ZQcZsHionI50lmnJ+jZn9U4r2YWAexHibetdiRjXbyZa8nXP1uE4GL9XkyHcAaVm/GCTZmLCrIKWhNKA/wBxuZrl1dp3V4hn6PInJAsTzbYkajxfmeoxGcTqOnbp8rjGAyg7oeCJK68d+MKxIyAAIQPibkw583TZPRHurg95n6fFizLqxFlI5W9xNGT1emwNkXKx7byc+asu9OYEvCVnPyY6addEJx2N/Mxvjsfgzvz5tj7Hyyf182PV/wAFf1Pp+fGf7XB/xO3k6Yg2Jw/4KVk6fqW7agJ6hMgbYzq8znrqRp0cGYFRcDNgDCwIgAopEDokbETwn8bkDr8V8nHX+Z7jpsmtQDyJ4r+Nhf1BGHYV/tM9UnP2sjz3S/S+rzoCmI0TsTtOrj/h7MvTs2V1U1dDebfoOdX6YKze4bVO4qalrsZvjmWa5fLvPWPnBWmI8Sp0PrPSHpOvdf7W9wmETFmN7qtpdCXUmmQVuPmTYybj5ksGFSiOJYP6GQS68iBNP6SWRs3HmEBtsZR3BB5gXW1GbvpWH1Muoiwm8xY1LaQNyZ6Do8A6fCB/cdzOPy9/XkPBIku5NUsTxauKsy5LkBvaXTAciQVW8UH2laiJWdph3kHGxgEmS6FVJhrR0/UPgbUnPG87f0/qnz4SziiDPOgkjYTs/RiT0735nf4Ldw109cvXFST1jR6m3Mr1fmIsyQaf6xvzCLAjdRM0vXtUB3sP9sEpjPkfrFaj5l6zAL0UP97CWMAPDmCHMIOYE/lx/rMn8uv+syeoZXqGBZ6dD/cZX8rj/wBTSHI0E5GgF/Lp5b95YwoO7fvF+o3mT1G8wHhVAreTSngxGtvMrW3mBopfEv21xM2pvMrU3mBptfEolO6iZCzeYJLeZcDc+Pp2HuxqfyJ4z64mPD9QYYgApF0J2PrJdmxquZk80eZy8+PDiwZHY6nA/u3ucevlnNxuTXJZwRFWNUVrLMaG0IToydjanDeJ6Tqv/EfRiefbPMAz0fRtr+lFfief5/GVrl5r7TOx0/UDN9NOMm2Q2Jx/Td8wxKLYmhN3R43wdUcGUUSJr5ZLyT2630/qhXpZTseD4mt/aSDOMFKMR3BnT6bL/MYdDH3rx8zwyt2GapVxeqjLu5pz0eqTUDBFcGWaEqLJuQVUp0KrfaDvGKK/mWKMWTL1UOJQwASFYr1LENWsCPaL03COOhZlF6l6rG8ASniUdoQbtKapFxVwd7hbQqHEhgPxICODDoA8ytIJlEsTH9Q/8sfmbtIqZevX+ifjea59jH1jgYk+TL6TCB0tt/fvFdV72xJHdbnGHp1RdiROueMjTi9Qv9Vu+/MyuN5pc7bzO5noiBEYuK4WHFfu7TTgXU0IV6OlRtzHriAraHlHvUDtGGlXUdoSeWZlvIW8cROQGyOTGPl2tZBR93DGGwmkSjNf0vCCTlYfCiYcoOqeh+ndJWFNu0Rnq5DBdAAftFZ+nLqWfgCdRcFDxKydPrG+4mnHy5/QZFFrd1uJsOYH+2pz/S9DMdJ4P7zfpBFyL1+1FiYJO0KhW0FviVgnIhZSBzA1XjUnmOO0zFufFmRr3HM6waswPgyw1C5M5s38yiLH43kduPTd07Wgmm5i6M2k2LMu0FJJJKoDjBOpbVvK7GbOg+oP0+UYeopseT232PwfmZpm69q6Vz3A2/MlmzK5dcS+Z7B1GL+Q+stjQbLktf8A8T//ACIxcp/mG9T+83AH1BV+q4epzIGQoqk+PbVzd9W6QJWTEPY4sETH28zmvL8vGz7RS6ezRimZemK5cYJNONjNIGmHhsxoTaZ+sX+qT5AMahgdYLVG/SS+ljAyNhy+vi5/uHkTX1OnL9NyuvGnV+K3gYxqFSY8bKmbp+2RCB+ameb5b5vmOXh6gqwZDv48zScaZlOTEKPLL/zOKmQq02dN1Zx5AwM9f+x9KXxn4e0/hNfSx5MZ/v8AdU7r4d7G08z9N6oJlxZseymiR8T1oIIB5B4McdfaMc76pKuybMLEIouRTXMaVB5g+mBuJ0bZkBxt+J5f+NsOVWwdSiasbkgnwfE9kcesHzMnX9EvW9Dm6Vx967HwexmbNXm51K+YYuqbFkDKCpvtPa9D1xfAhdTZE8ZkAx5SjrpdDRBHBE9P9F69epX0nUBkHbvM8XOvLr/I4vXGwH8SdKvUdOOoTlOZ5Se5+raD9Mz6edM8POnft4/jtsVLlSxObokqr5EuTmFVUICSWIRaymFmFxGdNgbqMoA47mS3FavpnT6n9RhsvE6pgYkGJAi8CNG88HydfargVlg7yVvB0G7nPARO8l0ZVX+ZdwB0bfMoILjKJ/EmnadAJXsJRSM00JLBEAQCvG86n0f/AMrJ+Zzdp0/pP2ZB8zr8P/SWN8qSSexlJJJIEkl7SbQKkl7SbQqLC7SlhH7YAS5UkIswDDMA8wJJJcuh5gVJLr5k0mBUFjtD0mAwMANUW7y32iWO81iOD9ZZ831JEQn2izMH1JGx4wHN6pPqnXPh+rZSm5qpz8ufJlPvYn4nnvO9a67kBxxJRMgI8QrnRFBT5nf6d/R+nb+JwVJLjxc3dX1Y9AYk8Th83N6yRrk/6HhTN1Zz5Ptx7zR9XbB/1DDlwnc8zj9B1DYHP+htiJeTNqyCiaXi5m8dXtNdfqFrNfZt5WJziyBhCJ9XpcbjkCLG88tmXHSN+UA1kXhv94AaF0x14Ch5G4kA3llcuufISTJdwu/ElfEus4o5GIqS9rl6ZWneNVV3xLs15haBAKbxotj7aAgqTUMJtK0RsE1ExgO28DRvCo1Lol7yF6kO8orci+lHJ4hagQJQShDCipFDYl6qkOMGQ4/mVU1kTJ1mcEHGps8k+BG5yceJmHM52VlRBvZIsnzOnE/IBm/qa3PEx58rZcln/wDiFkyXZiL2JnokxQ5GiCLMPI0DHu+/E2y14g3phVH5PiaOlWj+kXgOrHH4RRP4hzoSPeSZn6nIWOntNLDmY2FufzDfKOKUGLVizfEPOdgsFRQA7mGmrpcI6jOoJpBuxPYCdZep6vrGOH6Xj9i7HMR/tMn0z6dk67L6CWMK75X/AOJ7fpOnxdPgXHhQKijYCNwnOvLj6B1ze7L1blv/AMjFZfpX1DBunUZDX/cZ7MgRGVAZn7On1jyGDK+PKD1m1bXU65AKgruIzrOixdR1Cow2KmYwrfTm9HOT6X9j+PgxK5fJ8f5htCKc12jygyLqxuD+JmyAs+jsNzN68+FZHL+1B+TM+dggIHYTawFUNpyevyUHA/ELP0yPksgDeESdFTKW0sPM0hgcYMjvPWNfTNpKidACc0IwTWOBRM6GBtSAyNyjkEIixK4lULTJ1QXIFxOSAx7TS7RSouUnV+klrn8vf141zMmF0Y48m97qw4M730XN/PfTsnRZD/VxC0vxOf1fTOMJ0+4DcfEz9F1TdN1eLqcfKmmHkTHfP2nh5/i7nUytIBw9QysCATRmxNu80/Uemx9TjXrOnN4sgux2Mx4NWS1/vXkf8yS/aa8vy83m40o0LqBfT3XBi1V1PE06MmTCyAbkQ5Rhx7NY4M2ogYqe4mQ48nTuFyoQDxNuDaYntqe3is6lczj/ALjBViJs6rFefJ/+R/3mVsRBnrx9Kena+mdacS4gx2sj9J7j6L1y5sJxFrKbj8T5kbxsPAAnR6P6j1PS6MuEgkWGB7iY48XXf5eN+tnt9RDA95dXPm2b+IvqrsDjyemvgbzqdB9V+oZMK5fV1+RU6zrbjHXF5m17dNjIybzz/S/W3LqmSwx7ETtdP1uPKvNHuJbLGJZfTxv8Y/Sv5fqx1uIAY8+zfD//AD/7znfQF0dUzawDW1nme5/iHp16z6J1WMCzoLL+RvPmC6k9wc/pOd8XXq4v34vL2f1HE2boMugblZ4giiZ7D6bkyN9HOoksFOxnkX+9j8zp119prxTn62wMkq5cw2uSqkAMu/MCSxIBfE6PSfTi4D5dl8TPXU5m0Zul6R+pfbZByZ2cOBMKaUFCGoXGoVQAB4kueHv5b0LAhAiCDIZz1VtJW0o8SrMaaICWQL3gb+ZLMooav0hBjUuvEugNjKuIGJFStpdC9pCsqYgFTp/SvteczfzOj9Ju8gM6/F/0V0JUkk9rK7kuVJAK5LlSQIZUvtKgGsJ/tlLLfiAEkkkIuB3hGCIF0JRqSUTAvaQ12lXJAuzKJ8yEwSZAvJuJnbkzQ0zZTSufAmoPEfUCH+o5m/7pmuzJ1LE9RkbyxMBTc5xozaXA4nSXCnUfTgcKg5UNsO5El6xWJbMbm6XInT+q2wi0NZAPmdv6jR+nV8THyd3myRZHDxcQm8wcMNhtOrLsfTT6nRlfErgkRP0bIdbJ2j+oGnOfmeD5Jnbpy0dI2nKPBj2NMR4mPE1MDNea9YI7iczpK7yXcElpNwYY0Wr4kupRlamIqpTTA4JqUa7wRfiQn4g0y1qTaLJlg7QaZtIKuLBl3CaM0IMokEyWO0LojBuTVUlgyGiuxJAVqMstKaX1A/pMG2sTz3U5TuJ3+qJOBq7Cec6jdmno+H01AA2OZTjbaDdSxk3oz0IVRYwglRlDkSEXKG4DSzZiF6jMOHvOlgHsuRzvsJFK7eBOffuPm50OpcY+mb/UZy0PmG+fQsg3szX9L6LJ1vUoiD8nwJnXG2bIqICSdgBPc/R/py9B0oBA9VhbH/iG81p6TpcfQ9MuLEn5+T5msChUAHi4dzLpEJin4hkxbNsZlWRmvqlHJqF1mBc+Eowu4nFt1L3zNTGxIrxmf1/pXV6sbH073XtOviypn/qobDKDJ9c6cZMJatxMH0RgPUw37gLqbl1w+Tn8tmY6LM4nVNrb8m51PqGYBQg5M4uXKC5rtNOPE8s7i8hjQ1AL8y8SWbMiocmYBe5h19Oxhx/+AyH/AFLf7QOiyWSvia9Gnoyg7LUwdCD6x/Ehxdrp2KisjUJHaZc2SHRbZLlAkRSEsajZivH/ACev/wCpi52WZOsbGGGRRpJO4HeOIJExdUjeol/bcR5+J5dv6B1Ht6npMhvGV1j4mQZ9PWhsfNG4z6EqZ8nVYG9uZh7T8RZwnpuoJYV2YTHP/fUd/nniWtiddkI+yNXN1D8ALAxhaBEch8TTw6R1fqUoc33j+kYMgHcTUuPHkx1lUMP9plRBizFRwDtJZ5aeX6rIcfXZ18ZG/wB4eN1yDcSvqaV9Q6iv9ZMQhoz1c19Hn1GnPiJUFd/MHp7plPiEuQiMRNYLJzUv1n4dZ3b1NUFPmdv+Gn/8RkxHcEXOIAe+06X0F9H1JfwZxvjy9/ySXivUZOmx5BRWjyCOxmjCvrWOM6Dcj+8eZSZFaO6VAOrVh4Int68x8Xi5WbrPqS9J0+RMx9xQ0PM8DlxKrWLU+RPZ/wAX4VCdO9b6iJ5TItieXr2+t8HE+mtn0vr3xhkye8FdiJxMrXkY1W52nZ+kdIzZvVYVjX/M5n1FPS67KtbXcsts/wAeb5ueeevHtm2lgSCjC03DigsS7B+JQBHzNHTdOeoyAAbdzJbIp/07pPUfW49o/wAzs8bVtBxY1x4wqigIYFbzw99XuriqEEgBoREGr7zniLPEoC5enaTTUmCVKqEN9oJsGMRdSbXBFgmT5gVq32jBTCmlaRd3IPzNNLK9xK93iFe3Mqu9yqigmdD6Sfdk/E52437TofSb9R/xOnxf9RHRMqWZU9rK5BJIIEkkklFiVLEqAxJb8CRZMnaAEqSSEWeIPYwjxA7QLEqTtKuQSQySjAswTLMowAMxde3p9Lmbwpm0zD9UQ5OgyqpokVFuRXgXN3BBqMfGyZCjbERbDSamI0MG47DkyYTaMR+JnWNBls0Nx+7KpO5Jna+pJp6AH4E4mI/1V/M7X1PJfQhfgTz/AC/9ctcuHj2JhMfmCO9SaCxuellu+mPo6gUeZ0es5DThpqxsGB3naxls/R6jv2nl+fnzqxWMzoE3iRv0nLxN2nT6X+rgZborvPPWr6DrEvWG5ESV1GEpINVGMDsS9hANd5LWvmMBWe0oObg3XeS/mTAR3hCgIoMPMInaXARbfiWK3uLL0OJRJIjAZ5+Je0SHrmWWvvGIbV7ywNrirIG0r1DVGMNNP4kihk3qBlzDGpJiS3wquryjHiYXuRU4Ja3o95r6jOchLMf0mFtn+Z7Pj5+sa9JkUKa5JiSpE0Nub+IBIM6ABYowzZAPEnaEd1EomI0xnQwOBiNmc4Ix4mgNoxEXvIn1D1WXXtM6rbQ2GphPQ/w/9D9Vh1PUr/TG6qe8NHfw19LIb+bzJQ/sB/3npgvmRVCgAChLuZrciUIBapbGIy5KkaGWgFplPUjVVyzm2uZ1VI19Rk+AIbOALJmXA9vkbyZeV/coPEgR9RYt07E7LX7zzP0vKV+pagdqN/idP659QC4/Qxm3bx2nGwkdPjY/+o+36TfMcfkv4P63OcmRt9zMunb8yrJNmETwJtjmDXZDN307EPUUmYyNws19NmCOB4iHd8Ow6H0jOdiHpZsinkTqYnXNgsczj9W+nrmqSs/HfJ7vYmfIO8ovJZyOFX9ZHbq55puBPbq8xwSREIAA4jQnzMvk/J39urS9EDLhXJjKn9DNQVfMn9PzIxK5OF8mDMMiHTmwmx8ieh6pU+o9CnW4ByKceDOblwYMjhtTKw7iRGbpQzdJ1Dox5F7NHU2yx6p8s65+vRnTEp/TfauCZtUqm5nOw/U69+bEmbGDTowAI+QROp1HTYT0ydV0bXicWPj4MW5fLl18Nz7RBlbIQFFDzBz6enZGY+xzVn+0ydLm9RCKAdeRM/1gZm+n5DR9hDfpLjnzNuOV1+EHrMtmiTe/eZv5Y8jeaumyr1+AYXYDKv2Of9j8RAZ0ZkfZlNET0cdSzHu4vjA+i3iMw3jb4kGQiXrudG2r0lzDY00b9HU4fqiDJtvW8xLkI4mnqchydNi6hfuB0tXmcvkj1fD8m/8AmvXNg/uQ1DxvlUHTs44JiukyN/J4iN6UXGnMdNhbno56+3Ovn9T69WQn6yf+p/SNais2BrZZ5Ii/zPWfzGLD1pV7vqMZAA7kTz3oX9UOFeA/+OZ5er5fU/j95zldF9PSdHiHG1meU6vN6/UPk/1GdL+IPqLtnbpsRpV2Y+ZxBrua3xjxZtvRmkS9NcGCGYci4aMG4/aFHjUuwUDcztdJhGDHprc8xH0/pdC+q43PE3VZnl+XvfERd7bS7rvKK1IRtOC7RFwZV7QSABLBBWo8mrLXUhBP4ggbw9W0GhFg1CFkwGPeQNRG8hpj1dQL8yy4/WCTFXYut6ggkQgCfiQUfzCagNyBpZqUKhdEFsczb9KJ9dh2qYLozd9KP9dvxOnx/wDUNdSSSSe5lJJJIEkkkgWJUISpQxOJWTmEnEHJzIAkElSSotuIPaE0EyKrtKhGVV8QiCoJ5haSN6g94EMHtLMqABmXrv8A6fbuZrYTF9QNY1Ex8n/NWPG/Uk09W3zvMBHunoPrPTerhGRB7lnBAs8TPx3eWkEK4MgmwYYgg+I1+ry5VCMbEQTKBoyWS+zThvGAmJRqjNc0LY7RvRfUMnTPXKHkTPka9hBA2Mz1zLMo6jMVyHKu+JzYPj4m/ouoAygE7NtOV0XVD0H6fImpSNviXgyFWo2CDPL3xY1K77Y9DECDRviN6fKnU9JuPeo5i9xtOUqWBbiq2gHGQb7Rt1LU3tLrLOUuVpYN8TUCKIqUPEKznH3HMrcczQBvKbGLuXYYQeLEl77xxXaCEs7iPAGlqWFB7Q/SEo464MACQNpW3eWVI+Zk6zP6aaQaaWc7cJ5OyZ8andhtOb1fUhjV7HgTIW9XJe9CLyhibHaejn45GvS8zFmoHYeIWHEWYk2YHTLrb4E343VROiWseTE6g+3bzM9kczvdN9JzdduP6eP/AFN/xNy/wv0q0cufIx8AACFkteVUFtl3+IwY2B9wKj5nu+lwdN0qjHgxKgHcDcwur6bD1OMrkRW/STY19Hh/UAWLZtQmj6p0LdJ1JWj6Z3UxGBDkyrjUWWNCEdb+Hvpn87m9TKP6KHjyZ7VFCqABQHaZfpnSL0vSJiUVQ3/M2cRWpElGQmAWmW1NMHWMQprmasjzFnbVq+JKRzTlIJ33EcM2pLuIYAMTE5MyYgSTQ8Tm23Jk0Y9+eZzPqP1IoNGH3P8A7TJ1HX5MlqmyzCwLczpOf249fJPwhaiWZtWQ8kwLvfmGqCWV5qdHDQItmTbWIajeCFOqRuejyp92nmK96GzNeD3oDUPLgDofMsc+uvOC6DqnRrPEn1QV1K5l+11iumY420sJt+oIG6AN3U7QnNysItlu4zHkXENrJPJi+mI0hTH6MfczFT574xP5puymT+ZyHhYQXH5hD0vMjx+P0X6uY/EusrcmPXR2qN0OR7SIZ1l9DIfMFumeu/7zQ2PN/qi2x5j/AHGF1hCN0+en+19jOr9P6vJ0X0/Phz430vviBH+Zys+HIuX+qxIPDeJ2vpjL9Q6M9Ll26jAPaT/csz36mvZ8fnm4wrk6iy+MgXHr13W4xuob8GFjAxOyVdbxy5E4YTTx3r/CP5jF1SsMmBUygWGCgNcydVXUYF6pfuHtyf8ABnQzomNf5jGNxz+JgyZB62dQmgHGdQ7HwZebnTp8d87GQGHViJD1GI4PeerXrEJ0fpqjPq6duGIb9jMGxmv6W/p/UMPy1TPc2Nc3Lr1XTI2A6atTNfp6TqXcHkQPVP8ApjkNrO/qPL7rnZgo64WBYQ18Tk5z/LdR1nWk8ClHzU1582n6pls7KlTh/XeqtUwIdydb/wDE8c8217uv/PMn7cjI7u7O25JsygSO0HfzCXV23m3Ma5BdEVNXQ9Kz9UMjL/TA/eZVGtlBFWZ6PHSoFqqE4/L1kyC77CHZ8ShQ3uRmvieTFxNRMLVABEq6PMiDu5RPuFCDZA2k1nxvAMmWK0nzALHuN5FPcx5BabG8rSCL7iFt5lGxHlcLC781JpYmHsd4SjfaExTPXaUGF3AI1G7hHn4hfAiaO3BgNC0/tLIBiJihQE2/SiP5k/iYRtc2/Slrqb8idPj/AOoOxKk7yGe5EkkkgWNxKkBl94FjmSQfdLreUGnEF/ujMY2gOPcZAEkupAJUUZR5hESu8KB9gYfREZLoURyZWkudI7zR0mD0A1sDc5dS/afpPymdgcVVMk19URpEyzotCZUsyoQJnP8AqLU6rXadGczrmX+Y+QJx+b/lY5/Ve/Awrep5hlvLttvPTdYchxn0QC3zPNZVcZiCKa95z+FoGQachEG4zqk0ON9yIkGegFLoDmVqAlc8wC1bSK0oGVW8BwIUXBVtVygNoVVKCxucbal5h5OpYsDUWYDSWb4HZ+ndd6WQG9jzOzkogOm6tPGY8hU1N+D6vmw4/S5X5nm6+G/hd16EV3lkgRHTZRnwrk7mOCicbsuMrDXKreFVSjfaDyvYSUbldt5Nz8yGqA90INXIlAgGW1dpYvlRO8kglqQYTVAAg3PPdUzPmf54no2WxZ2E4fUoFysRxdidvjb5DiKZFRDS6Rv8zA9h3Q7HiOyoNQKPue0b0/Q5urYDHjLeT2H6ztFxjxYiGA5vsJ6P6X9KRQM3UjflUP8AzGdJ9MwdAutz6mbyeB+JM3VkXRi9Nc8uwuVQNot2LnSDU53R5MmZ/wDtHJnXwrjFEbnyZnW8ZsXT9T6hsCvNzUnTvfuIjGciUubeo2KRn+mYupGnNjDjsT2iej/h7o+lynL7mbtZ4nSDSapdTNKy5T0nustj73yI8ZAwBB2MTnAfEyngiYuizkdMFJ3UlY0x0GyRL5ZnfNM2XqK2HMzqnZs9d5j6nqBjxGzuYrJmCAu5nK6nO2Zyx47CJNY66nJmbrDRCbmYnZnNsbhXJVzc5kcOvktLZb4lBbjaoQV+6acyiumVk4Fd4160xS+5hDfM0WNdhGDHq2/eHjTUdu0ZiW1+ZG7chuJFChR2jwnaLxijHr5mnnrPl6bUbHMDqnYdIMbH+6bqGmcXq85ydUy8KvtENceaLGygktxGBMDm9bD9YnClgqeIZwDtMVn5r5w4dMh4cGX/ACQ/0/tEDGy8GGuXIneR5/P4o/5WjszL+sNUzJ9uU/rKXrHHO8YOsQ/cq/tIzfsJM2Zdmoj4jRnvkRY6jAeV/wAwhl6Y9j+8M5/gc7LkxMCLhfQDr+o4CGCtpZfztxC19Ow5Iik6bCp9mcrvqG24P5izZjr8Pc4vlszYsnT9SxdST3EYh6fKBftPg7QcnX9SuL+q+DqFH9zL7h/tH9Bl6brienbGuLORqRlJ0v8AvxJuTyX4p1d5q26RXwPjDUGUjeea63B1PRjIc+MqXIVSNwQPmeiV26fP6L/aTQ+DF/WsuI/TcqEgk1Q+ZuJ8dy48iXYyhkcRhWhK0zo9wsfVEVc6n0rIMvXYTzTAzlDGDPX/AML/AEnFiwL1jNqd70j/AEzfO3wz1cd5cyuPmGLG97Rb4rHtETlzHp+ndn4Anbq5NceJ9upHm/rfUFOoyuh5apwHZsjlnYkmb/qeQsoJ3LNc588vPp7vnmdYsCWF35lS1IuacTEDX9073TMX6dC3NTgg7zsfTMwbEUPI4nD55/52Ea9IlEHtHKFhsqkTxqzAECQ34j9MAijGhe4G4ggnVH1YPiVpFRqFl9UGz5jgv6QQoDS7ABvi4Y45kK2wl6JdgFXrmTWascSihv4lMnYGNAi/0hKa7yrFc1UrSPMi4aGB4lHfe4ohv7TQk1b7GUHfurmbfpb31YX4MwXW/M1/S7/nFPHM38f/AFEd6SVck9yLklXJAuWDRlKd5XeAyxqjFx2YpBbzSNoUa4ttol1IY7TVjO0ZoDciDHP0E9oQwOe03aQO0EtUaYQvTCt+YDdMQ1LvNOreTvBhK9OF3PMir6d944mzBqRWPPkD1URG5105DFGVlRlSzKhAzkdWwPUsTOwe84mcschNd5w+e+GoEhdOoTzHW5NPVvXmekckoRdfieZ61Tj6lwdz5M5/DfKl9Urswcigw2meqmjLkzMih/t7RE9Igl8ywPMK/iBQEvmTmXYEIIS+8qXcqrgNLJlGEIOxhE2PmU3MJRvIr0P8O5EzYcmFjTLuJ0d9VCed+l5fR6tdPJ2noaIbVPH8vOdBjGhBB8QCbMuyficwR3Mr7TUhapW7GMRekEyFfnaFoPbmH6LadT2Fj61qaWqk7DeN9I41sAE+LgN1fTIun3AzHlYZT/SyPOk5k9tzn9mZ+qzj2lQF+JiydJm60gY9vM0riKgaiWJ8zo9Ppw4h57zpzf0vv0T0/wBE6TEinModhNb5Ew49GNQijgAVEZOo+Zky577zdrUidRmJJ3k6ToM3XP7RSDljxMrvZnT+mdf1CYwmPHrUeJI02jo2wgY0HtHiNTGyLvzGplYrqyDST2kxjFmbRkrUeDFm+U++eCmcDZiLiF1nMABt5g5ej6jB9UVMIBVhZJ4nVXDpouBq+JZGtI3UVIWqMyATHmyabj0gep6gIhJM5vS5tWEvwGJIifqXUhl9PVRbk+BMTfUMaqMeHcDaZ81LZPbpZM3zMr9Qq97Mxeu78t+kotNTj9uXXy/oeXI2Q2f2imEu4XIm3C3fZJEHiMYVFshMoKwRAJANxZVgdoO4MLIvMxEmNWsbS0TW1mbURVGo7ATLp6hYyaPYosmOGM4wLicCF8rZCNjxNyUyU03HLq/gGM2ahayj6WgtiOPf9o51GXCGHIlYD1TFMepZ55mLZiTzc7b5P6elu044TVlJ7XMunDbi4B+IdwMV7ARoxmYrn8/tQIl3faGuMQwokeXSdN9pPT8iP9smpB3g2lDCPEMYBKbqcK8sIl/qWNftBMY1OO+vUaR04hjplnMf6llb7FA/M0/S8jdTnIz5aoWBwDLjrP4vyU/L09IdLRHQ+uuXA2NWLY8g3A7TuYukx5BYph8bibOn6NE+wADwBU9E+DZ7Y5t4rJ9QxZOs6r+gtCwSx2qD9W+kY26JsiuBkX3E+dp2MeEK9kCjF/VembJ0ORcXJWhUdfFOOfDr8fnvXz9hR+INeI1gVYqwojzAK95l3Ws9j/DGQP8AT2W90eeNXY/E9N/CubQ2Ze1AzfHtjv09IuWtiJxf4g6vUV6dD8tOt1eVMOBsp4AueO6h2zZjlY2WNyfL1t+rv/E+Lb96xfUHt0XwJkBjOqfVnY/pFTB8t3uilwRChzFwZu6DJpyjfY7TBHYGpgZOpswehJ25lo++5uKVteNT5EaiUs+fYCLEbgywbHzKK7bylq6hRXBJYQiYBBaMBajUEsODzL4ggi95MTV6gJAfmVY3ljTLiJZ7wr2upUjUBCkG7lDUbEYWFcyKoG8oCiOag3vvHhQ3PEEoN9xUBY+Jo6DJo6pGJod4lQQaAkF2b5mpcumu6erQN92xhL1iNwZwyQavapLYfbsJ3/v/AMMd4dSphDqEPecD1n23IEs5WArWZf7oPRLkQnZhCJBN6p5v1sy7q1wz1WYIabeX+6D0mEjVd7Qx1CnJp8TzGLruoxrsbFzVh68fzAYtQqa5+SWl/wAel1jttGLlnJw9QeoJ0H8xHVda2N8aXpDGrnTdHoBlB5iepyqhG/MxHIqYGKZdTAXRnIy/Vjlo1wZm9SXya9EuUcx2oabnnE+qqNq2hP8AWG0aVH6zN75V2/VFxwYVPLr9UyLytiPP1lgtaTJ/ZyOn1B1ZDUTMH/Vkv7TDH1XDYsGa/s5/aY11JUzN9T6fQSDuO0Sn1bGbtSJf7Of2mNeU6cbHwJ5185a/zOn1X1LG2FlQEkicTTPP81nV8NTwb6hJFGcn6utZFyqPgzeUY8GJz9K2XGVYmc+PF0cfN1DZVAI4irudM/SvZ928D/pp7cz0TvmDBdSXNw+msD5gHoMitxYmvvEZblAzYOhy81+kE9Bl11W0faKzq1wxvGv0bp8yJ0+Q1SmX7RCj7eYJPia8vSZGxggb95MfSt7dS7CZ+8FdJ0yupOQXJj6XVmYUdI7iW2TLq040IAjOkyZTlKk1OdvXtrwX0+Mr1QOL3BDvPTqrHErlTpYTzmTC+DI3Nt3E24PqeXF0yJqL4+99pOssHTC+8GEwozGnX4cijSdz2m1EyZFBRdvmcsFXfaHjw92YLfmW7LgFtjJ+Zm6jq+nyjcMD8TU5anP7a3/pr/SyKT8zHk6vql22I+DMukar1sF+TNSeiANLD83FuLepFe/KBrCi/iORUQUBUlrQoiVV/ExdY3UIAa/2i3z7VLyGgZicm52kyO0mQWTOfMSchMZi6bJnakUmdbo/pKYqfNu3jtNYW453SdDl6n3H2p5nb6bBi6VNK2fJMdsi9gBEvkBUy+mfYnyg8TKeoIygg+65ly9Rpci6MT07Mcuo7yWrI9NiytlIyudwKkfqLvecwdWEx+5qmLL9QJJ0byfZuR2ny+wtc4v1Lr1wYizHfsPMA9blGFmyHSgnmus6p+rzFm47CJNTq4HN1GTPkOR257RmDiZjtG4Wpp1efq62qdoUBNxGDcSuawYSmBpNyUYDG4gXe0gBlkQBcACZzuTUdlah8xeMbyVvifkfTobN8TXjxjIoLceIpBQmnFsgEQ6vgZxgHYUJeigYV3CAs1NuCkG2lhYhLjOMmt1MFsgU1IOoWBzvqF42I7GYsU1/U8quCRMXT2Wma78ej1y+mCasyHq37IP3gZfav6xQDtwJHafDx35p/wDNZfKiCeqyNw/7CAuAnkxq4B+Yx0n8fj9F+q55yH95NJbux/SaBjqFp+JXbn4eZ+GYYAeWaEOmUcV+s0BfE09N0vrWGf0+wscmG/rzJtc70nHAQywrryqTXl6fNiJ4YA0Yr1V4dSsizmNf0/6nl6FWCqjKx3DT1PRZ/wCb6VcyoATyLnizixvupr8T0n0DqsQwjpSx17kGp0+PqzqSenl/lfFLzes8uuHHDAgxyMuRCOexiGNHS4seYOg4vdjOpe4nqs18qXHm/wCJvp4w5RnQUGNN/wAGcAeJ7D+IWGX6a5PIr/eePM8mZbHr9yVK3nof4UAbqMyn/R/zPPidH6Z1h6P1XX7mXSJd+vknH3v1dT6z1od/5ZT7VPu/M5GZ1TGzeI3/AMxdR3J3MY30nL1X0rLnxk6kNhf9QHMx/r6OT4vjyPPk2bPMglSCafPGIQgiEIQQ4hod4AhLzA7v09g+AeRNZ8A1Ob9KbZwe283kTxfJM6NEB7al6R+DB7bSmB2N7znpoyld5KowUcnYwro2YTQlTq2lhDV3JfuvzLur8QaD0jdymDdowvVGCSQ19pQAJHMsOTvUhYEy9QXiZCQtn4h6t9NbCVqI2kb3dpsG3lfEEZAQABBYmwFG0sew8cworF3e8MKG3sAxa8Si29QCcaWq7lbhviS7O43+ZLowLupAge7lbXZkLEKCIFBaOxhNdiUrHYiQm23gNAsVUWyKCbEiuR3hFgy6X58iBOny5MLk4iRJnzZc6BMhujdiUPYPabhLTXfMv2s/K4tOoz+icWs1x8xIRgKh6t6B3l1fezF6t9mFgNq+IwkgiQrSyAeTMmLDnxL1ngwJdEG2lTyLSKsSgATuIGprNCQsdW8mi6tpAPniWprgbweedjKiyVA4lBFMvauahBQPmNXyHQFHEArd1GMvzJQ38xqBRLG8npgklRCUAbXcvVWwl1SqN8byFY2ztBuTQvTZ2EhxE9qjlA1cSA3fmNMZjiA2YQgiKCajzj3vvIy322jQilY/EmhQKjQlC+0hQ9hcaEHCoN6buCMKq2pEmnj2kQ8eJ34XbzLLRmdVyUCm4lYOkAtVX29yZ006dEtiys3iZ83WZcdr6S18TWVucW+wYOl6Lpm1Bl9Tz4hZszrvjzA/Bmf1P5gn+iPzLTpwput5b03s5QZ+pewSK8xWfpcmUffX4mqq/EvXXEz9nO9WsC9DsVdyZG+nE7hyAPmbtPeWtk0do+9ZYR0zirdto/p2yjJ7jazQ/t25lDEWW15PaWdWrJ5KdvcfmM6TpDna2Htmvp+iWg2QWZtUBF2AAnbHa39BxoMKgIAo+JTZrav8ynyg3cwZepAbYxrLR1mb00+6cnrfqHpqCG37TP8AUuuBOhDfkzB06N1GXU/2rubk/wBq+lZusy5Movk9prOXNhxg9pg6dxk+oKzfaWnS6xtaMqfYm1+TJ17SdWM56t3+4mpr6XLjJ9xofMU2PDi6cE1rqcvJkZ2O9DxEmtf2Oj9X61MlYcJtRyR3nJUQ3ANaZVe0zpJkYt3yoiRTRlo44YbRnoht0b9JpzrR07g7Ga1QTnAFORU0Y+oqGLGzRL0TOOpEYmXWaHMIbpAisuRUEDI2UHiIYMeYWTVG3NnmGgCDyYKihcEsQZl0tyNSnux/SaUcHic1cxB34jcecahU053y6O5WwIsdQceQahULpswIqN6rErpY5lcxHRnx2p3nM6kshKiEmVsDQuprOmtfu7w1HNyMX2PEPGBjQHzAymiBDcGl8ATLvyY32LtcgP4lG9qW9pY9T/Qv7w9fHXMgwRDEWC45xWPgwgyE19p8HaV256lMAhVBoj5hA3DrDek9I9QozHSvm63m/qiMmcM6kODwOCex/XacxlDDedPEvVY+ixNjdc6Abrpsj4nPuyWWuXfNtbPbmFZEVNW2sAbfrOT1eDAcRdG3BogDY/ibFzr1KdldDqIPeD1GDCehOUMwIbYBTVmcvin03WedlyuMcek2DO39A6ZgzdSRsuy/mc7DgOfOmJeWNT1uDCmDGuNBSoKnp55+3X1Y/k/J/Xz4/I0yLnWjswi2LY224isytjfWsfjdc6b/AHT3Piub9c6bJ1PShunUsB96DmePaw2899vif4nlf4kXEv1HVjABZQWA8zzfJJzf/r1fH1euc/TlCGSRVQV3j3x2q14nOvR8HNvWn9IXZdPNmp7TpMIwdMmIdhvPMfQcBydUuobJ7p6sTNen5evw8R/Ev07+S671Ma1ize4fB7icae+/iHo/5z6VlAFvj96/pPBTUePqZViGIsQxKwJeYYG8AciMHMo6X0r/AM1h8TqVVTl/SxeRvgTqizPF83/RiytCCR35lljdHeQnawP0nIwIBBkK6iQJYJq6qQNBigCFk3IrvGCzY7QTQa5UxSrf3SyPb8S13Y71IDyDvC4Q1ngRlWB2lgd+BCZSeITChXbcS9db1FgVQuC3cSB+rUt7bQWcbAiohNVHxLs8GDTvaBtAaquVqo15l0pB3lNTWpArmGAODvFaQJYDKxPMGjrfaWFF87wBdfMvUP8ATAMhe3aUQNO0AMgBuzL1DYCBdKfzL08CUdIr5kHYQoit/Eta/EEEg3chHu5jVWFBBoWRBBXUCdpeoqedoGiyd400xnF0OJRbxB0kQ1HtN1cLtV2u5asGsGCV+ZWgg3cammAhfzJpB37wLLEe3iS2B4MBgWj8QaBaCMhvwJWqt+Y08He3gwW9q2N4ktbXxLD9jB4EWNi94d9xARxI5HKwIHsyyRdwBuZRWuJAwtUWNTGyu0JU7kwshuih3hEUkjxC3bkVUW245oyKz3tvBhhLagalljvUpFyMaURyYcatT5RfcCam1fraSNR3AmjGmlbdwv5l5cpxD+gFYTI/1AvaZcX+Jr6tzjPbYVVF1JpyNM2X6hS6MmEj8TIcbMxKMyD8xoQad/cfmPtIuyEt/U3xM635h48ZI97kwyNvEgDaZi9Vi9020VaAqXa3tFoxKkGVW+8JowQzSzjHMWRR2l2y17toNFuaB2EhHzcpAztpG814emVPu3PiXnm1fYcXTh1Fivma0xJjHtErVpHiB6pJnecyNSHeoBtAy50CmzMeTPRIuZ8hZ1PuoResX0nU9aMYNtU42fq3fZNrm1/p65Wt8rH8RuLpsOAWqWw7nczP3kT7RyG6XIuL1cgoXwYebL6PShE+/KK/AnS+oZE/lG1VU5n03pz1WY5cn2JsJqXZtTdVm6Rkw42xAkp9xHmNydQr9Iqjbfibuozpiw6VqhMGLpznZne1A4qSXZ5Cc+Q+iBRs9zMoXzNvWCnVSxahyZk2nTn0BuhQhf2QdroRlbVNIvHobZgI4Y8I+PwZlKkHaMWm2Y0ZWK16VVLBJEX6eLJ9poxQL4uNxKZg3uT2sO0Jg3wFeG/eBpyqbXf8RqdVa04v8yF8DcFlPxB5WnU5gKZSYxM6/wBw3iQq8jNf6R+MoVpyGhZ6MUI7eBGHpQw9tGKGJG4Yqe1S9OfHutOPiSJ0F+hYKTpP6TJk6d03Wb068oacFT8zSmfBnFOB+RKz5cbF1LYmGqxOz03VL1GGifcIGf6djyr7NyeJy3w5+ifULoSnitnVjuIrBk5UwxmXqcVjZ+4mLVpeDlM4tz+Y+rQGJdgeeTH4qZAPEy7wQGwjFWWqxgEjagsI41YUwBEsCEJVZ2wMm+Jtv9J4lBgx0sNL+DNcHJiXIKYQ68fLeSLI5/eP6fqH6fIHxn8g8GZ21YTWT3J2bx+YX27jcSWTqZXq56nUbuo673Lm6cacx2yWL2isvX5upTTkIodgKiNiLEo1zJzxOZkX6zddT6Dj19dqP9ikz0DqQbnI/hzHSZcp2BpRO2R2M9HwT3Xyv5vW94Syh0+Zidzhf2zeV0kntE58QYXPS8LP1nUkfT3zKLdB/wDpnjOqyNkya3YljyTPYAnE9MLU7EHuJ53+IehToXTLhJOLJdA9jPN8vOXXr+HuXi8/lgxL3M0Kb2iOkfXiruDNWFbacn0vi5nPPh3foSBMbueWNTtA7Tl9EPTxKngTpYjYmXDu7RkBlKngip826zEcHV5sX+hyP8z6TPC/xLh9L6zm22enH7TXLl25QhiAIQmnMYjIsRgEqOr9H+5/xOrpC8Tk/SDTP+J1C/aeL5f+jRbcyqve9pQcVvLQ3ZOwE5GoQSAJWgeN5Dk58SI+1waIfAlla5EBchVrML1LuF0JVRvUFRbXUYWBO+0EkEkLtJ5FgbcQrraADtzC5W7jyjKQRfiABxfMdahaJ3+It3AFDeaFsNA8wBiZjLV9VbbwlyENCeAAHuODCYEVQG8Mkm+5gEVVbG5cPAaYtVbQrP6Sxk0HzIW5I2kxPCHffkQsTDSykcihBG63xIPbVd5RHSh/xKB7g7QibNHc9pWit/MggA5JlE2auhKobjmWum95PIoDc8mEV+dpYIW97lOTW24hVFTp2P6yK+kUZer28wCN4DFy3J+IC+0EwlO0IjHfeQk1d3LI78wVNgwq1ycjvC1bjfeAEBYkGWRTAQaLUp7bwgQRxAC6TdSwRVEQup7RyL/EohTBN3K31cQaJEs3DVfcTcAMdQ22hA7m+JDUKHVzKquZQ52jvSzPVJYly1fZZJ4lBHF1vNHp48Z/rsV/EI5FC/8AhXS/Jmpxfy1OaVjwF93OgeTH4cHTqb9Wz8zJk67KntzIGB8TM6tl3xhkB7Tf1kakkdXN1GTGCMKoy96nOyOM7V6TK3xIuJkUE5CTGDYE3M3ovcnotMDA7u1HtcP0wrXd/mESR3l67Sq/WZvVY+1qWBt3kABHNGCdpYJ8TLOrVLPuapYFbXB0877y1IJo7GUQmuJL24lhBe7Rq9M2UULrzLJq4zlD/ad5px9P6g92wmrF0a4lttzG2o2qdeeM81qcloi4xSjiDkcA/MJnABmTJkFmdGh5Mt95kfqGOTSsW7OxscQsdDkbzHXeJavQTZJswgvt5kJAgmgvxONu+3O7UA3oGKz9Riw/e4vxJkyLjQsTMePGpJzZaLc7zXPP5qzlm6o5Opxs9VjXgeZrwqvS9GoO1iz8mMAZ0KImzcs0o9Mq0+Zy5Xi+BN74xpnK6/6uYaU7L5lHNlXDsuhTuSeTJkzB8pY7gClEXnznMwHAmpKpDan57wHUKK7x+gn7eRLTAAdWQ7eJ1jF9s+LCT7iJbaRkN8VGdR1A4XaZASzSo0esniCciHtBCVyN4em/gSt8/FeleqwFAXANneqjQtdoQHkQ7z4J+WYo0oo016FlgKIa/pjIEYGMRWHu32mkAeJYW+0i/wBMZsZzlqo7mOOXPhbccRwQ+IQxwl/jSkjq0yDTlQH8wWwKfdhciOfCpG4sRf8ALtjN42tfBlcOv4/XPpMXX58Hsc2Oxna6bJi6/px6iizzPO9SDqUkTV0mZsHUBQfaQDDhYd1n03J0uT1en9y8kDkTH1ADVkXhuR4M7mTqf6JyDxOXlKZFLJsW5HzCRjRb3M1YfbQ7wFX2N8CoakLkX9pHflpUQwJajaGBI2oCXxLqXUooS5KlwBZQwozHkDdMbG+Lx/pm2C62KO8Nc9Xm7GcEEakNgy7BG0zZA3SPqUXiPI8TofTca9Z1OMLupNn8Rvh6+fklmvR/Tun9L6fjXhiNR/WaseT+1paOAdJ47Ssid56vj5+vMj4ny9/bu0bjgdoIFqVMpMg1aTDHM2xHP698fT4Wy5OB2HeeQ+sdbk6xUZ9lU0qjtO19fynJnGIH2qLI+Z5rrTQVP1nk66vXW19Lj4px8e/kHRZNOcL2badrpV9+/YzzyGnB8Gek6cUoPneZrpx3nGOr073U6eA2BOJhajOt0r8SObXPK/xjhrN0+YD7lKn9J6vmcP8AizFr+lh/9Dg/8Sz2z16eMliVLE24jEaO0UI1eIR0/pQ3Y8zoFrbx8zD9KHtadKgeank+X/oAo3F/vGMVK6QN5QWmomhINrI795yUutqMgdbI7CCx3qT0jtW1wmCJ3+JRyLv/AIlEGiJVHbbeAaMpBHiQMpbmopgRwtSgrHkVIh/cjmDqYAjtANir2kAcElWlBr1anIBkUML2NSZc+H1RqxqVbuNonQOByDLbFjOKid/E6faOn2hztgxgOMYOP88QdXT6RkQFlHIuJCAJpO4I7yvQCLSneu0uw2NajDkBdHb8QfSXL/5WWz4MxphyJk1q1eRC0Or60NHuBH/kzmn/AMvqc6ci6vEI4HNqWUHxcx5TmZg6qwcf5hDO+UAOGDL3Ev1h9eWk9PlAArn5laMoIBQwB1LuvpspHhpadawX0st32Ik+sPrBMjCrBBMtAV+8GvmTH1j6jjcWOxlr1zJk9N1Dp5Mn1ifQsjc6Wk2riNfqguTdVZD8cSsufEqWiKR3EfQ+pQHPaSyboXHpk6fJj1IoLDcqTGYs/SZB9mlvF7R9D6ViRTdVcMKwUzSr4HbSE014MNx060HsA97j6L9WL/MuyV22mtl6bGt6S6ebhpi6Y4yyAt8EyfSp9Kw/2izKUHfwZvXF0mUirUjtchx9Or+m4K+DfMfSr9GIBgN5QYEjY3NuU4MJGtAV7MDLGTCE1YQp+DH0X6Mh2kC3NSdXgyE6lVW81Fv1/oNTqGT/AFAS/Q+gPQyEAhCR5ljo3Lfcq/mLy9c1a8GQEf6TM+T6gcv92lxL9IfSOgek0+5nFfEAfy++l7bwZy16nqS2wLfiFlw5chB06T5BlzmLkjb/AD+PE1PiA+YGXq23yYctjwZmHTN9uVy3mMXDjxjZZL1In2k9KTrs+YlXSx8yjhs3p0/gx1EKKqXvqEzek+9AEUDufzDxmvxITdg8wr9nHEwz5Ab4uQ7CR99xBFkmEXrayK2lBrOkSwWNwNDDepA7Uox7/dBDmoLfZXfzKogADeMDC5obxgGrjcysfTPnNdp0cPSp06gkWZvnm1qS0np+kZiC4oTfWhaAqQOCviKfPU6ySOkmDfLSzLlygHY7wM2YUd5i1l2J7S2qZlzMWobmLAI3ayZYIXccyMwsN55nHrv9Od6/Sw6twKEApqa+YZ06dtooZtJ0oNZ+JmeUy0ZTxE5shQBV3Y8CG3qt9x0D43MAYtNnv3JmpJPKyEtiAXXmYkCMx4yAHer5A7CKLerkO9InHyZTVQvUT8ma82Ne2jJnCDyZi6jK2QmzQjfSoan9o/zEFx6h0ClXuRcvMkIIZMOPF7d28kRCumM6qDn54h+mcjasm/gGQ4wfuO3gTpI3zxevQRl1PrqhxK6nIQsIqgYAXvJkRX5HE6SH9HVrJjxFzbcRpUJwN5ZfTtVSXcr0c/HzIXqY8SgchMaEveFsIawKq35hafmUXMG2Mij9o+ZYcDgQArGX6TQeRepJ6sH0vLASekv+sQvkxcsYMoMT6K9nEsYfDiGpa0agymWnEUuIr3uHjuyDDS2xqw3FxWTpzqDp2FVNFy4Y7+Lnv2zNkdOn0MdzM6kDk1N2TGHHG85mbUmTS+w+JXg+T4b8d/w13DMFxtY+ZpxYtRB5o3cb0uLG/T6kAtY5RInPlYEMSgIdSOigJKlyQKklyoRRMqQyjADIoZSCNo/+HGx9J17YXAHqD2N/xExeUNs6GnU2p8GXmzfKdblx7ErvX7Q1a1ppk+ndWvXdGmThuCPBjtZ1gHg7T26+fYrOhWmHaNx5NePV3HMoGwUac7r+sX6fjNG3f7V/5mO+pzPLfx8XvrI5H1Hfr8297/8AE4Ofp+oy5mPovudtp2cTetkUsbJNmbmGwoTw9d/Xw+n8/X1k5ec6f6VnfIpyLoTuTOyFCAL42moROYe65md3qvPzRYmozpdI+85KGjOh0r7idHR2ENiZPrGH+Y+mdRjG5KEj8iaMRsQ3XUhHkVKlfM6qWIzqcZx9TlRuVYj/ADFidI4iEcm6xIjsYsSo6f0+xiYjzNgyNf2zL9O/8ph3ua9wARz3E8Xyf9UW+S18bQEf2/dKDEgmtpepQeLnMQEVd7xqkA3d7Ra0YRFr4gEXU7yF107ShjUqbMELR/7YUaOG7QywFXFsirwZYoivEaYs6Tu49siaCSBtK2K1KXGwApoAqQBuLlHQO93AK2vO0grTffipWPK9FjUt1Caq5g69PtK1DxAMje4e3eu5iKFdyPnvCWyCdINbQdS6abZhxLVmZTUogYrRveR3UKtiiYOhl3O4MoqTQMmi0ILEAbfMIsFvazBXHzfMZiVV+8WZYhakFoLr7rreNVfdsu54uR0YWDseRCklFJN8HeCMS6jR2MZoOk7b3vBCGvzGr5UmFVBoUZRxWdS7GuYy9LAHmM0KF1A2e4jU8kjEWU2abzJ72xlSbH5jDVyFV5G19o+y7WZRlx37rTwYCtmxtrxsQviayN9IOxkKBQZftV+1ZsjZnGtDTSN1Gd8ejKAZoOPfbaFpVfcPFGPsstYRkzaNLsCp7GUiupLDIQPAm30lLWRtK9NVujtL9jaxNj1nUzm/iOTGpAUO2/maQgC7oDAKLYIj7JtCvT4kOwB+YZVFU6VUVzJ6Zu+0fjzYV6dsT9OC9bPG6hONq4l67HzBGM7HiUcfurcTIIEc37jzGe0geYllomrqUynbxIHALWx4kZlPyYkBhsBDCkbmAQPujGTeiIu1XeGzs4G1kSqorR23EHTdsNviQ5GugIQyLqFrch4AKBHzGlKXfeJy2CABtfE14sDZjqlkMIXEzkACzNvS9CR7sk1YcK4l+YZcVOk4kanKKFQbCoJyA7QHyrUzZM1cTTZmV64mXJmKg9zAydRYriKLX3uZvWJbin1Eb7wV4riFysFyFnK7XPbVk77ftKdwq14lbXcHJTMISRKOXnZfAjE9oIUVALVS813hhx3uzC6tjqAJMXlYsAo7y9VUJQNNZ7RPaS38kkemKr3kwdWgkLue58RjGiW/aL3caEFDvOkdIXkZDtepvJ4EoAFfC8/kx46ZVGpt6mdmvjib4krt8XM7qMYDGpCYrI1CdXq8SLQ6nJ8RkDEKxjyd4VwT0DKoK33EDGO5hZj7DBQ7DeVm+xFjAN+DD1StZgBqrsZXrBe0ZrMrV5hCj1LdoPqZG4BmgPXYftCDjxUJlv5ZxjzHtX5hjDk8j946/wDuIk9w4poX6gGLL+ZNOQdjCD0d7WMVz/a1yN5C1bII7GxLX8S9e/uWGgW9oakXcvvLK1IBDaA3FdV0wz49vuHBjSsitXMM9czqZWf6S7Ln9NthwZvKaWI8GKxYlXMcg5MdzD504vPVi1lypJGklSSoFyGSQmABlEyyYJMASYJMsmATIjT9K6w9H1hxnfHm/wAGem7D8XPE5W0FXHKEGezx5A+LFkHDCen4utjyfNzlH1WZMGA5n4A7TyfVZ36rM2XJyeB4E6f1zq1ygYMZsLu1f7TjobWceuvtdfR/jfF9Odvtp6NdNntNvbfkzNiGnGB53jRemzvPJ3d6ef5e/t3Ro1XtBymxxKUkHcbyzRaiamJXKXyUJr6ZtxMnDER+E0Z6pXeO30zWBNMw9I1gTcOJpXgfrmM4vq3ULWxa/wB5zwfmdz+K8Wj6mr9nQf4nEqdJ6cb7WD5MdjY9hFqvxG4vxvKy6X08M4Iqjc3iwd+0x/TMnpswIsmdAupY33nj+T/pfBB1FjpHtlkpp06d45mCrSxY91nmc1KQEXtvC9S7TvG6bo3UooCTv+sgEm6A7SKGIP8AiHptQAe/MjKeAeJUDbAkFbkstvVQintvUQYIuud4FEErffxCANiuIJDh/uk1MONzIFhDw3Enp7GrB7XCLaahu4O4lTS04bUL7bwseEitwDzYMim7/wBpd2gVd6MJuo41EirgAEMaOwls7E771L4pviDYEnUK5qGPclttpl2MSj23feR2BPiAOk3ZMYE1Jr1b3VGASC2x2G1Qhk2P+kRABar32gHKTW13G+wDSV3JkIx6dj8QFqdQO1SxZW+4hBRqG9/iEwU7iAJUvxzL9Mqtk7yyfcSNu+0ore5NXGhdWNxUJhtLJ9tUf3kvYjtIoAF1gHeHsbFX+soqo35Mse07d5UBro1UIrtdbSwqjmyZRrffYyWC7WiP8SjWn4lqBzIxCLZ7wuoFtQRYErQODCxOoFncQyhZrBG8oXXtrgStK3LYENuDxKoHbi5EWB7jR2EsG2uBwT2/5kVAGtjtIonA2YgwStqJZ3FkyhquiYKikIwB5ll6J3vfiQ2L7/IlMtLfeUGArb1IaJq6gKT+JVEtQ5jRZHtobwlQsAqrvG4sJI4qbMKrjHG86c82tTkGHoxsX/NTXQUUoqAcoqJOauZ0zG5D2JC3czvk+ZT5xVXMmTITsJNUT5hfMQ+fcA8GQKS20HIu9kGc70xev0lhhudpAANwdvEEKRud18SV3uhM6wMNpeoLAFvdtL1CxCZ17iNEGNfNyHGNjtUEP4FCQNVb7RoaMa1fMEpRGkfmUGI77S9W2xhVlSy1W/mDoB/+ZWpueYJym99pF1Zx6tuB5hnEqKK4+IIYaeZPUNbChLv4TQ5hoxN8ipzXO83dU/8ATG855Nz0fH6ez+PM50JMS/udVjGNReEaspbxOjr1+mj4lXIYBMNhzNSGLVxXMT1WS2Cg8RGpvMrzdfJnTdrla5i1t5l62MM/2tfqSxkvYC5mx48mVqHHczdiKYBQ3Pcw6cW9F6m/0n9oPqgfE1N/VHsajMx6R2f+oZG+pZ6T1h5hrnXzCXosY7XHdL9IHV51xIdJNkmLZJpnc8ljIp+ZCoP2mjKfpDgyHHlBBEF8GXHuvuEuE62aP1WxmnG3mPxujkFTR8TIueva428GGuNWIOJq+DI1OnQHElReBmUaXEaRDtPKDeCywhtCMoHGe0aIkDS0dI83zT8ruVKlyPOkkkomFS4JaCzQC0iCZostBLQC0AiYJMHVBLQis5/pn8Tt4PqGn+H8RDf1a0j4Pmefzv7DJ0YrCDfJlluZF44nXXk/Dlb1m1m75uacaXkA7CZFxln25nTx4zjUcWe8z31kd/k7+nOGe0DiFqC0BFe5u+wk9288zwmM29yZGW4s2K8SkYvkCkGATG94eM1KA12qyY524vjHTj9Op0T2anUU7TjdIaM62M2s6ujn/Vvor/VsuLQ6poBskXzE4/4MVd26jX8VU6PXdTl6TB6uJwhB3JFzkH6t1GdyV6sgnsNp24mxw78V0cf8LdOlA4Vb5LmbF/hrok9y4kvwRYnEHXdcDv1GSaMX1HrF39dj+Zv+tn7xo6r+HTjyHL0g93+jtOd1PTZemcLnTQSL5nW6f631CkDKFYeRMf13qcXV5cb4WsgUfieX5vjkn2Pfpz/bpJuV6gCgDaAclbBZdpVVvPIC1+4DzJr3qCdJahB0hdzIbTdSgXd/Ev1Rq345iV2JbtL9t3dyg3ynXxtDGQaRtdRDUWNcVI2yCoTaf6yH8ytCs16uZnS2G20MGj5hdo6oDUOYIPu09hvD01S3R5EhF0SVNSpgBWs6SSp88yA6eNt9owUXAoLcj4692+28YYGjTnxuYJZQo07jvfaW5tdgYDG607eYMMLKVUXA1g3XIkyVpFVR7ygBpK1R8y+0WEuyG3EtW5HaCGF6a3lrQWq3k9A6OsGxUAjSb4MLEyqGsfpIT7qsGx3lVTDgJsTvUvf8yWRV79xUtrZidNCTBVA/aTY2MEs4HEbiCgamG8LY3sOYxCPcV+f9oVXVsfxLJPOnfxKXdjXMKsNosAfrCY7V3koMp81B7/pApWG4IsS2pjYqUqAHeVQPaoBA6TUt3DUCt7yitjnYQmWxQqxAAnHYowro3qlBaNVUsg0AKvuIwQkA/BlaQwvVUiqWUqwG0soK3BEYBKkLV34laH2sGHRob7CRjdb7TOAGJFDvIG3+ZQx0xOqRVqyDf5iKtaJ8SwVJ8QxiLEACPTpKNtNzi1ZCcaFieZpxYVG53MOlQUIOoTrzxI3OTtQAineAXmbLlImmjG6jciJbOWahEC3ePXGqqS2xmb1jN6xKPJ5hA7b1BFXV7fMMIDZucbdZ+2oRZ/8AaCW23N/EhOkkjeCbFseJlNUd+F2lXZoLQh6qs9jIKZqBswoAuqx4kK70DvDWvgHzKLFQReofEooIa35g03B3EP1NxQh6kPPMVMKN7Gq8yiBq+6x+IZfkVv2kuuwIreELBK8Q6vkSWDuVlhbO0gA1dAQwPaQeJYVSOd5T4wB936SwYetNMF8CZDG9Q+rITM7GezmZH0eZ9eZAZW2h9Mv9Mt5mbK1mptX2oo8CVOfPQSYt2oGExiMzbVDXVyMrksxJlAXCaFjW5XjzaiYyxqPXCP07mNRAi77QTqynSg28w9HPxyQJcKNKbCHiwM252jsfTrjHFt5kcONwN4dJz+xADF238wxkuCjFtnWEcVQ6z/BgiuJ2/wCHsGrJkzHhV0j8mcNVJIE9h9M6b+V6FMbD3MNTfmZs+1nLl8/f04tcz690JbF6yLZXkicLCb9p/Sev6zUuNgNxXE8c/szttVGer5efGvF/D+XzeaLJhR9mFzM/TPiOrESR4m3kXLBnnfRvErNh6kN7W2bwZrVtviIz9MuQWNm8iJxZnxtoyc+fMhLZ4rfVfiXAxurQ+DDaj5jF+0QTDXYCHD5/SqlSyaiy0jyiJi2aUXimaQWzQS0AtBJkFs0WWlM0WWhkZaCWgFoDPXMJquofappxLpxIvephT+tnVe1zt4sJT3Fal6v1jfHX1l6XhUYhqbmOGS/xF8g7VLB9s83Vtrj13ertNQ9htIdPYxWqqk78yIcrV8iWGtrAEVqFVzLLVKHA0QV5ljZ5m9TYwsea3AM1xutc3y6eA7idTA3tnJwHidLpm2nd2L+t4/V+k9QO4W/2ni0d1atzPe9Unq9LlTnUhE8WMZKFgBQM3K59tXTfUdAC5lsDv4nSxMmVdSNqBnnyhMLGMmLdMhH4nSfJZ4rleddzLmXCCSd/EwYs7NnYk/dMuslrdiT8yw49QEeZj5OvtMJMdHarveBe97VAbJ7RpErGSTRE8IMbHmEp1WAfiBagXIrKvEIaAdBA33qShZBr9IoHUSRxCDe4eRCrcEdtpWktW9bQiwJIJ3qVsAO0iL0lRfaEijTxuYv1LI1ccQg3iUWps7m7hCzZPA2kCbj5PaGVGo70DtDRQ2O/EttQve+/xLbHR3kodrA8QBOT7dXeXqB22+IbICg7kQNKH4IlECq19wBcJdIB37cSDHRO8Wp1Edh3jENIUqDQkKgNY/MgAXgLUhK6zTbQYKlY35glVtvd2kKKiirJ+ODIF2BHJHeDEXGwIK71LBIN/wC8mooFvk3I51KNtJqUDkJXT3WQe9AQNvEholQd/gS0agTpqRF6gDZ4HmLTSclja+8MspW7pb3EJCCuoIIMCUpjZ/IlBduN5SKcjgngGWCxYqNqgE+nRsdzKDe00NoGncm6JkTGTf8AiAwVpI24viDQI9p37ywp1UdqlNezDaEDuFJJuWCav9oTFCi3sR3kOkCw28Yqe7kjf4lFmIAI2kZjrJGw8QWdthUIhckUJW/PmMRVBNywmogCyP8AaTAvwByZoxYXejVCPwdKAdTTQdKjadOeP26TktMYQfMt2i3ejEZM06+m15H3iXzCtojLm5ikDPJV08dRTSXqtmg+kEF8w9KleZz66/TnelrRXYVLIW994IDfauxkVa1HvOesCdNhp4ltaHbj5g6wtdxwYS+4WDx5lIAtYNcSmAHJuG4A4G3cSjo1jSt7eZkUCCRKQgOaFH4lf37Gpe4bmUEyrYJlHTpPb8S8gcKCUYD8RYU7nmFW1q1XcKu4/EgN1tZlb/gQK0kt8DvCQgG/0qC2pCWBBAmXN1qYxtu0s4t9N8cXr021QJ2r5mXJ1uLFtz+JhbqcmY7saisuO+87T4p+XefDM8tLfVVvZP3MtPqDZiQFA25nNfDH9Inp42Y8nabnHLXPE30Y53icjbQ3aZ8jTbr1cViGvOo+bmxzMvRi3ZvAmhjtCfH60DGZ8hswsr0PzFwx3d8BIuaMK+mNTc9oCLvZ4mrDiLkEj8CDjnzqY8bZjb7L4nQ6bplZghOgHgAbmbem6Vem0s6eo7A14WMTpjr11oYcAHmY67+uuv28eGY/TGLEK34vvMx6LMSQHA/O06aORlIUsq8b/jmKy9IuLpmyZeo9z8HktOfPfWfbr8k6tuOQTkRqO8bjcOPmCdYPNiWOdhvO7t6dH6T0v8x1iAi1X3NPV1c5/wBI6UdJ0o1D+o+7fHxOhrE6fBzt+75X8z5ftfrAvhVxTcTyv8Q9KmDqlONaDLv+Z6z1BOB/FFFMJ73PR355ef8Aj3PkjiYzaCXA6fiowzxvuz0scRWfCuRfB8xgMsQWax4cpR9L7EbGb1bWnyJg6zGQwyL25h9Hn4B/EjHNy5W4bqIRNRaGmYftLYw4/PfKmaJZpHaKJkeYRaLJkJgM0ioTAZoLuFFk1MmXqCdl4kzUtaHcDvEtlHmZiSeZJv6sHHN4i2ctBklwb/pWHXmLnhZ3A4Iqpzvo+N1wMSppjYM3k6dp5flu9HQqvYcCAV3oiGjarsUalWSOOJzYCuMg2eJfp7WRD1WaB/Qw1JYe7vKMxxuDtxFhyzMh5E2EA7A8QdKi9t5eepBjdW7XXEvBiOu/E1ldxIVF2O3M6T5CVrwnadDpjOViyULJ28zX9P6rF1Gr02vTzOj0usCCKnlev6b0s+VK7kj8Tvfz3TepoGdNXi4v6r0oy4hmTkbN8iLuax3Nnh5psRIGkEmAS4T3Cu206ITRcEoW2oVzcx/Y465Zu94xVZd6qbsmBQAWUAyEAGqu6q5f7IaiG1G28bjNA7cRYDayANhLVWAvgmcfyIVDXWwk0UtDeAbH/tGqWK1IIE2NbSaV5PMpbJq6HmUTT6b1CBZQagbuSwzURdQlZKJvfxIhUe6pBZCaQCvJ7QCnZYwkWKG0gfTf5lB61obkE9oSlRYNkkbSjSkUONpHPt1E18VJGtFrDnxJjYOKPMBGOohaMYCbI233lCw4XIQRe0INquxv5lFt67widhdCEAAWavPcQ9PJseDI7AMaO0oOtDtq8yggAo53glaBPY+O0VkVm4ajUJAyimbcDvANUZtroCEQPcWPxEnI5bbYCMdgRWxNS6qkRRQbzcNk3Bqx2kAAAoqTI/trSfzcbDA2Fy6uKk1a3rSSPiEcbOLB47VvBCke4tx4kMC2MFh2/Mp9YAXTQ/MNiSL1d7lM2obcjn5k8IXqZRQ2uQl9Oocd6h5DsPgVRg02o3tUAHaxYP4lr1LKFBXc7EQ9AU7biuJCikqRtKYHW1G9iZEJI07V8wsqbm9zAQNjZSL8wn1oxW3eUVQ/tBZmBsDa95NevZRVnaEFpdrA/eEqMdNE3GYMLPsLHzOjg6egNXImpzrX11kwdG7btwe034+nTGOI8AAbQGapuTHScyF5KEx5clGOy5AL3nOz5bJqa1RZMnzMWXLbUIVs/mCMNHneS9YzbiDGCAXjtKrpCmpQF+1+OBKu2C8/BnK3WLdNIFixI9CtFXFjLudpMb2Ta1IyIlrB4PmXdknt3glqLAcQEYigxgaMgTHuo1A8XBXZhADWpHKjiQsNNVXzAJm1t4lFd75PxKpQhghgCNt5BNm2XmTSwq9jD9QaiaqAW1dto8DTk6jLkwhWcsviK/ssC65IgIVU0zbdhCWk3F78zc5vXlvnjrr1EV7PuETlyjFx7jG6kH9wi2CNsDOnPx/mvR8fwXf/AE5vU9W5scTIgbI06mfo8b7lqMV6K4VsEEzt6d/pn/wGLCQN4eRFA3IH6zNk6lvMy5MrNyYL3JGhnxodjqPjtHZDSgeBMPTL6mdfA3M1ZG3hnnrZpbNM+QxrmZ2NmHPutfSCsRPkw3NCXjGjCo+IjqHpaHJh1/55Z8j6snwI1BYhYejZ6bIdI/zN2LAifYl/Jhjjjq3aVgwk7kbfM1qFUc7ywreBLo+IernnHRx58GXEuJ+oyKe5qhIcSYWGbH1WpAdxe5nOsdxUhF8Gcvpd9n0jfk67Gr6kxF28tMmfq8vUEepso4AifcODLD3yJucyE4kupXidT6J0Hr5vWyD+mnHyZh6Tp26rqVxJyTz4E9dgTHgxLiTZVFfmMvd+kcf5Hyz4+VgG4WgmGGUwvxPfJJMj4dtt2l+nOR/ESD+RLHkEAfvO0SQN5w/4nDDoko7axcdem/i/7jzvTn3EfMc3MRgNMfzHPPE+/wA+lHaWJR4kU7wqZFDLOdvg6jT27TpczJ1+P2DIOVkY7njWxG1KrfpGmYujyalK/rNgMOPzeZKTmShqmdzOgQGUjzOT1LDE5VjxJXmEzzNlzhe9mJyZ2bYbCdb6B9CP1Fjm6jUuAeOWiT9s+3Fd2c7mBPXfX/oPSdJ0K5umxlSjU25Ng/8AzPNHADwam4l8e2aSOOA9pPQaAmaOi6c9R1CoftveUuDyZ0OhQLkFCqEnXiamupoAK6dgvFSmFud5RJ0AiQHff954k1VHUCDCUEk7yEqDYMl77cwmhyIzOCO0vHr9Ue6pe+oeBLVLNiAQosWNj8QQW1m+Iag//EOiN6hdJbUHBA2MrVbeI0kNtx5kZFo1yJDHL+o9YQzYUPtr3TPi6/Jgv0dK2umZ+oIbqHHzB0kcCe3meGp1YNcrA+4G/M7v0n6ycanB1BLYipo+JwRxuCISKRdmvBmsSXHbwZi6A8mNKkDfmcrosxxvu2/+86ysxUEHmeX5OPrUzQOTdkX8mVpvn/8AiNuls715lgA8bXvORhX2rzfzLFsd+0M0TTChKOgsoG3a4MUArN7v8QboUBQjdI23r4g5GCUCdrgs8Ab7aPMoAFeaMLXrah+ksYyeOBHlAL8C4QJ+0j5hkFFIG/4lUR27cx5TAWdI8CWpJsmS99xUsm1sg1IDD6t2FytQLWxO/YwkUKCCu8mwsgcQuiAAGzfrKOMA6tRuUq2De3kycMK3Epoxh/uvV5l6ELH3fpJTDe6EnJsrwOYXQ6VLavEtVTTq3s7iRVH/AOXa4ZNvoocd5TSsiYiAb77bwlcsN1GniWyp6Ytb35lkAIaFCQ2IVQEVtFlNPzv2hbEjttUNSoYEbmU0LYygBvY+OZQVkxje2O53hs4BI02D8wXIAFjYDcSrKsXsAN6sSFBkY6CQe4MXjye6vcPEbxuLJuTVAuJl53IlFBqNADbuYbW5snY94IV1WyQSeYShbGz3ZAoSjjOkWST5g/1bqjp8xi6mXfYcSJmKFUbu6lsQAu257S1sbdoRAJUEdpdCkY3ubIkZtJob/wDEvQQSum1+IzD0bs97/rEhhKYWZ9NE3N/TfTSTbjab+m6ZUALDeatQHE6znG5yzL04xrQEuqjGyCZc2WppvDWcATLly7GKyZ9pkyZi1zNomfNd1MosvvDGNyTcE4yreTM3r9Od6GA2k/8AEEatweIxF51DmWfauki7mWSzZr4kNE0179xG2ARS3Ut1Q+7TQ8SYYWMSlQwa+0BkZOYwHSpVRsJAasMtg8XKmFooY8kQzQB238+YJajXccS1x5Mn2qxPwJPNFKwDA6bkZgTVbTSnQdU3/pH8naPX6PlY2xVR+Zv6dVZK52khduJBa0TZnXT6OoWmyn9BHj6Z045Bb8mWfHV+lcACifPMsY3c+1SR4AuejXpOnTjEv67xoCqPaAPxNT4z+t4rrvpn1DJnD48T6QNq2qXiHUY10dSCGntDRmHrukTPjO2/mdp4mO/HV5eeVLjPtXc1EdS2bpWKNuOxmHJ1LN3Mr1z5JmtmbqFXYGzOfnzk94Deo3AMQwa/eCIce/l3xFF7gEkxy6IaqCQBDl9bTOjTRiZzsW2kdt4xzpUKO0Q5h2z6zC8hi0GrIB8y3NmM6Zbyg+N4cffTW5oQMIVshNWRxKymaPpHS5eqyFMK2Sd2PCiHe2b5aOn6d8+VURdbntO7g+hppHrZWJ8JsJt6HocfR4tKbsfuY8ma4Y6+W305n/ROl85P/wC0Tl+g7Xhztfhhc7MuRmd9T8vJ9T0PU9N/5uO1/wBS7iZSL3Uz25UMKInJ+o/Rkyg5On/p5PA4Ma7c/N+OnntVbGTYyZdWHIcedCjfPBm36V0g6vq1FWi+5otya7faZrsfROi/l+n9ZxWTJx8CdM41MrTqUVAOpZ6fg4+vO33XxP5Hy/2d/wCCOE9jIFcd4PqsIWskTs867N79pxP4oJ/l8NHYv/xO2VNbTzX8TO2rFjP27mZ79O3wf9xyen5P5j3mfp+00NzPG+7z6VW0FfuhwRzCqBpoTqHxsp4IgE00YpsSDndExXMFP4nTBsCcpv6fWt+Zv6d9anxcPNf+LGpTEZvo+X6lnHoMikDfUSI1eZr6LL6PUI/a6P4h58V0H8JYcTB+ry+qR/YooT0eLGmJAmNQqjYAcCWNxcuFzGb6rh9f6b1GPuUJH5G4ngDPo+UXjI8ifOcgpiPma5c+wypck05oJs6NeT+0yKJ0umTRjFjci5z+S5yG2DY7wnUFPaagAUt1Z4h6GYfbV955RWkMCL/FwV1DkioS4m7mWBV7g/MLgrqiw/aQNQNNtAJOmiLF9oIUoRqBIhMMXLQPmoaP7ASf0Mzll37XxIT7udhvcYjR6lNxYMpmKgkDmIQ7lpQygGMVyetQY+seuDvAv5qaOuXV1Ae7BFRQQnnievn0KVq+ZeqyKELRXBkKauZoRwSoI2InY6JiemSzvOUvssEWD3nV6UIMON0O/BE4/L6Ux9RXYfrIuTgEH8wfedyQBcgDEkEgi55s8oIsAt3zKCqTZMohVPxJeoneMVZIPB2g6g36S6J4HO0r0jY7HuIwFS6bAH/MIMCvO3iAUZTRkNAePxHpDRkLC+8mR9Ib94kdiOCeJeRmNyLpi5PcPBls1EiqETqrSF7wtTZEYVvfEqac2ZBuZQyWbPHiTJisfaD3MIYwuO7qoxMDqtj+LEtQTuQfiTHmAxn2gqTyeQYIcnbse8YDfhVVh5k1UBZ3+Iv+4Cq8sZZ53G/xAbjoZVXte9SmLFy+re+IAsZLqpZBAJ0+6XAOsldB87SanXcnc9u0gphRFHzDUFiLNn/eTD2Wrk3q2Nw107+4g+JTrpfetu0AiyXU3IYMswFmuNoYfWp2/Ii92Ow/+ITNsANlhUu7A7GEHOrSwgJqogih+OJCNiSeODIeR6iT8XIGolSbI7QftXntFDjUefiDWjX7hphavYdtpmAIIJNRwVvJ37Sr7WrMw91bS1xZMjio3B0jMxLWLnU6fp1xqJrnj9tSUrp+iA3YTTS4+0YWAETk3nTxHSRbPB9QxTuAIg9RGqbly1MWXPZky5SYhSjv720jzVzNqW4j5RW5/eLbKCgKgfJkcBzwT2lriU47FA8VM2uf21YeltjR8QWyK2/c7yytgDx5kVANxyOIZQ5CT3B4lBmU0SN/MIjVyeexjHxqzAfbQgACW2O3eD7vtuXiUs4UWSdhU6vS9AFAbNuw4E1zzempNYMHS58+yL7fJ4nQxfSEFHK5b4HE3rQFAS7nacSNTgpOj6fHxjU/neOAUcAD8QblEzXhrIMmS4u5AZVwdyiYBMhMgu5CYJMq4BXKO8G5VwMXWdEmcGxc5jfSEU7Cd4wCBCuL/wBOA7ReT6ep5E7ZURbJA8z1H0oblRUyJ0rYMmpjsOJ6rKq6STsJ53r8wfKdP2jiWNcc+dZXayYljCYxbGVrqg5M09MuzGZwJ1PpvRZerZcWMc7k9gIZ497Q9H0Ob6h1AxY+P7m7AT2fQdFh6Hp1xYVoDk9yZfQ9Fi6LAMeIfk9yZqqGertVLl1JUyiCWBIBLhVypJcDn/Uvp2PrMRVhR7GZ/oaDow/SuKy86j/cJ1zMfWdOXAyYzpyJuDLzls1nq362RrPt37f7QgQw3mXourHUIVb25F2ZY1jo3HHee+Pm2ecphxiAWCciAzkLfIEPHlXKKPMIgzLxPN/xSy+thrmiZ6HLhoErPH/W8xy9bpP9oqY+T/l3/j//AMkJwdo9pnwDcTS08j7nPoJgj7pZ4gj7pFR/uhJBf7pEMo5vW2OsevibegPsMy/UF/8AGH5AmnodlMjy33W0RqGJEYhhxel+n5fV6VCeRsZpnI+j5qyNjPB3E7FSCn+2fOup2z5B4Y/7z6KftM+c9R/5+T/8j/vNcufZckkuaczenTXkVfJnY00wWrFczndCvv1VsJvxk81t2nn+W7cDUGEHe/1isj2RyZGOoEjtBJNWdgJyUwkEAEUZWn2ccwRkrtLOUAbC5EQrvzLKjazVRZYGz3EI2y/Jl0VoBJreW2Es220NRpUbdv8AMFXb3V/mTQpsTI1Aih4i82Bv7NzNGlqvmWNTe07CWVHLy4GDISNvPiLBIcrV0Z2mXGF0mze28R/LpjdrF651nyZFcyz3WtrlidNOmx0OCQaF+JWTpsJclTz+01/bBztSk1zNnSnTege07j4hHo8QPAPbaacIXGKCggdpnrudTFEqBhqBFDvBq7HDDz3hgqo1KdvEntsG/wBJxA6SRq73tL9K1u9/BkUhuLoSEjYAwiBH1fAllWK6u4jKyBL2Kj53gHIBWk7dxChZ9WO2FVFYk2s7m445VK1X+JFZd72PaXV8BYaStCx/tBarv94xm22aV7dPF2N5EAwpbC/iRTkFfO8eNIUEixXEAWKINGDDSy7d17ynawBex3gOCxVgNie0E0AxuhfeRcEVAFAfqJZRSAP9oGN6Zf8ASe8MsDemRFqm93t4hEb7VY4uCvAPmWWQszX+kp4EbX7jRO+0WdbEna/MhYs1itI+YSi2N0PmUwCJZOq6G9mR20UydoQDM5GuxJpJ9oqD0Sz0d4W+ngDzvvCOFi4IFg95FxFtQrcTOBakhq5hq6n2t/aeZfpHVdy/SAaztBiBhdjftAtE+/jivEsrp50+doJRcjDXuplFgd1Ig6XBteO8NMBLkKtDsJ0um6I0C0si5rFg6XJkazOph6UKBc1Y8K41oCpZnSSRuc4WQE4EA5ahvUxZ8lGa1o85oL5tpjObaKbKWmaabmzE8RAYneQGyRsa7ykZT7TtRmNYvSZ7C7Eg1cznW5HbaaMjgOVPEBwpAAYD8SMXyoMykbWo3lI1AkrRPmGQdO5BUwQoJF3faRnKo5Adq3hOGFadxDGIEhgORzKVlA/1VyYXKtDdaxVQlRnyDSCWbtFtxqU7XOl0GIY8es7s01zzta5mtHSdKmAXy55M0kxQaFqnpnh1kwWqTVFEyajDRtyaorVLBgMuVcG5cCyZVyiZUgsyrkJg3KLJlaoJMq5ARMG5VwSZQRMWzSFpnz5QikngQYw/VOq0qcanfvOBkazNXVZTkyEk8zG8rtfEwJMWeYRM1/TPpub6hn0IKQfc54ErlQ/TugzdfnGPENv7m7AT3PQdFi6LAMWMfknkyuh6LD0WAYsK0O57kzXDKVLElyxILl1KEuRUkkMkCSSrlEyCyYJMq5IRy+vxZMGUdV0/3D7h5E3dH1WLq8GpTv3B7QsihlIM4HWrk+n9UOow2FP3Ad53+L5M8Vw+X4/t5j0ekLS9jAbEVbUknRdRj6vpldGDWN/iO3U7/vPU8dhWRnGMzxX1Vw31DIq76TRPz3nr/qXUjpukfL/pGw+e08ErF8hYmySTPL8ne9ZHu/jfHk+1bMPM0ngTNh5E1Gc31OfRbHYRYPuhvFA7yA8kibSNxInMKydeP/Eqf+0TR0g9hieu/wDqF/8AxmrphWKHm7/JqxgMWIYkcGrpcvpZkfwd56ZSGUEcGeTUz0f03L6vSLvuNoGo8T511a6erzL4yMP8z6MeJ8/+rJo+qdUv/wDsY/5muWO2OWJQhoLYDzNa5Oh0y6MIJ77xxLKNjLCqqjuAKkZQwNftPJ1dqojg88y2UH9N5KutXIl0brxM4uBKalO9eIsJkG1b+Y6q7XIhpqB2gwvQQLZT+kJW/O0aWohS36wWI1aSBfmMZQupNq1HwYtmZjfBjQDVNRuCEJBFAV3uKqkdgDtzLVqbwfMugRsfzK9t9rkBaQaBNk+RJoUoLFkQaJ45ElkKR3jVRrOxXvtBZVxkV3hHIxoduZavex3+JEAqE9wL+ZFDhj7dgOZbaSQK2hEBONwfmXwKohhv+kvcXtxBbYAnmWp3BgwJ9pA3rvGBSzAd5dKpW1sHyYWNglk/tGCHIoBb5qoOR1oey/Jk0qWsjYmWwrcAEGU1QYC6HIqjKJH+napagBtwaqRiAeLNSACjVqLbSD23vYAlq/to73KegooSglezR7y3LaRsNoN+my2bNbS9VggmhIhrHY0RqG9wSUdK/wB4WgpVr7fMooFaxvJrSBEVRwZbAbaQAvxLC6+D/iRl8bEGpTSVUs3tPHY94zUgFqgvvDONRxs3O0Xut+3Uf9RECjkCrsBRO+0jZLTjYQ10ALQ3PkQiAbsbfiAgZ1BpU/cRgBOM2BfkwzjBI2AWv2guCEI5HcVAJNlu95RY1Y3PeKTYU97S8ZYG6uu0Bm9bEgyBCxINkeZFyNqu9/AjcYyOwr7YUk42LH2n/gzVh6Rno1pE24enHJ8VNiKqCqmpwv1IwdIqb1vNNBRtKZ9oo5Jv03g3aoh8sDJlEy5cwElqm5c+3M5+fLqaR8hYmAObP+JnWbVobF1tAOgnzvxIxYD2n29gZEpx9tm5m1i1Wwax3PEs1223h6UPGxHiUMTE0przIBY6ipO9D9ZGRfvAO/aQhVy8EgHt5jG0vum/x3gwllINHjmWjjYkbrzUbhbWrWu6jiD7Wsj2keYQDuaofaOJFBK0NjLNL7j9o2MutX2mx27SCseRfUZaNXOhjybATEHIJB3oVdQsLm6M7fHW+HSTJGB5jQmNVvM7OjTdyiYKm4QgXLEgEkC7kgFqlF5AdyiYsvJqgEWkJgE/MAvAYTBLQC0AvAbquCWga4JcQLZqnM+o5qTTfM2ZclAzi9dk15K8RG+PbHka4lobmVixNnzLiQWzGhNr1Wj6Z9OyfUOo0Lsg+5vE9p0fS4ujwLiwrpUf5ivp3Rp0XTLiQb9z5M1XJa5+x3LG8AQxICEsSAS4Fy5UkCXJcqUTIITBuQmVAu5JUkIo8TF1uEZcZBFzYTFZdxA8snU9R9J6stiJKE7r2M9b0H1DF9Q6UZcf6jxPPfV8IbGTU5v0X6l/07qMgfUUYcCduPlyeXDv4ftfDf8AxP1jHN/LgmkFnfk//wATg4Jp+o5z1GbJlblzcz4Jzm+69s5+uRtwciam4mTDzNT/AGiHp59EuYCcy3MpIBvKx8yNLx7GF/LP1e/VD/8AETZhFYwJl6gX1f6Cal8RXm+T0KEJVSDaRwMBnY+hZd3x38icabPpOTR1o+YHpjxPGfXPp3VH6hnzrhc4mNhgL7T2RiF6zphmPTtmQZRypNSxmzXzsgjYiO6VNeUCew+tfScHUdNkypjAzgWpXa/ieU6IAZHB5raXq+HOzGzSxq9q4qWtDzYkDEigN5KKj3WPxPLoMMRyARCDLe3iLALX2A5la6au/b5jVG3238yw1VvFgamsbQyKUVRPMIOkJuv3g6Bvdk9pYI9P5uWSVIIG3mFU/trTUEEk0RZ7SHJuV0XvtKDAivBqRMWV0ghhx4ggdrh43okne/MFbObccyJiyDYA2NS9PH/EjMef2qWpYcCQUFDEgbfmUyrf42hajqPzK1gkivzKigilwe0IqLFUJQoURuO+8saWAPeQRlI588ylQLe1jsLjKVl//akC72NpTQaASNWwuU6qCa7yHUSRzv3ghSYPJmq1NdpC5B2A24gMrAe0AQ+VBqjIGatS78AfvAyImTGuo0R4iyWugpl5FK0Vsgjf8y6LfEoOxvz8xnpkY9QIrj8RQc1fEPBkZb32I3qPsAxn3G+3EgYh7IEjAhb7mUrNQJWpDT8hIPJIrzLqwCGoVFEhnK3v3swy24UChDWabpYAbgd7g6wCaFExnqkKRY08DbiLLKtcDftKYhYMAG2Y94OTIPSCjkHsLkLIHLHc9pRYGmbaEXjIIYnauBKVz6amt72EUMgs9vgw9evTvIGK9+oW22sADn4lqwcmzW3iQOgQ73q2AEJRj9tA6r4PeX2uKDJo9w28iQWQNBBvsdpox9Mp4UgeDNGLpVB4qanKyMmPpdbAm50MOIIOI0IoG0m03mNSCDVKZ4pnqJfNDR5yROXJUS2YTNkz2Zm1R5cpiSbYWQZTlgaI2I7xZUG7Yg96mNYvRhINUb8i5bEIeALHm5mUkGgbs8S/TRjZu/mRk71C1ixXYVzCVgVGkUDz5iPTYD2sQe3eFRLbnjxtCmhQ1ivyYIYpYvY7bwCrUSBseJavZAYV4hFlqaxvDORQ7EAhalvi1XRpa2+ZMakLbjUpBEALKkML32lFbq/dvKILNa/aBxDA2B8wgfSoEFr8LAoBgQd/jiOUWwNEfNy9Opt9vxC5C2OwB57SsZK5D8wxqDWd94vITer9Jvi5WufFbEa49DOdiyV3mrHludnVsUxgMzK9xoaVDrlXAuXApol2qOqJy4yRtIpRyyDLMed2xtR2i/X25kXHR9SAcld5i/mPmCc/zCNxyxbZZk9f5izn+YG71YDZqmI5/mCc0ofmzbHeczK1sTG5clzK7TUb4Lc2Z6D+Hvpvpj+bzCmP2A/7zmfSOkHVdYNY/pp7mnrVIAHYS3wz15OBlwA8MbiZ1MXwYYgiyK5ENZAYlyhLlRJDJKgUZRkMomBUkq5RMiLuUTUFnAimyQGFonI+0W+b5mPqOqCg7wpX1LIPSaeW1hc9ni50fqHW67AM5LGzLyzesrXnIKCu8mIUJnR9QC+DNSdpt356+11pw8iaMn2iZ8XImjL9gkememdzLxwDDx8wk9jIlp90jSJ90NUphq6onxHg0xiV3yO3zGE++K8/yzxp4lkQUh1I86hH9Ga6vGR5iAI3ptuoxn/ugesB9o/E8b/EuF/+p5Mqg1Q4/E9gD7F/E8/9W361/wAD/aNxrnj7+HM+l/Xeo6Z1w53OTCTXu5X8TX1vTY8HWZMiC1yAOtcbzn5+kDHXi2bxLxdVkyBcGQ+9faoPNSd+Z4c+uLz4rWoRabTv2gs53I3lKGo/tUIAXvtODCiAbN+7xKIqtr2jEA5P6Qa93u4/MIpNr9vfiQrtvz4haALN9oWpXAvgQFlLUgCz8SDJoX54jK0jY7/7wNLE/dGp5Dakgc78xoVlB3sfMFLvgADxBYlGu7viRUbK9hQL32gF3FGoyxqDNuRxB16guoA1+siagfeMVgxII37VAqntRS+LlXRO28FM3TjctINtqod6gtry6W7g8CWDbe4bjzKD0qSNI2uU6AMdxvvKOuuaEI6j7RuRCUSAhRZ2vmXkGp20udKnY+YIIGx9p/xCISiF5kMV6moarvftIXBFWBKI4oUJRUWCd9pFQmsZsfsZYoUxs7cSM5T+0HtKsBh/vKivUOwqjyJYbU1HnmXpUkN34/EoY+aNUNoEpLonYmWV1URVfEmlQtNZPEgoJt3MYitDEkVRHG8AK5uxUI/cK2EIOyn3d+8BeTSWBA//AJimyZVYaLJvcCaRhUpbEl/2gIo0n3+69tob9BV8rNej9AYQF2SCDzRkY7DSQCIZRmo6jC6ACzua/Ejn3ACwJCBZu+bEIpqNsfzCaEdOt/cdQ5FSHERzQjVxktaHc+Zpw9Gz7uN5ZD2yYelZmoKSD3nQw9EyncVN2DplRRH0BNSNzllGMIJLqHlNTMz1Nqb6kE5JkyZaMWcxkqtOXJ8zFkyEmVky+YAKaveTXxM6luCJOknmAELPsfmGObsVXBhHb3KovkmYY3VaUYab35kIUk3VjY7SzQJYcnYGBbC9Ysji+8goohYkoQRtsZGVFXT+1wkK6jZIsQ/6YPuQMRwSeIAUNPtO/cRaqbJ1ivHeMooTZsnfaUhUH7rJ4uTfKGChVE0e0rWC/HfcGQAM1jn4gvjJfY123l0Gcg06Qd4OR1GmjxzB08N+kM+mOd9u0KFACtggGHZICkg0OYI0Kp2v8yWoUFtz2l0XQ/1EVzBJZQa3XyTDBGSw268jaXjdTtQ8wMzGty25MjuPT089xHu4ohtx4AicejUNg23BETxTwzhiDzNOPJtM2UU5OmhfEiNO0uu06dLHkmhXnOxtNWNpqDYpuGJnQx6mUGBIVkW4cDJn6dMqlWE43WdDlwW2O2Xx3nomETkSxIuvInqTJ/MHzOh9Q+lh8uvGQt8zA/07OvGlvwZLkZvWK9cyvVi8mDNjNOhEXZEJ9mn1Lk9SZw0vVBpjNZiXbeWTEtqm+Wueseg/h4AYcrdyanXOQ8Vc4/0Kx0hJ7tOspupL7ah+Jix3WpqUbTNi2HzNCMJFpg2hiUBCAlYWIUgklFGCTLYxTtILLQC0BslRLZZnQ5nqAckztlinzfMaHvlmbN1FCIzdSFUkmpxes+qgWuL3HzEmluOj1PXLjUlmqcXqfqTZCQvExZcr5Wt2JMCbnLnehNkLGBdySTbBvTj3zYvMydN902gSPV8Xo/EdxNGX/wAuZse1R+Q1ikeqeme94xIocxqQQ47iCuxuF/bB/tMNUpdl/MY33D8QO9QnO6/iRx+X/k7GY4TOhj1MjypG4NsyH5EXCQ0wPgyj1Km8an4nC6xRl+rPjPG1/tO3hbV06mcT6h6uP6k+XGl7D/aRvi5rJ1eNhnYaaHavEXjxMzqxxa2Xg1vND/UCvOIg/MU31HKx9tL+JPGu3N7szF5sb4yNSEFtwDIDoG37xZc5PezEt8y71KASdtpy69+Hk+Xm89eUyNquiB8yl09zvJ6LWHbYHvFLhJttfuBmXI/SLAO/mWCFB0IPyRKVTuQRY7VC02IxQpR55HBqQ+66JUxa3qFXsbMYpJJYlSYwWaDdxKK6qIr/ANoRH9wNiFjTWLYgXzGBL4TqBLQVxsti7Ld4xgb0jfxK+0g2akAhW1hXXcd43R/3b+KkDBtiaPxKKVZ1d6lTB4yFyqxJBvgdpXGUqR5G3EWgZnAJ3vvDNHIe1byCZFKkgcCQbWSYWsXuLlGy+kgAVBiqDjWTv4hE/ae1yADTQon8wWvfevzKorILaBpB/eCEfUdZGnzIGNDU23YSzWS11VAjbqa3PEt3DDgfEj4gpux+kGrokwDVSSByT43indsWTcULjVYi9DEED/EH0wxBILGuITAl++3Mq2ujVneRkAHhqsw9I0jc6hxvIF7kgkUJdWBZ/eEV2ILUYt1Zl32PaDDNBqyT8AyWoyb+N6lag1ajv8yhRG477VIlo9auu4BN+JQFeR4HmEfb2I8VLCs9EX4lxZQgqQb+2NwYXe/mOxYjQDCbcSrjAraanLUi+m6UKoubVRVG0yjOAajVygibzHSGs1RZeA7xL5KkVM2SYny7yZ80ys9941KY5JiyQDRNQFye6nsC+R3g5UdtRxuduxExaxaJfDG4Lt7me7I+ItFDodR0m9wDzJ9ovx5Mz5Yp2PK2QALW3eoTkn3XddokdQikngQkbWxCkkHzAMC0ZVodyYRYXexobXIGRFazZbaUugp7f2hVoy3ew8yiPcSDYhjGQpuiSfEBX0k7Wfgx5MMQEn3AfFneAVXWbHmoIvXq1USd5btob2m74qXDF2RZAoVsfMHEbc99+/aXkyNmUkk2P8QRswayNt67zJmHO+n2UbF9+YFC9QsQXyWA3HciCrBib2viEozjdyWL6VvehBGNrpTq+alg7UebkXJ6bEEA33MGoq5NRBHEO1KjV7iO4EAZtR1D29tu8sP7iALFSi23qtx+N4WPEWJsEX3qDrYMSDtLGrdtRFGBHxq9rYIrzW8wUVYg9p0jjVk16t6viY8oBPFEczfNzw3zcFjaa8ZmJJpxmdXVsQ+I5WmVGjlaVGpWhgzOrRimUMO8EyxJUKzZceoGcvNhZMlgkXO2y3MufEGB2mOpsSzY5tOwGuiBtvFZMWN2GpFj31K2k+dyYBUE+61E4+Y43x4ZX6DEx9isPgQf+mqVsZCD4ImwVR9wPcbSqOmyd+LMv2prnN9PyAgBgbmTNibFkKNyJ3lVRuT2nH67/wCqc/j/AGnT4+rb5dPj9ut9JGnol/JM6KGcz6a3/gk/Jm5G8TpfbrG5GoR2M6twZkQBwLmvEABQkGhIwQEhiVkUkkkBWQ0Jky5gJp6g0pnGy5NTGztM1TXz2Yps1d5h6rr8PTjdrPgTj9T9Wy5CQntH+ZJLUtkd3L1aKN2AnO6n6si2E9x+JxXyu5t3J/JgXNzhi9H9R1eXOTrbbwJnkuVc3jGpJckqVFypJIDcB3mxX/7Zl6YWSTNyKZHq+KeBI4HkRuV7QQUQMaIlutCoeiaUp3j12ma95oU2BIvLQu6RZ4lofaYLH2w0AbtLyfcv4gr90vLtkH4krl8n/JuOaEmfGZoSR5TKlQoJlV6T6c2vpB+Jk6zoRn6jXrKk7TR9Exu/TAruPzFfVeoydHkCvjYK2+qpL48sVlf6Vn0+zKr/AA0zZPpbqLfAR8obmvD9VDtRAAJG8afqSEslFiT7Ssn2lSd2eq4mfpTjVSrEgmqIqoKBywHK9/idDqOuPUYcmIMCl2CRuJiWroD3A8Cc+s3wnfd6u1ZLhAp+0y9JQjYHUOPEvUbpVFk9+0vJq2C3uNz3mWNUH0kkbdrEh1Ddj3u7ghCt7kHgiWXshWNQIqB2IrcyNg0gEb3uYa5fR3OxOwIlHJq5G3aCBFfaCW7wWJBDg6dtwIYyNkJ2UAnb4hZGVcSnSPUU8+YULMUxq3duIGR2OkPQ81xL0u9EC77GEqcePmE1AAuOyNzzFljqNLYPiOfSEK+KMFGGuhsfEGlNrLDSdLrtUN9aagw+ZYX3luG7/MY3u0ux5HJk8KQmUene5r4jQwZSwFnYbysig+0UV+OwkxvoO/tB2JMsxE9o43J4lkg7EylVV3/uPYywDy+zXBoqUkWBXFwTQNLsLvcwQQHIYGCFY2dQvwINM2IA8QHQK5phUhDgeT4EV95thdQachDqaoSMwU19pgqhVbBoHiKJPqb7iQasSi1qiTQgFSMjAdjUEPpqjQv9JYyEb8jyZDRMyhSFUjfcmK1Udzawi5Jqt/HmQ4x7QTxAMKa11Ygoi0w5/ENcT6gK+ZsTEdIU7jwZZyuFJisgnczSmEDiEECwi1TrOcakV9sFslSmeJd5WhnJvDTPXeYmyVBTJZko6RzRGTLfeJLe3mAz3zsJy0vWI7d+Zehd/wB/mLLg1vVd4zZVskD8QxpVkEgUo8d5LDd9PyIfqaSwdQbHMFSgx6mS67SIBrUqNxZu5CrJZIsXyZCyvkN0L3BPiFlZSwA32/aELYKQo9PY8EjvDx4CoIbxzCXRiYMzWewlPnJN8le8pUzdOVwqbIq6Hc/MHEpa6+4UbPjvDZ2Om1Bvv3gZGUMVS9X5g0bsV9nbuZRbhVU6a5PMir7C78k8mRBpcC7QgXJiapPupiTfiXkBABVLA7iFkC5MjafavH6S0IRCqjZublxdLxsPcaZbkQepqKvqr+3xGWMa6aDDzUpUVQNJokVxJhpNMHsA/rL1qFYsLN3GohGxayTtvwZXpe+3pWB32jAonWx7E7wsmPSASQ1+DHZEV2Ht0k7Wf7otXCIFFgHna6jAClRio/eDd/EpHINcn47SFfdqHfmGuoWQdxIkD6lrYFdpBlyKpUklW32loFYGrH+0Gz7r+6F0SZGAqjphO5Le1Bv2O8Eb6bNDuP8AmWFOz0SO5qE0n7WoR+JtophqA2qtpEajR5nbm67c9a2qY1WmZGjQZptpRo5WmRTHI0o0gwgYlWjAZQRi3W4wSEQOd1WDUNuZj9N1BAN6Z2HWc/Pj9Nyy99jOffP5Z7m+WQklftquZGPtALGuCKjMp1LsN/gwlpsdFNz3PNzk4spYKTuZzOsN9Q07RxtbArYA/M5/V9HlyZ2daN9uJv4/F8t/Hcvk/wCkNq6Zl8NNy8zB9MxZcDOuRSAd50RzOtrtK1YroVNmPtcx4JtxxCnKYwQFhiaZFLgywZFLzreM/ieE+o/U8gyvhxjTpJBJnv23WeB/iTpP5f6pkKihk98STWerkcr3OSzG/JMEqaB8wlahpbYXZhM4ot34A8To56QdpUs7yQipJckCpJckKkkkkDT0y+25uxiZcCkYxNmPgSPb8cyHY1s3By/dG4+IvKPdcjszNsdxCRgeP2hMtiLZCJWPTUh9sB2s1IjVjsxYNkyNaNBvBzms1fAjE+4RHUH/AMQ0lc/l/wCWjEZqSYsRmvHI854lGWplNKjr/wAP9cMXUDpn21n2H58TsfWVD/T8jEC8Y1b+O88Tk1Ah0co6mww5Bnb+mfxGmTEek+rn2uCvrgbEH/UP+ZueZjl17c0JifICPajcVCP9I0dVDgiYunPp5c3TB/UTGxCsDYYA8zQG1e07A9zPJ1PrcZ0IofG8J2OHKDsQwqRELAEe4j54kKjYE2RwZk0bOclECv1k1AAdt/2lnKWVEoDTf6wGrVzKaJz7q3IhbNjKUCDxfIgZGBN6dxuSTBV7UigZNFqt2O48i7lgf0zqrbtxcjZCMfa222gqSStna+8IPGV0k7A8xRxsTZazzUqqYjxGOdRDXV+BIJjybWux8ykyEjbg9zATJ6dbapPULAf0wKO0sQ5tkLc2LB/4gEiy2j437QkB4234i2OjIQ90fEKIswoKLJ3BjfVDYwpWiouJC0wIOwUQ79wBArgmIb4CWsKBzfaQgtRNEHtxKRff3Kg1+THgHBq9UgtzQHEoDWRkZf8A5leoNQJMW2xY17eJRWmI8QhhLUbF9pY0st8G6idZZRq2FxuJVVgx+yr28wacDWRFNauCCOxEDJiAvTsfESMhOTVyQfdCdgQSCPce/aFlN2NVvt2gum5XTbc3Foa3qvMaLDatXMhugXDqX27mv2laHHbbizCGX0wK4PfxK9S9gdiaFjiFRNms79rqWoAJLMAb5JNSDLS6CLN+ZG0n2k0BA6aYgoh2BCMRkap3dBM8S+Sot8sQ+SFNbJEPlgFrlEHmS1NQ6m3lqrAbbxmNk0srqQeVMLIaF0KrtMXpnQnUTS77XtGhfUQsKoDcHtM5GtNhZ+DdS2Jxil2J5Ex/psXRYkKCxPaGNGgArYHO0mAlbYGmqgb2lZAysdQ1gnc3LiJk0hbU8n9pMbAqW0nSO/aA6sV5r4kdGbBRal8GXFw3F05dNX9pvc9oBwKH23PF3AANAF3ryBtNRRxgOpldjsBXaMMZcmMtankCyYAX2EfFx2LA72SK/wCZCwKkEtqG252qMMI1srUOfPiHrvtXyBDtNRB01zzFkirHb52jE+sGGdhpLMwvYHtK4JBIBHAgFiFDKNyYYx6wpO5I4J5kpi1di1Hb4HAluCbvY9oQxekilwDq303vBJOsuxAB2rxCYBixU+2yJarSaWu/PiGNgWY/g9jCyOdY92xA3IjMMD9u2ogDfaRXbILY7+TKyYmKk3Z7V2i1x5FYckdxJhgsj3yxOnffvCD/AHWL8d4CgKzBzsdr5lBgr2LNwYMEs9AgE8mEG9PKwHI2P/MDKSGB42lK6AhdJN8C9rkww3QiCwb7UZa48YZi/C8kn/aCCW1AtSnbnaVlWyo/t583NJhirrcriCtkYarbiCwcZCuVTY254gEOSBXB2jTjZvco91bymEtQf3b/AKQMi/3d7/xHe7zuNrlbkMrbiSbFni6XjyTSjXMWRSnv7d43FkudZddpdbQYatEI0YDNNNKNHAzKrRyNKNCy4tTGAwimFzNnTUCJpMW4uSq5GYBbGn9YJJsWu00dWnfgCZ99YN7eDOHUyuXUxYzUAKA+YZNrfA+ItUKqxfjmhLSgArnjbaRhBkogWSDHpEIo3IAI7XH4dzOnDrxWzCJrxzNiFTUk6tnLDEBYUqLJkBgy7kUY3E8z/GXTX0+LqFG6NpP4M9KJg+u4P5j6XnTk6bH5G8RK+dhh3EjadO3MEyTblipJckKqSSSUSSSSBJaC2AlSxsZFbcTDia8ZFTkc96MsNkU2GMO/Py47yili2NmoHR5jmwe4bjaF/dI9MuzYoeDD0gqZTcwidOMmFIY0KgpzKJswlhk/EN5kzm+of8zZhnOYk5GJ8yVz+a+JGnEZsxmYcRmzEZHBqSW0FIbDaVGfLuOamQtexH7za1dxYjG6HJmx4MuFNQZAG34I28zXLn2zfT8SrlyPXtVDYMMAswO9Dc1Hdbp6Hol6ZSDkfdyJj6fJk9O1qia3nP5Zs1g83ut0PgSawuxB2lAkrZB3MNsi5DuCCfE4IsHV/d3sXF3pYEntvDGjte3Mt/T9tGuBUGaUMw1jV+0IsCpKjY8SyoJHtBriUqlmI4jwuByMxq9gIxHVV0sbPYQXGpQo93zBXHvXmPAtGJbbudyY8soFAXtzEem5u99+0Y+y7H3X2hMAaO1gExikhbU8xeRC5JAoVt+YaKU91334jwDX3kje62qDkHqqD/fxUB3b2v8AbW3zIGB1lD/mVTGyUPaAQNvzBVSVtvyE7wsRQqSTXz3EoOCrP3rc3IhmHIqt7mAcDgcLByOj6eau7ghNQYqNvj/eXQCA7fjxGiMKVjtR4MFjSjuQKuHottJ2B5HiAb1FDRPFwmKJVzXcdwIRaiVA2qxt3hDHp5OkX4hKq5CwXY1QNQYzL7Rfcy62YAWLjhjUBhfAPMAYjd1uBW0q4IIMQJ7d/Mh2YA0STf4lagSCRTAAGHoBW/PPcyYYDIfU5vjtF41IYhmre+ZoOP0xs1kja4t8elvbue9SILIoRQVNHzE6jZGi42tRonYdvEpkINrKOr6kz5ngPkqJd9U6u5btvBALS9PJg+FAJY8TN6YtMQArR2PkyggYH3Rdt9hIu7qNVWTGfU232/Ex5rGoyEOpra+0F2IDUPtO5HAhNkZ6XcCQE4yUbaxdSIWjNZVRbV+0IaSLdrMIKptgdv8AT5kRVOQAAiu0sakAmWz7v0AEYczMASAAO9SemGttgoFADmLOMn2pQ+T2lMMGQZLH2iWFtq0tZ78zOcTLY1X83G68iqVxnbnaX2vk9SmK7DCidqoQW6nXXtAa9iTe0UczvQI01zAp73AFwb+mv1GchRTG963hOMbr6ZUBrs1sRMyKEbUBR7sNpZDNRU2bqrqF+xgxrvRBHkyKq5HpgTtuCeJnfIaCgmvkwkVl1afFH4k1n7LpNZGxI43jQFsHkjfmIC3q+TzCLajyT2qFlMKbK5fTr2IgOdtJ3PnvJkcha5/94oOw5Cgj94NM03j0f2w6K1TA0O8zeo7WAK8/McofYVZIveRENstsOeCJQLDTqFeblhmLHSNufxABvdgb35kxZVrjZ6FgVublMjICWbdfEYtgjUPaTyJMzKi0uplJ3sbTWKWGKnf3CX62NF1tsx244kCuG1hbA7wMgxZTpfUD3IMJhjVk0bgiu3eWiqiaySw8dgYnHgCqAr6h2vtGIlKQx1E+e0YYH1QRQNsYSZnTSA1C7BHmWmBd2K242rfeCVIyAFlhcMZkfIxTZSbrx8Stbf2izAOJWb7r+IY/8xWU6SNzcGF6hZRxZYxTf03Nfbe02dQ/qUUQMasnj9IhQc5GtWB8GWXFngeLJc0hpzjeJ9JNjzNOPLtOjpK2K0YrTOrXGBpVa1eMDTGrR6NKjRBIkVpfMKy58epSJgyH07s/pOs62Jh6jEdQInPqM9TYxrlZjbbfAEitqJ1WILow1VRrtCUaVUkbjt8Tk4moSF0niHhvWTdre0zKXRQOT2qasSaRdzfPtrmtuKakmTEZqSdnU9TDqLWNB2lA1JCqCZFEIGddeNh5FQ1lPxA+YdRj9LqMmP8A0sR/mLm/62gx/VuoXj33++8w1NueKkl1JUpipJdSVIKkl1KgxJJLErVAuWHKnaDZMlQm/ptxOSuvC2lu4hr1hU1kWvkTCjFDYNTTa5lPmHfnu2eHR9RciKyG5Wc+1ROMmR8bexjzOiXZlTVzUjrx8v2XDEAGWh3h0jVj2Qn4nOYe6dEg+g9c1ML7hfjaHn+e/wDqQWObMRmPGZpxmZYbMZjjuJnxmPB2lCX7xuD6ovT9IECM+QXsOOYDiKHSvsQAqsbs/wD7+Y3HPtkZs/U5i+U7sbO062Loin0o5/cvuAQefJl9N03Q4sifzGb1ByQooD8+Yz6j9SXqVXHgWkXYLVADxUnfUxzY3ytf3WPmClG/HNiUxXIACQhrc+YajQulv8f8TzwBk2X2+ZSuSApTjeMxacjFAPcdwIQxFjVg770RAEMq4yG+66sQdQWyODsTCfG2PZwDXe4IUMv55kUIJ2s6lrkS1ZQxPaUUGNSy6rlqGYUVrvYEIMNfu1b/ACZKVm3J/SDjxKSWZgE4IJlZAAfaxKk7VyIFg6faLJhMw1fnejBoFuaNd5FTcWpK9oUXpq1HejyYRxqEIWgxsnaUHW9IPxUohl1qKJ8QKQU1bVLoXpQ6fzuJTP6YAsEHx2hoFYhjt+IQwD+mcQNLW5iGxEupB27gQxkK8sCL7SzkDtf9vjzKKxsAPjzLRGDb2QTxUjCyo2G3A4l749tj+kIjmj2FQ041AmviA4bMGZiPkylZgpFgr+v+JNBOSDuKvvL9UBiB9xgFizqu/wAXGBAFIO996jViEqyAne94V6SeN+JmcAPybG+0JWFagAT4jUMcH7u5MAP2I3viMxuT7av4g8MCRR712hMCxViCdjVXLGprKgE/mCayUCNpAgugLv8AxAtnLGURvzUvSoonY1xISL4/Wa3XTVf2/rKFKTttz+JGfVTcDipYBYfHiZxnBFfUN2NtrjRl0L6ZIKjgETNpIb3GwDtXaCxtt2AI8y+VavUxl9ThrA7mIyZAze1aHeQMOLu+YxQCoKaQdVbwYWmRBqWuO/eGUBIKZQSf9WxlHAws+0gbkBoNgAMNt4MNCPjRiKobXY/2gEMwFsPwZfquyhautxcMCyLNVyIPBDYmvT3/ADK9NlNE0eI07NqBs/EsH2lQSBzQiRVBGog3YG1Qdx9x3l+o10rV524kyMBxvY5lZAXJrTv8iVqbGRpo3/iGmJylKLEWwy3QC0JBYFjTXAl4wDuCQJEsNut+QZNBIOwvxCxWogBBuT2gjUNVn9oQQ6qJ/aMyLVUboQYEP7RQ48CTG+h7oGuSZahdJIG/iWqHc5D7fIgT1tRb2pfOw2g+qLHqMaXgdpTkFiBv8wSrWPaDXO3EAlyAOG9QjvxcZlcBgVOod9ogKC9nYExjYyrDt32ggtbbXdeIbHGXL2PGk+IrIWVR2HBsROXUFJFGuJqB75GL6VPPiCVBckEDzB6dDndUBKlhYsbXLGAhylNq73tUZVFpCi1P/Mtd97D/ABBew98L2kRnGW0HG4uA5WGLGMo9q3VNvM+RFyuugaq4A/8AaHSsAX8/tCK2bxDfi4NCAVsix5gNjYXpe1rmOyA4iNbAgjsIG7Y9J2B/zHg1MYyaediOf+Jepz/71AYup9m4r9JSHJ3FhvEiaPNTKKUG5mUtjNNNBbUdVaaO4gOUyEgDcnYmWXFnWHYn2mgMDOYrlGqa8WS51dZdaxGo0QrXDU1CtSNHKZkRo9DKG1cVkSxUYDIRYkHHzoMbNd+7vA16QAFBPzOh1WAZEInHyplBoNRXuOZzscuuTtbHffcVJjLLlXkDjbgzOhK4xrN/mNOX3gVtd3J6ZdfCZrSYsB4mzGbnaOzQsYIpYwcSgoJlyjIohIx2lrBeB4T+J00/V3P+pQZx6ne/itf/APJKfOMf7mcOpqemLA7yWYVSqmk8q1GVqMKpVSJ5DZMlQql1BgKl1CqXULgQJIVSVC4GMS1XUPxBqPQ1jAPMNcwpMLEgma9UASyakduZORFtozCbIiOTNOFdxDpz5rfhAIII2IqJ6jpgqsV4O5HgxuNqqTPqpqFj4mO7Zjl/InquauxqPxmJYU5jUlco14zHqZlQzQhhRGBnyHMfeSP/AMYcBluhxM9emOilR+24+O8spTX3JjVBIJXsOONoIWm3Bri5xcizjfXwLJ5hDVpGrjmxGqtg0Ce4J2g+4nSD+vaZFKCGBx7FhRMFBkJJbUo4vzHe7bVuaq5MjjSCbFdpVZyj667d722jcRQIVGx+e0lj277HgiWoGrcbE7GT8igxLOLqGPtvXXkAwfuGk0K5kCgV3HiBNHc83sCZR0kMdNVVwnBXSBwd4qiWO+x232hDwUyKNyGgN/bTE1EqGDBSauH6JLcihz5lotTb3W47xr+1tVAk/P6QFHtHYS0xsxGnavIiGB06RT8HiMaiQqbVwTKJOyaSSCN5WRdLBTRYb7SiMpHgH8QAWUKvPkxwyexnKgkeRcQ+QNqHpBbNkeJMUd7nmr79pfDHUSRW3aUqAKTdX3EFDzZ2HzCYLUVJTVYPFSe9QdiRcNAurYgf8yivIVqF7gxhiA7sANm3BErUQvN71vKXXpAFGjsJAGbIRdbWb2jBbUeRZ4NdpSrVmvgXGDGUBoX5I7SqbTWr94wBTqwI2/5k1EarHNfpcsG/+2pCT7gfEhqktbAA81e8YAdQDWpPkSsjamBRQPmV6wvS914HMIrGAwotZHaMKeywdvESg033hBiwDAhR3mtUw0BQG9beIs0in/UeTCL6gBsT5EHWun5/EaBVWIHIPzCTGBdgn8ywwsMGjPUBAPbtGgVVFIYnajtKD2SwXYdjBNXZ/YwCDY7iTU/IzZ9w2ElHSRtz/iDS83Vy9S1ud408mVT6ibHMJzahU2/MVrBHN15gM/uA+O0aumlhxVgGpaqK+6yO0WcgUEd/Mqm0Wm/ckmNURAbUa3I7SwAMZIIvgQATpvv4EEAix34qWVDkZNJ5F95YIolhse0RpN7mttvEYobudpNVTkHuD/xGhlKkfb+IBXU1hR8wjhqmLk3/AJlVHRdJo+7tBXSCdb2QOBLGtbYdvErjfTzuNrl8AiTYbhR2AlasrZKAIU8XB7fdv8wgzE7GzUIh233B/eDpBW2yfMM6GB7GQY00ljtQ2AiWEDixqqH3am7fEt1yML5I4MpHUKbPJ4jGyJQOmz5Y/wDEfaKHHiZgSxthyK7eYTe21B0k+QCDByO5/uJB8SEArZ3rxL9k0LZizU6KAPAi9RLAFST5vmNr437CCASSSTQ3ktXR6QWBZu35gM9L7AAaotXMgBYBRyN6kVSWbi+28iFswsbn5FS1YnYGx/mM33DCh8wdDGhY/MgB8ikU/wC8YpUjb/MH0rJ2seZfpEDdQPB8yg2PupRQ/wB5EYURwTzKBbgjceO0vGb2Y+8drq5YKNbgAk+RFhb7b8cxhFNWk/kGFj0ktvzIhT41b2g3QFWbMVviejxHNqRtqMFl1kd9qP5m5calw3FkuaVa5zQxxtV2PM14slzbrLrUpj0aZkNiNQ1KrUGhgxKNGAygnWxOd1nT2NQ5nTEXkSwZmw9vPlV7njm5ZRQQY/q8Hp5CQuxNkxJU1qsUO051xsyulhPtE2YphwcCbcc6x1jUkaIlI1ZoFKMKoJkBLKc7SKYOTiFeP/ivfr0//D/mcKp2v4mJb6lsCQEA/wB5x/yDNT0ngNSqhmVKYGpKhSUfEGAqXULSf/5hLjLMBdk8AC5NJzpdSVOp1H0fL03R4+oy7azRXuPFzIelse1oll9L1zefFZjtCUXI2M4z7hLDQkFQHEsCVsN5RaG/Q9XiQbwAYQhZTEFmasQ3mVJqxbLDtw0BppYWoB7jYTJjO4mvU2ptRsACvicvkcv5HqOd1C6chkxze3RHqdwavxNOH6Ku2pzN8y2PPz1HPQR6Tpr9Hxf6mjB9Ix9nYTX1rX3jmCC42nW/6R4yf4ic/wBLzILsEfEz1zcTqyxziU1alc1xRlHI11RP6QXx6XYURXmWNQXUTVj/ADPO5CYlVUHkjcSwtJqHbtFkXuTv2hlyGFVVUbkAsVbm68eISkE/Zx2guxLUqnT+JaMBvvf+8BiD/V+0hBYAJV3sBBfJq3r3VL0HT2BG4IhQ5XfXTH3ePElabLEV48wNRQ3sb7QsjUtEUfEGiVgwO2w48w10MfbttxFKbTyfntKJfa+B3HMgeVAsfvvvB0gLSWIoPqIs/qRC12COT4lDNKVqYbCHYdPYTsIvgCxtDCFltRQ/MQBeQGl3JHMpkB+w2/z/AMSaip0k0RLbHarkujfF8RoWq5TVfrcNkpbK7/MIuNAbfipGAazuBxBAEB1G7AjxCCLS2QTzxtUlFD21HxK0uApvg+JVXkIAJ47V+ZNKC99uDcbWN0Ht9x2ojb8iAyK9WwIHeEWioxtRp094t2YBgW35qGgXfYgSiVL7c8kyagV10t2CwuELTY2R/wAyw4BI7yi1cg6rqpFTISUsUBxRER6TD3KCb58CaUfkAURvCDFlrbeU8FY9RxE8HaQhhpva+wEJwbsVuPMoGxpfb58QiHDoY6ue0gxDSfH+8Lgb18XALXkCi68GVVMrqfbxXMDFiskE/O8NnbmviEAWXgfjzKE5AVoKl/4jfX4TRpCgSMLYg2pG0nBJG/i5PSooTL7nNG/PaR1UjUPt8CVqXVYH6QhkFEVuYPCghK0pXYed4Awht7toxRp3DCpEJGx2vggyVMK9IEUb25l+kunkWu0dp0nYyji1I1na9oAnDqFgWfMXRAIYVp8b3DGvG1Xf/EW2Ry9VXaXBGoe4LvKXW+6g38iN1Npph7vxADszUbLfEASX0rrAO1moYYBAKP794xF0k66scyLob29/xM4F2QCQartcvA1dzt37S/S1k0ePEiqVvivEA/UI1aj7eDtcA6iO13zKvWfnvL4HNkeJVCdr23lIVvxDcE0V5MsYyRYIFb7iETQDpF18yswYLSMtHaQ4yQCLAkbCxIAda+ZVL0qynUR+nNwgKUbfBvtFvhbH8+d9oa6lOkWQws3CKQOu7NtGBrHGw/zBBJDBlscyyjbAb7du0nhEDENYBYyBzqAK7ealge33bfHmCTQocDvCo3vbZtJ71JsLAbUfI7yuCaBJ8yFSCCNqkQRyFR57QSbrej4lqhoUwJ7iUSASCBfxAjagvtb8yvUZrB3WquEhX7im9dpHJ7CUXp0769zDGQID76H4gWyrb8nvIrIrUwvxc1KurWiGYZK/AMFcQVgfUDGthxJkK6bC78mLGRiDY4ktNOVHDkt4NQQzBQBjIJ5aCMjAe7mWMtuL2HxGpoNGpiK25lY2ZGpto0ZSrEg/iBq9UNq2rgxz1jXPWNeJ7mlDOZiyaTRm3Hk2neeXaeWxDGrM6NcehlDVhEWIAhgwM3U4BkQipyX1KxRidQ32nfYXOf1vTaveuxE59RnrnQdNugJ5m/HOf0d6AG5m5JuEaUjV2iUjlmlHBMIwTIqxF5TGAxWc0pMlHmevZm+oZK+BOe6ZHJZqC/A3m7O2rOSNizXZlOdQCk0Jz+zluVy8iMqEi75FeJmLub525nYKB0YONhsIpOlxLZ308V2lnc/LX3rk+oxur2lgs3mdH+VVb4IJuzN/R/RFzFcvUHRj8dzNfeRvj7d3I4/R9Fm6zqFw41onck8AeZ636d9H6foadV15f9bf8TXgxdN02PThQKPNRhZe083yfLb4j6PxfDOZt9k9fgPVdFlwEbsPb+e08gisX0BTquqA3ntQwMQnSY06nI+JKZzqJH/7tOn8frbjl/L58Tp55PpfV5P/AECAf9RAhN/DmZt9Kqfhp6zDg1A6XSx25jT0rXsw48T2TmPnW2e3hM/0LrMQJVCw+N5zcmJ8Rp1K/mfSWwOFHBPxOd1307F1QIyJpfs1f/txeVnX7eFG0IGdX6x9IfpiMuFCcZHuAHB/9pyRztMOvo1THh6WTpei6nqP/KwZH/C3O10X8L9Vnps7LhXwdzLjpO5GLpMGTOfYLoXG5sT4T7w253udzrPpmP6fgx+ldDYk8mIx9Wur08psTn1ztavx8/LN0H09dQ3a52MWFDtcxqEO+JsZ+DsYxFcnmvibnX1hP4n7roL06V/8wv5ZfkTPjfKg2bbwY0dSR96ftLPl5rl1/H6no0dKOzGW3TtpO4Mi51bgxqZAZvXnvN5uV5v6n0eT1LTHY7zkPibG/vU8bXPY9algkTi9ZhGXGbE8vyc+Xfn4Z1zscQlwRtuOIaM2qmQ6vPIEMLpvbYSWjURsTtOLz3wogaudgb2kAvHpVue5k9yHTQ3G9whjQZQdR0Gga3IlC1Uml2uvulatNDXwOw3jcZ0ZWriiAa/zCAXO1VoBq2uUZxq57EyE25qyNuY/JS2PBrbvFjSSSORtCYsBV+3YfMXpJJ1HftC0v4r5uVoIBNXvvv3+JKDJQLtz+ZNSepdduwgEirO0iZRZbTRqrkXTTZcAbKZFNbE/NdoAIrVqvejCcrqDLz+JQYcNViWXW9NUp2NDjwYg393c/MgBYnt332kNHWldLGx5HEPG3pWFPPIgHhU1agd4JBbdf3gPALsFugNpCzKTtTXdxQWwdTGxttIin3DVcBoBRgD3rcdpDQb3bC994NMwJ1964kcEEKDR+ZQVe3/sH+JMgU0b2+ILDW5DA/pBGke0Lv5MII4zqUgWCJKKk7jfbeVq4ANf8SEgElTY255kQWivbztzdGpFWgdL18EWYOQ6k3NjiVqYqNPEaCGogUdvPiFkKsdlU/BitR0hSava7k5ociNFXYsmoWOgxv8AYxYRgbA795bayewPxGVbpgsgnsJPU01UWCQlH/8AiEE9pZW2jyeVZC5JBElsO1/MskCmJvzBVje1QVa5Bqs7jxDZgWGkVZ7QRRJLD9pQcD/gwDKgXvYuUAAfYbqRaC3yTvKA91jYGFE2Vl2avzGowylV+1fMyZBYo1Vw0WgtHepVadw5HJ4md9Pq7dpDenki+d4CYqFnf4jQZJZOaPcyA0pI+8CUi76StLcgWyxIIX/eGQljYHHm4z1ADtsYs3k306fFSDF/TofdIG+vueATAJ1ef/eAE0jej8wchYi02C95ZA8PpB2N+ZVjkUYp8jBkUbahZPiLLspG/wB3aMNalyU52JA2FRgzAo61sZmVjQre/MdhCPju973gUHIagf0hHLVkVZ2qKyLTbcXJQ/t/eASsSfNmQowNgk2fEWqsl6tj8RhD1sYPaUDq1X8V5kT2+3VR7mAWarIJlJkHJEmoPWxeqs/MIMMgJJ077iCHo+bGxktare/Eqww/aFA+N4DFdIJDauJZ0kaidRi2ynVttfaF9LYnSztwg2EzZS1gCySZrPHu3vtKZlC2FAr4lQlWKt/UljIWPtIvtcY5snfnyIsqNqWz5Mz4FBtRo3Y7Qgw77SgNz5k5FnauTCC2YaSd5R9tj/IlG1b9eYY0sPzASdQJJNVxKxAuGoXe9xpp1O91wRCUHHiIC7t3lCgrFtFHbv2jGFJVwiTQ3F94pySjENv5hVvsBH9PksTMGLLvsSNoS+3e5vm54b56y46mNppRpzsOSxzNeNp2dWwGGDEK0am8A5TKGFQgJJFc/wBMYsxAFA7zRjMHqxWVfxJjiMtSR6zOkenEoZKMuUYVBMvXNpwOR4M1iYPqhrpm+dpL6SvOKvu5FVvcjI5JINjuITHjVt4qRWClt/0nmcQAsdv2PeTSdieOeYTuPuO3gS8bL6wJNKe1SoZhwjNlVnI0LuaH+J23z9MyoK0sTVg1X5E4dnG52oGGcmqyamvtJMdOfk659OtlIVWKuGSuR2PzF5es0gDCVY3RJmDGwZwpYhW53jsnTANqw1XNXvf6xxxL5j6Xw/N18nLpo+rGNY0vW9cQWzjSF1UKszn4j1OsDICF8k9vzDI9LIbfSG4VxOn0kux38de23HlKMGVrnYxZBkRWE84uHIBqxkMh4ozq9Bn0oFyWD2nXi5XD+T8X252Nj7XFuFyAhhGE2D3ijs07Pl5YzZE9EF2NqJkZugS8rdGhIF7JN/Vr6nTZFHJBnB6PqNWTTe47Tj8lvN2PT8Xxz5Ofbr4fq3SY8Q1AJyQAI3F9X6cYgS1MbsDacX6hhxlQ+mj3riYVOjvseLnH+yuXfF46yut9T+rDqcJxotg0QZgw5UyCsmxHDVEFC+1d9qj8fT2wJb9JJ1bXT4erLk9NDYdWP2jV8rvCwLkX+4y8a6Bsd5pR2I9wudc2PqT0PFlyAdyP3jvUY9pnfDdNRB+DRh42fYepZ8ON5ifF51PrPbVgajuZtUd5zhq71DQsm4Yg/E7SWPP8vw/fy6GVdSTlZ8RDETYOsYCmF/iLyZcbmxYP4nPuysfF8fXFyvOdZi9PPamriQiCzsWHYGdL6hh1qa/InMD6WtxR/E43nHl+fj69GUhIY2Se57S9I2/03QMQcnuJXZbuuYZJyJ7gQB4mHESqQSxrzCAAxNW/EWEsElroceZEYPWmyY9CMQcfj3QywHA9x+JaW4oCr3N9qkWgwAr5MJgSaIHDDt2kDgqQRZ52luoau5uosbGkBBBgTTqv3c9jKZFoKD87R5RdgKv4gPioWAQefiJEJKaKKiwZYvTSqP15MYFfQvusfMoAigSBLgqzy2x4rxBLF342qEcZAFrfa5GXV4A+e0KgZAhG9AQEN7oLEYyrp53HaVpVqq1HxJjIRZ/BPaMVxdE0tSKQhIG9eYGRgN+RVbxVQZLsgbXx8Ri6TkP+Iri/bYr/ADCx7spI0le97QHuQuMsdyQK3iSSb9tGoWTUQwU2BvzFoz+f3g/PgQQsCGJB+d5PTXGtXUMH3WR2HERldqofb3uJA04yL0t91ESwyoB7Qf1lvkCY1eq24gsRpDabHnxKICX8EeITFlF0P/aQFQQ1V2MHWCS2xHAuQQOKO4lCj353uRVAFVv5kbUFIUioNEa3o3K1JqCsDBTX918SwS40hb+YN0YVDtwJDhCix3g6aoGMPpg7nf4MrQAA6kcHvFMqj9IRFNeoymFC+ZGbEujbf4hJlAxkb/AlDVp43kLj+4Wex8TUkVC6g7qRfO0AgUdzfYwvU1VQ1VKDAmz2FVJWdGoLKALrxDI7A7DxABsaU8RZZtwBUYaaSdQu7J7wHLajV0IGp/VCAUDySJTNuAd/MmIv1DfO0mujQG5kJSiOPMJN2vlQO8AWdgt+DKXOQDtdm5S4ve29iGuP2mhuTKvkZdCtkWYIAyEMQLgMOABuIShq2FsYF6kW9r+RLDBiNq+PMAYXUWSKjPT4PO0KrUOL7ywqqCSbbmoXtdvt37wG3JrzAJU1i96HMJgWsrsAKgKzIWA7+ZQ1m/dQvaBKLLRHHeHoGkcE8cQGY6iOwhrlvUSKIHEKDDkAJ1UGXkQf6Ztl48eYRRW/7bgDpmLAahUiJ6YUUpscgwjandQfHxIuGuW3rgGHpBA13pG1jeVYHRWMNtRNbyqIUrxvDdmNjkL/ALSnF7/PeKUt1KU1girlruprnnnaVV/dse4MIA6RY/WTADAkbbQtLItmyDtYkA9yhTv/ALS2ZyxUXR4ERFFBWxJB+IApSPd8xh1A2fG8hGOhffbbmAtWJNKNpZ12GUGHi0FjVAUZHbgL+PxGilujXPiFixggjkNAUsDZG/mELNEA/iJQ1Pp75QdG4G20DL0WdALxsK+J0Oj+oJhxjGRQHeOz5F6ke3NXxPROJYOMmrEwvibsT3UMdGMibmyOKmZNSZShFVLlnh046/DpIdo7G0z4waFxgNGV0awQRKMWjw7sQM/VG2QyY5fUr7VPzKxyDQkekQkekoYJJQlwIZyPrrlenFd2nWM431skqijm5nr0zfTjJretuDKOoNpI/MINTkfHAkcl032vjacMcQBtSH2k0ealM4A23uMK6k32PYXKZFCgItxgJmLDUTueN5V6UJPPbaUisBdUR+0Nh7VIHO8EgsVadbDbz5mnGXyDUm9mqB4g9P0rdSwAB0+OLnYwdEuBAEAU+QP/AHnbnnI+l8XxWczGLH0T5GHqtQ5obmO6j01VEzrrKcHTe03aiVsEGuQZWTH6gGtdjXu8TtJkern/AM+2XET6IGPEQvNXRjNeRCoDG/kf8zQiKnANb2Ip8gCVdHiak/bXssa9RZmZd9iGuMw9XZC5dj2aqBmDLnyY28/ETl60uun068zP2k9MfJ8U6nl3XbYzz74Di+sqVHsyWT8GOwfUGRdLe9fzuIz+bwF9YDF6oX2mOu51Hm4+Hrjr/AdaPU1JdbCYyoKAtxDydRbEjkxTtuK55nHqeGP5c8yrCsoBBvkzZiA51UfmIxYyTZ4Peb8XTggHma45T+PxfdUpWwDRMeljcix8Sx06V7hcbjxlKrcTtNfR8SLRb3U/oYz01I3Wj8iMVVPaWRXE3JWLSGxkcRZLDmPJgneY6ajPuTD0mOTEOe8XnOha7zGOe7cjNmAInLzKnqED7u9idJyWBA5nP6rG6+7TtJ8k8OH8rnxrMuXQ2oAarvcQ0L7CuTRiHzaSFP8AtJizayFb23PO+bp2sIws0eJAw06hdjt4lMyqaItb5MrYX3HeoQSm1AViCdwfEr1GF255q6gaRjajd8cxhPs/z+IVNRFNsT5HeQtdgMB3kIU6QwN+YHpLrteZAYDH/eV6jnkkjjmL16O52kLsRV8+O8voaNQCFQu7D9jBc3udvxtA1kqfA2kU+5e9fEaotiBvsf8AeWVsWbHgQDQA9lm+RD3PtJO+5EuoTlB1e0km/EMeqMfci4esk72QBLDawd6o8CXQoorYnuwT3HmZ2xuB3YXXiay6C7BIPaMRxR99UP7hBWVUyLiYE0b2HxKbI6opZeeQOZpyhkCsF9p/uU2JPbkxkMdxuBCYQMrYwD+n5EtHV2oC/O8MenV6aA5Bg5MZDE4yB81J4QWK1Gg2Cdh+IftSwaMSFdPdtvyPEaVOQWbFeOIVYOpX1gVQF38xQvIzHdRd1LC7FTvZvmC4cGr2BlP9MC3iK2B/xAZUACqtsOTJjZiDfA7w8h0r/TsX3kRTqW7hRIVsBTx/vA9UEXuJAxrgg+ZIBJZWKniOTSEGk0ZXtdP+6JIbtvKemnK/9MVRMS2VdOnue8GyRzvCXCLLNzBv5CWZVIHuivWJHfbtNGm+9DxBbCmu+PmXwJjysyHUN+wh/wBv2yY8RZh7r28SMwQ77+DFxaEGtl4l40BseeSZDpO4P5kfJQC3dRrJ6YgKZGBrtEs7Kx1cSseTSxbztGovqhvA7yapI1M3tIYdiIIRrC6a+TNOHKuPVSKRxuJRyKxrRV+ODL4XGTJa5aALAnY+YeT+kqqovVuTGHT2NEGEjIW32HxEovo3GPKNY9ve4BYHM7JYUk/tHdSgcKU488TJlAVxsZCrUgNbcGNHkNUzOSO0J2OkQhwLswUAQk+7TbAnmZ8ZYNQbtHB3Qm6u+YFtkogbg/MHEHdqUFmJ4EvJ/UNnetoWsLhOg0x2JvmTAh/bkKnn/mMQ/oRsZBou9PHeMyKNPJF7yrhLEF9vthqupd/uvf8AEEIQxCi4QGkAncnaQLP3V2ENHortX4llLwlwK08/MUu7bfoZMDC5PGxEcciYsfuXk7ETL7iSe4hqSyrdmWGiZveQeDC1KzG+B2i6WjZ3J5l6rBI2rbaVFqoLE7VLIUkAChDx6Sp5rx8xeq9gaqT0AOFg9p2FVDRDq9zVU0Yvu+e9ReQqchIFVdgyKAqSxANi+fMA4q4r8Q01ICa2+e8ge+Vo3vAQykPS/wCIRBDUQbhB0I2HIhJpdgP7rlFA6VoDfvLU0pAF2JbodRO3NUO0LToslgSRQuQCNBKgqLFE/mUMbFrBNcmoYRWA1OFI/aUS2NSAQb8G5qWwMx5SmQCzc0KEbN6jHaYS+ptW23maURsuL28nsJ2+PrblGnHn9V9GNSfmdDH0WV1vTX5nO+nK2HqNJnfydSuHGCdz2E9P1lanVjOn07IeWAjl6Ary0Bfqi/6I/D1+PIab2/mPrF+1ZPqHTen02q+CJix8Tq/U3R+ibSwJsf7zlYpz6mXw3zdaEjlikjVmVMEsyCUTCqJnE+rOBnVTvYnaJnnvq7H+c2F0KmO/THXpj02SRdnaVpcpbbMN5Ayksp/eQk72SQNqE5OeKYsCAWsc7CUx0kV33M3dN9Oy9QASuhe+qdLB9K6fEBrByHyeJfq7cfx++nARXyvpRWY+J1Oh+m5WIOf2jmj3/SddETGKxoqj4FS235m+eZL5evj+LJdtDpdRWlSvxtALov8AqQwwxU8yHJfaeiXl6lPVrRo/7w3ygCr2PMSTqazFZ3AYgGPssm0WXPX2n9ply5dfJjcKh0yuRYVTQ+ZzSWd9K8ntJba1Ouds/Q8mS9m3+ZjylgdtxNL4XxNWZlUSsvU4OnNdOA233Hepj6ud+aXxz5ZVx5FXW3sX/ugHMT3ic2ZnYszFoKHVsu8mMzfy042LNNmPEXYGtoHSdNZBM7GDpwANo6zMO/jncmh6fFQAI2moYUPG0NUAEmn9Jeesb55+qhjdeGv8wxY5H7SAkS7m/vFGDLUargiMxGmj7ax14gHQgXKTHe54mz01ZYpl0d4cP79mT2U5CrZnPy5Gdtt5tdPUNHiHjxY07CRv4/HmsnTdMxOoiF1nSg4yK2m7VtsIrqASnO8nXlj5e99vKZcRxuyVe9xeyrQo/wDE09cK6ojkd4iwbX/PmeW+3zb7C1uN+L5kxh6BU0LreWKIB1frIo5AO0moHIQSD9xhueLNFhBUabsb3zCKIasmj5kNWRqo3x2h+nktdCnzxLLgbIAL2sjeACxYW243smaVTK5JbuO3/Es41AvTZNG5eN2phqutrHeV6uygbkCt4TUQsXIG/gxlWADa+AIBdRlGjajZ/wDiRWPqDuCYFZOPao3O+0JwfSVg2/g/EF2rY/vL1K4q6Aj0ADuSdQO5vaEgANdz3izpB+42P2hF2pQNxGoaERiQTZrtFBmRja7EVICBwSNpA4F1v5EaqlDlD5O0Y2IrpYkBjwJSub2/UQS7tte3NmTTwt0D/wB2/feVQoadjwL7wrfURp/eRFA3Yg/rAHKWCqKuDjdg1NuFP7Rh3J9135hpjV/e27cV5lh5CzWRt7fjmUVsd9PkbwtK6hpsb1KbDlC6kYae4MqwBwv7QhsHffxC3Y0RZqru5Wh3+6wO0FsdUQxuTQkgqpJNiWmXV7aIMsLqFgmMVEu9X6yRAamQd6MFLY/dRj9SsaJsDeLO6k7VKmKB3K9vMIMNRFnaUlBC3aWRZPYQCuuN5W7NRPMI0ie3dj/iKHt77wYYRVUxFSnBycCq8StVgkGu8IbkE896hSwSr6SOZTFWsf5hMw2/zAJUEDiAwDZfAhXSkCxXFQCCF5sS0JPEh6MqxfaorUNTGzt4hNlIVh3MqrXnnxFUagE+7ky1VQbJF+BFHjvIjjuN5dQ58m1Dg9pQVXonaIVjqN/b2JjwaQ6uBvEQORAOF4i+QQO8sdQb0kfvC16j71qjyIXYW4A21WfI7QBqdjR47Rz6W8S7RTY2NCCgtl2r8xiAewEbXvLAXSCd4JYhjxXaENLoS1oyk+NwIvMHHPBGxlO5VBRupbHUgvmoaLZmONgvJjcZCYAGHvrv4iQ3niGWJ9jdo0HmYNYI2qqBisZGJQOPFxj/AHbbeIsg1sbPkSalog4U2aNyLd1/aeYCoS1gX8RgFKtgV/mNEJU4dNcHmCHVW0htuDGKoBG23iIfEbZgtX4lDg2pfaaF8gyyoQbnfnaZlVwhrYCMVie17bkyKZifSSSd/EincseT4gaQSO1/4lDG6MQTYHiXA4uXcGwADzGZjQRdfa68mKK6Nj34gHKHVVIortHolG1FaAF1KSrG1bUIBTRuv+8v+qQDpAHmTPyUz/y2YAmiNzKIIrULEoWBbMCauGGP5viCf6BCmni/95QTUb5FRhVUAduPAlCnyKALJ4gwOHGRe2/zOj0rBUJZQPkczO+nC3pqdWT/APdptx49CY1YEkmzPR8XGXUUcnpdRW5JGwEY3VEntCyMqZydN2IpcBy5SfPaemisY3JPeP2HeG/RZcaggXMrkjZtpkOyteM73Ji4iAbEfjmOvbrx6aEjhFJGrI0MGUeIQgHaRQsdp5zrXvrsh38D5noXPtM8/wBWunMS4IazzMdsd+mHSwybqAvbtOn9PTGiB2A1GYsIUZk17qDc2P1ON3OlPaTe3IMzz1J5dv4/PO7XVx5QRGjJ83OPi6nRtdjkGNPWLpG/eds5s19D7cz8umchg+pMA6zv27Sz1mPSL5I7SZ+lnycVpbN7qlNmrvMB6gNpa4t84YczGsf2c/t0FzC7vjeZM2ayTcyeuzcA/pCOPI6/6ZvWvt9fLd03VonSm2ANm5yut+qAuPRFFe8FumxqC2R2/eKyJiQ7IATxL9nj65529WkdR1z9SdbElpnOZ/mp0kfGBVqD4BlK66SSY1veZ+XOx6nap1ui6cCrErG4ONXUb3vtN2J9rUWPiNjt8dlbenwgATWpoTn4+pHmaEzg95fpK7NWqXqiBkEMMh71J9Kz11OfZmsSahFk18/iCSDxJ9bCdS+jtdSDLRiBZO0cuM18wXPy2Ys4I8S293EQlqNxDbOiiyamteLv68XYYMZ8S/TPmpzc/wBWw4b99n8zBl+vZDYQUPJkvUjhfl6v5eh0ogt2nM+ofUsaqVxG2rtOHl67qOoBD5TR4AMWDpAN/vOXXyfpyvSZXLOzP3N2IAahsNxtGM39sCmBHu2nHdY1a0VHABlBSt7hgZb7ncd5Sk3upCjaQWAwHu90lqMlnda2uSiPgfBjDpKgNRA7VKgBkAO21iCxATwZNJLXtCONSLYxoVjOkgb0djCU+weQTZlgAULlpQBWBLGlg10OwlfY4ZQeNrjANgf8xeS9YrYj5g1Dl9xDLYMElQ4Xm9/0hkkner5MoKpbWST2qA1UVTqB1d6lhVOy2b+YACqKW7PNwrNkWB+ZQJwtV6hX5lLSkijXzDRydq3GxkIFfJ3gVoNe3e+xlgaKDU3eQuQlLYHPmBuzWB8GT8qbrViTtXgCA6XZAodiTIFCLYO/wYJckUP/AOIFti2NMSa2HEtEIGzHftKBI5au1jiHqTuxv4MihsE2u3mjLKMaC/qJTsqkewfmUMxNGvjiVFoGbUu48UIDUhF81v8AMaMhJ1NspgOQW+3UJFKxjSKbeMCI4AGQX4qQ0NjzFgVZ5Amj0s4tThb38w3x+nQG4ig5XL7o5smofjiNQBKgURW8t69MV5uxKYA/PmDpvcH7e0kT2K6HP4uUBZ37ygCw9x/SRUY7odvmAemvmQElrqUAwYk8wSx38we1uncELcWw+LrzDdCFGk/pczt6rHe6jFMxsbthp8CPAsc7GLQEKDW8sknc8yoJ60iue8IewbcnmKAbkQwaWmN3DWhyMzGgKlhC43aq7eZZOw23hEek35EX2m+VrjAFkbXBJDWl2buXZKnWeRdysY92w54g1WgBQ3eC6MUq6MeyaWKk2Rz4gndTdH4gYkbI6kVt5jFGitR37RxKqNxQ8S3T1QN9h2EphOvvKV9zqG0YOlHJcKO1bx3p403vcjmozUwkubXt8GRsmpbbt4hMqFTW7SioGPY0T2MY0oOGAFdoSuEstRWotDfaWFF/EiLZi7DStCEAFawbAlIqUTqJHiLJJbSg/wAwHhr3UX3l2buplOTRya+I71joG1fJkhBhWLhR3PENnB7bCZ2dqDKTcoMWAs0aJlWGvdUFIvxAQmuNuJXrEf3fEDK5VgE7dhEinLsxNfpJ6m47C6qKGcspGnnmU2QCiNqN1J6RoIbccwAhKw8WQFfPeQkGwOPMCXtXA8mQ5CovTtx+YLFNJ883B1f09v1l/CDUFjvsPMFlyDgWAdjcPHemxuDBBbVpO28iicEgALwaudHo8ATp/XyCiB7ZiHKKAeaaburyscaY8IBXv4nb45+UvsroMLZuqbIftG/5nR1gZCSInpz6WLSosn7jGuxegBQE9HEyBedGfqFYcVxNGIv07BmSX0zomTVkH4nT/p5k7GaC8XVY8oq6PiB1HSY8qnYA+YnP0JU68Wx8QMHV5MbaMo2kGTP0r4DvusLHN3WOuTpWI34mFBtMdOvHo9TGpFJGpMtmjiLcw4rJFReFfUzovYmM+s/Sv5vS2MAFYPRUeoBOwG8L6n9ZxYFONGt67TUzPLn37eWzYjjzNjLaSNjA0uHrG19oxnfOxykbE2SZXBIGw7TyX34TzFJpogmr3oiKssxG4AM0IgOz+1uLlabO23zGptA+UriVV3ImX1DVA7zSQCb7H/MU6K4AUUR45jafaoMp0nTsahIwJF2doCYHLjGgtqupADuG2jybdaU6gY60oDexPiU+QkkXve28Xj5OoQmUOx258S/atX5Or40Bb1AVcWOKgaA533YQyACPmCWBNqpHaZ+1Y+1U2ADcAeYCYicgFV/zNLIBkUeRvFYyA4IuPtTStYxGhwJox9WoIIPu+IJxozXVDuIv+Xp3bGfcRsfE39o9Hx/NeHUxth6nZhpfyNo3+Tyqfa9icJcGbC4C5LJ3s9p0Om+p9RiUjIuoAXc3z3njXr//AFR0V6fOO8YvT5jyYGL6riItgVjV+p4zjFt7jOv9h/8Aq5o06Z/Jj06bzvMY+r4wR+IC/V1Uuxs2aEl7iX+Ry6q4QsIgAeJyc/1gADRvMOX6zlJ0hd5L1HLr599Ox1XUlFNEUJ57r/qWR3ONWoeQYOfqM2VjrchfgTN6aM/2uDxZmL083XX2RAWssbHMmr20RtcZjXSK8ioS4gwINzkwoAemdttiINksbP8AiM0mgPntLGPcm6r4mRR2QkciRWLDn9Y3EV1fbfzKKKCVG683H4Sl48is5EMCzXC/MiYUGTwIWnSws73+kqLCA+B/xFlCrnfV5jXajVbylS61mjIYUzVlKg8CGhNDa723kJo8fvKL6SNqswJRJaxVS9rk9SgQQb+ZZPtDdu8CmRsle+q5EhxlG9rWD+sWcoZwo2rYXGsV3UHf/EuqA6ltSboSaWrc13jQTbbLvvRkYkruN+1QhN6W5BJ7yzkoGx3jdAAB2s/4ijiOn3C++0aKVi5J3q7jGyaqPcbfmTTpagNiLuVYLVVkxphyOrYyu1g3fmAaBsNXaWdFg1Vy2xK6kau8KWzg8Ux/G8WCNVnYX3jxjCA2NzxAa9trJP21ImF0aPZT4k9wHFAcGOIBBWvkERWplbSRt+JVwoZWAo8cQ0Z7NLxztGFUayGsVvGL6en5AFweixrC01EEyGxVby2Smu/aeIJ38TNQtGZ6D7SMu9L5kcHbtLBrkzW1VOhHu79oPuK7mpHLHk1Kvcd6g0Vldh+8gJO3eFr28CWr0uwFwTFshAF1tKtiQoFL5gMzsaJjMRUH3sDUapeX1C23EWGKgX38zUWDGgRp+IkoS3/vL4PA1FC2bb4gjKNVHiQgHa9/iAU3APPxGqZr/qg2KhnTkHOkDvFGk8w+w3uSeWcS7tV4ghwVIojtJ9tkQL9327ShyqCOaP5hCwxvfvvM5dr24lAuW8wmY06uOwgat9uRIvAC8yiDwP3gw9NJFhgPIveQOLu9r4iTZXcV8ylYhSD+kuqdlC5W33sxZo+wb/iRXI2bnmCrgAg7RVNG6ihuJVECztXEmN1s3dk3tGZhjtTjckdwRECPTa9tvzLKMAN772JTsb3h8rsTfiNABeJNJ8XGimX8QSa2B/WEQYAQTxtvKGJAxN2TtUNHI1C7B2MXutGTAGXGpyURuDYMaqDSKo+ZET1d3OlfJhjSNlJI/EZQp8RDjuIL4xqXkmqEer21Kb7Qfcx9qi/MoQ+IKwYGwN6hKv3MfEPJ7aU7m+RFtbAijJ5ABKsVv/xIUVjR3MbjU+k1/cYQUCxdGAp8BRQVYbw1G3PujFFgA/tFO/outDUSdzLmg/SLKaJBEiICm4FnmzzCbMHYE7NXI7yr3J02BsBAs+3vsvEW70BW57mGAWJ1beZVXx2MilrlcnvNnSI+UjVekRfT4jmzBKrzU64xrjUKgoTv8XF9pRDfGEUBR5mzo8eMn3n9JiojvLDkd56B2MvS4sg2AH4mJ8Obpm1IbWVg6xk2O4m9MyZl/wCICMHVrk9r7GX1HTJlWxz5i+p6T+/HsYHT9SQdGSQZMq5MR0N9plpNf1AA4lPzMqVMde3Xj0asMQFjBMtjB2iMrUY6Z8w9wkoxfUOpyYFAxNRacpshZyTZJ3ubPqbXmVfAmB3sXVEbETj11fTj3fKxlJtd68Q0ZmaufIgAggmq2lKQNyd+8x6ZlOLbgHgQlpm+6jW5MSMlXUKwUs8RAR9ikK3EpQKOrkjtAAskEAgRuPSQ3II4lUO6gBRR8mVSu9UAR4krXkP/AOiUAMeQGzQ5uE9r3tq4vYwSdmABvzCZlP21+IKMBjO9NfftIYX/AFLvkeJHHupfEMEUT5lEqRWrfmQxHfTpbv3uWGOlaqz4kKXvdg8CXkUKo23iIpsYK2H/AAJQU1xVHmR8l7dhL9XaiPwYxVKSbsbiHRGOxx3kXSFo95Qyf2gbDvAoABdVA/EvgVd/8SgLetUtyAQoMGq0DSf+ZWjkAj8wz7sZA2l4ltTq2A5MnkBiRgT3ELSHJbg1QjFyIQSCFHgymyeKF95Qt9JBHLSlAvcc8S2YjldzKFlb3rsZdFmqUdxCTSD4MUtlyt3INzzvfEGmuAoDbG97leod94vVtQ4MoqVoAGQPx6TtsBKVlNA8RPu7LdeJY7bGU0zYMdIuQAtpNnmiBAdqrt8yDN7qgNRiTZ5+ZXLCr5gNqa6NfMPG/ncwgWUpe1/PMpb02e8aHBXTBsDt8UYCyzVv/mGjkgWOdoD5AKu74qEhDAE8nkGJBHXY8EfErZsnMplsmmv4iwrBjvxLnhcaEcBXHeqBgZGKoNNlvzBAUfmEeBIgfdxd34jlekCkb9opEbIu3I7SyhOM1uR5kwOOpVBrbwYCugJ1c9oGp2pWv4BlMAT8VIG6wTd7StYv2nmAqkIRLRQBXeQlM9UkV37GUrhW1EgjvFZAXIKnjaosY31fmXDWp8in+2xKYgnkiIXVVA2PmEbHe4NNVaJ27biQY1Fkmy3mKDGybl67oHtGruo2NdV2dj5kr22LoeBL2Cjn4kBIPAH6zSBRtT3W/wAwyByRVwFYg8RysGU6oUgpqN95bIdhU0Uq2eTBBYkk/pIhRWl4imXewd5qAvkivEA47siF/DOSwBOwg0TvNHpgnc94JVLrt5gDelaELex2vvB0/MI2F8xpq9Iu73lMBdiyZYY6QCKkDDjuYUIo8xoClfmoF7C+Jeqth2liA21UZYIq+RAbniEgF0eIxPImQBQfMAe0f4uODqWGrYeIk2QxGwuVago7A7xuNd6PMyuWVgRz3hh2G+9whr6gpgUaF7QvUpRJqsXUaqmJ1XzAe24EMGxzICbsHYSewtAy0fO0M5KWuZHbc6Re20iJqX8mUi/U7QsmRlK6jRgBKYdt5WdS7mtzAYuYUYs5D5JFxarQ32h0W2j8pq1sg7nmMVdW9/vBxHVQvcSgTqYXQEqibbeFelbXYnaKsgVdy92TnfmFGMiYzxvcYror+3iZ8mIaFYsLB7d5Qb2nzGIbrtrrYmEXXVaiqmZCWNSxXmoGvAdeUCuIBOhrPPe4pXKtYNH4lsxdRtfzAZd+6oLrq/NRb5Do2O8LWPbufmTRDp4I3ELVYA73B9x3AFnbeWD6YBqzzIGDUWC3QPJMSpKtudzDBLsCAbup1+i+npi/q5hb8hfE68fH9gX07pvRxeowp27eBNJ/EItcC/M9cn1mIomARC1DtALGBcLFlZG2MXfmEqluBZhXX6fOMq0eYvLhxDMHa/wBB6HpXB1Pt4Eflyrg6ka9kK8wM/1F1fHiCcXMiiN6nKnUXkxClBqTGlic+ptdebkRYwSemRCAmMa1JnybsJqqZ8+zRVcP6gdXVMByABM+in2on8w8uS+rynneAVBe1bjvOF81wvsBxOSdF1zJp0FSe/aML+kwC7GUtZXvhpLNTwVkJB34lggAA8HeE6A5GVePmCVsfpIile8mntHIKZvdQqJGA0W7eYYtRtuK5gHuAOBtzI5XT9197/4gP7gw1cyKobGobb/iASD47HeUFK2GP6ylfQyrfP8A7SnY0u/eoVTEE0d6gtjujQUk88xhZANIU8bmWGtvHePENUoohbs32hliRQ38yl5UjvFkHWaMiahUN2qU2GzZ7w8d7/Al815uXVARqC6dq58yAMTXeNZlNeRz8wL31bwi6INGr8iURTFW794RdGYNdUN4JBZtTbCT8gtBWrNRjMoXSOO/zFa9TfI2hX7vxHpSyngVtzLxIdgTv2hC7JrY+YORtICgEV3lDFTWwUHceZbKwBDbfB7SnKrhFWch5+IsZLFMdXaiYVboAmpTZOxg4lCFnbgcAxqsmkA7GA9atN/rKLRlXHt5uFs/tJoDcf8AtFqPaRfJ3gHY0Dv+JD00hRq2AFjeKY0faLlKz0b78S8Ab++t94iBdDpViLPJqRcYC3XMe44CjvFsxX/4gA2woA/MDeuIwZNZoj9oSmxtIhZR1K0xv/aErMCdQFjx2hkg1tv5i3U2Se8onqLlLN3vaHX9MmzATCwUaSJdOQe5gWEAX2mzIcW5P+OII1gnbiXbNzsPEfY1BjUWbuuDIACR44laTvUIC2q6HeQMS1YHijJ7Qxo8yKpOLUTv4isgI3G/4gG/Cnnfky1Fmj28QEJI3MYCuoACu1yhTJkB7kSwpO4/Eade61sO4gqQcgB2+ZSKOI9uYK6w4YDYGNLnVx3/AHhWFN8kwjMcTXab94XpM2x5q9o3IpB2FDvIp9puTDIDZCp78wGKs97ixdxh9/e/mWijUoNaR3jF/wAgQVKkatxuIL78ceDLzjGMzDEfaDsYBBJFnSZcDimlq7mE6ACgN4WxYsxF+IrVrc77SeQO+qjLJ9td4RxUNR28QSfTF1cGgBAqoTEhDRq5SLZth+kt7awog1SC1JLb81BIBA3G0tcbA3YgnGQpZt/iTDVkWaU1LFkgdu8GmK3UNAdrG0SGpp9pPfxAAs33jHNrAX2+6rjE1W5UiQGk93PiMxgUbG8NE1t7hsIkC7AHArvK0qaKnbxGunIWqEFVo12lNU6Agf6t5YW8XneGm7b8S2YHGKFDwJqDI4Y/aP0g6XvihNjj+idGxESgJ2mVLGIkEQytKB3EIKQbrmHpBBA8SDOFJuRLLAciMK6TsxvvC9PSoJ2uVQMK/WNRAMd9jZg6TrINAAWLlOdIIXcGWCKV2U89jLbEw30miauUMe+rbmMTqXVioNqDKjMMQ1efzJo0gkHnma2KZBbrv8bVFthV/ej/AP8AyYXGfCKbcwglMdJsGTiyNidt5EGmABPpsLEtsqsAKG0LKafcAiLTGCpP7Qhqsp/XtFmgdK7eZFx6EJPJ2FQVVxXYy+11Z0giv1kNCoBU+7sTALkEDxJQ1RsTG42pdNbERKEgb7Q1fceJUUyad/iCDpYQsjBjvz2gqLIJNSH5NDgkG/0l0+VvbvvUWmJshAUbk0BO/wBF0eLpUBPuydz2E6ccfZQ/T+i9H+rlHuPAPabHcfrFvnF8xZyqTsZ6pJJkQZf9IBa+9xZcHYG4eLp82b7EJEomraQEntOhg+lMd8z6R4E1Bei6QWxWx3JkVzum6LLm300PJnUw9Jj6ddTkbdzOf1H8R4FYp066z8Tn9T1/UMmvqW3b7cY/5ktHX6v6ouJSOmT1G89pz8HVZM2YnqWWiOL4nCy9T1GbjZfA2E1/TCTkaxY+Zidy3IO3iw49LLjcMpPaR8npNpO1TN02OuovCbs7jxNvUYx1JIAoryZ0w1eHMHHkRhHcRXTdMzGiNKidFsKti9lWJmxZcY4nOtzauBnQldyORM+TGVbcTFldpdeUyj/xGQAbgm5n1kXewudfqeh9TNlOJhrvcTl58ZR9LiiOxnC844WeUdjQe/iVjehY325laWK6TupEAq/2rsK3BmUpnrW1SwQTZ4AmfSdQIEP+2gCfxIU8N7CoH3SK3A7zOcrGj2EYGDe43tFgPSNXO8ZWwI3ma6O0cMh0SCFLyWB3lHah3HBhK41bcd4Btm527RQeMFquTKoUkfEtHoKeKjAyuBtv3lPbORoUEk/HxCcjGqbWx3mgohX8wGXU3FqJEDiIpmY7tsBAYHSSOYbADUxFbUN5TEEKvaAJyUtVv8RJYgjfmaHUECjvxEHHS6j2kBGgRUtnsDsIONfab5McED+01sNzLIAXbcC+8s6ma+NQ2MjG2KgUb/aXQ0gXdcxigTUz6WJr/aRhdKbvzLvgiWGvJsNx4gVwBya5Mnp61NCh5jt2XcU0AllLXsCOIABaJsX4uLbVZI77fiPUgMG5BlZNN7UL2gKKtXN/EsI7+40qgQwhod5TMKPaFVWVjtv4hIroed5YyANprtyJZYg2DCD3GwNmCByCD5lI103Fwhuaa7PMLFY14I7yzj2NGhAOrGRQ2uWWIJLWRBsQjSAALPnxK0nVvv3Erc8fbcNlbWAN9oRe5NKSBUHSxb28gd4RXTwfdXniUSy7izcYBJIb57w8g/pqBvZ5i2a2APeGB/aTRBhA7KaMFTQJMcUDNfbuJAhRbYbxihs0Kkyb5AgFw1Pt3WjBX2sWv3QLFJqOne9hcv1CrFdIAJgFsmslhYPaAdTMdiB/tLqn+qDelRt3lBRqonY8EwUXTQu94btYAr9o39oCwgYcykIa96rfeWyEgFtrMr0waJNV28wUb7qPcZa04pjzF137S0O4smj3gE1DH7eAag42pWocw7Cqw5ijkHp9h8RU9B9Kzq+0eIRTfVZrzJia+d/zDUkSae15FFVe/eLQFbEY6+7eANxtxKitdEAmGzKTVXFhO53ln7tuYUb/AGgjvJdSOxVaAuIBdmsiA1RbVCIAu967RIcjJuYwsCm/Jk0AzaW5uWmRheqJdfdzDewQDzHsGWGi+0tdJXwK2+YhnNaSdvEYFsqbo+I9g7Gg7bxiFl02bNd4rgfMV6rEn4l9KbkbTdHa4IfaX91bbQmxhjQkxMUhJjA2r28SINIqt4ugQWvvAalAmCa9TioCgnfgRWojISJUamI87CAGB7wQRoFwNJAv/Miw0CpbFnNHc8XBo7UbEmUMtnURvxLF1WUP6ZtdgeYWNlKD28CoxCWU+psp7RRXS1AbQUbOosc0OJn72P1jnB03VCANLX+N5KatHIQk95ZT26rqLD6vb3jUSyCeBBq3x66PjxFMdLXHsSFKjvEcNdWIpvgNawb2lqA3sFj5ht9wJFCDpskjf8S+kAX94vgbCXdE6tzDVBq457yZEGokc1IEnc/5gsELagI1cLabO8t8doqDn7jAUE1e6tu8gxhzfAENFetK7CFdUGOwMurrMy1kUkbCW1n7YxxrNqL3gA6fkQYf02X0zfcTavVtkWkNtOZsT8RT+ohtGIPxO3HeDup0/UZBZofkzRj6BBRzdSq/AM822TOFF5Ws/MzZcuUN7nY/rO07ivbDN9L6ManyByPMTn/inp0UjAl+J46iQCxPFw8VEfMzfkHaz/xF1eYHT7R8TJiHVdZlA1s9878RGNTX6xydVkxYciYmoE7+TMff9prePQ6ABRWTMe/YTI+d8rF3MxLkJIJPu7XGBiVoiz4k66tQ4k6hXBna+mYfTwDI62GiPpv0t+oCtlGkAceZ3caaEOI46UDadPj4zzVB02NR1Q0ChVmaBifG5LDZjyIvpwRm1djHvkOg6u07AWyNgO4JU94eHNxpNLdmTFkXPgsUe0ysPRauJKrYnV4x1HtsXsbm3JjTKu4B+Z55izZbvauJ0eh6lsftyG1PF9ol/CuX9V6U/T+rXqQ948jBSPER9V6MZ8A6hB715+ROx/EXT/zf08om7WCsThxlcCo+5qjHfMsPbyFldr3kVlI35HEf9Q6cYeryYhfNiZghPANzxWZWV2tHyfMumW1XaxzBq+R+NoZYKpPeT0KCqRpHHmUhF6R+sE5DVVVwUDVrGyg1JdQZrRS7XCNKQCaFVKSjQ5P+0LKBp4syKoNZAraU7023EENe97iCGGrYWPEUsNBLJZNGRXOr7u9ylYaRfFVBG67QjQXZt13/ABJiyFbB7xattL00/J4lDMjh23GxEU6trAA7SPQ0kG9oY393AkBYgoWmF0d5eT3DURUAMS+qqFQmy69j27wCIQIKN96EEKQCFFkwVaq7x2M7WZVpLY2GQWQDGIALUncjeQkBQ3Jge4stiqk0CV22O9yKtC+8YRT7Det4jRkuyfyBL7U1T7gVbtDAoe7uOInGCWBugDCZjrsEheKkQa4iTXatjKfCtD3nbeEr2qnfYkGCMg1bnaBS5btADQ8xeTIA/wAw9YYs1bXKbBqpmG8uKLEKtzsfEHIPEsAA+O0sDyINKQkJRO8arXtxXmRUsk1CxLROrvJZDFN9u5o/Mgutu4l17/dwJRyaXIqisIqyLFciECa1b7bSg6sDexuGrhOG5MovGPdq57yzwwom94DnSNjdy/W1baRXeTExDh1LrHA3MW3IIJ/McMgbJ7LHahIaAsfqKlUrHkP5rzGltQUsO0pVDHUF/EohtO1m+0YKu9pDwdh8yiHF2Nq2MhBYDzJiKtmAHA8SkAB920JV1mzsQZZUA3dmFMXQy1xY2MWXCMAN/mWd8e1wEQknUJQdksfjfeF/Yb5lDYnusHINttwBGEgksLpNVX7SgiiySR8QVYMDctuLs79pBHN8CCUtQx7cw1ABLKbHgyhlqyAKhFY0jWUhQAIrWBRXzGDITsBci+A6rG/aVqAiNZjsdEbibZW+42MGiKle0XfMibXqO0NRdjVCJBFX+0Q7Wdv3l3pW/MGqZd75l7nvIoLG+0YBpH5mUKG7fiNCg7nf5iypB8wtTKJfS+Ir00GUmyY0Jq3uhcFF7nmQ2RpuhKgXV1NDzB0FVJq4dlW03Y+YDOQdPaPahVyI1HttVyLiVkJ4i2VloAcSVGkODd+IpdCggte9wAWo32lqBpLnYcSBh+xhfPEr0l0WZYII3PEE5CW24qWC2UaarZRBysXwKVNfEbXtHmAxDKK2PiDQ9Oxbar3jcjb0BvFh/TArb5ENNFHI3A/zKhRJFC+Y1bCre+0Bhfurapa5NQ8AQKdGIIJoxehlbntVTQKZga2HMXm0hvus9hHtoJ04zYXeTWdyveAqZEsk3e8HWxJXTz3lwO13R7yABmq9ogEhhHN7KreZZxH95C3VCpSPpBv8St2thzUZ6VtZoal4ghT5go23MiZi7cACZwhLHxwZPWGJiGJB4qazyuNZZhekVImQ+pbG+0UjjQDdg7SEigpFE73M4Y1M4Vdv3mb7jvxcItS78d4SjcRhIpGGOwN7gPiFixsYD2rEEQ/cCe47SKmkBdv0gMNwRL1EKAdrMsitxvE3UK0/3ML+IvKiu9lZqQeoRYo8VIU4NVXE3uKyejsw7f7S8GJlyBW48zUqkk3wJK1XR4MalWyjQf8AuMy5gaAUVXM1K9H7Zs6T6Zk6lg2mkPJMvMtIwdL0b9UVVB7vM9B0X0jFhYPlp3H7Tb0nRYulx6UG/mMYEc/4np54xT09OxyteI3IFNNz8zGGIheodJANGdFGuPRm2Ox7Qs75Eye1QyHn4mVcmZsq6tNDgxzZHGoAgmNROmyp/MNjArULi8mItm3uxtFqrr1COOZuJKZVylbUyKyZEOFgGFeJC2pfB7GdPqMS9Thr9jOI2vE5RtiJBuw59aUeR2lswEws5QhxxwY3VqHMGuX9ZQeurhfcRVzm4szaipGlT2nU+rkr6RHkzkPbua5nl+T2KfIdRBG/EtgpRWI8gysi6lV6o8GAdXpmt97qc2fI0T1acfaOxjWRRiABFMbkwgpiOrb4iSCFN8rxKovQZWZhsOaEtUOo2NiJWLK2quQRGq5d/muJKhQQaxf2kRbdOANnIbzNOjU4FUagnGTV8Ma/EAGTYHnfkQSCGA/tIq41hqsVQAqQreIbbwFsNA+IRPtHkyABlp9gZag6SpHeGgMNwpBNeIQIKFR/mEy3W3baUCNQ2o9oZWu6hSKMBkYG6scGOyKbvv8AEhJOHbm5lGcAize0YGOlahBhp/WQAalNd5VQsSAtG+8srW+rf5hZACx0myO4gkAJ91m+IVNRBGoXQq5V1tzcJCAhrzvCUhvtkRRChFXvyIXpg427UZNBdrEc3/lqhX8yxdZWtVAHEpWUUtA/MY+jJlGO6+Yh8VZSOK2MosAKCtbH/MMvddoth7tJ3lFiDZ3s7SL+DQfIqGXT0/mJcuNIr5/EsMFvvfmQWr3tVWJRDV/zBDhsg8+IZN7iCqNkjfcbmVepgxEYtnSNt9pKsEHt4j2KoE3x2lhVsHky3UXXHaAoKWCd4F1bc18S9B/tN+bgOQoDb6vmOQVjLck/4lQp1KtuSDDViASBv3kN6COdpMQIrWOP8y6Kb1AL1dtxKDNQhqNYbbcA/vFqaxkncjkQDOVlG5gnJ7gYsnUTeywkRm2AszIL1NN/7SBkvc7eILo2sLVCLZSNv0hD1dXY2ahkrp5IMUnTMygBrPJ+JYRk+82O0saELAu9oeoObA2PaopiWNSsdr/dv8QsgvbqbtKVTq9u8oFjlLNx/vDB0uN6EIWykn2k1K4OmzHaxuoiv7qIhkAVgxBuMUEDcmW3tYN2MHexve0NZiKoqx/mWCbG9CB7uBtLCiqviajKytsd4GRbXvtCKVbXDxaRZc7eIGdVO12BGgAjfiGxVhp07SaNvbKnpS3xW0MC1XzLNKovmUj+4eJMPyFgRRlf3jzH67OogUInUWcmqEYVG1BtXaWpBG25lB9Wx4l6dIsGQATeSWyWR5h6Lo8y3x7r5gC/sAraC5IosLuG+PVwYtsbPQB4kBIAdyNjByW1jhRIVZAFJ2g2VY3wYVYK1sYygcYHiZ+0IORtINCsDQ7RJW2vjxIh32MbsV32qEK0M71W3iTLsKHFx2qhdSe3R21XLoXqIxkeeJQGkE/7S3NkDkAyO3A7XGguem32F1JgGPXqyXQHaF92MA7DgRgxIGpCWBHPzLFhJI22qCRfEIpTEEy9IFVuTKukqNzfBhZcZ5B7Q2SvaTvIMbaCSbmUZltH4sGamOyitqiqa6I2jCWAqULyqPcVFd5nbEMmQO254muyAVrtvFkBR/zGgFVcaEftC0qwF9t4SaWbfiMbGCLUVJtWFovqalIF9oIVg9HiNwqcZLUYB1XfIM1pocgDjSo3HeGq+0cExYBUkMpBuMVTf3CMMLy4yzX43kxr8bGPCEBh5grj+73QBChUNEXfbtBdgBsSfioaKVcGt5VA6ifO8KUpOr45hLu1Kt3tNGLpnznTjGoztdD9LTp6dxb/AO068fHemfZH036UNK5M4uuBOuFCigKEviSxPTJIq/zKqWWoRbvVEcXvNC3xgjbb8RZQxpYCQEGQKAo73HYsa2BwDBJqVro1INuXox6YfGfcN5XTuMurG455EX03V6W0MdjB6pvRcZlPfeFPU/y+T02PtPBmf6lhDoci/cvP4gfUepX+V9S6OxEAdYr9MCx5FGQYVYEUd5WLIRaE/b/tOd/NaWNHa4Qz6sgZfwZLUM+s5B6CebnHJZslpxQInY+pY66fFlY8kipzVK2K5G1Tzd3yasUAFbg7SkJ1aeAJHTSxQ7iWhrt2nNlHb+ow7y9akau9UYJIbJY2gsDZZTtCmJpU9gZNqJqzA16l2G4lYnIF1v2kWtI9qGz7q58QcbE0rC4IJKksOd95Ede3MIvIu+x2Jjg2MYxQuZiTZ7g7XDymlFDYiERlVvxLa2WyOP8AaQJ7RXJlojDk7VCqIuip38SlQE6v8QsZC5CCLHaCa9XY7RECATk3JjCDZA+2v+JWQkOU4sS1B03yQO0q4zqjHKBe3eNBDMSooDaRUZiKIG8hIU+3ajAIHTZbgnmWwRWJX3DkERRYk03HmPxZVx2furt2hYTe+hV3fvGY8ZQEXuOZMmRchsAA/HaWzrorv3MiGIAEBvcRbhma1ewJCV3HcyISr/kUI1FmkF9zBzOCSSNyKhPpv3mmHcRZUPdGx3uFiitgEcSKoZlJ4EsDQtE/iFkoKBjG8Fq3XUSy18xekPe3EI+xFU7uRZimZsJ93eDTMqYwUKj3D7oBJcihXmEraSH3APeML2bUWZFrOC3jdTcLJkp/zuYexbfkntBzt/U2UVxLBdrpAu73kI9tg7fMWqgDf9hGE6dq2jALEemR3IqTFkJ9vat4rJsSe0vHYYFbrvcYmNBFCwf/AJgB7vah5h4xqtP7f9oJZl1LQr5kwOwtVeBKK1qcUD5mYOyj58Q0a9xx4lNUVFgmj+I1g3pDSQD/AMQUBZq4PiVk3qtmG1SKDIX3raAmQsSjg32MaHYkbfrJW++0aLTI2JfaedpEyh/v/SURyCLErQeK25lhpjFca7C7kxoAAx5EEYg390LH/cvxBqmYsQe1wWBYjavMDHqDV2jXDMpr9ICipVq/zDAqjyT2kDa61UKhNRoNuOx8SJaj7IB2Eog7cS96Pxv+YBIrbcyqMkAHaKCe4EnaGTsJTBmOw2lT8Id9+JaJ2O8pwe3MJLG0CyApsw6obSKgYiztFlqyEdpVWPe995Dj0myIJJD2vMYHZl9/aEA+Xb7YN2KO1yZebHEtSp3IgUP2h6Ro3MptI+TAbJTCzMhwWgLO/MvWAd5nbLqyfEIsC0qDNk2P2kAKtttLRgOYRZV37SKp1F3IVFAcSsje8eILmzAJcaVtIUU+0Si2lQBKU974g1SgDYcy8qkVW55hY6TerjL7HnvCey3IVBfBiXGqiDH5FV0A4rvEaNIJG8Ce6+K+YfpgqBq3G8IOrY64lrj9NdV3tNQLxmh7uAYxclDYwFAZbMtQGYASCybF9zJjvUSZHsNW1Q64/EAMj3kHt/JjVfUDQ27xbUVJ7xQLVQ23kGoBTq3rbaCaCi4ks5NaaqMQh8Z1cjxLqo96bX94IUaQp3gHUwGkmu8Nb3rx3mdE0gDjvGaxZoXFXR33ghiCDW0o048ZKF8jUIJZdwq1W8mouvNCL2sAfqZbcNG9ulnZjL9JdNGAre4AixLOemC+Y01CpUkDvJ6Y2/zJ6h1iMsmwORzGhVnVpreDkxEPt3jAltrJ7SsvuoA9olV0+k6jD0mIKo37mbcfWJlGzTzoVmamPaNXIcLAA7XO/PzGvReoAOZZcGcNerYkWxrxHP1xGM9zOs+WDfkzAbXzKyZtCbixOKepYnVxDPWOauZ/thrqjqlZVrfzCXqAdQuiJw/WZcljYGGmTJkcgEyf2prstnBWwYrL1AI5nNxZHIKHkQHLMxA4j+2DcetNggcczSc+Tq8HpLse5Pica2DVHt1LY19p3reYny+TXQ6nHjbCqZMuwq6ieoyYMahUYlaozm58jPiC70RAVXZObMt+XfQZk9DlAdJPmEM6Y8NooBmb02I44lFaUHnecv7KH5OpObpVxGzXuEz46DWd5eGjfxIyWAyg3e4+JjdvkhrsG0sDRHaKbLpfjmHRAN7CA4Ba3EtsXwtdJYjeKZXBpdxztCBtvZzHhhjsd+TEiEYtSvddt7l+s2rYCgfEuzkbYcysmMKvNN3hfZ/qsVq1o/EQ96rGxMGn2hKWLUe8VMWzViA7sZMbl7Q/pG5MYcjTvp5iCTjcULMh+DjexHEr1L24qUS2rc7QXUAhuDCGeoS1naXa3dbxSMd6g/3M17dx8xDWl3t9+YOOkY+YLPYF8kcxe4oEwsNVtDWR3kNtZrmECGZR37w/sxkn52iaElbYJx8wkRQxHaAzkGgu8h1WNO++8GiVQNRgM43Hcx4T3b8eRFjEA2vtzJTVBGViCd+5jsYUbnmKYkkUORciKSpJO/AlQtzbyB6NAbSwl5KuwPEonc7cSLBaWZTvuouFgYa6a6O1iCzUbANHaWGXVsDcLmU7IulgTvpG0Q5Gr+oJMjHIBRojvFb6Tq3MqHKykCxt2EsZADURVpwdo049WJW4MYeRB1LXW47Simre/kxIU+ob8QhrH2tsYNNoAbbmoAv1LY89pYVtO+xhenRJv9Y8xfaiFe7reXSopFb9oZCheN+xiaveyfiS6puNwt135EoEOd9opUK++MvGygkEN332iGFsoskHYQwp0WNiN6kZAGpW28GXXtJFg8SmKxudQY7yjWsVtZgrwV/WO0grZG93EQBIB44lLk9pvcw3UFhpIN714gslGx25gQFiDVGowqQhN1cWLA9pguSxBvbxBhgQ6bHMpLLWdoWLUD5HEMEWb5PeRCmWgQDZgDV6bXwY4gFhR/Ilk3YPA4laZtD795Z7HtUMFtyNhKJ2rvKi8NkknkSihvbvLQgX2uQkNztIysAID3lDNXEmU020H09t9ppofqrpG1tKBNGuZQQEgwkRls9onlVhW0iMCgC6BgDI3EiFmvUaEuJkgXYBvasgBK8by8jqpAWCcg0kDmD8luDtW5hBS1e2tpAI7EQfzMoVpNSMgajwYzUNJ8wW3IqAkY/cZAtNNC7KS1RWrU/xKJVwSDwdgIwkE0P3gsBqMiKJJAEm9C+ZEY69/wARoo3tAS5J34EgFjaE6nTR5MoJox7neMhg1NUIR+4k8RSg1Gr3+IAKdiTLLqy0dpRa7EXpt9pE00gAADtGOdS/iKG35hI/uoyqZiXYntIE0vqq5N7K9jFnKwYr2j0GkW24iWDajttJ6oPwYJdy242jUq8YPuJ3hlADqGw7we9r+JXq/wBsC8q+7cxakg7AiOyBTXxxKcXxH4XVqfPMG7cywaYASHbVImqoGXWy2dvMrEBq1P8AtLHcHcXtXaIujLKprmCyVkG+xk4O8B3LVAKtL32lIoL6j34kLAjTL5cKsIMKqEsdzB1jfT3luUsAb+YvGCcmkQpoevafFQXxk1pMpR7jbQ7vIB2ieBRUoRBfGzVR72YWTkNxtxLCk1RoGNBYxrYgmqG0BzqsDgSVpZtO8pfbQPc7mVVkUAvJPMYRWIknjeDl3YaN7guSDQ4MIW9sgKxmBwpvVRMgrTUAYiPfewMeFjVkDK+rGbYjeKxtpFt9xMWcxZtrNbSsYLsx7R+E/wDhmdSGDAVBLa2AO1Qg+rHvyDF1eXftJ+Q80RzQAgIxVwDUtm1EaRtIAvDD3XL6ahjkbi6BmVVpdI33jcjbHbfvEoNTEgwiytMK4jA+lRYuW4oUu8EuRkAI55EgrIQ1X+0Ai7PI7S30jJpW/mRARfiREWsfvrcygLO3JhPuQqjYRWpgprkQrQo0Y9jTeTF0SCX9x7mVr9tv9x4EmttXwZVhuNUUDXspHMDSNu0D3WFY+0S3NsxB2EnsOVK45g6dRs89pMbDi5RyaTsLiojHc71KYWAexgM28J21YwR5j2okVSQAPzKdQ29UO8mP/VvxBO9i9jHlEbDZXevEo4xqI1XvCstj5uu8FKPvPEoYoA4PHeASXHO8e5TQaGxggDSCv6ymAW1O53+Y7GAT8mAVDd/0gXyRciYc7aDQkyt/TU3udoByFwLG3mDepgBvRi0Wx40/iEdwNP6yIbRtW3zCQUo3iKSg957QFF2O1w8ysr6u0pQTRrmRREKUHkGWhCm/8QCrAVzv2lFiDtX4g/J2pTkZgNj2lPpeu3morgg8eRKcU3tO8q/k0pd+IwAHGvxFBnAGreW5Le1TTeZRRXU20r02IIA3hrWg3zwD4lByMZTuY8MozAou3u7y1e0IO1QEFXe5+ZCK1N2MhqzlBWoKFVY2eebhKP6JNb9osqaBIvxKsOWjfgcQUUXfO8iE6Dq4lIQraeBIumUCPcLruJRsrsdpGc7g8QQwIPzKuiVNhxtCdgt94tmIo9pEbU3u8QmoyWtrsTILqiYStpJ2sSzkBNkcwhY2ffYSnWvd8xxF0QLgZCv2gXUHoVnTxUANvZ5hBrNXIwLrttIigbOoCQvqXS2xlhdOIE7m4v3fr4jyGvSYxW5MUtEn/aFYbT2I2htg9wIPMYWs5u9+IxWJ2ZSIWVVWh+1QQzGlIsCPSBWmFnmMB4uKVqHzLV9Q4la09dIBMhal3EvGFoQXOs6ZVAxAAaOBWvkwWUaQpEEOo2HMuojohvz5iyqrvzc0CtG/eCyKE5hNKH2nTzIg3smpLUDbmMBDUvEgWfuqQWu3eXkQiyO0BLLWZBGLVxDxgadxvCUa7sbCASRyZRae0Maigd6jwWyKSRYED0wN+8i4AUDXeMWlXUTK9IneUyMzBaqaSrdw+SAyktVyxiKk6uZYagSRM0WqnvGOKAVealaq7QQ4DSoXlGgC9yZFGmoeVlJFcysRBYahtH5JFuCgBI5l4QC+qXlyaiOKkR6RvmRb7WctuYpjZs95ApYk3QEoCz/xCYYUGmDsqm9wO0nqhWoymccyVKiObO23iWRR3EFXAa+0MnUDvJ7ExMHJJ4EIkXv3gjHS7cneTTd3tU0KZO8EMaMZrpaO8XWtiF2uQCX8CFjYkX5gkE7CWDoXc7yQMcEqDFeLlDKb8iW7UQZRW+q+0cCqjb7jEatTCTe9QMVDgdO3cwFJFEc+ZAx/WEHraSVYgvWPJjsf3frMwem37ximswIOwEb5D8tNv+RB1UAeRFlyyfrvIrenQ5oSg7AzE9peRgV3FnzKAV7N1IxDYxp38yivG9A8QmUld+RAQ22nioeRr+3eQAQD+IZYHFVwEXY+JHGlNP8AmBeNQTY5hjUBxxF4TqdRND46UuDYHMRSSyoNKj8yhTtq7ygRq+YsZAryUPxoVJ3lMCxDA73BOWhcEZQPbAdpGtr4MWzhCaF3L9WgCTtFaw2axwIX/wCtOj08GrljvUWw9v8A3HkxyHU19ooqzOalAZAAlqbMWrkKCeO8cUIFN2gKtqTp+BIe0Hua+1Rnpkjio3GB6YBG4MH1Gd6HEphPp+7TVysKDVuT8TQ4o1dtXMzW2sKRV8yxTWCEAE0fmAuF21UOBDVNezH8Q11Y18niPARjU+poANyNiZclXYjtRX3Dlu/cSiPaQPzJ4TwAYA2+r2wsaoenccwlwu6agdh2g4sdMwPBlXF4l9lNLKbEcEbgyzX2iVlIAG/apEAmkY2DGj2goE01wYB91RmVAQpxitqgWPcwUb3Dcqp08fMHEoRls7y3U217wJjNua5huoKcaYCsqb1UrG4fk7QsoGBUC9xLOPbUphZVp6HEmLg+JLQK9xe0JmIAKnaV7dJlKQQVvtJqB9znV27wiWago2gqDjc72D2hI3zUvhR6guPSdiYKopYEmz3EpgdVSymgHe/Ek1PyAgnIa+3tLIFBiPcI0bKG4PiCwuz5l1dBrsGEWAXYbmEFGkjYQQCDXIlQBYkV8y0LIdxcob9t4QFVfMCO1sDVSXYIEoWz0V2hKAt3CiHtUA8XxJkICjQNUHZrPftKxkj2/vLagKZh3/EtwSRexlOGxlSsLISa1cyAslMPBlUCNMrWrC/9oIJ0HUN+JdDSh0KSLEUzNq2AEJCQ1An8SX7jfI4gWG0IAVsncfEFvaN97lupKizzuDBAY/EA0zaV55FRStqJb/MoruKFnvDw7MfbtBVYshXJ5E0axW/2zPmAU6k+0mEHB2biTU8mOzAqFO0piSb4aTKVYLp5EVZJAhDNAJDE7wspIUbxSjXYuiJCxryI1peQ+2CjkLQlJYO/mGyj94QNSAVxLC1dGUFJuawGcgBFQkPvuLTHp3O8ZVC5DTCRZPMWqlsl1UIUR4hY6veSCmFDeD921xrixvMzB1JYcSiDHZ2PEILTSI9GGxBAPECnskeIkE6qmm10gGC2IEErCxePfGe0Q6jVtvHqNIAllQDsN4J/qI4XEE4HMQ2qye3aMCgjneXennmFAhf8SiX1jc3GK28ElrJHaNNBm1MdjvB3DKp7RoBdgxFRhRB7r3lTNpBYoQOblNjY+/sY5kveWlfaTz/iDGZU9wMbjx2+nzCCAPpPEMLTSHop0Wyt8RYIBq4TKb258xRQkyX2DsHg7SlUrv3MtEK03IlsW1bxh7C6Ee4byMvsA5MLUS3xLahUpkQKNAJG8mqlk1Eg7bCWqAsSN9pET1TpAEpr1ahwZYBsbQ0AZ68Sr5DiX1AfIi91ffaPumrjeTKEZR/q7wmEO4Q2N7itRbkR7gEKB2gMt8SIF0qqO0jpaD4lsLTftAVz9tSAsSivmQKR81JZUSsYLKb2lzV9qYnWCBL1b7niMw6GJQneJcUxEYgqBEPFspP6RQ3PwI5Rpx12JkwXjA1fBlZCAb7mGiXxvBdSCQ3MC0ICkkyWENjhhKRQQd4bAFalgAtpOnue8PGdOoHkxH/qgGOce4nxAFWI52jEIY++LLal4lY7LjY7GUM1AHYURJ6utdJNAyzQZmMWCGagNhAbhx+pkIugBzM2TGVYWP1mvE6hSO/cyuav7ZVY8rUqqu+28pcbMgY/ibCq3xzKKaaAPzUngkZURjs0JAVVrHeaxjVlsmXjCs1E8cSa34oFfSFUbEyElD5qH6YbIPEN8HuCg7VuTBhLNroDvtCpitH2gGWiek47w826ewXCZ+CQx10DuISBizaSAYJVlF1uItmKuKPMhT+d73g1Z258xJZtW/BjUBNDxIg9FAkH3VFgPZJhM1kgc1BLP2Mq4vWWU3tXEJLO20vFVFSLJ4g5KTIFUdt4wMVmW1H+Isk6uZSZGVtQ2B5lhhq35lVekkWGuAU08mxGEXQH6wMo0e4NYMnlcWi0nF0ZAGY7ihcrEzWaG0br1NxtL5pkIcmztsIKZS2zbeDHqQ+peIBVBZrYcSTwxiZFOujxUUBp3IjydSAjmLygEajx8QehepqqhAclWAHeTCQDvwZOHG9gRmgRdUeZbghgeDGalJ2oyBrY2P0kAggbnmUebjDi5I7xTAhQBzANm2XfcQWe1rk3LGNtJB3hDFpSyRB7AH33hqws+IsoX288wkGldJ3HEsgZjB9QbArKcKclQsY0kVx2kKEsxHMoEuqbAdoJbWoPFeYb4rqhxzIMYZh2hZQX+nmC7b8VD0e4i7g5hdADiCixUaB3llBqYeIsVwNjGitRbuR2hAlbIAg5SSKEYgCuu9DvIyBMjb3vKmEdMmom+I9Fq7G3zK/9O127mUGd8ZZRdcwueCqeyUEMMO/Jhqj1Z2EEgH3L2lPSiwZdJ/SAFIqzx2MIAAajyI8YV6jCWH3cyJhYQZFGnnxB0trteBGJg9LS4ba9xCJ0g6/3EWYmEuoO1c7wVVd/MYW00w3FRbvwRtJqhphdcQsKAtZ32lD3N8HmXqCMR4gwRoMK5PMFjo3q5dq1djKy6VAF3Iv4EQhAN8y3rQKP5ESjXvDYlgDUpEUaSSe8MkUKgOK3uUho1KntoUaluC2524kTa9+ZW4Y77RBADxUstp/MvX2glQVMIrGXLG4wiwRFB2UWBCV9RJitBVLk3LV4ijkK5COI0OLHmRMGw9olK1HcyZHFBViTvvCG6+aMmullKtoDKygADvK1i8ZBbmFkQncdooKTuIxH0j38QgT5jFcrjrzFvkW/aNpZf27SBgW15lBSgIJuLUtq8w9ZIMehe3fiLdwNllhhoN8mAKBjTTMZsaW57Rz2FuZ1PuDd4/I+rFtzKbpGrYwcZ5sbQQNzzGUKAPMghJ01cEWbDQ9AJG+wg5TqYaeINWEGi+8ErZHiFmbTQHYQcZs77SinY1pBoQ8bbitovIKN+ZSghhq2kMOLkbCUraT8mFtte0pwp4iNReq1J7xStewlhWqjCRNJgoaNljttLFleKEu7YntKZ7U+I9srULuG7yaFXTBI1AG4baTW8q0tqLbSyL4MLINvbUoEFfBEi4BcJQmjuYWXHZB/UysjVxz5ghyfmNqUQoH8y8pBWlgZAzgFdoSLW3MiCGT0wPMEuchvuIZUMItE92zVCxeIUTcYgKpqfnsIJ9u3JkLaxZ5EaoVXXlBHaMPts+TB1V9shyVzLrNhgQA3coaVyXcAtpWxBr1GB3BjRoJQ6gdwBFJVe0UTCJU7DmLNjiNBICclRr1x4grmBAFCxAfJbkgbRq4Y+NiQIvIxRbPIjPV2Fn9IOUB6MItDqwFv0i0yAOfiNxlUxle0zvi3vsd4xYcMhHHeNbMSRvMa0m4NxitaXci6c7gjcylzFRQMQx9tyX7breGbWkPSWYJrIbA3ii5014kRypBG8YumDTqHgRhOojTxEkhhxRjUFqBcQ/KqAuu8t0AAKfgxZY/b88wXznH7auzLJWp5NQ6W1eITnUR8wbDMNIr4MsfdtvBUZLG3aQpag94KE2d+JTHUfFSMiIpdjFqNSkH9oytSXcDWAfmFo8Q0EEmEfbt3ii2o+Kho+oX3qTanoKkhi3YmGfco2sRIO0YGOmJ+yBdQFFHbxLoZBXAHeB7hd/vDxPpBFSqFUohT+8LRQbbkwfULMNqPxCZyB8HtKKRauv3kDbXKRr27SKOY9p7GjOLF7GU4KqK7xoXWv6RTdl4owo2HsHmKTU13zGEncQSNJviMRWPdtpGXYiEFNXxL21Ud4wxaH2fI2lLr1G5CQr1yDLOUVsIBuW7cRRLDaoQyXQ8wHb3UDxAgBHJ3hiiNP+YJbWBW0hal25EIUVcONtoatViUMxA3EAEsxraRRs2y0O/Mt2tT5MX6gsqe/EZjIagTUvoRVvGNiAO0tMgxsRXPaEDo1adxFrubreNGok6duItUUEWPzUiOw27QchbgQuiKjceRB9yjbaDiJGzGGykA3+YETLsUcb8gyiCzEc/Epn8jcQWyauLuCryqGrRttvAC2tEfrLL6TVby2Y8HYyeUwATQ1jeUWXe+YZGmxe0Fk1JfcyqWFJIK8GaBjDVq5hYkAUQnQ3YI2l0LOE71VCKI9PYEmP1MNjFMCW32hV5aqKB8bmMddTfEi463HEmsBUtq3jNW9GUym7lVW5gWPvuMcACvMWD7bg6ieYFqQGqRwUO2wgE+4GMyteMQulkAkbQwKHzFauDL9au0AtB5lpQOkyYycgJ8SVcyyaX9pUCKFmozEhLSMQmSqmlUARe20GtVjtGFhcJKYwMnBIqGDXaGyUbkK2NpdAWQLBgq9kxjJsKlYsZBJI2jVpZyVJjN78RjoPEpVF+JMRagqbIsR4Fjbe4FNpIEHGzIwveFiDGQ1mU33GbMoTNjtNm7iZmRjt3kXMCu4NQVFMbhqBjuzzIACxMemQ6dQ35MFxuD4jQ1DjiWiq778GXVCVDIDB06mHxLI9NiBvJexMmiOtmAQyiMxgv7oOR62iKiWRvKyNTAd4ataE+IBAvURvKiqJIEt1ZlAAl0SbEKzxwYQCY73bb4hMoU7bw0WJZychAhV6XcauBAcHaMRjIQO+8rRaAkHa5aoyMCO8Mitx3l3sPMJiMlITf6QApK2sMkkEVICExgDmQwOltNSBSOBxHMbQVKul3MhjK7Nq4jFVihMI6W/MhY+npHEJisaCxcXkFsfiMTa5KDXKFkEEG7hMxC7cy6AU7yXRAkQCPW55M0IusFjwIggauI/p3Cqyc2IX2QyU5IlqN6J2MhN5NPMKgo53hVbAG+3EsMbrtJpDEA8RhVVS5YiiAyV3gAalIP6S+1iEg23hML0Kux3vvHIUQV3qKyIeRIq392xHEoM4/bfmCq0d+IwtVXKZLI8GSBbrbWOJYUatt5qXGEx7ixK0Y1UG6PiXGsKVCfiUxIFCNylSBo/WJZqNcRmM4tCa43gOb7cRtWgNRWMlmYdpfwpmoj3AUJQIXvIGJBSBp3u6qZNEuxN8GRm92kCUxsVKxP7oTTE913BbEdVCWh95k9X3V4igGBxnfe5ENbniGGBNkXEsDfgEyBradisFXCnfgygKIIk9pO8KZfPiB325gkkN7dxKA5rmRDUADau8HI68QGDaQFgjH/AKpqh+F1AJMoZAO25i9NrseIxVtR5jDTkf20RtIQG7QNY79pRbgjvHpVhvfuN5bEXZ4ghQaNyZG1jxUqzFF7NCUCdQlItNvxIGp67R7FPfYy1fUg2hOFOx/eCFBWhtCJkY0CBM7MxaxuY9sbN+BJjbSbYbSYFDI+uiKmhSddHiVqRuFkJC7y1R5UB+0fmK0lT8wkYi7kyGtxIXyz5MT8iEFZQGbYzTja18/mExBGlhQjVxmDvpJraEjbTRmIbAMa7XMgFbCS4nozXffeQ5TxFFTv5kpmHzFQwe6zxDVyx9xuJQMOY1Cp5Eglgdr35jEZADtvKKqAK38yKRq2lPQtmI1DeQqGsyla24qERyRtEXUYKygEbxdADTffmWb1arkdQRYO8p7ETQP+YAyXfyO8tduZCVAPtgATSizLx5Aw0tCdQyjaTHVkFYwGvvHG0JwAB4ihkoV4g+oSZcT2c1abiqBhmzjuKLV8wogRxLK8xSNR37x2pdJ8yLAEADeUy2ss5AZCe/aTT2UuL3X2hhENkyDbmS/EupYmMhAfBgE7mFp1H8QBjJY7yM4bgzUZD/5hY7ykxBaJMjsC1DiFDdvtDQ03MWRSlhAVjQ8wjS3u4gk0d4IajI7XAms3tHBvYL5iFWjcPVzL6Fkg7SilDV4lIYxnFaYWBDbk3IrDg7wNa3XaGqgIWG5gR70bHeDjyZMZDfd+ZfLDyY0hUx7iS0W6482PWuzeIiyvaWGs2u1S9Yce4byr4ovux0OYKNou+0A5KhKQ4JjEHQZbreLFBSO5jE2NGDkWmDVtJhi1GkeINAA2LlM4Y0IYHt3ieASBVQmouxxCDXYhY8dtKiD8Qcild/MMnSaIky5LAFQYrFfBgOmnjmMRuZKuj3gIolrHHeGcIHujigK7QDfF7SqWWo1W0B32BA3jCvtlHHVVvUBYcnHvzDUak3hjHqfcSgLfRIqiaAlEhhXcQwAf0ghlW77zKaoLsDxDQeYJYGqlsdHfmXV0JAs13hqhCbiCgLWY5dxVyoQq7m4Jxkt7THZNmAErHu0elpJRiCveWisguP08kbmQg6bkQOJceq22JlHGtmj3ghiGIPEZewl1dA+E7FTKJbTXeNyNooXF8mJTwihzYIh0RUgJAuCrEtzNKJudj+kokcmVkHfvBY2oMlQwjUfxDxgcmWiqcdjmBpIsXzKyLMzOl8DwINCgW4hsNOPm4hdWwPEmr+TiAFJU3BChiBzAdyooSI5IJHMIe7BRoA2iVpdzzBLMV90iMHX8QvhFbQ+8u7J1bQcq2QR2jK1jUeZFJc21jiEoHPcSDHdgyaNuaqGbFj7vzKRD7jzDQUSZXqUD/tCBAIr5hORssGwRYl8jUOYwXqCtplZEFCu5gKhLgmMf3HaAKgAUIO+qTcExiAMt9xAlE71RlBbO5jByFi2/pqQfM1ir06VJitZ2h3Y2guNwBM4CX3E+ITAf2biCCBKY1xGBhpN/MEA6rgK+rYwyTYriQEwtbEmOhdi9pS3pZebkqU0AXVf+JamtpWZintUbnvFqWLX2hWoMNMXlTVXiWFBBhadrA7RpCkWhtDyONIFcyNuvtG4kABUeYWF7G6ljIBuYdLxUootbSGqZ6YEd5Ge6uFpVVFjaCKu7kELWRK5NyUS23EooRUIOtrg7gG5QJ1fAjSQdo0QD20e8DQVNjiGSFllgRY4jVLVi1i5A3Y8wlROSaisoPKcSph5OncQRmB2N7wAxod5aizZ7Qo2vUPBk4gu/G3EE5NuJFzDDuJaMh55i/V1EUKhBQ3O0IYNvxDV13oRTE2AsENpaVX//2Q==">
            <a:extLst>
              <a:ext uri="{FF2B5EF4-FFF2-40B4-BE49-F238E27FC236}">
                <a16:creationId xmlns:a16="http://schemas.microsoft.com/office/drawing/2014/main" id="{02C4BC07-CFEC-428D-90FD-1255C439BF45}"/>
              </a:ext>
            </a:extLst>
          </p:cNvPr>
          <p:cNvSpPr>
            <a:spLocks noChangeAspect="1" noChangeArrowheads="1"/>
          </p:cNvSpPr>
          <p:nvPr userDrawn="1"/>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5" name="AutoShape 4" descr="data:image/jpeg;base64,/9j/4AAQSkZJRgABAQAAAQABAAD/2wBDABALDA4MChAODQ4SERATGCgaGBYWGDEjJR0oOjM9PDkzODdASFxOQERXRTc4UG1RV19iZ2hnPk1xeXBkeFxlZ2P/2wBDARESEhgVGC8aGi9jQjhCY2NjY2NjY2NjY2NjY2NjY2NjY2NjY2NjY2NjY2NjY2NjY2NjY2NjY2NjY2NjY2NjY2P/wAARCAUAA78DASIAAhEBAxEB/8QAGwAAAgMBAQEAAAAAAAAAAAAAAgMAAQQFBgf/xAA+EAACAgEDAwMDAgUDAgUEAgMBAgARAxIhMQRBURMiYQUycYGRBhQjQqFSscEVYiQzQ9HhNFNy8PGSJWOC/8QAGgEBAQEBAQEBAAAAAAAAAAAAAAECAwQFBv/EACcRAQEBAQACAgIDAQEBAQADAAABEQIhMQMSQVEEE2EyInEUM0KB/9oADAMBAAIRAxEAPwDlWoH2xbYDk34jGG8rUON6mbFZ+owriUENZ7iILWNptyIuQUBczPi0HiYsz0FqN95Hv8CEmkNZhZmUihEgUN5YNcyhQEWbuFPJ+YIBJixZPEcvtFmAemhvKFEbytZMpQeZPaiVSO80BtKfMzhrkDFjURDmyGuZeHqHx5A6miN4pRqcLH5MCqBTbx7Ha6TrupzOr5XAUb1fM638/l1A4U1V24nlel12FN1PQ4PqmHpOn0Bbb5Eaa9F0Ob1U1Zdm8TYrCuRPL9N9VxYVLu1km68Q2+ujIaXYeZqXEelYqwKahZmYp/LfYzEf7TndN9QwYU9TI3uPmZ+t+qZMwLYRqUeItg6HUIvUEaHAf57TH1KdZhZEfMrI21rtOE31t8TexCH+Zt+n9e3X2cyk6f8AExbKOo7fy+MDHmUebNzJm+p5MTBQ5ceRF5vp69QxyHqPTA4AOxmPIvTqulspBG3i4to3dRkzdRjBxgn8HeM6L6nkZhg1UeKM4jdQ2Gxiyll8NO3/AA5jwZdWfIA2S+TMy3fCNnWN/LoMmRbHkjcThZ+uTJnX3E0Z3fqvUf1AiKpA+anA+q9Ujp6SYAH81/zL2tdBepOfSuFyK5M6/TdQMOEKWBnkfpf1AdHlZcmOye83db9X1ofTAUn4jnr8pr0JUZiMjOBW4nJ+p/XMOMtgYByNjOC31HqihUZiBOa2Q+oWY2T3Mv2/RsdJ/qmUsQhKxGXNkbkkk+TEA2LHMtSw+6Z3azpRVtW8MACHRaCVIPxO2xuIqb2YLvvQ4lu/YSgtiPbXoJJqUHrvKYbRJNmZt/EZtaNfiEmdlMQoIEok3zNQbi3qLfeJNiVhapb8yX9unP6Fj5j1mfHvHrtMtvSfwsnvc/M9RPGfQ/qWPo30vsCeZ67B1GPOgbGwM1xZ6cep5Nlypc6MpJJJAkkkqABDA3M3V9QuJNRcCvM2Tm/VsCvgLFNXxMdeIsH0nWLmYVZm+cX6Jk1bBdIG1VU7Uc+SgyFgPaLmfOgfGdYN/E1xWY6Rt3lsI4OA4cHVEadz5udPXjC6lND8zn/UunyeoHV6HxN2LovU6cUxBI7mYn6U/pesTK2gGzG5ndNxuJxyB9Oz6tV2fcKnWx9QmfFqAPHcSy/hDkbUoPEKczJ1bdO3uHt+Jtw9Vjy4wwYCalhh0DMSMTES1yI5pTZhEWKMqPJ9X1IORxlyULnFzMrsytTKDtXNT0H8QdLgXE+Wtx3nizlcNtsJw/xavqsWMt7IlUqNyC1u94jcyuayATvFFwj7CGVI3Bgij23lBnJY3FQtKsvzEsx4qMxGRTkGlN9orJv8wmctYgihIA1kiuIDIw3l5CQ20rW1SonpkrzFshBjVfUILah2lQqwBRiSxBjH54ij+JuLFhiTzGWNNxQBkNkSrgtVmGsQpoxoyiuJMRqwIl3zCzYkIse0xGLJTR7ta+ZkZuDUP+XdlsDaJLe7aa8eRhj4uUZGxgGmFGMQaODchxnI9naEU0DfeNFP7oMKxUEyIEqYOkw1bfeMJFbShIHaWcd95dgGC5PaFCRRhEWOIlyblhiBzNYLoy+BRg2SZfMKqjLAPeEBDB7ESILGw4mgr7ZnAHaGXfTtM+EBkUjcTOTvHnISKMz5ObmosQbSisgIMsm5RXEi0ZZUV8wOIUR2MhF7wTcisZQ1V2lEQluostTSI9ExvxKB7RJ+ndev9lwD03XLziMuxtq1BZdKy8bzCU6tPuwv+0E9RmQ7ow/SPA05um2sbGZWUq28YOraverftAydTjYbDeZsUtviHjWzvKUht5Y+67mPIJrB2gMTLc33kUVvKKQm6MaR4g6lho6j8yKoLUBnCmMdpmcW0sQ1cu9jmGmUlhZ2iFNGGm+QWdoo6adQAAFEL1Sx3/xLy4enGFRjcnJtvfMmTpnw4Q4YMe4qYzGcUy1uzH8SJkcmkFxCsWO8IBwxKnaZZ1rbqXJVXuwePM73TZQcWNcy6VPHE8uHVfcTbD/EY3X5sqhSdvian7bleo65PpfT4dfpYyx7kXc5KfVBjDJ0mMKvxEnJg9D+ozMa8zn58iILQUI/+Frr/S+j6v6mz6eoKJe9y3+hZh13pDKuRRuS205f0/6tn6HV6ZtTvVzfh+rdS+U5dDMW7DmQ2U7rPpw6ZkOXLj0g0QOY3C3qOqdCdIH3EGpxfqnV9R1Gb+srL8GB031PL0e2LvzfeMmpsleq6oY1wlGIXJ/qJnGT6n/LlsLKrEdxuDOb1f1LL1J1M5B+DMoZibJuWl6dHNl9V9S7TOdZbe4pXM0I+24mWdB6gBqUaaC+ktY2lghRZioYv+0hyGAMw8RbMWawIgb6zE7KZGdjubl4smkUVjy6nGe0v2xqXGRWFx6m5mJ0OSeJp1hk9sXTQZMSsbDV8RPp6TNHp7XctUVuZvnJNajPdRbTW+FasTOwAnSXfSqU0dppX3LMwEdiuFhqAXG1cBaHMO7nN1WABNvS/UOo6P8A8tjp8TGlExvapKj0f076+M2QI/PzO9jyDItgifOdDI2pCQROv9J+vv0zjF1JtT/dNTrPbFj2UkVg6jHnQMjA3GzowB9XIO3iCmYE6SKMaRYi29pEl8KZKddSkGWDcAoSd2NeJajFiwHD1RbWK8ToDeYGwZBn2J0zVh1L7WEzzcWmxPUqXXSAT+I6Sas1Hnevx5dgxOkfM7PQZFfp1oi/EnUgIL0hpxf+oJ/OnCg0HuOJz/5rXt3MvS4czh3UFh3hY8CY/sFSumdWxgBrP5jpuSIz9ThTJiYMB+04S9H1ePqGbBkUYua7z0WZdWMicTNky4ydFUPPaY6nlY29Fq1BWayO4nQJoTz/AEvWPi6oa6IPNGdoZ8WVQNVXLzUZeox/zDFXS0O24nA+r/Qemx4S+HSjDehPSFkwNeqxOV9ZfF1OBhjPuHFTNV4rKhQHg1zvM7IxFgR+U0zKYn1tO3aZ/wBc77IZG8yWAOd4xyG4Mztsd5Z5BLzvGBrNLFWDUaNqqVBI+hraTKyubHPxKZL5gqg1VMqGj+ZYxM0cE0wkJjQivSG4uLLlvxNTZALBEys3uNCpqIEsuncR/SoHUirHiIteDNnSFV7xRiz4PTc1sIkKbozqdToIJqc4g6vialUP8uW4h/ybab2nS6JFKe43F9Z/TvTxJowYxTaTNAW+8xMx1XDTL5MVDnw29j/E0oKSZUfwYw5iF3k8iNu3iLc/MosTvUPCiZGprlQq4BBJqb36XEtMrH8Sjix6fmZ+wyDA5FiWuLJ3E0A6drh+rSx9qMbYyrQHFTchLEki4l8Opye0Tr9jHplhLm1uktfaQDE5MbYhuJr7KQcZgkVGBri3M3FTVcYhFRIMIGLA4MA1GWzhTMzsblaieZPqmNDuGG3MQwNytVGXZMqqAhcSwRKsQBLXLC3IR7peqoBNWmu8Te8eqB95eQIFojeTcTSvUNQTvJLAuaV7kfVm/uw/4hD6vi/uxV+keekU9orJ0Qo7R5aUPqvRNswA/Mv+Z+nZDftnmfqSen1BXiIwbGzxJ9kevK9BkH9s4H1DFh/mf6IGn4mb1AODUD1d+bkt1oTLQ2gVtCOSxKBBFXMgOYJaoW6mq2kcAwBJviTcQgu20irciLLUsHVcjq0oChvAvSTDxBS/uO0HVQlIhyN7TB6dL00ZQVNVKOXJkpC+wiVBRaLGQOAbmGNppBSgITuVWhEHNX4kGQOYxFk3xNGDrsWDCU0W3k95ncMvbYxBIUyruHjOWPFCG5Vl9x/SZgygXcmsGMxEYUfbxN3RZsuHfVzMRfTuRKHUG/iPJrd1/V+sNIFmYWYrVx2Mqx1cmI6h6bcxAJBO9xuNqHmZ1yr3EJHpviWo1qQ0YgP9x2mdXs7bQ9/MwHlVHEpiCu8pGFcwCdRMYBdb+2RHK7SnBA5iseS23l0bATUEtZq4Ou5dhd+TJ+VHQrcXLWr2ivUYnwIxZr2s8mXJdD5lBalmjNZGsB6hO0FoVC9oTDabnhqQoQ0+6DUPHQMtV0cfSHLjscyj0OUcGO6XqwigVNI61e4jJTbGAYGx/cIRHfiPz58bjxErkFVOfeRvm2+wOxAmPIdZsTXkyDitpjyEA2JJUrb9O+p9R0LjQxKdwTPZfTfq+DrUFMA3cGeAU2N4WLK+LIGxsVI7gyy4w+ng3xFdRXp1VntU8t9N/iHIjBc524ueow58fU4gytsZv7faHoPTFlGlht5uP1C6vfxMa4shzMdW3aO9N1cE+79JJauHyrHeXAyqWXabrIlbVcW75NwifvKTEwStVH4hYwcYPqNfzM+VZc4Z1Ku1H5nmPqmHN0vUrkDagxC7ievzYVzgAnjxOd9Z6fD/AC/9SY6lWG/Rwy9OPUZSa7TpXc8f0/WZFYYsD/jUb2noenyvixA5XB/WXnr8FjcxAFk0JjdsWl6APzOd9Y69hj/pZQB37Suks9N6iuCSL4uW3aRxcnqZvqbjGxVVOwAuaX6nLgNOxA8gVMnrB+uc/bvvU6z9KuTpybUmtwRdznz6HIz/AFJ8lgP+o4Mw/wAx1BtV1GUuF1604Exhr3A7VH5cGXpmp8bLfg2I8I5GUnWdV3L9PUtgQ+pDNkJJB+Yzosq4sg1naM/TOMTLpMs4yy2Bc6PW/wAu7BsdA9wOJnOkLtQMejGA4ip+2TcTZrBG9RGUgSooZbFStSht5WPSW4h5Maneoqr1rXMH1COJQxqRBO3EiCf388zOUbV8Q9RlI9neaiBOM+I3GCghKSx8xoxM3xGhbkMOZQWlo0YzNj0LtzM2s94nlWvGwQQM5DiJRrMdViEYmw2dt4D4HU8bToYfa/uG0PqSGrTL9hhXBkUWRtKfWBVXOgj2mkiKYC5j7XSkdOaFMscoQNY2i2IEoOLj2ybkyaiK5gOxHPEEt7rg5CWG0YLBBhuV0Cpm9yyeptUtituLKAtSjl+JlR7h6he8n1xDQWf7ZCWPtcWJQyBdxIHDtuZLFIz9PoGpTMpVz/aZ02xaxs0DGvpMVYWJrnvIuucAfEIjbadDJgx5Ps2Mz5OmbGL5mp3KaxmzKEM2DvKudFVcu4NeIQPYwK7xqFe8Ar3kAJMBoUXvxC0KJEU94TqVHmYZCBp4iMhJaNsyBQeZfSlKhYx3paRdyAVxJYY1dGTaPpxxxeRVVSTtCIyHkzN1QIxnvOrTyH1em6x2U2JhV6mv6jpGVqPeYV3M50Gx1S6pZSCzGMLmVDXt5hYgQ3MUdjD1CuYDGO9DeUGAXcbyY94BHuMKiN7qMYxCjaKAF3I28Joy9iAJVELG9Ol7uaioDSx4ELE7YW4sx1XusplpdxvM6zovUL7mKdjLCuFsCL+4/MiGqEZCWbeXiPp7ruZnc6YC5iDLg2ZcrstHiJKkjxLGVnFAQqJG8BKmud4YI5AqC4riCjE7Si2y21RiKh5MpcFm4TYNG5MngMDBO+0W5GQ1BU+oSJbqqCxJIgTiUSxjFxS5r2jFNnYzVlU1MiowBh5MoYiuIkiGDQmUML6V2i9THeCzjuZaODtAKz33hjFe/EEUDKyZiBQkFudJ2MsMSZnsk8xi2DzLg1ruI9FGn5mRGWNDkCwJnzqmht6MvVvFjIG5jABzNa1Ksj9JRuWCG42hqs67G9K032l0BCbaCqlpVEH08GNGQkTORUsMYU0ubjEepm3MYhoVM3mVdOynUtiYnBBu6mtMqkENMucgttxM5S+YWxPaMxggRYIHMI5KjMc2parxNnR/Uc/SMArkr4nKGQHvGh7HzHtZXuPpH1XH1K0zDV3udTJmVELWP3nzNOoy4X1Y2Kn4m/pvr2bG39Ylh+8Tqw8V7nB1ePLsSAfBmjmeFyfUM+dhkwGj4GxM9D9G69+oQLkLBhyDLz3+KuOwzBRZ4mTq8Z6rERjdlPYia6vk2Jlz9dh6bIMbGie01159pAdGmbDg95LMPO1xPUZ8PWYnxOCDwd5vTNjypsbBnJTA46rI2NQynvMXx4ajzYv6b1xVr09jUP6h9VzZ9OLBZJ/0idD6z02Z1NYqHiZ/oXRlcpbNRaYz8Iy4un6jKgV8bk/907HR9JmVBh9y1NP1DLj6fEXTHbKOw3jvovVfzuMZNx8TUk3AeP6XhwoX0gsdySN5kz9Vg6cEbDadvqHCYiTPA/Wcyt1jkHjaXr/z4iCfqUXrv5hNq2ozqYwn1cqhfSF3sbGeROZmY7zX0nXZOmcMh/SZ9JK6P1j6FnwZQ3Tk5VbkAbiYG+jZx7qc+RU7nTfW2IByAk+BJ1X17CAdSb+K3k1rI81n6f0+CwI5B7TIWadLrfqKdS9otHuRMJIF3LGaQdXMhfajvGAqTsZbaO4lZBjZR2jSwP4ijtxIgL7DmT2Hakiiy6pTKy/dAocy4HlEKxaYQpN8QSW0y0LGEMRQrcx+s+ZnKk8Qlxt3Mz5X8JnybbxaKjiG4vY7xVBPtmkMXEFs8xbZfcQO0pnOmLRBkPNGVTVyamAIjnChbBiFXQfdv+IWQ2NjM1kS5KaVkfeI7yybEmImWjvwYm6MjPR3lM1zcimB7EHWd4sErLL2JcDVfUOIltmkDESz7zXeWKHjiWGvmNTHRphCyogG0mw0OoFYCtRjBjBHiCMQ1bmSYgkyeDD9QkxeimOkwSSrV3kyB/qUY1sq6d95jLe7eFzzJ9QnqCDekTNNvo6jFZMYUkGdebPSwkNHDS4+YmrahHnCyIG5EtsUBFGpegjcStViWrQi9ZEMZCRvANSu+0mA9XiUBvLFASwQZEUaBkKAi5TrvtB1adjGK+qGZuqQnG34nnh9b6hOd4T/AF7I6Fa3M67GnC+o/wD1OQd7mUEqJuy41y5GduSbgHp18zGUZ0eWWNxn8uoNAyfy/wAyYEsP3k0kcx3oG7uEcLERilo9bSNkA7Sehk7CWencrZ5kwUnuNQsmM4xq5gLjyA8Q8hyFaIkCw9w1cfpM9MDwYQuXDWzFlVTdXCLh2vtMIY3HgNpviYsYrX6oAqJ2L3UUTXeWuXTxM4yY+MEHUN5nGC2+I31mZt5MgKLYl2xR4sK49ybkykDiJTOeCNoWzGwdowA9suwqI0spu5rcgCpmyZAGoTcIbhzOpE06/UXeZcLp3EaXHaZsRNKodoGUgjzCLLXzFkVud5YEaTdgRiZNO0gzU24kdRk3G0rRyPcp+eYONdPeG639pmUKIPeQPpM0jRo98RkxAm14ll0QMTxLIuUEKiQPR3jA1VAWRTvUBn8SKdxcmBwau0amXVtxFayBsIJezcg1riB31bxyAjvMeNiI9XPMlGjYbyg9HaAX1CV+Jm3TT2YEfMWGIkFyTpzZY6QLvcENCI+JYVe5nSNKDEQgbg95RNGLcEIKtcom9yJZ3lHi5nTQHniWyhl5qWGBEnPBl3fCVMWOjuY58Z02sFVoSHIRsY9Iz+o6tRFwmIfvRjCFYXW8Q4IupkPw9Rkwfa23ieg+n/VcIwBjsw533E8mXYcjaHhy9rqQle1+mfxFrzMuQMVvZq2mrq36PrcyPsXHG88z9H6zHgyhMn2T1X8l0HUoHWlertJPNmNQTf8Ah8YPq2o/SN6Tq1P2UfieT+vZM/TuMK5y2M7/ADMXQfV83TDRuw7S/Y17H6pmXJjI1gfntOJg6hulzF9QI4YCczrPqmfIbIYD5iui6sJ1AbqBqT9wJLTXti2HqsAOqmrbebPp2FOnw0P3M88OqxA42xJQvehtU9P0uRM/Tqy8ETXPmlZfrHVjp+lJAv8AE8J9UynL7mUD8T6NnxYcmIrmRWX5E8p9Z+l9P1Ptweyu44k6l0/DyBIB2jcbqvMZ1HQPgbSfcR4mZsZ/EOfpsxZzjsjcRWbM2Zt+JlLOveUrm5JF1v6LpRnyadYUdyZ0c/0fFiwFlbU1XvwZyOnzDGdQ+7zH/wDUMzErqJX5MqxmboOoW8gxsU8jeZnfSZ0R9RfEumq/WYcp9Vy1bmEoCQaIMZj9puKrSZeveEM6jISKilVobMKlaoDFAobxyBAsy6pXqEcRg0m+0IE6amdMhMZbEijIBcEGCVPbeNKMQLMmgjcGIhDITtB9M4944kA7yOwZal0L1apABW5iiCu4NxTu1y4h7AVsYokqeYsOwMvVfMv1DCusbRfptwYStUMuCseYAXGO5g+nvISblg1KC2qqgMK3lg3DJ24gAMhO0jNZggAmGVFb8yYGLkAWLLFmi2O0oP8AMfVTjaiwbkrXve8AWV5hY20neRC3J1UYeNq2MrKdXEX+RU17itByVMrsWaaMaahxF5MRVr7RMlF48GqmBubSA2ECYkdkNiPOfUtVvM9TahGXEEO0VxDyK53owQhM3KqAwoQwtKKt2EaaG5acw0x3+fmURpPzJoamPXI/TkysWbT+I4ZBfMz5iNJQt+JTY/8AQI7bRUtFpfEv2a1lOoGoJ1Exjr7jvIEJ4M6T00TTlqAjHR0A3jMKnVuZeW9e0zvnE1ntxvI2RhGnVXEWRfKzaiXNQ3l+vfaLrbiUKB4gOOSxsIPrAGiIeFQZMnSi7E53vLiaDWp7S9SeIp8RXvGYsDMLvaavXgNxojC9IgOvgAx2PGQOZGQThevLFZciaUsxKKzHYTV1CswA7QkxaFB4i9IzKjDILEZ1DAAeZoQ2fMV1GNSCb3jRksEQFyG6AhBTZkOpN62m4o9yNxElLbeMTLqaqmsLjZeN5NwY10r2hAgxzYATtxFNi0naXZQvSdXMjXq34llGEoY3bk1KGrjTKtcGGOlVNy20HEGU8ydRlI2Ezt3AGTSD7TJiBJ5lIC3a5pXGAu20XwM+ZWH4g437Rrqd7qI0OCalmB532uV/L3vqiNbAxwyErHmCEBPmFjYE7iCKPMIACQaAQVmdmAbbeR8wC1Eo9tJINSuR2qN1fMQGsSg5J2jBpV/mNTNvxMyCxuYxRRmKjavu3lkbxKNttGI4ETpqXEZSNoOgmNBB8RTGu83PHlrVEEQGsyyxMoRetXV0alhDUlmtpav5l++KWV0mSzDYgmMVU0+Zr7ShIcyHeEUF7SvtkoENpMjZNuIvJqJ2EE2RvJqIzAgxBUg2IYBBj8ajvCB6dh/dN+HrcuAVjdtPi5kJQdhB1gcQ16dPNnx9RiJcAt5J3mboejPUZ6WhW4uZvU28RnTdS+HJqRqk9I7w+lZgtHKn+4MQEXACmT2v5QCpmb6tlIA1V8TF1OVs7gkkk7bRqtvU9ayYW0MD8dv0nQ+hfWc4048vA4ozzuTC4Wvd+DH9D1K9OQWUH57wa9h9Q+rY8aqWcEXuLmPr/rPTt0v9Oix8cTi/UfqGDqcGmrYcGqImPBnAWnEm1bWpcmsHI7Gz2iHK5j7lN+YvN1A+0HaLTKbj0zaY3R7Ek6gPES/ThJ2+mxK2DUWIPlTOZ1eQF2A3lMZQFXtBJo2IxF9pJAMzlqY+JUF93MvSFEDWIQZSKMIo0ZnyE6to16U7QNibliqU3CfccyiPEWSbhDkIA3kLARNkGESTAcGDcbRosEb7TNjFQ9dSYNLPaxJdl43lDIDtDCjmT0hLOch3i8jldppfSO0z5NLSzyUCNq5kaoo2DtKJ33nTATbG4WlWWwaMvGNvdxKI32k0DvAJIlksDxGpi9QWZfQBHsSyB5kGIqxFyntTUngDwYa6jxIqhuY1AV2BuLQiirSbmOyrq3i1Gk3EugQlwWx0Y4tFGyZYIrECVZJhUBKJAgEJapq+JaEES+D4mdQ1bxiQW8LEVI928L2IbWYQtkAHuEBAlx7sjjeLrHUuqIsuni4jUL2EIsAOIBOrgRPAdhc3xYjDoB8GLwAiMOOzM2+QJUUT3mchixsbTSQBsZdqBxNSjJQkG3Md6YZ9oORdJozWrHVQELCH2nzINpO205ahSqGJuWF07CEtY9+8l21x11fwuqVaMjY7JMZYqXe1STq7qazsnsMSATxNjD20YoLR4nWd5GtLXGx5lZMfgbzTdCCCD2k+9TSsJK87R/3RdDVxvCuuJnq75S1Hxit4WIaUgh65hB6k3wapif1kul+ZWq2lOZjdQKi33NwnFiVj2BvmRTZNygR7RtFZVIW7Ee4EVuTvvLKF4k8xXUithNYIHaKy+47yy+dGfBjr3RjNXEYFIXxM7qdW01u1TsZYLbReRzdQxYWjvAIYG6uEWG0rvIBr3lE6huIV6V2jQYWhzEZ03sbzQrAr8y3X28SS5RkxMVmhWLcRRUK1cGNxrRuXrFR08mU3tWE/uMWR5NyIQ3uPEJRUeqjTKOLbVNfZSlVuYZIqmMWWoyjRmgwICPMmJFLQcbUajGYJuJKCyUvEAMb8QRmLdoV3IHaWqxDRtt4kORtccjDgznUMVjDQ3E9/iMRqPEyGajxAOrmozXtLSnl1qFW1cSiTW80NhblRcA4j/cKljRBzaRBXOGMYcWo12kHS1uCJ18YoDlCncyx1APeE/S34iv5cAx4waFySmyxWhgNoJUmQNLjzFEMx2gnG17XIPUB2jxqIAQd5qxBSvIEyHVe8sMwiwOyhSauCFoRQJJuGG8yKjA3CJ0rBc/MWWvaGVl7O03dAcfqBsm9duJzwneT1COJTXZ+pZsTqBjokfM5LvRMiNq5NSiRe8i6Xrswzk22lFVBlaVMqLDHkwvUFbcxZYDaUGo/EYNePq8mgqDtAOSzvAtStjYwL35jCnltK2JnYlzCZtIqLXeICYAL8ysZBIBkIMEbGA58Qqwf3lDDY53izkIhjJtArSV/EL0VdbveCclyBqgKyYynBuRL7xhYEyCrlE0GoBB/WPLAjiJIOqAKk3VR65KWjFhoRIkQDubimvxLyPKRwZqIVyZZSXkG9wQ+9TSmDihG4sfup9hAGPcNc0vobGNOxmbUI6nDo3U2IOMlVllidjKJoVH4F6t4tib3lqTe8aUDLtE8DOHraGGNfEoY/duJbDTxKqxk2gM0EmhCRC4lzBF01vK52Ej4nB4MNFA5jwBGMkSzjIHmNvsJRVgtybULQG74hZHsV3gFjBFk7xmqKyI1O3eKO4h4iTtJZ4Gn01KxQTSd+IwGzXEYQO85bYyWqKRtIECtxC9q7iCXBPMm2g1QQ19vzF6ttoanb3SbYBddZuWApSjLJEQ777TSjC6TzF5QXMC2O9wkY95pddNTtBBJMBzpG0mM2NzvOf4ZMY3tBGoGXupgaxr3MgYrby7s3cWp3JhWDFE9SzJdGzAOzSZSdpfYMsYOo3txJrteJWql4mv8ABZfeEGuLZ1KfMBW3gG5riCGNyjZbmLPtbmQPDjiUHBMVZYwqA5O8iGkhtl2latO0WCBxIQeRuZYCJ33MtYCqbtt4atZkVGcD8wQur3GWV93mGT7eJUKcmAASdozYi4I1B9hcqo2OxL06RUJ8ldt4uydzIBIGqWVAWzAY+/zLykkCuJZASERo3O0TiAMelUSZKEMl5LPEYrBZQcsxHb5gkgGpQwUdyIq1Ly2YnYCpSIdVniICK2aFwsi1jrvGAeInqCQRUDKUa+NoQwkC+0YW1UKhb6am9UkfEs3Lb27VIoNbyg8SrXEjqexg69MDWzNtxICUE8wrIhhSy7bGWFAXfmZqIjGoauSYoRiEDmZoeCWkBOPeCjG5HcE0ZkdHpM6uPcRLzlXal4+ZiQgCMB+Y+7f2MfFQ5EmPH7vcdoAY+YwhiNpPt58r9mlceMmrl/y2K+ATMark1Sy+RW5nX7RdPz9EFGpdpk6jDox61IPkQ8+fIy1cWGZlptxG8lrJruNQGrhjADkuhU0ui+nQUX8RsRhZ7gbGa0wqRuIvL0+3t2knc1NZjtxB1Ct+Y0YWXmU2EtwJdiksxI2kQR6dN5EHLgK7rH2iAZxVCDRq6gaGuGCVE0Aok7SyjAXcbhOPVTS86AboxrxASG23kDXKJ2izYMoaQB3i7Fxy/ZuJnbYwC1kSamu4A3MfjVSdxADISRKxsRNbYFKXMrKBYEaDOQQNQMSbEsGzKGsLG0WSRC1VBJuBAxl6jLWo0ldPzAWtg3G40173UVYho1QhpSuYpnpqhl7imQk3Cr+ZZBMrYQtW3ElSs+RTzFpYaaHtjsJRUAby6hWRrgIhJuMKXBspxNRWgfbRgElTImTbeC73M4giCRcEWDLGS12lcyg62glisrXe0jhgLPECeqTK1b7wLqGGBlULCztvCQlOIYWhAYHxAcMwIi3YExY2kJEmeUEH0mEcxqouiRtZgjeXFQtcguMCiud5YK38wF2dW4mjEm13AyupUUNxAXIa2MnuDUrjvzAbJ7oCWZTcznZ5Q0kEbQPTI3kUUfMcrBqBEIBH8xgaxDzYFxoGHBmYCjJim0D3qA2KzdyFtoGor+JZBWQNjPkSK+1yHKGGkwNNcS4roZ7A24l42GnbmB1D1tLxA6L4nO+mTHYgcxeNbJJNwHY7iFj9q87x+AYNtR4hrpN/ESzBRIr2DGahiEPkJviW598rGFA2hZCALkUt8m9QXYhYotqaHueTKILKxgGkfMgOj7oui7XwIQRtTcB7beXlLEUsiq2nmFVibepGf3VBU6WIMjDvAYhFxgNnwIjG1j5jMbe6zLiDOwO0UmS2qHlyEiu0VhT3EyfhWi/mTUWO/EWRpPMsPuKlQwrQ2gD28ymY6pR1ESAcj+BK+5buoDkjmEN1lVagKtwgPUWDQIjE2WoogAUQwQyygQPmA9DcSIvZbgaQTY5kQljxtGkgDiPSlKObhFtIlVqbxLYAEbwLxsx+7YSsi/MJqCxZtj4EoFccLj8xmkKLuKdxcbtAOjFr7QmOlah42s7iDnG81v4GcmzUbjFDxBTGCYZFGrloYq1uDKa9W/Eg2HMljzczottuISrcUCS0MPR5mQbtpG0pFLm4JOowtRAoGMDwaEhyRYvTvF7zODSHjBkftMyGoxH3kvOjUuQgby2yIwiC17CVUxZ+lNAU/MIUJn9TSaAuF69cyWUMZqg+sYnJmB45gamIuJyNePKp5ltkH6TB6nzC12OZfqmt1owlFkA4mRMmkSerZ3kymtSuD2lPTdoj1QOJXqkxlDGRa4lDErCoGsy/U095dor+UGqE3TLXMgz7cwDlJO0v26XRjp0PMs9NjgDJLD33j7dG0Rwqo2md+m1NxNO/eUcyj8xOuoazL0dmGOkIPMcM1mE2YVzL9+jQDGwWpmfpmJJmo5pBkFbxO7DWBumfuJS9K1zo61IgnKvib/tprG3SHTdwB0zTdrB2hUALk/sprnHGFPzAdW7TpFEY3BZF4qanyGuYs0I6haqPbpQdxKGBe83/AGRdhftrwYP3EARx6cExmLpxM/eGsuTCyAHkS1Brg1OgUFUYvKm3tEk+TS1lVQPmDkUE7wnRwbFy0wu/I2m9RnoDYSnw2t94/JhKnaD7xtp3l+wyBDdSyh7x5BvcVBKtfE19lJKFd5akkVNYXWuki4DdKw4FR9oM9bi5qQJkSmMz6XvTW8fiwZGXwYq4XkxID7TcQVIO02r05ANmjEPQJBFESyoDUQvxLDzX0zoUKst/pIOkxnJsKEauE9Ki5ctNxNfU/TkT3JxKbAuPIpWa8j1jG8xel/DL0/Tqim+Zi6rAcbllG3idJGFxz4VzLdROiZXngxMveb36VRnuv0hnpceqmGxmvvDHLJJjceM1c1t0ek6kogdpowpjyJQFGT77PCZrLg2NVI6jVxHr07LkNcS3xm95ip9U6bHjybNtCHSXkIviCg0wwHFlSY2EwGcHToPIlY+mUY7cxmNbJ17n5i+ocopQ8do1f9IZAGNGD2poJUsNjK9LMRxYm/BinQHcSl2O8pNQJBlshO4lMPyt76mha9P/ANplO5EcHAHH7TkwWG958RwcKm0yFm9QkiOxvsb3lpRMbX5kTZYtPcxviM52HEgarioORr2g2NoGQ2R2kRSLpY9zDLaTvzKBA3MC9Z2lU8EVZ5ligkRdHeW7nSADGAspJAAMbi4ozODxW8elCoqF5617CUKKbw85AXjeIwm2qVVrSnaPsACA2MA3yZTtVCpPYPL70viDi2HzGAg494tK38SaKun3NyF/dQEDcuSJAbfiawPAhkUJSAS8j6eBMoSdySRIg5MhYu3FQ3pVqFKPu+IWoqNMGvbcFQzNvKGFwK8yFr5llK3MWWtoD0GgXKZhzKv2xDsb2k9hyE6viHkK/rAw1VmDkbU20oPWIQIqKWpCaMuAmccRFn1NxDZgeBLx1yRvHoOLKEFcxDsxO8aPdzAb7pJ7AKTVygbhsw4kWlFyiibEgJlEE8bQ8a7bwLQnvBLXCPjtLCAiQEgBW5Alm4SVVSi5BkB3QqCeIOveUX7SC0O8YIkG+IV0IDhsbuHrmYOTGAUIwFrphJkNVcAkLvFtk1czP1DCVP5kZ6Woi6OxllpcA6Te0shhCEYSKlCg5Mre4dKTL44jRQ25hhhFPFgnVGaY1XUBvcZFBIhgACY9BLKRxDxgjmQkkwwABLRZUGVYXvAcitjEHJvzLOdMamzGqie9xXqGGGsR9cB6jLuADvCbiQT1QJZyWIgiTSZr6wP9Qyi8EDaCym5JIGoxhZM9LzEAOeBI2Mn7pcBp1F94z1LmT0iDttHYweDF5g1Jl1CoLmuIGywGeYwMGQiGuapnVrMMC5bA45LPMauUBamJrHEoMRJn6Gx2HNSLmH4mUZdUpm8RlG0FWNwtKHtMS5GEbjyXM2UMbEhPEgxIe0hcRZygd5doP0lVrjQy8TK+QnvBTLR3jya0tgxvvtcbjVUEyHL4MgzVyZdq60ZEDWBMzdJqazzHjIpWwd4AzG4nXUPsBMBxNsI1V924kGTzDDgxe+j7DZARxM+VGHHE0eqAKMDJlFSTqms6bHeacbkDYRQKsbjA4Al+1JQ5FJbVVQHBat45XDGEwxgbVcfdd1nxtQppMYVX2jQivK9JQbuX7H2HpvcGonKCzVxGhgBQMoBSbO8n2PsmLGAKYXLY6DuNoYZAIvIwba5nahbG2sSsuEZBRhLjBGzbiGACKY0ZrbDWU9HSal5Eah046Ijb0nkES2IriPtarE/RnISwNGV/JtprvNqmoRZeZfvZ4WVyV3FmOxVV1XzE99Ihh9IqdKwrLV7SlX2+ZTNZlgnSagWg32hEm+KlI2kSmcmEXdbmCbY3IttzC3IqFCaIrvGImkG4IAU7wXyEttL7BaNV3FspuozHZMtypau8oBR6YuX6pvmLyWO8FdzLga5LS8KUS0i+0eZTvQoTP+BhyWdpV6jZG0rFjLbmE+ympBT5BVCTGNQ+IhRqfeaVISMwWwVV2q4CkDfvKdwT5lkCoBh9Up3A+ZSAmBmFGJ7F4zb8QsxsgQcalRciKWckmMEo6YKtvDzPQ0gwEFbyjQVDYxZmc0sMsStCKKs0Alt5dBT5k+1ZQ352gMDCU5HbmKJ3oRiChZkFg6V3EUX1GW7EmpFAA3lgip3MvV7thtLCk94Y0hT5jQGTIRsJSAsCSYGli+3EfQAj0M7ElqhUwEP2g7DeVkYmURCb4jNh3i1NLBYljtJ7DL7wk3i09u5hep4igyT2i7N7yy507QO28kBagG2jE9x3iVx73GsQF25koPYHaDks8RaEk7y3eMB4/mO7TKj2Y8MBLRT8RJsTTsRvAKqZkZ73hXUvSA0sgGUWDYhqNosGpfqASAiJAdpRfaAGuMBEHzKFSwLkZagXrriWGsxVGGu0WBhaVWrmASZNyJBTr4i/T3j1HmAxFyyqr0wRAsLtDBvaLZDqmp59qMMIV3E1RjVapLGVyzQgEkmGNxvMggZYFxZOmUMlS4rYgCiLei3EUuVjJ6huTKYJgKirqNAuDkXbaWEhLP5MEZN4RxFu8tcAXczXgwasOZbZB2iX42gJzvH1TGgvYlbkShC1UJMA6a3ksCEDq7QGXeQGrgwtZWJUEGNrUIsgtslwD+ZCmneAwJiQEWOmAGbxDVKG8atBeJfECNZ/EuyYToCeJAKjwLBNbSizAyaqMJnHiBFyGEHIN3FDc3LbbiZwaDksS9QZaMViQ8mGQJn0CT279oTEONuYsPQoyl0g3LgsF1NmEWLd5TbjYwFbS0YH4zRomNKarAaxM7kGiNpePKVO8zgujif3biCWptuDGMRkFRfpsvzLATNtvtLI9l9xFlzwZC7BdtxGC1Yk32htkHeLR6GwgsCx5lwEzUeY1cqlaMX6Q2s3Ay42P/l+N5MUbOVbY2I5coKzIupV90ob7jiXBmDbw+buAAKjFT23OtQtVJPxGEaV2glxwJDksR5osN5lM44gXZlhRyYwGhFSa64gbkGpMYN2YBFidzBDWYbe7YCTHhs32lB8JE8NY5jMr17RF0V3MsEFk7xqqFFkVEqwLXGM97SUCW3hI4O0ILa0BZi1BV4XGksAsz5MhJoQspYGhBxKPU90ePYLGtbmG7S861Vf4i3cBZPaA21wmazBwJ6hNmXlxlG+JfyuHowCxLtqfzKLe2oGNTquTEaQaXeUCOYJJ7yibG0CUGYwHajUtjpESCSd5ZBpR6Emo/pE6jW0MXVmMBEknnaA7VsJNUocxgJNhvByOb2hAGC4k/IieTLbJvQi9UlXNYpqN5jA17RABqX+JMQ7VogF7MXkahvJj33jA9QBvLUBzvtFF9qEmupAxwO0Xpo3BOQkyBi20eQ37hUplqWtKN5RfUYEUGWFswlMhauJBZHtgjfa5Rc1BU1vEDRSiJyeYwGzvIy6oCEvVHqxg6QJLqa3RoQ7yZDFh6lg6pnBDTDaDemFYURbm94AuSeIJHzCuAxuaijB23hbRIBhg1JYhgcCMDit5n2hBqmcDCdRlcQNRPEhsxgIEmFZEBTD1ACQTXYimHukZr4gizNSBgkg6qEHVGKYKk2iy20oGMQ6WDUWHqX6gMmBmxg6IOuX6hkyhqAAbyHSYq7laiOJfLX2rQOILGorWZNRgnRnqbcSgb5iyd5LMJomEAIQZe8sbwCqCZZO0pSe4hBK1ScmQi5KqQXVSyYFmTUBAYJNoAeFdyACTcNeIDCGt1LQxV8yNpES2RgaqWDfMmCNR4lhQRLXTC28S6FhN9ozQAu8HUFll7EgpnYcQTl8ymJPEXR7zWAw5Jhk0N4se2EWsb8QDUhhsag7hviCHA4hncXJgO/bAY13kWz3inB1bxgamX3RxcmqMygCacRUijtLglWLMW70Nt4x2A4iTv3kwUMso5CeIOi5AtGXIC9RiIaZisDWpFRZMYH5MmuTGCo2mcNDR7Mn1GcXcc7FUAgY11wm22InX8qoJ7fmJYNdRrPSwVJY+YgvdVG0HUb3hvsIGPdt5YQavtUMMIDD3WJWoTOB+pQsJT7TUQAzcAzRjBG1SekxmZjqJq4SgPuYXUDSbmcMxNCa9qY4AO0qzLA8ym2gaML0KhOmn3VvFYD7t5pyMCuwmL7FAB8fzM64yMnu2h43KtULKfeLgaaHp77zn5QNRo7TdrGjac/qH1NQEc+xeBiHoTT1FFORcyYgdU0ZNl5uavsJBJ2qNT2jeBqocQDkJj2hzmxAB8QVVmjAujeQDp/1RbDxGO97CDYHMoBbHMMsalMR2lAE8yiA2IQ2ksKIJazUexbMZBvKC77wjQG0go8yiwHaV90rTvNKvXe0INQgaTGqo7mShbe8w1Gld4QCrAO58CNRd1IADBJAhLvCrC7whQbaQ/bAEiGsQRBAB4lWDISFEgItpEHXZ2ijZMYiSqYSAu/MWHFw3AKxYUXJEEXuEHJ4gFQOJW4gN1j9YJ3MWDW5kVyWlxTu0itKoyrAMIZqHeLY3xCFQW+IwBcq6haCYJQgwqFjBskwzxKCm+JfAq4W9Q0UXvG5Ma6QVmdCQakLEw9FCzAJEAbMIEnmCeZYlF1RlOZCCeJANt4QsmWDKZd5KmlWZAIJMMHaQXXmWAIINxmP7pKA3Blk7Q3G8raRFAwtQqCRBuozReqjcs5LiibkBlxTQSZNUFWkNSYgtUK4m5dtGBmqMxm+YgXL1EcSWDQ7gcRWokwSxMgjARl6QYDGpA0YCIoyB6lapBR5kwWzXDxttAOmUDCn2O8Bj44liiJZAkRSnaNBBEXsBKuM0XloDaLUseJD7mhilG0voGFNbwGoSHIx7QDqkkE03zKfYbSiWg7makUIbeP1+2K0StXaX2gxkoyGyb7RaVe8aXFVGKgBG4hBzUAtp/Eq94xDSNQ+YttSjmMH2/MQSxMQMXIDKfIBKCQhiBG8eIEnJvYk12YehAakGIA7S7F8KAsw1FHaWormGCszqKxoaJUVE5UYEkzTiJGPeIzM3FbSz2pAGqXenaozpwLs1Cz4wft5mt84EEmr5l47JqoQIVaMLp1Lvcv4Uz0jydhKVULC5tbHrx1MvorjJ3mNTF5jSj0xYivVfuCI3HmQNVXGnGGYHtIrLkJcDbaUq1xzNOVASEXvCydKMOMNdma1GNxXMHYyOGJJHEEBvEodiS2vtG6hZEQgbVUbSg+TJYLxKTkjM6UQbiUyMMlDaanTUBZkxSwdqMzZVHqR5ejQ3gpjLPZj0EkbjTzNOPGQltzD9BQLreUzELUn20Zcm7x+LCrDepnay00qQmO+8tQy8eMUAJlyPZPiA2TW0FmiQWAeYBNmaNBGK7mXlpqLhiLLf4hLj2uLY6Y91MVdSxUoG4egEcygLsw6GmLel4MoMT3jNF3plqjNA2LbxwbbaWiyukQDZ7ymfzKD7ySBigck7yMQRK2rmDpkwVpJMMGpA4UQNYJl9nseq5GBkUitpNXmREWMBWt4piO0G4xTiVHEsNtE6qhBrkxBF5S2TKJAk9SpcUdQiPbdxJcyi7GMpi+TGIAIpbMPfvFDCSeJX5kDaRAZ4wRjLVqgB4z2sIwEHvaXkBqK00bmrF71A5mb4GcAjcwi20b1CkL4icaFhL7MQGzNFWnMy1pepqCkqKNSUX6f9OZitGbdJ9PaYcjHUQRUnKpYEEvIKqVQE2iajJqkuCTAIgmQY2lBrjUcgRuKEYWI4qUEINQzlPaFjJbmEL0gSC9W0Y6wVoGQW5IG8CiY9gCu8WGAMAKbxIBHg6hsIplN+JEDol6AISLvKy7S6qChL0qd4uTeEXQBhWIAENRFAlqkDXI4ghaMKImVZEupRuUFdyUYG4jAbEiBEneWRBqRR6ZYWpBxKuRDF+IfpkxSE3sI4FjxJYuIARzKaoYVu4lMAJEL0kG4YIHaDql35gRn8LFNmuW2TsIphZuakUWveUT4lCoWpRNCi1jeDpkdr4lAxguEAKi2uWl3LgbVrUgQ1KLVCR5nyBDFZfqi+JDUGlJgHrBMKxUSVo3co32jEMoXzLLUIlTvDLUIwCWJMsk+ZReLJNzUitLONgTvKYqy8weoGlh7akxY/UMmflcWq6eN4W+qPGPSN5fpi74mdMKGPGeRZmnHhRFFUDFDGFJYyEqSDqk8q0OTjTzMZx5MlngTTrsgGGx9viWXPaMC4NJ8mb0X+mBAXHDW9VSW6QaYgu5EmRPUBsy22HMvG0ztXHPf+nY03MxdjZ0mp0eoGpthLOIHBQG86Sz8pjnYyXbabvSHpb8xfT4fSNmaGOobSW/oc0n08m4m3GSy/wDEr+WDtZENlCUOJrwuA0izDxqxbzKIHaOx2o1XM0J6wuibCZFyMyTfmdcmxiDttW0k/wBWsYvVI+TtGuAO0FcIdp0mM4WtHeQJqYbwmxMG0jeaMXTlRZ5j0gmQekFgYumrkx3aWW0j4mFLcJjUixc57tbmacxLnaI9M3xN8+BBtITD0nvtJomgkqTJpIjaqW0aEMsNCRD0yaajQtlJNyaajFFy9MaFE+JATDKS624gKIuTTD0bwql0DuBAJJMfViBpqQUu8FhRjQIDLbQA3jE4l6NpCpEUTYmUy+IaChxK7yABtJY7QiLMgSpQVMFvSalA6ppTINFGUAngTJjPcjCaAisfEcmFW2j7EZBhDCxBYFDvNp6dsZtZPQOQb7SfbTGKtU0dNqxt3qDlwNjkTMy7EQRpzq2RbEXhAU0eY7ExZd5FxgPbTG4MuZLyA1tNONFKR5GIiu8r+WNWh2k+2gRSrMHU7t7ROh6JXcxOUohNiXn2OeVIg1GZX1NtxAPE6IsUJTsDB3Mv8ygAN41TJQPENFuLRMaBm3jjj0cGCMZVo0nbeYX8Fr3B3g+nZO8M1ID3lQJRtNRBBujNmNxct8Qf3CTQnGNK3BZrMNxWxi9JJoQgkBYwHB1TTjxlEsxRZSTfMilhbl6D2FwlHu3jxpAi0xjog7wgwkyvbUJQxGrms0EYOoSXXMgoyIgFmFaiCeIIEqmUCItjp4k1VIPmBASYejvJqAEBshMAt4/Fj1drPzEJ7puxIRjsCzIshuDCim23m/CMFAeiCT5mDFiy5HF2ROvi6V9IPxK6SEv0uHKhbGNB8Tn5emKsQZ28eHRdmrgZejTIbGSvMi3jXnMuIqdooq5nb6roHVCVGv5E5eRSpogiRzvOM4xyylCGW+JDTCGSStSquOIoRYVr4llCiplBfMPJqHIgBxW82IZOIDHxIoZpcUWo95eqpa4yZWRCBcnhFa7hIYi94QJPEuKeaI5g2OIr3DtJcmJh21bSwYnXCSybiwMK3Ft4MeG8wSqk3JKNOTTl2EHEvox/oDGIDoXO3E5b+Fohk1NGab3iFx6IxH+dpBbrcUFAbiP1Lp3ijkUSw9qLBTZhY3DmJdtXaHhGkcTWDSzhBtzEDK2omUxJ5lNYEzAZdiYeOyYlD5jg1S2KdQUb8yg98RD5LkVjJg0EAjeJYaTAbKb2gNlvaWRZGkOqp8zO59RhLGIkWTGBVAu95QDY9ABO8P1gV0xeXJYqKx7tLiNClYR0ntFihDxkd5MX2W+IOZAmjiOYqeDBK7XLqVS4wWsx9CviIRXP4jh9tGZoqlfaLyoFWoTMFgkaxzHmjNSjaEhAYAjaLZWXJvHKQQJdwFnwowFbGLPT0LuNsVAfKS1LLoz+kxagLgslHfabAX8ROUWd5ZWWYneXcYuHU3NQnwlOBcuwJmjHjVlMpMBMfj04vukWMTAqxEiqW4Ec6jJmpdprTo9C6gbMujnn2bMIJ3E0dQmrtuIlEJ2qDAqa5kYXGHA3IFwSCOYPQaoSquETKqVDMaA8mpb4ST7TcrGhfg1Go3ptTG5FBoZE9wiipI2FzoEq4oQPS0Hf/EmmMYwvV1B42M05slbCIVS7SmG4sPqCPHS7Rak4RH4s1jeS1qQk43UHaVjdlM2tTLElAu4kT8ix5tR90OyzbRQo9qjEahxGYppweoN5nydGF9wjVzEtV1AfKQ2km5PJiIjFNu0JH3p5YNLsaitDM13JUwxgmqNXMAKExsaajDQi5PqNw0slmczqmUsQBc1ux0UJkyYr37xPBf8AGTTZhrhLRqYXuaExlTdVN6kjC+Fk5imqdLqKZKHMxL05Y7yylnkCYyRcrUVM24lCrREy5kp7Ebpg8TajvG5UtdpWHHtcbV7SLjIA0amMtxDbCRvH4FIEakhL4tAlYmJ2jsyloGIUaIhbGfqNml4FN2RNL4QTZlhdPAktTCshJ2gJ0x1aiZpGIE3xLc6VoQEZAlae8zMCpq7mkUTZkZVG8BCYr3IltY2hHOBsIpm1GXyFufdvIshomGiBpUATBuo9sBqxEttsYgokSXtBoGEFmhYlhQZYUVJxMg8aHVtOn0eHIzUBzzcw9NyPJnVxucGGh97SV0451rBxdOQLtprwdQMmwmHB0LZ6YtuZ0+n6AYt7sxObfL0ySFZzpa4gsHG5E638ujfcLl/ymGvsEt+O1djiOWx7q0TkxJ1eNmVQMo5HmdvL9PxMNhX4nF63psvRZPUU6sfcCZ+thZK5efEEOkrREyPYM7uf0Oox+46dtjOVkxgWOa7xK8vfOMwJEo5G8R1qBFllljmSzk8wKBMeVVpRxitpuU0C4wYxVCwBajaRclneKGaoDk1DFaviHkQFNpkYlqzYjVCAyvR1fEL0yBuJu1TQFIihhDtLorxxCG24mULfpG5G8tcTKL5mnE97QmIHPBk+19DHrF0Y9EscReTDZtY7DkKrREUaWazRl2F4i7JJ8wDquc8U0sGO4lGhxFAGT3S4uG0pXmLKqPzFajq5hLtZO8siLIUxqMFEQXlBzFmjUWDGXk0lamTUw3ljIe8fUPxoLjHShYmYZKhZc4KUOY8qhO8pn22ig20JSNUuC1BJlnHTAxwQVfeCy3ANTYqU2LvcGwnMMZA0gB0FQFGmOcrUz5A3YSymiN8ywwMAMStGHiSzNAgDe0arVI20GiZgM9UART5CeJGEpVBG8CEit5NVcQ/TBHzAKEHeVYo0TvDVFijt2hY23gE+I1Lwqo+4CMLWIl2o7SHsWYnhRtM9Mx3j8beY60H9surjJoK8TTjUHHuILm242hBgJNTIZjxj8Qeowh1oHeRXJ2Bgu5HJuSajPj6dkbmbMeQqKMSmWzKdiTQlplNZUckxBRQ5A2l6q5kYX3lmhoCou5BmV6d6hkWKJgqoDSqf/Ih8VjmJOEY9mE0jMyL8QTkXKabaTTCVAH2x6YkItuZSqF4NwwbjWsQYlU7S8+MHHzAc1B1M23aEwj+XJ3Y3DxYlBmgfbUCgvG0mmJkwgi4ApNpZyHiLa2MBtkjaEgJPNxCOU2MMObsGUHkBX+2LLNWwkyZjCxOrDeEZ/eGsSBiT7uZpNAxWRdfECg54uHiykGjEhGXmS6kxGpk9SzARCrVcHD1BUby9QY3xKtafEMIrCZTl25kx9QRtM4RsZUraAbqIOTvcvGxbaTFVoDNvLOErwYRQg3BYkSrigBFZMOo7R6KGhhN9v2k1CkQqlESJj3uaQQBuIrIw0mo0LykEbGCjaYs8wb3mka1IbkwTV7TP6hA5hI5q5IWms0NSNMzM9wksy4DfJUD3PvKyIfzGIwVYZKquYp99rjXyAnaKfGx34lCWxEbgylBj8eJv7jHp060dxcaMaYzdmPxoGMYEAaowKEG0mkUBSkVOfmX3mdNGOk3vMrorZInhcZVxkixAo3U3NhKr7YOHDbbzWmMwRhHLhDLzvH5McVjcrkqFzPZnToytxNnQKeo6xmyHZdgIAFoStA1zK+ksV6j4JiOvD0+AaVFTShMRj0hBZqT+YRdtYnWeG2sGoYMyJk1ra7wT1oU6dO8bFbpg+p49WMio/H1QP3CozKi5sczfMHjPU9HqSmRNS9oPVMpJKJpHibfq/T+jbeDYmZDlzMqtRDDmcjubHLzBibG0WEJ5nQ6vAcTVX6zLpa+JuV5cK0EcQhZ4jPRYXvtLxJVwn1pQUkgGP/lfbYMXl1qfasdgL6bPHiSmEviIWTG1LRmrT6nEQ2Iq9VJ7TFKB2jmUBLqAi0aIqNI2q9pKsn7CFBHzM+VGF0u003Uu9Qoy6tmMeIkG63jXt1vgwzjreEo9sayTiB7mOKACxzK0gwde9GPatS6E5mbI9ttLybrcXjIJ3mJPyGrxZi8jWaGwjHG23EQ4Y9pYqAC94TEAcxQBkKk3OmIoneRXAMAmjIFJMuK0O4ZaEAK1bCA1rHY8jaaI2k9IE7CFjQHmMoNF5Dp4kEdN9uJMaUYv1P3hIxseJVPZmA2EX629RpyALVxOlWMyuD1AjeEHXtFZMbAbRaqwO8qNDOKg+r2lFLjUxDvAgVdO8IELxAyLew7TMzlWomJNK1M8iNZmb1NRjUbTzLiGPYlAkQ0yI20J0GmxMgQT2hKC3MUHra41co01GHmGEoBREWVStot2LSlYxii9w5G0JceveEH9u8gzBYTQFSkoBmMY+UHtADG7AhvTQgHPMHIBcEOzmWytW4kEDUNoj1bemhOwAoQExXuTzLPCNGhStiDoA/ul0EQ7zNrOrnaX2NTY1Zed4CKwNE2In1GuOGUFfmTzFW+K+DFujJvNCK5GqtoWQrp3qNGUZQ2xEYio/eol9JO0iEL3hDXb0zQNy8eWuZmfILkGTaXBrOQNLVgBvMiuS3xHlNS7cxjR+M6uJWQbVwYnDqxmX1GY6bkTSzqBgHKQd4KdRqguCxu4xnWlCuTky3xkDYzMgK95ox5LG8NA0+YWNCN4vK1NtK/mCvaE1sQr3i3YAnTEJm1GjtNHogrqveF0j1CTRgvdfEmRYr1DdGaxgevSIa5NtpQQMspU3hTEpzGHBXuEWF8Q9TDk7SLDAl8w1AQXdRRJI2MsMNO/MYHh9X90IBT92/4EzLd+Y0EKbY/pMtaeii/aI0Gu4/SKVi4oChC1qprkxJrUFk0ke4TK6i9jYh5c3YbsYK42U6jW/Nzf1LCyo/Ey5bBm0i6C7/iJz4GZTtM5ZWMZsY1x6rpERjPpEg8wmdqsCWoIi22hg0JnXJZqGzEd5PyyaXPeQbxYbaGKrmMNXoFx4AK1M4YXHKdpKpeT2wsJvkwyoaUii9tjIoWOlpdlhtL07+Ya0BJfCEvqC1Aw4dTW3M0kapMeI34iUgWXsN4zHgZuF2mnF0t0X2Ea7rjGhOTN882+3SMjdLrFd4tPp7qbqbcbUdRN1LbMSbr8Ca+p9dZ2xUmjcWOag9DgOLMqnffmatVjcAmPwDEpF7f8SZjfMwnP1OU5NC3UXl9wpFYv5E7S4cTrdA3KbDixqTQnSRrTfpWMr0gD7tEdT0rjLrTcRvS9QgpdVfEZl6tUIKsGW6NdpfCwvBiyFR6lH8CbkTSIvHlV1sRmraQYet6VMrEsmo1dTz/W4ThIfHsp7DtPU5VYlWTcgzz38R42TNjKDajsJjrn8tT05+bUVXVvcWcJWiZobfpVa7iTlsVOcefvx0ogAb7SgincSN7lkw5FQFW/zL7Y0JXfbiWQNO0FiLIEBSQd5PK+DAdC3wZQbWeN5NBcRuAKh3iIW3uHG8Gto7Kw12OIrI6sNto9qGxchatxF8HeHViXEoTls1GBhpitFmNVYxFgbRbKNViGTUHa4RV2oErSB23iUZwN4/G+oG5fR6Wri6luy1KGMEE95nyhwfiTFNYKRYlKL2ii5CgSlfQbM1gmVdJi0ygGG+UZDKGEMZuf6giBkN3CFjaCmKn3O01O2NMe3MzahQYhaizqPMJMqkx2pCI9KyUF3hDLe0Y2EMdohsLIZfAZv5h42AO8zFyJYJYXGK1Pk/aNTSw+Zj1MyS8GfSaO8mI0ZQymhLTIQN5RyaxdTPkepmefA0jMA28X1GLV713mI5CTzNGPqfbRmvrZ6UsMV5kOUmFlOoWIlFJNTcQ7G5DXNYynTUSmMULjAQsxQBPujAm3MTl3NrJiyMDvA0LdaTB0FW+IrJ1BDbCEMpdZMQ9vt2Mzsx1UZdsOIp2OreVWhCKjRlRZjBY8QH13tGDoqyk2JbZCNpjx6gN49Wr7pm8gSBqsiNpSBUhC8iCXA4hYIpqWpWhUG4lgNyIvOHK+JYBCjV8SxitribdTNGJjUNQfquq0BFq2s++NTKA1MInqXAIKyIv01BvtAejssJMystHmUy0LWVCvS7mCGCt8RxOoQGwyg9aVtDxuL5mR0KysRbXGErc5PaA62u8sOBsYLMSdpn0tz2ykaW2kBcN8RzKOYapfaX7M6Uz7S1ygCXmx6RczgG4nkPOUN8wMjDTDQLUXmNA7SwChJmlcj6auY8b7zWrAC46UYNj3CZ8ie7aaPUBWKGQBt5IKRHhlXQ2YTZVI25lDJrFGEV6hgvlMogk7SenYl8Na04mTRZjA+MiYNDDYRiIyi4NjWG32h4wHazxM+PUT5mkIdIC895Ma9rz5lxJsZgbqtIu7YzVm6U5ARqEQ/wBOYEEm/gTpI0Xj6nSb+5z3mheo1/e36RLdC4+0V5lei+OtKXLhrUX8RozWAG54mJHyXTKR8TQi2QWOn5Mh7XnxKwD1R7zPwam40VoPY+JlYgMdtpixm+CTjptQlOC0eXUioDJY2kjJA9pmvB0zZ1sGhM2kHmaem6n0RplZA3Ttjcgm4ekgR2QeomrvMpcjaZos5CplgtzKTIjbHmaQFKSULTKDzIuQaojMuk2p2hYxqEYa14lDNd0s6mPHgYA1RE5epcGO33+Jp6Nz1X/lpQ8zXMdueWjICODcyuWBJKk3OsnTDTTcxo6ZNNEXNt/VycWZhtpFeKjSUce9dDeRNebpNthMTew020zauLXELsGxCGFVN1v23iztwCD8cQGyuO1/mQb8Gf0xTbbxuV/UQgGpxmy23v2PmbOnyFsVg3U1CBw9FmXqjk9UkeJ106bE+MnSATzOQmbqcuWtDInm6moYczgek5R/JabVow6sbFLupqRydpnw4MuEj1X1k8maqAYQvsbkLjJNkV2nmPqvVv1PWKmHYAaaad/ruoXBgLE7+J5/FiZ8rZHrc2Jju/hZcm1TYtGHSwq/2mc4a3ncHTPn6IpsGbcXOR1GHL0z6Mq6T/vOXXPXLw35Z3bjOVIBiGTeNObSaPEFqYalkFY0ownx2fiCH2+ZBmN0Y/KyiHsgu1bgysjWNoA900tQZgdmkbSFtTcB8Qbk0YsqcZomxLiiLq35hB64gMgIscwQwWXEOOQ3GB6ESCGHzIeIxDWNyhvNP0jEvUdWqsLAmn610+LpupUYxVjcCM8K4qZa5jkZWG0QFBkHtIAixGo6tPtmPJkdWpp0FrQJh6we4bTPHvCJrXT8wTTSkX22ZYG86YpiY1hqoVop2IEFGdu0mDYcasuq9/Ew5tQPxNiAlfAi8rgCqklTWKyI9N1G+8rQG5lhSvE3fIfjyVsZC9kiIFlrjBtzM4oMiC7kUV2jQuqRl07HaNFKwqotkXVYjRiHNxbrpO0k9mHI4C1UV1CsRsJA3Bj/AFNSURHqo5ugjmS95sbGGMzugBqdJdUxGBSjJjYBuIa4AU23i9DI24kRoZia2hEe2CjigGjLBExUZHtZeM3JnbfjaDi3mp6U4aCaMo0p2i8i0ZRahGIcMguKyHU0UCTKJIMuK1Y3CCMTMhO4mINchMYOjqRuNpTISu0x49RmgOwWZxB4ywFGENOreCpbTZEtAGazJVaFK1I7KwoRXUMFG0SeoIEzFwbjT928LGaO3ES+fWtGTEdXepsNzoze5YnHjfIaYTWrACruWa02OZLVwGPoQN2MjAIau4A6h2sCJvIWJPEGRtREreZ+oYg+0QVysTpG0KnLbwEsxcUeYtQVebhguM0JjHuqXUjCbsSaqjMrKze2JegZPZf0YjDvGBgDtEFbXYyIa2MmMHZH1KRMZ9rVNdUJlyKS1xy0NGg5DZlJvCK7TaACqBfeB6huhDKRdUZVPwv5jHUHiDgxPlHsUmXRVirbEdjJZ+Qk2pjcTgyOogKwEboY1qbEJMgveBr2gtuJn2NJZDAOSjUSuNm34j1xptqNzU5q41dMb9xFAd4frWxBYgV2mZ8hZdI9o7Raoe7kn4nSc416an60ClTcjzLHWowtxpPiZPTvlr/3mfLhdT7WJE1hrr48uJxS5N/mG2k2dpw/ei6gTYm7oM5ykqeZmxrW1kTIOATEPhrdGI/4hG1exwdoV3+sKykZhVna95qOHWNXmUN9j/dGYm0tTfbM2Ix5cWg2IGogTvjpEyoNtVjbeZn6LFZAx6W8GT6s/WuCxIJlpvvOpmwYiNOTEyn/AFATLl6TQhfGdS/EljN5pZz6VoQBmU8wWx2vzE+i1xiGkhXuO9ckUIlMLEeYaYWU2TUZotieDNPSISbYbRYfGv3EXNODKGQkdpMka5nln6x7evGwnoPpeNcHSIK3Inmz7upS+7T1WJQqgfEseiNAfeFqoxGsCMVwZWzb1CYOswXuBNysD3g5VtTJUclQRVSawWoqJWf+mx8RZY2SfAM5/ksL6gqOBuIz6bl/qaPMX1K601jnvFdMxTMp4NzpHN3V6fW91NmHAMdVOcv1BFO5ppox/UV7kTfhtuybLvOf13W+imxoy8vXBwa4nnvqHV+rnAugDJasa06h87sc5JI4BjukLZHBcUomAsGfGyt+ROv04G3xMcTbteT+Z8tk+sb0BA1NsPEDP0+PqgBkxaq4NwkzKdquo4ZK/PgTtmvmS56cP6h9D0ocuAkVyh3/AGnGyA4qE9yrFuRtOR9T+hpnBydN7MnOnsZz64/T0/H8n4rzCZPdLc96kzYsmDKceVCjjsYSjUm85Z5eiUqyaIP6Sxk0NACkNV8RgXVV7yqrV6jWNoORTdXcJk0ta7RbXcRVg1tLKDmLveMDXtNJCy1HaGfctgy/SsXKxLbhfJhXp/4c6FF6f1yPcRdzlfXuoL/UnUf27T1XRIMH04dtp4XrcvqdXle+WM31PEgWVpLBiwbjyAVq4jIpTcTMRpxZOxjc2FGx2TvOejkGag5yCu0zecvhS9lWogN7to3KNLRQIm4HVa7ysWQI1SlVgL7QSlmzIjoIpdbU7Snxowo8xOHNkA0LvFZXdWNmYy6qs6BTSmBi1aqMoG9zKDUZ0zwjWmLuJTrFDMwEv1NpjKGY30NvHZB6iXMge2mlcgAqSxWMuyvR4jC4cASZk1PYErTU3MwMVLG0NlKpxKxvQ2hO7MtVMk9ko1mDlSztHJiBU+YlrBqWUVjLgy8xbY1tG4QC1tNORcbpQjU1z0e6jx2uJyYjjNiWmW9o9+g7Mq6OIGMKiXGWGSKfGxFCIsKLWYRAZZa4mHIgvsKmkJ1aTGoVcbzOw3uEDQmsVo9FfMQ60dpXqse8o3GBuHJo5jD1AuZLjMaazFiN+PqV01G4l1G5lXAAsaupF2O053/AXUDehEgXsRGk60vvFo9GyIi2iOIWJWQaRtzCL69xF5HhYmJyAbMg6jt2lEgoZnYUZcNxuwZMYvzAyZwCaienQMd4OdNJPiM8p7HjyjVfeaVzGxc5imjc1Y2LCLB1unzIzAGJ+oVysy4jTbGM6jJaVMqxoxsyO1HcQ0YAbyiQeZpgzEQwkegblY9IO0mXmZBF/bIGDLvAvaDdSSQR10mxBL1GcjeAVBm/AovYk9O95AlRvCwPQfw502J8R18+Jz/4i6UYesDY+DzNf0HHkZNQehHfU3XEwbJuPmdfFnl2zY8yGNbyq3udz+W6PqVsUp+IrL9FJUtie5n6Z6c8rlBNW4jQAlXzCbGenJVuYksC1yzkwZyfFSK9wLuQhuwm2jC9mUW3u4um8QghIuQGHkDU13BC38SiK+YBbNYMvCjYMmtTd8xfHEYh1GrqB0fuUEcQASGrtB6PqQCEfdf9ppz4yNxxM5jc8s7Xt8EGMY+IIN88w/zINXSZ8g6c6TemWnULnaj7WP8AcP8AmL6NQQ6k1cXmxnS3ZuL8wLzv1GHIykkjtCwOmRS9BTww7GV0ub+b6U4s22XHsDEoDiyENweYFdT0BRtWPdD/AIisfTW1HedHDk0qEbcdj8QnwKinIm4MTGLyxZfTwLXec/qHduNozM7nKS3FymUEAzN6Zt/TKqEne50ekx0leZWHDYs7R6jel3qY3XTjm+6yFdPXYw2w1TpdT1eRT7MwB8TB1I9TrsKDyJ0Oo+nIdtJJO9zcjoZ0HVP1BKt9wl9Wc2M/eVHxHfS+jGHJfG3ebeqwLlU2AYxuOR03VYkb35GJPkzqY+pRgAGmAfT1chXQUDOjj6XGqj2gRh5ZusxhlsTnZmPoHzYE7bINVdqnI63GAxQd95zW+gY8gIF8VRk0BHG+3aZ8N6tJuaQu+hvypllYsB1AUtcrE4WKzZaJVtiJmOcdt5uOduN/UdXSUDOSFyZ8pKyZMrZGCgbntO10PSrhxhn7bmbx5/m+b6zw5+VOoRcSkD2eOZ2OizXjUM1drl6Rkuksn/E0dN9PVDqbeZvN/Dh/+jnrnO40YigHs3PmMRiLrc+YxcaDaoYAHAm3k/8AgA7nk6TGKSOWJlHftKNj8SqDreiwdfi0ZV37MORPLdf0OboHKP7kP2uO89csDq+kTq+nbE/5B+ZjrnXf4+7HgtTBjcIOy7id3J9GxDNpdjtEn6Z065GVnJHY3MfS17frccxH9S72kC3dzanS9Ljdg7WPzDTN0eKxSmP67GpHLbAzfaCf0kx9Pn50Gp1l+oYsYOlLH4mPN9QO5UVL4MikwPVsQJp6TDjGZO5ucpuoyufuoTr/AMPo2brPduBNTN9M558PRvmZ+jOJRR0kC54fPgydO5XKhBueu/iPMek6ZWxbNdTzuP6vq2zKG/S5rrLV9udibWeY84rW5mwY21Ta66cdXON8XwzWZsQ02IGPJpepqTHqTczM+On2llGhlDrMhXQ+8bjYo41cQsgDG5PVUIfaQUzbwMg0jaCtkcy4jcmhODF9SqncERCq3mMyIFx3dzOZVI0yKCZNe0EZKM6C22MurlXcIbwCC0LjcR1cxV0YYFbgzFQ12VYk7kmE41ASBKEkUCmm5mtXQLud5z3+/aOxpY3M1YjSELH2Rb4Gv5h4WKcS2ZmaYWs+v02omN9VALuZ+oxNqvmZ21Tckqe3R9VHWjM5x0bEQhM0I3YyZi/haknaNRisACjYkLwh3qrVGZcpBY1BckmAdpqRQsLgEVHquqE+Iabl0ZgN5ZNxgHtgaZrQBELGxVrEhlqBA0jIzAVG+/TxM6ZNBmrH1Knac6gQ2hfdtL1JpjMqrkWZjjK7dpFWjgMfEHMpJsSwoHEPTa7yjPTAQDzNWgbxDAK0srWGYNml9QbjOlxDIDXMmbCyk3xJfaEJiBHELRpEPEQdoxsYbgyajNqKbwmya1+Yx8dLvM6WGqprxTRKvmHpviXRqUraTIypSFMMtcEqG3lVpkBEipdAiL1XCXeMEJ0wSL3EaVsRbGhUgsGxIQTFi7jUYWAZR6H6MmTH01jiV9V6XI/Tl24G82/Rs2M4ApjPrefGvROtiyJ1smPTOv8AzmPGhnxm1YiasH1HMo03MwBJhgAfmZjhNV1GRsjknmJAJNRxUsZo6bAoILTo0Hp+kLUSJsTpBW4h61XipYzr5hYA9GkpumULxHesp7y9QMmtYxHpuZmy4SOJ1TE5MWoQY5JBB3kVqmnLgN1R/MzNjKNvKwomm22JnR6bqGACOdVzmuLOxqMxsRR8RfJLjqMvdVaOXC2Rgii2bgReHMQq2LBFgzXgTIzl8dgcEznrrJoh0uTpb9VaMHIuoMtXW4jMiZMTlWbWhF348yqOoRpecc/ScXUDINhwY7KPVxtX3CafQDageKmZVbHl3hEwtaC+RNGF6sNwYl09MGpWNi67cwC6noVyWyVv2nPXEybMlVOsXZCq/vB6rHrxkjkTN8k5jk5c3p8Go3p+q1LVbzJnSmOqViIVgYkarUh/8dic9jO/6ljecHTbCvzOmj2ohrl0elZdyTvHZTSE1YHicYrkDB8bfkTT0+FmJcswJ5F7R5bh+PIGM0KduZgdfSy0ODNGJtoU1t5x+sP/AIwXxU66mc7r8ROUMOZmozDGBk1do4qGU1yNxFodasO4kR9LjxMs1h6zTywv8RITVjtRQmzrumJc19rC5lrQuiyfE6814/m5vXmL6Dp1bNrqwJ2XXVoQccmZekxjFim1CAQeWM2+b1dp2MaaCjeaUFcmzEY/aLP7xqlm4FDyZWDgYQMWorncwhCmXK/WVYA3gF1/JhR6j24gjMEPuNnsBAZmYcylQarMGsn1nBmy9OM+H70+4DxPLtny6/cxnuVJ4HE8t/EH07+UzDNiH9LJ/gyV6/i+Tf8AzXOY3vcFQIvGxJqORRxOVektyyLBQ613jXW+eIKBQYnpSKYNPV/wlisNkI7zzwVd57L+HcPpdCDXa5vnzRzf4pzA5seK/Jnm2wWbE6P8RZ/U+qOL+0ATnetQku6lBjLA8R72y8xStay8b2aMzUgkdl2PEKgxuH7SKgnGw4kEZRXEUwMNslbGKOXeWLImRLXaJBo1G+ptFEWbmorWgX0bveZMmsmr2jN9HMpDvvJPHkJoyER74+4i/wAzUuopBGpSneCgNwmTa5KLNOdoJLLzJjOk7w3OrmQRLaMLaV3i8Ro1cDOTqjPIF2BaxDxubAi0W4zGltzLUrbjKgbwXu7WQKKG8h22E5tT0zvn3owAA5uHnxi77xQDCdJPHhMQgK20NRZiyp7yAleJRoU1zKYgmArFuZR9p2mcMWw2iDvHj3CAU0zUWKxtRqMdrWIOxkLy4hgBqUPEFchAk17xgjqRxKUVGatQlGTRALh4kIYSsezCadSVJ1UunqFqBkHuAqUtsNjCQ+6mExiAy4tIDQA/tqM6gkVXEWtVxLGiMjNe0Ahq3E0mrg5TtxNaumdEj8iN6rMBjIPMHo8ugVUV1iFiW7SflGVMlGPx5je8zKlS7ozVkqOhyInItGwJWN7A3jrsVMek9EljUtaK78ynbSaqXj3jAQ2MpwDLaCdoFBalkVBbZbEEZLlDQTFlW1XGBhUjH2yATxtF73CxGm900KgaPSx1PobDT7mqT6zlVhpDXOcjtg3U1EZc+s2TZmt2Y6/eyYLH8y3FtsYGvSvzLBuakZwShVNncwvUP4EiYWc8bQjidRsNppcASW7mVrZe5I+ZRBHwYJPmUMDX3Il+o68MYnVUINA1Y+ra6ajGN1QmAwg1mTDa6KZceTvvEdTjAGwmU2vuXaaUcZMdHmF1zm2aoxNpWVCMhl6HC6q2lZel6PHi6ro8dAagANp0c/TnF0lY9m7Gcv8Ahdw6lSd1N1PQZyWxFR/mc67cuOhf1NOQdoOIB1xr3A3mzKERPBQFmPn/APTOb0/UKL1d/MzGunSxYQPu2i8vSoDq5MQOrsaV3HwZBmYmhwe01rOGHofWwFiyrfFzAmJ8GRkfYgzp4+oQMVy7rVEEcRfXYAoR1Njej5EzLq3nxrHnyhQp7naLw9QMmQq3BiPqDFce0y9GxFFpcZaet6ZSSQd5y/cMwUip3cpR1GsTPn6XGV1BqI71NSazfAUWxc04DqSIR8akLdzVhChTRk/r6jU6jLkz9X0+yYta3yI7F1vWAbYjfyJrYlMYKyYOoYt7h/iTw6Qpf57PkD5caoi+OTOhiHsuNU614lBdIqRRYxYMR1WO1J8CbMa7QOoTVjau8lS153pWIym+CYzIunJUWE05SvG9TRkBIVv3mb7Z/AwNWGjyJykHqddp7LvOk7Vj/ImX6fi/qs55Jm+Y8Py93mVsyjRjoeIzo1OQlv0EDqKO3xNf04aemUnmdHgaEwgbtuYzYQCzHZR+sJcLNubb9JSS30vUO28nuPxDGJgPsb9pKI5sfkQv9fX6CEvk3L9MQgb43/EIC4TAaID0BH1MGbKTlPgQNKGuYvrsC9Z0eTCe42PgwMbryzRy5VOyrtC83Hh8aaMpRxTA0YbJT7GavrmFen+qMw2XINUwtkBYUZys8vo83ZKcUtYkrRhhjcp7uZaBiBbMq+TU+g9IowfTh+J4f6Xj9X6hiHg3Pb/UHHT/AExjxSTrz+1eA6/J63XZnvljM5N7Q8qmyR3i1UyQqkyECo7ERGr9Nz19sNfp2de0zbEAGto7XtKXoswbcR6dC9G7uZuGsmVAwsHeJ01zNZ6XMpPtJim6fMdihllXSNQ4jFVXkPS5QPtMWcWZeEMqHNisUOIl10maMSZGx7qblN0uVv7TM758hGolYu95oPSZl4UmEOlcjdTNbIAQAiEPEIYmXsYQQ/6TIhLAA3Fub2E1NjJXiJTGde4llIUiMDcPIurmaigqqiX50mTV3SAlQqPIhFdpFapdE1tc04W2szNYLRoehUlIZlKvtMzCmh76pDE8NFcyqjRRMsrNaEaoLE3GZMdbiARNRBIZbQACpjQdQkUhxUWRvH5FiqmolUJcsiUBZgGsKrlqu0s7TOsrA2jsSKx90UDQlhiPiZo0ONBtdxK9ZSPmXitl33imUI/iZGpVDjeC6qsvEwhZ2UrXeTfKYyMPdLYWIJkDTSn4UA3k6l9S1LxMCKEDIhsyfkhGLEWMj9M1zXgXSIbbmPtiVzhjdTxHoSOY/JpAmUG2+Jd0nlWXdpSXUY2OzGDH7dpVJ/JgklthDKG6hINHMGBXEStGKPTuG8ibtY07SK224k+wzjBdUaMLLiKrLcnVYi8mRyajzQlwVmzpT7d4gWxFibERQgqLfC+CuoHtMxKKbeb8o1LMDsFNDczXHpRFjqqdToegfIAzLzwJn+i9GOq6g5H+xP8AJnrMWNVAAFTVuOnMYsXQhV3EM9ItVU36ZCsy6ON1HQKVO05efpWxcjbzPVOlzNl6UOKqJcWyV5N0KwLqdvqvpjgHQLHicjNhfC1OpH5m5dcuucDcu/dF7w1NjfmaYOQWJA2lwe0AMdMl3tA0Mgdgal5MWlhkRtS1TrfErAwJFxhTRl0oNTMeJmunLo/w8yYs74jydx8ielNG632niM4y9KyZsRIZDW09P0fWZH6JcmXSGqSrP0wfUcmQ5fTsBW5kd+mIAVwrjgic/req9bOWH23tFJk37RI78/HvmuqyEp6qsHPkdpS52+44124qYMHWjFmIAJH9wE0L1ZDhqA+JPrU/ru+G/CnrgFd0cd+x7yutPpehhvuf2jei6nDlQJjIDlr0xP1TEy9Uj9gJMY62TK5/VY/U6diP7ZxFzPhyAjkT0vTIHR0PBE4n1DpGRmKCWOZ/SZzmcvkJHxHu6lCD+k5uAnFj9x38RqEvux27CdeOPOsddeMaMCgWxj/UAO0y6yeJYJndydTp+pWtLiOXPiDcVOOHIjVcPVmjOPyfH+Y7fH8n4ruDMunaWhvcmcrFnC8KSZpx5GyMAePAnm16HRR9XH2widQikJrxGKe0iOX1fSkZDlQWD9wEZ/KZ8K3lxMEI57Tu4sOPpsXrZhbHgTJl6l8mQFjQ8DibvMk8+3n+T5+eLjh58ekCztJhUKoI4ub+r6F3xM2FWZQdq3nLogMpJXtRm+J4cPl5nfmGZjdzp/T0bNhQJ43nDZMy7q+seJ3/AOH+qxNi9CtOQcgzWY48fDvXn06mLpMaAFvcfmaAABsBLAlkQ9/PPPPiRW0ErLMl7Q0zZ+mTIpoaW7Eczh5fqg6Lq/5frfbf25BwfzPQ5DtPD/xdkGTr0Rf7F3kcPl+PnqeXpxmVsWtGDKRsROXkyF2obCcX6F1uTE7dMbONxt8GddVqSvm/Jz9bh+IaT2/WaRcyKpPaaMaOf7iIYjnfxH0R6nox1GMXkw8//jOJ0uNGT3CzPaKyKKY6ie08x9SwDp+scIulTuAPEz36e3+P3s+rDkQK9CBqPBhterfiWyDTcw9P5dD+G8Gv6gWr7RO7/FGX0vpzL/qoTH/CmH7slcmB/F2azix/NzpP+V/LzGraUi3LZDewMauF62U/tJg9HYHaWaPaVIJ49Z1e3iSx4lEjtKHMbTRUviTSngSpVx9qC0Y+4Eo4sZ/tEqWJftVQYcY7CWcansJDKuPsixjXwJDiTipYk3jVwH8un+mT+Xx/6RDsy7MfYws9Oh7QR0mL/THfrJcfYwn+Uxk8RZ6DET9s02bl2ZfsYyf9PxXxKP03Ee02y7l+1HN/6VjBuUfpimdOVH2o5p+mCopvpp7GdgSES/ajif8AS2B5kP03ITzO1Uuo+9HEP05zEt9PyhuJ6HYSiB4l+9HnH6HL4lL0eUf2z0ekeJWgeJf7Ka8+elfusH+Ra/tnotC9xJoU9pP7KPOv0badli8fRt3BnpfTXxJ6KeI/sqY823Tup42kOM19s9H6CHtB/lU8S/dMed9FgOJQU+J6P+VTxBPR4/EfcxwkYp2g5WL9p3v5PH4g/wAnj8CT7xXExE8RpTayZ1f5FP8ATIeiWuI+0VyKBiih1TtfyKeJX8ko7S/dMc3Emk2YZ9zbTf8AyY7Sl6LSbj7SjC50KZnOZrnVfo9UR/035iWI57FmlqoAm8/T2Ev+QM19oMJYAQ1baax9Pkb6eexk+0VgyvvtF2Wm4/TWvmX/ANPYDaX7QY1OnmPUgiE3QZDIvTZVWqkuULeCcYIsR46fIeVkGDIva43GSAtCXrMecLEcTN1DDChv7uwiebiyFdVlOyKfzMp5oSwS3uaWAP1nokyNx6b6Fh0dGhqi3unbQATD0ajF02MEgUojh1Cg0Guc9do12JVzM+elucvrOvym1xkiPau4XQfcwEWM+Emta3+Z5gLnzH35G/ebMGFB95J/WLITXf0qw2IImXrOix58ZUqPzFdPiUb48hU/mbkJcU3Mn/xXjet6F+kykEe3sZiLaHvt3nuur6RM+Io4sGeP+p9E3SZCOVPBm+etc+uc8l3dHtC34HMz4Hu0M0A8ftNuZqNTBu02Y1ByDLyaqYV3sfrHozlRpaqksa5uVp+osB0jHhjU5OPrMuNh7nZaqrnQdTmQq5J+Yjo8Z6brhjcBgT/+mTNmJ31nmLsMqutgEd4JZgdp6V/pfTdUqs4bG1f2H/iYOo+gZ0s4HXKPB9pljr8f8riyS3y5aZFUliNzzKOZmOxoeZXU9N1PTkDNgdLNCxsZMfTFh/UpPknf9oennv7ehpkCMCMxBncwdb/PdJpdg2VBVjuPM4i/TsLHfMT+Jq6bpMXSuuTG2TUD3OxizYnXN6npr6PIy9WUPEx/UepU5CE4HeNe0Z31b5CQCO055xtlcixY3MvHP7ePu2eC19x1HiMDWainOm18SIZ2jk0hqjVYGZhvGChyZpGjSDKqosZlQbwh1GJtjA1dPkUnS/PYzp9PjA3nFCqd0edTos506H57GcPk+P8AMduO/wAVtJqa+jxqAc+TZV4+Zm6XC/UZABsOSfAhdf1I2w4vsXYfM5czPNT5vl+kTqepbPk+OwjOn6cEhsuy+O5k6Tp9CjJkFseAf95qC9zvH+15vi+G9/8Ars5eoKqEwj00HjmI6rp8PWYymdbJ4cD3D9YwCQzX2r2/TnMeU6npMvR5jjdyw7NWxEvpnOLqceUEe07/AIno+p6fH1OMpkG3YjkTz3W9Lk6HKA51I32uODOkux5++Lxdj1+Jxkxq68EQmNTj/Qus1ocLHccTrOdpl2l2AL7yFoliQ0pnoSNh6jMMeMsTsBPH9XiHU9Q+TJyx5nX+r9foIxBSwP3V2nPTJgfyslrwfyfku5A9LgxYPcFN/wCobzWhVvtcE+ItcIO+PIP0lnGTtkW/kSPFbvs/08nax+IxMWU/dkNTMvr4vsfUvgxydTl/vWGWvGgT5PmI63pcWcq+TttcYmRXG2xk6nE2fpXRPu5FeZXX4us6jn/yXSairEH5lDB0dMpo/M52dMqMSxPO/wARJDMwomzMf2f4+n4ey+jYkx9NaDacr611GA9QQ4BZZ2egX0ugH4njfqOT1Ouyt/3Td6sxDn6zAAKQWPAkfr0YAqu85zDuJAak/s6WY9EACJIVbSBZ48jAaqTTcIipQBMmCjIBcIiUNowVUsVCvaDtGCQe8KSoA7wrMrvCuFS5VyUCZCtQLklVJRgXVSuN5W8s2BILJlAypKlBEwbMscbypAWoiQMYNS4NXql6oMlQaLVLuDUneF1eqWDAqQS6hm0gAgiVcaDPxJ2gAyydo0EJLgapVm5dDNUkGECI1UuVtJIagSSQSbQJUqpdyQIKkoGQyCUUVEoLULaSTBREqoUrTcYKCxmhdF94FVJHoCVMqjDk3gBp+Jen4h8SiYAFR4lFQe0ZAyOmJCztpUdzHkI6jJi6fGXyEAD/ADPMZchy5GyOD7jtc0fUOo/muoZg14xsBMzszVfA4nq+Pj6zaBJ2jMSWVJP6RQG80dIR/MIDxOlWNebN1Oc3qIEZ0ubMjgM1whlUPp06j2UbRC5fWzIiqAWYKKO8x5rp4j1mDB6mEE9xMXW9N6SkqtztYcfp4FTwKi8uPV2uZdHlldwXKrekWb4EnT9f6xC+gps17TRnTy9GcbPoTZ+RMvS/TFx5g/pkHtvNTJEu/gzpupAzaAx2NURuJ28B1KLmbB0aBtWgX5nQTHUz/wDF1RS1nn/4gw3hJqekPE5P1fGHwNE8VL5jwoJTJc2KdVEcGZ+oQ48pqOwH+mfzc6uBoNMDNOE03xMrcGNxNag9xCnu4QwMLl+qRx/btfiJylmfSO82dP0wXFZvfuDUOPzdzmY7uDLqxCswdvNzSjN3M8ueiU3kZm235nW+n9VkyYQri2HmZeGyTzHWJTKpx5NLA8gzj9Z/D9sX6VyR/wDbY/7Gb8ezamNHxNaPYiV0+L5+vjvh5N0bA2hsbKe+oby0DnvPV5MePMunKiuPkTndV9JJBbpcgU/6H4/eb19X4v5vHXjrw5ita6WmfPhXDjfK7bM3AHPxNGTDlxHRnXQ/+DBKrmxnDl4PfxK9HycT5Odjjli7E+TDW+BOhm+iZ8WM5MTrmXn281+Ijp02utvM6c3XzdlUmNyOKjsfTqDbnUfEKEJsNGjTRQETNk+nY8jFsLlD47RwaSyOI9jmZTn6TJpyDbsRwZp6frjY3mx9GfGceVbE43V9O3R5AQbQ8GYvhY9v9G+pLl6bLicAMBerzGdJ0hfqWyZB7BvvPN/RMxbBmI5FT2ag4+ix2Kd6JnK5a559+8v4Qe43DAlKNoU5vbPCjBJrmETAYyNBdqmXqcS9Zhbpm+5hqxnwwjcrRGR/Sz9O/bXRmublY7mxxOh6hun6lW4INET1J6hciBlOxE8r9Wx+h9X6lRwX1D9d/wDmdD6X1OvH6ZO44nTpw+O5cdc5BUxdb1a4cZYmI6jqRjJszl9RlfqGsjbsJz1fl+WcT/QZNTOcqtereUDjb710t5ggMvEPTqHuEj5lu+xhAN1P7Ri5nTn3CLxUpozQMYYWIYok6lO61HK+HJ3ozOcVdoJx+NjKjcqaTubHxHY1YcCh5nPw/wAwrbEV8zYpY/8AmP8AoJVjifUsT4erZWfUre4GK6TEMnU41+Z2vqXSjPhXIq7pz+Ij6d0wHUqa4nKzy+n8V+3Ou7mPpdAfhbnhnxl8jN5Nz231M10ZXyKnnf5db4l+S+XTNc5cBIoyj0jXY3E6J6bxCGIqJidLI1ACFtVRQ/MhM4ayOgeZYAgKbEhNRqCKyVBDQrlFVcorC1SrgUEMhUww1CVzAGrlFTGChIeYC9MICXW8ujEUJBg7wwLMh5gCJUOpKgUKl14kA2lURAlA8y9AlUTLqEUVoyaZe8HeAQXaVUsEyiagxN5RBEsGXdmMA8SQpXeTANkSXcMi5VRgobSpdGQiBXeXVSaZKgTtKuTepRgFJKFyGMFyxKBlmBJIJlC4Byt5AJKMCSXUhkECXLuVUqPIK7lwRIY8qI8SgZVmQGNQUklGUbl1UsTg/WOrXPkXFjJ0qdz2JnT+odQ3T9MzqovgXPO51bG1P9xAP4nb4ud80KY8dhBYk943Qy4xldBpOy3/ALxJN8T0CAxuEVlU+IpR3mnpE1Z8an+5gIqx0f5V8WX1SwF9jOj9E6BT1S5fSChd7InSTpMbUzKCfmVk6tOlcKtbzG47SOmxqAzAd5jf6phx4teYhV8yv5vB1XTl8TgiZbkaqVpYwic/D1BV9LGb8eUEQlhyoBC4gDJtAbJGgsjzndadSETXkb2zn9S1giZrUeS69dOZh8wOlOzDzNP1Nb6iZMW3HcztPTz9Ty0jdZWBtL15kuiJT+1we00jVjxa8tmdBN0APEx9MdVTaCP0mK8Pz79h1Y09u8psBDjKG0uOPAlh1RNTS1I0+pmNDssjz+Yrpuo6rp315Cc2EnexuPxOoOuxFQUIN8Tkt1ZykriQt89oeDBlYVkYV4QV/mVbv5dZOsVuXCn5Mer6hYYEfE52Po8Vf+Wfzcj9CVtsORsbfBjB0M2PH1CaMyBh/kTidf0T9MdanVj7N4/M0Dreo6U6eqTWn+tRuJvx5MfUYrBD42FSy49XwfyOviv+Ob0XUsoC1feoeTpcOZywTSG7qaER1PTno8w0knG26n/iOR7GpCQT4k6tnmOn8rn18vHqlP8ASQd8ecX4b/3mLKj4chTIpUidlXIFsFMsuMg0nHqXsCLEvPy2e3m5+az24g3lXU63UdHiyYwcOP0sni9pzM+DLhP9RCvz2M789zp6OfknXpV2IvPjXqMZxNtfB8SAwMpIJImm3X+ndDj6HCqE2Sylj+s9V1JDla4nkukznN0q2dxsZ6Tpy/opr+6t559zZWfgl+104SGVcEmYe3FkxTmETAMilEWYLrrxsOaoj83HVQjemweplFjZdzLJ5Zvp5j+JMi/9WcKdwihvzUzdNnbGNSHec7rszP1/UMSSWysST+Zo6drSdnjvvQv1uT1SchJua8OUZEsTmZAWzH8zZh9mPacq83yTWoGzGqtzGMxU8R+LqbIBkcbDnxAixBTK2M1G34kGFW3MrJuPqkIAImhcmFu1TEcFcQ0xOfgQnhqKYeddRmP0l43mdMAG7bmPRNO9SjUpGRdJGxmfoMRXqnHg1HoY3Aqrl18E8yXnbK9f8frzhP1dvYFHczk0Z0Pqb6sqgTDPP8l3p7VC5ch2kFzmAHElXKEl7SMKog7GV7iYXa5BtAqjD3rmUDJ3gXIQZDsJAw7wqFjLs1KvUJVwL1GXqg9+YW3mAWqQuYuXvUA1eoRYEiI3l0eY0PLCVYMVZ7yXUuh1ASdt4oEkS9e0aDvtJFCwYWreQFULSIsvUvVcKKvEojzK1by9QlRNIkIla6MvVcCrIMsbyWDIJFWNuZUsbwW3l0XLg3CRdTVcRFG5WkxjppNXcGANVLCyu8LiDA6ZVQ5IMDxKveFJUgqVDqUZVVtIDIBJW8iYkhEupRuFUJdXLqSUDVSGFKqQDUsCSpIRYJEpmI3PEkx9dnv/AMOjUz/cf9Ilk2qx9X1P8wTlO2DD9o/1NOSjq3UB81svJ+Zr6zMjsuHEaxY9gfJ8zGdboaBKJ38T18zIocrtmYt2HA7D4gANxCQDUAx9t7kRmTST7EK7V/8AM2gAOwmno/b1eInswikQhQYYfQ6nwRDUe2bKFx0JxutR+oye0kER69RrUEHYiUrAMSZx13nplwFtsebGHHyJ0+m6PEg/pjQDvQ4mX+awA1yRHYvqWMbEUPzDWU/qcQVbHIk6fNYgZOtw5E9rC/mZumzhshAPeSjrjJtJq3iRwISneAeQ7Tm9U1AzdlelnH63NQMDj9Z78hicY8fpJkyasjS0PtH5neennvmrJ5+DDPuWA33Qk8So0dMa7zapvvObj2bSeJtxkBZmuPy875MZ7yWd1XgeTBAfqcnuPtHiCDq/XYTZgAQUJHl6n1PwYFRQK/Sak242mdGjQZXI8G+8YKmdWjA0A3RXUg7iczLiy9BkOXp98Z+5O06YMpwGG+4kUCti6/pfKsP1UznYteDO2FzRurhnV9P6jWg/oufcB2mjr8QzYV6jHuyC9u4j/Hq/j9yy/H16oseFm3uvk7mOGLEuzZLP/wCUx4svrKCzMx/0jYTVjAA/8sCc/Tyd8/Xq809cWP8AtJ/QysvTplxlG9ymUCPFQg8suJLjzvV9M/S5yjccg+RFZUHoO7GgNh+Z3PquH+Y6XUPvx7/kd553qXJ9ND9u5nonX25e/wCHr7ul9Ap+qGNuDuP0nrO08b9KPofUMJvYtU9kTOfdl8x6+fjvFsoSaglpbGootObqLVKLRZaCCcjhF3JiJTlOpqnSxoMHTOzbGiTE9P064qJ3bzC+p5Ri+ldU/jE3+078855rz9da+XMS2Qt5NzZ07cCZBNODkSuFTT/Wb8zUt6Yiv6hMaTSzlfby9e11ZjcWP3CKUzZiX2gw59eDQaqNUxIhqYYP1CGGmfVXEv1lXvvKjWhrmF6iqJi9R8n2ihGoundzcI0ozM19o+tSkXRmL1mP2LQ8zTjyEJbcw3z1l8MGRmLnVuRtAuXkOpyfJlTxX2+pL4TVvCvzB4lM1yLqCUaqEBcsrtKyWJZlkSHkbSCmHeQSzvJUCVBIhCxtKIswJ+JUOqElDvBoa2lDYwyAeJWmVVSHiWqWZZS5ED2k1GoWj27SBbELtDqlFpZQjiWFJkNRX24l2AbglSJKhRghpDtFgG9pAGuDYZzLAEUSwMKzB4ER4gNchaXzGgDYhA7SyPiUBKmJqk1GUfxLB+IFgmSyJdyuRAgazC1EcQRIYB6yeTK1RcveTTTQwk1ROqQMbjTTbl3FXLVvMaaZcgMHUJNQEaD1dpKgXchaNXTQsgSzFhvmXrIl2AytSVADkww3mXwKreQiQsLk1R4FVIBLuXtUCqlFal1LEKz9RlGHGWPPYTldTj0dLkfIayZiB+N5t6q8vW4kG4T3GYPqZbN1S4lsgcAeZ14iOaVUM4O5Gw8QsmQfyuPDjP8A3OfkynXQWsbg0JMeDJnBdQWrn4noFYsfqHdgqoOR3mhOmLYWysaUcfM24+jVULHfRVQcj/8AhcWJBbsNxMXrfSsmRbwe3YLQ/XvMpFsBOhn0r064vSZWXck95g7zUV0+hzasenum00Z3dUNDacjo83pdV7j7W2M7+MK66TMWZXXm+HFwuRmt1dh4AmwZs+RWxdP0ekn+9u07WLFgWiyixHpnxIfaqiWY17cDF9F6zO+rLl0A86RU6GP6X/KAMjE+b7zrDOGEpiGWLTCVNoJCakK1FsZzaK6jJ7ZyOsakJm7q8lGcnr8vtoTcZ6rmg+4nyY0GqEUOYwbvc7OA3lodxKMoGhAcxpgZpRtSzI3uTbtCwZDdGRL5bcf334mzGdpjxx/qadhue0jx/LPLYGC/d+wjVJO5pRMqe3d928Ryhsh33h5zwy9muMW/EQGXHxu0IMzG2MiNAMIGJWPxjazsJVgMuIZEKsNjMnQ5TgzHpchscofI8TY+UE0sw9fiZkGVNnx7iRTMafy/VPiH2t7kmjfxEM/8z0aZk+9Pd/7iEjq4BHfepjr9unyy9ydm6peqL1frJcy85mq9p5rrkKZQvgkT0Grecn62gHVIQNiuqdfiv4ev+Nf/AFgMWxxt3DAz2Y3UGeLUf01PyJ7DHkvCh/7RJ+H2/wCR/wB//wCJkaIZpMj7xTvQmK5I71N/03Gqr6j8tx8TL0vSHL/UfYf2idPBjGPGEcbE8zt8fH5rj31+I0hQw2M5P8T5Dh+h5+xel/zOn6Drujzz38Z5si9FhwP/AHtq/ada4308WNmmjD90znmaMUy5U1XAyEGMajMjMpyHsY1H/Wc3n6nkd0dppx5WC1cz2phrkRe8jF8tasTCGs8CJTqkHAs/iNHUs32rX5hzspgxOfuNQ1xqvJ/eIOR25yV+BAONWPuLv+TCY2tmTGKBs/EEO7m6ofMSisNkUKI5cJb7iTCGjMq8nU3xH4GbI1tx4ikxAdo7GAGAEpPFZ8gAyMB5gmFnH9ZiIG88fXuvqc3xE/MsAVK3k3qZVQJqWGuSqEoAweVlhLLDiBVyESr5EJLlSqBkBGQwTZk3gFCIBEG9qlk7bQqaQJAJStLJgStPEog1JdySiWZKMvaXUgCzLDVCAlMsIrVbSzRElUJULiLLIFSu+0kaYhErTIbuXR8wmIRtxIssGpAYEJ2g6oRW+IOmSiwZCfiUBcLTtLgG7lyaK7y6jANgyLzIxCizsJnHWYtelSW+QIy08tBG8hqpanULHEhjANSq3hjiUJBFUSyBKupfMKGt5DJRkKmBLEq5RBEsDyITwgMLmUTUglE3EhYw1xsylhAIgXquTVUGoXIqDU1ya7gkVIFg0zXtA11uTKAiupJ06V5Ms8mg6cluoy5f0E56Zb6zJl07oDOrix+nj0znDDpyZyROnNnk1z2xZHyqn9zm53em6dMOL01Gw5+YjosFL67G3I2+BNgJC0Je+98RWM/0lyY2O1WtxfTooQZX5q6jOrGpSfBiACzlTekdh3ielJ6lsjrqb7TuJiAtyJs6xyxqqA2AmJ/bjvuZ259KQ/M7H0zrPUARj7h/mcRjvCxZGxZA6miJqzSXK9a5YkVCXDkNGjF/Tuqx9RgV+/edAdSg8Tm7ygxI61c0D2xZ6lIrL1IrYyKbkyATPkzBRvM2XqQoJucnqusLkhdhEmlsh/X9UvY7zl5cpfmA7Fjuagjc7TrOcceutUeYSNvK0Emu5j1QYhdW0rCgpq22gG5LLN7oTJpo3YgXjJGx4j1Qg7Qcelh8xw4hT0NLNGEadz9xmXDRozZj91sdgJHm+Y5QBuTv5hjIT7U47mKF5DsNpox4xwJHkqImnerjRY5FQdajZBqP+BBOVV/738DgSstCUo1OaEhytlNL7UmcB8jXkP6TQgvYSA0QAQclcQydIrvFkFjCs3RH0eqyYf7W9wErB1adH1j9N1CBsRbuOPBldYDhz4co7NRgfV8YvFnrY+0n/aI9n8Puff631XW6rpDjXXht15K8n9DMgYMoZDYM6PQZPU+n4WO501+205nVMvTfUAh2TPuPhv8A5mLGv5P8eTeuVg00xfWgGxYW7gkTpBRW85v1j/6QOP7XH+xjm5Xn/j+fkkZ8RBXTPQdNn1dFjPcCjPJYMvu5nb+m5Q7HGTsdwI/GP0Xz8zrmdRubJbExvT4GzHWR7B/mKxYDmz6Bx3PxO/ixquIIBQAm+ON814e+smRWDKrKEYVNIRdFciZTiAPiasJ0qATY8z0OCkc4zpbdTwZ5b+OWp+lTnYmevbGrCp5D+N8ekdOSbKmv3/8A4k6Y69PJ95oxC6iJqwcTLnfQD07sdyIQ6U/6o7UJDkA7zm8+0K9KO7Exq4MY5ij1KDkylzq52P7mEytiY8Q7iMC4v9QmVVRucqD9Y5Omxn/1Qf1jGLD1XF/qWMAxD+4RA6FTw0MdCRxpP5EMU8Nj/wBYjUKf6rmX0XThMf8AtBLZ05w2P+0wmN5b27QsSnntMWLqgTvjIPyJtx5bhYT1B/rNF3tG9WP6gbyIg8Tx9+Oq+lx55i9Umv4gSXMa0ZYkB3gFa4MlVGtC2lijBqTiPILSJNEEmoSsT3gRlPaBpaN3kEBelvENVMstIGl0xRFSjJqtoQIgCBKKmGaMlx4QujLCnzC5Mn+8KqyDUu7EuhUqhKKsS9pNIuWRAC94QO8lStBkw1coAy9JEvVtUYgal1UnJkI+YwSSVxITQg1dyiblAiWxVRZNRhqCVkyrjQse0y5euw4v7rPxMfUdb/MFQqnngd5vn4+qp+jN1rW5KYvHmafSx9PhOkAACAnUOiDXhZV/Ezdd1PqBVS6veb+l1G/pQfQW+8bW8XgcHEoU3tGE1OXXsQjaQLJchYQIVFyaRK1CXYkEArmQiV3kLQurq5XfcSw0lwiiAYNRgMhqFUCwFDiUVNQll3AXpNSqIjdjKIEqFyAiM0gyaQIUp22gItnUY4oDL0gCAFGJbErltQo8XNNVKKg794ngZcQCLoOxG35hO3AHeOKiIZQH8TXihWTHYC3QiHJxp7QB5M0ZKFkmh8zn9T1Gr2puJvma1IzZTqc2dhMeZyTXaacpC+zv3Mystv8AE9HMKWFJkIqNdgBS8RUqNPQ9W3TuVv2tzOh/NnzOKDRjMeZxtyJnrnfLXPWOwOsaQ9UeSZixlnQso4inZpj6un2ac3UlzQMz5GAFd+8BW3lEWd50kc7dUAWjUx7D5ggX8Cbunw6kBcUsrIcGAuwCLbHvOr0/0vGN8vvbx2gdMLf2igNhU6eNTQ3Ahz66vqAXocIFHHjA/Ex9V9JxsC2JqPgjadSwB3gM1ys/avL5+nyYG9y1KVr/ADPQ9RiGXGVYA+JwM2Io5rtJXXnrTcTV+JrS3oDic/G1ib+nf+nQ5kZ+XnZrWvsFcnwIZ1kDWaH+kf8AMz+vjwj7gz/G8r+dRDehmPaxUPDebfw1ridxudK+BG4+nA4qYcf1JCbfHk/SjNOLrcWUEo9kf28GMZvHU9tXpad2NCV6w+3ELPmLpn92VqXxDV+2JaHkyMiCsfu3MciVBxIeW5hZMgReZVYPqrAY0H/eP95pOFOqwthyXpPccic7ricr407s4P6CdDG2gfJmV+31ssa+kx/y/SJi1atN7/rPP/xXnAGFQacGxXadbJmXpceTI5pCNX695476jnfrOpbK+w4A8CPy+p/ZOuJf2730r6mOs6VkyEeug/8A7DzHdbi9b6bnQfdp1D8jecD6QrJ1WvgBTPQ4svsaz2MxfF8PB1nPySx5RcjY23nR6LrPTzY2vht4nrMaZMYyoKsWR4MwIxVxOkm19nr5Lzzn7fRfp2RCofsx5nbxgEWDYnm/o3/ifpOPIv3LamdTp87psTtO88R49326fp2JaoAtHaKxZw8eRrTbmUWoJXTe44njf47yUcS3uDv+09eAy0bnif48N9ZjA/06pnpnp53VdfiaML1jJ+JhRrAj0b+iwkYsR+qrYbxJzO3LVAqXJiz45F895NMm0uvBlayK0y/cOGMm4+ZYIMGQS58yfbkYfrNOL6p1eP8A9QkfO8y8yqI4kxm8c38Oxh+uvxlxqw+Jtx/Uuly8McbeDPNgA/Bl7j5EY59fBzfT1AfE24YE/BjsbgcV+pnk7I4Yj9YaPlYhNbG/mZscv/z/AOvU5XGWipuu8CtoGBPTwongQzPF35tevnn6zA0BzLKeJRW4QBHeYxSwZLoyVUlQZUBsy2F1KAqWR8wJQEH8TT0XTL1HUBGalqzU6y/R+lPLN+86c/F11Ng4QaFqIE73/R+l+T+sv/pPTV9pP6zf9HRrzwPmXYqeg/6T0w/9M/vJ/wBL6Uf+if3j+jo1566EuwZ6D/pvS/8A2ZY6HpR/6Il/o6NeebcbSk22M9F/JdL/APZWT+T6X/7Kx/8Anq684ytq9pqGON+Z6D+U6b/7Sy/5Tpv/ALKx/wDnprz10JNfxPQ/yvTf/aWT+X6f/wC0v7R/+e/s157VL1ULnffp+nr/AMpP2i/5bpjzhWX+i/s1w1ygww9zrnoOlP8A6dfgwD9N6c8Fh+sz/R0a5ZYSjvOqPpGIi/VaC30hT9ub9xJ/T2OXUo8Tot9IydsimKf6X1K8BW/Bmf6+5+BjFmXVx/8AJ9QvOIzk/Uz1mP8Ap4sGTfltJicdW4Nb9R02E1kcE+BBXqOizGm3/M4J6fIN8gYH5hqmnvU7z4P9XXeP0zoso1KB+hmPOvS9BlX0heT83OeczoNnIiHy6mFmzLz8Vl8016noOuTrEOLKo1Tm9T0uPp+vC5WrC24Mw9D1BxdUh+anX+uIG6Rcv+kzP/HefhfcY8jHJ1en6cLA5F8zoJr0AuKucD6f1f8ALdauTt3neyZ/SzBz7sGbcfBmPn2VJNFfaVXzGHGNmG6ngxZBB2nESt5YqSjINpUVcowqsyiDGCcyoVVBFgwgwdoNS+YJJBkUYlEG5Qa4WqEQ32lHVC1Sah3gUCZCTL1CQHeFCGhSGrk1SCES62glhIHgTSInKANzsO8aWmTrWIx/ma5m1WZlPUubNYxwPPzMCgMzt2XidTJpTESeNM5mJSUevM781WDMTqJi2MblHuIiWO87xBPwDAJ2l3YgGUSWjFTxctVJhrjNwjT0GT+o6tsCIzKFNxCJoZd9zH5QuP8AuLTFnluXwTp0gk8ngQSDcMNqtuw4g4w2RwBzNI0dF0/q5PeaUf5nTVVXgXXbtMuPpctezb5hE5seVVyONJ2oCGb5dPocRK6m7mwJvDBRQH7TNiYaAEO3mOAAG/Mrjam5MvYCUWAEU7yoDPmVFM52NTmyu7LQr95o6k6lH5hKoSvxI3PEcd09PMyji4zEzH2LuT2HeD1pA6j8y8JKOrDkSV1nmN+H6J1/UDhca/8Aca/2mhf4Uznc9RiB/WCOs6jIg99D5lHJ1HPqj/8ArOX/AL/Zn6gM38Ldci6sbYsvwGo/5mDqOi6/pf8A6jDkC+WWx+862Prusw/ayn8ErNmH69lTbMhI72LH+I35J/rN/wBjzWLq8mOtLMlfOofsZ0+l+sCwOoAI/wBScD8idZh9J+pKTlwIrH+/Ht/t/wAzkfVf4fydHiPU9Lk9bCOSOQP+RNT5Jbl8Od+PnqeHU/m1ZQcZsHionI50lmnJ+jZn9U4r2YWAexHibetdiRjXbyZa8nXP1uE4GL9XkyHcAaVm/GCTZmLCrIKWhNKA/wBxuZrl1dp3V4hn6PInJAsTzbYkajxfmeoxGcTqOnbp8rjGAyg7oeCJK68d+MKxIyAAIQPibkw583TZPRHurg95n6fFizLqxFlI5W9xNGT1emwNkXKx7byc+asu9OYEvCVnPyY6addEJx2N/Mxvjsfgzvz5tj7Hyyf182PV/wAFf1Pp+fGf7XB/xO3k6Yg2Jw/4KVk6fqW7agJ6hMgbYzq8znrqRp0cGYFRcDNgDCwIgAopEDokbETwn8bkDr8V8nHX+Z7jpsmtQDyJ4r+Nhf1BGHYV/tM9UnP2sjz3S/S+rzoCmI0TsTtOrj/h7MvTs2V1U1dDebfoOdX6YKze4bVO4qalrsZvjmWa5fLvPWPnBWmI8Sp0PrPSHpOvdf7W9wmETFmN7qtpdCXUmmQVuPmTYybj5ksGFSiOJYP6GQS68iBNP6SWRs3HmEBtsZR3BB5gXW1GbvpWH1Muoiwm8xY1LaQNyZ6Do8A6fCB/cdzOPy9/XkPBIku5NUsTxauKsy5LkBvaXTAciQVW8UH2laiJWdph3kHGxgEmS6FVJhrR0/UPgbUnPG87f0/qnz4SziiDPOgkjYTs/RiT0735nf4Ldw109cvXFST1jR6m3Mr1fmIsyQaf6xvzCLAjdRM0vXtUB3sP9sEpjPkfrFaj5l6zAL0UP97CWMAPDmCHMIOYE/lx/rMn8uv+syeoZXqGBZ6dD/cZX8rj/wBTSHI0E5GgF/Lp5b95YwoO7fvF+o3mT1G8wHhVAreTSngxGtvMrW3mBopfEv21xM2pvMrU3mBptfEolO6iZCzeYJLeZcDc+Pp2HuxqfyJ4z64mPD9QYYgApF0J2PrJdmxquZk80eZy8+PDiwZHY6nA/u3ucevlnNxuTXJZwRFWNUVrLMaG0IToydjanDeJ6Tqv/EfRiefbPMAz0fRtr+lFfief5/GVrl5r7TOx0/UDN9NOMm2Q2Jx/Td8wxKLYmhN3R43wdUcGUUSJr5ZLyT2630/qhXpZTseD4mt/aSDOMFKMR3BnT6bL/MYdDH3rx8zwyt2GapVxeqjLu5pz0eqTUDBFcGWaEqLJuQVUp0KrfaDvGKK/mWKMWTL1UOJQwASFYr1LENWsCPaL03COOhZlF6l6rG8ASniUdoQbtKapFxVwd7hbQqHEhgPxICODDoA8ytIJlEsTH9Q/8sfmbtIqZevX+ifjea59jH1jgYk+TL6TCB0tt/fvFdV72xJHdbnGHp1RdiROueMjTi9Qv9Vu+/MyuN5pc7bzO5noiBEYuK4WHFfu7TTgXU0IV6OlRtzHriAraHlHvUDtGGlXUdoSeWZlvIW8cROQGyOTGPl2tZBR93DGGwmkSjNf0vCCTlYfCiYcoOqeh+ndJWFNu0Rnq5DBdAAftFZ+nLqWfgCdRcFDxKydPrG+4mnHy5/QZFFrd1uJsOYH+2pz/S9DMdJ4P7zfpBFyL1+1FiYJO0KhW0FviVgnIhZSBzA1XjUnmOO0zFufFmRr3HM6waswPgyw1C5M5s38yiLH43kduPTd07Wgmm5i6M2k2LMu0FJJJKoDjBOpbVvK7GbOg+oP0+UYeopseT232PwfmZpm69q6Vz3A2/MlmzK5dcS+Z7B1GL+Q+stjQbLktf8A8T//ACIxcp/mG9T+83AH1BV+q4epzIGQoqk+PbVzd9W6QJWTEPY4sETH28zmvL8vGz7RS6ezRimZemK5cYJNONjNIGmHhsxoTaZ+sX+qT5AMahgdYLVG/SS+ljAyNhy+vi5/uHkTX1OnL9NyuvGnV+K3gYxqFSY8bKmbp+2RCB+ameb5b5vmOXh6gqwZDv48zScaZlOTEKPLL/zOKmQq02dN1Zx5AwM9f+x9KXxn4e0/hNfSx5MZ/v8AdU7r4d7G08z9N6oJlxZseymiR8T1oIIB5B4McdfaMc76pKuybMLEIouRTXMaVB5g+mBuJ0bZkBxt+J5f+NsOVWwdSiasbkgnwfE9kcesHzMnX9EvW9Dm6Vx967HwexmbNXm51K+YYuqbFkDKCpvtPa9D1xfAhdTZE8ZkAx5SjrpdDRBHBE9P9F69epX0nUBkHbvM8XOvLr/I4vXGwH8SdKvUdOOoTlOZ5Se5+raD9Mz6edM8POnft4/jtsVLlSxObokqr5EuTmFVUICSWIRaymFmFxGdNgbqMoA47mS3FavpnT6n9RhsvE6pgYkGJAi8CNG88HydfargVlg7yVvB0G7nPARO8l0ZVX+ZdwB0bfMoILjKJ/EmnadAJXsJRSM00JLBEAQCvG86n0f/AMrJ+Zzdp0/pP2ZB8zr8P/SWN8qSSexlJJJIEkl7SbQKkl7SbQqLC7SlhH7YAS5UkIswDDMA8wJJJcuh5gVJLr5k0mBUFjtD0mAwMANUW7y32iWO81iOD9ZZ831JEQn2izMH1JGx4wHN6pPqnXPh+rZSm5qpz8ufJlPvYn4nnvO9a67kBxxJRMgI8QrnRFBT5nf6d/R+nb+JwVJLjxc3dX1Y9AYk8Th83N6yRrk/6HhTN1Zz5Ptx7zR9XbB/1DDlwnc8zj9B1DYHP+htiJeTNqyCiaXi5m8dXtNdfqFrNfZt5WJziyBhCJ9XpcbjkCLG88tmXHSN+UA1kXhv94AaF0x14Ch5G4kA3llcuufISTJdwu/ElfEus4o5GIqS9rl6ZWneNVV3xLs15haBAKbxotj7aAgqTUMJtK0RsE1ExgO28DRvCo1Lol7yF6kO8orci+lHJ4hagQJQShDCipFDYl6qkOMGQ4/mVU1kTJ1mcEHGps8k+BG5yceJmHM52VlRBvZIsnzOnE/IBm/qa3PEx58rZcln/wDiFkyXZiL2JnokxQ5GiCLMPI0DHu+/E2y14g3phVH5PiaOlWj+kXgOrHH4RRP4hzoSPeSZn6nIWOntNLDmY2FufzDfKOKUGLVizfEPOdgsFRQA7mGmrpcI6jOoJpBuxPYCdZep6vrGOH6Xj9i7HMR/tMn0z6dk67L6CWMK75X/AOJ7fpOnxdPgXHhQKijYCNwnOvLj6B1ze7L1blv/AMjFZfpX1DBunUZDX/cZ7MgRGVAZn7On1jyGDK+PKD1m1bXU65AKgruIzrOixdR1Cow2KmYwrfTm9HOT6X9j+PgxK5fJ8f5htCKc12jygyLqxuD+JmyAs+jsNzN68+FZHL+1B+TM+dggIHYTawFUNpyevyUHA/ELP0yPksgDeESdFTKW0sPM0hgcYMjvPWNfTNpKidACc0IwTWOBRM6GBtSAyNyjkEIixK4lULTJ1QXIFxOSAx7TS7RSouUnV+klrn8vf141zMmF0Y48m97qw4M730XN/PfTsnRZD/VxC0vxOf1fTOMJ0+4DcfEz9F1TdN1eLqcfKmmHkTHfP2nh5/i7nUytIBw9QysCATRmxNu80/Uemx9TjXrOnN4sgux2Mx4NWS1/vXkf8yS/aa8vy83m40o0LqBfT3XBi1V1PE06MmTCyAbkQ5Rhx7NY4M2ogYqe4mQ48nTuFyoQDxNuDaYntqe3is6lczj/ALjBViJs6rFefJ/+R/3mVsRBnrx9Kena+mdacS4gx2sj9J7j6L1y5sJxFrKbj8T5kbxsPAAnR6P6j1PS6MuEgkWGB7iY48XXf5eN+tnt9RDA95dXPm2b+IvqrsDjyemvgbzqdB9V+oZMK5fV1+RU6zrbjHXF5m17dNjIybzz/S/W3LqmSwx7ETtdP1uPKvNHuJbLGJZfTxv8Y/Sv5fqx1uIAY8+zfD//AD/7znfQF0dUzawDW1nme5/iHp16z6J1WMCzoLL+RvPmC6k9wc/pOd8XXq4v34vL2f1HE2boMugblZ4giiZ7D6bkyN9HOoksFOxnkX+9j8zp119prxTn62wMkq5cw2uSqkAMu/MCSxIBfE6PSfTi4D5dl8TPXU5m0Zul6R+pfbZByZ2cOBMKaUFCGoXGoVQAB4kueHv5b0LAhAiCDIZz1VtJW0o8SrMaaICWQL3gb+ZLMooav0hBjUuvEugNjKuIGJFStpdC9pCsqYgFTp/SvteczfzOj9Ju8gM6/F/0V0JUkk9rK7kuVJAK5LlSQIZUvtKgGsJ/tlLLfiAEkkkIuB3hGCIF0JRqSUTAvaQ12lXJAuzKJ8yEwSZAvJuJnbkzQ0zZTSufAmoPEfUCH+o5m/7pmuzJ1LE9RkbyxMBTc5xozaXA4nSXCnUfTgcKg5UNsO5El6xWJbMbm6XInT+q2wi0NZAPmdv6jR+nV8THyd3myRZHDxcQm8wcMNhtOrLsfTT6nRlfErgkRP0bIdbJ2j+oGnOfmeD5Jnbpy0dI2nKPBj2NMR4mPE1MDNea9YI7iczpK7yXcElpNwYY0Wr4kupRlamIqpTTA4JqUa7wRfiQn4g0y1qTaLJlg7QaZtIKuLBl3CaM0IMokEyWO0LojBuTVUlgyGiuxJAVqMstKaX1A/pMG2sTz3U5TuJ3+qJOBq7Cec6jdmno+H01AA2OZTjbaDdSxk3oz0IVRYwglRlDkSEXKG4DSzZiF6jMOHvOlgHsuRzvsJFK7eBOffuPm50OpcY+mb/UZy0PmG+fQsg3szX9L6LJ1vUoiD8nwJnXG2bIqICSdgBPc/R/py9B0oBA9VhbH/iG81p6TpcfQ9MuLEn5+T5msChUAHi4dzLpEJin4hkxbNsZlWRmvqlHJqF1mBc+Eowu4nFt1L3zNTGxIrxmf1/pXV6sbH073XtOviypn/qobDKDJ9c6cZMJatxMH0RgPUw37gLqbl1w+Tn8tmY6LM4nVNrb8m51PqGYBQg5M4uXKC5rtNOPE8s7i8hjQ1AL8y8SWbMiocmYBe5h19Oxhx/+AyH/AFLf7QOiyWSvia9Gnoyg7LUwdCD6x/Ehxdrp2KisjUJHaZc2SHRbZLlAkRSEsajZivH/ACev/wCpi52WZOsbGGGRRpJO4HeOIJExdUjeol/bcR5+J5dv6B1Ht6npMhvGV1j4mQZ9PWhsfNG4z6EqZ8nVYG9uZh7T8RZwnpuoJYV2YTHP/fUd/nniWtiddkI+yNXN1D8ALAxhaBEch8TTw6R1fqUoc33j+kYMgHcTUuPHkx1lUMP9plRBizFRwDtJZ5aeX6rIcfXZ18ZG/wB4eN1yDcSvqaV9Q6iv9ZMQhoz1c19Hn1GnPiJUFd/MHp7plPiEuQiMRNYLJzUv1n4dZ3b1NUFPmdv+Gn/8RkxHcEXOIAe+06X0F9H1JfwZxvjy9/ySXivUZOmx5BRWjyCOxmjCvrWOM6Dcj+8eZSZFaO6VAOrVh4Int68x8Xi5WbrPqS9J0+RMx9xQ0PM8DlxKrWLU+RPZ/wAX4VCdO9b6iJ5TItieXr2+t8HE+mtn0vr3xhkye8FdiJxMrXkY1W52nZ+kdIzZvVYVjX/M5n1FPS67KtbXcsts/wAeb5ueeevHtm2lgSCjC03DigsS7B+JQBHzNHTdOeoyAAbdzJbIp/07pPUfW49o/wAzs8bVtBxY1x4wqigIYFbzw99XuriqEEgBoREGr7zniLPEoC5enaTTUmCVKqEN9oJsGMRdSbXBFgmT5gVq32jBTCmlaRd3IPzNNLK9xK93iFe3Mqu9yqigmdD6Sfdk/E52437TofSb9R/xOnxf9RHRMqWZU9rK5BJIIEkkklFiVLEqAxJb8CRZMnaAEqSSEWeIPYwjxA7QLEqTtKuQSQySjAswTLMowAMxde3p9Lmbwpm0zD9UQ5OgyqpokVFuRXgXN3BBqMfGyZCjbERbDSamI0MG47DkyYTaMR+JnWNBls0Nx+7KpO5Jna+pJp6AH4E4mI/1V/M7X1PJfQhfgTz/AC/9ctcuHj2JhMfmCO9SaCxuellu+mPo6gUeZ0es5DThpqxsGB3naxls/R6jv2nl+fnzqxWMzoE3iRv0nLxN2nT6X+rgZborvPPWr6DrEvWG5ESV1GEpINVGMDsS9hANd5LWvmMBWe0oObg3XeS/mTAR3hCgIoMPMInaXARbfiWK3uLL0OJRJIjAZ5+Je0SHrmWWvvGIbV7ywNrirIG0r1DVGMNNP4kihk3qBlzDGpJiS3wquryjHiYXuRU4Ja3o95r6jOchLMf0mFtn+Z7Pj5+sa9JkUKa5JiSpE0Nub+IBIM6ABYowzZAPEnaEd1EomI0xnQwOBiNmc4Ix4mgNoxEXvIn1D1WXXtM6rbQ2GphPQ/w/9D9Vh1PUr/TG6qe8NHfw19LIb+bzJQ/sB/3npgvmRVCgAChLuZrciUIBapbGIy5KkaGWgFplPUjVVyzm2uZ1VI19Rk+AIbOALJmXA9vkbyZeV/coPEgR9RYt07E7LX7zzP0vKV+pagdqN/idP659QC4/Qxm3bx2nGwkdPjY/+o+36TfMcfkv4P63OcmRt9zMunb8yrJNmETwJtjmDXZDN307EPUUmYyNws19NmCOB4iHd8Ow6H0jOdiHpZsinkTqYnXNgsczj9W+nrmqSs/HfJ7vYmfIO8ovJZyOFX9ZHbq55puBPbq8xwSREIAA4jQnzMvk/J39urS9EDLhXJjKn9DNQVfMn9PzIxK5OF8mDMMiHTmwmx8ieh6pU+o9CnW4ByKceDOblwYMjhtTKw7iRGbpQzdJ1Dox5F7NHU2yx6p8s65+vRnTEp/TfauCZtUqm5nOw/U69+bEmbGDTowAI+QROp1HTYT0ydV0bXicWPj4MW5fLl18Nz7RBlbIQFFDzBz6enZGY+xzVn+0ydLm9RCKAdeRM/1gZm+n5DR9hDfpLjnzNuOV1+EHrMtmiTe/eZv5Y8jeaumyr1+AYXYDKv2Of9j8RAZ0ZkfZlNET0cdSzHu4vjA+i3iMw3jb4kGQiXrudG2r0lzDY00b9HU4fqiDJtvW8xLkI4mnqchydNi6hfuB0tXmcvkj1fD8m/8AmvXNg/uQ1DxvlUHTs44JiukyN/J4iN6UXGnMdNhbno56+3Ovn9T69WQn6yf+p/SNais2BrZZ5Ii/zPWfzGLD1pV7vqMZAA7kTz3oX9UOFeA/+OZ5er5fU/j95zldF9PSdHiHG1meU6vN6/UPk/1GdL+IPqLtnbpsRpV2Y+ZxBrua3xjxZtvRmkS9NcGCGYci4aMG4/aFHjUuwUDcztdJhGDHprc8xH0/pdC+q43PE3VZnl+XvfERd7bS7rvKK1IRtOC7RFwZV7QSABLBBWo8mrLXUhBP4ggbw9W0GhFg1CFkwGPeQNRG8hpj1dQL8yy4/WCTFXYut6ggkQgCfiQUfzCagNyBpZqUKhdEFsczb9KJ9dh2qYLozd9KP9dvxOnx/wDUNdSSSSe5lJJJIEkkkgWJUISpQxOJWTmEnEHJzIAkElSSotuIPaE0EyKrtKhGVV8QiCoJ5haSN6g94EMHtLMqABmXrv8A6fbuZrYTF9QNY1Ex8n/NWPG/Uk09W3zvMBHunoPrPTerhGRB7lnBAs8TPx3eWkEK4MgmwYYgg+I1+ry5VCMbEQTKBoyWS+zThvGAmJRqjNc0LY7RvRfUMnTPXKHkTPka9hBA2Mz1zLMo6jMVyHKu+JzYPj4m/ouoAygE7NtOV0XVD0H6fImpSNviXgyFWo2CDPL3xY1K77Y9DECDRviN6fKnU9JuPeo5i9xtOUqWBbiq2gHGQb7Rt1LU3tLrLOUuVpYN8TUCKIqUPEKznH3HMrcczQBvKbGLuXYYQeLEl77xxXaCEs7iPAGlqWFB7Q/SEo464MACQNpW3eWVI+Zk6zP6aaQaaWc7cJ5OyZ8andhtOb1fUhjV7HgTIW9XJe9CLyhibHaejn45GvS8zFmoHYeIWHEWYk2YHTLrb4E343VROiWseTE6g+3bzM9kczvdN9JzdduP6eP/AFN/xNy/wv0q0cufIx8AACFkteVUFtl3+IwY2B9wKj5nu+lwdN0qjHgxKgHcDcwur6bD1OMrkRW/STY19Hh/UAWLZtQmj6p0LdJ1JWj6Z3UxGBDkyrjUWWNCEdb+Hvpn87m9TKP6KHjyZ7VFCqABQHaZfpnSL0vSJiUVQ3/M2cRWpElGQmAWmW1NMHWMQprmasjzFnbVq+JKRzTlIJ33EcM2pLuIYAMTE5MyYgSTQ8Tm23Jk0Y9+eZzPqP1IoNGH3P8A7TJ1HX5MlqmyzCwLczpOf249fJPwhaiWZtWQ8kwLvfmGqCWV5qdHDQItmTbWIajeCFOqRuejyp92nmK96GzNeD3oDUPLgDofMsc+uvOC6DqnRrPEn1QV1K5l+11iumY420sJt+oIG6AN3U7QnNysItlu4zHkXENrJPJi+mI0hTH6MfczFT574xP5puymT+ZyHhYQXH5hD0vMjx+P0X6uY/EusrcmPXR2qN0OR7SIZ1l9DIfMFumeu/7zQ2PN/qi2x5j/AHGF1hCN0+en+19jOr9P6vJ0X0/Phz430vviBH+Zys+HIuX+qxIPDeJ2vpjL9Q6M9Ll26jAPaT/csz36mvZ8fnm4wrk6iy+MgXHr13W4xuob8GFjAxOyVdbxy5E4YTTx3r/CP5jF1SsMmBUygWGCgNcydVXUYF6pfuHtyf8ABnQzomNf5jGNxz+JgyZB62dQmgHGdQ7HwZebnTp8d87GQGHViJD1GI4PeerXrEJ0fpqjPq6duGIb9jMGxmv6W/p/UMPy1TPc2Nc3Lr1XTI2A6atTNfp6TqXcHkQPVP8ApjkNrO/qPL7rnZgo64WBYQ18Tk5z/LdR1nWk8ClHzU1582n6pls7KlTh/XeqtUwIdydb/wDE8c8217uv/PMn7cjI7u7O25JsygSO0HfzCXV23m3Ma5BdEVNXQ9Kz9UMjL/TA/eZVGtlBFWZ6PHSoFqqE4/L1kyC77CHZ8ShQ3uRmvieTFxNRMLVABEq6PMiDu5RPuFCDZA2k1nxvAMmWK0nzALHuN5FPcx5BabG8rSCL7iFt5lGxHlcLC781JpYmHsd4SjfaExTPXaUGF3AI1G7hHn4hfAiaO3BgNC0/tLIBiJihQE2/SiP5k/iYRtc2/Slrqb8idPj/AOoOxKk7yGe5EkkkgWNxKkBl94FjmSQfdLreUGnEF/ujMY2gOPcZAEkupAJUUZR5hESu8KB9gYfREZLoURyZWkudI7zR0mD0A1sDc5dS/afpPymdgcVVMk19URpEyzotCZUsyoQJnP8AqLU6rXadGczrmX+Y+QJx+b/lY5/Ve/Awrep5hlvLttvPTdYchxn0QC3zPNZVcZiCKa95z+FoGQachEG4zqk0ON9yIkGegFLoDmVqAlc8wC1bSK0oGVW8BwIUXBVtVygNoVVKCxucbal5h5OpYsDUWYDSWb4HZ+ndd6WQG9jzOzkogOm6tPGY8hU1N+D6vmw4/S5X5nm6+G/hd16EV3lkgRHTZRnwrk7mOCicbsuMrDXKreFVSjfaDyvYSUbldt5Nz8yGqA90INXIlAgGW1dpYvlRO8kglqQYTVAAg3PPdUzPmf54no2WxZ2E4fUoFysRxdidvjb5DiKZFRDS6Rv8zA9h3Q7HiOyoNQKPue0b0/Q5urYDHjLeT2H6ztFxjxYiGA5vsJ6P6X9KRQM3UjflUP8AzGdJ9MwdAutz6mbyeB+JM3VkXRi9Nc8uwuVQNot2LnSDU53R5MmZ/wDtHJnXwrjFEbnyZnW8ZsXT9T6hsCvNzUnTvfuIjGciUubeo2KRn+mYupGnNjDjsT2iej/h7o+lynL7mbtZ4nSDSapdTNKy5T0nustj73yI8ZAwBB2MTnAfEyngiYuizkdMFJ3UlY0x0GyRL5ZnfNM2XqK2HMzqnZs9d5j6nqBjxGzuYrJmCAu5nK6nO2Zyx47CJNY66nJmbrDRCbmYnZnNsbhXJVzc5kcOvktLZb4lBbjaoQV+6acyiumVk4Fd4160xS+5hDfM0WNdhGDHq2/eHjTUdu0ZiW1+ZG7chuJFChR2jwnaLxijHr5mnnrPl6bUbHMDqnYdIMbH+6bqGmcXq85ydUy8KvtENceaLGygktxGBMDm9bD9YnClgqeIZwDtMVn5r5w4dMh4cGX/ACQ/0/tEDGy8GGuXIneR5/P4o/5WjszL+sNUzJ9uU/rKXrHHO8YOsQ/cq/tIzfsJM2Zdmoj4jRnvkRY6jAeV/wAwhl6Y9j+8M5/gc7LkxMCLhfQDr+o4CGCtpZfztxC19Ow5Iik6bCp9mcrvqG24P5izZjr8Pc4vlszYsnT9SxdST3EYh6fKBftPg7QcnX9SuL+q+DqFH9zL7h/tH9Bl6brienbGuLORqRlJ0v8AvxJuTyX4p1d5q26RXwPjDUGUjeea63B1PRjIc+MqXIVSNwQPmeiV26fP6L/aTQ+DF/WsuI/TcqEgk1Q+ZuJ8dy48iXYyhkcRhWhK0zo9wsfVEVc6n0rIMvXYTzTAzlDGDPX/AML/AEnFiwL1jNqd70j/AEzfO3wz1cd5cyuPmGLG97Rb4rHtETlzHp+ndn4Anbq5NceJ9upHm/rfUFOoyuh5apwHZsjlnYkmb/qeQsoJ3LNc588vPp7vnmdYsCWF35lS1IuacTEDX9073TMX6dC3NTgg7zsfTMwbEUPI4nD55/52Ea9IlEHtHKFhsqkTxqzAECQ34j9MAijGhe4G4ggnVH1YPiVpFRqFl9UGz5jgv6QQoDS7ABvi4Y45kK2wl6JdgFXrmTWascSihv4lMnYGNAi/0hKa7yrFc1UrSPMi4aGB4lHfe4ohv7TQk1b7GUHfurmbfpb31YX4MwXW/M1/S7/nFPHM38f/AFEd6SVck9yLklXJAuWDRlKd5XeAyxqjFx2YpBbzSNoUa4ttol1IY7TVjO0ZoDciDHP0E9oQwOe03aQO0EtUaYQvTCt+YDdMQ1LvNOreTvBhK9OF3PMir6d944mzBqRWPPkD1URG5105DFGVlRlSzKhAzkdWwPUsTOwe84mcschNd5w+e+GoEhdOoTzHW5NPVvXmekckoRdfieZ61Tj6lwdz5M5/DfKl9Urswcigw2meqmjLkzMih/t7RE9Igl8ywPMK/iBQEvmTmXYEIIS+8qXcqrgNLJlGEIOxhE2PmU3MJRvIr0P8O5EzYcmFjTLuJ0d9VCed+l5fR6tdPJ2noaIbVPH8vOdBjGhBB8QCbMuyficwR3Mr7TUhapW7GMRekEyFfnaFoPbmH6LadT2Fj61qaWqk7DeN9I41sAE+LgN1fTIun3AzHlYZT/SyPOk5k9tzn9mZ+qzj2lQF+JiydJm60gY9vM0riKgaiWJ8zo9Ppw4h57zpzf0vv0T0/wBE6TEinModhNb5Ew49GNQijgAVEZOo+Zky577zdrUidRmJJ3k6ToM3XP7RSDljxMrvZnT+mdf1CYwmPHrUeJI02jo2wgY0HtHiNTGyLvzGplYrqyDST2kxjFmbRkrUeDFm+U++eCmcDZiLiF1nMABt5g5ej6jB9UVMIBVhZJ4nVXDpouBq+JZGtI3UVIWqMyATHmyabj0gep6gIhJM5vS5tWEvwGJIifqXUhl9PVRbk+BMTfUMaqMeHcDaZ81LZPbpZM3zMr9Qq97Mxeu78t+kotNTj9uXXy/oeXI2Q2f2imEu4XIm3C3fZJEHiMYVFshMoKwRAJANxZVgdoO4MLIvMxEmNWsbS0TW1mbURVGo7ATLp6hYyaPYosmOGM4wLicCF8rZCNjxNyUyU03HLq/gGM2ahayj6WgtiOPf9o51GXCGHIlYD1TFMepZ55mLZiTzc7b5P6elu044TVlJ7XMunDbi4B+IdwMV7ARoxmYrn8/tQIl3faGuMQwokeXSdN9pPT8iP9smpB3g2lDCPEMYBKbqcK8sIl/qWNftBMY1OO+vUaR04hjplnMf6llb7FA/M0/S8jdTnIz5aoWBwDLjrP4vyU/L09IdLRHQ+uuXA2NWLY8g3A7TuYukx5BYph8bibOn6NE+wADwBU9E+DZ7Y5t4rJ9QxZOs6r+gtCwSx2qD9W+kY26JsiuBkX3E+dp2MeEK9kCjF/VembJ0ORcXJWhUdfFOOfDr8fnvXz9hR+INeI1gVYqwojzAK95l3Ws9j/DGQP8AT2W90eeNXY/E9N/CubQ2Ze1AzfHtjv09IuWtiJxf4g6vUV6dD8tOt1eVMOBsp4AueO6h2zZjlY2WNyfL1t+rv/E+Lb96xfUHt0XwJkBjOqfVnY/pFTB8t3uilwRChzFwZu6DJpyjfY7TBHYGpgZOpswehJ25lo++5uKVteNT5EaiUs+fYCLEbgywbHzKK7bylq6hRXBJYQiYBBaMBajUEsODzL4ggi95MTV6gJAfmVY3ljTLiJZ7wr2upUjUBCkG7lDUbEYWFcyKoG8oCiOag3vvHhQ3PEEoN9xUBY+Jo6DJo6pGJod4lQQaAkF2b5mpcumu6erQN92xhL1iNwZwyQavapLYfbsJ3/v/AMMd4dSphDqEPecD1n23IEs5WArWZf7oPRLkQnZhCJBN6p5v1sy7q1wz1WYIabeX+6D0mEjVd7Qx1CnJp8TzGLruoxrsbFzVh68fzAYtQqa5+SWl/wAel1jttGLlnJw9QeoJ0H8xHVda2N8aXpDGrnTdHoBlB5iepyqhG/MxHIqYGKZdTAXRnIy/Vjlo1wZm9SXya9EuUcx2oabnnE+qqNq2hP8AWG0aVH6zN75V2/VFxwYVPLr9UyLytiPP1lgtaTJ/ZyOn1B1ZDUTMH/Vkv7TDH1XDYsGa/s5/aY11JUzN9T6fQSDuO0Sn1bGbtSJf7Of2mNeU6cbHwJ5185a/zOn1X1LG2FlQEkicTTPP81nV8NTwb6hJFGcn6utZFyqPgzeUY8GJz9K2XGVYmc+PF0cfN1DZVAI4irudM/SvZ928D/pp7cz0TvmDBdSXNw+msD5gHoMitxYmvvEZblAzYOhy81+kE9Bl11W0faKzq1wxvGv0bp8yJ0+Q1SmX7RCj7eYJPia8vSZGxggb95MfSt7dS7CZ+8FdJ0yupOQXJj6XVmYUdI7iW2TLq040IAjOkyZTlKk1OdvXtrwX0+Mr1QOL3BDvPTqrHErlTpYTzmTC+DI3Nt3E24PqeXF0yJqL4+99pOssHTC+8GEwozGnX4cijSdz2m1EyZFBRdvmcsFXfaHjw92YLfmW7LgFtjJ+Zm6jq+nyjcMD8TU5anP7a3/pr/SyKT8zHk6vql22I+DMukar1sF+TNSeiANLD83FuLepFe/KBrCi/iORUQUBUlrQoiVV/ExdY3UIAa/2i3z7VLyGgZicm52kyO0mQWTOfMSchMZi6bJnakUmdbo/pKYqfNu3jtNYW453SdDl6n3H2p5nb6bBi6VNK2fJMdsi9gBEvkBUy+mfYnyg8TKeoIygg+65ly9Rpci6MT07Mcuo7yWrI9NiytlIyudwKkfqLvecwdWEx+5qmLL9QJJ0byfZuR2ny+wtc4v1Lr1wYizHfsPMA9blGFmyHSgnmus6p+rzFm47CJNTq4HN1GTPkOR257RmDiZjtG4Wpp1efq62qdoUBNxGDcSuawYSmBpNyUYDG4gXe0gBlkQBcACZzuTUdlah8xeMbyVvifkfTobN8TXjxjIoLceIpBQmnFsgEQ6vgZxgHYUJeigYV3CAs1NuCkG2lhYhLjOMmt1MFsgU1IOoWBzvqF42I7GYsU1/U8quCRMXT2Wma78ej1y+mCasyHq37IP3gZfav6xQDtwJHafDx35p/wDNZfKiCeqyNw/7CAuAnkxq4B+Yx0n8fj9F+q55yH95NJbux/SaBjqFp+JXbn4eZ+GYYAeWaEOmUcV+s0BfE09N0vrWGf0+wscmG/rzJtc70nHAQywrryqTXl6fNiJ4YA0Yr1V4dSsizmNf0/6nl6FWCqjKx3DT1PRZ/wCb6VcyoATyLnizixvupr8T0n0DqsQwjpSx17kGp0+PqzqSenl/lfFLzes8uuHHDAgxyMuRCOexiGNHS4seYOg4vdjOpe4nqs18qXHm/wCJvp4w5RnQUGNN/wAGcAeJ7D+IWGX6a5PIr/eePM8mZbHr9yVK3nof4UAbqMyn/R/zPPidH6Z1h6P1XX7mXSJd+vknH3v1dT6z1od/5ZT7VPu/M5GZ1TGzeI3/AMxdR3J3MY30nL1X0rLnxk6kNhf9QHMx/r6OT4vjyPPk2bPMglSCafPGIQgiEIQQ4hod4AhLzA7v09g+AeRNZ8A1Ob9KbZwe283kTxfJM6NEB7al6R+DB7bSmB2N7znpoyld5KowUcnYwro2YTQlTq2lhDV3JfuvzLur8QaD0jdymDdowvVGCSQ19pQAJHMsOTvUhYEy9QXiZCQtn4h6t9NbCVqI2kb3dpsG3lfEEZAQABBYmwFG0sew8cworF3e8MKG3sAxa8Si29QCcaWq7lbhviS7O43+ZLowLupAge7lbXZkLEKCIFBaOxhNdiUrHYiQm23gNAsVUWyKCbEiuR3hFgy6X58iBOny5MLk4iRJnzZc6BMhujdiUPYPabhLTXfMv2s/K4tOoz+icWs1x8xIRgKh6t6B3l1fezF6t9mFgNq+IwkgiQrSyAeTMmLDnxL1ngwJdEG2lTyLSKsSgATuIGprNCQsdW8mi6tpAPniWprgbweedjKiyVA4lBFMvauahBQPmNXyHQFHEArd1GMvzJQ38xqBRLG8npgklRCUAbXcvVWwl1SqN8byFY2ztBuTQvTZ2EhxE9qjlA1cSA3fmNMZjiA2YQgiKCajzj3vvIy322jQilY/EmhQKjQlC+0hQ9hcaEHCoN6buCMKq2pEmnj2kQ8eJ34XbzLLRmdVyUCm4lYOkAtVX29yZ006dEtiys3iZ83WZcdr6S18TWVucW+wYOl6Lpm1Bl9Tz4hZszrvjzA/Bmf1P5gn+iPzLTpwput5b03s5QZ+pewSK8xWfpcmUffX4mqq/EvXXEz9nO9WsC9DsVdyZG+nE7hyAPmbtPeWtk0do+9ZYR0zirdto/p2yjJ7jazQ/t25lDEWW15PaWdWrJ5KdvcfmM6TpDna2Htmvp+iWg2QWZtUBF2AAnbHa39BxoMKgIAo+JTZrav8ynyg3cwZepAbYxrLR1mb00+6cnrfqHpqCG37TP8AUuuBOhDfkzB06N1GXU/2rubk/wBq+lZusy5Movk9prOXNhxg9pg6dxk+oKzfaWnS6xtaMqfYm1+TJ17SdWM56t3+4mpr6XLjJ9xofMU2PDi6cE1rqcvJkZ2O9DxEmtf2Oj9X61MlYcJtRyR3nJUQ3ANaZVe0zpJkYt3yoiRTRlo44YbRnoht0b9JpzrR07g7Ga1QTnAFORU0Y+oqGLGzRL0TOOpEYmXWaHMIbpAisuRUEDI2UHiIYMeYWTVG3NnmGgCDyYKihcEsQZl0tyNSnux/SaUcHic1cxB34jcecahU053y6O5WwIsdQceQahULpswIqN6rErpY5lcxHRnx2p3nM6kshKiEmVsDQuprOmtfu7w1HNyMX2PEPGBjQHzAymiBDcGl8ATLvyY32LtcgP4lG9qW9pY9T/Qv7w9fHXMgwRDEWC45xWPgwgyE19p8HaV256lMAhVBoj5hA3DrDek9I9QozHSvm63m/qiMmcM6kODwOCex/XacxlDDedPEvVY+ixNjdc6Abrpsj4nPuyWWuXfNtbPbmFZEVNW2sAbfrOT1eDAcRdG3BogDY/ibFzr1KdldDqIPeD1GDCehOUMwIbYBTVmcvin03WedlyuMcek2DO39A6ZgzdSRsuy/mc7DgOfOmJeWNT1uDCmDGuNBSoKnp55+3X1Y/k/J/Xz4/I0yLnWjswi2LY224isytjfWsfjdc6b/AHT3Piub9c6bJ1PShunUsB96DmePaw2899vif4nlf4kXEv1HVjABZQWA8zzfJJzf/r1fH1euc/TlCGSRVQV3j3x2q14nOvR8HNvWn9IXZdPNmp7TpMIwdMmIdhvPMfQcBydUuobJ7p6sTNen5evw8R/Ev07+S671Ma1ize4fB7icae+/iHo/5z6VlAFvj96/pPBTUePqZViGIsQxKwJeYYG8AciMHMo6X0r/AM1h8TqVVTl/SxeRvgTqizPF83/RiytCCR35lljdHeQnawP0nIwIBBkK6iQJYJq6qQNBigCFk3IrvGCzY7QTQa5UxSrf3SyPb8S13Y71IDyDvC4Q1ngRlWB2lgd+BCZSeITChXbcS9db1FgVQuC3cSB+rUt7bQWcbAiohNVHxLs8GDTvaBtAaquVqo15l0pB3lNTWpArmGAODvFaQJYDKxPMGjrfaWFF87wBdfMvUP8ATAMhe3aUQNO0AMgBuzL1DYCBdKfzL08CUdIr5kHYQoit/Eta/EEEg3chHu5jVWFBBoWRBBXUCdpeoqedoGiyd400xnF0OJRbxB0kQ1HtN1cLtV2u5asGsGCV+ZWgg3cammAhfzJpB37wLLEe3iS2B4MBgWj8QaBaCMhvwJWqt+Y08He3gwW9q2N4ktbXxLD9jB4EWNi94d9xARxI5HKwIHsyyRdwBuZRWuJAwtUWNTGyu0JU7kwshuih3hEUkjxC3bkVUW245oyKz3tvBhhLagalljvUpFyMaURyYcatT5RfcCam1fraSNR3AmjGmlbdwv5l5cpxD+gFYTI/1AvaZcX+Jr6tzjPbYVVF1JpyNM2X6hS6MmEj8TIcbMxKMyD8xoQad/cfmPtIuyEt/U3xM635h48ZI97kwyNvEgDaZi9Vi9020VaAqXa3tFoxKkGVW+8JowQzSzjHMWRR2l2y17toNFuaB2EhHzcpAztpG814emVPu3PiXnm1fYcXTh1Fivma0xJjHtErVpHiB6pJnecyNSHeoBtAy50CmzMeTPRIuZ8hZ1PuoResX0nU9aMYNtU42fq3fZNrm1/p65Wt8rH8RuLpsOAWqWw7nczP3kT7RyG6XIuL1cgoXwYebL6PShE+/KK/AnS+oZE/lG1VU5n03pz1WY5cn2JsJqXZtTdVm6Rkw42xAkp9xHmNydQr9Iqjbfibuozpiw6VqhMGLpznZne1A4qSXZ5Cc+Q+iBRs9zMoXzNvWCnVSxahyZk2nTn0BuhQhf2QdroRlbVNIvHobZgI4Y8I+PwZlKkHaMWm2Y0ZWK16VVLBJEX6eLJ9poxQL4uNxKZg3uT2sO0Jg3wFeG/eBpyqbXf8RqdVa04v8yF8DcFlPxB5WnU5gKZSYxM6/wBw3iQq8jNf6R+MoVpyGhZ6MUI7eBGHpQw9tGKGJG4Yqe1S9OfHutOPiSJ0F+hYKTpP6TJk6d03Wb068oacFT8zSmfBnFOB+RKz5cbF1LYmGqxOz03VL1GGifcIGf6djyr7NyeJy3w5+ifULoSnitnVjuIrBk5UwxmXqcVjZ+4mLVpeDlM4tz+Y+rQGJdgeeTH4qZAPEy7wQGwjFWWqxgEjagsI41YUwBEsCEJVZ2wMm+Jtv9J4lBgx0sNL+DNcHJiXIKYQ68fLeSLI5/eP6fqH6fIHxn8g8GZ21YTWT3J2bx+YX27jcSWTqZXq56nUbuo673Lm6cacx2yWL2isvX5upTTkIodgKiNiLEo1zJzxOZkX6zddT6Dj19dqP9ikz0DqQbnI/hzHSZcp2BpRO2R2M9HwT3Xyv5vW94Syh0+Zidzhf2zeV0kntE58QYXPS8LP1nUkfT3zKLdB/wDpnjOqyNkya3YljyTPYAnE9MLU7EHuJ53+IehToXTLhJOLJdA9jPN8vOXXr+HuXi8/lgxL3M0Kb2iOkfXiruDNWFbacn0vi5nPPh3foSBMbueWNTtA7Tl9EPTxKngTpYjYmXDu7RkBlKngip826zEcHV5sX+hyP8z6TPC/xLh9L6zm22enH7TXLl25QhiAIQmnMYjIsRgEqOr9H+5/xOrpC8Tk/SDTP+J1C/aeL5f+jRbcyqve9pQcVvLQ3ZOwE5GoQSAJWgeN5Dk58SI+1waIfAlla5EBchVrML1LuF0JVRvUFRbXUYWBO+0EkEkLtJ5FgbcQrraADtzC5W7jyjKQRfiABxfMdahaJ3+It3AFDeaFsNA8wBiZjLV9VbbwlyENCeAAHuODCYEVQG8Mkm+5gEVVbG5cPAaYtVbQrP6Sxk0HzIW5I2kxPCHffkQsTDSykcihBG63xIPbVd5RHSh/xKB7g7QibNHc9pWit/MggA5JlE2auhKobjmWum95PIoDc8mEV+dpYIW97lOTW24hVFTp2P6yK+kUZer28wCN4DFy3J+IC+0EwlO0IjHfeQk1d3LI78wVNgwq1ycjvC1bjfeAEBYkGWRTAQaLUp7bwgQRxAC6TdSwRVEQup7RyL/EohTBN3K31cQaJEs3DVfcTcAMdQ22hA7m+JDUKHVzKquZQ52jvSzPVJYly1fZZJ4lBHF1vNHp48Z/rsV/EI5FC/8AhXS/Jmpxfy1OaVjwF93OgeTH4cHTqb9Wz8zJk67KntzIGB8TM6tl3xhkB7Tf1kakkdXN1GTGCMKoy96nOyOM7V6TK3xIuJkUE5CTGDYE3M3ovcnotMDA7u1HtcP0wrXd/mESR3l67Sq/WZvVY+1qWBt3kABHNGCdpYJ8TLOrVLPuapYFbXB0877y1IJo7GUQmuJL24lhBe7Rq9M2UULrzLJq4zlD/ad5px9P6g92wmrF0a4lttzG2o2qdeeM81qcloi4xSjiDkcA/MJnABmTJkFmdGh5Mt95kfqGOTSsW7OxscQsdDkbzHXeJavQTZJswgvt5kJAgmgvxONu+3O7UA3oGKz9Riw/e4vxJkyLjQsTMePGpJzZaLc7zXPP5qzlm6o5Opxs9VjXgeZrwqvS9GoO1iz8mMAZ0KImzcs0o9Mq0+Zy5Xi+BN74xpnK6/6uYaU7L5lHNlXDsuhTuSeTJkzB8pY7gClEXnznMwHAmpKpDan57wHUKK7x+gn7eRLTAAdWQ7eJ1jF9s+LCT7iJbaRkN8VGdR1A4XaZASzSo0esniCciHtBCVyN4em/gSt8/FeleqwFAXANneqjQtdoQHkQ7z4J+WYo0oo016FlgKIa/pjIEYGMRWHu32mkAeJYW+0i/wBMZsZzlqo7mOOXPhbccRwQ+IQxwl/jSkjq0yDTlQH8wWwKfdhciOfCpG4sRf8ALtjN42tfBlcOv4/XPpMXX58Hsc2Oxna6bJi6/px6iizzPO9SDqUkTV0mZsHUBQfaQDDhYd1n03J0uT1en9y8kDkTH1ADVkXhuR4M7mTqf6JyDxOXlKZFLJsW5HzCRjRb3M1YfbQ7wFX2N8CoakLkX9pHflpUQwJajaGBI2oCXxLqXUooS5KlwBZQwozHkDdMbG+Lx/pm2C62KO8Nc9Xm7GcEEakNgy7BG0zZA3SPqUXiPI8TofTca9Z1OMLupNn8Rvh6+fklmvR/Tun9L6fjXhiNR/WaseT+1paOAdJ47Ssid56vj5+vMj4ny9/bu0bjgdoIFqVMpMg1aTDHM2xHP698fT4Wy5OB2HeeQ+sdbk6xUZ9lU0qjtO19fynJnGIH2qLI+Z5rrTQVP1nk66vXW19Lj4px8e/kHRZNOcL2badrpV9+/YzzyGnB8Gek6cUoPneZrpx3nGOr073U6eA2BOJhajOt0r8SObXPK/xjhrN0+YD7lKn9J6vmcP8AizFr+lh/9Dg/8Sz2z16eMliVLE24jEaO0UI1eIR0/pQ3Y8zoFrbx8zD9KHtadKgeank+X/oAo3F/vGMVK6QN5QWmomhINrI795yUutqMgdbI7CCx3qT0jtW1wmCJ3+JRyLv/AIlEGiJVHbbeAaMpBHiQMpbmopgRwtSgrHkVIh/cjmDqYAjtANir2kAcElWlBr1anIBkUML2NSZc+H1RqxqVbuNonQOByDLbFjOKid/E6faOn2hztgxgOMYOP88QdXT6RkQFlHIuJCAJpO4I7yvQCLSneu0uw2NajDkBdHb8QfSXL/5WWz4MxphyJk1q1eRC0Or60NHuBH/kzmn/AMvqc6ci6vEI4HNqWUHxcx5TmZg6qwcf5hDO+UAOGDL3Ev1h9eWk9PlAArn5laMoIBQwB1LuvpspHhpadawX0st32Ik+sPrBMjCrBBMtAV+8GvmTH1j6jjcWOxlr1zJk9N1Dp5Mn1ifQsjc6Wk2riNfqguTdVZD8cSsufEqWiKR3EfQ+pQHPaSyboXHpk6fJj1IoLDcqTGYs/SZB9mlvF7R9D6ViRTdVcMKwUzSr4HbSE014MNx060HsA97j6L9WL/MuyV22mtl6bGt6S6ebhpi6Y4yyAt8EyfSp9Kw/2izKUHfwZvXF0mUirUjtchx9Or+m4K+DfMfSr9GIBgN5QYEjY3NuU4MJGtAV7MDLGTCE1YQp+DH0X6Mh2kC3NSdXgyE6lVW81Fv1/oNTqGT/AFAS/Q+gPQyEAhCR5ljo3Lfcq/mLy9c1a8GQEf6TM+T6gcv92lxL9IfSOgek0+5nFfEAfy++l7bwZy16nqS2wLfiFlw5chB06T5BlzmLkjb/AD+PE1PiA+YGXq23yYctjwZmHTN9uVy3mMXDjxjZZL1In2k9KTrs+YlXSx8yjhs3p0/gx1EKKqXvqEzek+9AEUDufzDxmvxITdg8wr9nHEwz5Ab4uQ7CR99xBFkmEXrayK2lBrOkSwWNwNDDepA7Uox7/dBDmoLfZXfzKogADeMDC5obxgGrjcysfTPnNdp0cPSp06gkWZvnm1qS0np+kZiC4oTfWhaAqQOCviKfPU6ySOkmDfLSzLlygHY7wM2YUd5i1l2J7S2qZlzMWobmLAI3ayZYIXccyMwsN55nHrv9Od6/Sw6twKEApqa+YZ06dtooZtJ0oNZ+JmeUy0ZTxE5shQBV3Y8CG3qt9x0D43MAYtNnv3JmpJPKyEtiAXXmYkCMx4yAHer5A7CKLerkO9InHyZTVQvUT8ma82Ne2jJnCDyZi6jK2QmzQjfSoan9o/zEFx6h0ClXuRcvMkIIZMOPF7d28kRCumM6qDn54h+mcjasm/gGQ4wfuO3gTpI3zxevQRl1PrqhxK6nIQsIqgYAXvJkRX5HE6SH9HVrJjxFzbcRpUJwN5ZfTtVSXcr0c/HzIXqY8SgchMaEveFsIawKq35hafmUXMG2Mij9o+ZYcDgQArGX6TQeRepJ6sH0vLASekv+sQvkxcsYMoMT6K9nEsYfDiGpa0agymWnEUuIr3uHjuyDDS2xqw3FxWTpzqDp2FVNFy4Y7+Lnv2zNkdOn0MdzM6kDk1N2TGHHG85mbUmTS+w+JXg+T4b8d/w13DMFxtY+ZpxYtRB5o3cb0uLG/T6kAtY5RInPlYEMSgIdSOigJKlyQKklyoRRMqQyjADIoZSCNo/+HGx9J17YXAHqD2N/xExeUNs6GnU2p8GXmzfKdblx7ErvX7Q1a1ppk+ndWvXdGmThuCPBjtZ1gHg7T26+fYrOhWmHaNx5NePV3HMoGwUac7r+sX6fjNG3f7V/5mO+pzPLfx8XvrI5H1Hfr8297/8AE4Ofp+oy5mPovudtp2cTetkUsbJNmbmGwoTw9d/Xw+n8/X1k5ec6f6VnfIpyLoTuTOyFCAL42moROYe65md3qvPzRYmozpdI+85KGjOh0r7idHR2ENiZPrGH+Y+mdRjG5KEj8iaMRsQ3XUhHkVKlfM6qWIzqcZx9TlRuVYj/ADFidI4iEcm6xIjsYsSo6f0+xiYjzNgyNf2zL9O/8ph3ua9wARz3E8Xyf9UW+S18bQEf2/dKDEgmtpepQeLnMQEVd7xqkA3d7Ra0YRFr4gEXU7yF107ShjUqbMELR/7YUaOG7QywFXFsirwZYoivEaYs6Tu49siaCSBtK2K1KXGwApoAqQBuLlHQO93AK2vO0grTffipWPK9FjUt1Caq5g69PtK1DxAMje4e3eu5iKFdyPnvCWyCdINbQdS6abZhxLVmZTUogYrRveR3UKtiiYOhl3O4MoqTQMmi0ILEAbfMIsFvazBXHzfMZiVV+8WZYhakFoLr7rreNVfdsu54uR0YWDseRCklFJN8HeCMS6jR2MZoOk7b3vBCGvzGr5UmFVBoUZRxWdS7GuYy9LAHmM0KF1A2e4jU8kjEWU2abzJ72xlSbH5jDVyFV5G19o+y7WZRlx37rTwYCtmxtrxsQviayN9IOxkKBQZftV+1ZsjZnGtDTSN1Gd8ejKAZoOPfbaFpVfcPFGPsstYRkzaNLsCp7GUiupLDIQPAm30lLWRtK9NVujtL9jaxNj1nUzm/iOTGpAUO2/maQgC7oDAKLYIj7JtCvT4kOwB+YZVFU6VUVzJ6Zu+0fjzYV6dsT9OC9bPG6hONq4l67HzBGM7HiUcfurcTIIEc37jzGe0geYllomrqUynbxIHALWx4kZlPyYkBhsBDCkbmAQPujGTeiIu1XeGzs4G1kSqorR23EHTdsNviQ5GugIQyLqFrch4AKBHzGlKXfeJy2CABtfE14sDZjqlkMIXEzkACzNvS9CR7sk1YcK4l+YZcVOk4kanKKFQbCoJyA7QHyrUzZM1cTTZmV64mXJmKg9zAydRYriKLX3uZvWJbin1Eb7wV4riFysFyFnK7XPbVk77ftKdwq14lbXcHJTMISRKOXnZfAjE9oIUVALVS813hhx3uzC6tjqAJMXlYsAo7y9VUJQNNZ7RPaS38kkemKr3kwdWgkLue58RjGiW/aL3caEFDvOkdIXkZDtepvJ4EoAFfC8/kx46ZVGpt6mdmvjib4krt8XM7qMYDGpCYrI1CdXq8SLQ6nJ8RkDEKxjyd4VwT0DKoK33EDGO5hZj7DBQ7DeVm+xFjAN+DD1StZgBqrsZXrBe0ZrMrV5hCj1LdoPqZG4BmgPXYftCDjxUJlv5ZxjzHtX5hjDk8j946/wDuIk9w4poX6gGLL+ZNOQdjCD0d7WMVz/a1yN5C1bII7GxLX8S9e/uWGgW9oakXcvvLK1IBDaA3FdV0wz49vuHBjSsitXMM9czqZWf6S7Ln9NthwZvKaWI8GKxYlXMcg5MdzD504vPVi1lypJGklSSoFyGSQmABlEyyYJMASYJMsmATIjT9K6w9H1hxnfHm/wAGem7D8XPE5W0FXHKEGezx5A+LFkHDCen4utjyfNzlH1WZMGA5n4A7TyfVZ36rM2XJyeB4E6f1zq1ygYMZsLu1f7TjobWceuvtdfR/jfF9Odvtp6NdNntNvbfkzNiGnGB53jRemzvPJ3d6ef5e/t3Ro1XtBymxxKUkHcbyzRaiamJXKXyUJr6ZtxMnDER+E0Z6pXeO30zWBNMw9I1gTcOJpXgfrmM4vq3ULWxa/wB5zwfmdz+K8Wj6mr9nQf4nEqdJ6cb7WD5MdjY9hFqvxG4vxvKy6X08M4Iqjc3iwd+0x/TMnpswIsmdAupY33nj+T/pfBB1FjpHtlkpp06d45mCrSxY91nmc1KQEXtvC9S7TvG6bo3UooCTv+sgEm6A7SKGIP8AiHptQAe/MjKeAeJUDbAkFbkstvVQintvUQYIuud4FEErffxCANiuIJDh/uk1MONzIFhDw3Enp7GrB7XCLaahu4O4lTS04bUL7bwseEitwDzYMim7/wBpd2gVd6MJuo41EirgAEMaOwls7E771L4pviDYEnUK5qGPclttpl2MSj23feR2BPiAOk3ZMYE1Jr1b3VGASC2x2G1Qhk2P+kRABar32gHKTW13G+wDSV3JkIx6dj8QFqdQO1SxZW+4hBRqG9/iEwU7iAJUvxzL9Mqtk7yyfcSNu+0ore5NXGhdWNxUJhtLJ9tUf3kvYjtIoAF1gHeHsbFX+soqo35Mse07d5UBro1UIrtdbSwqjmyZRrffYyWC7WiP8SjWn4lqBzIxCLZ7wuoFtQRYErQODCxOoFncQyhZrBG8oXXtrgStK3LYENuDxKoHbi5EWB7jR2EsG2uBwT2/5kVAGtjtIonA2YgwStqJZ3FkyhquiYKikIwB5ll6J3vfiQ2L7/IlMtLfeUGArb1IaJq6gKT+JVEtQ5jRZHtobwlQsAqrvG4sJI4qbMKrjHG86c82tTkGHoxsX/NTXQUUoqAcoqJOauZ0zG5D2JC3czvk+ZT5xVXMmTITsJNUT5hfMQ+fcA8GQKS20HIu9kGc70xev0lhhudpAANwdvEEKRud18SV3uhM6wMNpeoLAFvdtL1CxCZ17iNEGNfNyHGNjtUEP4FCQNVb7RoaMa1fMEpRGkfmUGI77S9W2xhVlSy1W/mDoB/+ZWpueYJym99pF1Zx6tuB5hnEqKK4+IIYaeZPUNbChLv4TQ5hoxN8ipzXO83dU/8ATG855Nz0fH6ez+PM50JMS/udVjGNReEaspbxOjr1+mj4lXIYBMNhzNSGLVxXMT1WS2Cg8RGpvMrzdfJnTdrla5i1t5l62MM/2tfqSxkvYC5mx48mVqHHczdiKYBQ3Pcw6cW9F6m/0n9oPqgfE1N/VHsajMx6R2f+oZG+pZ6T1h5hrnXzCXosY7XHdL9IHV51xIdJNkmLZJpnc8ljIp+ZCoP2mjKfpDgyHHlBBEF8GXHuvuEuE62aP1WxmnG3mPxujkFTR8TIueva428GGuNWIOJq+DI1OnQHElReBmUaXEaRDtPKDeCywhtCMoHGe0aIkDS0dI83zT8ruVKlyPOkkkomFS4JaCzQC0iCZostBLQC0AiYJMHVBLQis5/pn8Tt4PqGn+H8RDf1a0j4Pmefzv7DJ0YrCDfJlluZF44nXXk/Dlb1m1m75uacaXkA7CZFxln25nTx4zjUcWe8z31kd/k7+nOGe0DiFqC0BFe5u+wk9288zwmM29yZGW4s2K8SkYvkCkGATG94eM1KA12qyY524vjHTj9Op0T2anUU7TjdIaM62M2s6ujn/Vvor/VsuLQ6poBskXzE4/4MVd26jX8VU6PXdTl6TB6uJwhB3JFzkH6t1GdyV6sgnsNp24mxw78V0cf8LdOlA4Vb5LmbF/hrok9y4kvwRYnEHXdcDv1GSaMX1HrF39dj+Zv+tn7xo6r+HTjyHL0g93+jtOd1PTZemcLnTQSL5nW6f631CkDKFYeRMf13qcXV5cb4WsgUfieX5vjkn2Pfpz/bpJuV6gCgDaAclbBZdpVVvPIC1+4DzJr3qCdJahB0hdzIbTdSgXd/Ev1Rq345iV2JbtL9t3dyg3ynXxtDGQaRtdRDUWNcVI2yCoTaf6yH8ytCs16uZnS2G20MGj5hdo6oDUOYIPu09hvD01S3R5EhF0SVNSpgBWs6SSp88yA6eNt9owUXAoLcj4692+28YYGjTnxuYJZQo07jvfaW5tdgYDG607eYMMLKVUXA1g3XIkyVpFVR7ygBpK1R8y+0WEuyG3EtW5HaCGF6a3lrQWq3k9A6OsGxUAjSb4MLEyqGsfpIT7qsGx3lVTDgJsTvUvf8yWRV79xUtrZidNCTBVA/aTY2MEs4HEbiCgamG8LY3sOYxCPcV+f9oVXVsfxLJPOnfxKXdjXMKsNosAfrCY7V3koMp81B7/pApWG4IsS2pjYqUqAHeVQPaoBA6TUt3DUCt7yitjnYQmWxQqxAAnHYowro3qlBaNVUsg0AKvuIwQkA/BlaQwvVUiqWUqwG0soK3BEYBKkLV34laH2sGHRob7CRjdb7TOAGJFDvIG3+ZQx0xOqRVqyDf5iKtaJ8SwVJ8QxiLEACPTpKNtNzi1ZCcaFieZpxYVG53MOlQUIOoTrzxI3OTtQAineAXmbLlImmjG6jciJbOWahEC3ePXGqqS2xmb1jN6xKPJ5hA7b1BFXV7fMMIDZucbdZ+2oRZ/8AaCW23N/EhOkkjeCbFseJlNUd+F2lXZoLQh6qs9jIKZqBswoAuqx4kK70DvDWvgHzKLFQReofEooIa35g03B3EP1NxQh6kPPMVMKN7Gq8yiBq+6x+IZfkVv2kuuwIreELBK8Q6vkSWDuVlhbO0gA1dAQwPaQeJYVSOd5T4wB936SwYetNMF8CZDG9Q+rITM7GezmZH0eZ9eZAZW2h9Mv9Mt5mbK1mptX2oo8CVOfPQSYt2oGExiMzbVDXVyMrksxJlAXCaFjW5XjzaiYyxqPXCP07mNRAi77QTqynSg28w9HPxyQJcKNKbCHiwM252jsfTrjHFt5kcONwN4dJz+xADF238wxkuCjFtnWEcVQ6z/BgiuJ2/wCHsGrJkzHhV0j8mcNVJIE9h9M6b+V6FMbD3MNTfmZs+1nLl8/f04tcz690JbF6yLZXkicLCb9p/Sev6zUuNgNxXE8c/szttVGer5efGvF/D+XzeaLJhR9mFzM/TPiOrESR4m3kXLBnnfRvErNh6kN7W2bwZrVtviIz9MuQWNm8iJxZnxtoyc+fMhLZ4rfVfiXAxurQ+DDaj5jF+0QTDXYCHD5/SqlSyaiy0jyiJi2aUXimaQWzQS0AtBJkFs0WWlM0WWhkZaCWgFoDPXMJquofappxLpxIvephT+tnVe1zt4sJT3Fal6v1jfHX1l6XhUYhqbmOGS/xF8g7VLB9s83Vtrj13ertNQ9htIdPYxWqqk78yIcrV8iWGtrAEVqFVzLLVKHA0QV5ljZ5m9TYwsea3AM1xutc3y6eA7idTA3tnJwHidLpm2nd2L+t4/V+k9QO4W/2ni0d1atzPe9Unq9LlTnUhE8WMZKFgBQM3K59tXTfUdAC5lsDv4nSxMmVdSNqBnnyhMLGMmLdMhH4nSfJZ4rleddzLmXCCSd/EwYs7NnYk/dMuslrdiT8yw49QEeZj5OvtMJMdHarveBe97VAbJ7RpErGSTRE8IMbHmEp1WAfiBagXIrKvEIaAdBA33qShZBr9IoHUSRxCDe4eRCrcEdtpWktW9bQiwJIJ3qVsAO0iL0lRfaEijTxuYv1LI1ccQg3iUWps7m7hCzZPA2kCbj5PaGVGo70DtDRQ2O/EttQve+/xLbHR3kodrA8QBOT7dXeXqB22+IbICg7kQNKH4IlECq19wBcJdIB37cSDHRO8Wp1Edh3jENIUqDQkKgNY/MgAXgLUhK6zTbQYKlY35glVtvd2kKKiirJ+ODIF2BHJHeDEXGwIK71LBIN/wC8mooFvk3I51KNtJqUDkJXT3WQe9AQNvEholQd/gS0agTpqRF6gDZ4HmLTSclja+8MspW7pb3EJCCuoIIMCUpjZ/IlBduN5SKcjgngGWCxYqNqgE+nRsdzKDe00NoGncm6JkTGTf8AiAwVpI24viDQI9p37ywp1UdqlNezDaEDuFJJuWCav9oTFCi3sR3kOkCw28Yqe7kjf4lFmIAI2kZjrJGw8QWdthUIhckUJW/PmMRVBNywmogCyP8AaTAvwByZoxYXejVCPwdKAdTTQdKjadOeP26TktMYQfMt2i3ejEZM06+m15H3iXzCtojLm5ikDPJV08dRTSXqtmg+kEF8w9KleZz66/TnelrRXYVLIW994IDfauxkVa1HvOesCdNhp4ltaHbj5g6wtdxwYS+4WDx5lIAtYNcSmAHJuG4A4G3cSjo1jSt7eZkUCCRKQgOaFH4lf37Gpe4bmUEyrYJlHTpPb8S8gcKCUYD8RYU7nmFW1q1XcKu4/EgN1tZlb/gQK0kt8DvCQgG/0qC2pCWBBAmXN1qYxtu0s4t9N8cXr021QJ2r5mXJ1uLFtz+JhbqcmY7saisuO+87T4p+XefDM8tLfVVvZP3MtPqDZiQFA25nNfDH9Inp42Y8nabnHLXPE30Y53icjbQ3aZ8jTbr1cViGvOo+bmxzMvRi3ZvAmhjtCfH60DGZ8hswsr0PzFwx3d8BIuaMK+mNTc9oCLvZ4mrDiLkEj8CDjnzqY8bZjb7L4nQ6bplZghOgHgAbmbem6Vem0s6eo7A14WMTpjr11oYcAHmY67+uuv28eGY/TGLEK34vvMx6LMSQHA/O06aORlIUsq8b/jmKy9IuLpmyZeo9z8HktOfPfWfbr8k6tuOQTkRqO8bjcOPmCdYPNiWOdhvO7t6dH6T0v8x1iAi1X3NPV1c5/wBI6UdJ0o1D+o+7fHxOhrE6fBzt+75X8z5ftfrAvhVxTcTyv8Q9KmDqlONaDLv+Z6z1BOB/FFFMJ73PR355ef8Aj3PkjiYzaCXA6fiowzxvuz0scRWfCuRfB8xgMsQWax4cpR9L7EbGb1bWnyJg6zGQwyL25h9Hn4B/EjHNy5W4bqIRNRaGmYftLYw4/PfKmaJZpHaKJkeYRaLJkJgM0ioTAZoLuFFk1MmXqCdl4kzUtaHcDvEtlHmZiSeZJv6sHHN4i2ctBklwb/pWHXmLnhZ3A4Iqpzvo+N1wMSppjYM3k6dp5flu9HQqvYcCAV3oiGjarsUalWSOOJzYCuMg2eJfp7WRD1WaB/Qw1JYe7vKMxxuDtxFhyzMh5E2EA7A8QdKi9t5eepBjdW7XXEvBiOu/E1ldxIVF2O3M6T5CVrwnadDpjOViyULJ28zX9P6rF1Gr02vTzOj0usCCKnlev6b0s+VK7kj8Tvfz3TepoGdNXi4v6r0oy4hmTkbN8iLuax3Nnh5psRIGkEmAS4T3Cu206ITRcEoW2oVzcx/Y465Zu94xVZd6qbsmBQAWUAyEAGqu6q5f7IaiG1G28bjNA7cRYDayANhLVWAvgmcfyIVDXWwk0UtDeAbH/tGqWK1IIE2NbSaV5PMpbJq6HmUTT6b1CBZQagbuSwzURdQlZKJvfxIhUe6pBZCaQCvJ7QCnZYwkWKG0gfTf5lB61obkE9oSlRYNkkbSjSkUONpHPt1E18VJGtFrDnxJjYOKPMBGOohaMYCbI233lCw4XIQRe0INquxv5lFt67widhdCEAAWavPcQ9PJseDI7AMaO0oOtDtq8yggAo53glaBPY+O0VkVm4ajUJAyimbcDvANUZtroCEQPcWPxEnI5bbYCMdgRWxNS6qkRRQbzcNk3Bqx2kAAAoqTI/trSfzcbDA2Fy6uKk1a3rSSPiEcbOLB47VvBCke4tx4kMC2MFh2/Mp9YAXTQ/MNiSL1d7lM2obcjn5k8IXqZRQ2uQl9Oocd6h5DsPgVRg02o3tUAHaxYP4lr1LKFBXc7EQ9AU7biuJCikqRtKYHW1G9iZEJI07V8wsqbm9zAQNjZSL8wn1oxW3eUVQ/tBZmBsDa95NevZRVnaEFpdrA/eEqMdNE3GYMLPsLHzOjg6egNXImpzrX11kwdG7btwe034+nTGOI8AAbQGapuTHScyF5KEx5clGOy5AL3nOz5bJqa1RZMnzMWXLbUIVs/mCMNHneS9YzbiDGCAXjtKrpCmpQF+1+OBKu2C8/BnK3WLdNIFixI9CtFXFjLudpMb2Ta1IyIlrB4PmXdknt3glqLAcQEYigxgaMgTHuo1A8XBXZhADWpHKjiQsNNVXzAJm1t4lFd75PxKpQhghgCNt5BNm2XmTSwq9jD9QaiaqAW1dto8DTk6jLkwhWcsviK/ssC65IgIVU0zbdhCWk3F78zc5vXlvnjrr1EV7PuETlyjFx7jG6kH9wi2CNsDOnPx/mvR8fwXf/AE5vU9W5scTIgbI06mfo8b7lqMV6K4VsEEzt6d/pn/wGLCQN4eRFA3IH6zNk6lvMy5MrNyYL3JGhnxodjqPjtHZDSgeBMPTL6mdfA3M1ZG3hnnrZpbNM+QxrmZ2NmHPutfSCsRPkw3NCXjGjCo+IjqHpaHJh1/55Z8j6snwI1BYhYejZ6bIdI/zN2LAifYl/Jhjjjq3aVgwk7kbfM1qFUc7ywreBLo+IernnHRx58GXEuJ+oyKe5qhIcSYWGbH1WpAdxe5nOsdxUhF8Gcvpd9n0jfk67Gr6kxF28tMmfq8vUEepso4AifcODLD3yJucyE4kupXidT6J0Hr5vWyD+mnHyZh6Tp26rqVxJyTz4E9dgTHgxLiTZVFfmMvd+kcf5Hyz4+VgG4WgmGGUwvxPfJJMj4dtt2l+nOR/ESD+RLHkEAfvO0SQN5w/4nDDoko7axcdem/i/7jzvTn3EfMc3MRgNMfzHPPE+/wA+lHaWJR4kU7wqZFDLOdvg6jT27TpczJ1+P2DIOVkY7njWxG1KrfpGmYujyalK/rNgMOPzeZKTmShqmdzOgQGUjzOT1LDE5VjxJXmEzzNlzhe9mJyZ2bYbCdb6B9CP1Fjm6jUuAeOWiT9s+3Fd2c7mBPXfX/oPSdJ0K5umxlSjU25Ng/8AzPNHADwam4l8e2aSOOA9pPQaAmaOi6c9R1CoftveUuDyZ0OhQLkFCqEnXiamupoAK6dgvFSmFud5RJ0AiQHff954k1VHUCDCUEk7yEqDYMl77cwmhyIzOCO0vHr9Ue6pe+oeBLVLNiAQosWNj8QQW1m+Iag//EOiN6hdJbUHBA2MrVbeI0kNtx5kZFo1yJDHL+o9YQzYUPtr3TPi6/Jgv0dK2umZ+oIbqHHzB0kcCe3meGp1YNcrA+4G/M7v0n6ycanB1BLYipo+JwRxuCISKRdmvBmsSXHbwZi6A8mNKkDfmcrosxxvu2/+86ysxUEHmeX5OPrUzQOTdkX8mVpvn/8AiNuls715lgA8bXvORhX2rzfzLFsd+0M0TTChKOgsoG3a4MUArN7v8QboUBQjdI23r4g5GCUCdrgs8Ab7aPMoAFeaMLXrah+ksYyeOBHlAL8C4QJ+0j5hkFFIG/4lUR27cx5TAWdI8CWpJsmS99xUsm1sg1IDD6t2FytQLWxO/YwkUKCCu8mwsgcQuiAAGzfrKOMA6tRuUq2De3kycMK3Epoxh/uvV5l6ELH3fpJTDe6EnJsrwOYXQ6VLavEtVTTq3s7iRVH/AOXa4ZNvoocd5TSsiYiAb77bwlcsN1GniWyp6Ytb35lkAIaFCQ2IVQEVtFlNPzv2hbEjttUNSoYEbmU0LYygBvY+OZQVkxje2O53hs4BI02D8wXIAFjYDcSrKsXsAN6sSFBkY6CQe4MXjye6vcPEbxuLJuTVAuJl53IlFBqNADbuYbW5snY94IV1WyQSeYShbGz3ZAoSjjOkWST5g/1bqjp8xi6mXfYcSJmKFUbu6lsQAu257S1sbdoRAJUEdpdCkY3ubIkZtJob/wDEvQQSum1+IzD0bs97/rEhhKYWZ9NE3N/TfTSTbjab+m6ZUALDeatQHE6znG5yzL04xrQEuqjGyCZc2WppvDWcATLly7GKyZ9pkyZi1zNomfNd1MosvvDGNyTcE4yreTM3r9Od6GA2k/8AEEatweIxF51DmWfauki7mWSzZr4kNE0179xG2ARS3Ut1Q+7TQ8SYYWMSlQwa+0BkZOYwHSpVRsJAasMtg8XKmFooY8kQzQB238+YJajXccS1x5Mn2qxPwJPNFKwDA6bkZgTVbTSnQdU3/pH8naPX6PlY2xVR+Zv6dVZK52khduJBa0TZnXT6OoWmyn9BHj6Z045Bb8mWfHV+lcACifPMsY3c+1SR4AuejXpOnTjEv67xoCqPaAPxNT4z+t4rrvpn1DJnD48T6QNq2qXiHUY10dSCGntDRmHrukTPjO2/mdp4mO/HV5eeVLjPtXc1EdS2bpWKNuOxmHJ1LN3Mr1z5JmtmbqFXYGzOfnzk94Deo3AMQwa/eCIce/l3xFF7gEkxy6IaqCQBDl9bTOjTRiZzsW2kdt4xzpUKO0Q5h2z6zC8hi0GrIB8y3NmM6Zbyg+N4cffTW5oQMIVshNWRxKymaPpHS5eqyFMK2Sd2PCiHe2b5aOn6d8+VURdbntO7g+hppHrZWJ8JsJt6HocfR4tKbsfuY8ma4Y6+W305n/ROl85P/wC0Tl+g7Xhztfhhc7MuRmd9T8vJ9T0PU9N/5uO1/wBS7iZSL3Uz25UMKInJ+o/Rkyg5On/p5PA4Ma7c/N+OnntVbGTYyZdWHIcedCjfPBm36V0g6vq1FWi+5otya7faZrsfROi/l+n9ZxWTJx8CdM41MrTqUVAOpZ6fg4+vO33XxP5Hy/2d/wCCOE9jIFcd4PqsIWskTs867N79pxP4oJ/l8NHYv/xO2VNbTzX8TO2rFjP27mZ79O3wf9xyen5P5j3mfp+00NzPG+7z6VW0FfuhwRzCqBpoTqHxsp4IgE00YpsSDndExXMFP4nTBsCcpv6fWt+Zv6d9anxcPNf+LGpTEZvo+X6lnHoMikDfUSI1eZr6LL6PUI/a6P4h58V0H8JYcTB+ry+qR/YooT0eLGmJAmNQqjYAcCWNxcuFzGb6rh9f6b1GPuUJH5G4ngDPo+UXjI8ifOcgpiPma5c+wypck05oJs6NeT+0yKJ0umTRjFjci5z+S5yG2DY7wnUFPaagAUt1Z4h6GYfbV955RWkMCL/FwV1DkioS4m7mWBV7g/MLgrqiw/aQNQNNtAJOmiLF9oIUoRqBIhMMXLQPmoaP7ASf0Mzll37XxIT7udhvcYjR6lNxYMpmKgkDmIQ7lpQygGMVyetQY+seuDvAv5qaOuXV1Ae7BFRQQnnievn0KVq+ZeqyKELRXBkKauZoRwSoI2InY6JiemSzvOUvssEWD3nV6UIMON0O/BE4/L6Ux9RXYfrIuTgEH8wfedyQBcgDEkEgi55s8oIsAt3zKCqTZMohVPxJeoneMVZIPB2g6g36S6J4HO0r0jY7HuIwFS6bAH/MIMCvO3iAUZTRkNAePxHpDRkLC+8mR9Ib94kdiOCeJeRmNyLpi5PcPBls1EiqETqrSF7wtTZEYVvfEqac2ZBuZQyWbPHiTJisfaD3MIYwuO7qoxMDqtj+LEtQTuQfiTHmAxn2gqTyeQYIcnbse8YDfhVVh5k1UBZ3+Iv+4Cq8sZZ53G/xAbjoZVXte9SmLFy+re+IAsZLqpZBAJ0+6XAOsldB87SanXcnc9u0gphRFHzDUFiLNn/eTD2Wrk3q2Nw107+4g+JTrpfetu0AiyXU3IYMswFmuNoYfWp2/Ii92Ow/+ITNsANlhUu7A7GEHOrSwgJqogih+OJCNiSeODIeR6iT8XIGolSbI7QftXntFDjUefiDWjX7hphavYdtpmAIIJNRwVvJ37Sr7WrMw91bS1xZMjio3B0jMxLWLnU6fp1xqJrnj9tSUrp+iA3YTTS4+0YWAETk3nTxHSRbPB9QxTuAIg9RGqbly1MWXPZky5SYhSjv720jzVzNqW4j5RW5/eLbKCgKgfJkcBzwT2lriU47FA8VM2uf21YeltjR8QWyK2/c7yytgDx5kVANxyOIZQ5CT3B4lBmU0SN/MIjVyeexjHxqzAfbQgACW2O3eD7vtuXiUs4UWSdhU6vS9AFAbNuw4E1zzempNYMHS58+yL7fJ4nQxfSEFHK5b4HE3rQFAS7nacSNTgpOj6fHxjU/neOAUcAD8QblEzXhrIMmS4u5AZVwdyiYBMhMgu5CYJMq4BXKO8G5VwMXWdEmcGxc5jfSEU7Cd4wCBCuL/wBOA7ReT6ep5E7ZURbJA8z1H0oblRUyJ0rYMmpjsOJ6rKq6STsJ53r8wfKdP2jiWNcc+dZXayYljCYxbGVrqg5M09MuzGZwJ1PpvRZerZcWMc7k9gIZ497Q9H0Ob6h1AxY+P7m7AT2fQdFh6Hp1xYVoDk9yZfQ9Fi6LAMeIfk9yZqqGertVLl1JUyiCWBIBLhVypJcDn/Uvp2PrMRVhR7GZ/oaDow/SuKy86j/cJ1zMfWdOXAyYzpyJuDLzls1nq362RrPt37f7QgQw3mXourHUIVb25F2ZY1jo3HHee+Pm2ecphxiAWCciAzkLfIEPHlXKKPMIgzLxPN/xSy+thrmiZ6HLhoErPH/W8xy9bpP9oqY+T/l3/j//AMkJwdo9pnwDcTS08j7nPoJgj7pZ4gj7pFR/uhJBf7pEMo5vW2OsevibegPsMy/UF/8AGH5AmnodlMjy33W0RqGJEYhhxel+n5fV6VCeRsZpnI+j5qyNjPB3E7FSCn+2fOup2z5B4Y/7z6KftM+c9R/5+T/8j/vNcufZckkuaczenTXkVfJnY00wWrFczndCvv1VsJvxk81t2nn+W7cDUGEHe/1isj2RyZGOoEjtBJNWdgJyUwkEAEUZWn2ccwRkrtLOUAbC5EQrvzLKjazVRZYGz3EI2y/Jl0VoBJreW2Es220NRpUbdv8AMFXb3V/mTQpsTI1Aih4i82Bv7NzNGlqvmWNTe07CWVHLy4GDISNvPiLBIcrV0Z2mXGF0mze28R/LpjdrF651nyZFcyz3WtrlidNOmx0OCQaF+JWTpsJclTz+01/bBztSk1zNnSnTege07j4hHo8QPAPbaacIXGKCggdpnrudTFEqBhqBFDvBq7HDDz3hgqo1KdvEntsG/wBJxA6SRq73tL9K1u9/BkUhuLoSEjYAwiBH1fAllWK6u4jKyBL2Kj53gHIBWk7dxChZ9WO2FVFYk2s7m445VK1X+JFZd72PaXV8BYaStCx/tBarv94xm22aV7dPF2N5EAwpbC/iRTkFfO8eNIUEixXEAWKINGDDSy7d17ynawBex3gOCxVgNie0E0AxuhfeRcEVAFAfqJZRSAP9oGN6Zf8ASe8MsDemRFqm93t4hEb7VY4uCvAPmWWQszX+kp4EbX7jRO+0WdbEna/MhYs1itI+YSi2N0PmUwCJZOq6G9mR20UydoQDM5GuxJpJ9oqD0Sz0d4W+ngDzvvCOFi4IFg95FxFtQrcTOBakhq5hq6n2t/aeZfpHVdy/SAaztBiBhdjftAtE+/jivEsrp50+doJRcjDXuplFgd1Ig6XBteO8NMBLkKtDsJ0um6I0C0si5rFg6XJkazOph6UKBc1Y8K41oCpZnSSRuc4WQE4EA5ahvUxZ8lGa1o85oL5tpjObaKbKWmaabmzE8RAYneQGyRsa7ykZT7TtRmNYvSZ7C7Eg1cznW5HbaaMjgOVPEBwpAAYD8SMXyoMykbWo3lI1AkrRPmGQdO5BUwQoJF3faRnKo5Adq3hOGFadxDGIEhgORzKVlA/1VyYXKtDdaxVQlRnyDSCWbtFtxqU7XOl0GIY8es7s01zzta5mtHSdKmAXy55M0kxQaFqnpnh1kwWqTVFEyajDRtyaorVLBgMuVcG5cCyZVyiZUgsyrkJg3KLJlaoJMq5ARMG5VwSZQRMWzSFpnz5QikngQYw/VOq0qcanfvOBkazNXVZTkyEk8zG8rtfEwJMWeYRM1/TPpub6hn0IKQfc54ErlQ/TugzdfnGPENv7m7AT3PQdFi6LAMWMfknkyuh6LD0WAYsK0O57kzXDKVLElyxILl1KEuRUkkMkCSSrlEyCyYJMq5IRy+vxZMGUdV0/3D7h5E3dH1WLq8GpTv3B7QsihlIM4HWrk+n9UOow2FP3Ad53+L5M8Vw+X4/t5j0ekLS9jAbEVbUknRdRj6vpldGDWN/iO3U7/vPU8dhWRnGMzxX1Vw31DIq76TRPz3nr/qXUjpukfL/pGw+e08ErF8hYmySTPL8ne9ZHu/jfHk+1bMPM0ngTNh5E1Gc31OfRbHYRYPuhvFA7yA8kibSNxInMKydeP/Eqf+0TR0g9hieu/wDqF/8AxmrphWKHm7/JqxgMWIYkcGrpcvpZkfwd56ZSGUEcGeTUz0f03L6vSLvuNoGo8T511a6erzL4yMP8z6MeJ8/+rJo+qdUv/wDsY/5muWO2OWJQhoLYDzNa5Oh0y6MIJ77xxLKNjLCqqjuAKkZQwNftPJ1dqojg88y2UH9N5KutXIl0brxM4uBKalO9eIsJkG1b+Y6q7XIhpqB2gwvQQLZT+kJW/O0aWohS36wWI1aSBfmMZQupNq1HwYtmZjfBjQDVNRuCEJBFAV3uKqkdgDtzLVqbwfMugRsfzK9t9rkBaQaBNk+RJoUoLFkQaJ45ElkKR3jVRrOxXvtBZVxkV3hHIxoduZavex3+JEAqE9wL+ZFDhj7dgOZbaSQK2hEBONwfmXwKohhv+kvcXtxBbYAnmWp3BgwJ9pA3rvGBSzAd5dKpW1sHyYWNglk/tGCHIoBb5qoOR1oey/Jk0qWsjYmWwrcAEGU1QYC6HIqjKJH+napagBtwaqRiAeLNSACjVqLbSD23vYAlq/to73KegooSglezR7y3LaRsNoN+my2bNbS9VggmhIhrHY0RqG9wSUdK/wB4WgpVr7fMooFaxvJrSBEVRwZbAbaQAvxLC6+D/iRl8bEGpTSVUs3tPHY94zUgFqgvvDONRxs3O0Xut+3Uf9RECjkCrsBRO+0jZLTjYQ10ALQ3PkQiAbsbfiAgZ1BpU/cRgBOM2BfkwzjBI2AWv2guCEI5HcVAJNlu95RY1Y3PeKTYU97S8ZYG6uu0Bm9bEgyBCxINkeZFyNqu9/AjcYyOwr7YUk42LH2n/gzVh6Rno1pE24enHJ8VNiKqCqmpwv1IwdIqb1vNNBRtKZ9oo5Jv03g3aoh8sDJlEy5cwElqm5c+3M5+fLqaR8hYmAObP+JnWbVobF1tAOgnzvxIxYD2n29gZEpx9tm5m1i1Wwax3PEs1223h6UPGxHiUMTE0przIBY6ipO9D9ZGRfvAO/aQhVy8EgHt5jG0vum/x3gwllINHjmWjjYkbrzUbhbWrWu6jiD7Wsj2keYQDuaofaOJFBK0NjLNL7j9o2MutX2mx27SCseRfUZaNXOhjybATEHIJB3oVdQsLm6M7fHW+HSTJGB5jQmNVvM7OjTdyiYKm4QgXLEgEkC7kgFqlF5AdyiYsvJqgEWkJgE/MAvAYTBLQC0AvAbquCWga4JcQLZqnM+o5qTTfM2ZclAzi9dk15K8RG+PbHka4lobmVixNnzLiQWzGhNr1Wj6Z9OyfUOo0Lsg+5vE9p0fS4ujwLiwrpUf5ivp3Rp0XTLiQb9z5M1XJa5+x3LG8AQxICEsSAS4Fy5UkCXJcqUTIITBuQmVAu5JUkIo8TF1uEZcZBFzYTFZdxA8snU9R9J6stiJKE7r2M9b0H1DF9Q6UZcf6jxPPfV8IbGTU5v0X6l/07qMgfUUYcCduPlyeXDv4ftfDf8AxP1jHN/LgmkFnfk//wATg4Jp+o5z1GbJlblzcz4Jzm+69s5+uRtwciam4mTDzNT/AGiHp59EuYCcy3MpIBvKx8yNLx7GF/LP1e/VD/8AETZhFYwJl6gX1f6Cal8RXm+T0KEJVSDaRwMBnY+hZd3x38icabPpOTR1o+YHpjxPGfXPp3VH6hnzrhc4mNhgL7T2RiF6zphmPTtmQZRypNSxmzXzsgjYiO6VNeUCew+tfScHUdNkypjAzgWpXa/ieU6IAZHB5raXq+HOzGzSxq9q4qWtDzYkDEigN5KKj3WPxPLoMMRyARCDLe3iLALX2A5la6au/b5jVG3238yw1VvFgamsbQyKUVRPMIOkJuv3g6Bvdk9pYI9P5uWSVIIG3mFU/trTUEEk0RZ7SHJuV0XvtKDAivBqRMWV0ghhx4ggdrh43okne/MFbObccyJiyDYA2NS9PH/EjMef2qWpYcCQUFDEgbfmUyrf42hajqPzK1gkivzKigilwe0IqLFUJQoURuO+8saWAPeQRlI588ylQLe1jsLjKVl//akC72NpTQaASNWwuU6qCa7yHUSRzv3ghSYPJmq1NdpC5B2A24gMrAe0AQ+VBqjIGatS78AfvAyImTGuo0R4iyWugpl5FK0Vsgjf8y6LfEoOxvz8xnpkY9QIrj8RQc1fEPBkZb32I3qPsAxn3G+3EgYh7IEjAhb7mUrNQJWpDT8hIPJIrzLqwCGoVFEhnK3v3swy24UChDWabpYAbgd7g6wCaFExnqkKRY08DbiLLKtcDftKYhYMAG2Y94OTIPSCjkHsLkLIHLHc9pRYGmbaEXjIIYnauBKVz6amt72EUMgs9vgw9evTvIGK9+oW22sADn4lqwcmzW3iQOgQ73q2AEJRj9tA6r4PeX2uKDJo9w28iQWQNBBvsdpox9Mp4UgeDNGLpVB4qanKyMmPpdbAm50MOIIOI0IoG0m03mNSCDVKZ4pnqJfNDR5yROXJUS2YTNkz2Zm1R5cpiSbYWQZTlgaI2I7xZUG7Yg96mNYvRhINUb8i5bEIeALHm5mUkGgbs8S/TRjZu/mRk71C1ixXYVzCVgVGkUDz5iPTYD2sQe3eFRLbnjxtCmhQ1ivyYIYpYvY7bwCrUSBseJavZAYV4hFlqaxvDORQ7EAhalvi1XRpa2+ZMakLbjUpBEALKkML32lFbq/dvKILNa/aBxDA2B8wgfSoEFr8LAoBgQd/jiOUWwNEfNy9Opt9vxC5C2OwB57SsZK5D8wxqDWd94vITer9Jvi5WufFbEa49DOdiyV3mrHludnVsUxgMzK9xoaVDrlXAuXApol2qOqJy4yRtIpRyyDLMed2xtR2i/X25kXHR9SAcld5i/mPmCc/zCNxyxbZZk9f5izn+YG71YDZqmI5/mCc0ofmzbHeczK1sTG5clzK7TUb4Lc2Z6D+Hvpvpj+bzCmP2A/7zmfSOkHVdYNY/pp7mnrVIAHYS3wz15OBlwA8MbiZ1MXwYYgiyK5ENZAYlyhLlRJDJKgUZRkMomBUkq5RMiLuUTUFnAimyQGFonI+0W+b5mPqOqCg7wpX1LIPSaeW1hc9ni50fqHW67AM5LGzLyzesrXnIKCu8mIUJnR9QC+DNSdpt356+11pw8iaMn2iZ8XImjL9gkememdzLxwDDx8wk9jIlp90jSJ90NUphq6onxHg0xiV3yO3zGE++K8/yzxp4lkQUh1I86hH9Ga6vGR5iAI3ptuoxn/ugesB9o/E8b/EuF/+p5Mqg1Q4/E9gD7F/E8/9W361/wAD/aNxrnj7+HM+l/Xeo6Z1w53OTCTXu5X8TX1vTY8HWZMiC1yAOtcbzn5+kDHXi2bxLxdVkyBcGQ+9faoPNSd+Z4c+uLz4rWoRabTv2gs53I3lKGo/tUIAXvtODCiAbN+7xKIqtr2jEA5P6Qa93u4/MIpNr9vfiQrtvz4haALN9oWpXAvgQFlLUgCz8SDJoX54jK0jY7/7wNLE/dGp5Dakgc78xoVlB3sfMFLvgADxBYlGu7viRUbK9hQL32gF3FGoyxqDNuRxB16guoA1+siagfeMVgxII37VAqntRS+LlXRO28FM3TjctINtqod6gtry6W7g8CWDbe4bjzKD0qSNI2uU6AMdxvvKOuuaEI6j7RuRCUSAhRZ2vmXkGp20udKnY+YIIGx9p/xCISiF5kMV6moarvftIXBFWBKI4oUJRUWCd9pFQmsZsfsZYoUxs7cSM5T+0HtKsBh/vKivUOwqjyJYbU1HnmXpUkN34/EoY+aNUNoEpLonYmWV1URVfEmlQtNZPEgoJt3MYitDEkVRHG8AK5uxUI/cK2EIOyn3d+8BeTSWBA//AJimyZVYaLJvcCaRhUpbEl/2gIo0n3+69tob9BV8rNej9AYQF2SCDzRkY7DSQCIZRmo6jC6ACzua/Ejn3ACwJCBZu+bEIpqNsfzCaEdOt/cdQ5FSHERzQjVxktaHc+Zpw9Gz7uN5ZD2yYelZmoKSD3nQw9EyncVN2DplRRH0BNSNzllGMIJLqHlNTMz1Nqb6kE5JkyZaMWcxkqtOXJ8zFkyEmVky+YAKaveTXxM6luCJOknmAELPsfmGObsVXBhHb3KovkmYY3VaUYab35kIUk3VjY7SzQJYcnYGBbC9Ysji+8goohYkoQRtsZGVFXT+1wkK6jZIsQ/6YPuQMRwSeIAUNPtO/cRaqbJ1ivHeMooTZsnfaUhUH7rJ4uTfKGChVE0e0rWC/HfcGQAM1jn4gvjJfY123l0Gcg06Qd4OR1GmjxzB08N+kM+mOd9u0KFACtggGHZICkg0OYI0Kp2v8yWoUFtz2l0XQ/1EVzBJZQa3XyTDBGSw268jaXjdTtQ8wMzGty25MjuPT089xHu4ohtx4AicejUNg23BETxTwzhiDzNOPJtM2UU5OmhfEiNO0uu06dLHkmhXnOxtNWNpqDYpuGJnQx6mUGBIVkW4cDJn6dMqlWE43WdDlwW2O2Xx3nomETkSxIuvInqTJ/MHzOh9Q+lh8uvGQt8zA/07OvGlvwZLkZvWK9cyvVi8mDNjNOhEXZEJ9mn1Lk9SZw0vVBpjNZiXbeWTEtqm+Wueseg/h4AYcrdyanXOQ8Vc4/0Kx0hJ7tOspupL7ah+Jix3WpqUbTNi2HzNCMJFpg2hiUBCAlYWIUgklFGCTLYxTtILLQC0BslRLZZnQ5nqAckztlinzfMaHvlmbN1FCIzdSFUkmpxes+qgWuL3HzEmluOj1PXLjUlmqcXqfqTZCQvExZcr5Wt2JMCbnLnehNkLGBdySTbBvTj3zYvMydN902gSPV8Xo/EdxNGX/wAuZse1R+Q1ikeqeme94xIocxqQQ47iCuxuF/bB/tMNUpdl/MY33D8QO9QnO6/iRx+X/k7GY4TOhj1MjypG4NsyH5EXCQ0wPgyj1Km8an4nC6xRl+rPjPG1/tO3hbV06mcT6h6uP6k+XGl7D/aRvi5rJ1eNhnYaaHavEXjxMzqxxa2Xg1vND/UCvOIg/MU31HKx9tL+JPGu3N7szF5sb4yNSEFtwDIDoG37xZc5PezEt8y71KASdtpy69+Hk+Xm89eUyNquiB8yl09zvJ6LWHbYHvFLhJttfuBmXI/SLAO/mWCFB0IPyRKVTuQRY7VC02IxQpR55HBqQ+66JUxa3qFXsbMYpJJYlSYwWaDdxKK6qIr/ANoRH9wNiFjTWLYgXzGBL4TqBLQVxsti7Ld4xgb0jfxK+0g2akAhW1hXXcd43R/3b+KkDBtiaPxKKVZ1d6lTB4yFyqxJBvgdpXGUqR5G3EWgZnAJ3vvDNHIe1byCZFKkgcCQbWSYWsXuLlGy+kgAVBiqDjWTv4hE/ae1yADTQon8wWvfevzKorILaBpB/eCEfUdZGnzIGNDU23YSzWS11VAjbqa3PEt3DDgfEj4gpux+kGrokwDVSSByT43indsWTcULjVYi9DEED/EH0wxBILGuITAl++3Mq2ujVneRkAHhqsw9I0jc6hxvIF7kgkUJdWBZ/eEV2ILUYt1Zl32PaDDNBqyT8AyWoyb+N6lag1ajv8yhRG477VIlo9auu4BN+JQFeR4HmEfb2I8VLCs9EX4lxZQgqQb+2NwYXe/mOxYjQDCbcSrjAraanLUi+m6UKoubVRVG0yjOAajVygibzHSGs1RZeA7xL5KkVM2SYny7yZ80ys9941KY5JiyQDRNQFye6nsC+R3g5UdtRxuduxExaxaJfDG4Lt7me7I+ItFDodR0m9wDzJ9ovx5Mz5Yp2PK2QALW3eoTkn3XddokdQikngQkbWxCkkHzAMC0ZVodyYRYXexobXIGRFazZbaUugp7f2hVoy3ew8yiPcSDYhjGQpuiSfEBX0k7Wfgx5MMQEn3AfFneAVXWbHmoIvXq1USd5btob2m74qXDF2RZAoVsfMHEbc99+/aXkyNmUkk2P8QRswayNt67zJmHO+n2UbF9+YFC9QsQXyWA3HciCrBib2viEozjdyWL6VvehBGNrpTq+alg7UebkXJ6bEEA33MGoq5NRBHEO1KjV7iO4EAZtR1D29tu8sP7iALFSi23qtx+N4WPEWJsEX3qDrYMSDtLGrdtRFGBHxq9rYIrzW8wUVYg9p0jjVk16t6viY8oBPFEczfNzw3zcFjaa8ZmJJpxmdXVsQ+I5WmVGjlaVGpWhgzOrRimUMO8EyxJUKzZceoGcvNhZMlgkXO2y3MufEGB2mOpsSzY5tOwGuiBtvFZMWN2GpFj31K2k+dyYBUE+61E4+Y43x4ZX6DEx9isPgQf+mqVsZCD4ImwVR9wPcbSqOmyd+LMv2prnN9PyAgBgbmTNibFkKNyJ3lVRuT2nH67/wCqc/j/AGnT4+rb5dPj9ut9JGnol/JM6KGcz6a3/gk/Jm5G8TpfbrG5GoR2M6twZkQBwLmvEABQkGhIwQEhiVkUkkkBWQ0Jky5gJp6g0pnGy5NTGztM1TXz2Yps1d5h6rr8PTjdrPgTj9T9Wy5CQntH+ZJLUtkd3L1aKN2AnO6n6si2E9x+JxXyu5t3J/JgXNzhi9H9R1eXOTrbbwJnkuVc3jGpJckqVFypJIDcB3mxX/7Zl6YWSTNyKZHq+KeBI4HkRuV7QQUQMaIlutCoeiaUp3j12ma95oU2BIvLQu6RZ4lofaYLH2w0AbtLyfcv4gr90vLtkH4krl8n/JuOaEmfGZoSR5TKlQoJlV6T6c2vpB+Jk6zoRn6jXrKk7TR9Exu/TAruPzFfVeoydHkCvjYK2+qpL48sVlf6Vn0+zKr/AA0zZPpbqLfAR8obmvD9VDtRAAJG8afqSEslFiT7Ssn2lSd2eq4mfpTjVSrEgmqIqoKBywHK9/idDqOuPUYcmIMCl2CRuJiWroD3A8Cc+s3wnfd6u1ZLhAp+0y9JQjYHUOPEvUbpVFk9+0vJq2C3uNz3mWNUH0kkbdrEh1Ddj3u7ghCt7kHgiWXshWNQIqB2IrcyNg0gEb3uYa5fR3OxOwIlHJq5G3aCBFfaCW7wWJBDg6dtwIYyNkJ2UAnb4hZGVcSnSPUU8+YULMUxq3duIGR2OkPQ81xL0u9EC77GEqcePmE1AAuOyNzzFljqNLYPiOfSEK+KMFGGuhsfEGlNrLDSdLrtUN9aagw+ZYX3luG7/MY3u0ux5HJk8KQmUene5r4jQwZSwFnYbysig+0UV+OwkxvoO/tB2JMsxE9o43J4lkg7EylVV3/uPYywDy+zXBoqUkWBXFwTQNLsLvcwQQHIYGCFY2dQvwINM2IA8QHQK5phUhDgeT4EV95thdQachDqaoSMwU19pgqhVbBoHiKJPqb7iQasSi1qiTQgFSMjAdjUEPpqjQv9JYyEb8jyZDRMyhSFUjfcmK1Udzawi5Jqt/HmQ4x7QTxAMKa11Ygoi0w5/ENcT6gK+ZsTEdIU7jwZZyuFJisgnczSmEDiEECwi1TrOcakV9sFslSmeJd5WhnJvDTPXeYmyVBTJZko6RzRGTLfeJLe3mAz3zsJy0vWI7d+Zehd/wB/mLLg1vVd4zZVskD8QxpVkEgUo8d5LDd9PyIfqaSwdQbHMFSgx6mS67SIBrUqNxZu5CrJZIsXyZCyvkN0L3BPiFlZSwA32/aELYKQo9PY8EjvDx4CoIbxzCXRiYMzWewlPnJN8le8pUzdOVwqbIq6Hc/MHEpa6+4UbPjvDZ2Om1Bvv3gZGUMVS9X5g0bsV9nbuZRbhVU6a5PMir7C78k8mRBpcC7QgXJiapPupiTfiXkBABVLA7iFkC5MjafavH6S0IRCqjZublxdLxsPcaZbkQepqKvqr+3xGWMa6aDDzUpUVQNJokVxJhpNMHsA/rL1qFYsLN3GohGxayTtvwZXpe+3pWB32jAonWx7E7wsmPSASQ1+DHZEV2Ht0k7Wf7otXCIFFgHna6jAClRio/eDd/EpHINcn47SFfdqHfmGuoWQdxIkD6lrYFdpBlyKpUklW32loFYGrH+0Gz7r+6F0SZGAqjphO5Le1Bv2O8Eb6bNDuP8AmWFOz0SO5qE0n7WoR+JtophqA2qtpEajR5nbm67c9a2qY1WmZGjQZptpRo5WmRTHI0o0gwgYlWjAZQRi3W4wSEQOd1WDUNuZj9N1BAN6Z2HWc/Pj9Nyy99jOffP5Z7m+WQklftquZGPtALGuCKjMp1LsN/gwlpsdFNz3PNzk4spYKTuZzOsN9Q07RxtbArYA/M5/V9HlyZ2daN9uJv4/F8t/Hcvk/wCkNq6Zl8NNy8zB9MxZcDOuRSAd50RzOtrtK1YroVNmPtcx4JtxxCnKYwQFhiaZFLgywZFLzreM/ieE+o/U8gyvhxjTpJBJnv23WeB/iTpP5f6pkKihk98STWerkcr3OSzG/JMEqaB8wlahpbYXZhM4ot34A8To56QdpUs7yQipJckCpJckKkkkkDT0y+25uxiZcCkYxNmPgSPb8cyHY1s3By/dG4+IvKPdcjszNsdxCRgeP2hMtiLZCJWPTUh9sB2s1IjVjsxYNkyNaNBvBzms1fAjE+4RHUH/AMQ0lc/l/wCWjEZqSYsRmvHI854lGWplNKjr/wAP9cMXUDpn21n2H58TsfWVD/T8jEC8Y1b+O88Tk1Ah0co6mww5Bnb+mfxGmTEek+rn2uCvrgbEH/UP+ZueZjl17c0JifICPajcVCP9I0dVDgiYunPp5c3TB/UTGxCsDYYA8zQG1e07A9zPJ1PrcZ0IofG8J2OHKDsQwqRELAEe4j54kKjYE2RwZk0bOclECv1k1AAdt/2lnKWVEoDTf6wGrVzKaJz7q3IhbNjKUCDxfIgZGBN6dxuSTBV7UigZNFqt2O48i7lgf0zqrbtxcjZCMfa222gqSStna+8IPGV0k7A8xRxsTZazzUqqYjxGOdRDXV+BIJjybWux8ykyEjbg9zATJ6dbapPULAf0wKO0sQ5tkLc2LB/4gEiy2j437QkB4234i2OjIQ90fEKIswoKLJ3BjfVDYwpWiouJC0wIOwUQ79wBArgmIb4CWsKBzfaQgtRNEHtxKRff3Kg1+THgHBq9UgtzQHEoDWRkZf8A5leoNQJMW2xY17eJRWmI8QhhLUbF9pY0st8G6idZZRq2FxuJVVgx+yr28wacDWRFNauCCOxEDJiAvTsfESMhOTVyQfdCdgQSCPce/aFlN2NVvt2gum5XTbc3Foa3qvMaLDatXMhugXDqX27mv2laHHbbizCGX0wK4PfxK9S9gdiaFjiFRNms79rqWoAJLMAb5JNSDLS6CLN+ZG0n2k0BA6aYgoh2BCMRkap3dBM8S+Sot8sQ+SFNbJEPlgFrlEHmS1NQ6m3lqrAbbxmNk0srqQeVMLIaF0KrtMXpnQnUTS77XtGhfUQsKoDcHtM5GtNhZ+DdS2Jxil2J5Ex/psXRYkKCxPaGNGgArYHO0mAlbYGmqgb2lZAysdQ1gnc3LiJk0hbU8n9pMbAqW0nSO/aA6sV5r4kdGbBRal8GXFw3F05dNX9pvc9oBwKH23PF3AANAF3ryBtNRRxgOpldjsBXaMMZcmMtankCyYAX2EfFx2LA72SK/wCZCwKkEtqG252qMMI1srUOfPiHrvtXyBDtNRB01zzFkirHb52jE+sGGdhpLMwvYHtK4JBIBHAgFiFDKNyYYx6wpO5I4J5kpi1di1Hb4HAluCbvY9oQxekilwDq303vBJOsuxAB2rxCYBixU+2yJarSaWu/PiGNgWY/g9jCyOdY92xA3IjMMD9u2ogDfaRXbILY7+TKyYmKk3Z7V2i1x5FYckdxJhgsj3yxOnffvCD/AHWL8d4CgKzBzsdr5lBgr2LNwYMEs9AgE8mEG9PKwHI2P/MDKSGB42lK6AhdJN8C9rkww3QiCwb7UZa48YZi/C8kn/aCCW1AtSnbnaVlWyo/t583NJhirrcriCtkYarbiCwcZCuVTY254gEOSBXB2jTjZvco91bymEtQf3b/AKQMi/3d7/xHe7zuNrlbkMrbiSbFni6XjyTSjXMWRSnv7d43FkudZddpdbQYatEI0YDNNNKNHAzKrRyNKNCy4tTGAwimFzNnTUCJpMW4uSq5GYBbGn9YJJsWu00dWnfgCZ99YN7eDOHUyuXUxYzUAKA+YZNrfA+ItUKqxfjmhLSgArnjbaRhBkogWSDHpEIo3IAI7XH4dzOnDrxWzCJrxzNiFTUk6tnLDEBYUqLJkBgy7kUY3E8z/GXTX0+LqFG6NpP4M9KJg+u4P5j6XnTk6bH5G8RK+dhh3EjadO3MEyTblipJckKqSSSUSSSSBJaC2AlSxsZFbcTDia8ZFTkc96MsNkU2GMO/Py47yili2NmoHR5jmwe4bjaF/dI9MuzYoeDD0gqZTcwidOMmFIY0KgpzKJswlhk/EN5kzm+of8zZhnOYk5GJ8yVz+a+JGnEZsxmYcRmzEZHBqSW0FIbDaVGfLuOamQtexH7za1dxYjG6HJmx4MuFNQZAG34I28zXLn2zfT8SrlyPXtVDYMMAswO9Dc1Hdbp6Hol6ZSDkfdyJj6fJk9O1qia3nP5Zs1g83ut0PgSawuxB2lAkrZB3MNsi5DuCCfE4IsHV/d3sXF3pYEntvDGjte3Mt/T9tGuBUGaUMw1jV+0IsCpKjY8SyoJHtBriUqlmI4jwuByMxq9gIxHVV0sbPYQXGpQo93zBXHvXmPAtGJbbudyY8soFAXtzEem5u99+0Y+y7H3X2hMAaO1gExikhbU8xeRC5JAoVt+YaKU91334jwDX3kje62qDkHqqD/fxUB3b2v8AbW3zIGB1lD/mVTGyUPaAQNvzBVSVtvyE7wsRQqSTXz3EoOCrP3rc3IhmHIqt7mAcDgcLByOj6eau7ghNQYqNvj/eXQCA7fjxGiMKVjtR4MFjSjuQKuHottJ2B5HiAb1FDRPFwmKJVzXcdwIRaiVA2qxt3hDHp5OkX4hKq5CwXY1QNQYzL7Rfcy62YAWLjhjUBhfAPMAYjd1uBW0q4IIMQJ7d/Mh2YA0STf4lagSCRTAAGHoBW/PPcyYYDIfU5vjtF41IYhmre+ZoOP0xs1kja4t8elvbue9SILIoRQVNHzE6jZGi42tRonYdvEpkINrKOr6kz5ngPkqJd9U6u5btvBALS9PJg+FAJY8TN6YtMQArR2PkyggYH3Rdt9hIu7qNVWTGfU232/Ex5rGoyEOpra+0F2IDUPtO5HAhNkZ6XcCQE4yUbaxdSIWjNZVRbV+0IaSLdrMIKptgdv8AT5kRVOQAAiu0sakAmWz7v0AEYczMASAAO9SemGttgoFADmLOMn2pQ+T2lMMGQZLH2iWFtq0tZ78zOcTLY1X83G68iqVxnbnaX2vk9SmK7DCidqoQW6nXXtAa9iTe0UczvQI01zAp73AFwb+mv1GchRTG963hOMbr6ZUBrs1sRMyKEbUBR7sNpZDNRU2bqrqF+xgxrvRBHkyKq5HpgTtuCeJnfIaCgmvkwkVl1afFH4k1n7LpNZGxI43jQFsHkjfmIC3q+TzCLajyT2qFlMKbK5fTr2IgOdtJ3PnvJkcha5/94oOw5Cgj94NM03j0f2w6K1TA0O8zeo7WAK8/McofYVZIveRENstsOeCJQLDTqFeblhmLHSNufxABvdgb35kxZVrjZ6FgVublMjICWbdfEYtgjUPaTyJMzKi0uplJ3sbTWKWGKnf3CX62NF1tsx244kCuG1hbA7wMgxZTpfUD3IMJhjVk0bgiu3eWiqiaySw8dgYnHgCqAr6h2vtGIlKQx1E+e0YYH1QRQNsYSZnTSA1C7BHmWmBd2K242rfeCVIyAFlhcMZkfIxTZSbrx8Stbf2izAOJWb7r+IY/8xWU6SNzcGF6hZRxZYxTf03Nfbe02dQ/qUUQMasnj9IhQc5GtWB8GWXFngeLJc0hpzjeJ9JNjzNOPLtOjpK2K0YrTOrXGBpVa1eMDTGrR6NKjRBIkVpfMKy58epSJgyH07s/pOs62Jh6jEdQInPqM9TYxrlZjbbfAEitqJ1WILow1VRrtCUaVUkbjt8Tk4moSF0niHhvWTdre0zKXRQOT2qasSaRdzfPtrmtuKakmTEZqSdnU9TDqLWNB2lA1JCqCZFEIGddeNh5FQ1lPxA+YdRj9LqMmP8A0sR/mLm/62gx/VuoXj33++8w1NueKkl1JUpipJdSVIKkl1KgxJJLErVAuWHKnaDZMlQm/ptxOSuvC2lu4hr1hU1kWvkTCjFDYNTTa5lPmHfnu2eHR9RciKyG5Wc+1ROMmR8bexjzOiXZlTVzUjrx8v2XDEAGWh3h0jVj2Qn4nOYe6dEg+g9c1ML7hfjaHn+e/wDqQWObMRmPGZpxmZYbMZjjuJnxmPB2lCX7xuD6ovT9IECM+QXsOOYDiKHSvsQAqsbs/wD7+Y3HPtkZs/U5i+U7sbO062Loin0o5/cvuAQefJl9N03Q4sifzGb1ByQooD8+Yz6j9SXqVXHgWkXYLVADxUnfUxzY3ytf3WPmClG/HNiUxXIACQhrc+YajQulv8f8TzwBk2X2+ZSuSApTjeMxacjFAPcdwIQxFjVg770RAEMq4yG+66sQdQWyODsTCfG2PZwDXe4IUMv55kUIJ2s6lrkS1ZQxPaUUGNSy6rlqGYUVrvYEIMNfu1b/ACZKVm3J/SDjxKSWZgE4IJlZAAfaxKk7VyIFg6faLJhMw1fnejBoFuaNd5FTcWpK9oUXpq1HejyYRxqEIWgxsnaUHW9IPxUohl1qKJ8QKQU1bVLoXpQ6fzuJTP6YAsEHx2hoFYhjt+IQwD+mcQNLW5iGxEupB27gQxkK8sCL7SzkDtf9vjzKKxsAPjzLRGDb2QTxUjCyo2G3A4l749tj+kIjmj2FQ041AmviA4bMGZiPkylZgpFgr+v+JNBOSDuKvvL9UBiB9xgFizqu/wAXGBAFIO996jViEqyAne94V6SeN+JmcAPybG+0JWFagAT4jUMcH7u5MAP2I3viMxuT7av4g8MCRR712hMCxViCdjVXLGprKgE/mCayUCNpAgugLv8AxAtnLGURvzUvSoonY1xISL4/Wa3XTVf2/rKFKTttz+JGfVTcDipYBYfHiZxnBFfUN2NtrjRl0L6ZIKjgETNpIb3GwDtXaCxtt2AI8y+VavUxl9ThrA7mIyZAze1aHeQMOLu+YxQCoKaQdVbwYWmRBqWuO/eGUBIKZQSf9WxlHAws+0gbkBoNgAMNt4MNCPjRiKobXY/2gEMwFsPwZfquyhautxcMCyLNVyIPBDYmvT3/ADK9NlNE0eI07NqBs/EsH2lQSBzQiRVBGog3YG1Qdx9x3l+o10rV524kyMBxvY5lZAXJrTv8iVqbGRpo3/iGmJylKLEWwy3QC0JBYFjTXAl4wDuCQJEsNut+QZNBIOwvxCxWogBBuT2gjUNVn9oQQ6qJ/aMyLVUboQYEP7RQ48CTG+h7oGuSZahdJIG/iWqHc5D7fIgT1tRb2pfOw2g+qLHqMaXgdpTkFiBv8wSrWPaDXO3EAlyAOG9QjvxcZlcBgVOod9ogKC9nYExjYyrDt32ggtbbXdeIbHGXL2PGk+IrIWVR2HBsROXUFJFGuJqB75GL6VPPiCVBckEDzB6dDndUBKlhYsbXLGAhylNq73tUZVFpCi1P/Mtd97D/ABBew98L2kRnGW0HG4uA5WGLGMo9q3VNvM+RFyuugaq4A/8AaHSsAX8/tCK2bxDfi4NCAVsix5gNjYXpe1rmOyA4iNbAgjsIG7Y9J2B/zHg1MYyaediOf+Jepz/71AYup9m4r9JSHJ3FhvEiaPNTKKUG5mUtjNNNBbUdVaaO4gOUyEgDcnYmWXFnWHYn2mgMDOYrlGqa8WS51dZdaxGo0QrXDU1CtSNHKZkRo9DKG1cVkSxUYDIRYkHHzoMbNd+7vA16QAFBPzOh1WAZEInHyplBoNRXuOZzscuuTtbHffcVJjLLlXkDjbgzOhK4xrN/mNOX3gVtd3J6ZdfCZrSYsB4mzGbnaOzQsYIpYwcSgoJlyjIohIx2lrBeB4T+J00/V3P+pQZx6ne/itf/APJKfOMf7mcOpqemLA7yWYVSqmk8q1GVqMKpVSJ5DZMlQql1BgKl1CqXULgQJIVSVC4GMS1XUPxBqPQ1jAPMNcwpMLEgma9UASyakduZORFtozCbIiOTNOFdxDpz5rfhAIII2IqJ6jpgqsV4O5HgxuNqqTPqpqFj4mO7Zjl/InquauxqPxmJYU5jUlco14zHqZlQzQhhRGBnyHMfeSP/AMYcBluhxM9emOilR+24+O8spTX3JjVBIJXsOONoIWm3Bri5xcizjfXwLJ5hDVpGrjmxGqtg0Ce4J2g+4nSD+vaZFKCGBx7FhRMFBkJJbUo4vzHe7bVuaq5MjjSCbFdpVZyj667d722jcRQIVGx+e0lj277HgiWoGrcbE7GT8igxLOLqGPtvXXkAwfuGk0K5kCgV3HiBNHc83sCZR0kMdNVVwnBXSBwd4qiWO+x232hDwUyKNyGgN/bTE1EqGDBSauH6JLcihz5lotTb3W47xr+1tVAk/P6QFHtHYS0xsxGnavIiGB06RT8HiMaiQqbVwTKJOyaSSCN5WRdLBTRYb7SiMpHgH8QAWUKvPkxwyexnKgkeRcQ+QNqHpBbNkeJMUd7nmr79pfDHUSRW3aUqAKTdX3EFDzZ2HzCYLUVJTVYPFSe9QdiRcNAurYgf8yivIVqF7gxhiA7sANm3BErUQvN71vKXXpAFGjsJAGbIRdbWb2jBbUeRZ4NdpSrVmvgXGDGUBoX5I7SqbTWr94wBTqwI2/5k1EarHNfpcsG/+2pCT7gfEhqktbAA81e8YAdQDWpPkSsjamBRQPmV6wvS914HMIrGAwotZHaMKeywdvESg033hBiwDAhR3mtUw0BQG9beIs0in/UeTCL6gBsT5EHWun5/EaBVWIHIPzCTGBdgn8ywwsMGjPUBAPbtGgVVFIYnajtKD2SwXYdjBNXZ/YwCDY7iTU/IzZ9w2ElHSRtz/iDS83Vy9S1ud408mVT6ibHMJzahU2/MVrBHN15gM/uA+O0aumlhxVgGpaqK+6yO0WcgUEd/Mqm0Wm/ckmNURAbUa3I7SwAMZIIvgQATpvv4EEAix34qWVDkZNJ5F95YIolhse0RpN7mttvEYobudpNVTkHuD/xGhlKkfb+IBXU1hR8wjhqmLk3/AJlVHRdJo+7tBXSCdb2QOBLGtbYdvErjfTzuNrl8AiTYbhR2AlasrZKAIU8XB7fdv8wgzE7GzUIh233B/eDpBW2yfMM6GB7GQY00ljtQ2AiWEDixqqH3am7fEt1yML5I4MpHUKbPJ4jGyJQOmz5Y/wDEfaKHHiZgSxthyK7eYTe21B0k+QCDByO5/uJB8SEArZ3rxL9k0LZizU6KAPAi9RLAFST5vmNr437CCASSSTQ3ktXR6QWBZu35gM9L7AAaotXMgBYBRyN6kVSWbi+28iFswsbn5FS1YnYGx/mM33DCh8wdDGhY/MgB8ikU/wC8YpUjb/MH0rJ2seZfpEDdQPB8yg2PupRQ/wB5EYURwTzKBbgjceO0vGb2Y+8drq5YKNbgAk+RFhb7b8cxhFNWk/kGFj0ktvzIhT41b2g3QFWbMVviejxHNqRtqMFl1kd9qP5m5calw3FkuaVa5zQxxtV2PM14slzbrLrUpj0aZkNiNQ1KrUGhgxKNGAygnWxOd1nT2NQ5nTEXkSwZmw9vPlV7njm5ZRQQY/q8Hp5CQuxNkxJU1qsUO051xsyulhPtE2YphwcCbcc6x1jUkaIlI1ZoFKMKoJkBLKc7SKYOTiFeP/ivfr0//D/mcKp2v4mJb6lsCQEA/wB5x/yDNT0ngNSqhmVKYGpKhSUfEGAqXULSf/5hLjLMBdk8AC5NJzpdSVOp1H0fL03R4+oy7azRXuPFzIelse1oll9L1zefFZjtCUXI2M4z7hLDQkFQHEsCVsN5RaG/Q9XiQbwAYQhZTEFmasQ3mVJqxbLDtw0BppYWoB7jYTJjO4mvU2ptRsACvicvkcv5HqOd1C6chkxze3RHqdwavxNOH6Ku2pzN8y2PPz1HPQR6Tpr9Hxf6mjB9Ix9nYTX1rX3jmCC42nW/6R4yf4ic/wBLzILsEfEz1zcTqyxziU1alc1xRlHI11RP6QXx6XYURXmWNQXUTVj/ADPO5CYlVUHkjcSwtJqHbtFkXuTv2hlyGFVVUbkAsVbm68eISkE/Zx2guxLUqnT+JaMBvvf+8BiD/V+0hBYAJV3sBBfJq3r3VL0HT2BG4IhQ5XfXTH3ePElabLEV48wNRQ3sb7QsjUtEUfEGiVgwO2w48w10MfbttxFKbTyfntKJfa+B3HMgeVAsfvvvB0gLSWIoPqIs/qRC12COT4lDNKVqYbCHYdPYTsIvgCxtDCFltRQ/MQBeQGl3JHMpkB+w2/z/AMSaip0k0RLbHarkujfF8RoWq5TVfrcNkpbK7/MIuNAbfipGAazuBxBAEB1G7AjxCCLS2QTzxtUlFD21HxK0uApvg+JVXkIAJ47V+ZNKC99uDcbWN0Ht9x2ojb8iAyK9WwIHeEWioxtRp094t2YBgW35qGgXfYgSiVL7c8kyagV10t2CwuELTY2R/wAyw4BI7yi1cg6rqpFTISUsUBxRER6TD3KCb58CaUfkAURvCDFlrbeU8FY9RxE8HaQhhpva+wEJwbsVuPMoGxpfb58QiHDoY6ue0gxDSfH+8Lgb18XALXkCi68GVVMrqfbxXMDFiskE/O8NnbmviEAWXgfjzKE5AVoKl/4jfX4TRpCgSMLYg2pG0nBJG/i5PSooTL7nNG/PaR1UjUPt8CVqXVYH6QhkFEVuYPCghK0pXYed4Awht7toxRp3DCpEJGx2vggyVMK9IEUb25l+kunkWu0dp0nYyji1I1na9oAnDqFgWfMXRAIYVp8b3DGvG1Xf/EW2Ry9VXaXBGoe4LvKXW+6g38iN1Npph7vxADszUbLfEASX0rrAO1moYYBAKP794xF0k66scyLob29/xM4F2QCQartcvA1dzt37S/S1k0ePEiqVvivEA/UI1aj7eDtcA6iO13zKvWfnvL4HNkeJVCdr23lIVvxDcE0V5MsYyRYIFb7iETQDpF18yswYLSMtHaQ4yQCLAkbCxIAda+ZVL0qynUR+nNwgKUbfBvtFvhbH8+d9oa6lOkWQws3CKQOu7NtGBrHGw/zBBJDBlscyyjbAb7du0nhEDENYBYyBzqAK7ealge33bfHmCTQocDvCo3vbZtJ71JsLAbUfI7yuCaBJ8yFSCCNqkQRyFR57QSbrej4lqhoUwJ7iUSASCBfxAjagvtb8yvUZrB3WquEhX7im9dpHJ7CUXp0769zDGQID76H4gWyrb8nvIrIrUwvxc1KurWiGYZK/AMFcQVgfUDGthxJkK6bC78mLGRiDY4ktNOVHDkt4NQQzBQBjIJ5aCMjAe7mWMtuL2HxGpoNGpiK25lY2ZGpto0ZSrEg/iBq9UNq2rgxz1jXPWNeJ7mlDOZiyaTRm3Hk2neeXaeWxDGrM6NcehlDVhEWIAhgwM3U4BkQipyX1KxRidQ32nfYXOf1vTaveuxE59RnrnQdNugJ5m/HOf0d6AG5m5JuEaUjV2iUjlmlHBMIwTIqxF5TGAxWc0pMlHmevZm+oZK+BOe6ZHJZqC/A3m7O2rOSNizXZlOdQCk0Jz+zluVy8iMqEi75FeJmLub525nYKB0YONhsIpOlxLZ308V2lnc/LX3rk+oxur2lgs3mdH+VVb4IJuzN/R/RFzFcvUHRj8dzNfeRvj7d3I4/R9Fm6zqFw41onck8AeZ636d9H6foadV15f9bf8TXgxdN02PThQKPNRhZe083yfLb4j6PxfDOZt9k9fgPVdFlwEbsPb+e08gisX0BTquqA3ntQwMQnSY06nI+JKZzqJH/7tOn8frbjl/L58Tp55PpfV5P/AECAf9RAhN/DmZt9Kqfhp6zDg1A6XSx25jT0rXsw48T2TmPnW2e3hM/0LrMQJVCw+N5zcmJ8Rp1K/mfSWwOFHBPxOd1307F1QIyJpfs1f/txeVnX7eFG0IGdX6x9IfpiMuFCcZHuAHB/9pyRztMOvo1THh6WTpei6nqP/KwZH/C3O10X8L9Vnps7LhXwdzLjpO5GLpMGTOfYLoXG5sT4T7w253udzrPpmP6fgx+ldDYk8mIx9Wur08psTn1ztavx8/LN0H09dQ3a52MWFDtcxqEO+JsZ+DsYxFcnmvibnX1hP4n7roL06V/8wv5ZfkTPjfKg2bbwY0dSR96ftLPl5rl1/H6no0dKOzGW3TtpO4Mi51bgxqZAZvXnvN5uV5v6n0eT1LTHY7zkPibG/vU8bXPY9algkTi9ZhGXGbE8vyc+Xfn4Z1zscQlwRtuOIaM2qmQ6vPIEMLpvbYSWjURsTtOLz3wogaudgb2kAvHpVue5k9yHTQ3G9whjQZQdR0Gga3IlC1Uml2uvulatNDXwOw3jcZ0ZWriiAa/zCAXO1VoBq2uUZxq57EyE25qyNuY/JS2PBrbvFjSSSORtCYsBV+3YfMXpJJ1HftC0v4r5uVoIBNXvvv3+JKDJQLtz+ZNSepdduwgEirO0iZRZbTRqrkXTTZcAbKZFNbE/NdoAIrVqvejCcrqDLz+JQYcNViWXW9NUp2NDjwYg393c/MgBYnt332kNHWldLGx5HEPG3pWFPPIgHhU1agd4JBbdf3gPALsFugNpCzKTtTXdxQWwdTGxttIin3DVcBoBRgD3rcdpDQb3bC994NMwJ1964kcEEKDR+ZQVe3/sH+JMgU0b2+ILDW5DA/pBGke0Lv5MII4zqUgWCJKKk7jfbeVq4ANf8SEgElTY255kQWivbztzdGpFWgdL18EWYOQ6k3NjiVqYqNPEaCGogUdvPiFkKsdlU/BitR0hSava7k5ociNFXYsmoWOgxv8AYxYRgbA795bayewPxGVbpgsgnsJPU01UWCQlH/8AiEE9pZW2jyeVZC5JBElsO1/MskCmJvzBVje1QVa5Bqs7jxDZgWGkVZ7QRRJLD9pQcD/gwDKgXvYuUAAfYbqRaC3yTvKA91jYGFE2Vl2avzGowylV+1fMyZBYo1Vw0WgtHepVadw5HJ4md9Pq7dpDenki+d4CYqFnf4jQZJZOaPcyA0pI+8CUi76StLcgWyxIIX/eGQljYHHm4z1ADtsYs3k306fFSDF/TofdIG+vueATAJ1ef/eAE0jej8wchYi02C95ZA8PpB2N+ZVjkUYp8jBkUbahZPiLLspG/wB3aMNalyU52JA2FRgzAo61sZmVjQre/MdhCPju973gUHIagf0hHLVkVZ2qKyLTbcXJQ/t/eASsSfNmQowNgk2fEWqsl6tj8RhD1sYPaUDq1X8V5kT2+3VR7mAWarIJlJkHJEmoPWxeqs/MIMMgJJ077iCHo+bGxktare/Eqww/aFA+N4DFdIJDauJZ0kaidRi2ynVttfaF9LYnSztwg2EzZS1gCySZrPHu3vtKZlC2FAr4lQlWKt/UljIWPtIvtcY5snfnyIsqNqWz5Mz4FBtRo3Y7Qgw77SgNz5k5FnauTCC2YaSd5R9tj/IlG1b9eYY0sPzASdQJJNVxKxAuGoXe9xpp1O91wRCUHHiIC7t3lCgrFtFHbv2jGFJVwiTQ3F94pySjENv5hVvsBH9PksTMGLLvsSNoS+3e5vm54b56y46mNppRpzsOSxzNeNp2dWwGGDEK0am8A5TKGFQgJJFc/wBMYsxAFA7zRjMHqxWVfxJjiMtSR6zOkenEoZKMuUYVBMvXNpwOR4M1iYPqhrpm+dpL6SvOKvu5FVvcjI5JINjuITHjVt4qRWClt/0nmcQAsdv2PeTSdieOeYTuPuO3gS8bL6wJNKe1SoZhwjNlVnI0LuaH+J23z9MyoK0sTVg1X5E4dnG52oGGcmqyamvtJMdOfk659OtlIVWKuGSuR2PzF5es0gDCVY3RJmDGwZwpYhW53jsnTANqw1XNXvf6xxxL5j6Xw/N18nLpo+rGNY0vW9cQWzjSF1UKszn4j1OsDICF8k9vzDI9LIbfSG4VxOn0kux38de23HlKMGVrnYxZBkRWE84uHIBqxkMh4ozq9Bn0oFyWD2nXi5XD+T8X252Nj7XFuFyAhhGE2D3ijs07Pl5YzZE9EF2NqJkZugS8rdGhIF7JN/Vr6nTZFHJBnB6PqNWTTe47Tj8lvN2PT8Xxz5Ofbr4fq3SY8Q1AJyQAI3F9X6cYgS1MbsDacX6hhxlQ+mj3riYVOjvseLnH+yuXfF46yut9T+rDqcJxotg0QZgw5UyCsmxHDVEFC+1d9qj8fT2wJb9JJ1bXT4erLk9NDYdWP2jV8rvCwLkX+4y8a6Bsd5pR2I9wudc2PqT0PFlyAdyP3jvUY9pnfDdNRB+DRh42fYepZ8ON5ifF51PrPbVgajuZtUd5zhq71DQsm4Yg/E7SWPP8vw/fy6GVdSTlZ8RDETYOsYCmF/iLyZcbmxYP4nPuysfF8fXFyvOdZi9PPamriQiCzsWHYGdL6hh1qa/InMD6WtxR/E43nHl+fj69GUhIY2Se57S9I2/03QMQcnuJXZbuuYZJyJ7gQB4mHESqQSxrzCAAxNW/EWEsElroceZEYPWmyY9CMQcfj3QywHA9x+JaW4oCr3N9qkWgwAr5MJgSaIHDDt2kDgqQRZ52luoau5uosbGkBBBgTTqv3c9jKZFoKD87R5RdgKv4gPioWAQefiJEJKaKKiwZYvTSqP15MYFfQvusfMoAigSBLgqzy2x4rxBLF342qEcZAFrfa5GXV4A+e0KgZAhG9AQEN7oLEYyrp53HaVpVqq1HxJjIRZ/BPaMVxdE0tSKQhIG9eYGRgN+RVbxVQZLsgbXx8Ri6TkP+Iri/bYr/ADCx7spI0le97QHuQuMsdyQK3iSSb9tGoWTUQwU2BvzFoz+f3g/PgQQsCGJB+d5PTXGtXUMH3WR2HERldqofb3uJA04yL0t91ESwyoB7Qf1lvkCY1eq24gsRpDabHnxKICX8EeITFlF0P/aQFQQ1V2MHWCS2xHAuQQOKO4lCj353uRVAFVv5kbUFIUioNEa3o3K1JqCsDBTX918SwS40hb+YN0YVDtwJDhCix3g6aoGMPpg7nf4MrQAA6kcHvFMqj9IRFNeoymFC+ZGbEujbf4hJlAxkb/AlDVp43kLj+4Wex8TUkVC6g7qRfO0AgUdzfYwvU1VQ1VKDAmz2FVJWdGoLKALrxDI7A7DxABsaU8RZZtwBUYaaSdQu7J7wHLajV0IGp/VCAUDySJTNuAd/MmIv1DfO0mujQG5kJSiOPMJN2vlQO8AWdgt+DKXOQDtdm5S4ve29iGuP2mhuTKvkZdCtkWYIAyEMQLgMOABuIShq2FsYF6kW9r+RLDBiNq+PMAYXUWSKjPT4PO0KrUOL7ywqqCSbbmoXtdvt37wG3JrzAJU1i96HMJgWsrsAKgKzIWA7+ZQ1m/dQvaBKLLRHHeHoGkcE8cQGY6iOwhrlvUSKIHEKDDkAJ1UGXkQf6Ztl48eYRRW/7bgDpmLAahUiJ6YUUpscgwjandQfHxIuGuW3rgGHpBA13pG1jeVYHRWMNtRNbyqIUrxvDdmNjkL/ALSnF7/PeKUt1KU1girlruprnnnaVV/dse4MIA6RY/WTADAkbbQtLItmyDtYkA9yhTv/ALS2ZyxUXR4ERFFBWxJB+IApSPd8xh1A2fG8hGOhffbbmAtWJNKNpZ12GUGHi0FjVAUZHbgL+PxGilujXPiFixggjkNAUsDZG/mELNEA/iJQ1Pp75QdG4G20DL0WdALxsK+J0Oj+oJhxjGRQHeOz5F6ke3NXxPROJYOMmrEwvibsT3UMdGMibmyOKmZNSZShFVLlnh046/DpIdo7G0z4waFxgNGV0awQRKMWjw7sQM/VG2QyY5fUr7VPzKxyDQkekQkekoYJJQlwIZyPrrlenFd2nWM431skqijm5nr0zfTjJretuDKOoNpI/MINTkfHAkcl032vjacMcQBtSH2k0ealM4A23uMK6k32PYXKZFCgItxgJmLDUTueN5V6UJPPbaUisBdUR+0Nh7VIHO8EgsVadbDbz5mnGXyDUm9mqB4g9P0rdSwAB0+OLnYwdEuBAEAU+QP/AHnbnnI+l8XxWczGLH0T5GHqtQ5obmO6j01VEzrrKcHTe03aiVsEGuQZWTH6gGtdjXu8TtJkern/AM+2XET6IGPEQvNXRjNeRCoDG/kf8zQiKnANb2Ip8gCVdHiak/bXssa9RZmZd9iGuMw9XZC5dj2aqBmDLnyY28/ETl60uun068zP2k9MfJ8U6nl3XbYzz74Di+sqVHsyWT8GOwfUGRdLe9fzuIz+bwF9YDF6oX2mOu51Hm4+Hrjr/AdaPU1JdbCYyoKAtxDydRbEjkxTtuK55nHqeGP5c8yrCsoBBvkzZiA51UfmIxYyTZ4Peb8XTggHma45T+PxfdUpWwDRMeljcix8Sx06V7hcbjxlKrcTtNfR8SLRb3U/oYz01I3Wj8iMVVPaWRXE3JWLSGxkcRZLDmPJgneY6ajPuTD0mOTEOe8XnOha7zGOe7cjNmAInLzKnqED7u9idJyWBA5nP6rG6+7TtJ8k8OH8rnxrMuXQ2oAarvcQ0L7CuTRiHzaSFP8AtJizayFb23PO+bp2sIws0eJAw06hdjt4lMyqaItb5MrYX3HeoQSm1AViCdwfEr1GF255q6gaRjajd8cxhPs/z+IVNRFNsT5HeQtdgMB3kIU6QwN+YHpLrteZAYDH/eV6jnkkjjmL16O52kLsRV8+O8voaNQCFQu7D9jBc3udvxtA1kqfA2kU+5e9fEaotiBvsf8AeWVsWbHgQDQA9lm+RD3PtJO+5EuoTlB1e0km/EMeqMfci4esk72QBLDawd6o8CXQoorYnuwT3HmZ2xuB3YXXiay6C7BIPaMRxR99UP7hBWVUyLiYE0b2HxKbI6opZeeQOZpyhkCsF9p/uU2JPbkxkMdxuBCYQMrYwD+n5EtHV2oC/O8MenV6aA5Bg5MZDE4yB81J4QWK1Gg2Cdh+IftSwaMSFdPdtvyPEaVOQWbFeOIVYOpX1gVQF38xQvIzHdRd1LC7FTvZvmC4cGr2BlP9MC3iK2B/xAZUACqtsOTJjZiDfA7w8h0r/TsX3kRTqW7hRIVsBTx/vA9UEXuJAxrgg+ZIBJZWKniOTSEGk0ZXtdP+6JIbtvKemnK/9MVRMS2VdOnue8GyRzvCXCLLNzBv5CWZVIHuivWJHfbtNGm+9DxBbCmu+PmXwJjysyHUN+wh/wBv2yY8RZh7r28SMwQ77+DFxaEGtl4l40BseeSZDpO4P5kfJQC3dRrJ6YgKZGBrtEs7Kx1cSseTSxbztGovqhvA7yapI1M3tIYdiIIRrC6a+TNOHKuPVSKRxuJRyKxrRV+ODL4XGTJa5aALAnY+YeT+kqqovVuTGHT2NEGEjIW32HxEovo3GPKNY9ve4BYHM7JYUk/tHdSgcKU488TJlAVxsZCrUgNbcGNHkNUzOSO0J2OkQhwLswUAQk+7TbAnmZ8ZYNQbtHB3Qm6u+YFtkogbg/MHEHdqUFmJ4EvJ/UNnetoWsLhOg0x2JvmTAh/bkKnn/mMQ/oRsZBou9PHeMyKNPJF7yrhLEF9vthqupd/uvf8AEEIQxCi4QGkAncnaQLP3V2ENHortX4llLwlwK08/MUu7bfoZMDC5PGxEcciYsfuXk7ETL7iSe4hqSyrdmWGiZveQeDC1KzG+B2i6WjZ3J5l6rBI2rbaVFqoLE7VLIUkAChDx6Sp5rx8xeq9gaqT0AOFg9p2FVDRDq9zVU0Yvu+e9ReQqchIFVdgyKAqSxANi+fMA4q4r8Q01ICa2+e8ge+Vo3vAQykPS/wCIRBDUQbhB0I2HIhJpdgP7rlFA6VoDfvLU0pAF2JbodRO3NUO0LToslgSRQuQCNBKgqLFE/mUMbFrBNcmoYRWA1OFI/aUS2NSAQb8G5qWwMx5SmQCzc0KEbN6jHaYS+ptW23maURsuL28nsJ2+PrblGnHn9V9GNSfmdDH0WV1vTX5nO+nK2HqNJnfydSuHGCdz2E9P1lanVjOn07IeWAjl6Ary0Bfqi/6I/D1+PIab2/mPrF+1ZPqHTen02q+CJix8Tq/U3R+ibSwJsf7zlYpz6mXw3zdaEjlikjVmVMEsyCUTCqJnE+rOBnVTvYnaJnnvq7H+c2F0KmO/THXpj02SRdnaVpcpbbMN5Ayksp/eQk72SQNqE5OeKYsCAWsc7CUx0kV33M3dN9Oy9QASuhe+qdLB9K6fEBrByHyeJfq7cfx++nARXyvpRWY+J1Oh+m5WIOf2jmj3/SddETGKxoqj4FS235m+eZL5evj+LJdtDpdRWlSvxtALov8AqQwwxU8yHJfaeiXl6lPVrRo/7w3ygCr2PMSTqazFZ3AYgGPssm0WXPX2n9ply5dfJjcKh0yuRYVTQ+ZzSWd9K8ntJba1Ouds/Q8mS9m3+ZjylgdtxNL4XxNWZlUSsvU4OnNdOA233Hepj6ud+aXxz5ZVx5FXW3sX/ugHMT3ic2ZnYszFoKHVsu8mMzfy042LNNmPEXYGtoHSdNZBM7GDpwANo6zMO/jncmh6fFQAI2moYUPG0NUAEmn9Jeesb55+qhjdeGv8wxY5H7SAkS7m/vFGDLUargiMxGmj7ax14gHQgXKTHe54mz01ZYpl0d4cP79mT2U5CrZnPy5Gdtt5tdPUNHiHjxY07CRv4/HmsnTdMxOoiF1nSg4yK2m7VtsIrqASnO8nXlj5e99vKZcRxuyVe9xeyrQo/wDE09cK6ojkd4iwbX/PmeW+3zb7C1uN+L5kxh6BU0LreWKIB1frIo5AO0moHIQSD9xhueLNFhBUabsb3zCKIasmj5kNWRqo3x2h+nktdCnzxLLgbIAL2sjeACxYW243smaVTK5JbuO3/Es41AvTZNG5eN2phqutrHeV6uygbkCt4TUQsXIG/gxlWADa+AIBdRlGjajZ/wDiRWPqDuCYFZOPao3O+0JwfSVg2/g/EF2rY/vL1K4q6Aj0ADuSdQO5vaEgANdz3izpB+42P2hF2pQNxGoaERiQTZrtFBmRja7EVICBwSNpA4F1v5EaqlDlD5O0Y2IrpYkBjwJSub2/UQS7tte3NmTTwt0D/wB2/feVQoadjwL7wrfURp/eRFA3Yg/rAHKWCqKuDjdg1NuFP7Rh3J9135hpjV/e27cV5lh5CzWRt7fjmUVsd9PkbwtK6hpsb1KbDlC6kYae4MqwBwv7QhsHffxC3Y0RZqru5Wh3+6wO0FsdUQxuTQkgqpJNiWmXV7aIMsLqFgmMVEu9X6yRAamQd6MFLY/dRj9SsaJsDeLO6k7VKmKB3K9vMIMNRFnaUlBC3aWRZPYQCuuN5W7NRPMI0ie3dj/iKHt77wYYRVUxFSnBycCq8StVgkGu8IbkE896hSwSr6SOZTFWsf5hMw2/zAJUEDiAwDZfAhXSkCxXFQCCF5sS0JPEh6MqxfaorUNTGzt4hNlIVh3MqrXnnxFUagE+7ky1VQbJF+BFHjvIjjuN5dQ58m1Dg9pQVXonaIVjqN/b2JjwaQ6uBvEQORAOF4i+QQO8sdQb0kfvC16j71qjyIXYW4A21WfI7QBqdjR47Rz6W8S7RTY2NCCgtl2r8xiAewEbXvLAXSCd4JYhjxXaENLoS1oyk+NwIvMHHPBGxlO5VBRupbHUgvmoaLZmONgvJjcZCYAGHvrv4iQ3niGWJ9jdo0HmYNYI2qqBisZGJQOPFxj/AHbbeIsg1sbPkSalog4U2aNyLd1/aeYCoS1gX8RgFKtgV/mNEJU4dNcHmCHVW0htuDGKoBG23iIfEbZgtX4lDg2pfaaF8gyyoQbnfnaZlVwhrYCMVie17bkyKZifSSSd/EincseT4gaQSO1/4lDG6MQTYHiXA4uXcGwADzGZjQRdfa68mKK6Nj34gHKHVVIortHolG1FaAF1KSrG1bUIBTRuv+8v+qQDpAHmTPyUz/y2YAmiNzKIIrULEoWBbMCauGGP5viCf6BCmni/95QTUb5FRhVUAduPAlCnyKALJ4gwOHGRe2/zOj0rBUJZQPkczO+nC3pqdWT/APdptx49CY1YEkmzPR8XGXUUcnpdRW5JGwEY3VEntCyMqZydN2IpcBy5SfPaemisY3JPeP2HeG/RZcaggXMrkjZtpkOyteM73Ji4iAbEfjmOvbrx6aEjhFJGrI0MGUeIQgHaRQsdp5zrXvrsh38D5noXPtM8/wBWunMS4IazzMdsd+mHSwybqAvbtOn9PTGiB2A1GYsIUZk17qDc2P1ON3OlPaTe3IMzz1J5dv4/PO7XVx5QRGjJ83OPi6nRtdjkGNPWLpG/eds5s19D7cz8umchg+pMA6zv27Sz1mPSL5I7SZ+lnycVpbN7qlNmrvMB6gNpa4t84YczGsf2c/t0FzC7vjeZM2ayTcyeuzcA/pCOPI6/6ZvWvt9fLd03VonSm2ANm5yut+qAuPRFFe8FumxqC2R2/eKyJiQ7IATxL9nj65529WkdR1z9SdbElpnOZ/mp0kfGBVqD4BlK66SSY1veZ+XOx6nap1ui6cCrErG4ONXUb3vtN2J9rUWPiNjt8dlbenwgATWpoTn4+pHmaEzg95fpK7NWqXqiBkEMMh71J9Kz11OfZmsSahFk18/iCSDxJ9bCdS+jtdSDLRiBZO0cuM18wXPy2Ys4I8S293EQlqNxDbOiiyamteLv68XYYMZ8S/TPmpzc/wBWw4b99n8zBl+vZDYQUPJkvUjhfl6v5eh0ogt2nM+ofUsaqVxG2rtOHl67qOoBD5TR4AMWDpAN/vOXXyfpyvSZXLOzP3N2IAahsNxtGM39sCmBHu2nHdY1a0VHABlBSt7hgZb7ncd5Sk3upCjaQWAwHu90lqMlnda2uSiPgfBjDpKgNRA7VKgBkAO21iCxATwZNJLXtCONSLYxoVjOkgb0djCU+weQTZlgAULlpQBWBLGlg10OwlfY4ZQeNrjANgf8xeS9YrYj5g1Dl9xDLYMElQ4Xm9/0hkkner5MoKpbWST2qA1UVTqB1d6lhVOy2b+YACqKW7PNwrNkWB+ZQJwtV6hX5lLSkijXzDRydq3GxkIFfJ3gVoNe3e+xlgaKDU3eQuQlLYHPmBuzWB8GT8qbrViTtXgCA6XZAodiTIFCLYO/wYJckUP/AOIFti2NMSa2HEtEIGzHftKBI5au1jiHqTuxv4MihsE2u3mjLKMaC/qJTsqkewfmUMxNGvjiVFoGbUu48UIDUhF81v8AMaMhJ1NspgOQW+3UJFKxjSKbeMCI4AGQX4qQ0NjzFgVZ5Amj0s4tThb38w3x+nQG4ig5XL7o5smofjiNQBKgURW8t69MV5uxKYA/PmDpvcH7e0kT2K6HP4uUBZ37ygCw9x/SRUY7odvmAemvmQElrqUAwYk8wSx38we1uncELcWw+LrzDdCFGk/pczt6rHe6jFMxsbthp8CPAsc7GLQEKDW8sknc8yoJ60iue8IewbcnmKAbkQwaWmN3DWhyMzGgKlhC43aq7eZZOw23hEek35EX2m+VrjAFkbXBJDWl2buXZKnWeRdysY92w54g1WgBQ3eC6MUq6MeyaWKk2Rz4gndTdH4gYkbI6kVt5jFGitR37RxKqNxQ8S3T1QN9h2EphOvvKV9zqG0YOlHJcKO1bx3p403vcjmozUwkubXt8GRsmpbbt4hMqFTW7SioGPY0T2MY0oOGAFdoSuEstRWotDfaWFF/EiLZi7DStCEAFawbAlIqUTqJHiLJJbSg/wAwHhr3UX3l2buplOTRya+I71joG1fJkhBhWLhR3PENnB7bCZ2dqDKTcoMWAs0aJlWGvdUFIvxAQmuNuJXrEf3fEDK5VgE7dhEinLsxNfpJ6m47C6qKGcspGnnmU2QCiNqN1J6RoIbccwAhKw8WQFfPeQkGwOPMCXtXA8mQ5CovTtx+YLFNJ883B1f09v1l/CDUFjvsPMFlyDgWAdjcPHemxuDBBbVpO28iicEgALwaudHo8ATp/XyCiB7ZiHKKAeaaburyscaY8IBXv4nb45+UvsroMLZuqbIftG/5nR1gZCSInpz6WLSosn7jGuxegBQE9HEyBedGfqFYcVxNGIv07BmSX0zomTVkH4nT/p5k7GaC8XVY8oq6PiB1HSY8qnYA+YnP0JU68Wx8QMHV5MbaMo2kGTP0r4DvusLHN3WOuTpWI34mFBtMdOvHo9TGpFJGpMtmjiLcw4rJFReFfUzovYmM+s/Sv5vS2MAFYPRUeoBOwG8L6n9ZxYFONGt67TUzPLn37eWzYjjzNjLaSNjA0uHrG19oxnfOxykbE2SZXBIGw7TyX34TzFJpogmr3oiKssxG4AM0IgOz+1uLlabO23zGptA+UriVV3ImX1DVA7zSQCb7H/MU6K4AUUR45jafaoMp0nTsahIwJF2doCYHLjGgtqupADuG2jybdaU6gY60oDexPiU+QkkXve28Xj5OoQmUOx258S/atX5Or40Bb1AVcWOKgaA533YQyACPmCWBNqpHaZ+1Y+1U2ADcAeYCYicgFV/zNLIBkUeRvFYyA4IuPtTStYxGhwJox9WoIIPu+IJxozXVDuIv+Xp3bGfcRsfE39o9Hx/NeHUxth6nZhpfyNo3+Tyqfa9icJcGbC4C5LJ3s9p0Om+p9RiUjIuoAXc3z3njXr//AFR0V6fOO8YvT5jyYGL6riItgVjV+p4zjFt7jOv9h/8Aq5o06Z/Jj06bzvMY+r4wR+IC/V1Uuxs2aEl7iX+Ry6q4QsIgAeJyc/1gADRvMOX6zlJ0hd5L1HLr599Ox1XUlFNEUJ57r/qWR3ONWoeQYOfqM2VjrchfgTN6aM/2uDxZmL083XX2RAWssbHMmr20RtcZjXSK8ioS4gwINzkwoAemdttiINksbP8AiM0mgPntLGPcm6r4mRR2QkciRWLDn9Y3EV1fbfzKKKCVG683H4Sl48is5EMCzXC/MiYUGTwIWnSws73+kqLCA+B/xFlCrnfV5jXajVbylS61mjIYUzVlKg8CGhNDa723kJo8fvKL6SNqswJRJaxVS9rk9SgQQb+ZZPtDdu8CmRsle+q5EhxlG9rWD+sWcoZwo2rYXGsV3UHf/EuqA6ltSboSaWrc13jQTbbLvvRkYkruN+1QhN6W5BJ7yzkoGx3jdAAB2s/4ijiOn3C++0aKVi5J3q7jGyaqPcbfmTTpagNiLuVYLVVkxphyOrYyu1g3fmAaBsNXaWdFg1Vy2xK6kau8KWzg8Ux/G8WCNVnYX3jxjCA2NzxAa9trJP21ImF0aPZT4k9wHFAcGOIBBWvkERWplbSRt+JVwoZWAo8cQ0Z7NLxztGFUayGsVvGL6en5AFweixrC01EEyGxVby2Smu/aeIJ38TNQtGZ6D7SMu9L5kcHbtLBrkzW1VOhHu79oPuK7mpHLHk1Kvcd6g0Vldh+8gJO3eFr28CWr0uwFwTFshAF1tKtiQoFL5gMzsaJjMRUH3sDUapeX1C23EWGKgX38zUWDGgRp+IkoS3/vL4PA1FC2bb4gjKNVHiQgHa9/iAU3APPxGqZr/qg2KhnTkHOkDvFGk8w+w3uSeWcS7tV4ghwVIojtJ9tkQL9327ShyqCOaP5hCwxvfvvM5dr24lAuW8wmY06uOwgat9uRIvAC8yiDwP3gw9NJFhgPIveQOLu9r4iTZXcV8ylYhSD+kuqdlC5W33sxZo+wb/iRXI2bnmCrgAg7RVNG6ihuJVECztXEmN1s3dk3tGZhjtTjckdwRECPTa9tvzLKMAN772JTsb3h8rsTfiNABeJNJ8XGimX8QSa2B/WEQYAQTxtvKGJAxN2TtUNHI1C7B2MXutGTAGXGpyURuDYMaqDSKo+ZET1d3OlfJhjSNlJI/EZQp8RDjuIL4xqXkmqEer21Kb7Qfcx9qi/MoQ+IKwYGwN6hKv3MfEPJ7aU7m+RFtbAijJ5ABKsVv/xIUVjR3MbjU+k1/cYQUCxdGAp8BRQVYbw1G3PujFFgA/tFO/outDUSdzLmg/SLKaJBEiICm4FnmzzCbMHYE7NXI7yr3J02BsBAs+3vsvEW70BW57mGAWJ1beZVXx2MilrlcnvNnSI+UjVekRfT4jmzBKrzU64xrjUKgoTv8XF9pRDfGEUBR5mzo8eMn3n9JiojvLDkd56B2MvS4sg2AH4mJ8Obpm1IbWVg6xk2O4m9MyZl/wCICMHVrk9r7GX1HTJlWxz5i+p6T+/HsYHT9SQdGSQZMq5MR0N9plpNf1AA4lPzMqVMde3Xj0asMQFjBMtjB2iMrUY6Z8w9wkoxfUOpyYFAxNRacpshZyTZJ3ubPqbXmVfAmB3sXVEbETj11fTj3fKxlJtd68Q0ZmaufIgAggmq2lKQNyd+8x6ZlOLbgHgQlpm+6jW5MSMlXUKwUs8RAR9ikK3EpQKOrkjtAAskEAgRuPSQ3II4lUO6gBRR8mVSu9UAR4krXkP/AOiUAMeQGzQ5uE9r3tq4vYwSdmABvzCZlP21+IKMBjO9NfftIYX/AFLvkeJHHupfEMEUT5lEqRWrfmQxHfTpbv3uWGOlaqz4kKXvdg8CXkUKo23iIpsYK2H/AAJQU1xVHmR8l7dhL9XaiPwYxVKSbsbiHRGOxx3kXSFo95Qyf2gbDvAoABdVA/EvgVd/8SgLetUtyAQoMGq0DSf+ZWjkAj8wz7sZA2l4ltTq2A5MnkBiRgT3ELSHJbg1QjFyIQSCFHgymyeKF95Qt9JBHLSlAvcc8S2YjldzKFlb3rsZdFmqUdxCTSD4MUtlyt3INzzvfEGmuAoDbG97leod94vVtQ4MoqVoAGQPx6TtsBKVlNA8RPu7LdeJY7bGU0zYMdIuQAtpNnmiBAdqrt8yDN7qgNRiTZ5+ZXLCr5gNqa6NfMPG/ncwgWUpe1/PMpb02e8aHBXTBsDt8UYCyzVv/mGjkgWOdoD5AKu74qEhDAE8nkGJBHXY8EfErZsnMplsmmv4iwrBjvxLnhcaEcBXHeqBgZGKoNNlvzBAUfmEeBIgfdxd34jlekCkb9opEbIu3I7SyhOM1uR5kwOOpVBrbwYCugJ1c9oGp2pWv4BlMAT8VIG6wTd7StYv2nmAqkIRLRQBXeQlM9UkV37GUrhW1EgjvFZAXIKnjaosY31fmXDWp8in+2xKYgnkiIXVVA2PmEbHe4NNVaJ27biQY1Fkmy3mKDGybl67oHtGruo2NdV2dj5kr22LoeBL2Cjn4kBIPAH6zSBRtT3W/wAwyByRVwFYg8RysGU6oUgpqN95bIdhU0Uq2eTBBYkk/pIhRWl4imXewd5qAvkivEA47siF/DOSwBOwg0TvNHpgnc94JVLrt5gDelaELex2vvB0/MI2F8xpq9Iu73lMBdiyZYY6QCKkDDjuYUIo8xoClfmoF7C+Jeqth2liA21UZYIq+RAbniEgF0eIxPImQBQfMAe0f4uODqWGrYeIk2QxGwuVago7A7xuNd6PMyuWVgRz3hh2G+9whr6gpgUaF7QvUpRJqsXUaqmJ1XzAe24EMGxzICbsHYSewtAy0fO0M5KWuZHbc6Re20iJqX8mUi/U7QsmRlK6jRgBKYdt5WdS7mtzAYuYUYs5D5JFxarQ32h0W2j8pq1sg7nmMVdW9/vBxHVQvcSgTqYXQEqibbeFelbXYnaKsgVdy92TnfmFGMiYzxvcYror+3iZ8mIaFYsLB7d5Qb2nzGIbrtrrYmEXXVaiqmZCWNSxXmoGvAdeUCuIBOhrPPe4pXKtYNH4lsxdRtfzAZd+6oLrq/NRb5Do2O8LWPbufmTRDp4I3ELVYA73B9x3AFnbeWD6YBqzzIGDUWC3QPJMSpKtudzDBLsCAbup1+i+npi/q5hb8hfE68fH9gX07pvRxeowp27eBNJ/EItcC/M9cn1mIomARC1DtALGBcLFlZG2MXfmEqluBZhXX6fOMq0eYvLhxDMHa/wBB6HpXB1Pt4Eflyrg6ka9kK8wM/1F1fHiCcXMiiN6nKnUXkxClBqTGlic+ptdebkRYwSemRCAmMa1JnybsJqqZ8+zRVcP6gdXVMByABM+in2on8w8uS+rynneAVBe1bjvOF81wvsBxOSdF1zJp0FSe/aML+kwC7GUtZXvhpLNTwVkJB34lggAA8HeE6A5GVePmCVsfpIile8mntHIKZvdQqJGA0W7eYYtRtuK5gHuAOBtzI5XT9197/4gP7gw1cyKobGobb/iASD47HeUFK2GP6ylfQyrfP8A7SnY0u/eoVTEE0d6gtjujQUk88xhZANIU8bmWGtvHePENUoohbs32hliRQ38yl5UjvFkHWaMiahUN2qU2GzZ7w8d7/Al815uXVARqC6dq58yAMTXeNZlNeRz8wL31bwi6INGr8iURTFW794RdGYNdUN4JBZtTbCT8gtBWrNRjMoXSOO/zFa9TfI2hX7vxHpSyngVtzLxIdgTv2hC7JrY+YORtICgEV3lDFTWwUHceZbKwBDbfB7SnKrhFWch5+IsZLFMdXaiYVboAmpTZOxg4lCFnbgcAxqsmkA7GA9atN/rKLRlXHt5uFs/tJoDcf8AtFqPaRfJ3gHY0Dv+JD00hRq2AFjeKY0faLlKz0b78S8Ab++t94iBdDpViLPJqRcYC3XMe44CjvFsxX/4gA2woA/MDeuIwZNZoj9oSmxtIhZR1K0xv/aErMCdQFjx2hkg1tv5i3U2Se8onqLlLN3vaHX9MmzATCwUaSJdOQe5gWEAX2mzIcW5P+OII1gnbiXbNzsPEfY1BjUWbuuDIACR44laTvUIC2q6HeQMS1YHijJ7Qxo8yKpOLUTv4isgI3G/4gG/Cnnfky1Fmj28QEJI3MYCuoACu1yhTJkB7kSwpO4/Eade61sO4gqQcgB2+ZSKOI9uYK6w4YDYGNLnVx3/AHhWFN8kwjMcTXab94XpM2x5q9o3IpB2FDvIp9puTDIDZCp78wGKs97ixdxh9/e/mWijUoNaR3jF/wAgQVKkatxuIL78ceDLzjGMzDEfaDsYBBJFnSZcDimlq7mE6ACgN4WxYsxF+IrVrc77SeQO+qjLJ9td4RxUNR28QSfTF1cGgBAqoTEhDRq5SLZth+kt7awog1SC1JLb81BIBA3G0tcbA3YgnGQpZt/iTDVkWaU1LFkgdu8GmK3UNAdrG0SGpp9pPfxAAs33jHNrAX2+6rjE1W5UiQGk93PiMxgUbG8NE1t7hsIkC7AHArvK0qaKnbxGunIWqEFVo12lNU6Agf6t5YW8XneGm7b8S2YHGKFDwJqDI4Y/aP0g6XvihNjj+idGxESgJ2mVLGIkEQytKB3EIKQbrmHpBBA8SDOFJuRLLAciMK6TsxvvC9PSoJ2uVQMK/WNRAMd9jZg6TrINAAWLlOdIIXcGWCKV2U89jLbEw30miauUMe+rbmMTqXVioNqDKjMMQ1efzJo0gkHnma2KZBbrv8bVFthV/ej/AP8AyYXGfCKbcwglMdJsGTiyNidt5EGmABPpsLEtsqsAKG0LKafcAiLTGCpP7Qhqsp/XtFmgdK7eZFx6EJPJ2FQVVxXYy+11Z0giv1kNCoBU+7sTALkEDxJQ1RsTG42pdNbERKEgb7Q1fceJUUyad/iCDpYQsjBjvz2gqLIJNSH5NDgkG/0l0+VvbvvUWmJshAUbk0BO/wBF0eLpUBPuydz2E6ccfZQ/T+i9H+rlHuPAPabHcfrFvnF8xZyqTsZ6pJJkQZf9IBa+9xZcHYG4eLp82b7EJEomraQEntOhg+lMd8z6R4E1Bei6QWxWx3JkVzum6LLm300PJnUw9Jj6ddTkbdzOf1H8R4FYp066z8Tn9T1/UMmvqW3b7cY/5ktHX6v6ouJSOmT1G89pz8HVZM2YnqWWiOL4nCy9T1GbjZfA2E1/TCTkaxY+Zidy3IO3iw49LLjcMpPaR8npNpO1TN02OuovCbs7jxNvUYx1JIAoryZ0w1eHMHHkRhHcRXTdMzGiNKidFsKti9lWJmxZcY4nOtzauBnQldyORM+TGVbcTFldpdeUyj/xGQAbgm5n1kXewudfqeh9TNlOJhrvcTl58ZR9LiiOxnC844WeUdjQe/iVjehY325laWK6TupEAq/2rsK3BmUpnrW1SwQTZ4AmfSdQIEP+2gCfxIU8N7CoH3SK3A7zOcrGj2EYGDe43tFgPSNXO8ZWwI3ma6O0cMh0SCFLyWB3lHah3HBhK41bcd4Btm527RQeMFquTKoUkfEtHoKeKjAyuBtv3lPbORoUEk/HxCcjGqbWx3mgohX8wGXU3FqJEDiIpmY7tsBAYHSSOYbADUxFbUN5TEEKvaAJyUtVv8RJYgjfmaHUECjvxEHHS6j2kBGgRUtnsDsIONfab5McED+01sNzLIAXbcC+8s6ma+NQ2MjG2KgUb/aXQ0gXdcxigTUz6WJr/aRhdKbvzLvgiWGvJsNx4gVwBya5Mnp61NCh5jt2XcU0AllLXsCOIABaJsX4uLbVZI77fiPUgMG5BlZNN7UL2gKKtXN/EsI7+40qgQwhod5TMKPaFVWVjtv4hIroed5YyANprtyJZYg2DCD3GwNmCByCD5lI103Fwhuaa7PMLFY14I7yzj2NGhAOrGRQ2uWWIJLWRBsQjSAALPnxK0nVvv3Erc8fbcNlbWAN9oRe5NKSBUHSxb28gd4RXTwfdXniUSy7izcYBJIb57w8g/pqBvZ5i2a2APeGB/aTRBhA7KaMFTQJMcUDNfbuJAhRbYbxihs0Kkyb5AgFw1Pt3WjBX2sWv3QLFJqOne9hcv1CrFdIAJgFsmslhYPaAdTMdiB/tLqn+qDelRt3lBRqonY8EwUXTQu94btYAr9o39oCwgYcykIa96rfeWyEgFtrMr0waJNV28wUb7qPcZa04pjzF137S0O4smj3gE1DH7eAag42pWocw7Cqw5ijkHp9h8RU9B9Kzq+0eIRTfVZrzJia+d/zDUkSae15FFVe/eLQFbEY6+7eANxtxKitdEAmGzKTVXFhO53ln7tuYUb/AGgjvJdSOxVaAuIBdmsiA1RbVCIAu967RIcjJuYwsCm/Jk0AzaW5uWmRheqJdfdzDewQDzHsGWGi+0tdJXwK2+YhnNaSdvEYFsqbo+I9g7Gg7bxiFl02bNd4rgfMV6rEn4l9KbkbTdHa4IfaX91bbQmxhjQkxMUhJjA2r28SINIqt4ugQWvvAalAmCa9TioCgnfgRWojISJUamI87CAGB7wQRoFwNJAv/Miw0CpbFnNHc8XBo7UbEmUMtnURvxLF1WUP6ZtdgeYWNlKD28CoxCWU+psp7RRXS1AbQUbOosc0OJn72P1jnB03VCANLX+N5KatHIQk95ZT26rqLD6vb3jUSyCeBBq3x66PjxFMdLXHsSFKjvEcNdWIpvgNawb2lqA3sFj5ht9wJFCDpskjf8S+kAX94vgbCXdE6tzDVBq457yZEGokc1IEnc/5gsELagI1cLabO8t8doqDn7jAUE1e6tu8gxhzfAENFetK7CFdUGOwMurrMy1kUkbCW1n7YxxrNqL3gA6fkQYf02X0zfcTavVtkWkNtOZsT8RT+ohtGIPxO3HeDup0/UZBZofkzRj6BBRzdSq/AM822TOFF5Ws/MzZcuUN7nY/rO07ivbDN9L6ManyByPMTn/inp0UjAl+J46iQCxPFw8VEfMzfkHaz/xF1eYHT7R8TJiHVdZlA1s9878RGNTX6xydVkxYciYmoE7+TMff9prePQ6ABRWTMe/YTI+d8rF3MxLkJIJPu7XGBiVoiz4k66tQ4k6hXBna+mYfTwDI62GiPpv0t+oCtlGkAceZ3caaEOI46UDadPj4zzVB02NR1Q0ChVmaBifG5LDZjyIvpwRm1djHvkOg6u07AWyNgO4JU94eHNxpNLdmTFkXPgsUe0ysPRauJKrYnV4x1HtsXsbm3JjTKu4B+Z55izZbvauJ0eh6lsftyG1PF9ol/CuX9V6U/T+rXqQ948jBSPER9V6MZ8A6hB715+ROx/EXT/zf08om7WCsThxlcCo+5qjHfMsPbyFldr3kVlI35HEf9Q6cYeryYhfNiZghPANzxWZWV2tHyfMumW1XaxzBq+R+NoZYKpPeT0KCqRpHHmUhF6R+sE5DVVVwUDVrGyg1JdQZrRS7XCNKQCaFVKSjQ5P+0LKBp4syKoNZAraU7023EENe97iCGGrYWPEUsNBLJZNGRXOr7u9ylYaRfFVBG67QjQXZt13/ABJiyFbB7xattL00/J4lDMjh23GxEU6trAA7SPQ0kG9oY393AkBYgoWmF0d5eT3DURUAMS+qqFQmy69j27wCIQIKN96EEKQCFFkwVaq7x2M7WZVpLY2GQWQDGIALUncjeQkBQ3Jge4stiqk0CV22O9yKtC+8YRT7Det4jRkuyfyBL7U1T7gVbtDAoe7uOInGCWBugDCZjrsEheKkQa4iTXatjKfCtD3nbeEr2qnfYkGCMg1bnaBS5btADQ8xeTIA/wAw9YYs1bXKbBqpmG8uKLEKtzsfEHIPEsAA+O0sDyINKQkJRO8arXtxXmRUsk1CxLROrvJZDFN9u5o/Mgutu4l17/dwJRyaXIqisIqyLFciECa1b7bSg6sDexuGrhOG5MovGPdq57yzwwom94DnSNjdy/W1baRXeTExDh1LrHA3MW3IIJ/McMgbJ7LHahIaAsfqKlUrHkP5rzGltQUsO0pVDHUF/EohtO1m+0YKu9pDwdh8yiHF2Nq2MhBYDzJiKtmAHA8SkAB920JV1mzsQZZUA3dmFMXQy1xY2MWXCMAN/mWd8e1wEQknUJQdksfjfeF/Yb5lDYnusHINttwBGEgksLpNVX7SgiiySR8QVYMDctuLs79pBHN8CCUtQx7cw1ABLKbHgyhlqyAKhFY0jWUhQAIrWBRXzGDITsBci+A6rG/aVqAiNZjsdEbibZW+42MGiKle0XfMibXqO0NRdjVCJBFX+0Q7Wdv3l3pW/MGqZd75l7nvIoLG+0YBpH5mUKG7fiNCg7nf5iypB8wtTKJfS+Ir00GUmyY0Jq3uhcFF7nmQ2RpuhKgXV1NDzB0FVJq4dlW03Y+YDOQdPaPahVyI1HttVyLiVkJ4i2VloAcSVGkODd+IpdCggte9wAWo32lqBpLnYcSBh+xhfPEr0l0WZYII3PEE5CW24qWC2UaarZRBysXwKVNfEbXtHmAxDKK2PiDQ9Oxbar3jcjb0BvFh/TArb5ENNFHI3A/zKhRJFC+Y1bCre+0Bhfurapa5NQ8AQKdGIIJoxehlbntVTQKZga2HMXm0hvus9hHtoJ04zYXeTWdyveAqZEsk3e8HWxJXTz3lwO13R7yABmq9ogEhhHN7KreZZxH95C3VCpSPpBv8St2thzUZ6VtZoal4ghT5go23MiZi7cACZwhLHxwZPWGJiGJB4qazyuNZZhekVImQ+pbG+0UjjQDdg7SEigpFE73M4Y1M4Vdv3mb7jvxcItS78d4SjcRhIpGGOwN7gPiFixsYD2rEEQ/cCe47SKmkBdv0gMNwRL1EKAdrMsitxvE3UK0/3ML+IvKiu9lZqQeoRYo8VIU4NVXE3uKyejsw7f7S8GJlyBW48zUqkk3wJK1XR4MalWyjQf8AuMy5gaAUVXM1K9H7Zs6T6Zk6lg2mkPJMvMtIwdL0b9UVVB7vM9B0X0jFhYPlp3H7Tb0nRYulx6UG/mMYEc/4np54xT09OxyteI3IFNNz8zGGIheodJANGdFGuPRm2Ox7Qs75Eye1QyHn4mVcmZsq6tNDgxzZHGoAgmNROmyp/MNjArULi8mItm3uxtFqrr1COOZuJKZVylbUyKyZEOFgGFeJC2pfB7GdPqMS9Thr9jOI2vE5RtiJBuw59aUeR2lswEws5QhxxwY3VqHMGuX9ZQeurhfcRVzm4szaipGlT2nU+rkr6RHkzkPbua5nl+T2KfIdRBG/EtgpRWI8gysi6lV6o8GAdXpmt97qc2fI0T1acfaOxjWRRiABFMbkwgpiOrb4iSCFN8rxKovQZWZhsOaEtUOo2NiJWLK2quQRGq5d/muJKhQQaxf2kRbdOANnIbzNOjU4FUagnGTV8Ma/EAGTYHnfkQSCGA/tIq41hqsVQAqQreIbbwFsNA+IRPtHkyABlp9gZag6SpHeGgMNwpBNeIQIKFR/mEy3W3baUCNQ2o9oZWu6hSKMBkYG6scGOyKbvv8AEhJOHbm5lGcAize0YGOlahBhp/WQAalNd5VQsSAtG+8srW+rf5hZACx0myO4gkAJ91m+IVNRBGoXQq5V1tzcJCAhrzvCUhvtkRRChFXvyIXpg427UZNBdrEc3/lqhX8yxdZWtVAHEpWUUtA/MY+jJlGO6+Yh8VZSOK2MosAKCtbH/MMvddoth7tJ3lFiDZ3s7SL+DQfIqGXT0/mJcuNIr5/EsMFvvfmQWr3tVWJRDV/zBDhsg8+IZN7iCqNkjfcbmVepgxEYtnSNt9pKsEHt4j2KoE3x2lhVsHky3UXXHaAoKWCd4F1bc18S9B/tN+bgOQoDb6vmOQVjLck/4lQp1KtuSDDViASBv3kN6COdpMQIrWOP8y6Kb1AL1dtxKDNQhqNYbbcA/vFqaxkncjkQDOVlG5gnJ7gYsnUTeywkRm2AszIL1NN/7SBkvc7eILo2sLVCLZSNv0hD1dXY2ahkrp5IMUnTMygBrPJ+JYRk+82O0saELAu9oeoObA2PaopiWNSsdr/dv8QsgvbqbtKVTq9u8oFjlLNx/vDB0uN6EIWykn2k1K4OmzHaxuoiv7qIhkAVgxBuMUEDcmW3tYN2MHexve0NZiKoqx/mWCbG9CB7uBtLCiqviajKytsd4GRbXvtCKVbXDxaRZc7eIGdVO12BGgAjfiGxVhp07SaNvbKnpS3xW0MC1XzLNKovmUj+4eJMPyFgRRlf3jzH67OogUInUWcmqEYVG1BtXaWpBG25lB9Wx4l6dIsGQATeSWyWR5h6Lo8y3x7r5gC/sAraC5IosLuG+PVwYtsbPQB4kBIAdyNjByW1jhRIVZAFJ2g2VY3wYVYK1sYygcYHiZ+0IORtINCsDQ7RJW2vjxIh32MbsV32qEK0M71W3iTLsKHFx2qhdSe3R21XLoXqIxkeeJQGkE/7S3NkDkAyO3A7XGguem32F1JgGPXqyXQHaF92MA7DgRgxIGpCWBHPzLFhJI22qCRfEIpTEEy9IFVuTKukqNzfBhZcZ5B7Q2SvaTvIMbaCSbmUZltH4sGamOyitqiqa6I2jCWAqULyqPcVFd5nbEMmQO254muyAVrtvFkBR/zGgFVcaEftC0qwF9t4SaWbfiMbGCLUVJtWFovqalIF9oIVg9HiNwqcZLUYB1XfIM1pocgDjSo3HeGq+0cExYBUkMpBuMVTf3CMMLy4yzX43kxr8bGPCEBh5grj+73QBChUNEXfbtBdgBsSfioaKVcGt5VA6ifO8KUpOr45hLu1Kt3tNGLpnznTjGoztdD9LTp6dxb/AO068fHemfZH036UNK5M4uuBOuFCigKEviSxPTJIq/zKqWWoRbvVEcXvNC3xgjbb8RZQxpYCQEGQKAo73HYsa2BwDBJqVro1INuXox6YfGfcN5XTuMurG455EX03V6W0MdjB6pvRcZlPfeFPU/y+T02PtPBmf6lhDoci/cvP4gfUepX+V9S6OxEAdYr9MCx5FGQYVYEUd5WLIRaE/b/tOd/NaWNHa4Qz6sgZfwZLUM+s5B6CebnHJZslpxQInY+pY66fFlY8kipzVK2K5G1Tzd3yasUAFbg7SkJ1aeAJHTSxQ7iWhrt2nNlHb+ow7y9akau9UYJIbJY2gsDZZTtCmJpU9gZNqJqzA16l2G4lYnIF1v2kWtI9qGz7q58QcbE0rC4IJKksOd95Ede3MIvIu+x2Jjg2MYxQuZiTZ7g7XDymlFDYiERlVvxLa2WyOP8AaQJ7RXJlojDk7VCqIuip38SlQE6v8QsZC5CCLHaCa9XY7RECATk3JjCDZA+2v+JWQkOU4sS1B03yQO0q4zqjHKBe3eNBDMSooDaRUZiKIG8hIU+3ajAIHTZbgnmWwRWJX3DkERRYk03HmPxZVx2furt2hYTe+hV3fvGY8ZQEXuOZMmRchsAA/HaWzrorv3MiGIAEBvcRbhma1ewJCV3HcyISr/kUI1FmkF9zBzOCSSNyKhPpv3mmHcRZUPdGx3uFiitgEcSKoZlJ4EsDQtE/iFkoKBjG8Fq3XUSy18xekPe3EI+xFU7uRZimZsJ93eDTMqYwUKj3D7oBJcihXmEraSH3APeML2bUWZFrOC3jdTcLJkp/zuYexbfkntBzt/U2UVxLBdrpAu73kI9tg7fMWqgDf9hGE6dq2jALEemR3IqTFkJ9vat4rJsSe0vHYYFbrvcYmNBFCwf/AJgB7vah5h4xqtP7f9oJZl1LQr5kwOwtVeBKK1qcUD5mYOyj58Q0a9xx4lNUVFgmj+I1g3pDSQD/AMQUBZq4PiVk3qtmG1SKDIX3raAmQsSjg32MaHYkbfrJW++0aLTI2JfaedpEyh/v/SURyCLErQeK25lhpjFca7C7kxoAAx5EEYg390LH/cvxBqmYsQe1wWBYjavMDHqDV2jXDMpr9ICipVq/zDAqjyT2kDa61UKhNRoNuOx8SJaj7IB2Eog7cS96Pxv+YBIrbcyqMkAHaKCe4EnaGTsJTBmOw2lT8Id9+JaJ2O8pwe3MJLG0CyApsw6obSKgYiztFlqyEdpVWPe995Dj0myIJJD2vMYHZl9/aEA+Xb7YN2KO1yZebHEtSp3IgUP2h6Ro3MptI+TAbJTCzMhwWgLO/MvWAd5nbLqyfEIsC0qDNk2P2kAKtttLRgOYRZV37SKp1F3IVFAcSsje8eILmzAJcaVtIUU+0Si2lQBKU974g1SgDYcy8qkVW55hY6TerjL7HnvCey3IVBfBiXGqiDH5FV0A4rvEaNIJG8Ce6+K+YfpgqBq3G8IOrY64lrj9NdV3tNQLxmh7uAYxclDYwFAZbMtQGYASCybF9zJjvUSZHsNW1Q64/EAMj3kHt/JjVfUDQ27xbUVJ7xQLVQ23kGoBTq3rbaCaCi4ks5NaaqMQh8Z1cjxLqo96bX94IUaQp3gHUwGkmu8Nb3rx3mdE0gDjvGaxZoXFXR33ghiCDW0o048ZKF8jUIJZdwq1W8mouvNCL2sAfqZbcNG9ulnZjL9JdNGAre4AixLOemC+Y01CpUkDvJ6Y2/zJ6h1iMsmwORzGhVnVpreDkxEPt3jAltrJ7SsvuoA9olV0+k6jD0mIKo37mbcfWJlGzTzoVmamPaNXIcLAA7XO/PzGvReoAOZZcGcNerYkWxrxHP1xGM9zOs+WDfkzAbXzKyZtCbixOKepYnVxDPWOauZ/thrqjqlZVrfzCXqAdQuiJw/WZcljYGGmTJkcgEyf2prstnBWwYrL1AI5nNxZHIKHkQHLMxA4j+2DcetNggcczSc+Tq8HpLse5Pica2DVHt1LY19p3reYny+TXQ6nHjbCqZMuwq6ieoyYMahUYlaozm58jPiC70RAVXZObMt+XfQZk9DlAdJPmEM6Y8NooBmb02I44lFaUHnecv7KH5OpObpVxGzXuEz46DWd5eGjfxIyWAyg3e4+JjdvkhrsG0sDRHaKbLpfjmHRAN7CA4Ba3EtsXwtdJYjeKZXBpdxztCBtvZzHhhjsd+TEiEYtSvddt7l+s2rYCgfEuzkbYcysmMKvNN3hfZ/qsVq1o/EQ96rGxMGn2hKWLUe8VMWzViA7sZMbl7Q/pG5MYcjTvp5iCTjcULMh+DjexHEr1L24qUS2rc7QXUAhuDCGeoS1naXa3dbxSMd6g/3M17dx8xDWl3t9+YOOkY+YLPYF8kcxe4oEwsNVtDWR3kNtZrmECGZR37w/sxkn52iaElbYJx8wkRQxHaAzkGgu8h1WNO++8GiVQNRgM43Hcx4T3b8eRFjEA2vtzJTVBGViCd+5jsYUbnmKYkkUORciKSpJO/AlQtzbyB6NAbSwl5KuwPEonc7cSLBaWZTvuouFgYa6a6O1iCzUbANHaWGXVsDcLmU7IulgTvpG0Q5Gr+oJMjHIBRojvFb6Tq3MqHKykCxt2EsZADURVpwdo049WJW4MYeRB1LXW47Simre/kxIU+ob8QhrH2tsYNNoAbbmoAv1LY89pYVtO+xhenRJv9Y8xfaiFe7reXSopFb9oZCheN+xiaveyfiS6puNwt135EoEOd9opUK++MvGygkEN332iGFsoskHYQwp0WNiN6kZAGpW28GXXtJFg8SmKxudQY7yjWsVtZgrwV/WO0grZG93EQBIB44lLk9pvcw3UFhpIN714gslGx25gQFiDVGowqQhN1cWLA9pguSxBvbxBhgQ6bHMpLLWdoWLUD5HEMEWb5PeRCmWgQDZgDV6bXwY4gFhR/Ilk3YPA4laZtD795Z7HtUMFtyNhKJ2rvKi8NkknkSihvbvLQgX2uQkNztIysAID3lDNXEmU020H09t9ppofqrpG1tKBNGuZQQEgwkRls9onlVhW0iMCgC6BgDI3EiFmvUaEuJkgXYBvasgBK8by8jqpAWCcg0kDmD8luDtW5hBS1e2tpAI7EQfzMoVpNSMgajwYzUNJ8wW3IqAkY/cZAtNNC7KS1RWrU/xKJVwSDwdgIwkE0P3gsBqMiKJJAEm9C+ZEY69/wARoo3tAS5J34EgFjaE6nTR5MoJox7neMhg1NUIR+4k8RSg1Gr3+IAKdiTLLqy0dpRa7EXpt9pE00gAADtGOdS/iKG35hI/uoyqZiXYntIE0vqq5N7K9jFnKwYr2j0GkW24iWDajttJ6oPwYJdy242jUq8YPuJ3hlADqGw7we9r+JXq/wBsC8q+7cxakg7AiOyBTXxxKcXxH4XVqfPMG7cywaYASHbVImqoGXWy2dvMrEBq1P8AtLHcHcXtXaIujLKprmCyVkG+xk4O8B3LVAKtL32lIoL6j34kLAjTL5cKsIMKqEsdzB1jfT3luUsAb+YvGCcmkQpoevafFQXxk1pMpR7jbQ7vIB2ieBRUoRBfGzVR72YWTkNxtxLCk1RoGNBYxrYgmqG0BzqsDgSVpZtO8pfbQPc7mVVkUAvJPMYRWIknjeDl3YaN7guSDQ4MIW9sgKxmBwpvVRMgrTUAYiPfewMeFjVkDK+rGbYjeKxtpFt9xMWcxZtrNbSsYLsx7R+E/wDhmdSGDAVBLa2AO1Qg+rHvyDF1eXftJ+Q80RzQAgIxVwDUtm1EaRtIAvDD3XL6ahjkbi6BmVVpdI33jcjbHbfvEoNTEgwiytMK4jA+lRYuW4oUu8EuRkAI55EgrIQ1X+0Ai7PI7S30jJpW/mRARfiREWsfvrcygLO3JhPuQqjYRWpgprkQrQo0Y9jTeTF0SCX9x7mVr9tv9x4EmttXwZVhuNUUDXspHMDSNu0D3WFY+0S3NsxB2EnsOVK45g6dRs89pMbDi5RyaTsLiojHc71KYWAexgM28J21YwR5j2okVSQAPzKdQ29UO8mP/VvxBO9i9jHlEbDZXevEo4xqI1XvCstj5uu8FKPvPEoYoA4PHeASXHO8e5TQaGxggDSCv6ymAW1O53+Y7GAT8mAVDd/0gXyRciYc7aDQkyt/TU3udoByFwLG3mDepgBvRi0Wx40/iEdwNP6yIbRtW3zCQUo3iKSg957QFF2O1w8ysr6u0pQTRrmRREKUHkGWhCm/8QCrAVzv2lFiDtX4g/J2pTkZgNj2lPpeu3morgg8eRKcU3tO8q/k0pd+IwAHGvxFBnAGreW5Le1TTeZRRXU20r02IIA3hrWg3zwD4lByMZTuY8MozAou3u7y1e0IO1QEFXe5+ZCK1N2MhqzlBWoKFVY2eebhKP6JNb9osqaBIvxKsOWjfgcQUUXfO8iE6Dq4lIQraeBIumUCPcLruJRsrsdpGc7g8QQwIPzKuiVNhxtCdgt94tmIo9pEbU3u8QmoyWtrsTILqiYStpJ2sSzkBNkcwhY2ffYSnWvd8xxF0QLgZCv2gXUHoVnTxUANvZ5hBrNXIwLrttIigbOoCQvqXS2xlhdOIE7m4v3fr4jyGvSYxW5MUtEn/aFYbT2I2htg9wIPMYWs5u9+IxWJ2ZSIWVVWh+1QQzGlIsCPSBWmFnmMB4uKVqHzLV9Q4la09dIBMhal3EvGFoQXOs6ZVAxAAaOBWvkwWUaQpEEOo2HMuojohvz5iyqrvzc0CtG/eCyKE5hNKH2nTzIg3smpLUDbmMBDUvEgWfuqQWu3eXkQiyO0BLLWZBGLVxDxgadxvCUa7sbCASRyZRae0Maigd6jwWyKSRYED0wN+8i4AUDXeMWlXUTK9IneUyMzBaqaSrdw+SAyktVyxiKk6uZYagSRM0WqnvGOKAVealaq7QQ4DSoXlGgC9yZFGmoeVlJFcysRBYahtH5JFuCgBI5l4QC+qXlyaiOKkR6RvmRb7WctuYpjZs95ApYk3QEoCz/xCYYUGmDsqm9wO0nqhWoymccyVKiObO23iWRR3EFXAa+0MnUDvJ7ExMHJJ4EIkXv3gjHS7cneTTd3tU0KZO8EMaMZrpaO8XWtiF2uQCX8CFjYkX5gkE7CWDoXc7yQMcEqDFeLlDKb8iW7UQZRW+q+0cCqjb7jEatTCTe9QMVDgdO3cwFJFEc+ZAx/WEHraSVYgvWPJjsf3frMwem37ximswIOwEb5D8tNv+RB1UAeRFlyyfrvIrenQ5oSg7AzE9peRgV3FnzKAV7N1IxDYxp38yivG9A8QmUld+RAQ22nioeRr+3eQAQD+IZYHFVwEXY+JHGlNP8AmBeNQTY5hjUBxxF4TqdRND46UuDYHMRSSyoNKj8yhTtq7ygRq+YsZAryUPxoVJ3lMCxDA73BOWhcEZQPbAdpGtr4MWzhCaF3L9WgCTtFaw2axwIX/wCtOj08GrljvUWw9v8A3HkxyHU19ooqzOalAZAAlqbMWrkKCeO8cUIFN2gKtqTp+BIe0Hua+1Rnpkjio3GB6YBG4MH1Gd6HEphPp+7TVysKDVuT8TQ4o1dtXMzW2sKRV8yxTWCEAE0fmAuF21UOBDVNezH8Q11Y18niPARjU+poANyNiZclXYjtRX3Dlu/cSiPaQPzJ4TwAYA2+r2wsaoenccwlwu6agdh2g4sdMwPBlXF4l9lNLKbEcEbgyzX2iVlIAG/apEAmkY2DGj2goE01wYB91RmVAQpxitqgWPcwUb3Dcqp08fMHEoRls7y3U217wJjNua5huoKcaYCsqb1UrG4fk7QsoGBUC9xLOPbUphZVp6HEmLg+JLQK9xe0JmIAKnaV7dJlKQQVvtJqB9znV27wiWago2gqDjc72D2hI3zUvhR6guPSdiYKopYEmz3EpgdVSymgHe/Ek1PyAgnIa+3tLIFBiPcI0bKG4PiCwuz5l1dBrsGEWAXYbmEFGkjYQQCDXIlQBYkV8y0LIdxcob9t4QFVfMCO1sDVSXYIEoWz0V2hKAt3CiHtUA8XxJkICjQNUHZrPftKxkj2/vLagKZh3/EtwSRexlOGxlSsLISa1cyAslMPBlUCNMrWrC/9oIJ0HUN+JdDSh0KSLEUzNq2AEJCQ1An8SX7jfI4gWG0IAVsncfEFvaN97lupKizzuDBAY/EA0zaV55FRStqJb/MoruKFnvDw7MfbtBVYshXJ5E0axW/2zPmAU6k+0mEHB2biTU8mOzAqFO0piSb4aTKVYLp5EVZJAhDNAJDE7wspIUbxSjXYuiJCxryI1peQ+2CjkLQlJYO/mGyj94QNSAVxLC1dGUFJuawGcgBFQkPvuLTHp3O8ZVC5DTCRZPMWqlsl1UIUR4hY6veSCmFDeD921xrixvMzB1JYcSiDHZ2PEILTSI9GGxBAPECnskeIkE6qmm10gGC2IEErCxePfGe0Q6jVtvHqNIAllQDsN4J/qI4XEE4HMQ2qye3aMCgjneXennmFAhf8SiX1jc3GK28ElrJHaNNBm1MdjvB3DKp7RoBdgxFRhRB7r3lTNpBYoQOblNjY+/sY5kveWlfaTz/iDGZU9wMbjx2+nzCCAPpPEMLTSHop0Wyt8RYIBq4TKb258xRQkyX2DsHg7SlUrv3MtEK03IlsW1bxh7C6Ee4byMvsA5MLUS3xLahUpkQKNAJG8mqlk1Eg7bCWqAsSN9pET1TpAEpr1ahwZYBsbQ0AZ68Sr5DiX1AfIi91ffaPumrjeTKEZR/q7wmEO4Q2N7itRbkR7gEKB2gMt8SIF0qqO0jpaD4lsLTftAVz9tSAsSivmQKR81JZUSsYLKb2lzV9qYnWCBL1b7niMw6GJQneJcUxEYgqBEPFspP6RQ3PwI5Rpx12JkwXjA1fBlZCAb7mGiXxvBdSCQ3MC0ICkkyWENjhhKRQQd4bAFalgAtpOnue8PGdOoHkxH/qgGOce4nxAFWI52jEIY++LLal4lY7LjY7GUM1AHYURJ6utdJNAyzQZmMWCGagNhAbhx+pkIugBzM2TGVYWP1mvE6hSO/cyuav7ZVY8rUqqu+28pcbMgY/ibCq3xzKKaaAPzUngkZURjs0JAVVrHeaxjVlsmXjCs1E8cSa34oFfSFUbEyElD5qH6YbIPEN8HuCg7VuTBhLNroDvtCpitH2gGWiek47w826ewXCZ+CQx10DuISBizaSAYJVlF1uItmKuKPMhT+d73g1Z258xJZtW/BjUBNDxIg9FAkH3VFgPZJhM1kgc1BLP2Mq4vWWU3tXEJLO20vFVFSLJ4g5KTIFUdt4wMVmW1H+Isk6uZSZGVtQ2B5lhhq35lVekkWGuAU08mxGEXQH6wMo0e4NYMnlcWi0nF0ZAGY7ihcrEzWaG0br1NxtL5pkIcmztsIKZS2zbeDHqQ+peIBVBZrYcSTwxiZFOujxUUBp3IjydSAjmLygEajx8QehepqqhAclWAHeTCQDvwZOHG9gRmgRdUeZbghgeDGalJ2oyBrY2P0kAggbnmUebjDi5I7xTAhQBzANm2XfcQWe1rk3LGNtJB3hDFpSyRB7AH33hqws+IsoX288wkGldJ3HEsgZjB9QbArKcKclQsY0kVx2kKEsxHMoEuqbAdoJbWoPFeYb4rqhxzIMYZh2hZQX+nmC7b8VD0e4i7g5hdADiCixUaB3llBqYeIsVwNjGitRbuR2hAlbIAg5SSKEYgCuu9DvIyBMjb3vKmEdMmom+I9Fq7G3zK/9O127mUGd8ZZRdcwueCqeyUEMMO/Jhqj1Z2EEgH3L2lPSiwZdJ/SAFIqzx2MIAAajyI8YV6jCWH3cyJhYQZFGnnxB0trteBGJg9LS4ba9xCJ0g6/3EWYmEuoO1c7wVVd/MYW00w3FRbvwRtJqhphdcQsKAtZ32lD3N8HmXqCMR4gwRoMK5PMFjo3q5dq1djKy6VAF3Iv4EQhAN8y3rQKP5ESjXvDYlgDUpEUaSSe8MkUKgOK3uUho1KntoUaluC2524kTa9+ZW4Y77RBADxUstp/MvX2glQVMIrGXLG4wiwRFB2UWBCV9RJitBVLk3LV4ijkK5COI0OLHmRMGw9olK1HcyZHFBViTvvCG6+aMmullKtoDKygADvK1i8ZBbmFkQncdooKTuIxH0j38QgT5jFcrjrzFvkW/aNpZf27SBgW15lBSgIJuLUtq8w9ZIMehe3fiLdwNllhhoN8mAKBjTTMZsaW57Rz2FuZ1PuDd4/I+rFtzKbpGrYwcZ5sbQQNzzGUKAPMghJ01cEWbDQ9AJG+wg5TqYaeINWEGi+8ErZHiFmbTQHYQcZs77SinY1pBoQ8bbitovIKN+ZSghhq2kMOLkbCUraT8mFtte0pwp4iNReq1J7xStewlhWqjCRNJgoaNljttLFleKEu7YntKZ7U+I9srULuG7yaFXTBI1AG4baTW8q0tqLbSyL4MLINvbUoEFfBEi4BcJQmjuYWXHZB/UysjVxz5ghyfmNqUQoH8y8pBWlgZAzgFdoSLW3MiCGT0wPMEuchvuIZUMItE92zVCxeIUTcYgKpqfnsIJ9u3JkLaxZ5EaoVXXlBHaMPts+TB1V9shyVzLrNhgQA3coaVyXcAtpWxBr1GB3BjRoJQ6gdwBFJVe0UTCJU7DmLNjiNBICclRr1x4grmBAFCxAfJbkgbRq4Y+NiQIvIxRbPIjPV2Fn9IOUB6MItDqwFv0i0yAOfiNxlUxle0zvi3vsd4xYcMhHHeNbMSRvMa0m4NxitaXci6c7gjcylzFRQMQx9tyX7breGbWkPSWYJrIbA3ii5014kRypBG8YumDTqHgRhOojTxEkhhxRjUFqBcQ/KqAuu8t0AAKfgxZY/b88wXznH7auzLJWp5NQ6W1eITnUR8wbDMNIr4MsfdtvBUZLG3aQpag94KE2d+JTHUfFSMiIpdjFqNSkH9oytSXcDWAfmFo8Q0EEmEfbt3ii2o+Kho+oX3qTanoKkhi3YmGfco2sRIO0YGOmJ+yBdQFFHbxLoZBXAHeB7hd/vDxPpBFSqFUohT+8LRQbbkwfULMNqPxCZyB8HtKKRauv3kDbXKRr27SKOY9p7GjOLF7GU4KqK7xoXWv6RTdl4owo2HsHmKTU13zGEncQSNJviMRWPdtpGXYiEFNXxL21Ud4wxaH2fI2lLr1G5CQr1yDLOUVsIBuW7cRRLDaoQyXQ8wHb3UDxAgBHJ3hiiNP+YJbWBW0hal25EIUVcONtoatViUMxA3EAEsxraRRs2y0O/Mt2tT5MX6gsqe/EZjIagTUvoRVvGNiAO0tMgxsRXPaEDo1adxFrubreNGok6duItUUEWPzUiOw27QchbgQuiKjceRB9yjbaDiJGzGGykA3+YETLsUcb8gyiCzEc/Epn8jcQWyauLuCryqGrRttvAC2tEfrLL6TVby2Y8HYyeUwATQ1jeUWXe+YZGmxe0Fk1JfcyqWFJIK8GaBjDVq5hYkAUQnQ3YI2l0LOE71VCKI9PYEmP1MNjFMCW32hV5aqKB8bmMddTfEi463HEmsBUtq3jNW9GUym7lVW5gWPvuMcACvMWD7bg6ieYFqQGqRwUO2wgE+4GMyteMQulkAkbQwKHzFauDL9au0AtB5lpQOkyYycgJ8SVcyyaX9pUCKFmozEhLSMQmSqmlUARe20GtVjtGFhcJKYwMnBIqGDXaGyUbkK2NpdAWQLBgq9kxjJsKlYsZBJI2jVpZyVJjN78RjoPEpVF+JMRagqbIsR4Fjbe4FNpIEHGzIwveFiDGQ1mU33GbMoTNjtNm7iZmRjt3kXMCu4NQVFMbhqBjuzzIACxMemQ6dQ35MFxuD4jQ1DjiWiq778GXVCVDIDB06mHxLI9NiBvJexMmiOtmAQyiMxgv7oOR62iKiWRvKyNTAd4ataE+IBAvURvKiqJIEt1ZlAAl0SbEKzxwYQCY73bb4hMoU7bw0WJZychAhV6XcauBAcHaMRjIQO+8rRaAkHa5aoyMCO8Mitx3l3sPMJiMlITf6QApK2sMkkEVICExgDmQwOltNSBSOBxHMbQVKul3MhjK7Nq4jFVihMI6W/MhY+npHEJisaCxcXkFsfiMTa5KDXKFkEEG7hMxC7cy6AU7yXRAkQCPW55M0IusFjwIggauI/p3Cqyc2IX2QyU5IlqN6J2MhN5NPMKgo53hVbAG+3EsMbrtJpDEA8RhVVS5YiiAyV3gAalIP6S+1iEg23hML0Kux3vvHIUQV3qKyIeRIq392xHEoM4/bfmCq0d+IwtVXKZLI8GSBbrbWOJYUatt5qXGEx7ixK0Y1UG6PiXGsKVCfiUxIFCNylSBo/WJZqNcRmM4tCa43gOb7cRtWgNRWMlmYdpfwpmoj3AUJQIXvIGJBSBp3u6qZNEuxN8GRm92kCUxsVKxP7oTTE913BbEdVCWh95k9X3V4igGBxnfe5ENbniGGBNkXEsDfgEyBradisFXCnfgygKIIk9pO8KZfPiB325gkkN7dxKA5rmRDUADau8HI68QGDaQFgjH/AKpqh+F1AJMoZAO25i9NrseIxVtR5jDTkf20RtIQG7QNY79pRbgjvHpVhvfuN5bEXZ4ghQaNyZG1jxUqzFF7NCUCdQlItNvxIGp67R7FPfYy1fUg2hOFOx/eCFBWhtCJkY0CBM7MxaxuY9sbN+BJjbSbYbSYFDI+uiKmhSddHiVqRuFkJC7y1R5UB+0fmK0lT8wkYi7kyGtxIXyz5MT8iEFZQGbYzTja18/mExBGlhQjVxmDvpJraEjbTRmIbAMa7XMgFbCS4nozXffeQ5TxFFTv5kpmHzFQwe6zxDVyx9xuJQMOY1Cp5Eglgdr35jEZADtvKKqAK38yKRq2lPQtmI1DeQqGsyla24qERyRtEXUYKygEbxdADTffmWb1arkdQRYO8p7ETQP+YAyXfyO8tduZCVAPtgATSizLx5Aw0tCdQyjaTHVkFYwGvvHG0JwAB4ihkoV4g+oSZcT2c1abiqBhmzjuKLV8wogRxLK8xSNR37x2pdJ8yLAEADeUy2ss5AZCe/aTT2UuL3X2hhENkyDbmS/EupYmMhAfBgE7mFp1H8QBjJY7yM4bgzUZD/5hY7ykxBaJMjsC1DiFDdvtDQ03MWRSlhAVjQ8wjS3u4gk0d4IajI7XAms3tHBvYL5iFWjcPVzL6Fkg7SilDV4lIYxnFaYWBDbk3IrDg7wNa3XaGqgIWG5gR70bHeDjyZMZDfd+ZfLDyY0hUx7iS0W6482PWuzeIiyvaWGs2u1S9Yce4byr4ovux0OYKNou+0A5KhKQ4JjEHQZbreLFBSO5jE2NGDkWmDVtJhi1GkeINAA2LlM4Y0IYHt3ieASBVQmouxxCDXYhY8dtKiD8Qcild/MMnSaIky5LAFQYrFfBgOmnjmMRuZKuj3gIolrHHeGcIHujigK7QDfF7SqWWo1W0B32BA3jCvtlHHVVvUBYcnHvzDUak3hjHqfcSgLfRIqiaAlEhhXcQwAf0ghlW77zKaoLsDxDQeYJYGqlsdHfmXV0JAs13hqhCbiCgLWY5dxVyoQq7m4Jxkt7THZNmAErHu0elpJRiCveWisguP08kbmQg6bkQOJceq22JlHGtmj3ghiGIPEZewl1dA+E7FTKJbTXeNyNooXF8mJTwihzYIh0RUgJAuCrEtzNKJudj+kokcmVkHfvBY2oMlQwjUfxDxgcmWiqcdjmBpIsXzKyLMzOl8DwINCgW4hsNOPm4hdWwPEmr+TiAFJU3BChiBzAdyooSI5IJHMIe7BRoA2iVpdzzBLMV90iMHX8QvhFbQ+8u7J1bQcq2QR2jK1jUeZFJc21jiEoHPcSDHdgyaNuaqGbFj7vzKRD7jzDQUSZXqUD/tCBAIr5hORssGwRYl8jUOYwXqCtplZEFCu5gKhLgmMf3HaAKgAUIO+qTcExiAMt9xAlE71RlBbO5jByFi2/pqQfM1ir06VJitZ2h3Y2guNwBM4CX3E+ITAf2biCCBKY1xGBhpN/MEA6rgK+rYwyTYriQEwtbEmOhdi9pS3pZebkqU0AXVf+JamtpWZintUbnvFqWLX2hWoMNMXlTVXiWFBBhadrA7RpCkWhtDyONIFcyNuvtG4kABUeYWF7G6ljIBuYdLxUootbSGqZ6YEd5Ge6uFpVVFjaCKu7kELWRK5NyUS23EooRUIOtrg7gG5QJ1fAjSQdo0QD20e8DQVNjiGSFllgRY4jVLVi1i5A3Y8wlROSaisoPKcSph5OncQRmB2N7wAxod5aizZ7Qo2vUPBk4gu/G3EE5NuJFzDDuJaMh55i/V1EUKhBQ3O0IYNvxDV13oRTE2AsENpaVX//2Q==">
            <a:extLst>
              <a:ext uri="{FF2B5EF4-FFF2-40B4-BE49-F238E27FC236}">
                <a16:creationId xmlns:a16="http://schemas.microsoft.com/office/drawing/2014/main" id="{1A64ED60-CE9F-464F-9402-42537F86AF00}"/>
              </a:ext>
            </a:extLst>
          </p:cNvPr>
          <p:cNvSpPr>
            <a:spLocks noChangeAspect="1" noChangeArrowheads="1"/>
          </p:cNvSpPr>
          <p:nvPr userDrawn="1"/>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6" name="AutoShape 2" descr="data:image/jpeg;base64,/9j/4AAQSkZJRgABAQAAAQABAAD/2wBDABALDA4MChAODQ4SERATGCgaGBYWGDEjJR0oOjM9PDkzODdASFxOQERXRTc4UG1RV19iZ2hnPk1xeXBkeFxlZ2P/2wBDARESEhgVGC8aGi9jQjhCY2NjY2NjY2NjY2NjY2NjY2NjY2NjY2NjY2NjY2NjY2NjY2NjY2NjY2NjY2NjY2NjY2P/wAARCAUAA78DASIAAhEBAxEB/8QAGwAAAgMBAQEAAAAAAAAAAAAAAgMAAQQFBgf/xAA+EAACAgEDAwMDAgUDAgUEAgMBAgARAxIhMQRBURMiYQUycYGRBhQjQqFSscEVYiQzQ9HhNFNy8PGSJWOC/8QAGgEBAQEBAQEBAAAAAAAAAAAAAAECAwQFBv/EACcRAQEBAQACAgIDAQEBAQADAAABEQIhMQMSQVEEE2EyInEUM0KB/9oADAMBAAIRAxEAPwDlWoH2xbYDk34jGG8rUON6mbFZ+owriUENZ7iILWNptyIuQUBczPi0HiYsz0FqN95Hv8CEmkNZhZmUihEgUN5YNcyhQEWbuFPJ+YIBJixZPEcvtFmAemhvKFEbytZMpQeZPaiVSO80BtKfMzhrkDFjURDmyGuZeHqHx5A6miN4pRqcLH5MCqBTbx7Ha6TrupzOr5XAUb1fM638/l1A4U1V24nlel12FN1PQ4PqmHpOn0Bbb5Eaa9F0Ob1U1Zdm8TYrCuRPL9N9VxYVLu1km68Q2+ujIaXYeZqXEelYqwKahZmYp/LfYzEf7TndN9QwYU9TI3uPmZ+t+qZMwLYRqUeItg6HUIvUEaHAf57TH1KdZhZEfMrI21rtOE31t8TexCH+Zt+n9e3X2cyk6f8AExbKOo7fy+MDHmUebNzJm+p5MTBQ5ceRF5vp69QxyHqPTA4AOxmPIvTqulspBG3i4to3dRkzdRjBxgn8HeM6L6nkZhg1UeKM4jdQ2Gxiyll8NO3/AA5jwZdWfIA2S+TMy3fCNnWN/LoMmRbHkjcThZ+uTJnX3E0Z3fqvUf1AiKpA+anA+q9Ujp6SYAH81/zL2tdBepOfSuFyK5M6/TdQMOEKWBnkfpf1AdHlZcmOye83db9X1ofTAUn4jnr8pr0JUZiMjOBW4nJ+p/XMOMtgYByNjOC31HqihUZiBOa2Q+oWY2T3Mv2/RsdJ/qmUsQhKxGXNkbkkk+TEA2LHMtSw+6Z3azpRVtW8MACHRaCVIPxO2xuIqb2YLvvQ4lu/YSgtiPbXoJJqUHrvKYbRJNmZt/EZtaNfiEmdlMQoIEok3zNQbi3qLfeJNiVhapb8yX9unP6Fj5j1mfHvHrtMtvSfwsnvc/M9RPGfQ/qWPo30vsCeZ67B1GPOgbGwM1xZ6cep5Nlypc6MpJJJAkkkqABDA3M3V9QuJNRcCvM2Tm/VsCvgLFNXxMdeIsH0nWLmYVZm+cX6Jk1bBdIG1VU7Uc+SgyFgPaLmfOgfGdYN/E1xWY6Rt3lsI4OA4cHVEadz5udPXjC6lND8zn/UunyeoHV6HxN2LovU6cUxBI7mYn6U/pesTK2gGzG5ndNxuJxyB9Oz6tV2fcKnWx9QmfFqAPHcSy/hDkbUoPEKczJ1bdO3uHt+Jtw9Vjy4wwYCalhh0DMSMTES1yI5pTZhEWKMqPJ9X1IORxlyULnFzMrsytTKDtXNT0H8QdLgXE+Wtx3nizlcNtsJw/xavqsWMt7IlUqNyC1u94jcyuayATvFFwj7CGVI3Bgij23lBnJY3FQtKsvzEsx4qMxGRTkGlN9orJv8wmctYgihIA1kiuIDIw3l5CQ20rW1SonpkrzFshBjVfUILah2lQqwBRiSxBjH54ij+JuLFhiTzGWNNxQBkNkSrgtVmGsQpoxoyiuJMRqwIl3zCzYkIse0xGLJTR7ta+ZkZuDUP+XdlsDaJLe7aa8eRhj4uUZGxgGmFGMQaODchxnI9naEU0DfeNFP7oMKxUEyIEqYOkw1bfeMJFbShIHaWcd95dgGC5PaFCRRhEWOIlyblhiBzNYLoy+BRg2SZfMKqjLAPeEBDB7ESILGw4mgr7ZnAHaGXfTtM+EBkUjcTOTvHnISKMz5ObmosQbSisgIMsm5RXEi0ZZUV8wOIUR2MhF7wTcisZQ1V2lEQluostTSI9ExvxKB7RJ+ndev9lwD03XLziMuxtq1BZdKy8bzCU6tPuwv+0E9RmQ7ow/SPA05um2sbGZWUq28YOraverftAydTjYbDeZsUtviHjWzvKUht5Y+67mPIJrB2gMTLc33kUVvKKQm6MaR4g6lho6j8yKoLUBnCmMdpmcW0sQ1cu9jmGmUlhZ2iFNGGm+QWdoo6adQAAFEL1Sx3/xLy4enGFRjcnJtvfMmTpnw4Q4YMe4qYzGcUy1uzH8SJkcmkFxCsWO8IBwxKnaZZ1rbqXJVXuwePM73TZQcWNcy6VPHE8uHVfcTbD/EY3X5sqhSdvian7bleo65PpfT4dfpYyx7kXc5KfVBjDJ0mMKvxEnJg9D+ozMa8zn58iILQUI/+Frr/S+j6v6mz6eoKJe9y3+hZh13pDKuRRuS205f0/6tn6HV6ZtTvVzfh+rdS+U5dDMW7DmQ2U7rPpw6ZkOXLj0g0QOY3C3qOqdCdIH3EGpxfqnV9R1Gb+srL8GB031PL0e2LvzfeMmpsleq6oY1wlGIXJ/qJnGT6n/LlsLKrEdxuDOb1f1LL1J1M5B+DMoZibJuWl6dHNl9V9S7TOdZbe4pXM0I+24mWdB6gBqUaaC+ktY2lghRZioYv+0hyGAMw8RbMWawIgb6zE7KZGdjubl4smkUVjy6nGe0v2xqXGRWFx6m5mJ0OSeJp1hk9sXTQZMSsbDV8RPp6TNHp7XctUVuZvnJNajPdRbTW+FasTOwAnSXfSqU0dppX3LMwEdiuFhqAXG1cBaHMO7nN1WABNvS/UOo6P8A8tjp8TGlExvapKj0f076+M2QI/PzO9jyDItgifOdDI2pCQROv9J+vv0zjF1JtT/dNTrPbFj2UkVg6jHnQMjA3GzowB9XIO3iCmYE6SKMaRYi29pEl8KZKddSkGWDcAoSd2NeJajFiwHD1RbWK8ToDeYGwZBn2J0zVh1L7WEzzcWmxPUqXXSAT+I6Sas1Hnevx5dgxOkfM7PQZFfp1oi/EnUgIL0hpxf+oJ/OnCg0HuOJz/5rXt3MvS4czh3UFh3hY8CY/sFSumdWxgBrP5jpuSIz9ThTJiYMB+04S9H1ePqGbBkUYua7z0WZdWMicTNky4ydFUPPaY6nlY29Fq1BWayO4nQJoTz/AEvWPi6oa6IPNGdoZ8WVQNVXLzUZeox/zDFXS0O24nA+r/Qemx4S+HSjDehPSFkwNeqxOV9ZfF1OBhjPuHFTNV4rKhQHg1zvM7IxFgR+U0zKYn1tO3aZ/wBc77IZG8yWAOd4xyG4Mztsd5Z5BLzvGBrNLFWDUaNqqVBI+hraTKyubHPxKZL5gqg1VMqGj+ZYxM0cE0wkJjQivSG4uLLlvxNTZALBEys3uNCpqIEsuncR/SoHUirHiIteDNnSFV7xRiz4PTc1sIkKbozqdToIJqc4g6vialUP8uW4h/ybab2nS6JFKe43F9Z/TvTxJowYxTaTNAW+8xMx1XDTL5MVDnw29j/E0oKSZUfwYw5iF3k8iNu3iLc/MosTvUPCiZGprlQq4BBJqb36XEtMrH8Sjix6fmZ+wyDA5FiWuLJ3E0A6drh+rSx9qMbYyrQHFTchLEki4l8Opye0Tr9jHplhLm1uktfaQDE5MbYhuJr7KQcZgkVGBri3M3FTVcYhFRIMIGLA4MA1GWzhTMzsblaieZPqmNDuGG3MQwNytVGXZMqqAhcSwRKsQBLXLC3IR7peqoBNWmu8Te8eqB95eQIFojeTcTSvUNQTvJLAuaV7kfVm/uw/4hD6vi/uxV+keekU9orJ0Qo7R5aUPqvRNswA/Mv+Z+nZDftnmfqSen1BXiIwbGzxJ9kevK9BkH9s4H1DFh/mf6IGn4mb1AODUD1d+bkt1oTLQ2gVtCOSxKBBFXMgOYJaoW6mq2kcAwBJviTcQgu20irciLLUsHVcjq0oChvAvSTDxBS/uO0HVQlIhyN7TB6dL00ZQVNVKOXJkpC+wiVBRaLGQOAbmGNppBSgITuVWhEHNX4kGQOYxFk3xNGDrsWDCU0W3k95ncMvbYxBIUyruHjOWPFCG5Vl9x/SZgygXcmsGMxEYUfbxN3RZsuHfVzMRfTuRKHUG/iPJrd1/V+sNIFmYWYrVx2Mqx1cmI6h6bcxAJBO9xuNqHmZ1yr3EJHpviWo1qQ0YgP9x2mdXs7bQ9/MwHlVHEpiCu8pGFcwCdRMYBdb+2RHK7SnBA5iseS23l0bATUEtZq4Ou5dhd+TJ+VHQrcXLWr2ivUYnwIxZr2s8mXJdD5lBalmjNZGsB6hO0FoVC9oTDabnhqQoQ0+6DUPHQMtV0cfSHLjscyj0OUcGO6XqwigVNI61e4jJTbGAYGx/cIRHfiPz58bjxErkFVOfeRvm2+wOxAmPIdZsTXkyDitpjyEA2JJUrb9O+p9R0LjQxKdwTPZfTfq+DrUFMA3cGeAU2N4WLK+LIGxsVI7gyy4w+ng3xFdRXp1VntU8t9N/iHIjBc524ueow58fU4gytsZv7faHoPTFlGlht5uP1C6vfxMa4shzMdW3aO9N1cE+79JJauHyrHeXAyqWXabrIlbVcW75NwifvKTEwStVH4hYwcYPqNfzM+VZc4Z1Ku1H5nmPqmHN0vUrkDagxC7ievzYVzgAnjxOd9Z6fD/AC/9SY6lWG/Rwy9OPUZSa7TpXc8f0/WZFYYsD/jUb2noenyvixA5XB/WXnr8FjcxAFk0JjdsWl6APzOd9Y69hj/pZQB37Suks9N6iuCSL4uW3aRxcnqZvqbjGxVVOwAuaX6nLgNOxA8gVMnrB+uc/bvvU6z9KuTpybUmtwRdznz6HIz/AFJ8lgP+o4Mw/wAx1BtV1GUuF1604Exhr3A7VH5cGXpmp8bLfg2I8I5GUnWdV3L9PUtgQ+pDNkJJB+Yzosq4sg1naM/TOMTLpMs4yy2Bc6PW/wAu7BsdA9wOJnOkLtQMejGA4ip+2TcTZrBG9RGUgSooZbFStSht5WPSW4h5Maneoqr1rXMH1COJQxqRBO3EiCf388zOUbV8Q9RlI9neaiBOM+I3GCghKSx8xoxM3xGhbkMOZQWlo0YzNj0LtzM2s94nlWvGwQQM5DiJRrMdViEYmw2dt4D4HU8bToYfa/uG0PqSGrTL9hhXBkUWRtKfWBVXOgj2mkiKYC5j7XSkdOaFMscoQNY2i2IEoOLj2ybkyaiK5gOxHPEEt7rg5CWG0YLBBhuV0Cpm9yyeptUtituLKAtSjl+JlR7h6he8n1xDQWf7ZCWPtcWJQyBdxIHDtuZLFIz9PoGpTMpVz/aZ02xaxs0DGvpMVYWJrnvIuucAfEIjbadDJgx5Ps2Mz5OmbGL5mp3KaxmzKEM2DvKudFVcu4NeIQPYwK7xqFe8Ar3kAJMBoUXvxC0KJEU94TqVHmYZCBp4iMhJaNsyBQeZfSlKhYx3paRdyAVxJYY1dGTaPpxxxeRVVSTtCIyHkzN1QIxnvOrTyH1em6x2U2JhV6mv6jpGVqPeYV3M50Gx1S6pZSCzGMLmVDXt5hYgQ3MUdjD1CuYDGO9DeUGAXcbyY94BHuMKiN7qMYxCjaKAF3I28Joy9iAJVELG9Ol7uaioDSx4ELE7YW4sx1XusplpdxvM6zovUL7mKdjLCuFsCL+4/MiGqEZCWbeXiPp7ruZnc6YC5iDLg2ZcrstHiJKkjxLGVnFAQqJG8BKmud4YI5AqC4riCjE7Si2y21RiKh5MpcFm4TYNG5MngMDBO+0W5GQ1BU+oSJbqqCxJIgTiUSxjFxS5r2jFNnYzVlU1MiowBh5MoYiuIkiGDQmUML6V2i9THeCzjuZaODtAKz33hjFe/EEUDKyZiBQkFudJ2MsMSZnsk8xi2DzLg1ruI9FGn5mRGWNDkCwJnzqmht6MvVvFjIG5jABzNa1Ksj9JRuWCG42hqs67G9K032l0BCbaCqlpVEH08GNGQkTORUsMYU0ubjEepm3MYhoVM3mVdOynUtiYnBBu6mtMqkENMucgttxM5S+YWxPaMxggRYIHMI5KjMc2parxNnR/Uc/SMArkr4nKGQHvGh7HzHtZXuPpH1XH1K0zDV3udTJmVELWP3nzNOoy4X1Y2Kn4m/pvr2bG39Ylh+8Tqw8V7nB1ePLsSAfBmjmeFyfUM+dhkwGj4GxM9D9G69+oQLkLBhyDLz3+KuOwzBRZ4mTq8Z6rERjdlPYia6vk2Jlz9dh6bIMbGie01159pAdGmbDg95LMPO1xPUZ8PWYnxOCDwd5vTNjypsbBnJTA46rI2NQynvMXx4ajzYv6b1xVr09jUP6h9VzZ9OLBZJ/0idD6z02Z1NYqHiZ/oXRlcpbNRaYz8Iy4un6jKgV8bk/907HR9JmVBh9y1NP1DLj6fEXTHbKOw3jvovVfzuMZNx8TUk3AeP6XhwoX0gsdySN5kz9Vg6cEbDadvqHCYiTPA/Wcyt1jkHjaXr/z4iCfqUXrv5hNq2ozqYwn1cqhfSF3sbGeROZmY7zX0nXZOmcMh/SZ9JK6P1j6FnwZQ3Tk5VbkAbiYG+jZx7qc+RU7nTfW2IByAk+BJ1X17CAdSb+K3k1rI81n6f0+CwI5B7TIWadLrfqKdS9otHuRMJIF3LGaQdXMhfajvGAqTsZbaO4lZBjZR2jSwP4ijtxIgL7DmT2Hakiiy6pTKy/dAocy4HlEKxaYQpN8QSW0y0LGEMRQrcx+s+ZnKk8Qlxt3Mz5X8JnybbxaKjiG4vY7xVBPtmkMXEFs8xbZfcQO0pnOmLRBkPNGVTVyamAIjnChbBiFXQfdv+IWQ2NjM1kS5KaVkfeI7yybEmImWjvwYm6MjPR3lM1zcimB7EHWd4sErLL2JcDVfUOIltmkDESz7zXeWKHjiWGvmNTHRphCyogG0mw0OoFYCtRjBjBHiCMQ1bmSYgkyeDD9QkxeimOkwSSrV3kyB/qUY1sq6d95jLe7eFzzJ9QnqCDekTNNvo6jFZMYUkGdebPSwkNHDS4+YmrahHnCyIG5EtsUBFGpegjcStViWrQi9ZEMZCRvANSu+0mA9XiUBvLFASwQZEUaBkKAi5TrvtB1adjGK+qGZuqQnG34nnh9b6hOd4T/AF7I6Fa3M67GnC+o/wD1OQd7mUEqJuy41y5GduSbgHp18zGUZ0eWWNxn8uoNAyfy/wAyYEsP3k0kcx3oG7uEcLERilo9bSNkA7Sehk7CWencrZ5kwUnuNQsmM4xq5gLjyA8Q8hyFaIkCw9w1cfpM9MDwYQuXDWzFlVTdXCLh2vtMIY3HgNpviYsYrX6oAqJ2L3UUTXeWuXTxM4yY+MEHUN5nGC2+I31mZt5MgKLYl2xR4sK49ybkykDiJTOeCNoWzGwdowA9suwqI0spu5rcgCpmyZAGoTcIbhzOpE06/UXeZcLp3EaXHaZsRNKodoGUgjzCLLXzFkVud5YEaTdgRiZNO0gzU24kdRk3G0rRyPcp+eYONdPeG639pmUKIPeQPpM0jRo98RkxAm14ll0QMTxLIuUEKiQPR3jA1VAWRTvUBn8SKdxcmBwau0amXVtxFayBsIJezcg1riB31bxyAjvMeNiI9XPMlGjYbyg9HaAX1CV+Jm3TT2YEfMWGIkFyTpzZY6QLvcENCI+JYVe5nSNKDEQgbg95RNGLcEIKtcom9yJZ3lHi5nTQHniWyhl5qWGBEnPBl3fCVMWOjuY58Z02sFVoSHIRsY9Iz+o6tRFwmIfvRjCFYXW8Q4IupkPw9Rkwfa23ieg+n/VcIwBjsw533E8mXYcjaHhy9rqQle1+mfxFrzMuQMVvZq2mrq36PrcyPsXHG88z9H6zHgyhMn2T1X8l0HUoHWlertJPNmNQTf8Ah8YPq2o/SN6Tq1P2UfieT+vZM/TuMK5y2M7/ADMXQfV83TDRuw7S/Y17H6pmXJjI1gfntOJg6hulzF9QI4YCczrPqmfIbIYD5iui6sJ1AbqBqT9wJLTXti2HqsAOqmrbebPp2FOnw0P3M88OqxA42xJQvehtU9P0uRM/Tqy8ETXPmlZfrHVjp+lJAv8AE8J9UynL7mUD8T6NnxYcmIrmRWX5E8p9Z+l9P1Ptweyu44k6l0/DyBIB2jcbqvMZ1HQPgbSfcR4mZsZ/EOfpsxZzjsjcRWbM2Zt+JlLOveUrm5JF1v6LpRnyadYUdyZ0c/0fFiwFlbU1XvwZyOnzDGdQ+7zH/wDUMzErqJX5MqxmboOoW8gxsU8jeZnfSZ0R9RfEumq/WYcp9Vy1bmEoCQaIMZj9puKrSZeveEM6jISKilVobMKlaoDFAobxyBAsy6pXqEcRg0m+0IE6amdMhMZbEijIBcEGCVPbeNKMQLMmgjcGIhDITtB9M4944kA7yOwZal0L1apABW5iiCu4NxTu1y4h7AVsYokqeYsOwMvVfMv1DCusbRfptwYStUMuCseYAXGO5g+nvISblg1KC2qqgMK3lg3DJ24gAMhO0jNZggAmGVFb8yYGLkAWLLFmi2O0oP8AMfVTjaiwbkrXve8AWV5hY20neRC3J1UYeNq2MrKdXEX+RU17itByVMrsWaaMaahxF5MRVr7RMlF48GqmBubSA2ECYkdkNiPOfUtVvM9TahGXEEO0VxDyK53owQhM3KqAwoQwtKKt2EaaG5acw0x3+fmURpPzJoamPXI/TkysWbT+I4ZBfMz5iNJQt+JTY/8AQI7bRUtFpfEv2a1lOoGoJ1Exjr7jvIEJ4M6T00TTlqAjHR0A3jMKnVuZeW9e0zvnE1ntxvI2RhGnVXEWRfKzaiXNQ3l+vfaLrbiUKB4gOOSxsIPrAGiIeFQZMnSi7E53vLiaDWp7S9SeIp8RXvGYsDMLvaavXgNxojC9IgOvgAx2PGQOZGQThevLFZciaUsxKKzHYTV1CswA7QkxaFB4i9IzKjDILEZ1DAAeZoQ2fMV1GNSCb3jRksEQFyG6AhBTZkOpN62m4o9yNxElLbeMTLqaqmsLjZeN5NwY10r2hAgxzYATtxFNi0naXZQvSdXMjXq34llGEoY3bk1KGrjTKtcGGOlVNy20HEGU8ydRlI2Ezt3AGTSD7TJiBJ5lIC3a5pXGAu20XwM+ZWH4g437Rrqd7qI0OCalmB532uV/L3vqiNbAxwyErHmCEBPmFjYE7iCKPMIACQaAQVmdmAbbeR8wC1Eo9tJINSuR2qN1fMQGsSg5J2jBpV/mNTNvxMyCxuYxRRmKjavu3lkbxKNttGI4ETpqXEZSNoOgmNBB8RTGu83PHlrVEEQGsyyxMoRetXV0alhDUlmtpav5l++KWV0mSzDYgmMVU0+Zr7ShIcyHeEUF7SvtkoENpMjZNuIvJqJ2EE2RvJqIzAgxBUg2IYBBj8ajvCB6dh/dN+HrcuAVjdtPi5kJQdhB1gcQ16dPNnx9RiJcAt5J3mboejPUZ6WhW4uZvU28RnTdS+HJqRqk9I7w+lZgtHKn+4MQEXACmT2v5QCpmb6tlIA1V8TF1OVs7gkkk7bRqtvU9ayYW0MD8dv0nQ+hfWc4048vA4ozzuTC4Wvd+DH9D1K9OQWUH57wa9h9Q+rY8aqWcEXuLmPr/rPTt0v9Oix8cTi/UfqGDqcGmrYcGqImPBnAWnEm1bWpcmsHI7Gz2iHK5j7lN+YvN1A+0HaLTKbj0zaY3R7Ek6gPES/ThJ2+mxK2DUWIPlTOZ1eQF2A3lMZQFXtBJo2IxF9pJAMzlqY+JUF93MvSFEDWIQZSKMIo0ZnyE6to16U7QNibliqU3CfccyiPEWSbhDkIA3kLARNkGESTAcGDcbRosEb7TNjFQ9dSYNLPaxJdl43lDIDtDCjmT0hLOch3i8jldppfSO0z5NLSzyUCNq5kaoo2DtKJ33nTATbG4WlWWwaMvGNvdxKI32k0DvAJIlksDxGpi9QWZfQBHsSyB5kGIqxFyntTUngDwYa6jxIqhuY1AV2BuLQiirSbmOyrq3i1Gk3EugQlwWx0Y4tFGyZYIrECVZJhUBKJAgEJapq+JaEES+D4mdQ1bxiQW8LEVI928L2IbWYQtkAHuEBAlx7sjjeLrHUuqIsuni4jUL2EIsAOIBOrgRPAdhc3xYjDoB8GLwAiMOOzM2+QJUUT3mchixsbTSQBsZdqBxNSjJQkG3Md6YZ9oORdJozWrHVQELCH2nzINpO205ahSqGJuWF07CEtY9+8l21x11fwuqVaMjY7JMZYqXe1STq7qazsnsMSATxNjD20YoLR4nWd5GtLXGx5lZMfgbzTdCCCD2k+9TSsJK87R/3RdDVxvCuuJnq75S1Hxit4WIaUgh65hB6k3wapif1kul+ZWq2lOZjdQKi33NwnFiVj2BvmRTZNygR7RtFZVIW7Ee4EVuTvvLKF4k8xXUithNYIHaKy+47yy+dGfBjr3RjNXEYFIXxM7qdW01u1TsZYLbReRzdQxYWjvAIYG6uEWG0rvIBr3lE6huIV6V2jQYWhzEZ03sbzQrAr8y3X28SS5RkxMVmhWLcRRUK1cGNxrRuXrFR08mU3tWE/uMWR5NyIQ3uPEJRUeqjTKOLbVNfZSlVuYZIqmMWWoyjRmgwICPMmJFLQcbUajGYJuJKCyUvEAMb8QRmLdoV3IHaWqxDRtt4kORtccjDgznUMVjDQ3E9/iMRqPEyGajxAOrmozXtLSnl1qFW1cSiTW80NhblRcA4j/cKljRBzaRBXOGMYcWo12kHS1uCJ18YoDlCncyx1APeE/S34iv5cAx4waFySmyxWhgNoJUmQNLjzFEMx2gnG17XIPUB2jxqIAQd5qxBSvIEyHVe8sMwiwOyhSauCFoRQJJuGG8yKjA3CJ0rBc/MWWvaGVl7O03dAcfqBsm9duJzwneT1COJTXZ+pZsTqBjokfM5LvRMiNq5NSiRe8i6Xrswzk22lFVBlaVMqLDHkwvUFbcxZYDaUGo/EYNePq8mgqDtAOSzvAtStjYwL35jCnltK2JnYlzCZtIqLXeICYAL8ysZBIBkIMEbGA58Qqwf3lDDY53izkIhjJtArSV/EL0VdbveCclyBqgKyYynBuRL7xhYEyCrlE0GoBB/WPLAjiJIOqAKk3VR65KWjFhoRIkQDubimvxLyPKRwZqIVyZZSXkG9wQ+9TSmDihG4sfup9hAGPcNc0vobGNOxmbUI6nDo3U2IOMlVllidjKJoVH4F6t4tib3lqTe8aUDLtE8DOHraGGNfEoY/duJbDTxKqxk2gM0EmhCRC4lzBF01vK52Ej4nB4MNFA5jwBGMkSzjIHmNvsJRVgtybULQG74hZHsV3gFjBFk7xmqKyI1O3eKO4h4iTtJZ4Gn01KxQTSd+IwGzXEYQO85bYyWqKRtIECtxC9q7iCXBPMm2g1QQ19vzF6ttoanb3SbYBddZuWApSjLJEQ777TSjC6TzF5QXMC2O9wkY95pddNTtBBJMBzpG0mM2NzvOf4ZMY3tBGoGXupgaxr3MgYrby7s3cWp3JhWDFE9SzJdGzAOzSZSdpfYMsYOo3txJrteJWql4mv8ABZfeEGuLZ1KfMBW3gG5riCGNyjZbmLPtbmQPDjiUHBMVZYwqA5O8iGkhtl2latO0WCBxIQeRuZYCJ33MtYCqbtt4atZkVGcD8wQur3GWV93mGT7eJUKcmAASdozYi4I1B9hcqo2OxL06RUJ8ldt4uydzIBIGqWVAWzAY+/zLykkCuJZASERo3O0TiAMelUSZKEMl5LPEYrBZQcsxHb5gkgGpQwUdyIq1Ly2YnYCpSIdVniICK2aFwsi1jrvGAeInqCQRUDKUa+NoQwkC+0YW1UKhb6am9UkfEs3Lb27VIoNbyg8SrXEjqexg69MDWzNtxICUE8wrIhhSy7bGWFAXfmZqIjGoauSYoRiEDmZoeCWkBOPeCjG5HcE0ZkdHpM6uPcRLzlXal4+ZiQgCMB+Y+7f2MfFQ5EmPH7vcdoAY+YwhiNpPt58r9mlceMmrl/y2K+ATMark1Sy+RW5nX7RdPz9EFGpdpk6jDox61IPkQ8+fIy1cWGZlptxG8lrJruNQGrhjADkuhU0ui+nQUX8RsRhZ7gbGa0wqRuIvL0+3t2knc1NZjtxB1Ct+Y0YWXmU2EtwJdiksxI2kQR6dN5EHLgK7rH2iAZxVCDRq6gaGuGCVE0Aok7SyjAXcbhOPVTS86AboxrxASG23kDXKJ2izYMoaQB3i7Fxy/ZuJnbYwC1kSamu4A3MfjVSdxADISRKxsRNbYFKXMrKBYEaDOQQNQMSbEsGzKGsLG0WSRC1VBJuBAxl6jLWo0ldPzAWtg3G40173UVYho1QhpSuYpnpqhl7imQk3Cr+ZZBMrYQtW3ElSs+RTzFpYaaHtjsJRUAby6hWRrgIhJuMKXBspxNRWgfbRgElTImTbeC73M4giCRcEWDLGS12lcyg62glisrXe0jhgLPECeqTK1b7wLqGGBlULCztvCQlOIYWhAYHxAcMwIi3YExY2kJEmeUEH0mEcxqouiRtZgjeXFQtcguMCiud5YK38wF2dW4mjEm13AyupUUNxAXIa2MnuDUrjvzAbJ7oCWZTcznZ5Q0kEbQPTI3kUUfMcrBqBEIBH8xgaxDzYFxoGHBmYCjJim0D3qA2KzdyFtoGor+JZBWQNjPkSK+1yHKGGkwNNcS4roZ7A24l42GnbmB1D1tLxA6L4nO+mTHYgcxeNbJJNwHY7iFj9q87x+AYNtR4hrpN/ESzBRIr2DGahiEPkJviW598rGFA2hZCALkUt8m9QXYhYotqaHueTKILKxgGkfMgOj7oui7XwIQRtTcB7beXlLEUsiq2nmFVibepGf3VBU6WIMjDvAYhFxgNnwIjG1j5jMbe6zLiDOwO0UmS2qHlyEiu0VhT3EyfhWi/mTUWO/EWRpPMsPuKlQwrQ2gD28ymY6pR1ESAcj+BK+5buoDkjmEN1lVagKtwgPUWDQIjE2WoogAUQwQyygQPmA9DcSIvZbgaQTY5kQljxtGkgDiPSlKObhFtIlVqbxLYAEbwLxsx+7YSsi/MJqCxZtj4EoFccLj8xmkKLuKdxcbtAOjFr7QmOlah42s7iDnG81v4GcmzUbjFDxBTGCYZFGrloYq1uDKa9W/Eg2HMljzczottuISrcUCS0MPR5mQbtpG0pFLm4JOowtRAoGMDwaEhyRYvTvF7zODSHjBkftMyGoxH3kvOjUuQgby2yIwiC17CVUxZ+lNAU/MIUJn9TSaAuF69cyWUMZqg+sYnJmB45gamIuJyNePKp5ltkH6TB6nzC12OZfqmt1owlFkA4mRMmkSerZ3kymtSuD2lPTdoj1QOJXqkxlDGRa4lDErCoGsy/U095dor+UGqE3TLXMgz7cwDlJO0v26XRjp0PMs9NjgDJLD33j7dG0Rwqo2md+m1NxNO/eUcyj8xOuoazL0dmGOkIPMcM1mE2YVzL9+jQDGwWpmfpmJJmo5pBkFbxO7DWBumfuJS9K1zo61IgnKvib/tprG3SHTdwB0zTdrB2hUALk/sprnHGFPzAdW7TpFEY3BZF4qanyGuYs0I6haqPbpQdxKGBe83/AGRdhftrwYP3EARx6cExmLpxM/eGsuTCyAHkS1Brg1OgUFUYvKm3tEk+TS1lVQPmDkUE7wnRwbFy0wu/I2m9RnoDYSnw2t94/JhKnaD7xtp3l+wyBDdSyh7x5BvcVBKtfE19lJKFd5akkVNYXWuki4DdKw4FR9oM9bi5qQJkSmMz6XvTW8fiwZGXwYq4XkxID7TcQVIO02r05ANmjEPQJBFESyoDUQvxLDzX0zoUKst/pIOkxnJsKEauE9Ki5ctNxNfU/TkT3JxKbAuPIpWa8j1jG8xel/DL0/Tqim+Zi6rAcbllG3idJGFxz4VzLdROiZXngxMveb36VRnuv0hnpceqmGxmvvDHLJJjceM1c1t0ek6kogdpowpjyJQFGT77PCZrLg2NVI6jVxHr07LkNcS3xm95ip9U6bHjybNtCHSXkIviCg0wwHFlSY2EwGcHToPIlY+mUY7cxmNbJ17n5i+ocopQ8do1f9IZAGNGD2poJUsNjK9LMRxYm/BinQHcSl2O8pNQJBlshO4lMPyt76mha9P/ANplO5EcHAHH7TkwWG958RwcKm0yFm9QkiOxvsb3lpRMbX5kTZYtPcxviM52HEgarioORr2g2NoGQ2R2kRSLpY9zDLaTvzKBA3MC9Z2lU8EVZ5ligkRdHeW7nSADGAspJAAMbi4ozODxW8elCoqF5617CUKKbw85AXjeIwm2qVVrSnaPsACA2MA3yZTtVCpPYPL70viDi2HzGAg494tK38SaKun3NyF/dQEDcuSJAbfiawPAhkUJSAS8j6eBMoSdySRIg5MhYu3FQ3pVqFKPu+IWoqNMGvbcFQzNvKGFwK8yFr5llK3MWWtoD0GgXKZhzKv2xDsb2k9hyE6viHkK/rAw1VmDkbU20oPWIQIqKWpCaMuAmccRFn1NxDZgeBLx1yRvHoOLKEFcxDsxO8aPdzAb7pJ7AKTVygbhsw4kWlFyiibEgJlEE8bQ8a7bwLQnvBLXCPjtLCAiQEgBW5Alm4SVVSi5BkB3QqCeIOveUX7SC0O8YIkG+IV0IDhsbuHrmYOTGAUIwFrphJkNVcAkLvFtk1czP1DCVP5kZ6Woi6OxllpcA6Te0shhCEYSKlCg5Mre4dKTL44jRQ25hhhFPFgnVGaY1XUBvcZFBIhgACY9BLKRxDxgjmQkkwwABLRZUGVYXvAcitjEHJvzLOdMamzGqie9xXqGGGsR9cB6jLuADvCbiQT1QJZyWIgiTSZr6wP9Qyi8EDaCym5JIGoxhZM9LzEAOeBI2Mn7pcBp1F94z1LmT0iDttHYweDF5g1Jl1CoLmuIGywGeYwMGQiGuapnVrMMC5bA45LPMauUBamJrHEoMRJn6Gx2HNSLmH4mUZdUpm8RlG0FWNwtKHtMS5GEbjyXM2UMbEhPEgxIe0hcRZygd5doP0lVrjQy8TK+QnvBTLR3jya0tgxvvtcbjVUEyHL4MgzVyZdq60ZEDWBMzdJqazzHjIpWwd4AzG4nXUPsBMBxNsI1V924kGTzDDgxe+j7DZARxM+VGHHE0eqAKMDJlFSTqms6bHeacbkDYRQKsbjA4Al+1JQ5FJbVVQHBat45XDGEwxgbVcfdd1nxtQppMYVX2jQivK9JQbuX7H2HpvcGonKCzVxGhgBQMoBSbO8n2PsmLGAKYXLY6DuNoYZAIvIwba5nahbG2sSsuEZBRhLjBGzbiGACKY0ZrbDWU9HSal5Eah046Ijb0nkES2IriPtarE/RnISwNGV/JtprvNqmoRZeZfvZ4WVyV3FmOxVV1XzE99Ihh9IqdKwrLV7SlX2+ZTNZlgnSagWg32hEm+KlI2kSmcmEXdbmCbY3IttzC3IqFCaIrvGImkG4IAU7wXyEttL7BaNV3FspuozHZMtypau8oBR6YuX6pvmLyWO8FdzLga5LS8KUS0i+0eZTvQoTP+BhyWdpV6jZG0rFjLbmE+ympBT5BVCTGNQ+IhRqfeaVISMwWwVV2q4CkDfvKdwT5lkCoBh9Up3A+ZSAmBmFGJ7F4zb8QsxsgQcalRciKWckmMEo6YKtvDzPQ0gwEFbyjQVDYxZmc0sMsStCKKs0Alt5dBT5k+1ZQ352gMDCU5HbmKJ3oRiChZkFg6V3EUX1GW7EmpFAA3lgip3MvV7thtLCk94Y0hT5jQGTIRsJSAsCSYGli+3EfQAj0M7ElqhUwEP2g7DeVkYmURCb4jNh3i1NLBYljtJ7DL7wk3i09u5hep4igyT2i7N7yy507QO28kBagG2jE9x3iVx73GsQF25koPYHaDks8RaEk7y3eMB4/mO7TKj2Y8MBLRT8RJsTTsRvAKqZkZ73hXUvSA0sgGUWDYhqNosGpfqASAiJAdpRfaAGuMBEHzKFSwLkZagXrriWGsxVGGu0WBhaVWrmASZNyJBTr4i/T3j1HmAxFyyqr0wRAsLtDBvaLZDqmp59qMMIV3E1RjVapLGVyzQgEkmGNxvMggZYFxZOmUMlS4rYgCiLei3EUuVjJ6huTKYJgKirqNAuDkXbaWEhLP5MEZN4RxFu8tcAXczXgwasOZbZB2iX42gJzvH1TGgvYlbkShC1UJMA6a3ksCEDq7QGXeQGrgwtZWJUEGNrUIsgtslwD+ZCmneAwJiQEWOmAGbxDVKG8atBeJfECNZ/EuyYToCeJAKjwLBNbSizAyaqMJnHiBFyGEHIN3FDc3LbbiZwaDksS9QZaMViQ8mGQJn0CT279oTEONuYsPQoyl0g3LgsF1NmEWLd5TbjYwFbS0YH4zRomNKarAaxM7kGiNpePKVO8zgujif3biCWptuDGMRkFRfpsvzLATNtvtLI9l9xFlzwZC7BdtxGC1Yk32htkHeLR6GwgsCx5lwEzUeY1cqlaMX6Q2s3Ay42P/l+N5MUbOVbY2I5coKzIupV90ob7jiXBmDbw+buAAKjFT23OtQtVJPxGEaV2glxwJDksR5osN5lM44gXZlhRyYwGhFSa64gbkGpMYN2YBFidzBDWYbe7YCTHhs32lB8JE8NY5jMr17RF0V3MsEFk7xqqFFkVEqwLXGM97SUCW3hI4O0ILa0BZi1BV4XGksAsz5MhJoQspYGhBxKPU90ePYLGtbmG7S861Vf4i3cBZPaA21wmazBwJ6hNmXlxlG+JfyuHowCxLtqfzKLe2oGNTquTEaQaXeUCOYJJ7yibG0CUGYwHajUtjpESCSd5ZBpR6Emo/pE6jW0MXVmMBEknnaA7VsJNUocxgJNhvByOb2hAGC4k/IieTLbJvQi9UlXNYpqN5jA17RABqX+JMQ7VogF7MXkahvJj33jA9QBvLUBzvtFF9qEmupAxwO0Xpo3BOQkyBi20eQ37hUplqWtKN5RfUYEUGWFswlMhauJBZHtgjfa5Rc1BU1vEDRSiJyeYwGzvIy6oCEvVHqxg6QJLqa3RoQ7yZDFh6lg6pnBDTDaDemFYURbm94AuSeIJHzCuAxuaijB23hbRIBhg1JYhgcCMDit5n2hBqmcDCdRlcQNRPEhsxgIEmFZEBTD1ACQTXYimHukZr4gizNSBgkg6qEHVGKYKk2iy20oGMQ6WDUWHqX6gMmBmxg6IOuX6hkyhqAAbyHSYq7laiOJfLX2rQOILGorWZNRgnRnqbcSgb5iyd5LMJomEAIQZe8sbwCqCZZO0pSe4hBK1ScmQi5KqQXVSyYFmTUBAYJNoAeFdyACTcNeIDCGt1LQxV8yNpES2RgaqWDfMmCNR4lhQRLXTC28S6FhN9ozQAu8HUFll7EgpnYcQTl8ymJPEXR7zWAw5Jhk0N4se2EWsb8QDUhhsag7hviCHA4hncXJgO/bAY13kWz3inB1bxgamX3RxcmqMygCacRUijtLglWLMW70Nt4x2A4iTv3kwUMso5CeIOi5AtGXIC9RiIaZisDWpFRZMYH5MmuTGCo2mcNDR7Mn1GcXcc7FUAgY11wm22InX8qoJ7fmJYNdRrPSwVJY+YgvdVG0HUb3hvsIGPdt5YQavtUMMIDD3WJWoTOB+pQsJT7TUQAzcAzRjBG1SekxmZjqJq4SgPuYXUDSbmcMxNCa9qY4AO0qzLA8ym2gaML0KhOmn3VvFYD7t5pyMCuwmL7FAB8fzM64yMnu2h43KtULKfeLgaaHp77zn5QNRo7TdrGjac/qH1NQEc+xeBiHoTT1FFORcyYgdU0ZNl5uavsJBJ2qNT2jeBqocQDkJj2hzmxAB8QVVmjAujeQDp/1RbDxGO97CDYHMoBbHMMsalMR2lAE8yiA2IQ2ksKIJazUexbMZBvKC77wjQG0go8yiwHaV90rTvNKvXe0INQgaTGqo7mShbe8w1Gld4QCrAO58CNRd1IADBJAhLvCrC7whQbaQ/bAEiGsQRBAB4lWDISFEgItpEHXZ2ijZMYiSqYSAu/MWHFw3AKxYUXJEEXuEHJ4gFQOJW4gN1j9YJ3MWDW5kVyWlxTu0itKoyrAMIZqHeLY3xCFQW+IwBcq6haCYJQgwqFjBskwzxKCm+JfAq4W9Q0UXvG5Ma6QVmdCQakLEw9FCzAJEAbMIEnmCeZYlF1RlOZCCeJANt4QsmWDKZd5KmlWZAIJMMHaQXXmWAIINxmP7pKA3Blk7Q3G8raRFAwtQqCRBuozReqjcs5LiibkBlxTQSZNUFWkNSYgtUK4m5dtGBmqMxm+YgXL1EcSWDQ7gcRWokwSxMgjARl6QYDGpA0YCIoyB6lapBR5kwWzXDxttAOmUDCn2O8Bj44liiJZAkRSnaNBBEXsBKuM0XloDaLUseJD7mhilG0voGFNbwGoSHIx7QDqkkE03zKfYbSiWg7makUIbeP1+2K0StXaX2gxkoyGyb7RaVe8aXFVGKgBG4hBzUAtp/Eq94xDSNQ+YttSjmMH2/MQSxMQMXIDKfIBKCQhiBG8eIEnJvYk12YehAakGIA7S7F8KAsw1FHaWormGCszqKxoaJUVE5UYEkzTiJGPeIzM3FbSz2pAGqXenaozpwLs1Cz4wft5mt84EEmr5l47JqoQIVaMLp1Lvcv4Uz0jydhKVULC5tbHrx1MvorjJ3mNTF5jSj0xYivVfuCI3HmQNVXGnGGYHtIrLkJcDbaUq1xzNOVASEXvCydKMOMNdma1GNxXMHYyOGJJHEEBvEodiS2vtG6hZEQgbVUbSg+TJYLxKTkjM6UQbiUyMMlDaanTUBZkxSwdqMzZVHqR5ejQ3gpjLPZj0EkbjTzNOPGQltzD9BQLreUzELUn20Zcm7x+LCrDepnay00qQmO+8tQy8eMUAJlyPZPiA2TW0FmiQWAeYBNmaNBGK7mXlpqLhiLLf4hLj2uLY6Y91MVdSxUoG4egEcygLsw6GmLel4MoMT3jNF3plqjNA2LbxwbbaWiyukQDZ7ymfzKD7ySBigck7yMQRK2rmDpkwVpJMMGpA4UQNYJl9nseq5GBkUitpNXmREWMBWt4piO0G4xTiVHEsNtE6qhBrkxBF5S2TKJAk9SpcUdQiPbdxJcyi7GMpi+TGIAIpbMPfvFDCSeJX5kDaRAZ4wRjLVqgB4z2sIwEHvaXkBqK00bmrF71A5mb4GcAjcwi20b1CkL4icaFhL7MQGzNFWnMy1pepqCkqKNSUX6f9OZitGbdJ9PaYcjHUQRUnKpYEEvIKqVQE2iajJqkuCTAIgmQY2lBrjUcgRuKEYWI4qUEINQzlPaFjJbmEL0gSC9W0Y6wVoGQW5IG8CiY9gCu8WGAMAKbxIBHg6hsIplN+JEDol6AISLvKy7S6qChL0qd4uTeEXQBhWIAENRFAlqkDXI4ghaMKImVZEupRuUFdyUYG4jAbEiBEneWRBqRR6ZYWpBxKuRDF+IfpkxSE3sI4FjxJYuIARzKaoYVu4lMAJEL0kG4YIHaDql35gRn8LFNmuW2TsIphZuakUWveUT4lCoWpRNCi1jeDpkdr4lAxguEAKi2uWl3LgbVrUgQ1KLVCR5nyBDFZfqi+JDUGlJgHrBMKxUSVo3co32jEMoXzLLUIlTvDLUIwCWJMsk+ZReLJNzUitLONgTvKYqy8weoGlh7akxY/UMmflcWq6eN4W+qPGPSN5fpi74mdMKGPGeRZmnHhRFFUDFDGFJYyEqSDqk8q0OTjTzMZx5MlngTTrsgGGx9viWXPaMC4NJ8mb0X+mBAXHDW9VSW6QaYgu5EmRPUBsy22HMvG0ztXHPf+nY03MxdjZ0mp0eoGpthLOIHBQG86Sz8pjnYyXbabvSHpb8xfT4fSNmaGOobSW/oc0n08m4m3GSy/wDEr+WDtZENlCUOJrwuA0izDxqxbzKIHaOx2o1XM0J6wuibCZFyMyTfmdcmxiDttW0k/wBWsYvVI+TtGuAO0FcIdp0mM4WtHeQJqYbwmxMG0jeaMXTlRZ5j0gmQekFgYumrkx3aWW0j4mFLcJjUixc57tbmacxLnaI9M3xN8+BBtITD0nvtJomgkqTJpIjaqW0aEMsNCRD0yaajQtlJNyaajFFy9MaFE+JATDKS624gKIuTTD0bwql0DuBAJJMfViBpqQUu8FhRjQIDLbQA3jE4l6NpCpEUTYmUy+IaChxK7yABtJY7QiLMgSpQVMFvSalA6ppTINFGUAngTJjPcjCaAisfEcmFW2j7EZBhDCxBYFDvNp6dsZtZPQOQb7SfbTGKtU0dNqxt3qDlwNjkTMy7EQRpzq2RbEXhAU0eY7ExZd5FxgPbTG4MuZLyA1tNONFKR5GIiu8r+WNWh2k+2gRSrMHU7t7ROh6JXcxOUohNiXn2OeVIg1GZX1NtxAPE6IsUJTsDB3Mv8ygAN41TJQPENFuLRMaBm3jjj0cGCMZVo0nbeYX8Fr3B3g+nZO8M1ID3lQJRtNRBBujNmNxct8Qf3CTQnGNK3BZrMNxWxi9JJoQgkBYwHB1TTjxlEsxRZSTfMilhbl6D2FwlHu3jxpAi0xjog7wgwkyvbUJQxGrms0EYOoSXXMgoyIgFmFaiCeIIEqmUCItjp4k1VIPmBASYejvJqAEBshMAt4/Fj1drPzEJ7puxIRjsCzIshuDCim23m/CMFAeiCT5mDFiy5HF2ROvi6V9IPxK6SEv0uHKhbGNB8Tn5emKsQZ28eHRdmrgZejTIbGSvMi3jXnMuIqdooq5nb6roHVCVGv5E5eRSpogiRzvOM4xyylCGW+JDTCGSStSquOIoRYVr4llCiplBfMPJqHIgBxW82IZOIDHxIoZpcUWo95eqpa4yZWRCBcnhFa7hIYi94QJPEuKeaI5g2OIr3DtJcmJh21bSwYnXCSybiwMK3Ft4MeG8wSqk3JKNOTTl2EHEvox/oDGIDoXO3E5b+Fohk1NGab3iFx6IxH+dpBbrcUFAbiP1Lp3ijkUSw9qLBTZhY3DmJdtXaHhGkcTWDSzhBtzEDK2omUxJ5lNYEzAZdiYeOyYlD5jg1S2KdQUb8yg98RD5LkVjJg0EAjeJYaTAbKb2gNlvaWRZGkOqp8zO59RhLGIkWTGBVAu95QDY9ABO8P1gV0xeXJYqKx7tLiNClYR0ntFihDxkd5MX2W+IOZAmjiOYqeDBK7XLqVS4wWsx9CviIRXP4jh9tGZoqlfaLyoFWoTMFgkaxzHmjNSjaEhAYAjaLZWXJvHKQQJdwFnwowFbGLPT0LuNsVAfKS1LLoz+kxagLgslHfabAX8ROUWd5ZWWYneXcYuHU3NQnwlOBcuwJmjHjVlMpMBMfj04vukWMTAqxEiqW4Ec6jJmpdprTo9C6gbMujnn2bMIJ3E0dQmrtuIlEJ2qDAqa5kYXGHA3IFwSCOYPQaoSquETKqVDMaA8mpb4ST7TcrGhfg1Go3ptTG5FBoZE9wiipI2FzoEq4oQPS0Hf/EmmMYwvV1B42M05slbCIVS7SmG4sPqCPHS7Rak4RH4s1jeS1qQk43UHaVjdlM2tTLElAu4kT8ix5tR90OyzbRQo9qjEahxGYppweoN5nydGF9wjVzEtV1AfKQ2km5PJiIjFNu0JH3p5YNLsaitDM13JUwxgmqNXMAKExsaajDQi5PqNw0slmczqmUsQBc1ux0UJkyYr37xPBf8AGTTZhrhLRqYXuaExlTdVN6kjC+Fk5imqdLqKZKHMxL05Y7yylnkCYyRcrUVM24lCrREy5kp7Ebpg8TajvG5UtdpWHHtcbV7SLjIA0amMtxDbCRvH4FIEakhL4tAlYmJ2jsyloGIUaIhbGfqNml4FN2RNL4QTZlhdPAktTCshJ2gJ0x1aiZpGIE3xLc6VoQEZAlae8zMCpq7mkUTZkZVG8BCYr3IltY2hHOBsIpm1GXyFufdvIshomGiBpUATBuo9sBqxEttsYgokSXtBoGEFmhYlhQZYUVJxMg8aHVtOn0eHIzUBzzcw9NyPJnVxucGGh97SV0451rBxdOQLtprwdQMmwmHB0LZ6YtuZ0+n6AYt7sxObfL0ySFZzpa4gsHG5E638ujfcLl/ymGvsEt+O1djiOWx7q0TkxJ1eNmVQMo5HmdvL9PxMNhX4nF63psvRZPUU6sfcCZ+thZK5efEEOkrREyPYM7uf0Oox+46dtjOVkxgWOa7xK8vfOMwJEo5G8R1qBFllljmSzk8wKBMeVVpRxitpuU0C4wYxVCwBajaRclneKGaoDk1DFaviHkQFNpkYlqzYjVCAyvR1fEL0yBuJu1TQFIihhDtLorxxCG24mULfpG5G8tcTKL5mnE97QmIHPBk+19DHrF0Y9EscReTDZtY7DkKrREUaWazRl2F4i7JJ8wDquc8U0sGO4lGhxFAGT3S4uG0pXmLKqPzFajq5hLtZO8siLIUxqMFEQXlBzFmjUWDGXk0lamTUw3ljIe8fUPxoLjHShYmYZKhZc4KUOY8qhO8pn22ig20JSNUuC1BJlnHTAxwQVfeCy3ANTYqU2LvcGwnMMZA0gB0FQFGmOcrUz5A3YSymiN8ywwMAMStGHiSzNAgDe0arVI20GiZgM9UART5CeJGEpVBG8CEit5NVcQ/TBHzAKEHeVYo0TvDVFijt2hY23gE+I1Lwqo+4CMLWIl2o7SHsWYnhRtM9Mx3j8beY60H9surjJoK8TTjUHHuILm242hBgJNTIZjxj8Qeowh1oHeRXJ2Bgu5HJuSajPj6dkbmbMeQqKMSmWzKdiTQlplNZUckxBRQ5A2l6q5kYX3lmhoCou5BmV6d6hkWKJgqoDSqf/Ih8VjmJOEY9mE0jMyL8QTkXKabaTTCVAH2x6YkItuZSqF4NwwbjWsQYlU7S8+MHHzAc1B1M23aEwj+XJ3Y3DxYlBmgfbUCgvG0mmJkwgi4ApNpZyHiLa2MBtkjaEgJPNxCOU2MMObsGUHkBX+2LLNWwkyZjCxOrDeEZ/eGsSBiT7uZpNAxWRdfECg54uHiykGjEhGXmS6kxGpk9SzARCrVcHD1BUby9QY3xKtafEMIrCZTl25kx9QRtM4RsZUraAbqIOTvcvGxbaTFVoDNvLOErwYRQg3BYkSrigBFZMOo7R6KGhhN9v2k1CkQqlESJj3uaQQBuIrIw0mo0LykEbGCjaYs8wb3mka1IbkwTV7TP6hA5hI5q5IWms0NSNMzM9wksy4DfJUD3PvKyIfzGIwVYZKquYp99rjXyAnaKfGx34lCWxEbgylBj8eJv7jHp060dxcaMaYzdmPxoGMYEAaowKEG0mkUBSkVOfmX3mdNGOk3vMrorZInhcZVxkixAo3U3NhKr7YOHDbbzWmMwRhHLhDLzvH5McVjcrkqFzPZnToytxNnQKeo6xmyHZdgIAFoStA1zK+ksV6j4JiOvD0+AaVFTShMRj0hBZqT+YRdtYnWeG2sGoYMyJk1ra7wT1oU6dO8bFbpg+p49WMio/H1QP3CozKi5sczfMHjPU9HqSmRNS9oPVMpJKJpHibfq/T+jbeDYmZDlzMqtRDDmcjubHLzBibG0WEJ5nQ6vAcTVX6zLpa+JuV5cK0EcQhZ4jPRYXvtLxJVwn1pQUkgGP/lfbYMXl1qfasdgL6bPHiSmEviIWTG1LRmrT6nEQ2Iq9VJ7TFKB2jmUBLqAi0aIqNI2q9pKsn7CFBHzM+VGF0u003Uu9Qoy6tmMeIkG63jXt1vgwzjreEo9sayTiB7mOKACxzK0gwde9GPatS6E5mbI9ttLybrcXjIJ3mJPyGrxZi8jWaGwjHG23EQ4Y9pYqAC94TEAcxQBkKk3OmIoneRXAMAmjIFJMuK0O4ZaEAK1bCA1rHY8jaaI2k9IE7CFjQHmMoNF5Dp4kEdN9uJMaUYv1P3hIxseJVPZmA2EX629RpyALVxOlWMyuD1AjeEHXtFZMbAbRaqwO8qNDOKg+r2lFLjUxDvAgVdO8IELxAyLew7TMzlWomJNK1M8iNZmb1NRjUbTzLiGPYlAkQ0yI20J0GmxMgQT2hKC3MUHra41co01GHmGEoBREWVStot2LSlYxii9w5G0JceveEH9u8gzBYTQFSkoBmMY+UHtADG7AhvTQgHPMHIBcEOzmWytW4kEDUNoj1bemhOwAoQExXuTzLPCNGhStiDoA/ul0EQ7zNrOrnaX2NTY1Zed4CKwNE2In1GuOGUFfmTzFW+K+DFujJvNCK5GqtoWQrp3qNGUZQ2xEYio/eol9JO0iEL3hDXb0zQNy8eWuZmfILkGTaXBrOQNLVgBvMiuS3xHlNS7cxjR+M6uJWQbVwYnDqxmX1GY6bkTSzqBgHKQd4KdRqguCxu4xnWlCuTky3xkDYzMgK95ox5LG8NA0+YWNCN4vK1NtK/mCvaE1sQr3i3YAnTEJm1GjtNHogrqveF0j1CTRgvdfEmRYr1DdGaxgevSIa5NtpQQMspU3hTEpzGHBXuEWF8Q9TDk7SLDAl8w1AQXdRRJI2MsMNO/MYHh9X90IBT92/4EzLd+Y0EKbY/pMtaeii/aI0Gu4/SKVi4oChC1qprkxJrUFk0ke4TK6i9jYh5c3YbsYK42U6jW/Nzf1LCyo/Ey5bBm0i6C7/iJz4GZTtM5ZWMZsY1x6rpERjPpEg8wmdqsCWoIi22hg0JnXJZqGzEd5PyyaXPeQbxYbaGKrmMNXoFx4AK1M4YXHKdpKpeT2wsJvkwyoaUii9tjIoWOlpdlhtL07+Ya0BJfCEvqC1Aw4dTW3M0kapMeI34iUgWXsN4zHgZuF2mnF0t0X2Ea7rjGhOTN882+3SMjdLrFd4tPp7qbqbcbUdRN1LbMSbr8Ca+p9dZ2xUmjcWOag9DgOLMqnffmatVjcAmPwDEpF7f8SZjfMwnP1OU5NC3UXl9wpFYv5E7S4cTrdA3KbDixqTQnSRrTfpWMr0gD7tEdT0rjLrTcRvS9QgpdVfEZl6tUIKsGW6NdpfCwvBiyFR6lH8CbkTSIvHlV1sRmraQYet6VMrEsmo1dTz/W4ThIfHsp7DtPU5VYlWTcgzz38R42TNjKDajsJjrn8tT05+bUVXVvcWcJWiZobfpVa7iTlsVOcefvx0ogAb7SgincSN7lkw5FQFW/zL7Y0JXfbiWQNO0FiLIEBSQd5PK+DAdC3wZQbWeN5NBcRuAKh3iIW3uHG8Gto7Kw12OIrI6sNto9qGxchatxF8HeHViXEoTls1GBhpitFmNVYxFgbRbKNViGTUHa4RV2oErSB23iUZwN4/G+oG5fR6Wri6luy1KGMEE95nyhwfiTFNYKRYlKL2ii5CgSlfQbM1gmVdJi0ygGG+UZDKGEMZuf6giBkN3CFjaCmKn3O01O2NMe3MzahQYhaizqPMJMqkx2pCI9KyUF3hDLe0Y2EMdohsLIZfAZv5h42AO8zFyJYJYXGK1Pk/aNTSw+Zj1MyS8GfSaO8mI0ZQymhLTIQN5RyaxdTPkepmefA0jMA28X1GLV713mI5CTzNGPqfbRmvrZ6UsMV5kOUmFlOoWIlFJNTcQ7G5DXNYynTUSmMULjAQsxQBPujAm3MTl3NrJiyMDvA0LdaTB0FW+IrJ1BDbCEMpdZMQ9vt2Mzsx1UZdsOIp2OreVWhCKjRlRZjBY8QH13tGDoqyk2JbZCNpjx6gN49Wr7pm8gSBqsiNpSBUhC8iCXA4hYIpqWpWhUG4lgNyIvOHK+JYBCjV8SxitribdTNGJjUNQfquq0BFq2s++NTKA1MInqXAIKyIv01BvtAejssJMystHmUy0LWVCvS7mCGCt8RxOoQGwyg9aVtDxuL5mR0KysRbXGErc5PaA62u8sOBsYLMSdpn0tz2ykaW2kBcN8RzKOYapfaX7M6Uz7S1ygCXmx6RczgG4nkPOUN8wMjDTDQLUXmNA7SwChJmlcj6auY8b7zWrAC46UYNj3CZ8ie7aaPUBWKGQBt5IKRHhlXQ2YTZVI25lDJrFGEV6hgvlMogk7SenYl8Na04mTRZjA+MiYNDDYRiIyi4NjWG32h4wHazxM+PUT5mkIdIC895Ma9rz5lxJsZgbqtIu7YzVm6U5ARqEQ/wBOYEEm/gTpI0Xj6nSb+5z3mheo1/e36RLdC4+0V5lei+OtKXLhrUX8RozWAG54mJHyXTKR8TQi2QWOn5Mh7XnxKwD1R7zPwam40VoPY+JlYgMdtpixm+CTjptQlOC0eXUioDJY2kjJA9pmvB0zZ1sGhM2kHmaem6n0RplZA3Ttjcgm4ekgR2QeomrvMpcjaZos5CplgtzKTIjbHmaQFKSULTKDzIuQaojMuk2p2hYxqEYa14lDNd0s6mPHgYA1RE5epcGO33+Jp6Nz1X/lpQ8zXMdueWjICODcyuWBJKk3OsnTDTTcxo6ZNNEXNt/VycWZhtpFeKjSUce9dDeRNebpNthMTew020zauLXELsGxCGFVN1v23iztwCD8cQGyuO1/mQb8Gf0xTbbxuV/UQgGpxmy23v2PmbOnyFsVg3U1CBw9FmXqjk9UkeJ106bE+MnSATzOQmbqcuWtDInm6moYczgek5R/JabVow6sbFLupqRydpnw4MuEj1X1k8maqAYQvsbkLjJNkV2nmPqvVv1PWKmHYAaaad/ruoXBgLE7+J5/FiZ8rZHrc2Jju/hZcm1TYtGHSwq/2mc4a3ncHTPn6IpsGbcXOR1GHL0z6Mq6T/vOXXPXLw35Z3bjOVIBiGTeNObSaPEFqYalkFY0ownx2fiCH2+ZBmN0Y/KyiHsgu1bgysjWNoA900tQZgdmkbSFtTcB8Qbk0YsqcZomxLiiLq35hB64gMgIscwQwWXEOOQ3GB6ESCGHzIeIxDWNyhvNP0jEvUdWqsLAmn610+LpupUYxVjcCM8K4qZa5jkZWG0QFBkHtIAixGo6tPtmPJkdWpp0FrQJh6we4bTPHvCJrXT8wTTSkX22ZYG86YpiY1hqoVop2IEFGdu0mDYcasuq9/Ew5tQPxNiAlfAi8rgCqklTWKyI9N1G+8rQG5lhSvE3fIfjyVsZC9kiIFlrjBtzM4oMiC7kUV2jQuqRl07HaNFKwqotkXVYjRiHNxbrpO0k9mHI4C1UV1CsRsJA3Bj/AFNSURHqo5ugjmS95sbGGMzugBqdJdUxGBSjJjYBuIa4AU23i9DI24kRoZia2hEe2CjigGjLBExUZHtZeM3JnbfjaDi3mp6U4aCaMo0p2i8i0ZRahGIcMguKyHU0UCTKJIMuK1Y3CCMTMhO4mINchMYOjqRuNpTISu0x49RmgOwWZxB4ywFGENOreCpbTZEtAGazJVaFK1I7KwoRXUMFG0SeoIEzFwbjT928LGaO3ES+fWtGTEdXepsNzoze5YnHjfIaYTWrACruWa02OZLVwGPoQN2MjAIau4A6h2sCJvIWJPEGRtREreZ+oYg+0QVysTpG0KnLbwEsxcUeYtQVebhguM0JjHuqXUjCbsSaqjMrKze2JegZPZf0YjDvGBgDtEFbXYyIa2MmMHZH1KRMZ9rVNdUJlyKS1xy0NGg5DZlJvCK7TaACqBfeB6huhDKRdUZVPwv5jHUHiDgxPlHsUmXRVirbEdjJZ+Qk2pjcTgyOogKwEboY1qbEJMgveBr2gtuJn2NJZDAOSjUSuNm34j1xptqNzU5q41dMb9xFAd4frWxBYgV2mZ8hZdI9o7Raoe7kn4nSc416an60ClTcjzLHWowtxpPiZPTvlr/3mfLhdT7WJE1hrr48uJxS5N/mG2k2dpw/ei6gTYm7oM5ykqeZmxrW1kTIOATEPhrdGI/4hG1exwdoV3+sKykZhVna95qOHWNXmUN9j/dGYm0tTfbM2Ix5cWg2IGogTvjpEyoNtVjbeZn6LFZAx6W8GT6s/WuCxIJlpvvOpmwYiNOTEyn/AFATLl6TQhfGdS/EljN5pZz6VoQBmU8wWx2vzE+i1xiGkhXuO9ckUIlMLEeYaYWU2TUZotieDNPSISbYbRYfGv3EXNODKGQkdpMka5nln6x7evGwnoPpeNcHSIK3Inmz7upS+7T1WJQqgfEseiNAfeFqoxGsCMVwZWzb1CYOswXuBNysD3g5VtTJUclQRVSawWoqJWf+mx8RZY2SfAM5/ksL6gqOBuIz6bl/qaPMX1K601jnvFdMxTMp4NzpHN3V6fW91NmHAMdVOcv1BFO5ppox/UV7kTfhtuybLvOf13W+imxoy8vXBwa4nnvqHV+rnAugDJasa06h87sc5JI4BjukLZHBcUomAsGfGyt+ROv04G3xMcTbteT+Z8tk+sb0BA1NsPEDP0+PqgBkxaq4NwkzKdquo4ZK/PgTtmvmS56cP6h9D0ocuAkVyh3/AGnGyA4qE9yrFuRtOR9T+hpnBydN7MnOnsZz64/T0/H8n4rzCZPdLc96kzYsmDKceVCjjsYSjUm85Z5eiUqyaIP6Sxk0NACkNV8RgXVV7yqrV6jWNoORTdXcJk0ta7RbXcRVg1tLKDmLveMDXtNJCy1HaGfctgy/SsXKxLbhfJhXp/4c6FF6f1yPcRdzlfXuoL/UnUf27T1XRIMH04dtp4XrcvqdXle+WM31PEgWVpLBiwbjyAVq4jIpTcTMRpxZOxjc2FGx2TvOejkGag5yCu0zecvhS9lWogN7to3KNLRQIm4HVa7ysWQI1SlVgL7QSlmzIjoIpdbU7Snxowo8xOHNkA0LvFZXdWNmYy6qs6BTSmBi1aqMoG9zKDUZ0zwjWmLuJTrFDMwEv1NpjKGY30NvHZB6iXMge2mlcgAqSxWMuyvR4jC4cASZk1PYErTU3MwMVLG0NlKpxKxvQ2hO7MtVMk9ko1mDlSztHJiBU+YlrBqWUVjLgy8xbY1tG4QC1tNORcbpQjU1z0e6jx2uJyYjjNiWmW9o9+g7Mq6OIGMKiXGWGSKfGxFCIsKLWYRAZZa4mHIgvsKmkJ1aTGoVcbzOw3uEDQmsVo9FfMQ60dpXqse8o3GBuHJo5jD1AuZLjMaazFiN+PqV01G4l1G5lXAAsaupF2O053/AXUDehEgXsRGk60vvFo9GyIi2iOIWJWQaRtzCL69xF5HhYmJyAbMg6jt2lEgoZnYUZcNxuwZMYvzAyZwCaienQMd4OdNJPiM8p7HjyjVfeaVzGxc5imjc1Y2LCLB1unzIzAGJ+oVysy4jTbGM6jJaVMqxoxsyO1HcQ0YAbyiQeZpgzEQwkegblY9IO0mXmZBF/bIGDLvAvaDdSSQR10mxBL1GcjeAVBm/AovYk9O95AlRvCwPQfw502J8R18+Jz/4i6UYesDY+DzNf0HHkZNQehHfU3XEwbJuPmdfFnl2zY8yGNbyq3udz+W6PqVsUp+IrL9FJUtie5n6Z6c8rlBNW4jQAlXzCbGenJVuYksC1yzkwZyfFSK9wLuQhuwm2jC9mUW3u4um8QghIuQGHkDU13BC38SiK+YBbNYMvCjYMmtTd8xfHEYh1GrqB0fuUEcQASGrtB6PqQCEfdf9ppz4yNxxM5jc8s7Xt8EGMY+IIN88w/zINXSZ8g6c6TemWnULnaj7WP8AcP8AmL6NQQ6k1cXmxnS3ZuL8wLzv1GHIykkjtCwOmRS9BTww7GV0ub+b6U4s22XHsDEoDiyENweYFdT0BRtWPdD/AIisfTW1HedHDk0qEbcdj8QnwKinIm4MTGLyxZfTwLXec/qHduNozM7nKS3FymUEAzN6Zt/TKqEne50ekx0leZWHDYs7R6jel3qY3XTjm+6yFdPXYw2w1TpdT1eRT7MwB8TB1I9TrsKDyJ0Oo+nIdtJJO9zcjoZ0HVP1BKt9wl9Wc2M/eVHxHfS+jGHJfG3ebeqwLlU2AYxuOR03VYkb35GJPkzqY+pRgAGmAfT1chXQUDOjj6XGqj2gRh5ZusxhlsTnZmPoHzYE7bINVdqnI63GAxQd95zW+gY8gIF8VRk0BHG+3aZ8N6tJuaQu+hvypllYsB1AUtcrE4WKzZaJVtiJmOcdt5uOduN/UdXSUDOSFyZ8pKyZMrZGCgbntO10PSrhxhn7bmbx5/m+b6zw5+VOoRcSkD2eOZ2OizXjUM1drl6Rkuksn/E0dN9PVDqbeZvN/Dh/+jnrnO40YigHs3PmMRiLrc+YxcaDaoYAHAm3k/8AgA7nk6TGKSOWJlHftKNj8SqDreiwdfi0ZV37MORPLdf0OboHKP7kP2uO89csDq+kTq+nbE/5B+ZjrnXf4+7HgtTBjcIOy7id3J9GxDNpdjtEn6Z065GVnJHY3MfS17frccxH9S72kC3dzanS9Ljdg7WPzDTN0eKxSmP67GpHLbAzfaCf0kx9Pn50Gp1l+oYsYOlLH4mPN9QO5UVL4MikwPVsQJp6TDjGZO5ucpuoyufuoTr/AMPo2brPduBNTN9M558PRvmZ+jOJRR0kC54fPgydO5XKhBueu/iPMek6ZWxbNdTzuP6vq2zKG/S5rrLV9udibWeY84rW5mwY21Ta66cdXON8XwzWZsQ02IGPJpepqTHqTczM+On2llGhlDrMhXQ+8bjYo41cQsgDG5PVUIfaQUzbwMg0jaCtkcy4jcmhODF9SqncERCq3mMyIFx3dzOZVI0yKCZNe0EZKM6C22MurlXcIbwCC0LjcR1cxV0YYFbgzFQ12VYk7kmE41ASBKEkUCmm5mtXQLud5z3+/aOxpY3M1YjSELH2Rb4Gv5h4WKcS2ZmaYWs+v02omN9VALuZ+oxNqvmZ21Tckqe3R9VHWjM5x0bEQhM0I3YyZi/haknaNRisACjYkLwh3qrVGZcpBY1BckmAdpqRQsLgEVHquqE+Iabl0ZgN5ZNxgHtgaZrQBELGxVrEhlqBA0jIzAVG+/TxM6ZNBmrH1Knac6gQ2hfdtL1JpjMqrkWZjjK7dpFWjgMfEHMpJsSwoHEPTa7yjPTAQDzNWgbxDAK0srWGYNml9QbjOlxDIDXMmbCyk3xJfaEJiBHELRpEPEQdoxsYbgyajNqKbwmya1+Yx8dLvM6WGqprxTRKvmHpviXRqUraTIypSFMMtcEqG3lVpkBEipdAiL1XCXeMEJ0wSL3EaVsRbGhUgsGxIQTFi7jUYWAZR6H6MmTH01jiV9V6XI/Tl24G82/Rs2M4ApjPrefGvROtiyJ1smPTOv8AzmPGhnxm1YiasH1HMo03MwBJhgAfmZjhNV1GRsjknmJAJNRxUsZo6bAoILTo0Hp+kLUSJsTpBW4h61XipYzr5hYA9GkpumULxHesp7y9QMmtYxHpuZmy4SOJ1TE5MWoQY5JBB3kVqmnLgN1R/MzNjKNvKwomm22JnR6bqGACOdVzmuLOxqMxsRR8RfJLjqMvdVaOXC2Rgii2bgReHMQq2LBFgzXgTIzl8dgcEznrrJoh0uTpb9VaMHIuoMtXW4jMiZMTlWbWhF348yqOoRpecc/ScXUDINhwY7KPVxtX3CafQDageKmZVbHl3hEwtaC+RNGF6sNwYl09MGpWNi67cwC6noVyWyVv2nPXEybMlVOsXZCq/vB6rHrxkjkTN8k5jk5c3p8Go3p+q1LVbzJnSmOqViIVgYkarUh/8dic9jO/6ljecHTbCvzOmj2ohrl0elZdyTvHZTSE1YHicYrkDB8bfkTT0+FmJcswJ5F7R5bh+PIGM0KduZgdfSy0ODNGJtoU1t5x+sP/AIwXxU66mc7r8ROUMOZmozDGBk1do4qGU1yNxFodasO4kR9LjxMs1h6zTywv8RITVjtRQmzrumJc19rC5lrQuiyfE6814/m5vXmL6Dp1bNrqwJ2XXVoQccmZekxjFim1CAQeWM2+b1dp2MaaCjeaUFcmzEY/aLP7xqlm4FDyZWDgYQMWorncwhCmXK/WVYA3gF1/JhR6j24gjMEPuNnsBAZmYcylQarMGsn1nBmy9OM+H70+4DxPLtny6/cxnuVJ4HE8t/EH07+UzDNiH9LJ/gyV6/i+Tf8AzXOY3vcFQIvGxJqORRxOVektyyLBQ613jXW+eIKBQYnpSKYNPV/wlisNkI7zzwVd57L+HcPpdCDXa5vnzRzf4pzA5seK/Jnm2wWbE6P8RZ/U+qOL+0ATnetQku6lBjLA8R72y8xStay8b2aMzUgkdl2PEKgxuH7SKgnGw4kEZRXEUwMNslbGKOXeWLImRLXaJBo1G+ptFEWbmorWgX0bveZMmsmr2jN9HMpDvvJPHkJoyER74+4i/wAzUuopBGpSneCgNwmTa5KLNOdoJLLzJjOk7w3OrmQRLaMLaV3i8Ro1cDOTqjPIF2BaxDxubAi0W4zGltzLUrbjKgbwXu7WQKKG8h22E5tT0zvn3owAA5uHnxi77xQDCdJPHhMQgK20NRZiyp7yAleJRoU1zKYgmArFuZR9p2mcMWw2iDvHj3CAU0zUWKxtRqMdrWIOxkLy4hgBqUPEFchAk17xgjqRxKUVGatQlGTRALh4kIYSsezCadSVJ1UunqFqBkHuAqUtsNjCQ+6mExiAy4tIDQA/tqM6gkVXEWtVxLGiMjNe0Ahq3E0mrg5TtxNaumdEj8iN6rMBjIPMHo8ugVUV1iFiW7SflGVMlGPx5je8zKlS7ozVkqOhyInItGwJWN7A3jrsVMek9EljUtaK78ynbSaqXj3jAQ2MpwDLaCdoFBalkVBbZbEEZLlDQTFlW1XGBhUjH2yATxtF73CxGm900KgaPSx1PobDT7mqT6zlVhpDXOcjtg3U1EZc+s2TZmt2Y6/eyYLH8y3FtsYGvSvzLBuakZwShVNncwvUP4EiYWc8bQjidRsNppcASW7mVrZe5I+ZRBHwYJPmUMDX3Il+o68MYnVUINA1Y+ra6ajGN1QmAwg1mTDa6KZceTvvEdTjAGwmU2vuXaaUcZMdHmF1zm2aoxNpWVCMhl6HC6q2lZel6PHi6ro8dAagANp0c/TnF0lY9m7Gcv8Ahdw6lSd1N1PQZyWxFR/mc67cuOhf1NOQdoOIB1xr3A3mzKERPBQFmPn/APTOb0/UKL1d/MzGunSxYQPu2i8vSoDq5MQOrsaV3HwZBmYmhwe01rOGHofWwFiyrfFzAmJ8GRkfYgzp4+oQMVy7rVEEcRfXYAoR1Njej5EzLq3nxrHnyhQp7naLw9QMmQq3BiPqDFce0y9GxFFpcZaet6ZSSQd5y/cMwUip3cpR1GsTPn6XGV1BqI71NSazfAUWxc04DqSIR8akLdzVhChTRk/r6jU6jLkz9X0+yYta3yI7F1vWAbYjfyJrYlMYKyYOoYt7h/iTw6Qpf57PkD5caoi+OTOhiHsuNU614lBdIqRRYxYMR1WO1J8CbMa7QOoTVjau8lS153pWIym+CYzIunJUWE05SvG9TRkBIVv3mb7Z/AwNWGjyJykHqddp7LvOk7Vj/ImX6fi/qs55Jm+Y8Py93mVsyjRjoeIzo1OQlv0EDqKO3xNf04aemUnmdHgaEwgbtuYzYQCzHZR+sJcLNubb9JSS30vUO28nuPxDGJgPsb9pKI5sfkQv9fX6CEvk3L9MQgb43/EIC4TAaID0BH1MGbKTlPgQNKGuYvrsC9Z0eTCe42PgwMbryzRy5VOyrtC83Hh8aaMpRxTA0YbJT7GavrmFen+qMw2XINUwtkBYUZys8vo83ZKcUtYkrRhhjcp7uZaBiBbMq+TU+g9IowfTh+J4f6Xj9X6hiHg3Pb/UHHT/AExjxSTrz+1eA6/J63XZnvljM5N7Q8qmyR3i1UyQqkyECo7ERGr9Nz19sNfp2de0zbEAGto7XtKXoswbcR6dC9G7uZuGsmVAwsHeJ01zNZ6XMpPtJim6fMdihllXSNQ4jFVXkPS5QPtMWcWZeEMqHNisUOIl10maMSZGx7qblN0uVv7TM758hGolYu95oPSZl4UmEOlcjdTNbIAQAiEPEIYmXsYQQ/6TIhLAA3Fub2E1NjJXiJTGde4llIUiMDcPIurmaigqqiX50mTV3SAlQqPIhFdpFapdE1tc04W2szNYLRoehUlIZlKvtMzCmh76pDE8NFcyqjRRMsrNaEaoLE3GZMdbiARNRBIZbQACpjQdQkUhxUWRvH5FiqmolUJcsiUBZgGsKrlqu0s7TOsrA2jsSKx90UDQlhiPiZo0ONBtdxK9ZSPmXitl33imUI/iZGpVDjeC6qsvEwhZ2UrXeTfKYyMPdLYWIJkDTSn4UA3k6l9S1LxMCKEDIhsyfkhGLEWMj9M1zXgXSIbbmPtiVzhjdTxHoSOY/JpAmUG2+Jd0nlWXdpSXUY2OzGDH7dpVJ/JgklthDKG6hINHMGBXEStGKPTuG8ibtY07SK224k+wzjBdUaMLLiKrLcnVYi8mRyajzQlwVmzpT7d4gWxFibERQgqLfC+CuoHtMxKKbeb8o1LMDsFNDczXHpRFjqqdToegfIAzLzwJn+i9GOq6g5H+xP8AJnrMWNVAAFTVuOnMYsXQhV3EM9ItVU36ZCsy6ON1HQKVO05efpWxcjbzPVOlzNl6UOKqJcWyV5N0KwLqdvqvpjgHQLHicjNhfC1OpH5m5dcuucDcu/dF7w1NjfmaYOQWJA2lwe0AMdMl3tA0Mgdgal5MWlhkRtS1TrfErAwJFxhTRl0oNTMeJmunLo/w8yYs74jydx8ielNG632niM4y9KyZsRIZDW09P0fWZH6JcmXSGqSrP0wfUcmQ5fTsBW5kd+mIAVwrjgic/req9bOWH23tFJk37RI78/HvmuqyEp6qsHPkdpS52+44124qYMHWjFmIAJH9wE0L1ZDhqA+JPrU/ru+G/CnrgFd0cd+x7yutPpehhvuf2jei6nDlQJjIDlr0xP1TEy9Uj9gJMY62TK5/VY/U6diP7ZxFzPhyAjkT0vTIHR0PBE4n1DpGRmKCWOZ/SZzmcvkJHxHu6lCD+k5uAnFj9x38RqEvux27CdeOPOsddeMaMCgWxj/UAO0y6yeJYJndydTp+pWtLiOXPiDcVOOHIjVcPVmjOPyfH+Y7fH8n4ruDMunaWhvcmcrFnC8KSZpx5GyMAePAnm16HRR9XH2widQikJrxGKe0iOX1fSkZDlQWD9wEZ/KZ8K3lxMEI57Tu4sOPpsXrZhbHgTJl6l8mQFjQ8DibvMk8+3n+T5+eLjh58ekCztJhUKoI4ub+r6F3xM2FWZQdq3nLogMpJXtRm+J4cPl5nfmGZjdzp/T0bNhQJ43nDZMy7q+seJ3/AOH+qxNi9CtOQcgzWY48fDvXn06mLpMaAFvcfmaAABsBLAlkQ9/PPPPiRW0ErLMl7Q0zZ+mTIpoaW7Eczh5fqg6Lq/5frfbf25BwfzPQ5DtPD/xdkGTr0Rf7F3kcPl+PnqeXpxmVsWtGDKRsROXkyF2obCcX6F1uTE7dMbONxt8GddVqSvm/Jz9bh+IaT2/WaRcyKpPaaMaOf7iIYjnfxH0R6nox1GMXkw8//jOJ0uNGT3CzPaKyKKY6ie08x9SwDp+scIulTuAPEz36e3+P3s+rDkQK9CBqPBhterfiWyDTcw9P5dD+G8Gv6gWr7RO7/FGX0vpzL/qoTH/CmH7slcmB/F2azix/NzpP+V/LzGraUi3LZDewMauF62U/tJg9HYHaWaPaVIJ49Z1e3iSx4lEjtKHMbTRUviTSngSpVx9qC0Y+4Eo4sZ/tEqWJftVQYcY7CWcansJDKuPsixjXwJDiTipYk3jVwH8un+mT+Xx/6RDsy7MfYws9Oh7QR0mL/THfrJcfYwn+Uxk8RZ6DET9s02bl2ZfsYyf9PxXxKP03Ee02y7l+1HN/6VjBuUfpimdOVH2o5p+mCopvpp7GdgSES/ajif8AS2B5kP03ITzO1Uuo+9HEP05zEt9PyhuJ6HYSiB4l+9HnH6HL4lL0eUf2z0ekeJWgeJf7Ka8+elfusH+Ra/tnotC9xJoU9pP7KPOv0badli8fRt3BnpfTXxJ6KeI/sqY823Tup42kOM19s9H6CHtB/lU8S/dMed9FgOJQU+J6P+VTxBPR4/EfcxwkYp2g5WL9p3v5PH4g/wAnj8CT7xXExE8RpTayZ1f5FP8ATIeiWuI+0VyKBiih1TtfyKeJX8ko7S/dMc3Emk2YZ9zbTf8AyY7Sl6LSbj7SjC50KZnOZrnVfo9UR/035iWI57FmlqoAm8/T2Ev+QM19oMJYAQ1baax9Pkb6eexk+0VgyvvtF2Wm4/TWvmX/ANPYDaX7QY1OnmPUgiE3QZDIvTZVWqkuULeCcYIsR46fIeVkGDIva43GSAtCXrMecLEcTN1DDChv7uwiebiyFdVlOyKfzMp5oSwS3uaWAP1nokyNx6b6Fh0dGhqi3unbQATD0ajF02MEgUojh1Cg0Guc9do12JVzM+elucvrOvym1xkiPau4XQfcwEWM+Emta3+Z5gLnzH35G/ebMGFB95J/WLITXf0qw2IImXrOix58ZUqPzFdPiUb48hU/mbkJcU3Mn/xXjet6F+kykEe3sZiLaHvt3nuur6RM+Io4sGeP+p9E3SZCOVPBm+etc+uc8l3dHtC34HMz4Hu0M0A8ftNuZqNTBu02Y1ByDLyaqYV3sfrHozlRpaqksa5uVp+osB0jHhjU5OPrMuNh7nZaqrnQdTmQq5J+Yjo8Z6brhjcBgT/+mTNmJ31nmLsMqutgEd4JZgdp6V/pfTdUqs4bG1f2H/iYOo+gZ0s4HXKPB9pljr8f8riyS3y5aZFUliNzzKOZmOxoeZXU9N1PTkDNgdLNCxsZMfTFh/UpPknf9oennv7ehpkCMCMxBncwdb/PdJpdg2VBVjuPM4i/TsLHfMT+Jq6bpMXSuuTG2TUD3OxizYnXN6npr6PIy9WUPEx/UepU5CE4HeNe0Z31b5CQCO055xtlcixY3MvHP7ePu2eC19x1HiMDWainOm18SIZ2jk0hqjVYGZhvGChyZpGjSDKqosZlQbwh1GJtjA1dPkUnS/PYzp9PjA3nFCqd0edTos506H57GcPk+P8AMduO/wAVtJqa+jxqAc+TZV4+Zm6XC/UZABsOSfAhdf1I2w4vsXYfM5czPNT5vl+kTqepbPk+OwjOn6cEhsuy+O5k6Tp9CjJkFseAf95qC9zvH+15vi+G9/8Ars5eoKqEwj00HjmI6rp8PWYymdbJ4cD3D9YwCQzX2r2/TnMeU6npMvR5jjdyw7NWxEvpnOLqceUEe07/AIno+p6fH1OMpkG3YjkTz3W9Lk6HKA51I32uODOkux5++Lxdj1+Jxkxq68EQmNTj/Qus1ocLHccTrOdpl2l2AL7yFoliQ0pnoSNh6jMMeMsTsBPH9XiHU9Q+TJyx5nX+r9foIxBSwP3V2nPTJgfyslrwfyfku5A9LgxYPcFN/wCobzWhVvtcE+ItcIO+PIP0lnGTtkW/kSPFbvs/08nax+IxMWU/dkNTMvr4vsfUvgxydTl/vWGWvGgT5PmI63pcWcq+TttcYmRXG2xk6nE2fpXRPu5FeZXX4us6jn/yXSairEH5lDB0dMpo/M52dMqMSxPO/wARJDMwomzMf2f4+n4ey+jYkx9NaDacr611GA9QQ4BZZ2egX0ugH4njfqOT1Ouyt/3Td6sxDn6zAAKQWPAkfr0YAqu85zDuJAak/s6WY9EACJIVbSBZ48jAaqTTcIipQBMmCjIBcIiUNowVUsVCvaDtGCQe8KSoA7wrMrvCuFS5VyUCZCtQLklVJRgXVSuN5W8s2BILJlAypKlBEwbMscbypAWoiQMYNS4NXql6oMlQaLVLuDUneF1eqWDAqQS6hm0gAgiVcaDPxJ2gAyydo0EJLgapVm5dDNUkGECI1UuVtJIagSSQSbQJUqpdyQIKkoGQyCUUVEoLULaSTBREqoUrTcYKCxmhdF94FVJHoCVMqjDk3gBp+Jen4h8SiYAFR4lFQe0ZAyOmJCztpUdzHkI6jJi6fGXyEAD/ADPMZchy5GyOD7jtc0fUOo/muoZg14xsBMzszVfA4nq+Pj6zaBJ2jMSWVJP6RQG80dIR/MIDxOlWNebN1Oc3qIEZ0ubMjgM1whlUPp06j2UbRC5fWzIiqAWYKKO8x5rp4j1mDB6mEE9xMXW9N6SkqtztYcfp4FTwKi8uPV2uZdHlldwXKrekWb4EnT9f6xC+gps17TRnTy9GcbPoTZ+RMvS/TFx5g/pkHtvNTJEu/gzpupAzaAx2NURuJ28B1KLmbB0aBtWgX5nQTHUz/wDF1RS1nn/4gw3hJqekPE5P1fGHwNE8VL5jwoJTJc2KdVEcGZ+oQ48pqOwH+mfzc6uBoNMDNOE03xMrcGNxNag9xCnu4QwMLl+qRx/btfiJylmfSO82dP0wXFZvfuDUOPzdzmY7uDLqxCswdvNzSjN3M8ueiU3kZm235nW+n9VkyYQri2HmZeGyTzHWJTKpx5NLA8gzj9Z/D9sX6VyR/wDbY/7Gb8ezamNHxNaPYiV0+L5+vjvh5N0bA2hsbKe+oby0DnvPV5MePMunKiuPkTndV9JJBbpcgU/6H4/eb19X4v5vHXjrw5ita6WmfPhXDjfK7bM3AHPxNGTDlxHRnXQ/+DBKrmxnDl4PfxK9HycT5Odjjli7E+TDW+BOhm+iZ8WM5MTrmXn281+Ijp02utvM6c3XzdlUmNyOKjsfTqDbnUfEKEJsNGjTRQETNk+nY8jFsLlD47RwaSyOI9jmZTn6TJpyDbsRwZp6frjY3mx9GfGceVbE43V9O3R5AQbQ8GYvhY9v9G+pLl6bLicAMBerzGdJ0hfqWyZB7BvvPN/RMxbBmI5FT2ag4+ix2Kd6JnK5a559+8v4Qe43DAlKNoU5vbPCjBJrmETAYyNBdqmXqcS9Zhbpm+5hqxnwwjcrRGR/Sz9O/bXRmublY7mxxOh6hun6lW4INET1J6hciBlOxE8r9Wx+h9X6lRwX1D9d/wDmdD6X1OvH6ZO44nTpw+O5cdc5BUxdb1a4cZYmI6jqRjJszl9RlfqGsjbsJz1fl+WcT/QZNTOcqtereUDjb710t5ggMvEPTqHuEj5lu+xhAN1P7Ri5nTn3CLxUpozQMYYWIYok6lO61HK+HJ3ozOcVdoJx+NjKjcqaTubHxHY1YcCh5nPw/wAwrbEV8zYpY/8AmP8AoJVjifUsT4erZWfUre4GK6TEMnU41+Z2vqXSjPhXIq7pz+Ij6d0wHUqa4nKzy+n8V+3Ou7mPpdAfhbnhnxl8jN5Nz231M10ZXyKnnf5db4l+S+XTNc5cBIoyj0jXY3E6J6bxCGIqJidLI1ACFtVRQ/MhM4ayOgeZYAgKbEhNRqCKyVBDQrlFVcorC1SrgUEMhUww1CVzAGrlFTGChIeYC9MICXW8ujEUJBg7wwLMh5gCJUOpKgUKl14kA2lURAlA8y9AlUTLqEUVoyaZe8HeAQXaVUsEyiagxN5RBEsGXdmMA8SQpXeTANkSXcMi5VRgobSpdGQiBXeXVSaZKgTtKuTepRgFJKFyGMFyxKBlmBJIJlC4Byt5AJKMCSXUhkECXLuVUqPIK7lwRIY8qI8SgZVmQGNQUklGUbl1UsTg/WOrXPkXFjJ0qdz2JnT+odQ3T9MzqovgXPO51bG1P9xAP4nb4ud80KY8dhBYk943Qy4xldBpOy3/ALxJN8T0CAxuEVlU+IpR3mnpE1Z8an+5gIqx0f5V8WX1SwF9jOj9E6BT1S5fSChd7InSTpMbUzKCfmVk6tOlcKtbzG47SOmxqAzAd5jf6phx4teYhV8yv5vB1XTl8TgiZbkaqVpYwic/D1BV9LGb8eUEQlhyoBC4gDJtAbJGgsjzndadSETXkb2zn9S1giZrUeS69dOZh8wOlOzDzNP1Nb6iZMW3HcztPTz9Ty0jdZWBtL15kuiJT+1we00jVjxa8tmdBN0APEx9MdVTaCP0mK8Pz79h1Y09u8psBDjKG0uOPAlh1RNTS1I0+pmNDssjz+Yrpuo6rp315Cc2EnexuPxOoOuxFQUIN8Tkt1ZykriQt89oeDBlYVkYV4QV/mVbv5dZOsVuXCn5Mer6hYYEfE52Po8Vf+Wfzcj9CVtsORsbfBjB0M2PH1CaMyBh/kTidf0T9MdanVj7N4/M0Dreo6U6eqTWn+tRuJvx5MfUYrBD42FSy49XwfyOviv+Ob0XUsoC1feoeTpcOZywTSG7qaER1PTno8w0knG26n/iOR7GpCQT4k6tnmOn8rn18vHqlP8ASQd8ecX4b/3mLKj4chTIpUidlXIFsFMsuMg0nHqXsCLEvPy2e3m5+az24g3lXU63UdHiyYwcOP0sni9pzM+DLhP9RCvz2M789zp6OfknXpV2IvPjXqMZxNtfB8SAwMpIJImm3X+ndDj6HCqE2Sylj+s9V1JDla4nkukznN0q2dxsZ6Tpy/opr+6t559zZWfgl+104SGVcEmYe3FkxTmETAMilEWYLrrxsOaoj83HVQjemweplFjZdzLJ5Zvp5j+JMi/9WcKdwihvzUzdNnbGNSHec7rszP1/UMSSWysST+Zo6drSdnjvvQv1uT1SchJua8OUZEsTmZAWzH8zZh9mPacq83yTWoGzGqtzGMxU8R+LqbIBkcbDnxAixBTK2M1G34kGFW3MrJuPqkIAImhcmFu1TEcFcQ0xOfgQnhqKYeddRmP0l43mdMAG7bmPRNO9SjUpGRdJGxmfoMRXqnHg1HoY3Aqrl18E8yXnbK9f8frzhP1dvYFHczk0Z0Pqb6sqgTDPP8l3p7VC5ch2kFzmAHElXKEl7SMKog7GV7iYXa5BtAqjD3rmUDJ3gXIQZDsJAw7wqFjLs1KvUJVwL1GXqg9+YW3mAWqQuYuXvUA1eoRYEiI3l0eY0PLCVYMVZ7yXUuh1ASdt4oEkS9e0aDvtJFCwYWreQFULSIsvUvVcKKvEojzK1by9QlRNIkIla6MvVcCrIMsbyWDIJFWNuZUsbwW3l0XLg3CRdTVcRFG5WkxjppNXcGANVLCyu8LiDA6ZVQ5IMDxKveFJUgqVDqUZVVtIDIBJW8iYkhEupRuFUJdXLqSUDVSGFKqQDUsCSpIRYJEpmI3PEkx9dnv/AMOjUz/cf9Ilk2qx9X1P8wTlO2DD9o/1NOSjq3UB81svJ+Zr6zMjsuHEaxY9gfJ8zGdboaBKJ38T18zIocrtmYt2HA7D4gANxCQDUAx9t7kRmTST7EK7V/8AM2gAOwmno/b1eInswikQhQYYfQ6nwRDUe2bKFx0JxutR+oye0kER69RrUEHYiUrAMSZx13nplwFtsebGHHyJ0+m6PEg/pjQDvQ4mX+awA1yRHYvqWMbEUPzDWU/qcQVbHIk6fNYgZOtw5E9rC/mZumzhshAPeSjrjJtJq3iRwISneAeQ7Tm9U1AzdlelnH63NQMDj9Z78hicY8fpJkyasjS0PtH5neennvmrJ5+DDPuWA33Qk8So0dMa7zapvvObj2bSeJtxkBZmuPy875MZ7yWd1XgeTBAfqcnuPtHiCDq/XYTZgAQUJHl6n1PwYFRQK/Sak242mdGjQZXI8G+8YKmdWjA0A3RXUg7iczLiy9BkOXp98Z+5O06YMpwGG+4kUCti6/pfKsP1UznYteDO2FzRurhnV9P6jWg/oufcB2mjr8QzYV6jHuyC9u4j/Hq/j9yy/H16oseFm3uvk7mOGLEuzZLP/wCUx4svrKCzMx/0jYTVjAA/8sCc/Tyd8/Xq809cWP8AtJ/QysvTplxlG9ymUCPFQg8suJLjzvV9M/S5yjccg+RFZUHoO7GgNh+Z3PquH+Y6XUPvx7/kd553qXJ9ND9u5nonX25e/wCHr7ul9Ap+qGNuDuP0nrO08b9KPofUMJvYtU9kTOfdl8x6+fjvFsoSaglpbGootObqLVKLRZaCCcjhF3JiJTlOpqnSxoMHTOzbGiTE9P064qJ3bzC+p5Ri+ldU/jE3+078855rz9da+XMS2Qt5NzZ07cCZBNODkSuFTT/Wb8zUt6Yiv6hMaTSzlfby9e11ZjcWP3CKUzZiX2gw59eDQaqNUxIhqYYP1CGGmfVXEv1lXvvKjWhrmF6iqJi9R8n2ihGoundzcI0ozM19o+tSkXRmL1mP2LQ8zTjyEJbcw3z1l8MGRmLnVuRtAuXkOpyfJlTxX2+pL4TVvCvzB4lM1yLqCUaqEBcsrtKyWJZlkSHkbSCmHeQSzvJUCVBIhCxtKIswJ+JUOqElDvBoa2lDYwyAeJWmVVSHiWqWZZS5ED2k1GoWj27SBbELtDqlFpZQjiWFJkNRX24l2AbglSJKhRghpDtFgG9pAGuDYZzLAEUSwMKzB4ER4gNchaXzGgDYhA7SyPiUBKmJqk1GUfxLB+IFgmSyJdyuRAgazC1EcQRIYB6yeTK1RcveTTTQwk1ROqQMbjTTbl3FXLVvMaaZcgMHUJNQEaD1dpKgXchaNXTQsgSzFhvmXrIl2AytSVADkww3mXwKreQiQsLk1R4FVIBLuXtUCqlFal1LEKz9RlGHGWPPYTldTj0dLkfIayZiB+N5t6q8vW4kG4T3GYPqZbN1S4lsgcAeZ14iOaVUM4O5Gw8QsmQfyuPDjP8A3OfkynXQWsbg0JMeDJnBdQWrn4noFYsfqHdgqoOR3mhOmLYWysaUcfM24+jVULHfRVQcj/8AhcWJBbsNxMXrfSsmRbwe3YLQ/XvMpFsBOhn0r064vSZWXck95g7zUV0+hzasenum00Z3dUNDacjo83pdV7j7W2M7+MK66TMWZXXm+HFwuRmt1dh4AmwZs+RWxdP0ekn+9u07WLFgWiyixHpnxIfaqiWY17cDF9F6zO+rLl0A86RU6GP6X/KAMjE+b7zrDOGEpiGWLTCVNoJCakK1FsZzaK6jJ7ZyOsakJm7q8lGcnr8vtoTcZ6rmg+4nyY0GqEUOYwbvc7OA3lodxKMoGhAcxpgZpRtSzI3uTbtCwZDdGRL5bcf334mzGdpjxx/qadhue0jx/LPLYGC/d+wjVJO5pRMqe3d928Ryhsh33h5zwy9muMW/EQGXHxu0IMzG2MiNAMIGJWPxjazsJVgMuIZEKsNjMnQ5TgzHpchscofI8TY+UE0sw9fiZkGVNnx7iRTMafy/VPiH2t7kmjfxEM/8z0aZk+9Pd/7iEjq4BHfepjr9unyy9ydm6peqL1frJcy85mq9p5rrkKZQvgkT0Grecn62gHVIQNiuqdfiv4ev+Nf/AFgMWxxt3DAz2Y3UGeLUf01PyJ7DHkvCh/7RJ+H2/wCR/wB//wCJkaIZpMj7xTvQmK5I71N/03Gqr6j8tx8TL0vSHL/UfYf2idPBjGPGEcbE8zt8fH5rj31+I0hQw2M5P8T5Dh+h5+xel/zOn6Drujzz38Z5si9FhwP/AHtq/ada4308WNmmjD90znmaMUy5U1XAyEGMajMjMpyHsY1H/Wc3n6nkd0dppx5WC1cz2phrkRe8jF8tasTCGs8CJTqkHAs/iNHUs32rX5hzspgxOfuNQ1xqvJ/eIOR25yV+BAONWPuLv+TCY2tmTGKBs/EEO7m6ofMSisNkUKI5cJb7iTCGjMq8nU3xH4GbI1tx4ikxAdo7GAGAEpPFZ8gAyMB5gmFnH9ZiIG88fXuvqc3xE/MsAVK3k3qZVQJqWGuSqEoAweVlhLLDiBVyESr5EJLlSqBkBGQwTZk3gFCIBEG9qlk7bQqaQJAJStLJgStPEog1JdySiWZKMvaXUgCzLDVCAlMsIrVbSzRElUJULiLLIFSu+0kaYhErTIbuXR8wmIRtxIssGpAYEJ2g6oRW+IOmSiwZCfiUBcLTtLgG7lyaK7y6jANgyLzIxCizsJnHWYtelSW+QIy08tBG8hqpanULHEhjANSq3hjiUJBFUSyBKupfMKGt5DJRkKmBLEq5RBEsDyITwgMLmUTUglE3EhYw1xsylhAIgXquTVUGoXIqDU1ya7gkVIFg0zXtA11uTKAiupJ06V5Ms8mg6cluoy5f0E56Zb6zJl07oDOrix+nj0znDDpyZyROnNnk1z2xZHyqn9zm53em6dMOL01Gw5+YjosFL67G3I2+BNgJC0Je+98RWM/0lyY2O1WtxfTooQZX5q6jOrGpSfBiACzlTekdh3ielJ6lsjrqb7TuJiAtyJs6xyxqqA2AmJ/bjvuZ259KQ/M7H0zrPUARj7h/mcRjvCxZGxZA6miJqzSXK9a5YkVCXDkNGjF/Tuqx9RgV+/edAdSg8Tm7ygxI61c0D2xZ6lIrL1IrYyKbkyATPkzBRvM2XqQoJucnqusLkhdhEmlsh/X9UvY7zl5cpfmA7Fjuagjc7TrOcceutUeYSNvK0Emu5j1QYhdW0rCgpq22gG5LLN7oTJpo3YgXjJGx4j1Qg7Qcelh8xw4hT0NLNGEadz9xmXDRozZj91sdgJHm+Y5QBuTv5hjIT7U47mKF5DsNpox4xwJHkqImnerjRY5FQdajZBqP+BBOVV/738DgSstCUo1OaEhytlNL7UmcB8jXkP6TQgvYSA0QAQclcQydIrvFkFjCs3RH0eqyYf7W9wErB1adH1j9N1CBsRbuOPBldYDhz4co7NRgfV8YvFnrY+0n/aI9n8Puff631XW6rpDjXXht15K8n9DMgYMoZDYM6PQZPU+n4WO501+205nVMvTfUAh2TPuPhv8A5mLGv5P8eTeuVg00xfWgGxYW7gkTpBRW85v1j/6QOP7XH+xjm5Xn/j+fkkZ8RBXTPQdNn1dFjPcCjPJYMvu5nb+m5Q7HGTsdwI/GP0Xz8zrmdRubJbExvT4GzHWR7B/mKxYDmz6Bx3PxO/ixquIIBQAm+ON814e+smRWDKrKEYVNIRdFciZTiAPiasJ0qATY8z0OCkc4zpbdTwZ5b+OWp+lTnYmevbGrCp5D+N8ekdOSbKmv3/8A4k6Y69PJ95oxC6iJqwcTLnfQD07sdyIQ6U/6o7UJDkA7zm8+0K9KO7Exq4MY5ij1KDkylzq52P7mEytiY8Q7iMC4v9QmVVRucqD9Y5Omxn/1Qf1jGLD1XF/qWMAxD+4RA6FTw0MdCRxpP5EMU8Nj/wBYjUKf6rmX0XThMf8AtBLZ05w2P+0wmN5b27QsSnntMWLqgTvjIPyJtx5bhYT1B/rNF3tG9WP6gbyIg8Tx9+Oq+lx55i9Umv4gSXMa0ZYkB3gFa4MlVGtC2lijBqTiPILSJNEEmoSsT3gRlPaBpaN3kEBelvENVMstIGl0xRFSjJqtoQIgCBKKmGaMlx4QujLCnzC5Mn+8KqyDUu7EuhUqhKKsS9pNIuWRAC94QO8lStBkw1coAy9JEvVtUYgal1UnJkI+YwSSVxITQg1dyiblAiWxVRZNRhqCVkyrjQse0y5euw4v7rPxMfUdb/MFQqnngd5vn4+qp+jN1rW5KYvHmafSx9PhOkAACAnUOiDXhZV/Ezdd1PqBVS6veb+l1G/pQfQW+8bW8XgcHEoU3tGE1OXXsQjaQLJchYQIVFyaRK1CXYkEArmQiV3kLQurq5XfcSw0lwiiAYNRgMhqFUCwFDiUVNQll3AXpNSqIjdjKIEqFyAiM0gyaQIUp22gItnUY4oDL0gCAFGJbErltQo8XNNVKKg794ngZcQCLoOxG35hO3AHeOKiIZQH8TXihWTHYC3QiHJxp7QB5M0ZKFkmh8zn9T1Gr2puJvma1IzZTqc2dhMeZyTXaacpC+zv3Mystv8AE9HMKWFJkIqNdgBS8RUqNPQ9W3TuVv2tzOh/NnzOKDRjMeZxtyJnrnfLXPWOwOsaQ9UeSZixlnQso4inZpj6un2ac3UlzQMz5GAFd+8BW3lEWd50kc7dUAWjUx7D5ggX8Cbunw6kBcUsrIcGAuwCLbHvOr0/0vGN8vvbx2gdMLf2igNhU6eNTQ3Ahz66vqAXocIFHHjA/Ex9V9JxsC2JqPgjadSwB3gM1ys/avL5+nyYG9y1KVr/ADPQ9RiGXGVYA+JwM2Io5rtJXXnrTcTV+JrS3oDic/G1ib+nf+nQ5kZ+XnZrWvsFcnwIZ1kDWaH+kf8AMz+vjwj7gz/G8r+dRDehmPaxUPDebfw1ridxudK+BG4+nA4qYcf1JCbfHk/SjNOLrcWUEo9kf28GMZvHU9tXpad2NCV6w+3ELPmLpn92VqXxDV+2JaHkyMiCsfu3MciVBxIeW5hZMgReZVYPqrAY0H/eP95pOFOqwthyXpPccic7ricr407s4P6CdDG2gfJmV+31ssa+kx/y/SJi1atN7/rPP/xXnAGFQacGxXadbJmXpceTI5pCNX695476jnfrOpbK+w4A8CPy+p/ZOuJf2730r6mOs6VkyEeug/8A7DzHdbi9b6bnQfdp1D8jecD6QrJ1WvgBTPQ4svsaz2MxfF8PB1nPySx5RcjY23nR6LrPTzY2vht4nrMaZMYyoKsWR4MwIxVxOkm19nr5Lzzn7fRfp2RCofsx5nbxgEWDYnm/o3/ifpOPIv3LamdTp87psTtO88R49326fp2JaoAtHaKxZw8eRrTbmUWoJXTe44njf47yUcS3uDv+09eAy0bnif48N9ZjA/06pnpnp53VdfiaML1jJ+JhRrAj0b+iwkYsR+qrYbxJzO3LVAqXJiz45F895NMm0uvBlayK0y/cOGMm4+ZYIMGQS58yfbkYfrNOL6p1eP8A9QkfO8y8yqI4kxm8c38Oxh+uvxlxqw+Jtx/Uuly8McbeDPNgA/Bl7j5EY59fBzfT1AfE24YE/BjsbgcV+pnk7I4Yj9YaPlYhNbG/mZscv/z/AOvU5XGWipuu8CtoGBPTwongQzPF35tevnn6zA0BzLKeJRW4QBHeYxSwZLoyVUlQZUBsy2F1KAqWR8wJQEH8TT0XTL1HUBGalqzU6y/R+lPLN+86c/F11Ng4QaFqIE73/R+l+T+sv/pPTV9pP6zf9HRrzwPmXYqeg/6T0w/9M/vJ/wBL6Uf+if3j+jo1566EuwZ6D/pvS/8A2ZY6HpR/6Il/o6NeebcbSk22M9F/JdL/APZWT+T6X/7Kx/8Anq684ytq9pqGON+Z6D+U6b/7Sy/5Tpv/ALKx/wDnprz10JNfxPQ/yvTf/aWT+X6f/wC0v7R/+e/s157VL1ULnffp+nr/AMpP2i/5bpjzhWX+i/s1w1ygww9zrnoOlP8A6dfgwD9N6c8Fh+sz/R0a5ZYSjvOqPpGIi/VaC30hT9ub9xJ/T2OXUo8Tot9IydsimKf6X1K8BW/Bmf6+5+BjFmXVx/8AJ9QvOIzk/Uz1mP8Ap4sGTfltJicdW4Nb9R02E1kcE+BBXqOizGm3/M4J6fIN8gYH5hqmnvU7z4P9XXeP0zoso1KB+hmPOvS9BlX0heT83OeczoNnIiHy6mFmzLz8Vl8016noOuTrEOLKo1Tm9T0uPp+vC5WrC24Mw9D1BxdUh+anX+uIG6Rcv+kzP/HefhfcY8jHJ1en6cLA5F8zoJr0AuKucD6f1f8ALdauTt3neyZ/SzBz7sGbcfBmPn2VJNFfaVXzGHGNmG6ngxZBB2nESt5YqSjINpUVcowqsyiDGCcyoVVBFgwgwdoNS+YJJBkUYlEG5Qa4WqEQ32lHVC1Sah3gUCZCTL1CQHeFCGhSGrk1SCES62glhIHgTSInKANzsO8aWmTrWIx/ma5m1WZlPUubNYxwPPzMCgMzt2XidTJpTESeNM5mJSUevM781WDMTqJi2MblHuIiWO87xBPwDAJ2l3YgGUSWjFTxctVJhrjNwjT0GT+o6tsCIzKFNxCJoZd9zH5QuP8AuLTFnluXwTp0gk8ngQSDcMNqtuw4g4w2RwBzNI0dF0/q5PeaUf5nTVVXgXXbtMuPpctezb5hE5seVVyONJ2oCGb5dPocRK6m7mwJvDBRQH7TNiYaAEO3mOAAG/Mrjam5MvYCUWAEU7yoDPmVFM52NTmyu7LQr95o6k6lH5hKoSvxI3PEcd09PMyji4zEzH2LuT2HeD1pA6j8y8JKOrDkSV1nmN+H6J1/UDhca/8Aca/2mhf4Uznc9RiB/WCOs6jIg99D5lHJ1HPqj/8ArOX/AL/Zn6gM38Ldci6sbYsvwGo/5mDqOi6/pf8A6jDkC+WWx+862Prusw/ayn8ErNmH69lTbMhI72LH+I35J/rN/wBjzWLq8mOtLMlfOofsZ0+l+sCwOoAI/wBScD8idZh9J+pKTlwIrH+/Ht/t/wAzkfVf4fydHiPU9Lk9bCOSOQP+RNT5Jbl8Od+PnqeHU/m1ZQcZsHionI50lmnJ+jZn9U4r2YWAexHibetdiRjXbyZa8nXP1uE4GL9XkyHcAaVm/GCTZmLCrIKWhNKA/wBxuZrl1dp3V4hn6PInJAsTzbYkajxfmeoxGcTqOnbp8rjGAyg7oeCJK68d+MKxIyAAIQPibkw583TZPRHurg95n6fFizLqxFlI5W9xNGT1emwNkXKx7byc+asu9OYEvCVnPyY6addEJx2N/Mxvjsfgzvz5tj7Hyyf182PV/wAFf1Pp+fGf7XB/xO3k6Yg2Jw/4KVk6fqW7agJ6hMgbYzq8znrqRp0cGYFRcDNgDCwIgAopEDokbETwn8bkDr8V8nHX+Z7jpsmtQDyJ4r+Nhf1BGHYV/tM9UnP2sjz3S/S+rzoCmI0TsTtOrj/h7MvTs2V1U1dDebfoOdX6YKze4bVO4qalrsZvjmWa5fLvPWPnBWmI8Sp0PrPSHpOvdf7W9wmETFmN7qtpdCXUmmQVuPmTYybj5ksGFSiOJYP6GQS68iBNP6SWRs3HmEBtsZR3BB5gXW1GbvpWH1Muoiwm8xY1LaQNyZ6Do8A6fCB/cdzOPy9/XkPBIku5NUsTxauKsy5LkBvaXTAciQVW8UH2laiJWdph3kHGxgEmS6FVJhrR0/UPgbUnPG87f0/qnz4SziiDPOgkjYTs/RiT0735nf4Ldw109cvXFST1jR6m3Mr1fmIsyQaf6xvzCLAjdRM0vXtUB3sP9sEpjPkfrFaj5l6zAL0UP97CWMAPDmCHMIOYE/lx/rMn8uv+syeoZXqGBZ6dD/cZX8rj/wBTSHI0E5GgF/Lp5b95YwoO7fvF+o3mT1G8wHhVAreTSngxGtvMrW3mBopfEv21xM2pvMrU3mBptfEolO6iZCzeYJLeZcDc+Pp2HuxqfyJ4z64mPD9QYYgApF0J2PrJdmxquZk80eZy8+PDiwZHY6nA/u3ucevlnNxuTXJZwRFWNUVrLMaG0IToydjanDeJ6Tqv/EfRiefbPMAz0fRtr+lFfief5/GVrl5r7TOx0/UDN9NOMm2Q2Jx/Td8wxKLYmhN3R43wdUcGUUSJr5ZLyT2630/qhXpZTseD4mt/aSDOMFKMR3BnT6bL/MYdDH3rx8zwyt2GapVxeqjLu5pz0eqTUDBFcGWaEqLJuQVUp0KrfaDvGKK/mWKMWTL1UOJQwASFYr1LENWsCPaL03COOhZlF6l6rG8ASniUdoQbtKapFxVwd7hbQqHEhgPxICODDoA8ytIJlEsTH9Q/8sfmbtIqZevX+ifjea59jH1jgYk+TL6TCB0tt/fvFdV72xJHdbnGHp1RdiROueMjTi9Qv9Vu+/MyuN5pc7bzO5noiBEYuK4WHFfu7TTgXU0IV6OlRtzHriAraHlHvUDtGGlXUdoSeWZlvIW8cROQGyOTGPl2tZBR93DGGwmkSjNf0vCCTlYfCiYcoOqeh+ndJWFNu0Rnq5DBdAAftFZ+nLqWfgCdRcFDxKydPrG+4mnHy5/QZFFrd1uJsOYH+2pz/S9DMdJ4P7zfpBFyL1+1FiYJO0KhW0FviVgnIhZSBzA1XjUnmOO0zFufFmRr3HM6waswPgyw1C5M5s38yiLH43kduPTd07Wgmm5i6M2k2LMu0FJJJKoDjBOpbVvK7GbOg+oP0+UYeopseT232PwfmZpm69q6Vz3A2/MlmzK5dcS+Z7B1GL+Q+stjQbLktf8A8T//ACIxcp/mG9T+83AH1BV+q4epzIGQoqk+PbVzd9W6QJWTEPY4sETH28zmvL8vGz7RS6ezRimZemK5cYJNONjNIGmHhsxoTaZ+sX+qT5AMahgdYLVG/SS+ljAyNhy+vi5/uHkTX1OnL9NyuvGnV+K3gYxqFSY8bKmbp+2RCB+ameb5b5vmOXh6gqwZDv48zScaZlOTEKPLL/zOKmQq02dN1Zx5AwM9f+x9KXxn4e0/hNfSx5MZ/v8AdU7r4d7G08z9N6oJlxZseymiR8T1oIIB5B4McdfaMc76pKuybMLEIouRTXMaVB5g+mBuJ0bZkBxt+J5f+NsOVWwdSiasbkgnwfE9kcesHzMnX9EvW9Dm6Vx967HwexmbNXm51K+YYuqbFkDKCpvtPa9D1xfAhdTZE8ZkAx5SjrpdDRBHBE9P9F69epX0nUBkHbvM8XOvLr/I4vXGwH8SdKvUdOOoTlOZ5Se5+raD9Mz6edM8POnft4/jtsVLlSxObokqr5EuTmFVUICSWIRaymFmFxGdNgbqMoA47mS3FavpnT6n9RhsvE6pgYkGJAi8CNG88HydfargVlg7yVvB0G7nPARO8l0ZVX+ZdwB0bfMoILjKJ/EmnadAJXsJRSM00JLBEAQCvG86n0f/AMrJ+Zzdp0/pP2ZB8zr8P/SWN8qSSexlJJJIEkl7SbQKkl7SbQqLC7SlhH7YAS5UkIswDDMA8wJJJcuh5gVJLr5k0mBUFjtD0mAwMANUW7y32iWO81iOD9ZZ831JEQn2izMH1JGx4wHN6pPqnXPh+rZSm5qpz8ufJlPvYn4nnvO9a67kBxxJRMgI8QrnRFBT5nf6d/R+nb+JwVJLjxc3dX1Y9AYk8Th83N6yRrk/6HhTN1Zz5Ptx7zR9XbB/1DDlwnc8zj9B1DYHP+htiJeTNqyCiaXi5m8dXtNdfqFrNfZt5WJziyBhCJ9XpcbjkCLG88tmXHSN+UA1kXhv94AaF0x14Ch5G4kA3llcuufISTJdwu/ElfEus4o5GIqS9rl6ZWneNVV3xLs15haBAKbxotj7aAgqTUMJtK0RsE1ExgO28DRvCo1Lol7yF6kO8orci+lHJ4hagQJQShDCipFDYl6qkOMGQ4/mVU1kTJ1mcEHGps8k+BG5yceJmHM52VlRBvZIsnzOnE/IBm/qa3PEx58rZcln/wDiFkyXZiL2JnokxQ5GiCLMPI0DHu+/E2y14g3phVH5PiaOlWj+kXgOrHH4RRP4hzoSPeSZn6nIWOntNLDmY2FufzDfKOKUGLVizfEPOdgsFRQA7mGmrpcI6jOoJpBuxPYCdZep6vrGOH6Xj9i7HMR/tMn0z6dk67L6CWMK75X/AOJ7fpOnxdPgXHhQKijYCNwnOvLj6B1ze7L1blv/AMjFZfpX1DBunUZDX/cZ7MgRGVAZn7On1jyGDK+PKD1m1bXU65AKgruIzrOixdR1Cow2KmYwrfTm9HOT6X9j+PgxK5fJ8f5htCKc12jygyLqxuD+JmyAs+jsNzN68+FZHL+1B+TM+dggIHYTawFUNpyevyUHA/ELP0yPksgDeESdFTKW0sPM0hgcYMjvPWNfTNpKidACc0IwTWOBRM6GBtSAyNyjkEIixK4lULTJ1QXIFxOSAx7TS7RSouUnV+klrn8vf141zMmF0Y48m97qw4M730XN/PfTsnRZD/VxC0vxOf1fTOMJ0+4DcfEz9F1TdN1eLqcfKmmHkTHfP2nh5/i7nUytIBw9QysCATRmxNu80/Uemx9TjXrOnN4sgux2Mx4NWS1/vXkf8yS/aa8vy83m40o0LqBfT3XBi1V1PE06MmTCyAbkQ5Rhx7NY4M2ogYqe4mQ48nTuFyoQDxNuDaYntqe3is6lczj/ALjBViJs6rFefJ/+R/3mVsRBnrx9Kena+mdacS4gx2sj9J7j6L1y5sJxFrKbj8T5kbxsPAAnR6P6j1PS6MuEgkWGB7iY48XXf5eN+tnt9RDA95dXPm2b+IvqrsDjyemvgbzqdB9V+oZMK5fV1+RU6zrbjHXF5m17dNjIybzz/S/W3LqmSwx7ETtdP1uPKvNHuJbLGJZfTxv8Y/Sv5fqx1uIAY8+zfD//AD/7znfQF0dUzawDW1nme5/iHp16z6J1WMCzoLL+RvPmC6k9wc/pOd8XXq4v34vL2f1HE2boMugblZ4giiZ7D6bkyN9HOoksFOxnkX+9j8zp119prxTn62wMkq5cw2uSqkAMu/MCSxIBfE6PSfTi4D5dl8TPXU5m0Zul6R+pfbZByZ2cOBMKaUFCGoXGoVQAB4kueHv5b0LAhAiCDIZz1VtJW0o8SrMaaICWQL3gb+ZLMooav0hBjUuvEugNjKuIGJFStpdC9pCsqYgFTp/SvteczfzOj9Ju8gM6/F/0V0JUkk9rK7kuVJAK5LlSQIZUvtKgGsJ/tlLLfiAEkkkIuB3hGCIF0JRqSUTAvaQ12lXJAuzKJ8yEwSZAvJuJnbkzQ0zZTSufAmoPEfUCH+o5m/7pmuzJ1LE9RkbyxMBTc5xozaXA4nSXCnUfTgcKg5UNsO5El6xWJbMbm6XInT+q2wi0NZAPmdv6jR+nV8THyd3myRZHDxcQm8wcMNhtOrLsfTT6nRlfErgkRP0bIdbJ2j+oGnOfmeD5Jnbpy0dI2nKPBj2NMR4mPE1MDNea9YI7iczpK7yXcElpNwYY0Wr4kupRlamIqpTTA4JqUa7wRfiQn4g0y1qTaLJlg7QaZtIKuLBl3CaM0IMokEyWO0LojBuTVUlgyGiuxJAVqMstKaX1A/pMG2sTz3U5TuJ3+qJOBq7Cec6jdmno+H01AA2OZTjbaDdSxk3oz0IVRYwglRlDkSEXKG4DSzZiF6jMOHvOlgHsuRzvsJFK7eBOffuPm50OpcY+mb/UZy0PmG+fQsg3szX9L6LJ1vUoiD8nwJnXG2bIqICSdgBPc/R/py9B0oBA9VhbH/iG81p6TpcfQ9MuLEn5+T5msChUAHi4dzLpEJin4hkxbNsZlWRmvqlHJqF1mBc+Eowu4nFt1L3zNTGxIrxmf1/pXV6sbH073XtOviypn/qobDKDJ9c6cZMJatxMH0RgPUw37gLqbl1w+Tn8tmY6LM4nVNrb8m51PqGYBQg5M4uXKC5rtNOPE8s7i8hjQ1AL8y8SWbMiocmYBe5h19Oxhx/+AyH/AFLf7QOiyWSvia9Gnoyg7LUwdCD6x/Ehxdrp2KisjUJHaZc2SHRbZLlAkRSEsajZivH/ACev/wCpi52WZOsbGGGRRpJO4HeOIJExdUjeol/bcR5+J5dv6B1Ht6npMhvGV1j4mQZ9PWhsfNG4z6EqZ8nVYG9uZh7T8RZwnpuoJYV2YTHP/fUd/nniWtiddkI+yNXN1D8ALAxhaBEch8TTw6R1fqUoc33j+kYMgHcTUuPHkx1lUMP9plRBizFRwDtJZ5aeX6rIcfXZ18ZG/wB4eN1yDcSvqaV9Q6iv9ZMQhoz1c19Hn1GnPiJUFd/MHp7plPiEuQiMRNYLJzUv1n4dZ3b1NUFPmdv+Gn/8RkxHcEXOIAe+06X0F9H1JfwZxvjy9/ySXivUZOmx5BRWjyCOxmjCvrWOM6Dcj+8eZSZFaO6VAOrVh4Int68x8Xi5WbrPqS9J0+RMx9xQ0PM8DlxKrWLU+RPZ/wAX4VCdO9b6iJ5TItieXr2+t8HE+mtn0vr3xhkye8FdiJxMrXkY1W52nZ+kdIzZvVYVjX/M5n1FPS67KtbXcsts/wAeb5ueeevHtm2lgSCjC03DigsS7B+JQBHzNHTdOeoyAAbdzJbIp/07pPUfW49o/wAzs8bVtBxY1x4wqigIYFbzw99XuriqEEgBoREGr7zniLPEoC5enaTTUmCVKqEN9oJsGMRdSbXBFgmT5gVq32jBTCmlaRd3IPzNNLK9xK93iFe3Mqu9yqigmdD6Sfdk/E52437TofSb9R/xOnxf9RHRMqWZU9rK5BJIIEkkklFiVLEqAxJb8CRZMnaAEqSSEWeIPYwjxA7QLEqTtKuQSQySjAswTLMowAMxde3p9Lmbwpm0zD9UQ5OgyqpokVFuRXgXN3BBqMfGyZCjbERbDSamI0MG47DkyYTaMR+JnWNBls0Nx+7KpO5Jna+pJp6AH4E4mI/1V/M7X1PJfQhfgTz/AC/9ctcuHj2JhMfmCO9SaCxuellu+mPo6gUeZ0es5DThpqxsGB3naxls/R6jv2nl+fnzqxWMzoE3iRv0nLxN2nT6X+rgZborvPPWr6DrEvWG5ESV1GEpINVGMDsS9hANd5LWvmMBWe0oObg3XeS/mTAR3hCgIoMPMInaXARbfiWK3uLL0OJRJIjAZ5+Je0SHrmWWvvGIbV7ywNrirIG0r1DVGMNNP4kihk3qBlzDGpJiS3wquryjHiYXuRU4Ja3o95r6jOchLMf0mFtn+Z7Pj5+sa9JkUKa5JiSpE0Nub+IBIM6ABYowzZAPEnaEd1EomI0xnQwOBiNmc4Ix4mgNoxEXvIn1D1WXXtM6rbQ2GphPQ/w/9D9Vh1PUr/TG6qe8NHfw19LIb+bzJQ/sB/3npgvmRVCgAChLuZrciUIBapbGIy5KkaGWgFplPUjVVyzm2uZ1VI19Rk+AIbOALJmXA9vkbyZeV/coPEgR9RYt07E7LX7zzP0vKV+pagdqN/idP659QC4/Qxm3bx2nGwkdPjY/+o+36TfMcfkv4P63OcmRt9zMunb8yrJNmETwJtjmDXZDN307EPUUmYyNws19NmCOB4iHd8Ow6H0jOdiHpZsinkTqYnXNgsczj9W+nrmqSs/HfJ7vYmfIO8ovJZyOFX9ZHbq55puBPbq8xwSREIAA4jQnzMvk/J39urS9EDLhXJjKn9DNQVfMn9PzIxK5OF8mDMMiHTmwmx8ieh6pU+o9CnW4ByKceDOblwYMjhtTKw7iRGbpQzdJ1Dox5F7NHU2yx6p8s65+vRnTEp/TfauCZtUqm5nOw/U69+bEmbGDTowAI+QROp1HTYT0ydV0bXicWPj4MW5fLl18Nz7RBlbIQFFDzBz6enZGY+xzVn+0ydLm9RCKAdeRM/1gZm+n5DR9hDfpLjnzNuOV1+EHrMtmiTe/eZv5Y8jeaumyr1+AYXYDKv2Of9j8RAZ0ZkfZlNET0cdSzHu4vjA+i3iMw3jb4kGQiXrudG2r0lzDY00b9HU4fqiDJtvW8xLkI4mnqchydNi6hfuB0tXmcvkj1fD8m/8AmvXNg/uQ1DxvlUHTs44JiukyN/J4iN6UXGnMdNhbno56+3Ovn9T69WQn6yf+p/SNais2BrZZ5Ii/zPWfzGLD1pV7vqMZAA7kTz3oX9UOFeA/+OZ5er5fU/j95zldF9PSdHiHG1meU6vN6/UPk/1GdL+IPqLtnbpsRpV2Y+ZxBrua3xjxZtvRmkS9NcGCGYci4aMG4/aFHjUuwUDcztdJhGDHprc8xH0/pdC+q43PE3VZnl+XvfERd7bS7rvKK1IRtOC7RFwZV7QSABLBBWo8mrLXUhBP4ggbw9W0GhFg1CFkwGPeQNRG8hpj1dQL8yy4/WCTFXYut6ggkQgCfiQUfzCagNyBpZqUKhdEFsczb9KJ9dh2qYLozd9KP9dvxOnx/wDUNdSSSSe5lJJJIEkkkgWJUISpQxOJWTmEnEHJzIAkElSSotuIPaE0EyKrtKhGVV8QiCoJ5haSN6g94EMHtLMqABmXrv8A6fbuZrYTF9QNY1Ex8n/NWPG/Uk09W3zvMBHunoPrPTerhGRB7lnBAs8TPx3eWkEK4MgmwYYgg+I1+ry5VCMbEQTKBoyWS+zThvGAmJRqjNc0LY7RvRfUMnTPXKHkTPka9hBA2Mz1zLMo6jMVyHKu+JzYPj4m/ouoAygE7NtOV0XVD0H6fImpSNviXgyFWo2CDPL3xY1K77Y9DECDRviN6fKnU9JuPeo5i9xtOUqWBbiq2gHGQb7Rt1LU3tLrLOUuVpYN8TUCKIqUPEKznH3HMrcczQBvKbGLuXYYQeLEl77xxXaCEs7iPAGlqWFB7Q/SEo464MACQNpW3eWVI+Zk6zP6aaQaaWc7cJ5OyZ8andhtOb1fUhjV7HgTIW9XJe9CLyhibHaejn45GvS8zFmoHYeIWHEWYk2YHTLrb4E343VROiWseTE6g+3bzM9kczvdN9JzdduP6eP/AFN/xNy/wv0q0cufIx8AACFkteVUFtl3+IwY2B9wKj5nu+lwdN0qjHgxKgHcDcwur6bD1OMrkRW/STY19Hh/UAWLZtQmj6p0LdJ1JWj6Z3UxGBDkyrjUWWNCEdb+Hvpn87m9TKP6KHjyZ7VFCqABQHaZfpnSL0vSJiUVQ3/M2cRWpElGQmAWmW1NMHWMQprmasjzFnbVq+JKRzTlIJ33EcM2pLuIYAMTE5MyYgSTQ8Tm23Jk0Y9+eZzPqP1IoNGH3P8A7TJ1HX5MlqmyzCwLczpOf249fJPwhaiWZtWQ8kwLvfmGqCWV5qdHDQItmTbWIajeCFOqRuejyp92nmK96GzNeD3oDUPLgDofMsc+uvOC6DqnRrPEn1QV1K5l+11iumY420sJt+oIG6AN3U7QnNysItlu4zHkXENrJPJi+mI0hTH6MfczFT574xP5puymT+ZyHhYQXH5hD0vMjx+P0X6uY/EusrcmPXR2qN0OR7SIZ1l9DIfMFumeu/7zQ2PN/qi2x5j/AHGF1hCN0+en+19jOr9P6vJ0X0/Phz430vviBH+Zys+HIuX+qxIPDeJ2vpjL9Q6M9Ll26jAPaT/csz36mvZ8fnm4wrk6iy+MgXHr13W4xuob8GFjAxOyVdbxy5E4YTTx3r/CP5jF1SsMmBUygWGCgNcydVXUYF6pfuHtyf8ABnQzomNf5jGNxz+JgyZB62dQmgHGdQ7HwZebnTp8d87GQGHViJD1GI4PeerXrEJ0fpqjPq6duGIb9jMGxmv6W/p/UMPy1TPc2Nc3Lr1XTI2A6atTNfp6TqXcHkQPVP8ApjkNrO/qPL7rnZgo64WBYQ18Tk5z/LdR1nWk8ClHzU1582n6pls7KlTh/XeqtUwIdydb/wDE8c8217uv/PMn7cjI7u7O25JsygSO0HfzCXV23m3Ma5BdEVNXQ9Kz9UMjL/TA/eZVGtlBFWZ6PHSoFqqE4/L1kyC77CHZ8ShQ3uRmvieTFxNRMLVABEq6PMiDu5RPuFCDZA2k1nxvAMmWK0nzALHuN5FPcx5BabG8rSCL7iFt5lGxHlcLC781JpYmHsd4SjfaExTPXaUGF3AI1G7hHn4hfAiaO3BgNC0/tLIBiJihQE2/SiP5k/iYRtc2/Slrqb8idPj/AOoOxKk7yGe5EkkkgWNxKkBl94FjmSQfdLreUGnEF/ujMY2gOPcZAEkupAJUUZR5hESu8KB9gYfREZLoURyZWkudI7zR0mD0A1sDc5dS/afpPymdgcVVMk19URpEyzotCZUsyoQJnP8AqLU6rXadGczrmX+Y+QJx+b/lY5/Ve/Awrep5hlvLttvPTdYchxn0QC3zPNZVcZiCKa95z+FoGQachEG4zqk0ON9yIkGegFLoDmVqAlc8wC1bSK0oGVW8BwIUXBVtVygNoVVKCxucbal5h5OpYsDUWYDSWb4HZ+ndd6WQG9jzOzkogOm6tPGY8hU1N+D6vmw4/S5X5nm6+G/hd16EV3lkgRHTZRnwrk7mOCicbsuMrDXKreFVSjfaDyvYSUbldt5Nz8yGqA90INXIlAgGW1dpYvlRO8kglqQYTVAAg3PPdUzPmf54no2WxZ2E4fUoFysRxdidvjb5DiKZFRDS6Rv8zA9h3Q7HiOyoNQKPue0b0/Q5urYDHjLeT2H6ztFxjxYiGA5vsJ6P6X9KRQM3UjflUP8AzGdJ9MwdAutz6mbyeB+JM3VkXRi9Nc8uwuVQNot2LnSDU53R5MmZ/wDtHJnXwrjFEbnyZnW8ZsXT9T6hsCvNzUnTvfuIjGciUubeo2KRn+mYupGnNjDjsT2iej/h7o+lynL7mbtZ4nSDSapdTNKy5T0nustj73yI8ZAwBB2MTnAfEyngiYuizkdMFJ3UlY0x0GyRL5ZnfNM2XqK2HMzqnZs9d5j6nqBjxGzuYrJmCAu5nK6nO2Zyx47CJNY66nJmbrDRCbmYnZnNsbhXJVzc5kcOvktLZb4lBbjaoQV+6acyiumVk4Fd4160xS+5hDfM0WNdhGDHq2/eHjTUdu0ZiW1+ZG7chuJFChR2jwnaLxijHr5mnnrPl6bUbHMDqnYdIMbH+6bqGmcXq85ydUy8KvtENceaLGygktxGBMDm9bD9YnClgqeIZwDtMVn5r5w4dMh4cGX/ACQ/0/tEDGy8GGuXIneR5/P4o/5WjszL+sNUzJ9uU/rKXrHHO8YOsQ/cq/tIzfsJM2Zdmoj4jRnvkRY6jAeV/wAwhl6Y9j+8M5/gc7LkxMCLhfQDr+o4CGCtpZfztxC19Ow5Iik6bCp9mcrvqG24P5izZjr8Pc4vlszYsnT9SxdST3EYh6fKBftPg7QcnX9SuL+q+DqFH9zL7h/tH9Bl6brienbGuLORqRlJ0v8AvxJuTyX4p1d5q26RXwPjDUGUjeea63B1PRjIc+MqXIVSNwQPmeiV26fP6L/aTQ+DF/WsuI/TcqEgk1Q+ZuJ8dy48iXYyhkcRhWhK0zo9wsfVEVc6n0rIMvXYTzTAzlDGDPX/AML/AEnFiwL1jNqd70j/AEzfO3wz1cd5cyuPmGLG97Rb4rHtETlzHp+ndn4Anbq5NceJ9upHm/rfUFOoyuh5apwHZsjlnYkmb/qeQsoJ3LNc588vPp7vnmdYsCWF35lS1IuacTEDX9073TMX6dC3NTgg7zsfTMwbEUPI4nD55/52Ea9IlEHtHKFhsqkTxqzAECQ34j9MAijGhe4G4ggnVH1YPiVpFRqFl9UGz5jgv6QQoDS7ABvi4Y45kK2wl6JdgFXrmTWascSihv4lMnYGNAi/0hKa7yrFc1UrSPMi4aGB4lHfe4ohv7TQk1b7GUHfurmbfpb31YX4MwXW/M1/S7/nFPHM38f/AFEd6SVck9yLklXJAuWDRlKd5XeAyxqjFx2YpBbzSNoUa4ttol1IY7TVjO0ZoDciDHP0E9oQwOe03aQO0EtUaYQvTCt+YDdMQ1LvNOreTvBhK9OF3PMir6d944mzBqRWPPkD1URG5105DFGVlRlSzKhAzkdWwPUsTOwe84mcschNd5w+e+GoEhdOoTzHW5NPVvXmekckoRdfieZ61Tj6lwdz5M5/DfKl9Urswcigw2meqmjLkzMih/t7RE9Igl8ywPMK/iBQEvmTmXYEIIS+8qXcqrgNLJlGEIOxhE2PmU3MJRvIr0P8O5EzYcmFjTLuJ0d9VCed+l5fR6tdPJ2noaIbVPH8vOdBjGhBB8QCbMuyficwR3Mr7TUhapW7GMRekEyFfnaFoPbmH6LadT2Fj61qaWqk7DeN9I41sAE+LgN1fTIun3AzHlYZT/SyPOk5k9tzn9mZ+qzj2lQF+JiydJm60gY9vM0riKgaiWJ8zo9Ppw4h57zpzf0vv0T0/wBE6TEinModhNb5Ew49GNQijgAVEZOo+Zky577zdrUidRmJJ3k6ToM3XP7RSDljxMrvZnT+mdf1CYwmPHrUeJI02jo2wgY0HtHiNTGyLvzGplYrqyDST2kxjFmbRkrUeDFm+U++eCmcDZiLiF1nMABt5g5ej6jB9UVMIBVhZJ4nVXDpouBq+JZGtI3UVIWqMyATHmyabj0gep6gIhJM5vS5tWEvwGJIifqXUhl9PVRbk+BMTfUMaqMeHcDaZ81LZPbpZM3zMr9Qq97Mxeu78t+kotNTj9uXXy/oeXI2Q2f2imEu4XIm3C3fZJEHiMYVFshMoKwRAJANxZVgdoO4MLIvMxEmNWsbS0TW1mbURVGo7ATLp6hYyaPYosmOGM4wLicCF8rZCNjxNyUyU03HLq/gGM2ahayj6WgtiOPf9o51GXCGHIlYD1TFMepZ55mLZiTzc7b5P6elu044TVlJ7XMunDbi4B+IdwMV7ARoxmYrn8/tQIl3faGuMQwokeXSdN9pPT8iP9smpB3g2lDCPEMYBKbqcK8sIl/qWNftBMY1OO+vUaR04hjplnMf6llb7FA/M0/S8jdTnIz5aoWBwDLjrP4vyU/L09IdLRHQ+uuXA2NWLY8g3A7TuYukx5BYph8bibOn6NE+wADwBU9E+DZ7Y5t4rJ9QxZOs6r+gtCwSx2qD9W+kY26JsiuBkX3E+dp2MeEK9kCjF/VembJ0ORcXJWhUdfFOOfDr8fnvXz9hR+INeI1gVYqwojzAK95l3Ws9j/DGQP8AT2W90eeNXY/E9N/CubQ2Ze1AzfHtjv09IuWtiJxf4g6vUV6dD8tOt1eVMOBsp4AueO6h2zZjlY2WNyfL1t+rv/E+Lb96xfUHt0XwJkBjOqfVnY/pFTB8t3uilwRChzFwZu6DJpyjfY7TBHYGpgZOpswehJ25lo++5uKVteNT5EaiUs+fYCLEbgywbHzKK7bylq6hRXBJYQiYBBaMBajUEsODzL4ggi95MTV6gJAfmVY3ljTLiJZ7wr2upUjUBCkG7lDUbEYWFcyKoG8oCiOag3vvHhQ3PEEoN9xUBY+Jo6DJo6pGJod4lQQaAkF2b5mpcumu6erQN92xhL1iNwZwyQavapLYfbsJ3/v/AMMd4dSphDqEPecD1n23IEs5WArWZf7oPRLkQnZhCJBN6p5v1sy7q1wz1WYIabeX+6D0mEjVd7Qx1CnJp8TzGLruoxrsbFzVh68fzAYtQqa5+SWl/wAel1jttGLlnJw9QeoJ0H8xHVda2N8aXpDGrnTdHoBlB5iepyqhG/MxHIqYGKZdTAXRnIy/Vjlo1wZm9SXya9EuUcx2oabnnE+qqNq2hP8AWG0aVH6zN75V2/VFxwYVPLr9UyLytiPP1lgtaTJ/ZyOn1B1ZDUTMH/Vkv7TDH1XDYsGa/s5/aY11JUzN9T6fQSDuO0Sn1bGbtSJf7Of2mNeU6cbHwJ5185a/zOn1X1LG2FlQEkicTTPP81nV8NTwb6hJFGcn6utZFyqPgzeUY8GJz9K2XGVYmc+PF0cfN1DZVAI4irudM/SvZ928D/pp7cz0TvmDBdSXNw+msD5gHoMitxYmvvEZblAzYOhy81+kE9Bl11W0faKzq1wxvGv0bp8yJ0+Q1SmX7RCj7eYJPia8vSZGxggb95MfSt7dS7CZ+8FdJ0yupOQXJj6XVmYUdI7iW2TLq040IAjOkyZTlKk1OdvXtrwX0+Mr1QOL3BDvPTqrHErlTpYTzmTC+DI3Nt3E24PqeXF0yJqL4+99pOssHTC+8GEwozGnX4cijSdz2m1EyZFBRdvmcsFXfaHjw92YLfmW7LgFtjJ+Zm6jq+nyjcMD8TU5anP7a3/pr/SyKT8zHk6vql22I+DMukar1sF+TNSeiANLD83FuLepFe/KBrCi/iORUQUBUlrQoiVV/ExdY3UIAa/2i3z7VLyGgZicm52kyO0mQWTOfMSchMZi6bJnakUmdbo/pKYqfNu3jtNYW453SdDl6n3H2p5nb6bBi6VNK2fJMdsi9gBEvkBUy+mfYnyg8TKeoIygg+65ly9Rpci6MT07Mcuo7yWrI9NiytlIyudwKkfqLvecwdWEx+5qmLL9QJJ0byfZuR2ny+wtc4v1Lr1wYizHfsPMA9blGFmyHSgnmus6p+rzFm47CJNTq4HN1GTPkOR257RmDiZjtG4Wpp1efq62qdoUBNxGDcSuawYSmBpNyUYDG4gXe0gBlkQBcACZzuTUdlah8xeMbyVvifkfTobN8TXjxjIoLceIpBQmnFsgEQ6vgZxgHYUJeigYV3CAs1NuCkG2lhYhLjOMmt1MFsgU1IOoWBzvqF42I7GYsU1/U8quCRMXT2Wma78ej1y+mCasyHq37IP3gZfav6xQDtwJHafDx35p/wDNZfKiCeqyNw/7CAuAnkxq4B+Yx0n8fj9F+q55yH95NJbux/SaBjqFp+JXbn4eZ+GYYAeWaEOmUcV+s0BfE09N0vrWGf0+wscmG/rzJtc70nHAQywrryqTXl6fNiJ4YA0Yr1V4dSsizmNf0/6nl6FWCqjKx3DT1PRZ/wCb6VcyoATyLnizixvupr8T0n0DqsQwjpSx17kGp0+PqzqSenl/lfFLzes8uuHHDAgxyMuRCOexiGNHS4seYOg4vdjOpe4nqs18qXHm/wCJvp4w5RnQUGNN/wAGcAeJ7D+IWGX6a5PIr/eePM8mZbHr9yVK3nof4UAbqMyn/R/zPPidH6Z1h6P1XX7mXSJd+vknH3v1dT6z1od/5ZT7VPu/M5GZ1TGzeI3/AMxdR3J3MY30nL1X0rLnxk6kNhf9QHMx/r6OT4vjyPPk2bPMglSCafPGIQgiEIQQ4hod4AhLzA7v09g+AeRNZ8A1Ob9KbZwe283kTxfJM6NEB7al6R+DB7bSmB2N7znpoyld5KowUcnYwro2YTQlTq2lhDV3JfuvzLur8QaD0jdymDdowvVGCSQ19pQAJHMsOTvUhYEy9QXiZCQtn4h6t9NbCVqI2kb3dpsG3lfEEZAQABBYmwFG0sew8cworF3e8MKG3sAxa8Si29QCcaWq7lbhviS7O43+ZLowLupAge7lbXZkLEKCIFBaOxhNdiUrHYiQm23gNAsVUWyKCbEiuR3hFgy6X58iBOny5MLk4iRJnzZc6BMhujdiUPYPabhLTXfMv2s/K4tOoz+icWs1x8xIRgKh6t6B3l1fezF6t9mFgNq+IwkgiQrSyAeTMmLDnxL1ngwJdEG2lTyLSKsSgATuIGprNCQsdW8mi6tpAPniWprgbweedjKiyVA4lBFMvauahBQPmNXyHQFHEArd1GMvzJQ38xqBRLG8npgklRCUAbXcvVWwl1SqN8byFY2ztBuTQvTZ2EhxE9qjlA1cSA3fmNMZjiA2YQgiKCajzj3vvIy322jQilY/EmhQKjQlC+0hQ9hcaEHCoN6buCMKq2pEmnj2kQ8eJ34XbzLLRmdVyUCm4lYOkAtVX29yZ006dEtiys3iZ83WZcdr6S18TWVucW+wYOl6Lpm1Bl9Tz4hZszrvjzA/Bmf1P5gn+iPzLTpwput5b03s5QZ+pewSK8xWfpcmUffX4mqq/EvXXEz9nO9WsC9DsVdyZG+nE7hyAPmbtPeWtk0do+9ZYR0zirdto/p2yjJ7jazQ/t25lDEWW15PaWdWrJ5KdvcfmM6TpDna2Htmvp+iWg2QWZtUBF2AAnbHa39BxoMKgIAo+JTZrav8ynyg3cwZepAbYxrLR1mb00+6cnrfqHpqCG37TP8AUuuBOhDfkzB06N1GXU/2rubk/wBq+lZusy5Movk9prOXNhxg9pg6dxk+oKzfaWnS6xtaMqfYm1+TJ17SdWM56t3+4mpr6XLjJ9xofMU2PDi6cE1rqcvJkZ2O9DxEmtf2Oj9X61MlYcJtRyR3nJUQ3ANaZVe0zpJkYt3yoiRTRlo44YbRnoht0b9JpzrR07g7Ga1QTnAFORU0Y+oqGLGzRL0TOOpEYmXWaHMIbpAisuRUEDI2UHiIYMeYWTVG3NnmGgCDyYKihcEsQZl0tyNSnux/SaUcHic1cxB34jcecahU053y6O5WwIsdQceQahULpswIqN6rErpY5lcxHRnx2p3nM6kshKiEmVsDQuprOmtfu7w1HNyMX2PEPGBjQHzAymiBDcGl8ATLvyY32LtcgP4lG9qW9pY9T/Qv7w9fHXMgwRDEWC45xWPgwgyE19p8HaV256lMAhVBoj5hA3DrDek9I9QozHSvm63m/qiMmcM6kODwOCex/XacxlDDedPEvVY+ixNjdc6Abrpsj4nPuyWWuXfNtbPbmFZEVNW2sAbfrOT1eDAcRdG3BogDY/ibFzr1KdldDqIPeD1GDCehOUMwIbYBTVmcvin03WedlyuMcek2DO39A6ZgzdSRsuy/mc7DgOfOmJeWNT1uDCmDGuNBSoKnp55+3X1Y/k/J/Xz4/I0yLnWjswi2LY224isytjfWsfjdc6b/AHT3Piub9c6bJ1PShunUsB96DmePaw2899vif4nlf4kXEv1HVjABZQWA8zzfJJzf/r1fH1euc/TlCGSRVQV3j3x2q14nOvR8HNvWn9IXZdPNmp7TpMIwdMmIdhvPMfQcBydUuobJ7p6sTNen5evw8R/Ev07+S671Ma1ize4fB7icae+/iHo/5z6VlAFvj96/pPBTUePqZViGIsQxKwJeYYG8AciMHMo6X0r/AM1h8TqVVTl/SxeRvgTqizPF83/RiytCCR35lljdHeQnawP0nIwIBBkK6iQJYJq6qQNBigCFk3IrvGCzY7QTQa5UxSrf3SyPb8S13Y71IDyDvC4Q1ngRlWB2lgd+BCZSeITChXbcS9db1FgVQuC3cSB+rUt7bQWcbAiohNVHxLs8GDTvaBtAaquVqo15l0pB3lNTWpArmGAODvFaQJYDKxPMGjrfaWFF87wBdfMvUP8ATAMhe3aUQNO0AMgBuzL1DYCBdKfzL08CUdIr5kHYQoit/Eta/EEEg3chHu5jVWFBBoWRBBXUCdpeoqedoGiyd400xnF0OJRbxB0kQ1HtN1cLtV2u5asGsGCV+ZWgg3cammAhfzJpB37wLLEe3iS2B4MBgWj8QaBaCMhvwJWqt+Y08He3gwW9q2N4ktbXxLD9jB4EWNi94d9xARxI5HKwIHsyyRdwBuZRWuJAwtUWNTGyu0JU7kwshuih3hEUkjxC3bkVUW245oyKz3tvBhhLagalljvUpFyMaURyYcatT5RfcCam1fraSNR3AmjGmlbdwv5l5cpxD+gFYTI/1AvaZcX+Jr6tzjPbYVVF1JpyNM2X6hS6MmEj8TIcbMxKMyD8xoQad/cfmPtIuyEt/U3xM635h48ZI97kwyNvEgDaZi9Vi9020VaAqXa3tFoxKkGVW+8JowQzSzjHMWRR2l2y17toNFuaB2EhHzcpAztpG814emVPu3PiXnm1fYcXTh1Fivma0xJjHtErVpHiB6pJnecyNSHeoBtAy50CmzMeTPRIuZ8hZ1PuoResX0nU9aMYNtU42fq3fZNrm1/p65Wt8rH8RuLpsOAWqWw7nczP3kT7RyG6XIuL1cgoXwYebL6PShE+/KK/AnS+oZE/lG1VU5n03pz1WY5cn2JsJqXZtTdVm6Rkw42xAkp9xHmNydQr9Iqjbfibuozpiw6VqhMGLpznZne1A4qSXZ5Cc+Q+iBRs9zMoXzNvWCnVSxahyZk2nTn0BuhQhf2QdroRlbVNIvHobZgI4Y8I+PwZlKkHaMWm2Y0ZWK16VVLBJEX6eLJ9poxQL4uNxKZg3uT2sO0Jg3wFeG/eBpyqbXf8RqdVa04v8yF8DcFlPxB5WnU5gKZSYxM6/wBw3iQq8jNf6R+MoVpyGhZ6MUI7eBGHpQw9tGKGJG4Yqe1S9OfHutOPiSJ0F+hYKTpP6TJk6d03Wb068oacFT8zSmfBnFOB+RKz5cbF1LYmGqxOz03VL1GGifcIGf6djyr7NyeJy3w5+ifULoSnitnVjuIrBk5UwxmXqcVjZ+4mLVpeDlM4tz+Y+rQGJdgeeTH4qZAPEy7wQGwjFWWqxgEjagsI41YUwBEsCEJVZ2wMm+Jtv9J4lBgx0sNL+DNcHJiXIKYQ68fLeSLI5/eP6fqH6fIHxn8g8GZ21YTWT3J2bx+YX27jcSWTqZXq56nUbuo673Lm6cacx2yWL2isvX5upTTkIodgKiNiLEo1zJzxOZkX6zddT6Dj19dqP9ikz0DqQbnI/hzHSZcp2BpRO2R2M9HwT3Xyv5vW94Syh0+Zidzhf2zeV0kntE58QYXPS8LP1nUkfT3zKLdB/wDpnjOqyNkya3YljyTPYAnE9MLU7EHuJ53+IehToXTLhJOLJdA9jPN8vOXXr+HuXi8/lgxL3M0Kb2iOkfXiruDNWFbacn0vi5nPPh3foSBMbueWNTtA7Tl9EPTxKngTpYjYmXDu7RkBlKngip826zEcHV5sX+hyP8z6TPC/xLh9L6zm22enH7TXLl25QhiAIQmnMYjIsRgEqOr9H+5/xOrpC8Tk/SDTP+J1C/aeL5f+jRbcyqve9pQcVvLQ3ZOwE5GoQSAJWgeN5Dk58SI+1waIfAlla5EBchVrML1LuF0JVRvUFRbXUYWBO+0EkEkLtJ5FgbcQrraADtzC5W7jyjKQRfiABxfMdahaJ3+It3AFDeaFsNA8wBiZjLV9VbbwlyENCeAAHuODCYEVQG8Mkm+5gEVVbG5cPAaYtVbQrP6Sxk0HzIW5I2kxPCHffkQsTDSykcihBG63xIPbVd5RHSh/xKB7g7QibNHc9pWit/MggA5JlE2auhKobjmWum95PIoDc8mEV+dpYIW97lOTW24hVFTp2P6yK+kUZer28wCN4DFy3J+IC+0EwlO0IjHfeQk1d3LI78wVNgwq1ycjvC1bjfeAEBYkGWRTAQaLUp7bwgQRxAC6TdSwRVEQup7RyL/EohTBN3K31cQaJEs3DVfcTcAMdQ22hA7m+JDUKHVzKquZQ52jvSzPVJYly1fZZJ4lBHF1vNHp48Z/rsV/EI5FC/8AhXS/Jmpxfy1OaVjwF93OgeTH4cHTqb9Wz8zJk67KntzIGB8TM6tl3xhkB7Tf1kakkdXN1GTGCMKoy96nOyOM7V6TK3xIuJkUE5CTGDYE3M3ovcnotMDA7u1HtcP0wrXd/mESR3l67Sq/WZvVY+1qWBt3kABHNGCdpYJ8TLOrVLPuapYFbXB0877y1IJo7GUQmuJL24lhBe7Rq9M2UULrzLJq4zlD/ad5px9P6g92wmrF0a4lttzG2o2qdeeM81qcloi4xSjiDkcA/MJnABmTJkFmdGh5Mt95kfqGOTSsW7OxscQsdDkbzHXeJavQTZJswgvt5kJAgmgvxONu+3O7UA3oGKz9Riw/e4vxJkyLjQsTMePGpJzZaLc7zXPP5qzlm6o5Opxs9VjXgeZrwqvS9GoO1iz8mMAZ0KImzcs0o9Mq0+Zy5Xi+BN74xpnK6/6uYaU7L5lHNlXDsuhTuSeTJkzB8pY7gClEXnznMwHAmpKpDan57wHUKK7x+gn7eRLTAAdWQ7eJ1jF9s+LCT7iJbaRkN8VGdR1A4XaZASzSo0esniCciHtBCVyN4em/gSt8/FeleqwFAXANneqjQtdoQHkQ7z4J+WYo0oo016FlgKIa/pjIEYGMRWHu32mkAeJYW+0i/wBMZsZzlqo7mOOXPhbccRwQ+IQxwl/jSkjq0yDTlQH8wWwKfdhciOfCpG4sRf8ALtjN42tfBlcOv4/XPpMXX58Hsc2Oxna6bJi6/px6iizzPO9SDqUkTV0mZsHUBQfaQDDhYd1n03J0uT1en9y8kDkTH1ADVkXhuR4M7mTqf6JyDxOXlKZFLJsW5HzCRjRb3M1YfbQ7wFX2N8CoakLkX9pHflpUQwJajaGBI2oCXxLqXUooS5KlwBZQwozHkDdMbG+Lx/pm2C62KO8Nc9Xm7GcEEakNgy7BG0zZA3SPqUXiPI8TofTca9Z1OMLupNn8Rvh6+fklmvR/Tun9L6fjXhiNR/WaseT+1paOAdJ47Ssid56vj5+vMj4ny9/bu0bjgdoIFqVMpMg1aTDHM2xHP698fT4Wy5OB2HeeQ+sdbk6xUZ9lU0qjtO19fynJnGIH2qLI+Z5rrTQVP1nk66vXW19Lj4px8e/kHRZNOcL2badrpV9+/YzzyGnB8Gek6cUoPneZrpx3nGOr073U6eA2BOJhajOt0r8SObXPK/xjhrN0+YD7lKn9J6vmcP8AizFr+lh/9Dg/8Sz2z16eMliVLE24jEaO0UI1eIR0/pQ3Y8zoFrbx8zD9KHtadKgeank+X/oAo3F/vGMVK6QN5QWmomhINrI795yUutqMgdbI7CCx3qT0jtW1wmCJ3+JRyLv/AIlEGiJVHbbeAaMpBHiQMpbmopgRwtSgrHkVIh/cjmDqYAjtANir2kAcElWlBr1anIBkUML2NSZc+H1RqxqVbuNonQOByDLbFjOKid/E6faOn2hztgxgOMYOP88QdXT6RkQFlHIuJCAJpO4I7yvQCLSneu0uw2NajDkBdHb8QfSXL/5WWz4MxphyJk1q1eRC0Or60NHuBH/kzmn/AMvqc6ci6vEI4HNqWUHxcx5TmZg6qwcf5hDO+UAOGDL3Ev1h9eWk9PlAArn5laMoIBQwB1LuvpspHhpadawX0st32Ik+sPrBMjCrBBMtAV+8GvmTH1j6jjcWOxlr1zJk9N1Dp5Mn1ifQsjc6Wk2riNfqguTdVZD8cSsufEqWiKR3EfQ+pQHPaSyboXHpk6fJj1IoLDcqTGYs/SZB9mlvF7R9D6ViRTdVcMKwUzSr4HbSE014MNx060HsA97j6L9WL/MuyV22mtl6bGt6S6ebhpi6Y4yyAt8EyfSp9Kw/2izKUHfwZvXF0mUirUjtchx9Or+m4K+DfMfSr9GIBgN5QYEjY3NuU4MJGtAV7MDLGTCE1YQp+DH0X6Mh2kC3NSdXgyE6lVW81Fv1/oNTqGT/AFAS/Q+gPQyEAhCR5ljo3Lfcq/mLy9c1a8GQEf6TM+T6gcv92lxL9IfSOgek0+5nFfEAfy++l7bwZy16nqS2wLfiFlw5chB06T5BlzmLkjb/AD+PE1PiA+YGXq23yYctjwZmHTN9uVy3mMXDjxjZZL1In2k9KTrs+YlXSx8yjhs3p0/gx1EKKqXvqEzek+9AEUDufzDxmvxITdg8wr9nHEwz5Ab4uQ7CR99xBFkmEXrayK2lBrOkSwWNwNDDepA7Uox7/dBDmoLfZXfzKogADeMDC5obxgGrjcysfTPnNdp0cPSp06gkWZvnm1qS0np+kZiC4oTfWhaAqQOCviKfPU6ySOkmDfLSzLlygHY7wM2YUd5i1l2J7S2qZlzMWobmLAI3ayZYIXccyMwsN55nHrv9Od6/Sw6twKEApqa+YZ06dtooZtJ0oNZ+JmeUy0ZTxE5shQBV3Y8CG3qt9x0D43MAYtNnv3JmpJPKyEtiAXXmYkCMx4yAHer5A7CKLerkO9InHyZTVQvUT8ma82Ne2jJnCDyZi6jK2QmzQjfSoan9o/zEFx6h0ClXuRcvMkIIZMOPF7d28kRCumM6qDn54h+mcjasm/gGQ4wfuO3gTpI3zxevQRl1PrqhxK6nIQsIqgYAXvJkRX5HE6SH9HVrJjxFzbcRpUJwN5ZfTtVSXcr0c/HzIXqY8SgchMaEveFsIawKq35hafmUXMG2Mij9o+ZYcDgQArGX6TQeRepJ6sH0vLASekv+sQvkxcsYMoMT6K9nEsYfDiGpa0agymWnEUuIr3uHjuyDDS2xqw3FxWTpzqDp2FVNFy4Y7+Lnv2zNkdOn0MdzM6kDk1N2TGHHG85mbUmTS+w+JXg+T4b8d/w13DMFxtY+ZpxYtRB5o3cb0uLG/T6kAtY5RInPlYEMSgIdSOigJKlyQKklyoRRMqQyjADIoZSCNo/+HGx9J17YXAHqD2N/xExeUNs6GnU2p8GXmzfKdblx7ErvX7Q1a1ppk+ndWvXdGmThuCPBjtZ1gHg7T26+fYrOhWmHaNx5NePV3HMoGwUac7r+sX6fjNG3f7V/5mO+pzPLfx8XvrI5H1Hfr8297/8AE4Ofp+oy5mPovudtp2cTetkUsbJNmbmGwoTw9d/Xw+n8/X1k5ec6f6VnfIpyLoTuTOyFCAL42moROYe65md3qvPzRYmozpdI+85KGjOh0r7idHR2ENiZPrGH+Y+mdRjG5KEj8iaMRsQ3XUhHkVKlfM6qWIzqcZx9TlRuVYj/ADFidI4iEcm6xIjsYsSo6f0+xiYjzNgyNf2zL9O/8ph3ua9wARz3E8Xyf9UW+S18bQEf2/dKDEgmtpepQeLnMQEVd7xqkA3d7Ra0YRFr4gEXU7yF107ShjUqbMELR/7YUaOG7QywFXFsirwZYoivEaYs6Tu49siaCSBtK2K1KXGwApoAqQBuLlHQO93AK2vO0grTffipWPK9FjUt1Caq5g69PtK1DxAMje4e3eu5iKFdyPnvCWyCdINbQdS6abZhxLVmZTUogYrRveR3UKtiiYOhl3O4MoqTQMmi0ILEAbfMIsFvazBXHzfMZiVV+8WZYhakFoLr7rreNVfdsu54uR0YWDseRCklFJN8HeCMS6jR2MZoOk7b3vBCGvzGr5UmFVBoUZRxWdS7GuYy9LAHmM0KF1A2e4jU8kjEWU2abzJ72xlSbH5jDVyFV5G19o+y7WZRlx37rTwYCtmxtrxsQviayN9IOxkKBQZftV+1ZsjZnGtDTSN1Gd8ejKAZoOPfbaFpVfcPFGPsstYRkzaNLsCp7GUiupLDIQPAm30lLWRtK9NVujtL9jaxNj1nUzm/iOTGpAUO2/maQgC7oDAKLYIj7JtCvT4kOwB+YZVFU6VUVzJ6Zu+0fjzYV6dsT9OC9bPG6hONq4l67HzBGM7HiUcfurcTIIEc37jzGe0geYllomrqUynbxIHALWx4kZlPyYkBhsBDCkbmAQPujGTeiIu1XeGzs4G1kSqorR23EHTdsNviQ5GugIQyLqFrch4AKBHzGlKXfeJy2CABtfE14sDZjqlkMIXEzkACzNvS9CR7sk1YcK4l+YZcVOk4kanKKFQbCoJyA7QHyrUzZM1cTTZmV64mXJmKg9zAydRYriKLX3uZvWJbin1Eb7wV4riFysFyFnK7XPbVk77ftKdwq14lbXcHJTMISRKOXnZfAjE9oIUVALVS813hhx3uzC6tjqAJMXlYsAo7y9VUJQNNZ7RPaS38kkemKr3kwdWgkLue58RjGiW/aL3caEFDvOkdIXkZDtepvJ4EoAFfC8/kx46ZVGpt6mdmvjib4krt8XM7qMYDGpCYrI1CdXq8SLQ6nJ8RkDEKxjyd4VwT0DKoK33EDGO5hZj7DBQ7DeVm+xFjAN+DD1StZgBqrsZXrBe0ZrMrV5hCj1LdoPqZG4BmgPXYftCDjxUJlv5ZxjzHtX5hjDk8j946/wDuIk9w4poX6gGLL+ZNOQdjCD0d7WMVz/a1yN5C1bII7GxLX8S9e/uWGgW9oakXcvvLK1IBDaA3FdV0wz49vuHBjSsitXMM9czqZWf6S7Ln9NthwZvKaWI8GKxYlXMcg5MdzD504vPVi1lypJGklSSoFyGSQmABlEyyYJMASYJMsmATIjT9K6w9H1hxnfHm/wAGem7D8XPE5W0FXHKEGezx5A+LFkHDCen4utjyfNzlH1WZMGA5n4A7TyfVZ36rM2XJyeB4E6f1zq1ygYMZsLu1f7TjobWceuvtdfR/jfF9Odvtp6NdNntNvbfkzNiGnGB53jRemzvPJ3d6ef5e/t3Ro1XtBymxxKUkHcbyzRaiamJXKXyUJr6ZtxMnDER+E0Z6pXeO30zWBNMw9I1gTcOJpXgfrmM4vq3ULWxa/wB5zwfmdz+K8Wj6mr9nQf4nEqdJ6cb7WD5MdjY9hFqvxG4vxvKy6X08M4Iqjc3iwd+0x/TMnpswIsmdAupY33nj+T/pfBB1FjpHtlkpp06d45mCrSxY91nmc1KQEXtvC9S7TvG6bo3UooCTv+sgEm6A7SKGIP8AiHptQAe/MjKeAeJUDbAkFbkstvVQintvUQYIuud4FEErffxCANiuIJDh/uk1MONzIFhDw3Enp7GrB7XCLaahu4O4lTS04bUL7bwseEitwDzYMim7/wBpd2gVd6MJuo41EirgAEMaOwls7E771L4pviDYEnUK5qGPclttpl2MSj23feR2BPiAOk3ZMYE1Jr1b3VGASC2x2G1Qhk2P+kRABar32gHKTW13G+wDSV3JkIx6dj8QFqdQO1SxZW+4hBRqG9/iEwU7iAJUvxzL9Mqtk7yyfcSNu+0ore5NXGhdWNxUJhtLJ9tUf3kvYjtIoAF1gHeHsbFX+soqo35Mse07d5UBro1UIrtdbSwqjmyZRrffYyWC7WiP8SjWn4lqBzIxCLZ7wuoFtQRYErQODCxOoFncQyhZrBG8oXXtrgStK3LYENuDxKoHbi5EWB7jR2EsG2uBwT2/5kVAGtjtIonA2YgwStqJZ3FkyhquiYKikIwB5ll6J3vfiQ2L7/IlMtLfeUGArb1IaJq6gKT+JVEtQ5jRZHtobwlQsAqrvG4sJI4qbMKrjHG86c82tTkGHoxsX/NTXQUUoqAcoqJOauZ0zG5D2JC3czvk+ZT5xVXMmTITsJNUT5hfMQ+fcA8GQKS20HIu9kGc70xev0lhhudpAANwdvEEKRud18SV3uhM6wMNpeoLAFvdtL1CxCZ17iNEGNfNyHGNjtUEP4FCQNVb7RoaMa1fMEpRGkfmUGI77S9W2xhVlSy1W/mDoB/+ZWpueYJym99pF1Zx6tuB5hnEqKK4+IIYaeZPUNbChLv4TQ5hoxN8ipzXO83dU/8ATG855Nz0fH6ez+PM50JMS/udVjGNReEaspbxOjr1+mj4lXIYBMNhzNSGLVxXMT1WS2Cg8RGpvMrzdfJnTdrla5i1t5l62MM/2tfqSxkvYC5mx48mVqHHczdiKYBQ3Pcw6cW9F6m/0n9oPqgfE1N/VHsajMx6R2f+oZG+pZ6T1h5hrnXzCXosY7XHdL9IHV51xIdJNkmLZJpnc8ljIp+ZCoP2mjKfpDgyHHlBBEF8GXHuvuEuE62aP1WxmnG3mPxujkFTR8TIueva428GGuNWIOJq+DI1OnQHElReBmUaXEaRDtPKDeCywhtCMoHGe0aIkDS0dI83zT8ruVKlyPOkkkomFS4JaCzQC0iCZostBLQC0AiYJMHVBLQis5/pn8Tt4PqGn+H8RDf1a0j4Pmefzv7DJ0YrCDfJlluZF44nXXk/Dlb1m1m75uacaXkA7CZFxln25nTx4zjUcWe8z31kd/k7+nOGe0DiFqC0BFe5u+wk9288zwmM29yZGW4s2K8SkYvkCkGATG94eM1KA12qyY524vjHTj9Op0T2anUU7TjdIaM62M2s6ujn/Vvor/VsuLQ6poBskXzE4/4MVd26jX8VU6PXdTl6TB6uJwhB3JFzkH6t1GdyV6sgnsNp24mxw78V0cf8LdOlA4Vb5LmbF/hrok9y4kvwRYnEHXdcDv1GSaMX1HrF39dj+Zv+tn7xo6r+HTjyHL0g93+jtOd1PTZemcLnTQSL5nW6f631CkDKFYeRMf13qcXV5cb4WsgUfieX5vjkn2Pfpz/bpJuV6gCgDaAclbBZdpVVvPIC1+4DzJr3qCdJahB0hdzIbTdSgXd/Ev1Rq345iV2JbtL9t3dyg3ynXxtDGQaRtdRDUWNcVI2yCoTaf6yH8ytCs16uZnS2G20MGj5hdo6oDUOYIPu09hvD01S3R5EhF0SVNSpgBWs6SSp88yA6eNt9owUXAoLcj4692+28YYGjTnxuYJZQo07jvfaW5tdgYDG607eYMMLKVUXA1g3XIkyVpFVR7ygBpK1R8y+0WEuyG3EtW5HaCGF6a3lrQWq3k9A6OsGxUAjSb4MLEyqGsfpIT7qsGx3lVTDgJsTvUvf8yWRV79xUtrZidNCTBVA/aTY2MEs4HEbiCgamG8LY3sOYxCPcV+f9oVXVsfxLJPOnfxKXdjXMKsNosAfrCY7V3koMp81B7/pApWG4IsS2pjYqUqAHeVQPaoBA6TUt3DUCt7yitjnYQmWxQqxAAnHYowro3qlBaNVUsg0AKvuIwQkA/BlaQwvVUiqWUqwG0soK3BEYBKkLV34laH2sGHRob7CRjdb7TOAGJFDvIG3+ZQx0xOqRVqyDf5iKtaJ8SwVJ8QxiLEACPTpKNtNzi1ZCcaFieZpxYVG53MOlQUIOoTrzxI3OTtQAineAXmbLlImmjG6jciJbOWahEC3ePXGqqS2xmb1jN6xKPJ5hA7b1BFXV7fMMIDZucbdZ+2oRZ/8AaCW23N/EhOkkjeCbFseJlNUd+F2lXZoLQh6qs9jIKZqBswoAuqx4kK70DvDWvgHzKLFQReofEooIa35g03B3EP1NxQh6kPPMVMKN7Gq8yiBq+6x+IZfkVv2kuuwIreELBK8Q6vkSWDuVlhbO0gA1dAQwPaQeJYVSOd5T4wB936SwYetNMF8CZDG9Q+rITM7GezmZH0eZ9eZAZW2h9Mv9Mt5mbK1mptX2oo8CVOfPQSYt2oGExiMzbVDXVyMrksxJlAXCaFjW5XjzaiYyxqPXCP07mNRAi77QTqynSg28w9HPxyQJcKNKbCHiwM252jsfTrjHFt5kcONwN4dJz+xADF238wxkuCjFtnWEcVQ6z/BgiuJ2/wCHsGrJkzHhV0j8mcNVJIE9h9M6b+V6FMbD3MNTfmZs+1nLl8/f04tcz690JbF6yLZXkicLCb9p/Sev6zUuNgNxXE8c/szttVGer5efGvF/D+XzeaLJhR9mFzM/TPiOrESR4m3kXLBnnfRvErNh6kN7W2bwZrVtviIz9MuQWNm8iJxZnxtoyc+fMhLZ4rfVfiXAxurQ+DDaj5jF+0QTDXYCHD5/SqlSyaiy0jyiJi2aUXimaQWzQS0AtBJkFs0WWlM0WWhkZaCWgFoDPXMJquofappxLpxIvephT+tnVe1zt4sJT3Fal6v1jfHX1l6XhUYhqbmOGS/xF8g7VLB9s83Vtrj13ertNQ9htIdPYxWqqk78yIcrV8iWGtrAEVqFVzLLVKHA0QV5ljZ5m9TYwsea3AM1xutc3y6eA7idTA3tnJwHidLpm2nd2L+t4/V+k9QO4W/2ni0d1atzPe9Unq9LlTnUhE8WMZKFgBQM3K59tXTfUdAC5lsDv4nSxMmVdSNqBnnyhMLGMmLdMhH4nSfJZ4rleddzLmXCCSd/EwYs7NnYk/dMuslrdiT8yw49QEeZj5OvtMJMdHarveBe97VAbJ7RpErGSTRE8IMbHmEp1WAfiBagXIrKvEIaAdBA33qShZBr9IoHUSRxCDe4eRCrcEdtpWktW9bQiwJIJ3qVsAO0iL0lRfaEijTxuYv1LI1ccQg3iUWps7m7hCzZPA2kCbj5PaGVGo70DtDRQ2O/EttQve+/xLbHR3kodrA8QBOT7dXeXqB22+IbICg7kQNKH4IlECq19wBcJdIB37cSDHRO8Wp1Edh3jENIUqDQkKgNY/MgAXgLUhK6zTbQYKlY35glVtvd2kKKiirJ+ODIF2BHJHeDEXGwIK71LBIN/wC8mooFvk3I51KNtJqUDkJXT3WQe9AQNvEholQd/gS0agTpqRF6gDZ4HmLTSclja+8MspW7pb3EJCCuoIIMCUpjZ/IlBduN5SKcjgngGWCxYqNqgE+nRsdzKDe00NoGncm6JkTGTf8AiAwVpI24viDQI9p37ywp1UdqlNezDaEDuFJJuWCav9oTFCi3sR3kOkCw28Yqe7kjf4lFmIAI2kZjrJGw8QWdthUIhckUJW/PmMRVBNywmogCyP8AaTAvwByZoxYXejVCPwdKAdTTQdKjadOeP26TktMYQfMt2i3ejEZM06+m15H3iXzCtojLm5ikDPJV08dRTSXqtmg+kEF8w9KleZz66/TnelrRXYVLIW994IDfauxkVa1HvOesCdNhp4ltaHbj5g6wtdxwYS+4WDx5lIAtYNcSmAHJuG4A4G3cSjo1jSt7eZkUCCRKQgOaFH4lf37Gpe4bmUEyrYJlHTpPb8S8gcKCUYD8RYU7nmFW1q1XcKu4/EgN1tZlb/gQK0kt8DvCQgG/0qC2pCWBBAmXN1qYxtu0s4t9N8cXr021QJ2r5mXJ1uLFtz+JhbqcmY7saisuO+87T4p+XefDM8tLfVVvZP3MtPqDZiQFA25nNfDH9Inp42Y8nabnHLXPE30Y53icjbQ3aZ8jTbr1cViGvOo+bmxzMvRi3ZvAmhjtCfH60DGZ8hswsr0PzFwx3d8BIuaMK+mNTc9oCLvZ4mrDiLkEj8CDjnzqY8bZjb7L4nQ6bplZghOgHgAbmbem6Vem0s6eo7A14WMTpjr11oYcAHmY67+uuv28eGY/TGLEK34vvMx6LMSQHA/O06aORlIUsq8b/jmKy9IuLpmyZeo9z8HktOfPfWfbr8k6tuOQTkRqO8bjcOPmCdYPNiWOdhvO7t6dH6T0v8x1iAi1X3NPV1c5/wBI6UdJ0o1D+o+7fHxOhrE6fBzt+75X8z5ftfrAvhVxTcTyv8Q9KmDqlONaDLv+Z6z1BOB/FFFMJ73PR355ef8Aj3PkjiYzaCXA6fiowzxvuz0scRWfCuRfB8xgMsQWax4cpR9L7EbGb1bWnyJg6zGQwyL25h9Hn4B/EjHNy5W4bqIRNRaGmYftLYw4/PfKmaJZpHaKJkeYRaLJkJgM0ioTAZoLuFFk1MmXqCdl4kzUtaHcDvEtlHmZiSeZJv6sHHN4i2ctBklwb/pWHXmLnhZ3A4Iqpzvo+N1wMSppjYM3k6dp5flu9HQqvYcCAV3oiGjarsUalWSOOJzYCuMg2eJfp7WRD1WaB/Qw1JYe7vKMxxuDtxFhyzMh5E2EA7A8QdKi9t5eepBjdW7XXEvBiOu/E1ldxIVF2O3M6T5CVrwnadDpjOViyULJ28zX9P6rF1Gr02vTzOj0usCCKnlev6b0s+VK7kj8Tvfz3TepoGdNXi4v6r0oy4hmTkbN8iLuax3Nnh5psRIGkEmAS4T3Cu206ITRcEoW2oVzcx/Y465Zu94xVZd6qbsmBQAWUAyEAGqu6q5f7IaiG1G28bjNA7cRYDayANhLVWAvgmcfyIVDXWwk0UtDeAbH/tGqWK1IIE2NbSaV5PMpbJq6HmUTT6b1CBZQagbuSwzURdQlZKJvfxIhUe6pBZCaQCvJ7QCnZYwkWKG0gfTf5lB61obkE9oSlRYNkkbSjSkUONpHPt1E18VJGtFrDnxJjYOKPMBGOohaMYCbI233lCw4XIQRe0INquxv5lFt67widhdCEAAWavPcQ9PJseDI7AMaO0oOtDtq8yggAo53glaBPY+O0VkVm4ajUJAyimbcDvANUZtroCEQPcWPxEnI5bbYCMdgRWxNS6qkRRQbzcNk3Bqx2kAAAoqTI/trSfzcbDA2Fy6uKk1a3rSSPiEcbOLB47VvBCke4tx4kMC2MFh2/Mp9YAXTQ/MNiSL1d7lM2obcjn5k8IXqZRQ2uQl9Oocd6h5DsPgVRg02o3tUAHaxYP4lr1LKFBXc7EQ9AU7biuJCikqRtKYHW1G9iZEJI07V8wsqbm9zAQNjZSL8wn1oxW3eUVQ/tBZmBsDa95NevZRVnaEFpdrA/eEqMdNE3GYMLPsLHzOjg6egNXImpzrX11kwdG7btwe034+nTGOI8AAbQGapuTHScyF5KEx5clGOy5AL3nOz5bJqa1RZMnzMWXLbUIVs/mCMNHneS9YzbiDGCAXjtKrpCmpQF+1+OBKu2C8/BnK3WLdNIFixI9CtFXFjLudpMb2Ta1IyIlrB4PmXdknt3glqLAcQEYigxgaMgTHuo1A8XBXZhADWpHKjiQsNNVXzAJm1t4lFd75PxKpQhghgCNt5BNm2XmTSwq9jD9QaiaqAW1dto8DTk6jLkwhWcsviK/ssC65IgIVU0zbdhCWk3F78zc5vXlvnjrr1EV7PuETlyjFx7jG6kH9wi2CNsDOnPx/mvR8fwXf/AE5vU9W5scTIgbI06mfo8b7lqMV6K4VsEEzt6d/pn/wGLCQN4eRFA3IH6zNk6lvMy5MrNyYL3JGhnxodjqPjtHZDSgeBMPTL6mdfA3M1ZG3hnnrZpbNM+QxrmZ2NmHPutfSCsRPkw3NCXjGjCo+IjqHpaHJh1/55Z8j6snwI1BYhYejZ6bIdI/zN2LAifYl/Jhjjjq3aVgwk7kbfM1qFUc7ywreBLo+IernnHRx58GXEuJ+oyKe5qhIcSYWGbH1WpAdxe5nOsdxUhF8Gcvpd9n0jfk67Gr6kxF28tMmfq8vUEepso4AifcODLD3yJucyE4kupXidT6J0Hr5vWyD+mnHyZh6Tp26rqVxJyTz4E9dgTHgxLiTZVFfmMvd+kcf5Hyz4+VgG4WgmGGUwvxPfJJMj4dtt2l+nOR/ESD+RLHkEAfvO0SQN5w/4nDDoko7axcdem/i/7jzvTn3EfMc3MRgNMfzHPPE+/wA+lHaWJR4kU7wqZFDLOdvg6jT27TpczJ1+P2DIOVkY7njWxG1KrfpGmYujyalK/rNgMOPzeZKTmShqmdzOgQGUjzOT1LDE5VjxJXmEzzNlzhe9mJyZ2bYbCdb6B9CP1Fjm6jUuAeOWiT9s+3Fd2c7mBPXfX/oPSdJ0K5umxlSjU25Ng/8AzPNHADwam4l8e2aSOOA9pPQaAmaOi6c9R1CoftveUuDyZ0OhQLkFCqEnXiamupoAK6dgvFSmFud5RJ0AiQHff954k1VHUCDCUEk7yEqDYMl77cwmhyIzOCO0vHr9Ue6pe+oeBLVLNiAQosWNj8QQW1m+Iag//EOiN6hdJbUHBA2MrVbeI0kNtx5kZFo1yJDHL+o9YQzYUPtr3TPi6/Jgv0dK2umZ+oIbqHHzB0kcCe3meGp1YNcrA+4G/M7v0n6ycanB1BLYipo+JwRxuCISKRdmvBmsSXHbwZi6A8mNKkDfmcrosxxvu2/+86ysxUEHmeX5OPrUzQOTdkX8mVpvn/8AiNuls715lgA8bXvORhX2rzfzLFsd+0M0TTChKOgsoG3a4MUArN7v8QboUBQjdI23r4g5GCUCdrgs8Ab7aPMoAFeaMLXrah+ksYyeOBHlAL8C4QJ+0j5hkFFIG/4lUR27cx5TAWdI8CWpJsmS99xUsm1sg1IDD6t2FytQLWxO/YwkUKCCu8mwsgcQuiAAGzfrKOMA6tRuUq2De3kycMK3Epoxh/uvV5l6ELH3fpJTDe6EnJsrwOYXQ6VLavEtVTTq3s7iRVH/AOXa4ZNvoocd5TSsiYiAb77bwlcsN1GniWyp6Ytb35lkAIaFCQ2IVQEVtFlNPzv2hbEjttUNSoYEbmU0LYygBvY+OZQVkxje2O53hs4BI02D8wXIAFjYDcSrKsXsAN6sSFBkY6CQe4MXjye6vcPEbxuLJuTVAuJl53IlFBqNADbuYbW5snY94IV1WyQSeYShbGz3ZAoSjjOkWST5g/1bqjp8xi6mXfYcSJmKFUbu6lsQAu257S1sbdoRAJUEdpdCkY3ubIkZtJob/wDEvQQSum1+IzD0bs97/rEhhKYWZ9NE3N/TfTSTbjab+m6ZUALDeatQHE6znG5yzL04xrQEuqjGyCZc2WppvDWcATLly7GKyZ9pkyZi1zNomfNd1MosvvDGNyTcE4yreTM3r9Od6GA2k/8AEEatweIxF51DmWfauki7mWSzZr4kNE0179xG2ARS3Ut1Q+7TQ8SYYWMSlQwa+0BkZOYwHSpVRsJAasMtg8XKmFooY8kQzQB238+YJajXccS1x5Mn2qxPwJPNFKwDA6bkZgTVbTSnQdU3/pH8naPX6PlY2xVR+Zv6dVZK52khduJBa0TZnXT6OoWmyn9BHj6Z045Bb8mWfHV+lcACifPMsY3c+1SR4AuejXpOnTjEv67xoCqPaAPxNT4z+t4rrvpn1DJnD48T6QNq2qXiHUY10dSCGntDRmHrukTPjO2/mdp4mO/HV5eeVLjPtXc1EdS2bpWKNuOxmHJ1LN3Mr1z5JmtmbqFXYGzOfnzk94Deo3AMQwa/eCIce/l3xFF7gEkxy6IaqCQBDl9bTOjTRiZzsW2kdt4xzpUKO0Q5h2z6zC8hi0GrIB8y3NmM6Zbyg+N4cffTW5oQMIVshNWRxKymaPpHS5eqyFMK2Sd2PCiHe2b5aOn6d8+VURdbntO7g+hppHrZWJ8JsJt6HocfR4tKbsfuY8ma4Y6+W305n/ROl85P/wC0Tl+g7Xhztfhhc7MuRmd9T8vJ9T0PU9N/5uO1/wBS7iZSL3Uz25UMKInJ+o/Rkyg5On/p5PA4Ma7c/N+OnntVbGTYyZdWHIcedCjfPBm36V0g6vq1FWi+5otya7faZrsfROi/l+n9ZxWTJx8CdM41MrTqUVAOpZ6fg4+vO33XxP5Hy/2d/wCCOE9jIFcd4PqsIWskTs867N79pxP4oJ/l8NHYv/xO2VNbTzX8TO2rFjP27mZ79O3wf9xyen5P5j3mfp+00NzPG+7z6VW0FfuhwRzCqBpoTqHxsp4IgE00YpsSDndExXMFP4nTBsCcpv6fWt+Zv6d9anxcPNf+LGpTEZvo+X6lnHoMikDfUSI1eZr6LL6PUI/a6P4h58V0H8JYcTB+ry+qR/YooT0eLGmJAmNQqjYAcCWNxcuFzGb6rh9f6b1GPuUJH5G4ngDPo+UXjI8ifOcgpiPma5c+wypck05oJs6NeT+0yKJ0umTRjFjci5z+S5yG2DY7wnUFPaagAUt1Z4h6GYfbV955RWkMCL/FwV1DkioS4m7mWBV7g/MLgrqiw/aQNQNNtAJOmiLF9oIUoRqBIhMMXLQPmoaP7ASf0Mzll37XxIT7udhvcYjR6lNxYMpmKgkDmIQ7lpQygGMVyetQY+seuDvAv5qaOuXV1Ae7BFRQQnnievn0KVq+ZeqyKELRXBkKauZoRwSoI2InY6JiemSzvOUvssEWD3nV6UIMON0O/BE4/L6Ux9RXYfrIuTgEH8wfedyQBcgDEkEgi55s8oIsAt3zKCqTZMohVPxJeoneMVZIPB2g6g36S6J4HO0r0jY7HuIwFS6bAH/MIMCvO3iAUZTRkNAePxHpDRkLC+8mR9Ib94kdiOCeJeRmNyLpi5PcPBls1EiqETqrSF7wtTZEYVvfEqac2ZBuZQyWbPHiTJisfaD3MIYwuO7qoxMDqtj+LEtQTuQfiTHmAxn2gqTyeQYIcnbse8YDfhVVh5k1UBZ3+Iv+4Cq8sZZ53G/xAbjoZVXte9SmLFy+re+IAsZLqpZBAJ0+6XAOsldB87SanXcnc9u0gphRFHzDUFiLNn/eTD2Wrk3q2Nw107+4g+JTrpfetu0AiyXU3IYMswFmuNoYfWp2/Ii92Ow/+ITNsANlhUu7A7GEHOrSwgJqogih+OJCNiSeODIeR6iT8XIGolSbI7QftXntFDjUefiDWjX7hphavYdtpmAIIJNRwVvJ37Sr7WrMw91bS1xZMjio3B0jMxLWLnU6fp1xqJrnj9tSUrp+iA3YTTS4+0YWAETk3nTxHSRbPB9QxTuAIg9RGqbly1MWXPZky5SYhSjv720jzVzNqW4j5RW5/eLbKCgKgfJkcBzwT2lriU47FA8VM2uf21YeltjR8QWyK2/c7yytgDx5kVANxyOIZQ5CT3B4lBmU0SN/MIjVyeexjHxqzAfbQgACW2O3eD7vtuXiUs4UWSdhU6vS9AFAbNuw4E1zzempNYMHS58+yL7fJ4nQxfSEFHK5b4HE3rQFAS7nacSNTgpOj6fHxjU/neOAUcAD8QblEzXhrIMmS4u5AZVwdyiYBMhMgu5CYJMq4BXKO8G5VwMXWdEmcGxc5jfSEU7Cd4wCBCuL/wBOA7ReT6ep5E7ZURbJA8z1H0oblRUyJ0rYMmpjsOJ6rKq6STsJ53r8wfKdP2jiWNcc+dZXayYljCYxbGVrqg5M09MuzGZwJ1PpvRZerZcWMc7k9gIZ497Q9H0Ob6h1AxY+P7m7AT2fQdFh6Hp1xYVoDk9yZfQ9Fi6LAMeIfk9yZqqGertVLl1JUyiCWBIBLhVypJcDn/Uvp2PrMRVhR7GZ/oaDow/SuKy86j/cJ1zMfWdOXAyYzpyJuDLzls1nq362RrPt37f7QgQw3mXourHUIVb25F2ZY1jo3HHee+Pm2ecphxiAWCciAzkLfIEPHlXKKPMIgzLxPN/xSy+thrmiZ6HLhoErPH/W8xy9bpP9oqY+T/l3/j//AMkJwdo9pnwDcTS08j7nPoJgj7pZ4gj7pFR/uhJBf7pEMo5vW2OsevibegPsMy/UF/8AGH5AmnodlMjy33W0RqGJEYhhxel+n5fV6VCeRsZpnI+j5qyNjPB3E7FSCn+2fOup2z5B4Y/7z6KftM+c9R/5+T/8j/vNcufZckkuaczenTXkVfJnY00wWrFczndCvv1VsJvxk81t2nn+W7cDUGEHe/1isj2RyZGOoEjtBJNWdgJyUwkEAEUZWn2ccwRkrtLOUAbC5EQrvzLKjazVRZYGz3EI2y/Jl0VoBJreW2Es220NRpUbdv8AMFXb3V/mTQpsTI1Aih4i82Bv7NzNGlqvmWNTe07CWVHLy4GDISNvPiLBIcrV0Z2mXGF0mze28R/LpjdrF651nyZFcyz3WtrlidNOmx0OCQaF+JWTpsJclTz+01/bBztSk1zNnSnTege07j4hHo8QPAPbaacIXGKCggdpnrudTFEqBhqBFDvBq7HDDz3hgqo1KdvEntsG/wBJxA6SRq73tL9K1u9/BkUhuLoSEjYAwiBH1fAllWK6u4jKyBL2Kj53gHIBWk7dxChZ9WO2FVFYk2s7m445VK1X+JFZd72PaXV8BYaStCx/tBarv94xm22aV7dPF2N5EAwpbC/iRTkFfO8eNIUEixXEAWKINGDDSy7d17ynawBex3gOCxVgNie0E0AxuhfeRcEVAFAfqJZRSAP9oGN6Zf8ASe8MsDemRFqm93t4hEb7VY4uCvAPmWWQszX+kp4EbX7jRO+0WdbEna/MhYs1itI+YSi2N0PmUwCJZOq6G9mR20UydoQDM5GuxJpJ9oqD0Sz0d4W+ngDzvvCOFi4IFg95FxFtQrcTOBakhq5hq6n2t/aeZfpHVdy/SAaztBiBhdjftAtE+/jivEsrp50+doJRcjDXuplFgd1Ig6XBteO8NMBLkKtDsJ0um6I0C0si5rFg6XJkazOph6UKBc1Y8K41oCpZnSSRuc4WQE4EA5ahvUxZ8lGa1o85oL5tpjObaKbKWmaabmzE8RAYneQGyRsa7ykZT7TtRmNYvSZ7C7Eg1cznW5HbaaMjgOVPEBwpAAYD8SMXyoMykbWo3lI1AkrRPmGQdO5BUwQoJF3faRnKo5Adq3hOGFadxDGIEhgORzKVlA/1VyYXKtDdaxVQlRnyDSCWbtFtxqU7XOl0GIY8es7s01zzta5mtHSdKmAXy55M0kxQaFqnpnh1kwWqTVFEyajDRtyaorVLBgMuVcG5cCyZVyiZUgsyrkJg3KLJlaoJMq5ARMG5VwSZQRMWzSFpnz5QikngQYw/VOq0qcanfvOBkazNXVZTkyEk8zG8rtfEwJMWeYRM1/TPpub6hn0IKQfc54ErlQ/TugzdfnGPENv7m7AT3PQdFi6LAMWMfknkyuh6LD0WAYsK0O57kzXDKVLElyxILl1KEuRUkkMkCSSrlEyCyYJMq5IRy+vxZMGUdV0/3D7h5E3dH1WLq8GpTv3B7QsihlIM4HWrk+n9UOow2FP3Ad53+L5M8Vw+X4/t5j0ekLS9jAbEVbUknRdRj6vpldGDWN/iO3U7/vPU8dhWRnGMzxX1Vw31DIq76TRPz3nr/qXUjpukfL/pGw+e08ErF8hYmySTPL8ne9ZHu/jfHk+1bMPM0ngTNh5E1Gc31OfRbHYRYPuhvFA7yA8kibSNxInMKydeP/Eqf+0TR0g9hieu/wDqF/8AxmrphWKHm7/JqxgMWIYkcGrpcvpZkfwd56ZSGUEcGeTUz0f03L6vSLvuNoGo8T511a6erzL4yMP8z6MeJ8/+rJo+qdUv/wDsY/5muWO2OWJQhoLYDzNa5Oh0y6MIJ77xxLKNjLCqqjuAKkZQwNftPJ1dqojg88y2UH9N5KutXIl0brxM4uBKalO9eIsJkG1b+Y6q7XIhpqB2gwvQQLZT+kJW/O0aWohS36wWI1aSBfmMZQupNq1HwYtmZjfBjQDVNRuCEJBFAV3uKqkdgDtzLVqbwfMugRsfzK9t9rkBaQaBNk+RJoUoLFkQaJ45ElkKR3jVRrOxXvtBZVxkV3hHIxoduZavex3+JEAqE9wL+ZFDhj7dgOZbaSQK2hEBONwfmXwKohhv+kvcXtxBbYAnmWp3BgwJ9pA3rvGBSzAd5dKpW1sHyYWNglk/tGCHIoBb5qoOR1oey/Jk0qWsjYmWwrcAEGU1QYC6HIqjKJH+napagBtwaqRiAeLNSACjVqLbSD23vYAlq/to73KegooSglezR7y3LaRsNoN+my2bNbS9VggmhIhrHY0RqG9wSUdK/wB4WgpVr7fMooFaxvJrSBEVRwZbAbaQAvxLC6+D/iRl8bEGpTSVUs3tPHY94zUgFqgvvDONRxs3O0Xut+3Uf9RECjkCrsBRO+0jZLTjYQ10ALQ3PkQiAbsbfiAgZ1BpU/cRgBOM2BfkwzjBI2AWv2guCEI5HcVAJNlu95RY1Y3PeKTYU97S8ZYG6uu0Bm9bEgyBCxINkeZFyNqu9/AjcYyOwr7YUk42LH2n/gzVh6Rno1pE24enHJ8VNiKqCqmpwv1IwdIqb1vNNBRtKZ9oo5Jv03g3aoh8sDJlEy5cwElqm5c+3M5+fLqaR8hYmAObP+JnWbVobF1tAOgnzvxIxYD2n29gZEpx9tm5m1i1Wwax3PEs1223h6UPGxHiUMTE0przIBY6ipO9D9ZGRfvAO/aQhVy8EgHt5jG0vum/x3gwllINHjmWjjYkbrzUbhbWrWu6jiD7Wsj2keYQDuaofaOJFBK0NjLNL7j9o2MutX2mx27SCseRfUZaNXOhjybATEHIJB3oVdQsLm6M7fHW+HSTJGB5jQmNVvM7OjTdyiYKm4QgXLEgEkC7kgFqlF5AdyiYsvJqgEWkJgE/MAvAYTBLQC0AvAbquCWga4JcQLZqnM+o5qTTfM2ZclAzi9dk15K8RG+PbHka4lobmVixNnzLiQWzGhNr1Wj6Z9OyfUOo0Lsg+5vE9p0fS4ujwLiwrpUf5ivp3Rp0XTLiQb9z5M1XJa5+x3LG8AQxICEsSAS4Fy5UkCXJcqUTIITBuQmVAu5JUkIo8TF1uEZcZBFzYTFZdxA8snU9R9J6stiJKE7r2M9b0H1DF9Q6UZcf6jxPPfV8IbGTU5v0X6l/07qMgfUUYcCduPlyeXDv4ftfDf8AxP1jHN/LgmkFnfk//wATg4Jp+o5z1GbJlblzcz4Jzm+69s5+uRtwciam4mTDzNT/AGiHp59EuYCcy3MpIBvKx8yNLx7GF/LP1e/VD/8AETZhFYwJl6gX1f6Cal8RXm+T0KEJVSDaRwMBnY+hZd3x38icabPpOTR1o+YHpjxPGfXPp3VH6hnzrhc4mNhgL7T2RiF6zphmPTtmQZRypNSxmzXzsgjYiO6VNeUCew+tfScHUdNkypjAzgWpXa/ieU6IAZHB5raXq+HOzGzSxq9q4qWtDzYkDEigN5KKj3WPxPLoMMRyARCDLe3iLALX2A5la6au/b5jVG3238yw1VvFgamsbQyKUVRPMIOkJuv3g6Bvdk9pYI9P5uWSVIIG3mFU/trTUEEk0RZ7SHJuV0XvtKDAivBqRMWV0ghhx4ggdrh43okne/MFbObccyJiyDYA2NS9PH/EjMef2qWpYcCQUFDEgbfmUyrf42hajqPzK1gkivzKigilwe0IqLFUJQoURuO+8saWAPeQRlI588ylQLe1jsLjKVl//akC72NpTQaASNWwuU6qCa7yHUSRzv3ghSYPJmq1NdpC5B2A24gMrAe0AQ+VBqjIGatS78AfvAyImTGuo0R4iyWugpl5FK0Vsgjf8y6LfEoOxvz8xnpkY9QIrj8RQc1fEPBkZb32I3qPsAxn3G+3EgYh7IEjAhb7mUrNQJWpDT8hIPJIrzLqwCGoVFEhnK3v3swy24UChDWabpYAbgd7g6wCaFExnqkKRY08DbiLLKtcDftKYhYMAG2Y94OTIPSCjkHsLkLIHLHc9pRYGmbaEXjIIYnauBKVz6amt72EUMgs9vgw9evTvIGK9+oW22sADn4lqwcmzW3iQOgQ73q2AEJRj9tA6r4PeX2uKDJo9w28iQWQNBBvsdpox9Mp4UgeDNGLpVB4qanKyMmPpdbAm50MOIIOI0IoG0m03mNSCDVKZ4pnqJfNDR5yROXJUS2YTNkz2Zm1R5cpiSbYWQZTlgaI2I7xZUG7Yg96mNYvRhINUb8i5bEIeALHm5mUkGgbs8S/TRjZu/mRk71C1ixXYVzCVgVGkUDz5iPTYD2sQe3eFRLbnjxtCmhQ1ivyYIYpYvY7bwCrUSBseJavZAYV4hFlqaxvDORQ7EAhalvi1XRpa2+ZMakLbjUpBEALKkML32lFbq/dvKILNa/aBxDA2B8wgfSoEFr8LAoBgQd/jiOUWwNEfNy9Opt9vxC5C2OwB57SsZK5D8wxqDWd94vITer9Jvi5WufFbEa49DOdiyV3mrHludnVsUxgMzK9xoaVDrlXAuXApol2qOqJy4yRtIpRyyDLMed2xtR2i/X25kXHR9SAcld5i/mPmCc/zCNxyxbZZk9f5izn+YG71YDZqmI5/mCc0ofmzbHeczK1sTG5clzK7TUb4Lc2Z6D+Hvpvpj+bzCmP2A/7zmfSOkHVdYNY/pp7mnrVIAHYS3wz15OBlwA8MbiZ1MXwYYgiyK5ENZAYlyhLlRJDJKgUZRkMomBUkq5RMiLuUTUFnAimyQGFonI+0W+b5mPqOqCg7wpX1LIPSaeW1hc9ni50fqHW67AM5LGzLyzesrXnIKCu8mIUJnR9QC+DNSdpt356+11pw8iaMn2iZ8XImjL9gkememdzLxwDDx8wk9jIlp90jSJ90NUphq6onxHg0xiV3yO3zGE++K8/yzxp4lkQUh1I86hH9Ga6vGR5iAI3ptuoxn/ugesB9o/E8b/EuF/+p5Mqg1Q4/E9gD7F/E8/9W361/wAD/aNxrnj7+HM+l/Xeo6Z1w53OTCTXu5X8TX1vTY8HWZMiC1yAOtcbzn5+kDHXi2bxLxdVkyBcGQ+9faoPNSd+Z4c+uLz4rWoRabTv2gs53I3lKGo/tUIAXvtODCiAbN+7xKIqtr2jEA5P6Qa93u4/MIpNr9vfiQrtvz4haALN9oWpXAvgQFlLUgCz8SDJoX54jK0jY7/7wNLE/dGp5Dakgc78xoVlB3sfMFLvgADxBYlGu7viRUbK9hQL32gF3FGoyxqDNuRxB16guoA1+siagfeMVgxII37VAqntRS+LlXRO28FM3TjctINtqod6gtry6W7g8CWDbe4bjzKD0qSNI2uU6AMdxvvKOuuaEI6j7RuRCUSAhRZ2vmXkGp20udKnY+YIIGx9p/xCISiF5kMV6moarvftIXBFWBKI4oUJRUWCd9pFQmsZsfsZYoUxs7cSM5T+0HtKsBh/vKivUOwqjyJYbU1HnmXpUkN34/EoY+aNUNoEpLonYmWV1URVfEmlQtNZPEgoJt3MYitDEkVRHG8AK5uxUI/cK2EIOyn3d+8BeTSWBA//AJimyZVYaLJvcCaRhUpbEl/2gIo0n3+69tob9BV8rNej9AYQF2SCDzRkY7DSQCIZRmo6jC6ACzua/Ejn3ACwJCBZu+bEIpqNsfzCaEdOt/cdQ5FSHERzQjVxktaHc+Zpw9Gz7uN5ZD2yYelZmoKSD3nQw9EyncVN2DplRRH0BNSNzllGMIJLqHlNTMz1Nqb6kE5JkyZaMWcxkqtOXJ8zFkyEmVky+YAKaveTXxM6luCJOknmAELPsfmGObsVXBhHb3KovkmYY3VaUYab35kIUk3VjY7SzQJYcnYGBbC9Ysji+8goohYkoQRtsZGVFXT+1wkK6jZIsQ/6YPuQMRwSeIAUNPtO/cRaqbJ1ivHeMooTZsnfaUhUH7rJ4uTfKGChVE0e0rWC/HfcGQAM1jn4gvjJfY123l0Gcg06Qd4OR1GmjxzB08N+kM+mOd9u0KFACtggGHZICkg0OYI0Kp2v8yWoUFtz2l0XQ/1EVzBJZQa3XyTDBGSw268jaXjdTtQ8wMzGty25MjuPT089xHu4ohtx4AicejUNg23BETxTwzhiDzNOPJtM2UU5OmhfEiNO0uu06dLHkmhXnOxtNWNpqDYpuGJnQx6mUGBIVkW4cDJn6dMqlWE43WdDlwW2O2Xx3nomETkSxIuvInqTJ/MHzOh9Q+lh8uvGQt8zA/07OvGlvwZLkZvWK9cyvVi8mDNjNOhEXZEJ9mn1Lk9SZw0vVBpjNZiXbeWTEtqm+Wueseg/h4AYcrdyanXOQ8Vc4/0Kx0hJ7tOspupL7ah+Jix3WpqUbTNi2HzNCMJFpg2hiUBCAlYWIUgklFGCTLYxTtILLQC0BslRLZZnQ5nqAckztlinzfMaHvlmbN1FCIzdSFUkmpxes+qgWuL3HzEmluOj1PXLjUlmqcXqfqTZCQvExZcr5Wt2JMCbnLnehNkLGBdySTbBvTj3zYvMydN902gSPV8Xo/EdxNGX/wAuZse1R+Q1ikeqeme94xIocxqQQ47iCuxuF/bB/tMNUpdl/MY33D8QO9QnO6/iRx+X/k7GY4TOhj1MjypG4NsyH5EXCQ0wPgyj1Km8an4nC6xRl+rPjPG1/tO3hbV06mcT6h6uP6k+XGl7D/aRvi5rJ1eNhnYaaHavEXjxMzqxxa2Xg1vND/UCvOIg/MU31HKx9tL+JPGu3N7szF5sb4yNSEFtwDIDoG37xZc5PezEt8y71KASdtpy69+Hk+Xm89eUyNquiB8yl09zvJ6LWHbYHvFLhJttfuBmXI/SLAO/mWCFB0IPyRKVTuQRY7VC02IxQpR55HBqQ+66JUxa3qFXsbMYpJJYlSYwWaDdxKK6qIr/ANoRH9wNiFjTWLYgXzGBL4TqBLQVxsti7Ld4xgb0jfxK+0g2akAhW1hXXcd43R/3b+KkDBtiaPxKKVZ1d6lTB4yFyqxJBvgdpXGUqR5G3EWgZnAJ3vvDNHIe1byCZFKkgcCQbWSYWsXuLlGy+kgAVBiqDjWTv4hE/ae1yADTQon8wWvfevzKorILaBpB/eCEfUdZGnzIGNDU23YSzWS11VAjbqa3PEt3DDgfEj4gpux+kGrokwDVSSByT43indsWTcULjVYi9DEED/EH0wxBILGuITAl++3Mq2ujVneRkAHhqsw9I0jc6hxvIF7kgkUJdWBZ/eEV2ILUYt1Zl32PaDDNBqyT8AyWoyb+N6lag1ajv8yhRG477VIlo9auu4BN+JQFeR4HmEfb2I8VLCs9EX4lxZQgqQb+2NwYXe/mOxYjQDCbcSrjAraanLUi+m6UKoubVRVG0yjOAajVygibzHSGs1RZeA7xL5KkVM2SYny7yZ80ys9941KY5JiyQDRNQFye6nsC+R3g5UdtRxuduxExaxaJfDG4Lt7me7I+ItFDodR0m9wDzJ9ovx5Mz5Yp2PK2QALW3eoTkn3XddokdQikngQkbWxCkkHzAMC0ZVodyYRYXexobXIGRFazZbaUugp7f2hVoy3ew8yiPcSDYhjGQpuiSfEBX0k7Wfgx5MMQEn3AfFneAVXWbHmoIvXq1USd5btob2m74qXDF2RZAoVsfMHEbc99+/aXkyNmUkk2P8QRswayNt67zJmHO+n2UbF9+YFC9QsQXyWA3HciCrBib2viEozjdyWL6VvehBGNrpTq+alg7UebkXJ6bEEA33MGoq5NRBHEO1KjV7iO4EAZtR1D29tu8sP7iALFSi23qtx+N4WPEWJsEX3qDrYMSDtLGrdtRFGBHxq9rYIrzW8wUVYg9p0jjVk16t6viY8oBPFEczfNzw3zcFjaa8ZmJJpxmdXVsQ+I5WmVGjlaVGpWhgzOrRimUMO8EyxJUKzZceoGcvNhZMlgkXO2y3MufEGB2mOpsSzY5tOwGuiBtvFZMWN2GpFj31K2k+dyYBUE+61E4+Y43x4ZX6DEx9isPgQf+mqVsZCD4ImwVR9wPcbSqOmyd+LMv2prnN9PyAgBgbmTNibFkKNyJ3lVRuT2nH67/wCqc/j/AGnT4+rb5dPj9ut9JGnol/JM6KGcz6a3/gk/Jm5G8TpfbrG5GoR2M6twZkQBwLmvEABQkGhIwQEhiVkUkkkBWQ0Jky5gJp6g0pnGy5NTGztM1TXz2Yps1d5h6rr8PTjdrPgTj9T9Wy5CQntH+ZJLUtkd3L1aKN2AnO6n6si2E9x+JxXyu5t3J/JgXNzhi9H9R1eXOTrbbwJnkuVc3jGpJckqVFypJIDcB3mxX/7Zl6YWSTNyKZHq+KeBI4HkRuV7QQUQMaIlutCoeiaUp3j12ma95oU2BIvLQu6RZ4lofaYLH2w0AbtLyfcv4gr90vLtkH4krl8n/JuOaEmfGZoSR5TKlQoJlV6T6c2vpB+Jk6zoRn6jXrKk7TR9Exu/TAruPzFfVeoydHkCvjYK2+qpL48sVlf6Vn0+zKr/AA0zZPpbqLfAR8obmvD9VDtRAAJG8afqSEslFiT7Ssn2lSd2eq4mfpTjVSrEgmqIqoKBywHK9/idDqOuPUYcmIMCl2CRuJiWroD3A8Cc+s3wnfd6u1ZLhAp+0y9JQjYHUOPEvUbpVFk9+0vJq2C3uNz3mWNUH0kkbdrEh1Ddj3u7ghCt7kHgiWXshWNQIqB2IrcyNg0gEb3uYa5fR3OxOwIlHJq5G3aCBFfaCW7wWJBDg6dtwIYyNkJ2UAnb4hZGVcSnSPUU8+YULMUxq3duIGR2OkPQ81xL0u9EC77GEqcePmE1AAuOyNzzFljqNLYPiOfSEK+KMFGGuhsfEGlNrLDSdLrtUN9aagw+ZYX3luG7/MY3u0ux5HJk8KQmUene5r4jQwZSwFnYbysig+0UV+OwkxvoO/tB2JMsxE9o43J4lkg7EylVV3/uPYywDy+zXBoqUkWBXFwTQNLsLvcwQQHIYGCFY2dQvwINM2IA8QHQK5phUhDgeT4EV95thdQachDqaoSMwU19pgqhVbBoHiKJPqb7iQasSi1qiTQgFSMjAdjUEPpqjQv9JYyEb8jyZDRMyhSFUjfcmK1Udzawi5Jqt/HmQ4x7QTxAMKa11Ygoi0w5/ENcT6gK+ZsTEdIU7jwZZyuFJisgnczSmEDiEECwi1TrOcakV9sFslSmeJd5WhnJvDTPXeYmyVBTJZko6RzRGTLfeJLe3mAz3zsJy0vWI7d+Zehd/wB/mLLg1vVd4zZVskD8QxpVkEgUo8d5LDd9PyIfqaSwdQbHMFSgx6mS67SIBrUqNxZu5CrJZIsXyZCyvkN0L3BPiFlZSwA32/aELYKQo9PY8EjvDx4CoIbxzCXRiYMzWewlPnJN8le8pUzdOVwqbIq6Hc/MHEpa6+4UbPjvDZ2Om1Bvv3gZGUMVS9X5g0bsV9nbuZRbhVU6a5PMir7C78k8mRBpcC7QgXJiapPupiTfiXkBABVLA7iFkC5MjafavH6S0IRCqjZublxdLxsPcaZbkQepqKvqr+3xGWMa6aDDzUpUVQNJokVxJhpNMHsA/rL1qFYsLN3GohGxayTtvwZXpe+3pWB32jAonWx7E7wsmPSASQ1+DHZEV2Ht0k7Wf7otXCIFFgHna6jAClRio/eDd/EpHINcn47SFfdqHfmGuoWQdxIkD6lrYFdpBlyKpUklW32loFYGrH+0Gz7r+6F0SZGAqjphO5Le1Bv2O8Eb6bNDuP8AmWFOz0SO5qE0n7WoR+JtophqA2qtpEajR5nbm67c9a2qY1WmZGjQZptpRo5WmRTHI0o0gwgYlWjAZQRi3W4wSEQOd1WDUNuZj9N1BAN6Z2HWc/Pj9Nyy99jOffP5Z7m+WQklftquZGPtALGuCKjMp1LsN/gwlpsdFNz3PNzk4spYKTuZzOsN9Q07RxtbArYA/M5/V9HlyZ2daN9uJv4/F8t/Hcvk/wCkNq6Zl8NNy8zB9MxZcDOuRSAd50RzOtrtK1YroVNmPtcx4JtxxCnKYwQFhiaZFLgywZFLzreM/ieE+o/U8gyvhxjTpJBJnv23WeB/iTpP5f6pkKihk98STWerkcr3OSzG/JMEqaB8wlahpbYXZhM4ot34A8To56QdpUs7yQipJckCpJckKkkkkDT0y+25uxiZcCkYxNmPgSPb8cyHY1s3By/dG4+IvKPdcjszNsdxCRgeP2hMtiLZCJWPTUh9sB2s1IjVjsxYNkyNaNBvBzms1fAjE+4RHUH/AMQ0lc/l/wCWjEZqSYsRmvHI854lGWplNKjr/wAP9cMXUDpn21n2H58TsfWVD/T8jEC8Y1b+O88Tk1Ah0co6mww5Bnb+mfxGmTEek+rn2uCvrgbEH/UP+ZueZjl17c0JifICPajcVCP9I0dVDgiYunPp5c3TB/UTGxCsDYYA8zQG1e07A9zPJ1PrcZ0IofG8J2OHKDsQwqRELAEe4j54kKjYE2RwZk0bOclECv1k1AAdt/2lnKWVEoDTf6wGrVzKaJz7q3IhbNjKUCDxfIgZGBN6dxuSTBV7UigZNFqt2O48i7lgf0zqrbtxcjZCMfa222gqSStna+8IPGV0k7A8xRxsTZazzUqqYjxGOdRDXV+BIJjybWux8ykyEjbg9zATJ6dbapPULAf0wKO0sQ5tkLc2LB/4gEiy2j437QkB4234i2OjIQ90fEKIswoKLJ3BjfVDYwpWiouJC0wIOwUQ79wBArgmIb4CWsKBzfaQgtRNEHtxKRff3Kg1+THgHBq9UgtzQHEoDWRkZf8A5leoNQJMW2xY17eJRWmI8QhhLUbF9pY0st8G6idZZRq2FxuJVVgx+yr28wacDWRFNauCCOxEDJiAvTsfESMhOTVyQfdCdgQSCPce/aFlN2NVvt2gum5XTbc3Foa3qvMaLDatXMhugXDqX27mv2laHHbbizCGX0wK4PfxK9S9gdiaFjiFRNms79rqWoAJLMAb5JNSDLS6CLN+ZG0n2k0BA6aYgoh2BCMRkap3dBM8S+Sot8sQ+SFNbJEPlgFrlEHmS1NQ6m3lqrAbbxmNk0srqQeVMLIaF0KrtMXpnQnUTS77XtGhfUQsKoDcHtM5GtNhZ+DdS2Jxil2J5Ex/psXRYkKCxPaGNGgArYHO0mAlbYGmqgb2lZAysdQ1gnc3LiJk0hbU8n9pMbAqW0nSO/aA6sV5r4kdGbBRal8GXFw3F05dNX9pvc9oBwKH23PF3AANAF3ryBtNRRxgOpldjsBXaMMZcmMtankCyYAX2EfFx2LA72SK/wCZCwKkEtqG252qMMI1srUOfPiHrvtXyBDtNRB01zzFkirHb52jE+sGGdhpLMwvYHtK4JBIBHAgFiFDKNyYYx6wpO5I4J5kpi1di1Hb4HAluCbvY9oQxekilwDq303vBJOsuxAB2rxCYBixU+2yJarSaWu/PiGNgWY/g9jCyOdY92xA3IjMMD9u2ogDfaRXbILY7+TKyYmKk3Z7V2i1x5FYckdxJhgsj3yxOnffvCD/AHWL8d4CgKzBzsdr5lBgr2LNwYMEs9AgE8mEG9PKwHI2P/MDKSGB42lK6AhdJN8C9rkww3QiCwb7UZa48YZi/C8kn/aCCW1AtSnbnaVlWyo/t583NJhirrcriCtkYarbiCwcZCuVTY254gEOSBXB2jTjZvco91bymEtQf3b/AKQMi/3d7/xHe7zuNrlbkMrbiSbFni6XjyTSjXMWRSnv7d43FkudZddpdbQYatEI0YDNNNKNHAzKrRyNKNCy4tTGAwimFzNnTUCJpMW4uSq5GYBbGn9YJJsWu00dWnfgCZ99YN7eDOHUyuXUxYzUAKA+YZNrfA+ItUKqxfjmhLSgArnjbaRhBkogWSDHpEIo3IAI7XH4dzOnDrxWzCJrxzNiFTUk6tnLDEBYUqLJkBgy7kUY3E8z/GXTX0+LqFG6NpP4M9KJg+u4P5j6XnTk6bH5G8RK+dhh3EjadO3MEyTblipJckKqSSSUSSSSBJaC2AlSxsZFbcTDia8ZFTkc96MsNkU2GMO/Py47yili2NmoHR5jmwe4bjaF/dI9MuzYoeDD0gqZTcwidOMmFIY0KgpzKJswlhk/EN5kzm+of8zZhnOYk5GJ8yVz+a+JGnEZsxmYcRmzEZHBqSW0FIbDaVGfLuOamQtexH7za1dxYjG6HJmx4MuFNQZAG34I28zXLn2zfT8SrlyPXtVDYMMAswO9Dc1Hdbp6Hol6ZSDkfdyJj6fJk9O1qia3nP5Zs1g83ut0PgSawuxB2lAkrZB3MNsi5DuCCfE4IsHV/d3sXF3pYEntvDGjte3Mt/T9tGuBUGaUMw1jV+0IsCpKjY8SyoJHtBriUqlmI4jwuByMxq9gIxHVV0sbPYQXGpQo93zBXHvXmPAtGJbbudyY8soFAXtzEem5u99+0Y+y7H3X2hMAaO1gExikhbU8xeRC5JAoVt+YaKU91334jwDX3kje62qDkHqqD/fxUB3b2v8AbW3zIGB1lD/mVTGyUPaAQNvzBVSVtvyE7wsRQqSTXz3EoOCrP3rc3IhmHIqt7mAcDgcLByOj6eau7ghNQYqNvj/eXQCA7fjxGiMKVjtR4MFjSjuQKuHottJ2B5HiAb1FDRPFwmKJVzXcdwIRaiVA2qxt3hDHp5OkX4hKq5CwXY1QNQYzL7Rfcy62YAWLjhjUBhfAPMAYjd1uBW0q4IIMQJ7d/Mh2YA0STf4lagSCRTAAGHoBW/PPcyYYDIfU5vjtF41IYhmre+ZoOP0xs1kja4t8elvbue9SILIoRQVNHzE6jZGi42tRonYdvEpkINrKOr6kz5ngPkqJd9U6u5btvBALS9PJg+FAJY8TN6YtMQArR2PkyggYH3Rdt9hIu7qNVWTGfU232/Ex5rGoyEOpra+0F2IDUPtO5HAhNkZ6XcCQE4yUbaxdSIWjNZVRbV+0IaSLdrMIKptgdv8AT5kRVOQAAiu0sakAmWz7v0AEYczMASAAO9SemGttgoFADmLOMn2pQ+T2lMMGQZLH2iWFtq0tZ78zOcTLY1X83G68iqVxnbnaX2vk9SmK7DCidqoQW6nXXtAa9iTe0UczvQI01zAp73AFwb+mv1GchRTG963hOMbr6ZUBrs1sRMyKEbUBR7sNpZDNRU2bqrqF+xgxrvRBHkyKq5HpgTtuCeJnfIaCgmvkwkVl1afFH4k1n7LpNZGxI43jQFsHkjfmIC3q+TzCLajyT2qFlMKbK5fTr2IgOdtJ3PnvJkcha5/94oOw5Cgj94NM03j0f2w6K1TA0O8zeo7WAK8/McofYVZIveRENstsOeCJQLDTqFeblhmLHSNufxABvdgb35kxZVrjZ6FgVublMjICWbdfEYtgjUPaTyJMzKi0uplJ3sbTWKWGKnf3CX62NF1tsx244kCuG1hbA7wMgxZTpfUD3IMJhjVk0bgiu3eWiqiaySw8dgYnHgCqAr6h2vtGIlKQx1E+e0YYH1QRQNsYSZnTSA1C7BHmWmBd2K242rfeCVIyAFlhcMZkfIxTZSbrx8Stbf2izAOJWb7r+IY/8xWU6SNzcGF6hZRxZYxTf03Nfbe02dQ/qUUQMasnj9IhQc5GtWB8GWXFngeLJc0hpzjeJ9JNjzNOPLtOjpK2K0YrTOrXGBpVa1eMDTGrR6NKjRBIkVpfMKy58epSJgyH07s/pOs62Jh6jEdQInPqM9TYxrlZjbbfAEitqJ1WILow1VRrtCUaVUkbjt8Tk4moSF0niHhvWTdre0zKXRQOT2qasSaRdzfPtrmtuKakmTEZqSdnU9TDqLWNB2lA1JCqCZFEIGddeNh5FQ1lPxA+YdRj9LqMmP8A0sR/mLm/62gx/VuoXj33++8w1NueKkl1JUpipJdSVIKkl1KgxJJLErVAuWHKnaDZMlQm/ptxOSuvC2lu4hr1hU1kWvkTCjFDYNTTa5lPmHfnu2eHR9RciKyG5Wc+1ROMmR8bexjzOiXZlTVzUjrx8v2XDEAGWh3h0jVj2Qn4nOYe6dEg+g9c1ML7hfjaHn+e/wDqQWObMRmPGZpxmZYbMZjjuJnxmPB2lCX7xuD6ovT9IECM+QXsOOYDiKHSvsQAqsbs/wD7+Y3HPtkZs/U5i+U7sbO062Loin0o5/cvuAQefJl9N03Q4sifzGb1ByQooD8+Yz6j9SXqVXHgWkXYLVADxUnfUxzY3ytf3WPmClG/HNiUxXIACQhrc+YajQulv8f8TzwBk2X2+ZSuSApTjeMxacjFAPcdwIQxFjVg770RAEMq4yG+66sQdQWyODsTCfG2PZwDXe4IUMv55kUIJ2s6lrkS1ZQxPaUUGNSy6rlqGYUVrvYEIMNfu1b/ACZKVm3J/SDjxKSWZgE4IJlZAAfaxKk7VyIFg6faLJhMw1fnejBoFuaNd5FTcWpK9oUXpq1HejyYRxqEIWgxsnaUHW9IPxUohl1qKJ8QKQU1bVLoXpQ6fzuJTP6YAsEHx2hoFYhjt+IQwD+mcQNLW5iGxEupB27gQxkK8sCL7SzkDtf9vjzKKxsAPjzLRGDb2QTxUjCyo2G3A4l749tj+kIjmj2FQ041AmviA4bMGZiPkylZgpFgr+v+JNBOSDuKvvL9UBiB9xgFizqu/wAXGBAFIO996jViEqyAne94V6SeN+JmcAPybG+0JWFagAT4jUMcH7u5MAP2I3viMxuT7av4g8MCRR712hMCxViCdjVXLGprKgE/mCayUCNpAgugLv8AxAtnLGURvzUvSoonY1xISL4/Wa3XTVf2/rKFKTttz+JGfVTcDipYBYfHiZxnBFfUN2NtrjRl0L6ZIKjgETNpIb3GwDtXaCxtt2AI8y+VavUxl9ThrA7mIyZAze1aHeQMOLu+YxQCoKaQdVbwYWmRBqWuO/eGUBIKZQSf9WxlHAws+0gbkBoNgAMNt4MNCPjRiKobXY/2gEMwFsPwZfquyhautxcMCyLNVyIPBDYmvT3/ADK9NlNE0eI07NqBs/EsH2lQSBzQiRVBGog3YG1Qdx9x3l+o10rV524kyMBxvY5lZAXJrTv8iVqbGRpo3/iGmJylKLEWwy3QC0JBYFjTXAl4wDuCQJEsNut+QZNBIOwvxCxWogBBuT2gjUNVn9oQQ6qJ/aMyLVUboQYEP7RQ48CTG+h7oGuSZahdJIG/iWqHc5D7fIgT1tRb2pfOw2g+qLHqMaXgdpTkFiBv8wSrWPaDXO3EAlyAOG9QjvxcZlcBgVOod9ogKC9nYExjYyrDt32ggtbbXdeIbHGXL2PGk+IrIWVR2HBsROXUFJFGuJqB75GL6VPPiCVBckEDzB6dDndUBKlhYsbXLGAhylNq73tUZVFpCi1P/Mtd97D/ABBew98L2kRnGW0HG4uA5WGLGMo9q3VNvM+RFyuugaq4A/8AaHSsAX8/tCK2bxDfi4NCAVsix5gNjYXpe1rmOyA4iNbAgjsIG7Y9J2B/zHg1MYyaediOf+Jepz/71AYup9m4r9JSHJ3FhvEiaPNTKKUG5mUtjNNNBbUdVaaO4gOUyEgDcnYmWXFnWHYn2mgMDOYrlGqa8WS51dZdaxGo0QrXDU1CtSNHKZkRo9DKG1cVkSxUYDIRYkHHzoMbNd+7vA16QAFBPzOh1WAZEInHyplBoNRXuOZzscuuTtbHffcVJjLLlXkDjbgzOhK4xrN/mNOX3gVtd3J6ZdfCZrSYsB4mzGbnaOzQsYIpYwcSgoJlyjIohIx2lrBeB4T+J00/V3P+pQZx6ne/itf/APJKfOMf7mcOpqemLA7yWYVSqmk8q1GVqMKpVSJ5DZMlQql1BgKl1CqXULgQJIVSVC4GMS1XUPxBqPQ1jAPMNcwpMLEgma9UASyakduZORFtozCbIiOTNOFdxDpz5rfhAIII2IqJ6jpgqsV4O5HgxuNqqTPqpqFj4mO7Zjl/InquauxqPxmJYU5jUlco14zHqZlQzQhhRGBnyHMfeSP/AMYcBluhxM9emOilR+24+O8spTX3JjVBIJXsOONoIWm3Bri5xcizjfXwLJ5hDVpGrjmxGqtg0Ce4J2g+4nSD+vaZFKCGBx7FhRMFBkJJbUo4vzHe7bVuaq5MjjSCbFdpVZyj667d722jcRQIVGx+e0lj277HgiWoGrcbE7GT8igxLOLqGPtvXXkAwfuGk0K5kCgV3HiBNHc83sCZR0kMdNVVwnBXSBwd4qiWO+x232hDwUyKNyGgN/bTE1EqGDBSauH6JLcihz5lotTb3W47xr+1tVAk/P6QFHtHYS0xsxGnavIiGB06RT8HiMaiQqbVwTKJOyaSSCN5WRdLBTRYb7SiMpHgH8QAWUKvPkxwyexnKgkeRcQ+QNqHpBbNkeJMUd7nmr79pfDHUSRW3aUqAKTdX3EFDzZ2HzCYLUVJTVYPFSe9QdiRcNAurYgf8yivIVqF7gxhiA7sANm3BErUQvN71vKXXpAFGjsJAGbIRdbWb2jBbUeRZ4NdpSrVmvgXGDGUBoX5I7SqbTWr94wBTqwI2/5k1EarHNfpcsG/+2pCT7gfEhqktbAA81e8YAdQDWpPkSsjamBRQPmV6wvS914HMIrGAwotZHaMKeywdvESg033hBiwDAhR3mtUw0BQG9beIs0in/UeTCL6gBsT5EHWun5/EaBVWIHIPzCTGBdgn8ywwsMGjPUBAPbtGgVVFIYnajtKD2SwXYdjBNXZ/YwCDY7iTU/IzZ9w2ElHSRtz/iDS83Vy9S1ud408mVT6ibHMJzahU2/MVrBHN15gM/uA+O0aumlhxVgGpaqK+6yO0WcgUEd/Mqm0Wm/ckmNURAbUa3I7SwAMZIIvgQATpvv4EEAix34qWVDkZNJ5F95YIolhse0RpN7mttvEYobudpNVTkHuD/xGhlKkfb+IBXU1hR8wjhqmLk3/AJlVHRdJo+7tBXSCdb2QOBLGtbYdvErjfTzuNrl8AiTYbhR2AlasrZKAIU8XB7fdv8wgzE7GzUIh233B/eDpBW2yfMM6GB7GQY00ljtQ2AiWEDixqqH3am7fEt1yML5I4MpHUKbPJ4jGyJQOmz5Y/wDEfaKHHiZgSxthyK7eYTe21B0k+QCDByO5/uJB8SEArZ3rxL9k0LZizU6KAPAi9RLAFST5vmNr437CCASSSTQ3ktXR6QWBZu35gM9L7AAaotXMgBYBRyN6kVSWbi+28iFswsbn5FS1YnYGx/mM33DCh8wdDGhY/MgB8ikU/wC8YpUjb/MH0rJ2seZfpEDdQPB8yg2PupRQ/wB5EYURwTzKBbgjceO0vGb2Y+8drq5YKNbgAk+RFhb7b8cxhFNWk/kGFj0ktvzIhT41b2g3QFWbMVviejxHNqRtqMFl1kd9qP5m5calw3FkuaVa5zQxxtV2PM14slzbrLrUpj0aZkNiNQ1KrUGhgxKNGAygnWxOd1nT2NQ5nTEXkSwZmw9vPlV7njm5ZRQQY/q8Hp5CQuxNkxJU1qsUO051xsyulhPtE2YphwcCbcc6x1jUkaIlI1ZoFKMKoJkBLKc7SKYOTiFeP/ivfr0//D/mcKp2v4mJb6lsCQEA/wB5x/yDNT0ngNSqhmVKYGpKhSUfEGAqXULSf/5hLjLMBdk8AC5NJzpdSVOp1H0fL03R4+oy7azRXuPFzIelse1oll9L1zefFZjtCUXI2M4z7hLDQkFQHEsCVsN5RaG/Q9XiQbwAYQhZTEFmasQ3mVJqxbLDtw0BppYWoB7jYTJjO4mvU2ptRsACvicvkcv5HqOd1C6chkxze3RHqdwavxNOH6Ku2pzN8y2PPz1HPQR6Tpr9Hxf6mjB9Ix9nYTX1rX3jmCC42nW/6R4yf4ic/wBLzILsEfEz1zcTqyxziU1alc1xRlHI11RP6QXx6XYURXmWNQXUTVj/ADPO5CYlVUHkjcSwtJqHbtFkXuTv2hlyGFVVUbkAsVbm68eISkE/Zx2guxLUqnT+JaMBvvf+8BiD/V+0hBYAJV3sBBfJq3r3VL0HT2BG4IhQ5XfXTH3ePElabLEV48wNRQ3sb7QsjUtEUfEGiVgwO2w48w10MfbttxFKbTyfntKJfa+B3HMgeVAsfvvvB0gLSWIoPqIs/qRC12COT4lDNKVqYbCHYdPYTsIvgCxtDCFltRQ/MQBeQGl3JHMpkB+w2/z/AMSaip0k0RLbHarkujfF8RoWq5TVfrcNkpbK7/MIuNAbfipGAazuBxBAEB1G7AjxCCLS2QTzxtUlFD21HxK0uApvg+JVXkIAJ47V+ZNKC99uDcbWN0Ht9x2ojb8iAyK9WwIHeEWioxtRp094t2YBgW35qGgXfYgSiVL7c8kyagV10t2CwuELTY2R/wAyw4BI7yi1cg6rqpFTISUsUBxRER6TD3KCb58CaUfkAURvCDFlrbeU8FY9RxE8HaQhhpva+wEJwbsVuPMoGxpfb58QiHDoY6ue0gxDSfH+8Lgb18XALXkCi68GVVMrqfbxXMDFiskE/O8NnbmviEAWXgfjzKE5AVoKl/4jfX4TRpCgSMLYg2pG0nBJG/i5PSooTL7nNG/PaR1UjUPt8CVqXVYH6QhkFEVuYPCghK0pXYed4Awht7toxRp3DCpEJGx2vggyVMK9IEUb25l+kunkWu0dp0nYyji1I1na9oAnDqFgWfMXRAIYVp8b3DGvG1Xf/EW2Ry9VXaXBGoe4LvKXW+6g38iN1Npph7vxADszUbLfEASX0rrAO1moYYBAKP794xF0k66scyLob29/xM4F2QCQartcvA1dzt37S/S1k0ePEiqVvivEA/UI1aj7eDtcA6iO13zKvWfnvL4HNkeJVCdr23lIVvxDcE0V5MsYyRYIFb7iETQDpF18yswYLSMtHaQ4yQCLAkbCxIAda+ZVL0qynUR+nNwgKUbfBvtFvhbH8+d9oa6lOkWQws3CKQOu7NtGBrHGw/zBBJDBlscyyjbAb7du0nhEDENYBYyBzqAK7ealge33bfHmCTQocDvCo3vbZtJ71JsLAbUfI7yuCaBJ8yFSCCNqkQRyFR57QSbrej4lqhoUwJ7iUSASCBfxAjagvtb8yvUZrB3WquEhX7im9dpHJ7CUXp0769zDGQID76H4gWyrb8nvIrIrUwvxc1KurWiGYZK/AMFcQVgfUDGthxJkK6bC78mLGRiDY4ktNOVHDkt4NQQzBQBjIJ5aCMjAe7mWMtuL2HxGpoNGpiK25lY2ZGpto0ZSrEg/iBq9UNq2rgxz1jXPWNeJ7mlDOZiyaTRm3Hk2neeXaeWxDGrM6NcehlDVhEWIAhgwM3U4BkQipyX1KxRidQ32nfYXOf1vTaveuxE59RnrnQdNugJ5m/HOf0d6AG5m5JuEaUjV2iUjlmlHBMIwTIqxF5TGAxWc0pMlHmevZm+oZK+BOe6ZHJZqC/A3m7O2rOSNizXZlOdQCk0Jz+zluVy8iMqEi75FeJmLub525nYKB0YONhsIpOlxLZ308V2lnc/LX3rk+oxur2lgs3mdH+VVb4IJuzN/R/RFzFcvUHRj8dzNfeRvj7d3I4/R9Fm6zqFw41onck8AeZ636d9H6foadV15f9bf8TXgxdN02PThQKPNRhZe083yfLb4j6PxfDOZt9k9fgPVdFlwEbsPb+e08gisX0BTquqA3ntQwMQnSY06nI+JKZzqJH/7tOn8frbjl/L58Tp55PpfV5P/AECAf9RAhN/DmZt9Kqfhp6zDg1A6XSx25jT0rXsw48T2TmPnW2e3hM/0LrMQJVCw+N5zcmJ8Rp1K/mfSWwOFHBPxOd1307F1QIyJpfs1f/txeVnX7eFG0IGdX6x9IfpiMuFCcZHuAHB/9pyRztMOvo1THh6WTpei6nqP/KwZH/C3O10X8L9Vnps7LhXwdzLjpO5GLpMGTOfYLoXG5sT4T7w253udzrPpmP6fgx+ldDYk8mIx9Wur08psTn1ztavx8/LN0H09dQ3a52MWFDtcxqEO+JsZ+DsYxFcnmvibnX1hP4n7roL06V/8wv5ZfkTPjfKg2bbwY0dSR96ftLPl5rl1/H6no0dKOzGW3TtpO4Mi51bgxqZAZvXnvN5uV5v6n0eT1LTHY7zkPibG/vU8bXPY9algkTi9ZhGXGbE8vyc+Xfn4Z1zscQlwRtuOIaM2qmQ6vPIEMLpvbYSWjURsTtOLz3wogaudgb2kAvHpVue5k9yHTQ3G9whjQZQdR0Gga3IlC1Uml2uvulatNDXwOw3jcZ0ZWriiAa/zCAXO1VoBq2uUZxq57EyE25qyNuY/JS2PBrbvFjSSSORtCYsBV+3YfMXpJJ1HftC0v4r5uVoIBNXvvv3+JKDJQLtz+ZNSepdduwgEirO0iZRZbTRqrkXTTZcAbKZFNbE/NdoAIrVqvejCcrqDLz+JQYcNViWXW9NUp2NDjwYg393c/MgBYnt332kNHWldLGx5HEPG3pWFPPIgHhU1agd4JBbdf3gPALsFugNpCzKTtTXdxQWwdTGxttIin3DVcBoBRgD3rcdpDQb3bC994NMwJ1964kcEEKDR+ZQVe3/sH+JMgU0b2+ILDW5DA/pBGke0Lv5MII4zqUgWCJKKk7jfbeVq4ANf8SEgElTY255kQWivbztzdGpFWgdL18EWYOQ6k3NjiVqYqNPEaCGogUdvPiFkKsdlU/BitR0hSava7k5ociNFXYsmoWOgxv8AYxYRgbA795bayewPxGVbpgsgnsJPU01UWCQlH/8AiEE9pZW2jyeVZC5JBElsO1/MskCmJvzBVje1QVa5Bqs7jxDZgWGkVZ7QRRJLD9pQcD/gwDKgXvYuUAAfYbqRaC3yTvKA91jYGFE2Vl2avzGowylV+1fMyZBYo1Vw0WgtHepVadw5HJ4md9Pq7dpDenki+d4CYqFnf4jQZJZOaPcyA0pI+8CUi76StLcgWyxIIX/eGQljYHHm4z1ADtsYs3k306fFSDF/TofdIG+vueATAJ1ef/eAE0jej8wchYi02C95ZA8PpB2N+ZVjkUYp8jBkUbahZPiLLspG/wB3aMNalyU52JA2FRgzAo61sZmVjQre/MdhCPju973gUHIagf0hHLVkVZ2qKyLTbcXJQ/t/eASsSfNmQowNgk2fEWqsl6tj8RhD1sYPaUDq1X8V5kT2+3VR7mAWarIJlJkHJEmoPWxeqs/MIMMgJJ077iCHo+bGxktare/Eqww/aFA+N4DFdIJDauJZ0kaidRi2ynVttfaF9LYnSztwg2EzZS1gCySZrPHu3vtKZlC2FAr4lQlWKt/UljIWPtIvtcY5snfnyIsqNqWz5Mz4FBtRo3Y7Qgw77SgNz5k5FnauTCC2YaSd5R9tj/IlG1b9eYY0sPzASdQJJNVxKxAuGoXe9xpp1O91wRCUHHiIC7t3lCgrFtFHbv2jGFJVwiTQ3F94pySjENv5hVvsBH9PksTMGLLvsSNoS+3e5vm54b56y46mNppRpzsOSxzNeNp2dWwGGDEK0am8A5TKGFQgJJFc/wBMYsxAFA7zRjMHqxWVfxJjiMtSR6zOkenEoZKMuUYVBMvXNpwOR4M1iYPqhrpm+dpL6SvOKvu5FVvcjI5JINjuITHjVt4qRWClt/0nmcQAsdv2PeTSdieOeYTuPuO3gS8bL6wJNKe1SoZhwjNlVnI0LuaH+J23z9MyoK0sTVg1X5E4dnG52oGGcmqyamvtJMdOfk659OtlIVWKuGSuR2PzF5es0gDCVY3RJmDGwZwpYhW53jsnTANqw1XNXvf6xxxL5j6Xw/N18nLpo+rGNY0vW9cQWzjSF1UKszn4j1OsDICF8k9vzDI9LIbfSG4VxOn0kux38de23HlKMGVrnYxZBkRWE84uHIBqxkMh4ozq9Bn0oFyWD2nXi5XD+T8X252Nj7XFuFyAhhGE2D3ijs07Pl5YzZE9EF2NqJkZugS8rdGhIF7JN/Vr6nTZFHJBnB6PqNWTTe47Tj8lvN2PT8Xxz5Ofbr4fq3SY8Q1AJyQAI3F9X6cYgS1MbsDacX6hhxlQ+mj3riYVOjvseLnH+yuXfF46yut9T+rDqcJxotg0QZgw5UyCsmxHDVEFC+1d9qj8fT2wJb9JJ1bXT4erLk9NDYdWP2jV8rvCwLkX+4y8a6Bsd5pR2I9wudc2PqT0PFlyAdyP3jvUY9pnfDdNRB+DRh42fYepZ8ON5ifF51PrPbVgajuZtUd5zhq71DQsm4Yg/E7SWPP8vw/fy6GVdSTlZ8RDETYOsYCmF/iLyZcbmxYP4nPuysfF8fXFyvOdZi9PPamriQiCzsWHYGdL6hh1qa/InMD6WtxR/E43nHl+fj69GUhIY2Se57S9I2/03QMQcnuJXZbuuYZJyJ7gQB4mHESqQSxrzCAAxNW/EWEsElroceZEYPWmyY9CMQcfj3QywHA9x+JaW4oCr3N9qkWgwAr5MJgSaIHDDt2kDgqQRZ52luoau5uosbGkBBBgTTqv3c9jKZFoKD87R5RdgKv4gPioWAQefiJEJKaKKiwZYvTSqP15MYFfQvusfMoAigSBLgqzy2x4rxBLF342qEcZAFrfa5GXV4A+e0KgZAhG9AQEN7oLEYyrp53HaVpVqq1HxJjIRZ/BPaMVxdE0tSKQhIG9eYGRgN+RVbxVQZLsgbXx8Ri6TkP+Iri/bYr/ADCx7spI0le97QHuQuMsdyQK3iSSb9tGoWTUQwU2BvzFoz+f3g/PgQQsCGJB+d5PTXGtXUMH3WR2HERldqofb3uJA04yL0t91ESwyoB7Qf1lvkCY1eq24gsRpDabHnxKICX8EeITFlF0P/aQFQQ1V2MHWCS2xHAuQQOKO4lCj353uRVAFVv5kbUFIUioNEa3o3K1JqCsDBTX918SwS40hb+YN0YVDtwJDhCix3g6aoGMPpg7nf4MrQAA6kcHvFMqj9IRFNeoymFC+ZGbEujbf4hJlAxkb/AlDVp43kLj+4Wex8TUkVC6g7qRfO0AgUdzfYwvU1VQ1VKDAmz2FVJWdGoLKALrxDI7A7DxABsaU8RZZtwBUYaaSdQu7J7wHLajV0IGp/VCAUDySJTNuAd/MmIv1DfO0mujQG5kJSiOPMJN2vlQO8AWdgt+DKXOQDtdm5S4ve29iGuP2mhuTKvkZdCtkWYIAyEMQLgMOABuIShq2FsYF6kW9r+RLDBiNq+PMAYXUWSKjPT4PO0KrUOL7ywqqCSbbmoXtdvt37wG3JrzAJU1i96HMJgWsrsAKgKzIWA7+ZQ1m/dQvaBKLLRHHeHoGkcE8cQGY6iOwhrlvUSKIHEKDDkAJ1UGXkQf6Ztl48eYRRW/7bgDpmLAahUiJ6YUUpscgwjandQfHxIuGuW3rgGHpBA13pG1jeVYHRWMNtRNbyqIUrxvDdmNjkL/ALSnF7/PeKUt1KU1girlruprnnnaVV/dse4MIA6RY/WTADAkbbQtLItmyDtYkA9yhTv/ALS2ZyxUXR4ERFFBWxJB+IApSPd8xh1A2fG8hGOhffbbmAtWJNKNpZ12GUGHi0FjVAUZHbgL+PxGilujXPiFixggjkNAUsDZG/mELNEA/iJQ1Pp75QdG4G20DL0WdALxsK+J0Oj+oJhxjGRQHeOz5F6ke3NXxPROJYOMmrEwvibsT3UMdGMibmyOKmZNSZShFVLlnh046/DpIdo7G0z4waFxgNGV0awQRKMWjw7sQM/VG2QyY5fUr7VPzKxyDQkekQkekoYJJQlwIZyPrrlenFd2nWM431skqijm5nr0zfTjJretuDKOoNpI/MINTkfHAkcl032vjacMcQBtSH2k0ealM4A23uMK6k32PYXKZFCgItxgJmLDUTueN5V6UJPPbaUisBdUR+0Nh7VIHO8EgsVadbDbz5mnGXyDUm9mqB4g9P0rdSwAB0+OLnYwdEuBAEAU+QP/AHnbnnI+l8XxWczGLH0T5GHqtQ5obmO6j01VEzrrKcHTe03aiVsEGuQZWTH6gGtdjXu8TtJkern/AM+2XET6IGPEQvNXRjNeRCoDG/kf8zQiKnANb2Ip8gCVdHiak/bXssa9RZmZd9iGuMw9XZC5dj2aqBmDLnyY28/ETl60uun068zP2k9MfJ8U6nl3XbYzz74Di+sqVHsyWT8GOwfUGRdLe9fzuIz+bwF9YDF6oX2mOu51Hm4+Hrjr/AdaPU1JdbCYyoKAtxDydRbEjkxTtuK55nHqeGP5c8yrCsoBBvkzZiA51UfmIxYyTZ4Peb8XTggHma45T+PxfdUpWwDRMeljcix8Sx06V7hcbjxlKrcTtNfR8SLRb3U/oYz01I3Wj8iMVVPaWRXE3JWLSGxkcRZLDmPJgneY6ajPuTD0mOTEOe8XnOha7zGOe7cjNmAInLzKnqED7u9idJyWBA5nP6rG6+7TtJ8k8OH8rnxrMuXQ2oAarvcQ0L7CuTRiHzaSFP8AtJizayFb23PO+bp2sIws0eJAw06hdjt4lMyqaItb5MrYX3HeoQSm1AViCdwfEr1GF255q6gaRjajd8cxhPs/z+IVNRFNsT5HeQtdgMB3kIU6QwN+YHpLrteZAYDH/eV6jnkkjjmL16O52kLsRV8+O8voaNQCFQu7D9jBc3udvxtA1kqfA2kU+5e9fEaotiBvsf8AeWVsWbHgQDQA9lm+RD3PtJO+5EuoTlB1e0km/EMeqMfci4esk72QBLDawd6o8CXQoorYnuwT3HmZ2xuB3YXXiay6C7BIPaMRxR99UP7hBWVUyLiYE0b2HxKbI6opZeeQOZpyhkCsF9p/uU2JPbkxkMdxuBCYQMrYwD+n5EtHV2oC/O8MenV6aA5Bg5MZDE4yB81J4QWK1Gg2Cdh+IftSwaMSFdPdtvyPEaVOQWbFeOIVYOpX1gVQF38xQvIzHdRd1LC7FTvZvmC4cGr2BlP9MC3iK2B/xAZUACqtsOTJjZiDfA7w8h0r/TsX3kRTqW7hRIVsBTx/vA9UEXuJAxrgg+ZIBJZWKniOTSEGk0ZXtdP+6JIbtvKemnK/9MVRMS2VdOnue8GyRzvCXCLLNzBv5CWZVIHuivWJHfbtNGm+9DxBbCmu+PmXwJjysyHUN+wh/wBv2yY8RZh7r28SMwQ77+DFxaEGtl4l40BseeSZDpO4P5kfJQC3dRrJ6YgKZGBrtEs7Kx1cSseTSxbztGovqhvA7yapI1M3tIYdiIIRrC6a+TNOHKuPVSKRxuJRyKxrRV+ODL4XGTJa5aALAnY+YeT+kqqovVuTGHT2NEGEjIW32HxEovo3GPKNY9ve4BYHM7JYUk/tHdSgcKU488TJlAVxsZCrUgNbcGNHkNUzOSO0J2OkQhwLswUAQk+7TbAnmZ8ZYNQbtHB3Qm6u+YFtkogbg/MHEHdqUFmJ4EvJ/UNnetoWsLhOg0x2JvmTAh/bkKnn/mMQ/oRsZBou9PHeMyKNPJF7yrhLEF9vthqupd/uvf8AEEIQxCi4QGkAncnaQLP3V2ENHortX4llLwlwK08/MUu7bfoZMDC5PGxEcciYsfuXk7ETL7iSe4hqSyrdmWGiZveQeDC1KzG+B2i6WjZ3J5l6rBI2rbaVFqoLE7VLIUkAChDx6Sp5rx8xeq9gaqT0AOFg9p2FVDRDq9zVU0Yvu+e9ReQqchIFVdgyKAqSxANi+fMA4q4r8Q01ICa2+e8ge+Vo3vAQykPS/wCIRBDUQbhB0I2HIhJpdgP7rlFA6VoDfvLU0pAF2JbodRO3NUO0LToslgSRQuQCNBKgqLFE/mUMbFrBNcmoYRWA1OFI/aUS2NSAQb8G5qWwMx5SmQCzc0KEbN6jHaYS+ptW23maURsuL28nsJ2+PrblGnHn9V9GNSfmdDH0WV1vTX5nO+nK2HqNJnfydSuHGCdz2E9P1lanVjOn07IeWAjl6Ary0Bfqi/6I/D1+PIab2/mPrF+1ZPqHTen02q+CJix8Tq/U3R+ibSwJsf7zlYpz6mXw3zdaEjlikjVmVMEsyCUTCqJnE+rOBnVTvYnaJnnvq7H+c2F0KmO/THXpj02SRdnaVpcpbbMN5Ayksp/eQk72SQNqE5OeKYsCAWsc7CUx0kV33M3dN9Oy9QASuhe+qdLB9K6fEBrByHyeJfq7cfx++nARXyvpRWY+J1Oh+m5WIOf2jmj3/SddETGKxoqj4FS235m+eZL5evj+LJdtDpdRWlSvxtALov8AqQwwxU8yHJfaeiXl6lPVrRo/7w3ygCr2PMSTqazFZ3AYgGPssm0WXPX2n9ply5dfJjcKh0yuRYVTQ+ZzSWd9K8ntJba1Ouds/Q8mS9m3+ZjylgdtxNL4XxNWZlUSsvU4OnNdOA233Hepj6ud+aXxz5ZVx5FXW3sX/ugHMT3ic2ZnYszFoKHVsu8mMzfy042LNNmPEXYGtoHSdNZBM7GDpwANo6zMO/jncmh6fFQAI2moYUPG0NUAEmn9Jeesb55+qhjdeGv8wxY5H7SAkS7m/vFGDLUargiMxGmj7ax14gHQgXKTHe54mz01ZYpl0d4cP79mT2U5CrZnPy5Gdtt5tdPUNHiHjxY07CRv4/HmsnTdMxOoiF1nSg4yK2m7VtsIrqASnO8nXlj5e99vKZcRxuyVe9xeyrQo/wDE09cK6ojkd4iwbX/PmeW+3zb7C1uN+L5kxh6BU0LreWKIB1frIo5AO0moHIQSD9xhueLNFhBUabsb3zCKIasmj5kNWRqo3x2h+nktdCnzxLLgbIAL2sjeACxYW243smaVTK5JbuO3/Es41AvTZNG5eN2phqutrHeV6uygbkCt4TUQsXIG/gxlWADa+AIBdRlGjajZ/wDiRWPqDuCYFZOPao3O+0JwfSVg2/g/EF2rY/vL1K4q6Aj0ADuSdQO5vaEgANdz3izpB+42P2hF2pQNxGoaERiQTZrtFBmRja7EVICBwSNpA4F1v5EaqlDlD5O0Y2IrpYkBjwJSub2/UQS7tte3NmTTwt0D/wB2/feVQoadjwL7wrfURp/eRFA3Yg/rAHKWCqKuDjdg1NuFP7Rh3J9135hpjV/e27cV5lh5CzWRt7fjmUVsd9PkbwtK6hpsb1KbDlC6kYae4MqwBwv7QhsHffxC3Y0RZqru5Wh3+6wO0FsdUQxuTQkgqpJNiWmXV7aIMsLqFgmMVEu9X6yRAamQd6MFLY/dRj9SsaJsDeLO6k7VKmKB3K9vMIMNRFnaUlBC3aWRZPYQCuuN5W7NRPMI0ie3dj/iKHt77wYYRVUxFSnBycCq8StVgkGu8IbkE896hSwSr6SOZTFWsf5hMw2/zAJUEDiAwDZfAhXSkCxXFQCCF5sS0JPEh6MqxfaorUNTGzt4hNlIVh3MqrXnnxFUagE+7ky1VQbJF+BFHjvIjjuN5dQ58m1Dg9pQVXonaIVjqN/b2JjwaQ6uBvEQORAOF4i+QQO8sdQb0kfvC16j71qjyIXYW4A21WfI7QBqdjR47Rz6W8S7RTY2NCCgtl2r8xiAewEbXvLAXSCd4JYhjxXaENLoS1oyk+NwIvMHHPBGxlO5VBRupbHUgvmoaLZmONgvJjcZCYAGHvrv4iQ3niGWJ9jdo0HmYNYI2qqBisZGJQOPFxj/AHbbeIsg1sbPkSalog4U2aNyLd1/aeYCoS1gX8RgFKtgV/mNEJU4dNcHmCHVW0htuDGKoBG23iIfEbZgtX4lDg2pfaaF8gyyoQbnfnaZlVwhrYCMVie17bkyKZifSSSd/EincseT4gaQSO1/4lDG6MQTYHiXA4uXcGwADzGZjQRdfa68mKK6Nj34gHKHVVIortHolG1FaAF1KSrG1bUIBTRuv+8v+qQDpAHmTPyUz/y2YAmiNzKIIrULEoWBbMCauGGP5viCf6BCmni/95QTUb5FRhVUAduPAlCnyKALJ4gwOHGRe2/zOj0rBUJZQPkczO+nC3pqdWT/APdptx49CY1YEkmzPR8XGXUUcnpdRW5JGwEY3VEntCyMqZydN2IpcBy5SfPaemisY3JPeP2HeG/RZcaggXMrkjZtpkOyteM73Ji4iAbEfjmOvbrx6aEjhFJGrI0MGUeIQgHaRQsdp5zrXvrsh38D5noXPtM8/wBWunMS4IazzMdsd+mHSwybqAvbtOn9PTGiB2A1GYsIUZk17qDc2P1ON3OlPaTe3IMzz1J5dv4/PO7XVx5QRGjJ83OPi6nRtdjkGNPWLpG/eds5s19D7cz8umchg+pMA6zv27Sz1mPSL5I7SZ+lnycVpbN7qlNmrvMB6gNpa4t84YczGsf2c/t0FzC7vjeZM2ayTcyeuzcA/pCOPI6/6ZvWvt9fLd03VonSm2ANm5yut+qAuPRFFe8FumxqC2R2/eKyJiQ7IATxL9nj65529WkdR1z9SdbElpnOZ/mp0kfGBVqD4BlK66SSY1veZ+XOx6nap1ui6cCrErG4ONXUb3vtN2J9rUWPiNjt8dlbenwgATWpoTn4+pHmaEzg95fpK7NWqXqiBkEMMh71J9Kz11OfZmsSahFk18/iCSDxJ9bCdS+jtdSDLRiBZO0cuM18wXPy2Ys4I8S293EQlqNxDbOiiyamteLv68XYYMZ8S/TPmpzc/wBWw4b99n8zBl+vZDYQUPJkvUjhfl6v5eh0ogt2nM+ofUsaqVxG2rtOHl67qOoBD5TR4AMWDpAN/vOXXyfpyvSZXLOzP3N2IAahsNxtGM39sCmBHu2nHdY1a0VHABlBSt7hgZb7ncd5Sk3upCjaQWAwHu90lqMlnda2uSiPgfBjDpKgNRA7VKgBkAO21iCxATwZNJLXtCONSLYxoVjOkgb0djCU+weQTZlgAULlpQBWBLGlg10OwlfY4ZQeNrjANgf8xeS9YrYj5g1Dl9xDLYMElQ4Xm9/0hkkner5MoKpbWST2qA1UVTqB1d6lhVOy2b+YACqKW7PNwrNkWB+ZQJwtV6hX5lLSkijXzDRydq3GxkIFfJ3gVoNe3e+xlgaKDU3eQuQlLYHPmBuzWB8GT8qbrViTtXgCA6XZAodiTIFCLYO/wYJckUP/AOIFti2NMSa2HEtEIGzHftKBI5au1jiHqTuxv4MihsE2u3mjLKMaC/qJTsqkewfmUMxNGvjiVFoGbUu48UIDUhF81v8AMaMhJ1NspgOQW+3UJFKxjSKbeMCI4AGQX4qQ0NjzFgVZ5Amj0s4tThb38w3x+nQG4ig5XL7o5smofjiNQBKgURW8t69MV5uxKYA/PmDpvcH7e0kT2K6HP4uUBZ37ygCw9x/SRUY7odvmAemvmQElrqUAwYk8wSx38we1uncELcWw+LrzDdCFGk/pczt6rHe6jFMxsbthp8CPAsc7GLQEKDW8sknc8yoJ60iue8IewbcnmKAbkQwaWmN3DWhyMzGgKlhC43aq7eZZOw23hEek35EX2m+VrjAFkbXBJDWl2buXZKnWeRdysY92w54g1WgBQ3eC6MUq6MeyaWKk2Rz4gndTdH4gYkbI6kVt5jFGitR37RxKqNxQ8S3T1QN9h2EphOvvKV9zqG0YOlHJcKO1bx3p403vcjmozUwkubXt8GRsmpbbt4hMqFTW7SioGPY0T2MY0oOGAFdoSuEstRWotDfaWFF/EiLZi7DStCEAFawbAlIqUTqJHiLJJbSg/wAwHhr3UX3l2buplOTRya+I71joG1fJkhBhWLhR3PENnB7bCZ2dqDKTcoMWAs0aJlWGvdUFIvxAQmuNuJXrEf3fEDK5VgE7dhEinLsxNfpJ6m47C6qKGcspGnnmU2QCiNqN1J6RoIbccwAhKw8WQFfPeQkGwOPMCXtXA8mQ5CovTtx+YLFNJ883B1f09v1l/CDUFjvsPMFlyDgWAdjcPHemxuDBBbVpO28iicEgALwaudHo8ATp/XyCiB7ZiHKKAeaaburyscaY8IBXv4nb45+UvsroMLZuqbIftG/5nR1gZCSInpz6WLSosn7jGuxegBQE9HEyBedGfqFYcVxNGIv07BmSX0zomTVkH4nT/p5k7GaC8XVY8oq6PiB1HSY8qnYA+YnP0JU68Wx8QMHV5MbaMo2kGTP0r4DvusLHN3WOuTpWI34mFBtMdOvHo9TGpFJGpMtmjiLcw4rJFReFfUzovYmM+s/Sv5vS2MAFYPRUeoBOwG8L6n9ZxYFONGt67TUzPLn37eWzYjjzNjLaSNjA0uHrG19oxnfOxykbE2SZXBIGw7TyX34TzFJpogmr3oiKssxG4AM0IgOz+1uLlabO23zGptA+UriVV3ImX1DVA7zSQCb7H/MU6K4AUUR45jafaoMp0nTsahIwJF2doCYHLjGgtqupADuG2jybdaU6gY60oDexPiU+QkkXve28Xj5OoQmUOx258S/atX5Or40Bb1AVcWOKgaA533YQyACPmCWBNqpHaZ+1Y+1U2ADcAeYCYicgFV/zNLIBkUeRvFYyA4IuPtTStYxGhwJox9WoIIPu+IJxozXVDuIv+Xp3bGfcRsfE39o9Hx/NeHUxth6nZhpfyNo3+Tyqfa9icJcGbC4C5LJ3s9p0Om+p9RiUjIuoAXc3z3njXr//AFR0V6fOO8YvT5jyYGL6riItgVjV+p4zjFt7jOv9h/8Aq5o06Z/Jj06bzvMY+r4wR+IC/V1Uuxs2aEl7iX+Ry6q4QsIgAeJyc/1gADRvMOX6zlJ0hd5L1HLr599Ox1XUlFNEUJ57r/qWR3ONWoeQYOfqM2VjrchfgTN6aM/2uDxZmL083XX2RAWssbHMmr20RtcZjXSK8ioS4gwINzkwoAemdttiINksbP8AiM0mgPntLGPcm6r4mRR2QkciRWLDn9Y3EV1fbfzKKKCVG683H4Sl48is5EMCzXC/MiYUGTwIWnSws73+kqLCA+B/xFlCrnfV5jXajVbylS61mjIYUzVlKg8CGhNDa723kJo8fvKL6SNqswJRJaxVS9rk9SgQQb+ZZPtDdu8CmRsle+q5EhxlG9rWD+sWcoZwo2rYXGsV3UHf/EuqA6ltSboSaWrc13jQTbbLvvRkYkruN+1QhN6W5BJ7yzkoGx3jdAAB2s/4ijiOn3C++0aKVi5J3q7jGyaqPcbfmTTpagNiLuVYLVVkxphyOrYyu1g3fmAaBsNXaWdFg1Vy2xK6kau8KWzg8Ux/G8WCNVnYX3jxjCA2NzxAa9trJP21ImF0aPZT4k9wHFAcGOIBBWvkERWplbSRt+JVwoZWAo8cQ0Z7NLxztGFUayGsVvGL6en5AFweixrC01EEyGxVby2Smu/aeIJ38TNQtGZ6D7SMu9L5kcHbtLBrkzW1VOhHu79oPuK7mpHLHk1Kvcd6g0Vldh+8gJO3eFr28CWr0uwFwTFshAF1tKtiQoFL5gMzsaJjMRUH3sDUapeX1C23EWGKgX38zUWDGgRp+IkoS3/vL4PA1FC2bb4gjKNVHiQgHa9/iAU3APPxGqZr/qg2KhnTkHOkDvFGk8w+w3uSeWcS7tV4ghwVIojtJ9tkQL9327ShyqCOaP5hCwxvfvvM5dr24lAuW8wmY06uOwgat9uRIvAC8yiDwP3gw9NJFhgPIveQOLu9r4iTZXcV8ylYhSD+kuqdlC5W33sxZo+wb/iRXI2bnmCrgAg7RVNG6ihuJVECztXEmN1s3dk3tGZhjtTjckdwRECPTa9tvzLKMAN772JTsb3h8rsTfiNABeJNJ8XGimX8QSa2B/WEQYAQTxtvKGJAxN2TtUNHI1C7B2MXutGTAGXGpyURuDYMaqDSKo+ZET1d3OlfJhjSNlJI/EZQp8RDjuIL4xqXkmqEer21Kb7Qfcx9qi/MoQ+IKwYGwN6hKv3MfEPJ7aU7m+RFtbAijJ5ABKsVv/xIUVjR3MbjU+k1/cYQUCxdGAp8BRQVYbw1G3PujFFgA/tFO/outDUSdzLmg/SLKaJBEiICm4FnmzzCbMHYE7NXI7yr3J02BsBAs+3vsvEW70BW57mGAWJ1beZVXx2MilrlcnvNnSI+UjVekRfT4jmzBKrzU64xrjUKgoTv8XF9pRDfGEUBR5mzo8eMn3n9JiojvLDkd56B2MvS4sg2AH4mJ8Obpm1IbWVg6xk2O4m9MyZl/wCICMHVrk9r7GX1HTJlWxz5i+p6T+/HsYHT9SQdGSQZMq5MR0N9plpNf1AA4lPzMqVMde3Xj0asMQFjBMtjB2iMrUY6Z8w9wkoxfUOpyYFAxNRacpshZyTZJ3ubPqbXmVfAmB3sXVEbETj11fTj3fKxlJtd68Q0ZmaufIgAggmq2lKQNyd+8x6ZlOLbgHgQlpm+6jW5MSMlXUKwUs8RAR9ikK3EpQKOrkjtAAskEAgRuPSQ3II4lUO6gBRR8mVSu9UAR4krXkP/AOiUAMeQGzQ5uE9r3tq4vYwSdmABvzCZlP21+IKMBjO9NfftIYX/AFLvkeJHHupfEMEUT5lEqRWrfmQxHfTpbv3uWGOlaqz4kKXvdg8CXkUKo23iIpsYK2H/AAJQU1xVHmR8l7dhL9XaiPwYxVKSbsbiHRGOxx3kXSFo95Qyf2gbDvAoABdVA/EvgVd/8SgLetUtyAQoMGq0DSf+ZWjkAj8wz7sZA2l4ltTq2A5MnkBiRgT3ELSHJbg1QjFyIQSCFHgymyeKF95Qt9JBHLSlAvcc8S2YjldzKFlb3rsZdFmqUdxCTSD4MUtlyt3INzzvfEGmuAoDbG97leod94vVtQ4MoqVoAGQPx6TtsBKVlNA8RPu7LdeJY7bGU0zYMdIuQAtpNnmiBAdqrt8yDN7qgNRiTZ5+ZXLCr5gNqa6NfMPG/ncwgWUpe1/PMpb02e8aHBXTBsDt8UYCyzVv/mGjkgWOdoD5AKu74qEhDAE8nkGJBHXY8EfErZsnMplsmmv4iwrBjvxLnhcaEcBXHeqBgZGKoNNlvzBAUfmEeBIgfdxd34jlekCkb9opEbIu3I7SyhOM1uR5kwOOpVBrbwYCugJ1c9oGp2pWv4BlMAT8VIG6wTd7StYv2nmAqkIRLRQBXeQlM9UkV37GUrhW1EgjvFZAXIKnjaosY31fmXDWp8in+2xKYgnkiIXVVA2PmEbHe4NNVaJ27biQY1Fkmy3mKDGybl67oHtGruo2NdV2dj5kr22LoeBL2Cjn4kBIPAH6zSBRtT3W/wAwyByRVwFYg8RysGU6oUgpqN95bIdhU0Uq2eTBBYkk/pIhRWl4imXewd5qAvkivEA47siF/DOSwBOwg0TvNHpgnc94JVLrt5gDelaELex2vvB0/MI2F8xpq9Iu73lMBdiyZYY6QCKkDDjuYUIo8xoClfmoF7C+Jeqth2liA21UZYIq+RAbniEgF0eIxPImQBQfMAe0f4uODqWGrYeIk2QxGwuVago7A7xuNd6PMyuWVgRz3hh2G+9whr6gpgUaF7QvUpRJqsXUaqmJ1XzAe24EMGxzICbsHYSewtAy0fO0M5KWuZHbc6Re20iJqX8mUi/U7QsmRlK6jRgBKYdt5WdS7mtzAYuYUYs5D5JFxarQ32h0W2j8pq1sg7nmMVdW9/vBxHVQvcSgTqYXQEqibbeFelbXYnaKsgVdy92TnfmFGMiYzxvcYror+3iZ8mIaFYsLB7d5Qb2nzGIbrtrrYmEXXVaiqmZCWNSxXmoGvAdeUCuIBOhrPPe4pXKtYNH4lsxdRtfzAZd+6oLrq/NRb5Do2O8LWPbufmTRDp4I3ELVYA73B9x3AFnbeWD6YBqzzIGDUWC3QPJMSpKtudzDBLsCAbup1+i+npi/q5hb8hfE68fH9gX07pvRxeowp27eBNJ/EItcC/M9cn1mIomARC1DtALGBcLFlZG2MXfmEqluBZhXX6fOMq0eYvLhxDMHa/wBB6HpXB1Pt4Eflyrg6ka9kK8wM/1F1fHiCcXMiiN6nKnUXkxClBqTGlic+ptdebkRYwSemRCAmMa1JnybsJqqZ8+zRVcP6gdXVMByABM+in2on8w8uS+rynneAVBe1bjvOF81wvsBxOSdF1zJp0FSe/aML+kwC7GUtZXvhpLNTwVkJB34lggAA8HeE6A5GVePmCVsfpIile8mntHIKZvdQqJGA0W7eYYtRtuK5gHuAOBtzI5XT9197/4gP7gw1cyKobGobb/iASD47HeUFK2GP6ylfQyrfP8A7SnY0u/eoVTEE0d6gtjujQUk88xhZANIU8bmWGtvHePENUoohbs32hliRQ38yl5UjvFkHWaMiahUN2qU2GzZ7w8d7/Al815uXVARqC6dq58yAMTXeNZlNeRz8wL31bwi6INGr8iURTFW794RdGYNdUN4JBZtTbCT8gtBWrNRjMoXSOO/zFa9TfI2hX7vxHpSyngVtzLxIdgTv2hC7JrY+YORtICgEV3lDFTWwUHceZbKwBDbfB7SnKrhFWch5+IsZLFMdXaiYVboAmpTZOxg4lCFnbgcAxqsmkA7GA9atN/rKLRlXHt5uFs/tJoDcf8AtFqPaRfJ3gHY0Dv+JD00hRq2AFjeKY0faLlKz0b78S8Ab++t94iBdDpViLPJqRcYC3XMe44CjvFsxX/4gA2woA/MDeuIwZNZoj9oSmxtIhZR1K0xv/aErMCdQFjx2hkg1tv5i3U2Se8onqLlLN3vaHX9MmzATCwUaSJdOQe5gWEAX2mzIcW5P+OII1gnbiXbNzsPEfY1BjUWbuuDIACR44laTvUIC2q6HeQMS1YHijJ7Qxo8yKpOLUTv4isgI3G/4gG/Cnnfky1Fmj28QEJI3MYCuoACu1yhTJkB7kSwpO4/Eade61sO4gqQcgB2+ZSKOI9uYK6w4YDYGNLnVx3/AHhWFN8kwjMcTXab94XpM2x5q9o3IpB2FDvIp9puTDIDZCp78wGKs97ixdxh9/e/mWijUoNaR3jF/wAgQVKkatxuIL78ceDLzjGMzDEfaDsYBBJFnSZcDimlq7mE6ACgN4WxYsxF+IrVrc77SeQO+qjLJ9td4RxUNR28QSfTF1cGgBAqoTEhDRq5SLZth+kt7awog1SC1JLb81BIBA3G0tcbA3YgnGQpZt/iTDVkWaU1LFkgdu8GmK3UNAdrG0SGpp9pPfxAAs33jHNrAX2+6rjE1W5UiQGk93PiMxgUbG8NE1t7hsIkC7AHArvK0qaKnbxGunIWqEFVo12lNU6Agf6t5YW8XneGm7b8S2YHGKFDwJqDI4Y/aP0g6XvihNjj+idGxESgJ2mVLGIkEQytKB3EIKQbrmHpBBA8SDOFJuRLLAciMK6TsxvvC9PSoJ2uVQMK/WNRAMd9jZg6TrINAAWLlOdIIXcGWCKV2U89jLbEw30miauUMe+rbmMTqXVioNqDKjMMQ1efzJo0gkHnma2KZBbrv8bVFthV/ej/AP8AyYXGfCKbcwglMdJsGTiyNidt5EGmABPpsLEtsqsAKG0LKafcAiLTGCpP7Qhqsp/XtFmgdK7eZFx6EJPJ2FQVVxXYy+11Z0giv1kNCoBU+7sTALkEDxJQ1RsTG42pdNbERKEgb7Q1fceJUUyad/iCDpYQsjBjvz2gqLIJNSH5NDgkG/0l0+VvbvvUWmJshAUbk0BO/wBF0eLpUBPuydz2E6ccfZQ/T+i9H+rlHuPAPabHcfrFvnF8xZyqTsZ6pJJkQZf9IBa+9xZcHYG4eLp82b7EJEomraQEntOhg+lMd8z6R4E1Bei6QWxWx3JkVzum6LLm300PJnUw9Jj6ddTkbdzOf1H8R4FYp066z8Tn9T1/UMmvqW3b7cY/5ktHX6v6ouJSOmT1G89pz8HVZM2YnqWWiOL4nCy9T1GbjZfA2E1/TCTkaxY+Zidy3IO3iw49LLjcMpPaR8npNpO1TN02OuovCbs7jxNvUYx1JIAoryZ0w1eHMHHkRhHcRXTdMzGiNKidFsKti9lWJmxZcY4nOtzauBnQldyORM+TGVbcTFldpdeUyj/xGQAbgm5n1kXewudfqeh9TNlOJhrvcTl58ZR9LiiOxnC844WeUdjQe/iVjehY325laWK6TupEAq/2rsK3BmUpnrW1SwQTZ4AmfSdQIEP+2gCfxIU8N7CoH3SK3A7zOcrGj2EYGDe43tFgPSNXO8ZWwI3ma6O0cMh0SCFLyWB3lHah3HBhK41bcd4Btm527RQeMFquTKoUkfEtHoKeKjAyuBtv3lPbORoUEk/HxCcjGqbWx3mgohX8wGXU3FqJEDiIpmY7tsBAYHSSOYbADUxFbUN5TEEKvaAJyUtVv8RJYgjfmaHUECjvxEHHS6j2kBGgRUtnsDsIONfab5McED+01sNzLIAXbcC+8s6ma+NQ2MjG2KgUb/aXQ0gXdcxigTUz6WJr/aRhdKbvzLvgiWGvJsNx4gVwBya5Mnp61NCh5jt2XcU0AllLXsCOIABaJsX4uLbVZI77fiPUgMG5BlZNN7UL2gKKtXN/EsI7+40qgQwhod5TMKPaFVWVjtv4hIroed5YyANprtyJZYg2DCD3GwNmCByCD5lI103Fwhuaa7PMLFY14I7yzj2NGhAOrGRQ2uWWIJLWRBsQjSAALPnxK0nVvv3Erc8fbcNlbWAN9oRe5NKSBUHSxb28gd4RXTwfdXniUSy7izcYBJIb57w8g/pqBvZ5i2a2APeGB/aTRBhA7KaMFTQJMcUDNfbuJAhRbYbxihs0Kkyb5AgFw1Pt3WjBX2sWv3QLFJqOne9hcv1CrFdIAJgFsmslhYPaAdTMdiB/tLqn+qDelRt3lBRqonY8EwUXTQu94btYAr9o39oCwgYcykIa96rfeWyEgFtrMr0waJNV28wUb7qPcZa04pjzF137S0O4smj3gE1DH7eAag42pWocw7Cqw5ijkHp9h8RU9B9Kzq+0eIRTfVZrzJia+d/zDUkSae15FFVe/eLQFbEY6+7eANxtxKitdEAmGzKTVXFhO53ln7tuYUb/AGgjvJdSOxVaAuIBdmsiA1RbVCIAu967RIcjJuYwsCm/Jk0AzaW5uWmRheqJdfdzDewQDzHsGWGi+0tdJXwK2+YhnNaSdvEYFsqbo+I9g7Gg7bxiFl02bNd4rgfMV6rEn4l9KbkbTdHa4IfaX91bbQmxhjQkxMUhJjA2r28SINIqt4ugQWvvAalAmCa9TioCgnfgRWojISJUamI87CAGB7wQRoFwNJAv/Miw0CpbFnNHc8XBo7UbEmUMtnURvxLF1WUP6ZtdgeYWNlKD28CoxCWU+psp7RRXS1AbQUbOosc0OJn72P1jnB03VCANLX+N5KatHIQk95ZT26rqLD6vb3jUSyCeBBq3x66PjxFMdLXHsSFKjvEcNdWIpvgNawb2lqA3sFj5ht9wJFCDpskjf8S+kAX94vgbCXdE6tzDVBq457yZEGokc1IEnc/5gsELagI1cLabO8t8doqDn7jAUE1e6tu8gxhzfAENFetK7CFdUGOwMurrMy1kUkbCW1n7YxxrNqL3gA6fkQYf02X0zfcTavVtkWkNtOZsT8RT+ohtGIPxO3HeDup0/UZBZofkzRj6BBRzdSq/AM822TOFF5Ws/MzZcuUN7nY/rO07ivbDN9L6ManyByPMTn/inp0UjAl+J46iQCxPFw8VEfMzfkHaz/xF1eYHT7R8TJiHVdZlA1s9878RGNTX6xydVkxYciYmoE7+TMff9prePQ6ABRWTMe/YTI+d8rF3MxLkJIJPu7XGBiVoiz4k66tQ4k6hXBna+mYfTwDI62GiPpv0t+oCtlGkAceZ3caaEOI46UDadPj4zzVB02NR1Q0ChVmaBifG5LDZjyIvpwRm1djHvkOg6u07AWyNgO4JU94eHNxpNLdmTFkXPgsUe0ysPRauJKrYnV4x1HtsXsbm3JjTKu4B+Z55izZbvauJ0eh6lsftyG1PF9ol/CuX9V6U/T+rXqQ948jBSPER9V6MZ8A6hB715+ROx/EXT/zf08om7WCsThxlcCo+5qjHfMsPbyFldr3kVlI35HEf9Q6cYeryYhfNiZghPANzxWZWV2tHyfMumW1XaxzBq+R+NoZYKpPeT0KCqRpHHmUhF6R+sE5DVVVwUDVrGyg1JdQZrRS7XCNKQCaFVKSjQ5P+0LKBp4syKoNZAraU7023EENe97iCGGrYWPEUsNBLJZNGRXOr7u9ylYaRfFVBG67QjQXZt13/ABJiyFbB7xattL00/J4lDMjh23GxEU6trAA7SPQ0kG9oY393AkBYgoWmF0d5eT3DURUAMS+qqFQmy69j27wCIQIKN96EEKQCFFkwVaq7x2M7WZVpLY2GQWQDGIALUncjeQkBQ3Jge4stiqk0CV22O9yKtC+8YRT7Det4jRkuyfyBL7U1T7gVbtDAoe7uOInGCWBugDCZjrsEheKkQa4iTXatjKfCtD3nbeEr2qnfYkGCMg1bnaBS5btADQ8xeTIA/wAw9YYs1bXKbBqpmG8uKLEKtzsfEHIPEsAA+O0sDyINKQkJRO8arXtxXmRUsk1CxLROrvJZDFN9u5o/Mgutu4l17/dwJRyaXIqisIqyLFciECa1b7bSg6sDexuGrhOG5MovGPdq57yzwwom94DnSNjdy/W1baRXeTExDh1LrHA3MW3IIJ/McMgbJ7LHahIaAsfqKlUrHkP5rzGltQUsO0pVDHUF/EohtO1m+0YKu9pDwdh8yiHF2Nq2MhBYDzJiKtmAHA8SkAB920JV1mzsQZZUA3dmFMXQy1xY2MWXCMAN/mWd8e1wEQknUJQdksfjfeF/Yb5lDYnusHINttwBGEgksLpNVX7SgiiySR8QVYMDctuLs79pBHN8CCUtQx7cw1ABLKbHgyhlqyAKhFY0jWUhQAIrWBRXzGDITsBci+A6rG/aVqAiNZjsdEbibZW+42MGiKle0XfMibXqO0NRdjVCJBFX+0Q7Wdv3l3pW/MGqZd75l7nvIoLG+0YBpH5mUKG7fiNCg7nf5iypB8wtTKJfS+Ir00GUmyY0Jq3uhcFF7nmQ2RpuhKgXV1NDzB0FVJq4dlW03Y+YDOQdPaPahVyI1HttVyLiVkJ4i2VloAcSVGkODd+IpdCggte9wAWo32lqBpLnYcSBh+xhfPEr0l0WZYII3PEE5CW24qWC2UaarZRBysXwKVNfEbXtHmAxDKK2PiDQ9Oxbar3jcjb0BvFh/TArb5ENNFHI3A/zKhRJFC+Y1bCre+0Bhfurapa5NQ8AQKdGIIJoxehlbntVTQKZga2HMXm0hvus9hHtoJ04zYXeTWdyveAqZEsk3e8HWxJXTz3lwO13R7yABmq9ogEhhHN7KreZZxH95C3VCpSPpBv8St2thzUZ6VtZoal4ghT5go23MiZi7cACZwhLHxwZPWGJiGJB4qazyuNZZhekVImQ+pbG+0UjjQDdg7SEigpFE73M4Y1M4Vdv3mb7jvxcItS78d4SjcRhIpGGOwN7gPiFixsYD2rEEQ/cCe47SKmkBdv0gMNwRL1EKAdrMsitxvE3UK0/3ML+IvKiu9lZqQeoRYo8VIU4NVXE3uKyejsw7f7S8GJlyBW48zUqkk3wJK1XR4MalWyjQf8AuMy5gaAUVXM1K9H7Zs6T6Zk6lg2mkPJMvMtIwdL0b9UVVB7vM9B0X0jFhYPlp3H7Tb0nRYulx6UG/mMYEc/4np54xT09OxyteI3IFNNz8zGGIheodJANGdFGuPRm2Ox7Qs75Eye1QyHn4mVcmZsq6tNDgxzZHGoAgmNROmyp/MNjArULi8mItm3uxtFqrr1COOZuJKZVylbUyKyZEOFgGFeJC2pfB7GdPqMS9Thr9jOI2vE5RtiJBuw59aUeR2lswEws5QhxxwY3VqHMGuX9ZQeurhfcRVzm4szaipGlT2nU+rkr6RHkzkPbua5nl+T2KfIdRBG/EtgpRWI8gysi6lV6o8GAdXpmt97qc2fI0T1acfaOxjWRRiABFMbkwgpiOrb4iSCFN8rxKovQZWZhsOaEtUOo2NiJWLK2quQRGq5d/muJKhQQaxf2kRbdOANnIbzNOjU4FUagnGTV8Ma/EAGTYHnfkQSCGA/tIq41hqsVQAqQreIbbwFsNA+IRPtHkyABlp9gZag6SpHeGgMNwpBNeIQIKFR/mEy3W3baUCNQ2o9oZWu6hSKMBkYG6scGOyKbvv8AEhJOHbm5lGcAize0YGOlahBhp/WQAalNd5VQsSAtG+8srW+rf5hZACx0myO4gkAJ91m+IVNRBGoXQq5V1tzcJCAhrzvCUhvtkRRChFXvyIXpg427UZNBdrEc3/lqhX8yxdZWtVAHEpWUUtA/MY+jJlGO6+Yh8VZSOK2MosAKCtbH/MMvddoth7tJ3lFiDZ3s7SL+DQfIqGXT0/mJcuNIr5/EsMFvvfmQWr3tVWJRDV/zBDhsg8+IZN7iCqNkjfcbmVepgxEYtnSNt9pKsEHt4j2KoE3x2lhVsHky3UXXHaAoKWCd4F1bc18S9B/tN+bgOQoDb6vmOQVjLck/4lQp1KtuSDDViASBv3kN6COdpMQIrWOP8y6Kb1AL1dtxKDNQhqNYbbcA/vFqaxkncjkQDOVlG5gnJ7gYsnUTeywkRm2AszIL1NN/7SBkvc7eILo2sLVCLZSNv0hD1dXY2ahkrp5IMUnTMygBrPJ+JYRk+82O0saELAu9oeoObA2PaopiWNSsdr/dv8QsgvbqbtKVTq9u8oFjlLNx/vDB0uN6EIWykn2k1K4OmzHaxuoiv7qIhkAVgxBuMUEDcmW3tYN2MHexve0NZiKoqx/mWCbG9CB7uBtLCiqviajKytsd4GRbXvtCKVbXDxaRZc7eIGdVO12BGgAjfiGxVhp07SaNvbKnpS3xW0MC1XzLNKovmUj+4eJMPyFgRRlf3jzH67OogUInUWcmqEYVG1BtXaWpBG25lB9Wx4l6dIsGQATeSWyWR5h6Lo8y3x7r5gC/sAraC5IosLuG+PVwYtsbPQB4kBIAdyNjByW1jhRIVZAFJ2g2VY3wYVYK1sYygcYHiZ+0IORtINCsDQ7RJW2vjxIh32MbsV32qEK0M71W3iTLsKHFx2qhdSe3R21XLoXqIxkeeJQGkE/7S3NkDkAyO3A7XGguem32F1JgGPXqyXQHaF92MA7DgRgxIGpCWBHPzLFhJI22qCRfEIpTEEy9IFVuTKukqNzfBhZcZ5B7Q2SvaTvIMbaCSbmUZltH4sGamOyitqiqa6I2jCWAqULyqPcVFd5nbEMmQO254muyAVrtvFkBR/zGgFVcaEftC0qwF9t4SaWbfiMbGCLUVJtWFovqalIF9oIVg9HiNwqcZLUYB1XfIM1pocgDjSo3HeGq+0cExYBUkMpBuMVTf3CMMLy4yzX43kxr8bGPCEBh5grj+73QBChUNEXfbtBdgBsSfioaKVcGt5VA6ifO8KUpOr45hLu1Kt3tNGLpnznTjGoztdD9LTp6dxb/AO068fHemfZH036UNK5M4uuBOuFCigKEviSxPTJIq/zKqWWoRbvVEcXvNC3xgjbb8RZQxpYCQEGQKAo73HYsa2BwDBJqVro1INuXox6YfGfcN5XTuMurG455EX03V6W0MdjB6pvRcZlPfeFPU/y+T02PtPBmf6lhDoci/cvP4gfUepX+V9S6OxEAdYr9MCx5FGQYVYEUd5WLIRaE/b/tOd/NaWNHa4Qz6sgZfwZLUM+s5B6CebnHJZslpxQInY+pY66fFlY8kipzVK2K5G1Tzd3yasUAFbg7SkJ1aeAJHTSxQ7iWhrt2nNlHb+ow7y9akau9UYJIbJY2gsDZZTtCmJpU9gZNqJqzA16l2G4lYnIF1v2kWtI9qGz7q58QcbE0rC4IJKksOd95Ede3MIvIu+x2Jjg2MYxQuZiTZ7g7XDymlFDYiERlVvxLa2WyOP8AaQJ7RXJlojDk7VCqIuip38SlQE6v8QsZC5CCLHaCa9XY7RECATk3JjCDZA+2v+JWQkOU4sS1B03yQO0q4zqjHKBe3eNBDMSooDaRUZiKIG8hIU+3ajAIHTZbgnmWwRWJX3DkERRYk03HmPxZVx2furt2hYTe+hV3fvGY8ZQEXuOZMmRchsAA/HaWzrorv3MiGIAEBvcRbhma1ewJCV3HcyISr/kUI1FmkF9zBzOCSSNyKhPpv3mmHcRZUPdGx3uFiitgEcSKoZlJ4EsDQtE/iFkoKBjG8Fq3XUSy18xekPe3EI+xFU7uRZimZsJ93eDTMqYwUKj3D7oBJcihXmEraSH3APeML2bUWZFrOC3jdTcLJkp/zuYexbfkntBzt/U2UVxLBdrpAu73kI9tg7fMWqgDf9hGE6dq2jALEemR3IqTFkJ9vat4rJsSe0vHYYFbrvcYmNBFCwf/AJgB7vah5h4xqtP7f9oJZl1LQr5kwOwtVeBKK1qcUD5mYOyj58Q0a9xx4lNUVFgmj+I1g3pDSQD/AMQUBZq4PiVk3qtmG1SKDIX3raAmQsSjg32MaHYkbfrJW++0aLTI2JfaedpEyh/v/SURyCLErQeK25lhpjFca7C7kxoAAx5EEYg390LH/cvxBqmYsQe1wWBYjavMDHqDV2jXDMpr9ICipVq/zDAqjyT2kDa61UKhNRoNuOx8SJaj7IB2Eog7cS96Pxv+YBIrbcyqMkAHaKCe4EnaGTsJTBmOw2lT8Id9+JaJ2O8pwe3MJLG0CyApsw6obSKgYiztFlqyEdpVWPe995Dj0myIJJD2vMYHZl9/aEA+Xb7YN2KO1yZebHEtSp3IgUP2h6Ro3MptI+TAbJTCzMhwWgLO/MvWAd5nbLqyfEIsC0qDNk2P2kAKtttLRgOYRZV37SKp1F3IVFAcSsje8eILmzAJcaVtIUU+0Si2lQBKU974g1SgDYcy8qkVW55hY6TerjL7HnvCey3IVBfBiXGqiDH5FV0A4rvEaNIJG8Ce6+K+YfpgqBq3G8IOrY64lrj9NdV3tNQLxmh7uAYxclDYwFAZbMtQGYASCybF9zJjvUSZHsNW1Q64/EAMj3kHt/JjVfUDQ27xbUVJ7xQLVQ23kGoBTq3rbaCaCi4ks5NaaqMQh8Z1cjxLqo96bX94IUaQp3gHUwGkmu8Nb3rx3mdE0gDjvGaxZoXFXR33ghiCDW0o048ZKF8jUIJZdwq1W8mouvNCL2sAfqZbcNG9ulnZjL9JdNGAre4AixLOemC+Y01CpUkDvJ6Y2/zJ6h1iMsmwORzGhVnVpreDkxEPt3jAltrJ7SsvuoA9olV0+k6jD0mIKo37mbcfWJlGzTzoVmamPaNXIcLAA7XO/PzGvReoAOZZcGcNerYkWxrxHP1xGM9zOs+WDfkzAbXzKyZtCbixOKepYnVxDPWOauZ/thrqjqlZVrfzCXqAdQuiJw/WZcljYGGmTJkcgEyf2prstnBWwYrL1AI5nNxZHIKHkQHLMxA4j+2DcetNggcczSc+Tq8HpLse5Pica2DVHt1LY19p3reYny+TXQ6nHjbCqZMuwq6ieoyYMahUYlaozm58jPiC70RAVXZObMt+XfQZk9DlAdJPmEM6Y8NooBmb02I44lFaUHnecv7KH5OpObpVxGzXuEz46DWd5eGjfxIyWAyg3e4+JjdvkhrsG0sDRHaKbLpfjmHRAN7CA4Ba3EtsXwtdJYjeKZXBpdxztCBtvZzHhhjsd+TEiEYtSvddt7l+s2rYCgfEuzkbYcysmMKvNN3hfZ/qsVq1o/EQ96rGxMGn2hKWLUe8VMWzViA7sZMbl7Q/pG5MYcjTvp5iCTjcULMh+DjexHEr1L24qUS2rc7QXUAhuDCGeoS1naXa3dbxSMd6g/3M17dx8xDWl3t9+YOOkY+YLPYF8kcxe4oEwsNVtDWR3kNtZrmECGZR37w/sxkn52iaElbYJx8wkRQxHaAzkGgu8h1WNO++8GiVQNRgM43Hcx4T3b8eRFjEA2vtzJTVBGViCd+5jsYUbnmKYkkUORciKSpJO/AlQtzbyB6NAbSwl5KuwPEonc7cSLBaWZTvuouFgYa6a6O1iCzUbANHaWGXVsDcLmU7IulgTvpG0Q5Gr+oJMjHIBRojvFb6Tq3MqHKykCxt2EsZADURVpwdo049WJW4MYeRB1LXW47Simre/kxIU+ob8QhrH2tsYNNoAbbmoAv1LY89pYVtO+xhenRJv9Y8xfaiFe7reXSopFb9oZCheN+xiaveyfiS6puNwt135EoEOd9opUK++MvGygkEN332iGFsoskHYQwp0WNiN6kZAGpW28GXXtJFg8SmKxudQY7yjWsVtZgrwV/WO0grZG93EQBIB44lLk9pvcw3UFhpIN714gslGx25gQFiDVGowqQhN1cWLA9pguSxBvbxBhgQ6bHMpLLWdoWLUD5HEMEWb5PeRCmWgQDZgDV6bXwY4gFhR/Ilk3YPA4laZtD795Z7HtUMFtyNhKJ2rvKi8NkknkSihvbvLQgX2uQkNztIysAID3lDNXEmU020H09t9ppofqrpG1tKBNGuZQQEgwkRls9onlVhW0iMCgC6BgDI3EiFmvUaEuJkgXYBvasgBK8by8jqpAWCcg0kDmD8luDtW5hBS1e2tpAI7EQfzMoVpNSMgajwYzUNJ8wW3IqAkY/cZAtNNC7KS1RWrU/xKJVwSDwdgIwkE0P3gsBqMiKJJAEm9C+ZEY69/wARoo3tAS5J34EgFjaE6nTR5MoJox7neMhg1NUIR+4k8RSg1Gr3+IAKdiTLLqy0dpRa7EXpt9pE00gAADtGOdS/iKG35hI/uoyqZiXYntIE0vqq5N7K9jFnKwYr2j0GkW24iWDajttJ6oPwYJdy242jUq8YPuJ3hlADqGw7we9r+JXq/wBsC8q+7cxakg7AiOyBTXxxKcXxH4XVqfPMG7cywaYASHbVImqoGXWy2dvMrEBq1P8AtLHcHcXtXaIujLKprmCyVkG+xk4O8B3LVAKtL32lIoL6j34kLAjTL5cKsIMKqEsdzB1jfT3luUsAb+YvGCcmkQpoevafFQXxk1pMpR7jbQ7vIB2ieBRUoRBfGzVR72YWTkNxtxLCk1RoGNBYxrYgmqG0BzqsDgSVpZtO8pfbQPc7mVVkUAvJPMYRWIknjeDl3YaN7guSDQ4MIW9sgKxmBwpvVRMgrTUAYiPfewMeFjVkDK+rGbYjeKxtpFt9xMWcxZtrNbSsYLsx7R+E/wDhmdSGDAVBLa2AO1Qg+rHvyDF1eXftJ+Q80RzQAgIxVwDUtm1EaRtIAvDD3XL6ahjkbi6BmVVpdI33jcjbHbfvEoNTEgwiytMK4jA+lRYuW4oUu8EuRkAI55EgrIQ1X+0Ai7PI7S30jJpW/mRARfiREWsfvrcygLO3JhPuQqjYRWpgprkQrQo0Y9jTeTF0SCX9x7mVr9tv9x4EmttXwZVhuNUUDXspHMDSNu0D3WFY+0S3NsxB2EnsOVK45g6dRs89pMbDi5RyaTsLiojHc71KYWAexgM28J21YwR5j2okVSQAPzKdQ29UO8mP/VvxBO9i9jHlEbDZXevEo4xqI1XvCstj5uu8FKPvPEoYoA4PHeASXHO8e5TQaGxggDSCv6ymAW1O53+Y7GAT8mAVDd/0gXyRciYc7aDQkyt/TU3udoByFwLG3mDepgBvRi0Wx40/iEdwNP6yIbRtW3zCQUo3iKSg957QFF2O1w8ysr6u0pQTRrmRREKUHkGWhCm/8QCrAVzv2lFiDtX4g/J2pTkZgNj2lPpeu3morgg8eRKcU3tO8q/k0pd+IwAHGvxFBnAGreW5Le1TTeZRRXU20r02IIA3hrWg3zwD4lByMZTuY8MozAou3u7y1e0IO1QEFXe5+ZCK1N2MhqzlBWoKFVY2eebhKP6JNb9osqaBIvxKsOWjfgcQUUXfO8iE6Dq4lIQraeBIumUCPcLruJRsrsdpGc7g8QQwIPzKuiVNhxtCdgt94tmIo9pEbU3u8QmoyWtrsTILqiYStpJ2sSzkBNkcwhY2ffYSnWvd8xxF0QLgZCv2gXUHoVnTxUANvZ5hBrNXIwLrttIigbOoCQvqXS2xlhdOIE7m4v3fr4jyGvSYxW5MUtEn/aFYbT2I2htg9wIPMYWs5u9+IxWJ2ZSIWVVWh+1QQzGlIsCPSBWmFnmMB4uKVqHzLV9Q4la09dIBMhal3EvGFoQXOs6ZVAxAAaOBWvkwWUaQpEEOo2HMuojohvz5iyqrvzc0CtG/eCyKE5hNKH2nTzIg3smpLUDbmMBDUvEgWfuqQWu3eXkQiyO0BLLWZBGLVxDxgadxvCUa7sbCASRyZRae0Maigd6jwWyKSRYED0wN+8i4AUDXeMWlXUTK9IneUyMzBaqaSrdw+SAyktVyxiKk6uZYagSRM0WqnvGOKAVealaq7QQ4DSoXlGgC9yZFGmoeVlJFcysRBYahtH5JFuCgBI5l4QC+qXlyaiOKkR6RvmRb7WctuYpjZs95ApYk3QEoCz/xCYYUGmDsqm9wO0nqhWoymccyVKiObO23iWRR3EFXAa+0MnUDvJ7ExMHJJ4EIkXv3gjHS7cneTTd3tU0KZO8EMaMZrpaO8XWtiF2uQCX8CFjYkX5gkE7CWDoXc7yQMcEqDFeLlDKb8iW7UQZRW+q+0cCqjb7jEatTCTe9QMVDgdO3cwFJFEc+ZAx/WEHraSVYgvWPJjsf3frMwem37ximswIOwEb5D8tNv+RB1UAeRFlyyfrvIrenQ5oSg7AzE9peRgV3FnzKAV7N1IxDYxp38yivG9A8QmUld+RAQ22nioeRr+3eQAQD+IZYHFVwEXY+JHGlNP8AmBeNQTY5hjUBxxF4TqdRND46UuDYHMRSSyoNKj8yhTtq7ygRq+YsZAryUPxoVJ3lMCxDA73BOWhcEZQPbAdpGtr4MWzhCaF3L9WgCTtFaw2axwIX/wCtOj08GrljvUWw9v8A3HkxyHU19ooqzOalAZAAlqbMWrkKCeO8cUIFN2gKtqTp+BIe0Hua+1Rnpkjio3GB6YBG4MH1Gd6HEphPp+7TVysKDVuT8TQ4o1dtXMzW2sKRV8yxTWCEAE0fmAuF21UOBDVNezH8Q11Y18niPARjU+poANyNiZclXYjtRX3Dlu/cSiPaQPzJ4TwAYA2+r2wsaoenccwlwu6agdh2g4sdMwPBlXF4l9lNLKbEcEbgyzX2iVlIAG/apEAmkY2DGj2goE01wYB91RmVAQpxitqgWPcwUb3Dcqp08fMHEoRls7y3U217wJjNua5huoKcaYCsqb1UrG4fk7QsoGBUC9xLOPbUphZVp6HEmLg+JLQK9xe0JmIAKnaV7dJlKQQVvtJqB9znV27wiWago2gqDjc72D2hI3zUvhR6guPSdiYKopYEmz3EpgdVSymgHe/Ek1PyAgnIa+3tLIFBiPcI0bKG4PiCwuz5l1dBrsGEWAXYbmEFGkjYQQCDXIlQBYkV8y0LIdxcob9t4QFVfMCO1sDVSXYIEoWz0V2hKAt3CiHtUA8XxJkICjQNUHZrPftKxkj2/vLagKZh3/EtwSRexlOGxlSsLISa1cyAslMPBlUCNMrWrC/9oIJ0HUN+JdDSh0KSLEUzNq2AEJCQ1An8SX7jfI4gWG0IAVsncfEFvaN97lupKizzuDBAY/EA0zaV55FRStqJb/MoruKFnvDw7MfbtBVYshXJ5E0axW/2zPmAU6k+0mEHB2biTU8mOzAqFO0piSb4aTKVYLp5EVZJAhDNAJDE7wspIUbxSjXYuiJCxryI1peQ+2CjkLQlJYO/mGyj94QNSAVxLC1dGUFJuawGcgBFQkPvuLTHp3O8ZVC5DTCRZPMWqlsl1UIUR4hY6veSCmFDeD921xrixvMzB1JYcSiDHZ2PEILTSI9GGxBAPECnskeIkE6qmm10gGC2IEErCxePfGe0Q6jVtvHqNIAllQDsN4J/qI4XEE4HMQ2qye3aMCgjneXennmFAhf8SiX1jc3GK28ElrJHaNNBm1MdjvB3DKp7RoBdgxFRhRB7r3lTNpBYoQOblNjY+/sY5kveWlfaTz/iDGZU9wMbjx2+nzCCAPpPEMLTSHop0Wyt8RYIBq4TKb258xRQkyX2DsHg7SlUrv3MtEK03IlsW1bxh7C6Ee4byMvsA5MLUS3xLahUpkQKNAJG8mqlk1Eg7bCWqAsSN9pET1TpAEpr1ahwZYBsbQ0AZ68Sr5DiX1AfIi91ffaPumrjeTKEZR/q7wmEO4Q2N7itRbkR7gEKB2gMt8SIF0qqO0jpaD4lsLTftAVz9tSAsSivmQKR81JZUSsYLKb2lzV9qYnWCBL1b7niMw6GJQneJcUxEYgqBEPFspP6RQ3PwI5Rpx12JkwXjA1fBlZCAb7mGiXxvBdSCQ3MC0ICkkyWENjhhKRQQd4bAFalgAtpOnue8PGdOoHkxH/qgGOce4nxAFWI52jEIY++LLal4lY7LjY7GUM1AHYURJ6utdJNAyzQZmMWCGagNhAbhx+pkIugBzM2TGVYWP1mvE6hSO/cyuav7ZVY8rUqqu+28pcbMgY/ibCq3xzKKaaAPzUngkZURjs0JAVVrHeaxjVlsmXjCs1E8cSa34oFfSFUbEyElD5qH6YbIPEN8HuCg7VuTBhLNroDvtCpitH2gGWiek47w826ewXCZ+CQx10DuISBizaSAYJVlF1uItmKuKPMhT+d73g1Z258xJZtW/BjUBNDxIg9FAkH3VFgPZJhM1kgc1BLP2Mq4vWWU3tXEJLO20vFVFSLJ4g5KTIFUdt4wMVmW1H+Isk6uZSZGVtQ2B5lhhq35lVekkWGuAU08mxGEXQH6wMo0e4NYMnlcWi0nF0ZAGY7ihcrEzWaG0br1NxtL5pkIcmztsIKZS2zbeDHqQ+peIBVBZrYcSTwxiZFOujxUUBp3IjydSAjmLygEajx8QehepqqhAclWAHeTCQDvwZOHG9gRmgRdUeZbghgeDGalJ2oyBrY2P0kAggbnmUebjDi5I7xTAhQBzANm2XfcQWe1rk3LGNtJB3hDFpSyRB7AH33hqws+IsoX288wkGldJ3HEsgZjB9QbArKcKclQsY0kVx2kKEsxHMoEuqbAdoJbWoPFeYb4rqhxzIMYZh2hZQX+nmC7b8VD0e4i7g5hdADiCixUaB3llBqYeIsVwNjGitRbuR2hAlbIAg5SSKEYgCuu9DvIyBMjb3vKmEdMmom+I9Fq7G3zK/9O127mUGd8ZZRdcwueCqeyUEMMO/Jhqj1Z2EEgH3L2lPSiwZdJ/SAFIqzx2MIAAajyI8YV6jCWH3cyJhYQZFGnnxB0trteBGJg9LS4ba9xCJ0g6/3EWYmEuoO1c7wVVd/MYW00w3FRbvwRtJqhphdcQsKAtZ32lD3N8HmXqCMR4gwRoMK5PMFjo3q5dq1djKy6VAF3Iv4EQhAN8y3rQKP5ESjXvDYlgDUpEUaSSe8MkUKgOK3uUho1KntoUaluC2524kTa9+ZW4Y77RBADxUstp/MvX2glQVMIrGXLG4wiwRFB2UWBCV9RJitBVLk3LV4ijkK5COI0OLHmRMGw9olK1HcyZHFBViTvvCG6+aMmullKtoDKygADvK1i8ZBbmFkQncdooKTuIxH0j38QgT5jFcrjrzFvkW/aNpZf27SBgW15lBSgIJuLUtq8w9ZIMehe3fiLdwNllhhoN8mAKBjTTMZsaW57Rz2FuZ1PuDd4/I+rFtzKbpGrYwcZ5sbQQNzzGUKAPMghJ01cEWbDQ9AJG+wg5TqYaeINWEGi+8ErZHiFmbTQHYQcZs77SinY1pBoQ8bbitovIKN+ZSghhq2kMOLkbCUraT8mFtte0pwp4iNReq1J7xStewlhWqjCRNJgoaNljttLFleKEu7YntKZ7U+I9srULuG7yaFXTBI1AG4baTW8q0tqLbSyL4MLINvbUoEFfBEi4BcJQmjuYWXHZB/UysjVxz5ghyfmNqUQoH8y8pBWlgZAzgFdoSLW3MiCGT0wPMEuchvuIZUMItE92zVCxeIUTcYgKpqfnsIJ9u3JkLaxZ5EaoVXXlBHaMPts+TB1V9shyVzLrNhgQA3coaVyXcAtpWxBr1GB3BjRoJQ6gdwBFJVe0UTCJU7DmLNjiNBICclRr1x4grmBAFCxAfJbkgbRq4Y+NiQIvIxRbPIjPV2Fn9IOUB6MItDqwFv0i0yAOfiNxlUxle0zvi3vsd4xYcMhHHeNbMSRvMa0m4NxitaXci6c7gjcylzFRQMQx9tyX7breGbWkPSWYJrIbA3ii5014kRypBG8YumDTqHgRhOojTxEkhhxRjUFqBcQ/KqAuu8t0AAKfgxZY/b88wXznH7auzLJWp5NQ6W1eITnUR8wbDMNIr4MsfdtvBUZLG3aQpag94KE2d+JTHUfFSMiIpdjFqNSkH9oytSXcDWAfmFo8Q0EEmEfbt3ii2o+Kho+oX3qTanoKkhi3YmGfco2sRIO0YGOmJ+yBdQFFHbxLoZBXAHeB7hd/vDxPpBFSqFUohT+8LRQbbkwfULMNqPxCZyB8HtKKRauv3kDbXKRr27SKOY9p7GjOLF7GU4KqK7xoXWv6RTdl4owo2HsHmKTU13zGEncQSNJviMRWPdtpGXYiEFNXxL21Ud4wxaH2fI2lLr1G5CQr1yDLOUVsIBuW7cRRLDaoQyXQ8wHb3UDxAgBHJ3hiiNP+YJbWBW0hal25EIUVcONtoatViUMxA3EAEsxraRRs2y0O/Mt2tT5MX6gsqe/EZjIagTUvoRVvGNiAO0tMgxsRXPaEDo1adxFrubreNGok6duItUUEWPzUiOw27QchbgQuiKjceRB9yjbaDiJGzGGykA3+YETLsUcb8gyiCzEc/Epn8jcQWyauLuCryqGrRttvAC2tEfrLL6TVby2Y8HYyeUwATQ1jeUWXe+YZGmxe0Fk1JfcyqWFJIK8GaBjDVq5hYkAUQnQ3YI2l0LOE71VCKI9PYEmP1MNjFMCW32hV5aqKB8bmMddTfEi463HEmsBUtq3jNW9GUym7lVW5gWPvuMcACvMWD7bg6ieYFqQGqRwUO2wgE+4GMyteMQulkAkbQwKHzFauDL9au0AtB5lpQOkyYycgJ8SVcyyaX9pUCKFmozEhLSMQmSqmlUARe20GtVjtGFhcJKYwMnBIqGDXaGyUbkK2NpdAWQLBgq9kxjJsKlYsZBJI2jVpZyVJjN78RjoPEpVF+JMRagqbIsR4Fjbe4FNpIEHGzIwveFiDGQ1mU33GbMoTNjtNm7iZmRjt3kXMCu4NQVFMbhqBjuzzIACxMemQ6dQ35MFxuD4jQ1DjiWiq778GXVCVDIDB06mHxLI9NiBvJexMmiOtmAQyiMxgv7oOR62iKiWRvKyNTAd4ataE+IBAvURvKiqJIEt1ZlAAl0SbEKzxwYQCY73bb4hMoU7bw0WJZychAhV6XcauBAcHaMRjIQO+8rRaAkHa5aoyMCO8Mitx3l3sPMJiMlITf6QApK2sMkkEVICExgDmQwOltNSBSOBxHMbQVKul3MhjK7Nq4jFVihMI6W/MhY+npHEJisaCxcXkFsfiMTa5KDXKFkEEG7hMxC7cy6AU7yXRAkQCPW55M0IusFjwIggauI/p3Cqyc2IX2QyU5IlqN6J2MhN5NPMKgo53hVbAG+3EsMbrtJpDEA8RhVVS5YiiAyV3gAalIP6S+1iEg23hML0Kux3vvHIUQV3qKyIeRIq392xHEoM4/bfmCq0d+IwtVXKZLI8GSBbrbWOJYUatt5qXGEx7ixK0Y1UG6PiXGsKVCfiUxIFCNylSBo/WJZqNcRmM4tCa43gOb7cRtWgNRWMlmYdpfwpmoj3AUJQIXvIGJBSBp3u6qZNEuxN8GRm92kCUxsVKxP7oTTE913BbEdVCWh95k9X3V4igGBxnfe5ENbniGGBNkXEsDfgEyBradisFXCnfgygKIIk9pO8KZfPiB325gkkN7dxKA5rmRDUADau8HI68QGDaQFgjH/AKpqh+F1AJMoZAO25i9NrseIxVtR5jDTkf20RtIQG7QNY79pRbgjvHpVhvfuN5bEXZ4ghQaNyZG1jxUqzFF7NCUCdQlItNvxIGp67R7FPfYy1fUg2hOFOx/eCFBWhtCJkY0CBM7MxaxuY9sbN+BJjbSbYbSYFDI+uiKmhSddHiVqRuFkJC7y1R5UB+0fmK0lT8wkYi7kyGtxIXyz5MT8iEFZQGbYzTja18/mExBGlhQjVxmDvpJraEjbTRmIbAMa7XMgFbCS4nozXffeQ5TxFFTv5kpmHzFQwe6zxDVyx9xuJQMOY1Cp5Eglgdr35jEZADtvKKqAK38yKRq2lPQtmI1DeQqGsyla24qERyRtEXUYKygEbxdADTffmWb1arkdQRYO8p7ETQP+YAyXfyO8tduZCVAPtgATSizLx5Aw0tCdQyjaTHVkFYwGvvHG0JwAB4ihkoV4g+oSZcT2c1abiqBhmzjuKLV8wogRxLK8xSNR37x2pdJ8yLAEADeUy2ss5AZCe/aTT2UuL3X2hhENkyDbmS/EupYmMhAfBgE7mFp1H8QBjJY7yM4bgzUZD/5hY7ykxBaJMjsC1DiFDdvtDQ03MWRSlhAVjQ8wjS3u4gk0d4IajI7XAms3tHBvYL5iFWjcPVzL6Fkg7SilDV4lIYxnFaYWBDbk3IrDg7wNa3XaGqgIWG5gR70bHeDjyZMZDfd+ZfLDyY0hUx7iS0W6482PWuzeIiyvaWGs2u1S9Yce4byr4ovux0OYKNou+0A5KhKQ4JjEHQZbreLFBSO5jE2NGDkWmDVtJhi1GkeINAA2LlM4Y0IYHt3ieASBVQmouxxCDXYhY8dtKiD8Qcild/MMnSaIky5LAFQYrFfBgOmnjmMRuZKuj3gIolrHHeGcIHujigK7QDfF7SqWWo1W0B32BA3jCvtlHHVVvUBYcnHvzDUak3hjHqfcSgLfRIqiaAlEhhXcQwAf0ghlW77zKaoLsDxDQeYJYGqlsdHfmXV0JAs13hqhCbiCgLWY5dxVyoQq7m4Jxkt7THZNmAErHu0elpJRiCveWisguP08kbmQg6bkQOJceq22JlHGtmj3ghiGIPEZewl1dA+E7FTKJbTXeNyNooXF8mJTwihzYIh0RUgJAuCrEtzNKJudj+kokcmVkHfvBY2oMlQwjUfxDxgcmWiqcdjmBpIsXzKyLMzOl8DwINCgW4hsNOPm4hdWwPEmr+TiAFJU3BChiBzAdyooSI5IJHMIe7BRoA2iVpdzzBLMV90iMHX8QvhFbQ+8u7J1bQcq2QR2jK1jUeZFJc21jiEoHPcSDHdgyaNuaqGbFj7vzKRD7jzDQUSZXqUD/tCBAIr5hORssGwRYl8jUOYwXqCtplZEFCu5gKhLgmMf3HaAKgAUIO+qTcExiAMt9xAlE71RlBbO5jByFi2/pqQfM1ir06VJitZ2h3Y2guNwBM4CX3E+ITAf2biCCBKY1xGBhpN/MEA6rgK+rYwyTYriQEwtbEmOhdi9pS3pZebkqU0AXVf+JamtpWZintUbnvFqWLX2hWoMNMXlTVXiWFBBhadrA7RpCkWhtDyONIFcyNuvtG4kABUeYWF7G6ljIBuYdLxUootbSGqZ6YEd5Ge6uFpVVFjaCKu7kELWRK5NyUS23EooRUIOtrg7gG5QJ1fAjSQdo0QD20e8DQVNjiGSFllgRY4jVLVi1i5A3Y8wlROSaisoPKcSph5OncQRmB2N7wAxod5aizZ7Qo2vUPBk4gu/G3EE5NuJFzDDuJaMh55i/V1EUKhBQ3O0IYNvxDV13oRTE2AsENpaVX//2Q==">
            <a:extLst>
              <a:ext uri="{FF2B5EF4-FFF2-40B4-BE49-F238E27FC236}">
                <a16:creationId xmlns:a16="http://schemas.microsoft.com/office/drawing/2014/main" id="{0464BBA4-038D-4EF7-9A42-9C73EF8DEC25}"/>
              </a:ext>
            </a:extLst>
          </p:cNvPr>
          <p:cNvSpPr>
            <a:spLocks noChangeAspect="1" noChangeArrowheads="1"/>
          </p:cNvSpPr>
          <p:nvPr userDrawn="1"/>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7" name="AutoShape 4" descr="Dele Alli scores Englandâs second goal in their World Cup quarter-final victory against Sweden at the Samara Arena.">
            <a:extLst>
              <a:ext uri="{FF2B5EF4-FFF2-40B4-BE49-F238E27FC236}">
                <a16:creationId xmlns:a16="http://schemas.microsoft.com/office/drawing/2014/main" id="{CA6DB25B-DE02-4A4E-BBF0-C1583FF4BFEF}"/>
              </a:ext>
            </a:extLst>
          </p:cNvPr>
          <p:cNvSpPr>
            <a:spLocks noChangeAspect="1" noChangeArrowheads="1"/>
          </p:cNvSpPr>
          <p:nvPr userDrawn="1"/>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8" name="Picture 17">
            <a:extLst>
              <a:ext uri="{FF2B5EF4-FFF2-40B4-BE49-F238E27FC236}">
                <a16:creationId xmlns:a16="http://schemas.microsoft.com/office/drawing/2014/main" id="{22FF0D93-450E-427D-9D16-211BE9580F40}"/>
              </a:ext>
            </a:extLst>
          </p:cNvPr>
          <p:cNvPicPr>
            <a:picLocks noChangeAspect="1"/>
          </p:cNvPicPr>
          <p:nvPr userDrawn="1"/>
        </p:nvPicPr>
        <p:blipFill>
          <a:blip r:embed="rId2"/>
          <a:stretch>
            <a:fillRect/>
          </a:stretch>
        </p:blipFill>
        <p:spPr>
          <a:xfrm>
            <a:off x="199860" y="133806"/>
            <a:ext cx="596562" cy="583870"/>
          </a:xfrm>
          <a:prstGeom prst="rect">
            <a:avLst/>
          </a:prstGeom>
        </p:spPr>
      </p:pic>
      <p:pic>
        <p:nvPicPr>
          <p:cNvPr id="19" name="Picture 18" descr="cofetrans">
            <a:extLst>
              <a:ext uri="{FF2B5EF4-FFF2-40B4-BE49-F238E27FC236}">
                <a16:creationId xmlns:a16="http://schemas.microsoft.com/office/drawing/2014/main" id="{7DCB8A30-6CE7-4F9A-AF48-9E445E2DF195}"/>
              </a:ext>
            </a:extLst>
          </p:cNvPr>
          <p:cNvPicPr>
            <a:picLocks noChangeAspect="1" noChangeArrowheads="1"/>
          </p:cNvPicPr>
          <p:nvPr userDrawn="1"/>
        </p:nvPicPr>
        <p:blipFill>
          <a:blip r:embed="rId3">
            <a:lum bright="70000" contrast="-70000"/>
            <a:extLst>
              <a:ext uri="{28A0092B-C50C-407E-A947-70E740481C1C}">
                <a14:useLocalDpi xmlns:a14="http://schemas.microsoft.com/office/drawing/2010/main" val="0"/>
              </a:ext>
            </a:extLst>
          </a:blip>
          <a:srcRect/>
          <a:stretch>
            <a:fillRect/>
          </a:stretch>
        </p:blipFill>
        <p:spPr bwMode="auto">
          <a:xfrm>
            <a:off x="11450386" y="185029"/>
            <a:ext cx="504825" cy="504825"/>
          </a:xfrm>
          <a:prstGeom prst="rect">
            <a:avLst/>
          </a:prstGeom>
          <a:noFill/>
          <a:ln>
            <a:noFill/>
          </a:ln>
          <a:extLst>
            <a:ext uri="{909E8E84-426E-40DD-AFC4-6F175D3DCCD1}">
              <a14:hiddenFill xmlns:a14="http://schemas.microsoft.com/office/drawing/2010/main">
                <a:solidFill>
                  <a:srgbClr val="999966"/>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Box 19">
            <a:extLst>
              <a:ext uri="{FF2B5EF4-FFF2-40B4-BE49-F238E27FC236}">
                <a16:creationId xmlns:a16="http://schemas.microsoft.com/office/drawing/2014/main" id="{259B5D43-2783-4EFF-B32F-ACB9CACEB43F}"/>
              </a:ext>
            </a:extLst>
          </p:cNvPr>
          <p:cNvSpPr txBox="1"/>
          <p:nvPr userDrawn="1"/>
        </p:nvSpPr>
        <p:spPr>
          <a:xfrm>
            <a:off x="2675764" y="91192"/>
            <a:ext cx="6711633" cy="692497"/>
          </a:xfrm>
          <a:prstGeom prst="rect">
            <a:avLst/>
          </a:prstGeom>
          <a:noFill/>
        </p:spPr>
        <p:txBody>
          <a:bodyPr wrap="square" rtlCol="0">
            <a:spAutoFit/>
          </a:bodyPr>
          <a:lstStyle/>
          <a:p>
            <a:pPr algn="ctr"/>
            <a:r>
              <a:rPr lang="en-GB" sz="1400" b="1" dirty="0">
                <a:solidFill>
                  <a:srgbClr val="FFC000"/>
                </a:solidFill>
                <a:latin typeface="Century Gothic" panose="020B0502020202020204" pitchFamily="34" charset="0"/>
              </a:rPr>
              <a:t>The Bishop of Hereford’s Bluecoat School</a:t>
            </a:r>
          </a:p>
          <a:p>
            <a:pPr algn="ctr"/>
            <a:endParaRPr lang="en-GB" sz="500" b="1" dirty="0">
              <a:solidFill>
                <a:srgbClr val="FFC000"/>
              </a:solidFill>
              <a:latin typeface="Century Schoolbook" panose="02040604050505020304" pitchFamily="18" charset="0"/>
            </a:endParaRPr>
          </a:p>
          <a:p>
            <a:pPr algn="ctr"/>
            <a:endParaRPr lang="en-GB" sz="2000" b="1" dirty="0">
              <a:solidFill>
                <a:srgbClr val="FFC000"/>
              </a:solidFill>
              <a:latin typeface="Century Gothic" panose="020B0502020202020204" pitchFamily="34" charset="0"/>
            </a:endParaRPr>
          </a:p>
        </p:txBody>
      </p:sp>
      <p:sp>
        <p:nvSpPr>
          <p:cNvPr id="21" name="Rectangle 3">
            <a:extLst>
              <a:ext uri="{FF2B5EF4-FFF2-40B4-BE49-F238E27FC236}">
                <a16:creationId xmlns:a16="http://schemas.microsoft.com/office/drawing/2014/main" id="{1B223175-D7BF-47D5-A658-5FE307655923}"/>
              </a:ext>
            </a:extLst>
          </p:cNvPr>
          <p:cNvSpPr txBox="1">
            <a:spLocks noChangeArrowheads="1"/>
          </p:cNvSpPr>
          <p:nvPr userDrawn="1"/>
        </p:nvSpPr>
        <p:spPr>
          <a:xfrm>
            <a:off x="460375" y="1125538"/>
            <a:ext cx="11494836" cy="8652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GB" altLang="en-US" sz="4100" b="1" dirty="0">
              <a:latin typeface="Century Gothic" panose="020B0502020202020204" pitchFamily="34" charset="0"/>
            </a:endParaRPr>
          </a:p>
        </p:txBody>
      </p:sp>
    </p:spTree>
    <p:extLst>
      <p:ext uri="{BB962C8B-B14F-4D97-AF65-F5344CB8AC3E}">
        <p14:creationId xmlns:p14="http://schemas.microsoft.com/office/powerpoint/2010/main" val="738373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9852814-8F28-471F-BF80-F4F25DD5BDBA}" type="datetimeFigureOut">
              <a:rPr lang="en-GB" smtClean="0"/>
              <a:t>04/02/2026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F438372-A127-40FF-A139-C881C13CE73B}" type="slidenum">
              <a:rPr lang="en-GB" smtClean="0"/>
              <a:t>‹#›</a:t>
            </a:fld>
            <a:endParaRPr lang="en-GB"/>
          </a:p>
        </p:txBody>
      </p:sp>
      <p:sp>
        <p:nvSpPr>
          <p:cNvPr id="10" name="Title 1">
            <a:extLst>
              <a:ext uri="{FF2B5EF4-FFF2-40B4-BE49-F238E27FC236}">
                <a16:creationId xmlns:a16="http://schemas.microsoft.com/office/drawing/2014/main" id="{8A76E191-4A23-4F5E-8369-1CEDE04B71F5}"/>
              </a:ext>
            </a:extLst>
          </p:cNvPr>
          <p:cNvSpPr txBox="1">
            <a:spLocks/>
          </p:cNvSpPr>
          <p:nvPr userDrawn="1"/>
        </p:nvSpPr>
        <p:spPr>
          <a:xfrm>
            <a:off x="838200" y="874881"/>
            <a:ext cx="10515600" cy="81580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Click to edit Master title style</a:t>
            </a:r>
            <a:endParaRPr lang="en-GB" dirty="0"/>
          </a:p>
        </p:txBody>
      </p:sp>
      <p:sp>
        <p:nvSpPr>
          <p:cNvPr id="11" name="Content Placeholder 2">
            <a:extLst>
              <a:ext uri="{FF2B5EF4-FFF2-40B4-BE49-F238E27FC236}">
                <a16:creationId xmlns:a16="http://schemas.microsoft.com/office/drawing/2014/main" id="{07AC5250-35F2-4BA9-984A-418509C4C8F9}"/>
              </a:ext>
            </a:extLst>
          </p:cNvPr>
          <p:cNvSpPr>
            <a:spLocks noGrp="1"/>
          </p:cNvSpPr>
          <p:nvPr>
            <p:ph idx="13"/>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2" name="Date Placeholder 3">
            <a:extLst>
              <a:ext uri="{FF2B5EF4-FFF2-40B4-BE49-F238E27FC236}">
                <a16:creationId xmlns:a16="http://schemas.microsoft.com/office/drawing/2014/main" id="{4BDBF05E-DA07-4145-8C42-F792695F21BF}"/>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9852814-8F28-471F-BF80-F4F25DD5BDBA}" type="datetimeFigureOut">
              <a:rPr lang="en-GB" smtClean="0"/>
              <a:pPr/>
              <a:t>04/02/2026</a:t>
            </a:fld>
            <a:endParaRPr lang="en-GB"/>
          </a:p>
        </p:txBody>
      </p:sp>
      <p:sp>
        <p:nvSpPr>
          <p:cNvPr id="13" name="Slide Number Placeholder 5">
            <a:extLst>
              <a:ext uri="{FF2B5EF4-FFF2-40B4-BE49-F238E27FC236}">
                <a16:creationId xmlns:a16="http://schemas.microsoft.com/office/drawing/2014/main" id="{7753A045-B375-4D1C-9989-10A391B5823A}"/>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F438372-A127-40FF-A139-C881C13CE73B}" type="slidenum">
              <a:rPr lang="en-GB" smtClean="0"/>
              <a:pPr/>
              <a:t>‹#›</a:t>
            </a:fld>
            <a:endParaRPr lang="en-GB"/>
          </a:p>
        </p:txBody>
      </p:sp>
      <p:sp>
        <p:nvSpPr>
          <p:cNvPr id="14" name="Rectangle 4">
            <a:extLst>
              <a:ext uri="{FF2B5EF4-FFF2-40B4-BE49-F238E27FC236}">
                <a16:creationId xmlns:a16="http://schemas.microsoft.com/office/drawing/2014/main" id="{7D2B3590-A6C4-49B3-AAF9-68751FC3D372}"/>
              </a:ext>
            </a:extLst>
          </p:cNvPr>
          <p:cNvSpPr>
            <a:spLocks noChangeArrowheads="1"/>
          </p:cNvSpPr>
          <p:nvPr userDrawn="1"/>
        </p:nvSpPr>
        <p:spPr bwMode="auto">
          <a:xfrm>
            <a:off x="0" y="0"/>
            <a:ext cx="12192000" cy="874884"/>
          </a:xfrm>
          <a:prstGeom prst="rect">
            <a:avLst/>
          </a:prstGeom>
          <a:gradFill flip="none" rotWithShape="1">
            <a:gsLst>
              <a:gs pos="45000">
                <a:srgbClr val="0033CC"/>
              </a:gs>
              <a:gs pos="0">
                <a:srgbClr val="0033CC"/>
              </a:gs>
              <a:gs pos="71000">
                <a:srgbClr val="0033CC"/>
              </a:gs>
              <a:gs pos="23000">
                <a:srgbClr val="0033CC"/>
              </a:gs>
              <a:gs pos="100000">
                <a:srgbClr val="0033CC"/>
              </a:gs>
            </a:gsLst>
            <a:lin ang="10800000" scaled="1"/>
            <a:tileRect/>
          </a:gradFill>
          <a:ln w="9525">
            <a:solidFill>
              <a:schemeClr val="tx1"/>
            </a:solidFill>
            <a:miter lim="800000"/>
            <a:headEnd/>
            <a:tailEnd/>
          </a:ln>
          <a:effec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endParaRPr lang="en-GB" altLang="en-US"/>
          </a:p>
        </p:txBody>
      </p:sp>
      <p:sp>
        <p:nvSpPr>
          <p:cNvPr id="15" name="Rectangle 4">
            <a:extLst>
              <a:ext uri="{FF2B5EF4-FFF2-40B4-BE49-F238E27FC236}">
                <a16:creationId xmlns:a16="http://schemas.microsoft.com/office/drawing/2014/main" id="{83BF0853-D1D9-4D29-81BE-4BB3988051DC}"/>
              </a:ext>
            </a:extLst>
          </p:cNvPr>
          <p:cNvSpPr>
            <a:spLocks noChangeArrowheads="1"/>
          </p:cNvSpPr>
          <p:nvPr userDrawn="1"/>
        </p:nvSpPr>
        <p:spPr bwMode="auto">
          <a:xfrm>
            <a:off x="0" y="6634264"/>
            <a:ext cx="12192000" cy="223736"/>
          </a:xfrm>
          <a:prstGeom prst="rect">
            <a:avLst/>
          </a:prstGeom>
          <a:solidFill>
            <a:srgbClr val="990000"/>
          </a:solidFill>
          <a:ln w="9525">
            <a:solidFill>
              <a:schemeClr val="tx1"/>
            </a:solidFill>
            <a:miter lim="800000"/>
            <a:headEnd/>
            <a:tailEnd/>
          </a:ln>
          <a:effec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endParaRPr lang="en-GB" altLang="en-US"/>
          </a:p>
        </p:txBody>
      </p:sp>
      <p:sp>
        <p:nvSpPr>
          <p:cNvPr id="16" name="AutoShape 2" descr="data:image/jpeg;base64,/9j/4AAQSkZJRgABAQAAAQABAAD/2wBDABALDA4MChAODQ4SERATGCgaGBYWGDEjJR0oOjM9PDkzODdASFxOQERXRTc4UG1RV19iZ2hnPk1xeXBkeFxlZ2P/2wBDARESEhgVGC8aGi9jQjhCY2NjY2NjY2NjY2NjY2NjY2NjY2NjY2NjY2NjY2NjY2NjY2NjY2NjY2NjY2NjY2NjY2P/wAARCAUAA78DASIAAhEBAxEB/8QAGwAAAgMBAQEAAAAAAAAAAAAAAgMAAQQFBgf/xAA+EAACAgEDAwMDAgUDAgUEAgMBAgARAxIhMQRBURMiYQUycYGRBhQjQqFSscEVYiQzQ9HhNFNy8PGSJWOC/8QAGgEBAQEBAQEBAAAAAAAAAAAAAAECAwQFBv/EACcRAQEBAQACAgIDAQEBAQADAAABEQIhMQMSQVEEE2EyInEUM0KB/9oADAMBAAIRAxEAPwDlWoH2xbYDk34jGG8rUON6mbFZ+owriUENZ7iILWNptyIuQUBczPi0HiYsz0FqN95Hv8CEmkNZhZmUihEgUN5YNcyhQEWbuFPJ+YIBJixZPEcvtFmAemhvKFEbytZMpQeZPaiVSO80BtKfMzhrkDFjURDmyGuZeHqHx5A6miN4pRqcLH5MCqBTbx7Ha6TrupzOr5XAUb1fM638/l1A4U1V24nlel12FN1PQ4PqmHpOn0Bbb5Eaa9F0Ob1U1Zdm8TYrCuRPL9N9VxYVLu1km68Q2+ujIaXYeZqXEelYqwKahZmYp/LfYzEf7TndN9QwYU9TI3uPmZ+t+qZMwLYRqUeItg6HUIvUEaHAf57TH1KdZhZEfMrI21rtOE31t8TexCH+Zt+n9e3X2cyk6f8AExbKOo7fy+MDHmUebNzJm+p5MTBQ5ceRF5vp69QxyHqPTA4AOxmPIvTqulspBG3i4to3dRkzdRjBxgn8HeM6L6nkZhg1UeKM4jdQ2Gxiyll8NO3/AA5jwZdWfIA2S+TMy3fCNnWN/LoMmRbHkjcThZ+uTJnX3E0Z3fqvUf1AiKpA+anA+q9Ujp6SYAH81/zL2tdBepOfSuFyK5M6/TdQMOEKWBnkfpf1AdHlZcmOye83db9X1ofTAUn4jnr8pr0JUZiMjOBW4nJ+p/XMOMtgYByNjOC31HqihUZiBOa2Q+oWY2T3Mv2/RsdJ/qmUsQhKxGXNkbkkk+TEA2LHMtSw+6Z3azpRVtW8MACHRaCVIPxO2xuIqb2YLvvQ4lu/YSgtiPbXoJJqUHrvKYbRJNmZt/EZtaNfiEmdlMQoIEok3zNQbi3qLfeJNiVhapb8yX9unP6Fj5j1mfHvHrtMtvSfwsnvc/M9RPGfQ/qWPo30vsCeZ67B1GPOgbGwM1xZ6cep5Nlypc6MpJJJAkkkqABDA3M3V9QuJNRcCvM2Tm/VsCvgLFNXxMdeIsH0nWLmYVZm+cX6Jk1bBdIG1VU7Uc+SgyFgPaLmfOgfGdYN/E1xWY6Rt3lsI4OA4cHVEadz5udPXjC6lND8zn/UunyeoHV6HxN2LovU6cUxBI7mYn6U/pesTK2gGzG5ndNxuJxyB9Oz6tV2fcKnWx9QmfFqAPHcSy/hDkbUoPEKczJ1bdO3uHt+Jtw9Vjy4wwYCalhh0DMSMTES1yI5pTZhEWKMqPJ9X1IORxlyULnFzMrsytTKDtXNT0H8QdLgXE+Wtx3nizlcNtsJw/xavqsWMt7IlUqNyC1u94jcyuayATvFFwj7CGVI3Bgij23lBnJY3FQtKsvzEsx4qMxGRTkGlN9orJv8wmctYgihIA1kiuIDIw3l5CQ20rW1SonpkrzFshBjVfUILah2lQqwBRiSxBjH54ij+JuLFhiTzGWNNxQBkNkSrgtVmGsQpoxoyiuJMRqwIl3zCzYkIse0xGLJTR7ta+ZkZuDUP+XdlsDaJLe7aa8eRhj4uUZGxgGmFGMQaODchxnI9naEU0DfeNFP7oMKxUEyIEqYOkw1bfeMJFbShIHaWcd95dgGC5PaFCRRhEWOIlyblhiBzNYLoy+BRg2SZfMKqjLAPeEBDB7ESILGw4mgr7ZnAHaGXfTtM+EBkUjcTOTvHnISKMz5ObmosQbSisgIMsm5RXEi0ZZUV8wOIUR2MhF7wTcisZQ1V2lEQluostTSI9ExvxKB7RJ+ndev9lwD03XLziMuxtq1BZdKy8bzCU6tPuwv+0E9RmQ7ow/SPA05um2sbGZWUq28YOraverftAydTjYbDeZsUtviHjWzvKUht5Y+67mPIJrB2gMTLc33kUVvKKQm6MaR4g6lho6j8yKoLUBnCmMdpmcW0sQ1cu9jmGmUlhZ2iFNGGm+QWdoo6adQAAFEL1Sx3/xLy4enGFRjcnJtvfMmTpnw4Q4YMe4qYzGcUy1uzH8SJkcmkFxCsWO8IBwxKnaZZ1rbqXJVXuwePM73TZQcWNcy6VPHE8uHVfcTbD/EY3X5sqhSdvian7bleo65PpfT4dfpYyx7kXc5KfVBjDJ0mMKvxEnJg9D+ozMa8zn58iILQUI/+Frr/S+j6v6mz6eoKJe9y3+hZh13pDKuRRuS205f0/6tn6HV6ZtTvVzfh+rdS+U5dDMW7DmQ2U7rPpw6ZkOXLj0g0QOY3C3qOqdCdIH3EGpxfqnV9R1Gb+srL8GB031PL0e2LvzfeMmpsleq6oY1wlGIXJ/qJnGT6n/LlsLKrEdxuDOb1f1LL1J1M5B+DMoZibJuWl6dHNl9V9S7TOdZbe4pXM0I+24mWdB6gBqUaaC+ktY2lghRZioYv+0hyGAMw8RbMWawIgb6zE7KZGdjubl4smkUVjy6nGe0v2xqXGRWFx6m5mJ0OSeJp1hk9sXTQZMSsbDV8RPp6TNHp7XctUVuZvnJNajPdRbTW+FasTOwAnSXfSqU0dppX3LMwEdiuFhqAXG1cBaHMO7nN1WABNvS/UOo6P8A8tjp8TGlExvapKj0f076+M2QI/PzO9jyDItgifOdDI2pCQROv9J+vv0zjF1JtT/dNTrPbFj2UkVg6jHnQMjA3GzowB9XIO3iCmYE6SKMaRYi29pEl8KZKddSkGWDcAoSd2NeJajFiwHD1RbWK8ToDeYGwZBn2J0zVh1L7WEzzcWmxPUqXXSAT+I6Sas1Hnevx5dgxOkfM7PQZFfp1oi/EnUgIL0hpxf+oJ/OnCg0HuOJz/5rXt3MvS4czh3UFh3hY8CY/sFSumdWxgBrP5jpuSIz9ThTJiYMB+04S9H1ePqGbBkUYua7z0WZdWMicTNky4ydFUPPaY6nlY29Fq1BWayO4nQJoTz/AEvWPi6oa6IPNGdoZ8WVQNVXLzUZeox/zDFXS0O24nA+r/Qemx4S+HSjDehPSFkwNeqxOV9ZfF1OBhjPuHFTNV4rKhQHg1zvM7IxFgR+U0zKYn1tO3aZ/wBc77IZG8yWAOd4xyG4Mztsd5Z5BLzvGBrNLFWDUaNqqVBI+hraTKyubHPxKZL5gqg1VMqGj+ZYxM0cE0wkJjQivSG4uLLlvxNTZALBEys3uNCpqIEsuncR/SoHUirHiIteDNnSFV7xRiz4PTc1sIkKbozqdToIJqc4g6vialUP8uW4h/ybab2nS6JFKe43F9Z/TvTxJowYxTaTNAW+8xMx1XDTL5MVDnw29j/E0oKSZUfwYw5iF3k8iNu3iLc/MosTvUPCiZGprlQq4BBJqb36XEtMrH8Sjix6fmZ+wyDA5FiWuLJ3E0A6drh+rSx9qMbYyrQHFTchLEki4l8Opye0Tr9jHplhLm1uktfaQDE5MbYhuJr7KQcZgkVGBri3M3FTVcYhFRIMIGLA4MA1GWzhTMzsblaieZPqmNDuGG3MQwNytVGXZMqqAhcSwRKsQBLXLC3IR7peqoBNWmu8Te8eqB95eQIFojeTcTSvUNQTvJLAuaV7kfVm/uw/4hD6vi/uxV+keekU9orJ0Qo7R5aUPqvRNswA/Mv+Z+nZDftnmfqSen1BXiIwbGzxJ9kevK9BkH9s4H1DFh/mf6IGn4mb1AODUD1d+bkt1oTLQ2gVtCOSxKBBFXMgOYJaoW6mq2kcAwBJviTcQgu20irciLLUsHVcjq0oChvAvSTDxBS/uO0HVQlIhyN7TB6dL00ZQVNVKOXJkpC+wiVBRaLGQOAbmGNppBSgITuVWhEHNX4kGQOYxFk3xNGDrsWDCU0W3k95ncMvbYxBIUyruHjOWPFCG5Vl9x/SZgygXcmsGMxEYUfbxN3RZsuHfVzMRfTuRKHUG/iPJrd1/V+sNIFmYWYrVx2Mqx1cmI6h6bcxAJBO9xuNqHmZ1yr3EJHpviWo1qQ0YgP9x2mdXs7bQ9/MwHlVHEpiCu8pGFcwCdRMYBdb+2RHK7SnBA5iseS23l0bATUEtZq4Ou5dhd+TJ+VHQrcXLWr2ivUYnwIxZr2s8mXJdD5lBalmjNZGsB6hO0FoVC9oTDabnhqQoQ0+6DUPHQMtV0cfSHLjscyj0OUcGO6XqwigVNI61e4jJTbGAYGx/cIRHfiPz58bjxErkFVOfeRvm2+wOxAmPIdZsTXkyDitpjyEA2JJUrb9O+p9R0LjQxKdwTPZfTfq+DrUFMA3cGeAU2N4WLK+LIGxsVI7gyy4w+ng3xFdRXp1VntU8t9N/iHIjBc524ueow58fU4gytsZv7faHoPTFlGlht5uP1C6vfxMa4shzMdW3aO9N1cE+79JJauHyrHeXAyqWXabrIlbVcW75NwifvKTEwStVH4hYwcYPqNfzM+VZc4Z1Ku1H5nmPqmHN0vUrkDagxC7ievzYVzgAnjxOd9Z6fD/AC/9SY6lWG/Rwy9OPUZSa7TpXc8f0/WZFYYsD/jUb2noenyvixA5XB/WXnr8FjcxAFk0JjdsWl6APzOd9Y69hj/pZQB37Suks9N6iuCSL4uW3aRxcnqZvqbjGxVVOwAuaX6nLgNOxA8gVMnrB+uc/bvvU6z9KuTpybUmtwRdznz6HIz/AFJ8lgP+o4Mw/wAx1BtV1GUuF1604Exhr3A7VH5cGXpmp8bLfg2I8I5GUnWdV3L9PUtgQ+pDNkJJB+Yzosq4sg1naM/TOMTLpMs4yy2Bc6PW/wAu7BsdA9wOJnOkLtQMejGA4ip+2TcTZrBG9RGUgSooZbFStSht5WPSW4h5Maneoqr1rXMH1COJQxqRBO3EiCf388zOUbV8Q9RlI9neaiBOM+I3GCghKSx8xoxM3xGhbkMOZQWlo0YzNj0LtzM2s94nlWvGwQQM5DiJRrMdViEYmw2dt4D4HU8bToYfa/uG0PqSGrTL9hhXBkUWRtKfWBVXOgj2mkiKYC5j7XSkdOaFMscoQNY2i2IEoOLj2ybkyaiK5gOxHPEEt7rg5CWG0YLBBhuV0Cpm9yyeptUtituLKAtSjl+JlR7h6he8n1xDQWf7ZCWPtcWJQyBdxIHDtuZLFIz9PoGpTMpVz/aZ02xaxs0DGvpMVYWJrnvIuucAfEIjbadDJgx5Ps2Mz5OmbGL5mp3KaxmzKEM2DvKudFVcu4NeIQPYwK7xqFe8Ar3kAJMBoUXvxC0KJEU94TqVHmYZCBp4iMhJaNsyBQeZfSlKhYx3paRdyAVxJYY1dGTaPpxxxeRVVSTtCIyHkzN1QIxnvOrTyH1em6x2U2JhV6mv6jpGVqPeYV3M50Gx1S6pZSCzGMLmVDXt5hYgQ3MUdjD1CuYDGO9DeUGAXcbyY94BHuMKiN7qMYxCjaKAF3I28Joy9iAJVELG9Ol7uaioDSx4ELE7YW4sx1XusplpdxvM6zovUL7mKdjLCuFsCL+4/MiGqEZCWbeXiPp7ruZnc6YC5iDLg2ZcrstHiJKkjxLGVnFAQqJG8BKmud4YI5AqC4riCjE7Si2y21RiKh5MpcFm4TYNG5MngMDBO+0W5GQ1BU+oSJbqqCxJIgTiUSxjFxS5r2jFNnYzVlU1MiowBh5MoYiuIkiGDQmUML6V2i9THeCzjuZaODtAKz33hjFe/EEUDKyZiBQkFudJ2MsMSZnsk8xi2DzLg1ruI9FGn5mRGWNDkCwJnzqmht6MvVvFjIG5jABzNa1Ksj9JRuWCG42hqs67G9K032l0BCbaCqlpVEH08GNGQkTORUsMYU0ubjEepm3MYhoVM3mVdOynUtiYnBBu6mtMqkENMucgttxM5S+YWxPaMxggRYIHMI5KjMc2parxNnR/Uc/SMArkr4nKGQHvGh7HzHtZXuPpH1XH1K0zDV3udTJmVELWP3nzNOoy4X1Y2Kn4m/pvr2bG39Ylh+8Tqw8V7nB1ePLsSAfBmjmeFyfUM+dhkwGj4GxM9D9G69+oQLkLBhyDLz3+KuOwzBRZ4mTq8Z6rERjdlPYia6vk2Jlz9dh6bIMbGie01159pAdGmbDg95LMPO1xPUZ8PWYnxOCDwd5vTNjypsbBnJTA46rI2NQynvMXx4ajzYv6b1xVr09jUP6h9VzZ9OLBZJ/0idD6z02Z1NYqHiZ/oXRlcpbNRaYz8Iy4un6jKgV8bk/907HR9JmVBh9y1NP1DLj6fEXTHbKOw3jvovVfzuMZNx8TUk3AeP6XhwoX0gsdySN5kz9Vg6cEbDadvqHCYiTPA/Wcyt1jkHjaXr/z4iCfqUXrv5hNq2ozqYwn1cqhfSF3sbGeROZmY7zX0nXZOmcMh/SZ9JK6P1j6FnwZQ3Tk5VbkAbiYG+jZx7qc+RU7nTfW2IByAk+BJ1X17CAdSb+K3k1rI81n6f0+CwI5B7TIWadLrfqKdS9otHuRMJIF3LGaQdXMhfajvGAqTsZbaO4lZBjZR2jSwP4ijtxIgL7DmT2Hakiiy6pTKy/dAocy4HlEKxaYQpN8QSW0y0LGEMRQrcx+s+ZnKk8Qlxt3Mz5X8JnybbxaKjiG4vY7xVBPtmkMXEFs8xbZfcQO0pnOmLRBkPNGVTVyamAIjnChbBiFXQfdv+IWQ2NjM1kS5KaVkfeI7yybEmImWjvwYm6MjPR3lM1zcimB7EHWd4sErLL2JcDVfUOIltmkDESz7zXeWKHjiWGvmNTHRphCyogG0mw0OoFYCtRjBjBHiCMQ1bmSYgkyeDD9QkxeimOkwSSrV3kyB/qUY1sq6d95jLe7eFzzJ9QnqCDekTNNvo6jFZMYUkGdebPSwkNHDS4+YmrahHnCyIG5EtsUBFGpegjcStViWrQi9ZEMZCRvANSu+0mA9XiUBvLFASwQZEUaBkKAi5TrvtB1adjGK+qGZuqQnG34nnh9b6hOd4T/AF7I6Fa3M67GnC+o/wD1OQd7mUEqJuy41y5GduSbgHp18zGUZ0eWWNxn8uoNAyfy/wAyYEsP3k0kcx3oG7uEcLERilo9bSNkA7Sehk7CWencrZ5kwUnuNQsmM4xq5gLjyA8Q8hyFaIkCw9w1cfpM9MDwYQuXDWzFlVTdXCLh2vtMIY3HgNpviYsYrX6oAqJ2L3UUTXeWuXTxM4yY+MEHUN5nGC2+I31mZt5MgKLYl2xR4sK49ybkykDiJTOeCNoWzGwdowA9suwqI0spu5rcgCpmyZAGoTcIbhzOpE06/UXeZcLp3EaXHaZsRNKodoGUgjzCLLXzFkVud5YEaTdgRiZNO0gzU24kdRk3G0rRyPcp+eYONdPeG639pmUKIPeQPpM0jRo98RkxAm14ll0QMTxLIuUEKiQPR3jA1VAWRTvUBn8SKdxcmBwau0amXVtxFayBsIJezcg1riB31bxyAjvMeNiI9XPMlGjYbyg9HaAX1CV+Jm3TT2YEfMWGIkFyTpzZY6QLvcENCI+JYVe5nSNKDEQgbg95RNGLcEIKtcom9yJZ3lHi5nTQHniWyhl5qWGBEnPBl3fCVMWOjuY58Z02sFVoSHIRsY9Iz+o6tRFwmIfvRjCFYXW8Q4IupkPw9Rkwfa23ieg+n/VcIwBjsw533E8mXYcjaHhy9rqQle1+mfxFrzMuQMVvZq2mrq36PrcyPsXHG88z9H6zHgyhMn2T1X8l0HUoHWlertJPNmNQTf8Ah8YPq2o/SN6Tq1P2UfieT+vZM/TuMK5y2M7/ADMXQfV83TDRuw7S/Y17H6pmXJjI1gfntOJg6hulzF9QI4YCczrPqmfIbIYD5iui6sJ1AbqBqT9wJLTXti2HqsAOqmrbebPp2FOnw0P3M88OqxA42xJQvehtU9P0uRM/Tqy8ETXPmlZfrHVjp+lJAv8AE8J9UynL7mUD8T6NnxYcmIrmRWX5E8p9Z+l9P1Ptweyu44k6l0/DyBIB2jcbqvMZ1HQPgbSfcR4mZsZ/EOfpsxZzjsjcRWbM2Zt+JlLOveUrm5JF1v6LpRnyadYUdyZ0c/0fFiwFlbU1XvwZyOnzDGdQ+7zH/wDUMzErqJX5MqxmboOoW8gxsU8jeZnfSZ0R9RfEumq/WYcp9Vy1bmEoCQaIMZj9puKrSZeveEM6jISKilVobMKlaoDFAobxyBAsy6pXqEcRg0m+0IE6amdMhMZbEijIBcEGCVPbeNKMQLMmgjcGIhDITtB9M4944kA7yOwZal0L1apABW5iiCu4NxTu1y4h7AVsYokqeYsOwMvVfMv1DCusbRfptwYStUMuCseYAXGO5g+nvISblg1KC2qqgMK3lg3DJ24gAMhO0jNZggAmGVFb8yYGLkAWLLFmi2O0oP8AMfVTjaiwbkrXve8AWV5hY20neRC3J1UYeNq2MrKdXEX+RU17itByVMrsWaaMaahxF5MRVr7RMlF48GqmBubSA2ECYkdkNiPOfUtVvM9TahGXEEO0VxDyK53owQhM3KqAwoQwtKKt2EaaG5acw0x3+fmURpPzJoamPXI/TkysWbT+I4ZBfMz5iNJQt+JTY/8AQI7bRUtFpfEv2a1lOoGoJ1Exjr7jvIEJ4M6T00TTlqAjHR0A3jMKnVuZeW9e0zvnE1ntxvI2RhGnVXEWRfKzaiXNQ3l+vfaLrbiUKB4gOOSxsIPrAGiIeFQZMnSi7E53vLiaDWp7S9SeIp8RXvGYsDMLvaavXgNxojC9IgOvgAx2PGQOZGQThevLFZciaUsxKKzHYTV1CswA7QkxaFB4i9IzKjDILEZ1DAAeZoQ2fMV1GNSCb3jRksEQFyG6AhBTZkOpN62m4o9yNxElLbeMTLqaqmsLjZeN5NwY10r2hAgxzYATtxFNi0naXZQvSdXMjXq34llGEoY3bk1KGrjTKtcGGOlVNy20HEGU8ydRlI2Ezt3AGTSD7TJiBJ5lIC3a5pXGAu20XwM+ZWH4g437Rrqd7qI0OCalmB532uV/L3vqiNbAxwyErHmCEBPmFjYE7iCKPMIACQaAQVmdmAbbeR8wC1Eo9tJINSuR2qN1fMQGsSg5J2jBpV/mNTNvxMyCxuYxRRmKjavu3lkbxKNttGI4ETpqXEZSNoOgmNBB8RTGu83PHlrVEEQGsyyxMoRetXV0alhDUlmtpav5l++KWV0mSzDYgmMVU0+Zr7ShIcyHeEUF7SvtkoENpMjZNuIvJqJ2EE2RvJqIzAgxBUg2IYBBj8ajvCB6dh/dN+HrcuAVjdtPi5kJQdhB1gcQ16dPNnx9RiJcAt5J3mboejPUZ6WhW4uZvU28RnTdS+HJqRqk9I7w+lZgtHKn+4MQEXACmT2v5QCpmb6tlIA1V8TF1OVs7gkkk7bRqtvU9ayYW0MD8dv0nQ+hfWc4048vA4ozzuTC4Wvd+DH9D1K9OQWUH57wa9h9Q+rY8aqWcEXuLmPr/rPTt0v9Oix8cTi/UfqGDqcGmrYcGqImPBnAWnEm1bWpcmsHI7Gz2iHK5j7lN+YvN1A+0HaLTKbj0zaY3R7Ek6gPES/ThJ2+mxK2DUWIPlTOZ1eQF2A3lMZQFXtBJo2IxF9pJAMzlqY+JUF93MvSFEDWIQZSKMIo0ZnyE6to16U7QNibliqU3CfccyiPEWSbhDkIA3kLARNkGESTAcGDcbRosEb7TNjFQ9dSYNLPaxJdl43lDIDtDCjmT0hLOch3i8jldppfSO0z5NLSzyUCNq5kaoo2DtKJ33nTATbG4WlWWwaMvGNvdxKI32k0DvAJIlksDxGpi9QWZfQBHsSyB5kGIqxFyntTUngDwYa6jxIqhuY1AV2BuLQiirSbmOyrq3i1Gk3EugQlwWx0Y4tFGyZYIrECVZJhUBKJAgEJapq+JaEES+D4mdQ1bxiQW8LEVI928L2IbWYQtkAHuEBAlx7sjjeLrHUuqIsuni4jUL2EIsAOIBOrgRPAdhc3xYjDoB8GLwAiMOOzM2+QJUUT3mchixsbTSQBsZdqBxNSjJQkG3Md6YZ9oORdJozWrHVQELCH2nzINpO205ahSqGJuWF07CEtY9+8l21x11fwuqVaMjY7JMZYqXe1STq7qazsnsMSATxNjD20YoLR4nWd5GtLXGx5lZMfgbzTdCCCD2k+9TSsJK87R/3RdDVxvCuuJnq75S1Hxit4WIaUgh65hB6k3wapif1kul+ZWq2lOZjdQKi33NwnFiVj2BvmRTZNygR7RtFZVIW7Ee4EVuTvvLKF4k8xXUithNYIHaKy+47yy+dGfBjr3RjNXEYFIXxM7qdW01u1TsZYLbReRzdQxYWjvAIYG6uEWG0rvIBr3lE6huIV6V2jQYWhzEZ03sbzQrAr8y3X28SS5RkxMVmhWLcRRUK1cGNxrRuXrFR08mU3tWE/uMWR5NyIQ3uPEJRUeqjTKOLbVNfZSlVuYZIqmMWWoyjRmgwICPMmJFLQcbUajGYJuJKCyUvEAMb8QRmLdoV3IHaWqxDRtt4kORtccjDgznUMVjDQ3E9/iMRqPEyGajxAOrmozXtLSnl1qFW1cSiTW80NhblRcA4j/cKljRBzaRBXOGMYcWo12kHS1uCJ18YoDlCncyx1APeE/S34iv5cAx4waFySmyxWhgNoJUmQNLjzFEMx2gnG17XIPUB2jxqIAQd5qxBSvIEyHVe8sMwiwOyhSauCFoRQJJuGG8yKjA3CJ0rBc/MWWvaGVl7O03dAcfqBsm9duJzwneT1COJTXZ+pZsTqBjokfM5LvRMiNq5NSiRe8i6Xrswzk22lFVBlaVMqLDHkwvUFbcxZYDaUGo/EYNePq8mgqDtAOSzvAtStjYwL35jCnltK2JnYlzCZtIqLXeICYAL8ysZBIBkIMEbGA58Qqwf3lDDY53izkIhjJtArSV/EL0VdbveCclyBqgKyYynBuRL7xhYEyCrlE0GoBB/WPLAjiJIOqAKk3VR65KWjFhoRIkQDubimvxLyPKRwZqIVyZZSXkG9wQ+9TSmDihG4sfup9hAGPcNc0vobGNOxmbUI6nDo3U2IOMlVllidjKJoVH4F6t4tib3lqTe8aUDLtE8DOHraGGNfEoY/duJbDTxKqxk2gM0EmhCRC4lzBF01vK52Ej4nB4MNFA5jwBGMkSzjIHmNvsJRVgtybULQG74hZHsV3gFjBFk7xmqKyI1O3eKO4h4iTtJZ4Gn01KxQTSd+IwGzXEYQO85bYyWqKRtIECtxC9q7iCXBPMm2g1QQ19vzF6ttoanb3SbYBddZuWApSjLJEQ777TSjC6TzF5QXMC2O9wkY95pddNTtBBJMBzpG0mM2NzvOf4ZMY3tBGoGXupgaxr3MgYrby7s3cWp3JhWDFE9SzJdGzAOzSZSdpfYMsYOo3txJrteJWql4mv8ABZfeEGuLZ1KfMBW3gG5riCGNyjZbmLPtbmQPDjiUHBMVZYwqA5O8iGkhtl2latO0WCBxIQeRuZYCJ33MtYCqbtt4atZkVGcD8wQur3GWV93mGT7eJUKcmAASdozYi4I1B9hcqo2OxL06RUJ8ldt4uydzIBIGqWVAWzAY+/zLykkCuJZASERo3O0TiAMelUSZKEMl5LPEYrBZQcsxHb5gkgGpQwUdyIq1Ly2YnYCpSIdVniICK2aFwsi1jrvGAeInqCQRUDKUa+NoQwkC+0YW1UKhb6am9UkfEs3Lb27VIoNbyg8SrXEjqexg69MDWzNtxICUE8wrIhhSy7bGWFAXfmZqIjGoauSYoRiEDmZoeCWkBOPeCjG5HcE0ZkdHpM6uPcRLzlXal4+ZiQgCMB+Y+7f2MfFQ5EmPH7vcdoAY+YwhiNpPt58r9mlceMmrl/y2K+ATMark1Sy+RW5nX7RdPz9EFGpdpk6jDox61IPkQ8+fIy1cWGZlptxG8lrJruNQGrhjADkuhU0ui+nQUX8RsRhZ7gbGa0wqRuIvL0+3t2knc1NZjtxB1Ct+Y0YWXmU2EtwJdiksxI2kQR6dN5EHLgK7rH2iAZxVCDRq6gaGuGCVE0Aok7SyjAXcbhOPVTS86AboxrxASG23kDXKJ2izYMoaQB3i7Fxy/ZuJnbYwC1kSamu4A3MfjVSdxADISRKxsRNbYFKXMrKBYEaDOQQNQMSbEsGzKGsLG0WSRC1VBJuBAxl6jLWo0ldPzAWtg3G40173UVYho1QhpSuYpnpqhl7imQk3Cr+ZZBMrYQtW3ElSs+RTzFpYaaHtjsJRUAby6hWRrgIhJuMKXBspxNRWgfbRgElTImTbeC73M4giCRcEWDLGS12lcyg62glisrXe0jhgLPECeqTK1b7wLqGGBlULCztvCQlOIYWhAYHxAcMwIi3YExY2kJEmeUEH0mEcxqouiRtZgjeXFQtcguMCiud5YK38wF2dW4mjEm13AyupUUNxAXIa2MnuDUrjvzAbJ7oCWZTcznZ5Q0kEbQPTI3kUUfMcrBqBEIBH8xgaxDzYFxoGHBmYCjJim0D3qA2KzdyFtoGor+JZBWQNjPkSK+1yHKGGkwNNcS4roZ7A24l42GnbmB1D1tLxA6L4nO+mTHYgcxeNbJJNwHY7iFj9q87x+AYNtR4hrpN/ESzBRIr2DGahiEPkJviW598rGFA2hZCALkUt8m9QXYhYotqaHueTKILKxgGkfMgOj7oui7XwIQRtTcB7beXlLEUsiq2nmFVibepGf3VBU6WIMjDvAYhFxgNnwIjG1j5jMbe6zLiDOwO0UmS2qHlyEiu0VhT3EyfhWi/mTUWO/EWRpPMsPuKlQwrQ2gD28ymY6pR1ESAcj+BK+5buoDkjmEN1lVagKtwgPUWDQIjE2WoogAUQwQyygQPmA9DcSIvZbgaQTY5kQljxtGkgDiPSlKObhFtIlVqbxLYAEbwLxsx+7YSsi/MJqCxZtj4EoFccLj8xmkKLuKdxcbtAOjFr7QmOlah42s7iDnG81v4GcmzUbjFDxBTGCYZFGrloYq1uDKa9W/Eg2HMljzczottuISrcUCS0MPR5mQbtpG0pFLm4JOowtRAoGMDwaEhyRYvTvF7zODSHjBkftMyGoxH3kvOjUuQgby2yIwiC17CVUxZ+lNAU/MIUJn9TSaAuF69cyWUMZqg+sYnJmB45gamIuJyNePKp5ltkH6TB6nzC12OZfqmt1owlFkA4mRMmkSerZ3kymtSuD2lPTdoj1QOJXqkxlDGRa4lDErCoGsy/U095dor+UGqE3TLXMgz7cwDlJO0v26XRjp0PMs9NjgDJLD33j7dG0Rwqo2md+m1NxNO/eUcyj8xOuoazL0dmGOkIPMcM1mE2YVzL9+jQDGwWpmfpmJJmo5pBkFbxO7DWBumfuJS9K1zo61IgnKvib/tprG3SHTdwB0zTdrB2hUALk/sprnHGFPzAdW7TpFEY3BZF4qanyGuYs0I6haqPbpQdxKGBe83/AGRdhftrwYP3EARx6cExmLpxM/eGsuTCyAHkS1Brg1OgUFUYvKm3tEk+TS1lVQPmDkUE7wnRwbFy0wu/I2m9RnoDYSnw2t94/JhKnaD7xtp3l+wyBDdSyh7x5BvcVBKtfE19lJKFd5akkVNYXWuki4DdKw4FR9oM9bi5qQJkSmMz6XvTW8fiwZGXwYq4XkxID7TcQVIO02r05ANmjEPQJBFESyoDUQvxLDzX0zoUKst/pIOkxnJsKEauE9Ki5ctNxNfU/TkT3JxKbAuPIpWa8j1jG8xel/DL0/Tqim+Zi6rAcbllG3idJGFxz4VzLdROiZXngxMveb36VRnuv0hnpceqmGxmvvDHLJJjceM1c1t0ek6kogdpowpjyJQFGT77PCZrLg2NVI6jVxHr07LkNcS3xm95ip9U6bHjybNtCHSXkIviCg0wwHFlSY2EwGcHToPIlY+mUY7cxmNbJ17n5i+ocopQ8do1f9IZAGNGD2poJUsNjK9LMRxYm/BinQHcSl2O8pNQJBlshO4lMPyt76mha9P/ANplO5EcHAHH7TkwWG958RwcKm0yFm9QkiOxvsb3lpRMbX5kTZYtPcxviM52HEgarioORr2g2NoGQ2R2kRSLpY9zDLaTvzKBA3MC9Z2lU8EVZ5ligkRdHeW7nSADGAspJAAMbi4ozODxW8elCoqF5617CUKKbw85AXjeIwm2qVVrSnaPsACA2MA3yZTtVCpPYPL70viDi2HzGAg494tK38SaKun3NyF/dQEDcuSJAbfiawPAhkUJSAS8j6eBMoSdySRIg5MhYu3FQ3pVqFKPu+IWoqNMGvbcFQzNvKGFwK8yFr5llK3MWWtoD0GgXKZhzKv2xDsb2k9hyE6viHkK/rAw1VmDkbU20oPWIQIqKWpCaMuAmccRFn1NxDZgeBLx1yRvHoOLKEFcxDsxO8aPdzAb7pJ7AKTVygbhsw4kWlFyiibEgJlEE8bQ8a7bwLQnvBLXCPjtLCAiQEgBW5Alm4SVVSi5BkB3QqCeIOveUX7SC0O8YIkG+IV0IDhsbuHrmYOTGAUIwFrphJkNVcAkLvFtk1czP1DCVP5kZ6Woi6OxllpcA6Te0shhCEYSKlCg5Mre4dKTL44jRQ25hhhFPFgnVGaY1XUBvcZFBIhgACY9BLKRxDxgjmQkkwwABLRZUGVYXvAcitjEHJvzLOdMamzGqie9xXqGGGsR9cB6jLuADvCbiQT1QJZyWIgiTSZr6wP9Qyi8EDaCym5JIGoxhZM9LzEAOeBI2Mn7pcBp1F94z1LmT0iDttHYweDF5g1Jl1CoLmuIGywGeYwMGQiGuapnVrMMC5bA45LPMauUBamJrHEoMRJn6Gx2HNSLmH4mUZdUpm8RlG0FWNwtKHtMS5GEbjyXM2UMbEhPEgxIe0hcRZygd5doP0lVrjQy8TK+QnvBTLR3jya0tgxvvtcbjVUEyHL4MgzVyZdq60ZEDWBMzdJqazzHjIpWwd4AzG4nXUPsBMBxNsI1V924kGTzDDgxe+j7DZARxM+VGHHE0eqAKMDJlFSTqms6bHeacbkDYRQKsbjA4Al+1JQ5FJbVVQHBat45XDGEwxgbVcfdd1nxtQppMYVX2jQivK9JQbuX7H2HpvcGonKCzVxGhgBQMoBSbO8n2PsmLGAKYXLY6DuNoYZAIvIwba5nahbG2sSsuEZBRhLjBGzbiGACKY0ZrbDWU9HSal5Eah046Ijb0nkES2IriPtarE/RnISwNGV/JtprvNqmoRZeZfvZ4WVyV3FmOxVV1XzE99Ihh9IqdKwrLV7SlX2+ZTNZlgnSagWg32hEm+KlI2kSmcmEXdbmCbY3IttzC3IqFCaIrvGImkG4IAU7wXyEttL7BaNV3FspuozHZMtypau8oBR6YuX6pvmLyWO8FdzLga5LS8KUS0i+0eZTvQoTP+BhyWdpV6jZG0rFjLbmE+ympBT5BVCTGNQ+IhRqfeaVISMwWwVV2q4CkDfvKdwT5lkCoBh9Up3A+ZSAmBmFGJ7F4zb8QsxsgQcalRciKWckmMEo6YKtvDzPQ0gwEFbyjQVDYxZmc0sMsStCKKs0Alt5dBT5k+1ZQ352gMDCU5HbmKJ3oRiChZkFg6V3EUX1GW7EmpFAA3lgip3MvV7thtLCk94Y0hT5jQGTIRsJSAsCSYGli+3EfQAj0M7ElqhUwEP2g7DeVkYmURCb4jNh3i1NLBYljtJ7DL7wk3i09u5hep4igyT2i7N7yy507QO28kBagG2jE9x3iVx73GsQF25koPYHaDks8RaEk7y3eMB4/mO7TKj2Y8MBLRT8RJsTTsRvAKqZkZ73hXUvSA0sgGUWDYhqNosGpfqASAiJAdpRfaAGuMBEHzKFSwLkZagXrriWGsxVGGu0WBhaVWrmASZNyJBTr4i/T3j1HmAxFyyqr0wRAsLtDBvaLZDqmp59qMMIV3E1RjVapLGVyzQgEkmGNxvMggZYFxZOmUMlS4rYgCiLei3EUuVjJ6huTKYJgKirqNAuDkXbaWEhLP5MEZN4RxFu8tcAXczXgwasOZbZB2iX42gJzvH1TGgvYlbkShC1UJMA6a3ksCEDq7QGXeQGrgwtZWJUEGNrUIsgtslwD+ZCmneAwJiQEWOmAGbxDVKG8atBeJfECNZ/EuyYToCeJAKjwLBNbSizAyaqMJnHiBFyGEHIN3FDc3LbbiZwaDksS9QZaMViQ8mGQJn0CT279oTEONuYsPQoyl0g3LgsF1NmEWLd5TbjYwFbS0YH4zRomNKarAaxM7kGiNpePKVO8zgujif3biCWptuDGMRkFRfpsvzLATNtvtLI9l9xFlzwZC7BdtxGC1Yk32htkHeLR6GwgsCx5lwEzUeY1cqlaMX6Q2s3Ay42P/l+N5MUbOVbY2I5coKzIupV90ob7jiXBmDbw+buAAKjFT23OtQtVJPxGEaV2glxwJDksR5osN5lM44gXZlhRyYwGhFSa64gbkGpMYN2YBFidzBDWYbe7YCTHhs32lB8JE8NY5jMr17RF0V3MsEFk7xqqFFkVEqwLXGM97SUCW3hI4O0ILa0BZi1BV4XGksAsz5MhJoQspYGhBxKPU90ePYLGtbmG7S861Vf4i3cBZPaA21wmazBwJ6hNmXlxlG+JfyuHowCxLtqfzKLe2oGNTquTEaQaXeUCOYJJ7yibG0CUGYwHajUtjpESCSd5ZBpR6Emo/pE6jW0MXVmMBEknnaA7VsJNUocxgJNhvByOb2hAGC4k/IieTLbJvQi9UlXNYpqN5jA17RABqX+JMQ7VogF7MXkahvJj33jA9QBvLUBzvtFF9qEmupAxwO0Xpo3BOQkyBi20eQ37hUplqWtKN5RfUYEUGWFswlMhauJBZHtgjfa5Rc1BU1vEDRSiJyeYwGzvIy6oCEvVHqxg6QJLqa3RoQ7yZDFh6lg6pnBDTDaDemFYURbm94AuSeIJHzCuAxuaijB23hbRIBhg1JYhgcCMDit5n2hBqmcDCdRlcQNRPEhsxgIEmFZEBTD1ACQTXYimHukZr4gizNSBgkg6qEHVGKYKk2iy20oGMQ6WDUWHqX6gMmBmxg6IOuX6hkyhqAAbyHSYq7laiOJfLX2rQOILGorWZNRgnRnqbcSgb5iyd5LMJomEAIQZe8sbwCqCZZO0pSe4hBK1ScmQi5KqQXVSyYFmTUBAYJNoAeFdyACTcNeIDCGt1LQxV8yNpES2RgaqWDfMmCNR4lhQRLXTC28S6FhN9ozQAu8HUFll7EgpnYcQTl8ymJPEXR7zWAw5Jhk0N4se2EWsb8QDUhhsag7hviCHA4hncXJgO/bAY13kWz3inB1bxgamX3RxcmqMygCacRUijtLglWLMW70Nt4x2A4iTv3kwUMso5CeIOi5AtGXIC9RiIaZisDWpFRZMYH5MmuTGCo2mcNDR7Mn1GcXcc7FUAgY11wm22InX8qoJ7fmJYNdRrPSwVJY+YgvdVG0HUb3hvsIGPdt5YQavtUMMIDD3WJWoTOB+pQsJT7TUQAzcAzRjBG1SekxmZjqJq4SgPuYXUDSbmcMxNCa9qY4AO0qzLA8ym2gaML0KhOmn3VvFYD7t5pyMCuwmL7FAB8fzM64yMnu2h43KtULKfeLgaaHp77zn5QNRo7TdrGjac/qH1NQEc+xeBiHoTT1FFORcyYgdU0ZNl5uavsJBJ2qNT2jeBqocQDkJj2hzmxAB8QVVmjAujeQDp/1RbDxGO97CDYHMoBbHMMsalMR2lAE8yiA2IQ2ksKIJazUexbMZBvKC77wjQG0go8yiwHaV90rTvNKvXe0INQgaTGqo7mShbe8w1Gld4QCrAO58CNRd1IADBJAhLvCrC7whQbaQ/bAEiGsQRBAB4lWDISFEgItpEHXZ2ijZMYiSqYSAu/MWHFw3AKxYUXJEEXuEHJ4gFQOJW4gN1j9YJ3MWDW5kVyWlxTu0itKoyrAMIZqHeLY3xCFQW+IwBcq6haCYJQgwqFjBskwzxKCm+JfAq4W9Q0UXvG5Ma6QVmdCQakLEw9FCzAJEAbMIEnmCeZYlF1RlOZCCeJANt4QsmWDKZd5KmlWZAIJMMHaQXXmWAIINxmP7pKA3Blk7Q3G8raRFAwtQqCRBuozReqjcs5LiibkBlxTQSZNUFWkNSYgtUK4m5dtGBmqMxm+YgXL1EcSWDQ7gcRWokwSxMgjARl6QYDGpA0YCIoyB6lapBR5kwWzXDxttAOmUDCn2O8Bj44liiJZAkRSnaNBBEXsBKuM0XloDaLUseJD7mhilG0voGFNbwGoSHIx7QDqkkE03zKfYbSiWg7makUIbeP1+2K0StXaX2gxkoyGyb7RaVe8aXFVGKgBG4hBzUAtp/Eq94xDSNQ+YttSjmMH2/MQSxMQMXIDKfIBKCQhiBG8eIEnJvYk12YehAakGIA7S7F8KAsw1FHaWormGCszqKxoaJUVE5UYEkzTiJGPeIzM3FbSz2pAGqXenaozpwLs1Cz4wft5mt84EEmr5l47JqoQIVaMLp1Lvcv4Uz0jydhKVULC5tbHrx1MvorjJ3mNTF5jSj0xYivVfuCI3HmQNVXGnGGYHtIrLkJcDbaUq1xzNOVASEXvCydKMOMNdma1GNxXMHYyOGJJHEEBvEodiS2vtG6hZEQgbVUbSg+TJYLxKTkjM6UQbiUyMMlDaanTUBZkxSwdqMzZVHqR5ejQ3gpjLPZj0EkbjTzNOPGQltzD9BQLreUzELUn20Zcm7x+LCrDepnay00qQmO+8tQy8eMUAJlyPZPiA2TW0FmiQWAeYBNmaNBGK7mXlpqLhiLLf4hLj2uLY6Y91MVdSxUoG4egEcygLsw6GmLel4MoMT3jNF3plqjNA2LbxwbbaWiyukQDZ7ymfzKD7ySBigck7yMQRK2rmDpkwVpJMMGpA4UQNYJl9nseq5GBkUitpNXmREWMBWt4piO0G4xTiVHEsNtE6qhBrkxBF5S2TKJAk9SpcUdQiPbdxJcyi7GMpi+TGIAIpbMPfvFDCSeJX5kDaRAZ4wRjLVqgB4z2sIwEHvaXkBqK00bmrF71A5mb4GcAjcwi20b1CkL4icaFhL7MQGzNFWnMy1pepqCkqKNSUX6f9OZitGbdJ9PaYcjHUQRUnKpYEEvIKqVQE2iajJqkuCTAIgmQY2lBrjUcgRuKEYWI4qUEINQzlPaFjJbmEL0gSC9W0Y6wVoGQW5IG8CiY9gCu8WGAMAKbxIBHg6hsIplN+JEDol6AISLvKy7S6qChL0qd4uTeEXQBhWIAENRFAlqkDXI4ghaMKImVZEupRuUFdyUYG4jAbEiBEneWRBqRR6ZYWpBxKuRDF+IfpkxSE3sI4FjxJYuIARzKaoYVu4lMAJEL0kG4YIHaDql35gRn8LFNmuW2TsIphZuakUWveUT4lCoWpRNCi1jeDpkdr4lAxguEAKi2uWl3LgbVrUgQ1KLVCR5nyBDFZfqi+JDUGlJgHrBMKxUSVo3co32jEMoXzLLUIlTvDLUIwCWJMsk+ZReLJNzUitLONgTvKYqy8weoGlh7akxY/UMmflcWq6eN4W+qPGPSN5fpi74mdMKGPGeRZmnHhRFFUDFDGFJYyEqSDqk8q0OTjTzMZx5MlngTTrsgGGx9viWXPaMC4NJ8mb0X+mBAXHDW9VSW6QaYgu5EmRPUBsy22HMvG0ztXHPf+nY03MxdjZ0mp0eoGpthLOIHBQG86Sz8pjnYyXbabvSHpb8xfT4fSNmaGOobSW/oc0n08m4m3GSy/wDEr+WDtZENlCUOJrwuA0izDxqxbzKIHaOx2o1XM0J6wuibCZFyMyTfmdcmxiDttW0k/wBWsYvVI+TtGuAO0FcIdp0mM4WtHeQJqYbwmxMG0jeaMXTlRZ5j0gmQekFgYumrkx3aWW0j4mFLcJjUixc57tbmacxLnaI9M3xN8+BBtITD0nvtJomgkqTJpIjaqW0aEMsNCRD0yaajQtlJNyaajFFy9MaFE+JATDKS624gKIuTTD0bwql0DuBAJJMfViBpqQUu8FhRjQIDLbQA3jE4l6NpCpEUTYmUy+IaChxK7yABtJY7QiLMgSpQVMFvSalA6ppTINFGUAngTJjPcjCaAisfEcmFW2j7EZBhDCxBYFDvNp6dsZtZPQOQb7SfbTGKtU0dNqxt3qDlwNjkTMy7EQRpzq2RbEXhAU0eY7ExZd5FxgPbTG4MuZLyA1tNONFKR5GIiu8r+WNWh2k+2gRSrMHU7t7ROh6JXcxOUohNiXn2OeVIg1GZX1NtxAPE6IsUJTsDB3Mv8ygAN41TJQPENFuLRMaBm3jjj0cGCMZVo0nbeYX8Fr3B3g+nZO8M1ID3lQJRtNRBBujNmNxct8Qf3CTQnGNK3BZrMNxWxi9JJoQgkBYwHB1TTjxlEsxRZSTfMilhbl6D2FwlHu3jxpAi0xjog7wgwkyvbUJQxGrms0EYOoSXXMgoyIgFmFaiCeIIEqmUCItjp4k1VIPmBASYejvJqAEBshMAt4/Fj1drPzEJ7puxIRjsCzIshuDCim23m/CMFAeiCT5mDFiy5HF2ROvi6V9IPxK6SEv0uHKhbGNB8Tn5emKsQZ28eHRdmrgZejTIbGSvMi3jXnMuIqdooq5nb6roHVCVGv5E5eRSpogiRzvOM4xyylCGW+JDTCGSStSquOIoRYVr4llCiplBfMPJqHIgBxW82IZOIDHxIoZpcUWo95eqpa4yZWRCBcnhFa7hIYi94QJPEuKeaI5g2OIr3DtJcmJh21bSwYnXCSybiwMK3Ft4MeG8wSqk3JKNOTTl2EHEvox/oDGIDoXO3E5b+Fohk1NGab3iFx6IxH+dpBbrcUFAbiP1Lp3ijkUSw9qLBTZhY3DmJdtXaHhGkcTWDSzhBtzEDK2omUxJ5lNYEzAZdiYeOyYlD5jg1S2KdQUb8yg98RD5LkVjJg0EAjeJYaTAbKb2gNlvaWRZGkOqp8zO59RhLGIkWTGBVAu95QDY9ABO8P1gV0xeXJYqKx7tLiNClYR0ntFihDxkd5MX2W+IOZAmjiOYqeDBK7XLqVS4wWsx9CviIRXP4jh9tGZoqlfaLyoFWoTMFgkaxzHmjNSjaEhAYAjaLZWXJvHKQQJdwFnwowFbGLPT0LuNsVAfKS1LLoz+kxagLgslHfabAX8ROUWd5ZWWYneXcYuHU3NQnwlOBcuwJmjHjVlMpMBMfj04vukWMTAqxEiqW4Ec6jJmpdprTo9C6gbMujnn2bMIJ3E0dQmrtuIlEJ2qDAqa5kYXGHA3IFwSCOYPQaoSquETKqVDMaA8mpb4ST7TcrGhfg1Go3ptTG5FBoZE9wiipI2FzoEq4oQPS0Hf/EmmMYwvV1B42M05slbCIVS7SmG4sPqCPHS7Rak4RH4s1jeS1qQk43UHaVjdlM2tTLElAu4kT8ix5tR90OyzbRQo9qjEahxGYppweoN5nydGF9wjVzEtV1AfKQ2km5PJiIjFNu0JH3p5YNLsaitDM13JUwxgmqNXMAKExsaajDQi5PqNw0slmczqmUsQBc1ux0UJkyYr37xPBf8AGTTZhrhLRqYXuaExlTdVN6kjC+Fk5imqdLqKZKHMxL05Y7yylnkCYyRcrUVM24lCrREy5kp7Ebpg8TajvG5UtdpWHHtcbV7SLjIA0amMtxDbCRvH4FIEakhL4tAlYmJ2jsyloGIUaIhbGfqNml4FN2RNL4QTZlhdPAktTCshJ2gJ0x1aiZpGIE3xLc6VoQEZAlae8zMCpq7mkUTZkZVG8BCYr3IltY2hHOBsIpm1GXyFufdvIshomGiBpUATBuo9sBqxEttsYgokSXtBoGEFmhYlhQZYUVJxMg8aHVtOn0eHIzUBzzcw9NyPJnVxucGGh97SV0451rBxdOQLtprwdQMmwmHB0LZ6YtuZ0+n6AYt7sxObfL0ySFZzpa4gsHG5E638ujfcLl/ymGvsEt+O1djiOWx7q0TkxJ1eNmVQMo5HmdvL9PxMNhX4nF63psvRZPUU6sfcCZ+thZK5efEEOkrREyPYM7uf0Oox+46dtjOVkxgWOa7xK8vfOMwJEo5G8R1qBFllljmSzk8wKBMeVVpRxitpuU0C4wYxVCwBajaRclneKGaoDk1DFaviHkQFNpkYlqzYjVCAyvR1fEL0yBuJu1TQFIihhDtLorxxCG24mULfpG5G8tcTKL5mnE97QmIHPBk+19DHrF0Y9EscReTDZtY7DkKrREUaWazRl2F4i7JJ8wDquc8U0sGO4lGhxFAGT3S4uG0pXmLKqPzFajq5hLtZO8siLIUxqMFEQXlBzFmjUWDGXk0lamTUw3ljIe8fUPxoLjHShYmYZKhZc4KUOY8qhO8pn22ig20JSNUuC1BJlnHTAxwQVfeCy3ANTYqU2LvcGwnMMZA0gB0FQFGmOcrUz5A3YSymiN8ywwMAMStGHiSzNAgDe0arVI20GiZgM9UART5CeJGEpVBG8CEit5NVcQ/TBHzAKEHeVYo0TvDVFijt2hY23gE+I1Lwqo+4CMLWIl2o7SHsWYnhRtM9Mx3j8beY60H9surjJoK8TTjUHHuILm242hBgJNTIZjxj8Qeowh1oHeRXJ2Bgu5HJuSajPj6dkbmbMeQqKMSmWzKdiTQlplNZUckxBRQ5A2l6q5kYX3lmhoCou5BmV6d6hkWKJgqoDSqf/Ih8VjmJOEY9mE0jMyL8QTkXKabaTTCVAH2x6YkItuZSqF4NwwbjWsQYlU7S8+MHHzAc1B1M23aEwj+XJ3Y3DxYlBmgfbUCgvG0mmJkwgi4ApNpZyHiLa2MBtkjaEgJPNxCOU2MMObsGUHkBX+2LLNWwkyZjCxOrDeEZ/eGsSBiT7uZpNAxWRdfECg54uHiykGjEhGXmS6kxGpk9SzARCrVcHD1BUby9QY3xKtafEMIrCZTl25kx9QRtM4RsZUraAbqIOTvcvGxbaTFVoDNvLOErwYRQg3BYkSrigBFZMOo7R6KGhhN9v2k1CkQqlESJj3uaQQBuIrIw0mo0LykEbGCjaYs8wb3mka1IbkwTV7TP6hA5hI5q5IWms0NSNMzM9wksy4DfJUD3PvKyIfzGIwVYZKquYp99rjXyAnaKfGx34lCWxEbgylBj8eJv7jHp060dxcaMaYzdmPxoGMYEAaowKEG0mkUBSkVOfmX3mdNGOk3vMrorZInhcZVxkixAo3U3NhKr7YOHDbbzWmMwRhHLhDLzvH5McVjcrkqFzPZnToytxNnQKeo6xmyHZdgIAFoStA1zK+ksV6j4JiOvD0+AaVFTShMRj0hBZqT+YRdtYnWeG2sGoYMyJk1ra7wT1oU6dO8bFbpg+p49WMio/H1QP3CozKi5sczfMHjPU9HqSmRNS9oPVMpJKJpHibfq/T+jbeDYmZDlzMqtRDDmcjubHLzBibG0WEJ5nQ6vAcTVX6zLpa+JuV5cK0EcQhZ4jPRYXvtLxJVwn1pQUkgGP/lfbYMXl1qfasdgL6bPHiSmEviIWTG1LRmrT6nEQ2Iq9VJ7TFKB2jmUBLqAi0aIqNI2q9pKsn7CFBHzM+VGF0u003Uu9Qoy6tmMeIkG63jXt1vgwzjreEo9sayTiB7mOKACxzK0gwde9GPatS6E5mbI9ttLybrcXjIJ3mJPyGrxZi8jWaGwjHG23EQ4Y9pYqAC94TEAcxQBkKk3OmIoneRXAMAmjIFJMuK0O4ZaEAK1bCA1rHY8jaaI2k9IE7CFjQHmMoNF5Dp4kEdN9uJMaUYv1P3hIxseJVPZmA2EX629RpyALVxOlWMyuD1AjeEHXtFZMbAbRaqwO8qNDOKg+r2lFLjUxDvAgVdO8IELxAyLew7TMzlWomJNK1M8iNZmb1NRjUbTzLiGPYlAkQ0yI20J0GmxMgQT2hKC3MUHra41co01GHmGEoBREWVStot2LSlYxii9w5G0JceveEH9u8gzBYTQFSkoBmMY+UHtADG7AhvTQgHPMHIBcEOzmWytW4kEDUNoj1bemhOwAoQExXuTzLPCNGhStiDoA/ul0EQ7zNrOrnaX2NTY1Zed4CKwNE2In1GuOGUFfmTzFW+K+DFujJvNCK5GqtoWQrp3qNGUZQ2xEYio/eol9JO0iEL3hDXb0zQNy8eWuZmfILkGTaXBrOQNLVgBvMiuS3xHlNS7cxjR+M6uJWQbVwYnDqxmX1GY6bkTSzqBgHKQd4KdRqguCxu4xnWlCuTky3xkDYzMgK95ox5LG8NA0+YWNCN4vK1NtK/mCvaE1sQr3i3YAnTEJm1GjtNHogrqveF0j1CTRgvdfEmRYr1DdGaxgevSIa5NtpQQMspU3hTEpzGHBXuEWF8Q9TDk7SLDAl8w1AQXdRRJI2MsMNO/MYHh9X90IBT92/4EzLd+Y0EKbY/pMtaeii/aI0Gu4/SKVi4oChC1qprkxJrUFk0ke4TK6i9jYh5c3YbsYK42U6jW/Nzf1LCyo/Ey5bBm0i6C7/iJz4GZTtM5ZWMZsY1x6rpERjPpEg8wmdqsCWoIi22hg0JnXJZqGzEd5PyyaXPeQbxYbaGKrmMNXoFx4AK1M4YXHKdpKpeT2wsJvkwyoaUii9tjIoWOlpdlhtL07+Ya0BJfCEvqC1Aw4dTW3M0kapMeI34iUgWXsN4zHgZuF2mnF0t0X2Ea7rjGhOTN882+3SMjdLrFd4tPp7qbqbcbUdRN1LbMSbr8Ca+p9dZ2xUmjcWOag9DgOLMqnffmatVjcAmPwDEpF7f8SZjfMwnP1OU5NC3UXl9wpFYv5E7S4cTrdA3KbDixqTQnSRrTfpWMr0gD7tEdT0rjLrTcRvS9QgpdVfEZl6tUIKsGW6NdpfCwvBiyFR6lH8CbkTSIvHlV1sRmraQYet6VMrEsmo1dTz/W4ThIfHsp7DtPU5VYlWTcgzz38R42TNjKDajsJjrn8tT05+bUVXVvcWcJWiZobfpVa7iTlsVOcefvx0ogAb7SgincSN7lkw5FQFW/zL7Y0JXfbiWQNO0FiLIEBSQd5PK+DAdC3wZQbWeN5NBcRuAKh3iIW3uHG8Gto7Kw12OIrI6sNto9qGxchatxF8HeHViXEoTls1GBhpitFmNVYxFgbRbKNViGTUHa4RV2oErSB23iUZwN4/G+oG5fR6Wri6luy1KGMEE95nyhwfiTFNYKRYlKL2ii5CgSlfQbM1gmVdJi0ygGG+UZDKGEMZuf6giBkN3CFjaCmKn3O01O2NMe3MzahQYhaizqPMJMqkx2pCI9KyUF3hDLe0Y2EMdohsLIZfAZv5h42AO8zFyJYJYXGK1Pk/aNTSw+Zj1MyS8GfSaO8mI0ZQymhLTIQN5RyaxdTPkepmefA0jMA28X1GLV713mI5CTzNGPqfbRmvrZ6UsMV5kOUmFlOoWIlFJNTcQ7G5DXNYynTUSmMULjAQsxQBPujAm3MTl3NrJiyMDvA0LdaTB0FW+IrJ1BDbCEMpdZMQ9vt2Mzsx1UZdsOIp2OreVWhCKjRlRZjBY8QH13tGDoqyk2JbZCNpjx6gN49Wr7pm8gSBqsiNpSBUhC8iCXA4hYIpqWpWhUG4lgNyIvOHK+JYBCjV8SxitribdTNGJjUNQfquq0BFq2s++NTKA1MInqXAIKyIv01BvtAejssJMystHmUy0LWVCvS7mCGCt8RxOoQGwyg9aVtDxuL5mR0KysRbXGErc5PaA62u8sOBsYLMSdpn0tz2ykaW2kBcN8RzKOYapfaX7M6Uz7S1ygCXmx6RczgG4nkPOUN8wMjDTDQLUXmNA7SwChJmlcj6auY8b7zWrAC46UYNj3CZ8ie7aaPUBWKGQBt5IKRHhlXQ2YTZVI25lDJrFGEV6hgvlMogk7SenYl8Na04mTRZjA+MiYNDDYRiIyi4NjWG32h4wHazxM+PUT5mkIdIC895Ma9rz5lxJsZgbqtIu7YzVm6U5ARqEQ/wBOYEEm/gTpI0Xj6nSb+5z3mheo1/e36RLdC4+0V5lei+OtKXLhrUX8RozWAG54mJHyXTKR8TQi2QWOn5Mh7XnxKwD1R7zPwam40VoPY+JlYgMdtpixm+CTjptQlOC0eXUioDJY2kjJA9pmvB0zZ1sGhM2kHmaem6n0RplZA3Ttjcgm4ekgR2QeomrvMpcjaZos5CplgtzKTIjbHmaQFKSULTKDzIuQaojMuk2p2hYxqEYa14lDNd0s6mPHgYA1RE5epcGO33+Jp6Nz1X/lpQ8zXMdueWjICODcyuWBJKk3OsnTDTTcxo6ZNNEXNt/VycWZhtpFeKjSUce9dDeRNebpNthMTew020zauLXELsGxCGFVN1v23iztwCD8cQGyuO1/mQb8Gf0xTbbxuV/UQgGpxmy23v2PmbOnyFsVg3U1CBw9FmXqjk9UkeJ106bE+MnSATzOQmbqcuWtDInm6moYczgek5R/JabVow6sbFLupqRydpnw4MuEj1X1k8maqAYQvsbkLjJNkV2nmPqvVv1PWKmHYAaaad/ruoXBgLE7+J5/FiZ8rZHrc2Jju/hZcm1TYtGHSwq/2mc4a3ncHTPn6IpsGbcXOR1GHL0z6Mq6T/vOXXPXLw35Z3bjOVIBiGTeNObSaPEFqYalkFY0ownx2fiCH2+ZBmN0Y/KyiHsgu1bgysjWNoA900tQZgdmkbSFtTcB8Qbk0YsqcZomxLiiLq35hB64gMgIscwQwWXEOOQ3GB6ESCGHzIeIxDWNyhvNP0jEvUdWqsLAmn610+LpupUYxVjcCM8K4qZa5jkZWG0QFBkHtIAixGo6tPtmPJkdWpp0FrQJh6we4bTPHvCJrXT8wTTSkX22ZYG86YpiY1hqoVop2IEFGdu0mDYcasuq9/Ew5tQPxNiAlfAi8rgCqklTWKyI9N1G+8rQG5lhSvE3fIfjyVsZC9kiIFlrjBtzM4oMiC7kUV2jQuqRl07HaNFKwqotkXVYjRiHNxbrpO0k9mHI4C1UV1CsRsJA3Bj/AFNSURHqo5ugjmS95sbGGMzugBqdJdUxGBSjJjYBuIa4AU23i9DI24kRoZia2hEe2CjigGjLBExUZHtZeM3JnbfjaDi3mp6U4aCaMo0p2i8i0ZRahGIcMguKyHU0UCTKJIMuK1Y3CCMTMhO4mINchMYOjqRuNpTISu0x49RmgOwWZxB4ywFGENOreCpbTZEtAGazJVaFK1I7KwoRXUMFG0SeoIEzFwbjT928LGaO3ES+fWtGTEdXepsNzoze5YnHjfIaYTWrACruWa02OZLVwGPoQN2MjAIau4A6h2sCJvIWJPEGRtREreZ+oYg+0QVysTpG0KnLbwEsxcUeYtQVebhguM0JjHuqXUjCbsSaqjMrKze2JegZPZf0YjDvGBgDtEFbXYyIa2MmMHZH1KRMZ9rVNdUJlyKS1xy0NGg5DZlJvCK7TaACqBfeB6huhDKRdUZVPwv5jHUHiDgxPlHsUmXRVirbEdjJZ+Qk2pjcTgyOogKwEboY1qbEJMgveBr2gtuJn2NJZDAOSjUSuNm34j1xptqNzU5q41dMb9xFAd4frWxBYgV2mZ8hZdI9o7Raoe7kn4nSc416an60ClTcjzLHWowtxpPiZPTvlr/3mfLhdT7WJE1hrr48uJxS5N/mG2k2dpw/ei6gTYm7oM5ykqeZmxrW1kTIOATEPhrdGI/4hG1exwdoV3+sKykZhVna95qOHWNXmUN9j/dGYm0tTfbM2Ix5cWg2IGogTvjpEyoNtVjbeZn6LFZAx6W8GT6s/WuCxIJlpvvOpmwYiNOTEyn/AFATLl6TQhfGdS/EljN5pZz6VoQBmU8wWx2vzE+i1xiGkhXuO9ckUIlMLEeYaYWU2TUZotieDNPSISbYbRYfGv3EXNODKGQkdpMka5nln6x7evGwnoPpeNcHSIK3Inmz7upS+7T1WJQqgfEseiNAfeFqoxGsCMVwZWzb1CYOswXuBNysD3g5VtTJUclQRVSawWoqJWf+mx8RZY2SfAM5/ksL6gqOBuIz6bl/qaPMX1K601jnvFdMxTMp4NzpHN3V6fW91NmHAMdVOcv1BFO5ppox/UV7kTfhtuybLvOf13W+imxoy8vXBwa4nnvqHV+rnAugDJasa06h87sc5JI4BjukLZHBcUomAsGfGyt+ROv04G3xMcTbteT+Z8tk+sb0BA1NsPEDP0+PqgBkxaq4NwkzKdquo4ZK/PgTtmvmS56cP6h9D0ocuAkVyh3/AGnGyA4qE9yrFuRtOR9T+hpnBydN7MnOnsZz64/T0/H8n4rzCZPdLc96kzYsmDKceVCjjsYSjUm85Z5eiUqyaIP6Sxk0NACkNV8RgXVV7yqrV6jWNoORTdXcJk0ta7RbXcRVg1tLKDmLveMDXtNJCy1HaGfctgy/SsXKxLbhfJhXp/4c6FF6f1yPcRdzlfXuoL/UnUf27T1XRIMH04dtp4XrcvqdXle+WM31PEgWVpLBiwbjyAVq4jIpTcTMRpxZOxjc2FGx2TvOejkGag5yCu0zecvhS9lWogN7to3KNLRQIm4HVa7ysWQI1SlVgL7QSlmzIjoIpdbU7Snxowo8xOHNkA0LvFZXdWNmYy6qs6BTSmBi1aqMoG9zKDUZ0zwjWmLuJTrFDMwEv1NpjKGY30NvHZB6iXMge2mlcgAqSxWMuyvR4jC4cASZk1PYErTU3MwMVLG0NlKpxKxvQ2hO7MtVMk9ko1mDlSztHJiBU+YlrBqWUVjLgy8xbY1tG4QC1tNORcbpQjU1z0e6jx2uJyYjjNiWmW9o9+g7Mq6OIGMKiXGWGSKfGxFCIsKLWYRAZZa4mHIgvsKmkJ1aTGoVcbzOw3uEDQmsVo9FfMQ60dpXqse8o3GBuHJo5jD1AuZLjMaazFiN+PqV01G4l1G5lXAAsaupF2O053/AXUDehEgXsRGk60vvFo9GyIi2iOIWJWQaRtzCL69xF5HhYmJyAbMg6jt2lEgoZnYUZcNxuwZMYvzAyZwCaienQMd4OdNJPiM8p7HjyjVfeaVzGxc5imjc1Y2LCLB1unzIzAGJ+oVysy4jTbGM6jJaVMqxoxsyO1HcQ0YAbyiQeZpgzEQwkegblY9IO0mXmZBF/bIGDLvAvaDdSSQR10mxBL1GcjeAVBm/AovYk9O95AlRvCwPQfw502J8R18+Jz/4i6UYesDY+DzNf0HHkZNQehHfU3XEwbJuPmdfFnl2zY8yGNbyq3udz+W6PqVsUp+IrL9FJUtie5n6Z6c8rlBNW4jQAlXzCbGenJVuYksC1yzkwZyfFSK9wLuQhuwm2jC9mUW3u4um8QghIuQGHkDU13BC38SiK+YBbNYMvCjYMmtTd8xfHEYh1GrqB0fuUEcQASGrtB6PqQCEfdf9ppz4yNxxM5jc8s7Xt8EGMY+IIN88w/zINXSZ8g6c6TemWnULnaj7WP8AcP8AmL6NQQ6k1cXmxnS3ZuL8wLzv1GHIykkjtCwOmRS9BTww7GV0ub+b6U4s22XHsDEoDiyENweYFdT0BRtWPdD/AIisfTW1HedHDk0qEbcdj8QnwKinIm4MTGLyxZfTwLXec/qHduNozM7nKS3FymUEAzN6Zt/TKqEne50ekx0leZWHDYs7R6jel3qY3XTjm+6yFdPXYw2w1TpdT1eRT7MwB8TB1I9TrsKDyJ0Oo+nIdtJJO9zcjoZ0HVP1BKt9wl9Wc2M/eVHxHfS+jGHJfG3ebeqwLlU2AYxuOR03VYkb35GJPkzqY+pRgAGmAfT1chXQUDOjj6XGqj2gRh5ZusxhlsTnZmPoHzYE7bINVdqnI63GAxQd95zW+gY8gIF8VRk0BHG+3aZ8N6tJuaQu+hvypllYsB1AUtcrE4WKzZaJVtiJmOcdt5uOduN/UdXSUDOSFyZ8pKyZMrZGCgbntO10PSrhxhn7bmbx5/m+b6zw5+VOoRcSkD2eOZ2OizXjUM1drl6Rkuksn/E0dN9PVDqbeZvN/Dh/+jnrnO40YigHs3PmMRiLrc+YxcaDaoYAHAm3k/8AgA7nk6TGKSOWJlHftKNj8SqDreiwdfi0ZV37MORPLdf0OboHKP7kP2uO89csDq+kTq+nbE/5B+ZjrnXf4+7HgtTBjcIOy7id3J9GxDNpdjtEn6Z065GVnJHY3MfS17frccxH9S72kC3dzanS9Ljdg7WPzDTN0eKxSmP67GpHLbAzfaCf0kx9Pn50Gp1l+oYsYOlLH4mPN9QO5UVL4MikwPVsQJp6TDjGZO5ucpuoyufuoTr/AMPo2brPduBNTN9M558PRvmZ+jOJRR0kC54fPgydO5XKhBueu/iPMek6ZWxbNdTzuP6vq2zKG/S5rrLV9udibWeY84rW5mwY21Ta66cdXON8XwzWZsQ02IGPJpepqTHqTczM+On2llGhlDrMhXQ+8bjYo41cQsgDG5PVUIfaQUzbwMg0jaCtkcy4jcmhODF9SqncERCq3mMyIFx3dzOZVI0yKCZNe0EZKM6C22MurlXcIbwCC0LjcR1cxV0YYFbgzFQ12VYk7kmE41ASBKEkUCmm5mtXQLud5z3+/aOxpY3M1YjSELH2Rb4Gv5h4WKcS2ZmaYWs+v02omN9VALuZ+oxNqvmZ21Tckqe3R9VHWjM5x0bEQhM0I3YyZi/haknaNRisACjYkLwh3qrVGZcpBY1BckmAdpqRQsLgEVHquqE+Iabl0ZgN5ZNxgHtgaZrQBELGxVrEhlqBA0jIzAVG+/TxM6ZNBmrH1Knac6gQ2hfdtL1JpjMqrkWZjjK7dpFWjgMfEHMpJsSwoHEPTa7yjPTAQDzNWgbxDAK0srWGYNml9QbjOlxDIDXMmbCyk3xJfaEJiBHELRpEPEQdoxsYbgyajNqKbwmya1+Yx8dLvM6WGqprxTRKvmHpviXRqUraTIypSFMMtcEqG3lVpkBEipdAiL1XCXeMEJ0wSL3EaVsRbGhUgsGxIQTFi7jUYWAZR6H6MmTH01jiV9V6XI/Tl24G82/Rs2M4ApjPrefGvROtiyJ1smPTOv8AzmPGhnxm1YiasH1HMo03MwBJhgAfmZjhNV1GRsjknmJAJNRxUsZo6bAoILTo0Hp+kLUSJsTpBW4h61XipYzr5hYA9GkpumULxHesp7y9QMmtYxHpuZmy4SOJ1TE5MWoQY5JBB3kVqmnLgN1R/MzNjKNvKwomm22JnR6bqGACOdVzmuLOxqMxsRR8RfJLjqMvdVaOXC2Rgii2bgReHMQq2LBFgzXgTIzl8dgcEznrrJoh0uTpb9VaMHIuoMtXW4jMiZMTlWbWhF348yqOoRpecc/ScXUDINhwY7KPVxtX3CafQDageKmZVbHl3hEwtaC+RNGF6sNwYl09MGpWNi67cwC6noVyWyVv2nPXEybMlVOsXZCq/vB6rHrxkjkTN8k5jk5c3p8Go3p+q1LVbzJnSmOqViIVgYkarUh/8dic9jO/6ljecHTbCvzOmj2ohrl0elZdyTvHZTSE1YHicYrkDB8bfkTT0+FmJcswJ5F7R5bh+PIGM0KduZgdfSy0ODNGJtoU1t5x+sP/AIwXxU66mc7r8ROUMOZmozDGBk1do4qGU1yNxFodasO4kR9LjxMs1h6zTywv8RITVjtRQmzrumJc19rC5lrQuiyfE6814/m5vXmL6Dp1bNrqwJ2XXVoQccmZekxjFim1CAQeWM2+b1dp2MaaCjeaUFcmzEY/aLP7xqlm4FDyZWDgYQMWorncwhCmXK/WVYA3gF1/JhR6j24gjMEPuNnsBAZmYcylQarMGsn1nBmy9OM+H70+4DxPLtny6/cxnuVJ4HE8t/EH07+UzDNiH9LJ/gyV6/i+Tf8AzXOY3vcFQIvGxJqORRxOVektyyLBQ613jXW+eIKBQYnpSKYNPV/wlisNkI7zzwVd57L+HcPpdCDXa5vnzRzf4pzA5seK/Jnm2wWbE6P8RZ/U+qOL+0ATnetQku6lBjLA8R72y8xStay8b2aMzUgkdl2PEKgxuH7SKgnGw4kEZRXEUwMNslbGKOXeWLImRLXaJBo1G+ptFEWbmorWgX0bveZMmsmr2jN9HMpDvvJPHkJoyER74+4i/wAzUuopBGpSneCgNwmTa5KLNOdoJLLzJjOk7w3OrmQRLaMLaV3i8Ro1cDOTqjPIF2BaxDxubAi0W4zGltzLUrbjKgbwXu7WQKKG8h22E5tT0zvn3owAA5uHnxi77xQDCdJPHhMQgK20NRZiyp7yAleJRoU1zKYgmArFuZR9p2mcMWw2iDvHj3CAU0zUWKxtRqMdrWIOxkLy4hgBqUPEFchAk17xgjqRxKUVGatQlGTRALh4kIYSsezCadSVJ1UunqFqBkHuAqUtsNjCQ+6mExiAy4tIDQA/tqM6gkVXEWtVxLGiMjNe0Ahq3E0mrg5TtxNaumdEj8iN6rMBjIPMHo8ugVUV1iFiW7SflGVMlGPx5je8zKlS7ozVkqOhyInItGwJWN7A3jrsVMek9EljUtaK78ynbSaqXj3jAQ2MpwDLaCdoFBalkVBbZbEEZLlDQTFlW1XGBhUjH2yATxtF73CxGm900KgaPSx1PobDT7mqT6zlVhpDXOcjtg3U1EZc+s2TZmt2Y6/eyYLH8y3FtsYGvSvzLBuakZwShVNncwvUP4EiYWc8bQjidRsNppcASW7mVrZe5I+ZRBHwYJPmUMDX3Il+o68MYnVUINA1Y+ra6ajGN1QmAwg1mTDa6KZceTvvEdTjAGwmU2vuXaaUcZMdHmF1zm2aoxNpWVCMhl6HC6q2lZel6PHi6ro8dAagANp0c/TnF0lY9m7Gcv8Ahdw6lSd1N1PQZyWxFR/mc67cuOhf1NOQdoOIB1xr3A3mzKERPBQFmPn/APTOb0/UKL1d/MzGunSxYQPu2i8vSoDq5MQOrsaV3HwZBmYmhwe01rOGHofWwFiyrfFzAmJ8GRkfYgzp4+oQMVy7rVEEcRfXYAoR1Njej5EzLq3nxrHnyhQp7naLw9QMmQq3BiPqDFce0y9GxFFpcZaet6ZSSQd5y/cMwUip3cpR1GsTPn6XGV1BqI71NSazfAUWxc04DqSIR8akLdzVhChTRk/r6jU6jLkz9X0+yYta3yI7F1vWAbYjfyJrYlMYKyYOoYt7h/iTw6Qpf57PkD5caoi+OTOhiHsuNU614lBdIqRRYxYMR1WO1J8CbMa7QOoTVjau8lS153pWIym+CYzIunJUWE05SvG9TRkBIVv3mb7Z/AwNWGjyJykHqddp7LvOk7Vj/ImX6fi/qs55Jm+Y8Py93mVsyjRjoeIzo1OQlv0EDqKO3xNf04aemUnmdHgaEwgbtuYzYQCzHZR+sJcLNubb9JSS30vUO28nuPxDGJgPsb9pKI5sfkQv9fX6CEvk3L9MQgb43/EIC4TAaID0BH1MGbKTlPgQNKGuYvrsC9Z0eTCe42PgwMbryzRy5VOyrtC83Hh8aaMpRxTA0YbJT7GavrmFen+qMw2XINUwtkBYUZys8vo83ZKcUtYkrRhhjcp7uZaBiBbMq+TU+g9IowfTh+J4f6Xj9X6hiHg3Pb/UHHT/AExjxSTrz+1eA6/J63XZnvljM5N7Q8qmyR3i1UyQqkyECo7ERGr9Nz19sNfp2de0zbEAGto7XtKXoswbcR6dC9G7uZuGsmVAwsHeJ01zNZ6XMpPtJim6fMdihllXSNQ4jFVXkPS5QPtMWcWZeEMqHNisUOIl10maMSZGx7qblN0uVv7TM758hGolYu95oPSZl4UmEOlcjdTNbIAQAiEPEIYmXsYQQ/6TIhLAA3Fub2E1NjJXiJTGde4llIUiMDcPIurmaigqqiX50mTV3SAlQqPIhFdpFapdE1tc04W2szNYLRoehUlIZlKvtMzCmh76pDE8NFcyqjRRMsrNaEaoLE3GZMdbiARNRBIZbQACpjQdQkUhxUWRvH5FiqmolUJcsiUBZgGsKrlqu0s7TOsrA2jsSKx90UDQlhiPiZo0ONBtdxK9ZSPmXitl33imUI/iZGpVDjeC6qsvEwhZ2UrXeTfKYyMPdLYWIJkDTSn4UA3k6l9S1LxMCKEDIhsyfkhGLEWMj9M1zXgXSIbbmPtiVzhjdTxHoSOY/JpAmUG2+Jd0nlWXdpSXUY2OzGDH7dpVJ/JgklthDKG6hINHMGBXEStGKPTuG8ibtY07SK224k+wzjBdUaMLLiKrLcnVYi8mRyajzQlwVmzpT7d4gWxFibERQgqLfC+CuoHtMxKKbeb8o1LMDsFNDczXHpRFjqqdToegfIAzLzwJn+i9GOq6g5H+xP8AJnrMWNVAAFTVuOnMYsXQhV3EM9ItVU36ZCsy6ON1HQKVO05efpWxcjbzPVOlzNl6UOKqJcWyV5N0KwLqdvqvpjgHQLHicjNhfC1OpH5m5dcuucDcu/dF7w1NjfmaYOQWJA2lwe0AMdMl3tA0Mgdgal5MWlhkRtS1TrfErAwJFxhTRl0oNTMeJmunLo/w8yYs74jydx8ielNG632niM4y9KyZsRIZDW09P0fWZH6JcmXSGqSrP0wfUcmQ5fTsBW5kd+mIAVwrjgic/req9bOWH23tFJk37RI78/HvmuqyEp6qsHPkdpS52+44124qYMHWjFmIAJH9wE0L1ZDhqA+JPrU/ru+G/CnrgFd0cd+x7yutPpehhvuf2jei6nDlQJjIDlr0xP1TEy9Uj9gJMY62TK5/VY/U6diP7ZxFzPhyAjkT0vTIHR0PBE4n1DpGRmKCWOZ/SZzmcvkJHxHu6lCD+k5uAnFj9x38RqEvux27CdeOPOsddeMaMCgWxj/UAO0y6yeJYJndydTp+pWtLiOXPiDcVOOHIjVcPVmjOPyfH+Y7fH8n4ruDMunaWhvcmcrFnC8KSZpx5GyMAePAnm16HRR9XH2widQikJrxGKe0iOX1fSkZDlQWD9wEZ/KZ8K3lxMEI57Tu4sOPpsXrZhbHgTJl6l8mQFjQ8DibvMk8+3n+T5+eLjh58ekCztJhUKoI4ub+r6F3xM2FWZQdq3nLogMpJXtRm+J4cPl5nfmGZjdzp/T0bNhQJ43nDZMy7q+seJ3/AOH+qxNi9CtOQcgzWY48fDvXn06mLpMaAFvcfmaAABsBLAlkQ9/PPPPiRW0ErLMl7Q0zZ+mTIpoaW7Eczh5fqg6Lq/5frfbf25BwfzPQ5DtPD/xdkGTr0Rf7F3kcPl+PnqeXpxmVsWtGDKRsROXkyF2obCcX6F1uTE7dMbONxt8GddVqSvm/Jz9bh+IaT2/WaRcyKpPaaMaOf7iIYjnfxH0R6nox1GMXkw8//jOJ0uNGT3CzPaKyKKY6ie08x9SwDp+scIulTuAPEz36e3+P3s+rDkQK9CBqPBhterfiWyDTcw9P5dD+G8Gv6gWr7RO7/FGX0vpzL/qoTH/CmH7slcmB/F2azix/NzpP+V/LzGraUi3LZDewMauF62U/tJg9HYHaWaPaVIJ49Z1e3iSx4lEjtKHMbTRUviTSngSpVx9qC0Y+4Eo4sZ/tEqWJftVQYcY7CWcansJDKuPsixjXwJDiTipYk3jVwH8un+mT+Xx/6RDsy7MfYws9Oh7QR0mL/THfrJcfYwn+Uxk8RZ6DET9s02bl2ZfsYyf9PxXxKP03Ee02y7l+1HN/6VjBuUfpimdOVH2o5p+mCopvpp7GdgSES/ajif8AS2B5kP03ITzO1Uuo+9HEP05zEt9PyhuJ6HYSiB4l+9HnH6HL4lL0eUf2z0ekeJWgeJf7Ka8+elfusH+Ra/tnotC9xJoU9pP7KPOv0badli8fRt3BnpfTXxJ6KeI/sqY823Tup42kOM19s9H6CHtB/lU8S/dMed9FgOJQU+J6P+VTxBPR4/EfcxwkYp2g5WL9p3v5PH4g/wAnj8CT7xXExE8RpTayZ1f5FP8ATIeiWuI+0VyKBiih1TtfyKeJX8ko7S/dMc3Emk2YZ9zbTf8AyY7Sl6LSbj7SjC50KZnOZrnVfo9UR/035iWI57FmlqoAm8/T2Ev+QM19oMJYAQ1baax9Pkb6eexk+0VgyvvtF2Wm4/TWvmX/ANPYDaX7QY1OnmPUgiE3QZDIvTZVWqkuULeCcYIsR46fIeVkGDIva43GSAtCXrMecLEcTN1DDChv7uwiebiyFdVlOyKfzMp5oSwS3uaWAP1nokyNx6b6Fh0dGhqi3unbQATD0ajF02MEgUojh1Cg0Guc9do12JVzM+elucvrOvym1xkiPau4XQfcwEWM+Emta3+Z5gLnzH35G/ebMGFB95J/WLITXf0qw2IImXrOix58ZUqPzFdPiUb48hU/mbkJcU3Mn/xXjet6F+kykEe3sZiLaHvt3nuur6RM+Io4sGeP+p9E3SZCOVPBm+etc+uc8l3dHtC34HMz4Hu0M0A8ftNuZqNTBu02Y1ByDLyaqYV3sfrHozlRpaqksa5uVp+osB0jHhjU5OPrMuNh7nZaqrnQdTmQq5J+Yjo8Z6brhjcBgT/+mTNmJ31nmLsMqutgEd4JZgdp6V/pfTdUqs4bG1f2H/iYOo+gZ0s4HXKPB9pljr8f8riyS3y5aZFUliNzzKOZmOxoeZXU9N1PTkDNgdLNCxsZMfTFh/UpPknf9oennv7ehpkCMCMxBncwdb/PdJpdg2VBVjuPM4i/TsLHfMT+Jq6bpMXSuuTG2TUD3OxizYnXN6npr6PIy9WUPEx/UepU5CE4HeNe0Z31b5CQCO055xtlcixY3MvHP7ePu2eC19x1HiMDWainOm18SIZ2jk0hqjVYGZhvGChyZpGjSDKqosZlQbwh1GJtjA1dPkUnS/PYzp9PjA3nFCqd0edTos506H57GcPk+P8AMduO/wAVtJqa+jxqAc+TZV4+Zm6XC/UZABsOSfAhdf1I2w4vsXYfM5czPNT5vl+kTqepbPk+OwjOn6cEhsuy+O5k6Tp9CjJkFseAf95qC9zvH+15vi+G9/8Ars5eoKqEwj00HjmI6rp8PWYymdbJ4cD3D9YwCQzX2r2/TnMeU6npMvR5jjdyw7NWxEvpnOLqceUEe07/AIno+p6fH1OMpkG3YjkTz3W9Lk6HKA51I32uODOkux5++Lxdj1+Jxkxq68EQmNTj/Qus1ocLHccTrOdpl2l2AL7yFoliQ0pnoSNh6jMMeMsTsBPH9XiHU9Q+TJyx5nX+r9foIxBSwP3V2nPTJgfyslrwfyfku5A9LgxYPcFN/wCobzWhVvtcE+ItcIO+PIP0lnGTtkW/kSPFbvs/08nax+IxMWU/dkNTMvr4vsfUvgxydTl/vWGWvGgT5PmI63pcWcq+TttcYmRXG2xk6nE2fpXRPu5FeZXX4us6jn/yXSairEH5lDB0dMpo/M52dMqMSxPO/wARJDMwomzMf2f4+n4ey+jYkx9NaDacr611GA9QQ4BZZ2egX0ugH4njfqOT1Ouyt/3Td6sxDn6zAAKQWPAkfr0YAqu85zDuJAak/s6WY9EACJIVbSBZ48jAaqTTcIipQBMmCjIBcIiUNowVUsVCvaDtGCQe8KSoA7wrMrvCuFS5VyUCZCtQLklVJRgXVSuN5W8s2BILJlAypKlBEwbMscbypAWoiQMYNS4NXql6oMlQaLVLuDUneF1eqWDAqQS6hm0gAgiVcaDPxJ2gAyydo0EJLgapVm5dDNUkGECI1UuVtJIagSSQSbQJUqpdyQIKkoGQyCUUVEoLULaSTBREqoUrTcYKCxmhdF94FVJHoCVMqjDk3gBp+Jen4h8SiYAFR4lFQe0ZAyOmJCztpUdzHkI6jJi6fGXyEAD/ADPMZchy5GyOD7jtc0fUOo/muoZg14xsBMzszVfA4nq+Pj6zaBJ2jMSWVJP6RQG80dIR/MIDxOlWNebN1Oc3qIEZ0ubMjgM1whlUPp06j2UbRC5fWzIiqAWYKKO8x5rp4j1mDB6mEE9xMXW9N6SkqtztYcfp4FTwKi8uPV2uZdHlldwXKrekWb4EnT9f6xC+gps17TRnTy9GcbPoTZ+RMvS/TFx5g/pkHtvNTJEu/gzpupAzaAx2NURuJ28B1KLmbB0aBtWgX5nQTHUz/wDF1RS1nn/4gw3hJqekPE5P1fGHwNE8VL5jwoJTJc2KdVEcGZ+oQ48pqOwH+mfzc6uBoNMDNOE03xMrcGNxNag9xCnu4QwMLl+qRx/btfiJylmfSO82dP0wXFZvfuDUOPzdzmY7uDLqxCswdvNzSjN3M8ueiU3kZm235nW+n9VkyYQri2HmZeGyTzHWJTKpx5NLA8gzj9Z/D9sX6VyR/wDbY/7Gb8ezamNHxNaPYiV0+L5+vjvh5N0bA2hsbKe+oby0DnvPV5MePMunKiuPkTndV9JJBbpcgU/6H4/eb19X4v5vHXjrw5ita6WmfPhXDjfK7bM3AHPxNGTDlxHRnXQ/+DBKrmxnDl4PfxK9HycT5Odjjli7E+TDW+BOhm+iZ8WM5MTrmXn281+Ijp02utvM6c3XzdlUmNyOKjsfTqDbnUfEKEJsNGjTRQETNk+nY8jFsLlD47RwaSyOI9jmZTn6TJpyDbsRwZp6frjY3mx9GfGceVbE43V9O3R5AQbQ8GYvhY9v9G+pLl6bLicAMBerzGdJ0hfqWyZB7BvvPN/RMxbBmI5FT2ag4+ix2Kd6JnK5a559+8v4Qe43DAlKNoU5vbPCjBJrmETAYyNBdqmXqcS9Zhbpm+5hqxnwwjcrRGR/Sz9O/bXRmublY7mxxOh6hun6lW4INET1J6hciBlOxE8r9Wx+h9X6lRwX1D9d/wDmdD6X1OvH6ZO44nTpw+O5cdc5BUxdb1a4cZYmI6jqRjJszl9RlfqGsjbsJz1fl+WcT/QZNTOcqtereUDjb710t5ggMvEPTqHuEj5lu+xhAN1P7Ri5nTn3CLxUpozQMYYWIYok6lO61HK+HJ3ozOcVdoJx+NjKjcqaTubHxHY1YcCh5nPw/wAwrbEV8zYpY/8AmP8AoJVjifUsT4erZWfUre4GK6TEMnU41+Z2vqXSjPhXIq7pz+Ij6d0wHUqa4nKzy+n8V+3Ou7mPpdAfhbnhnxl8jN5Nz231M10ZXyKnnf5db4l+S+XTNc5cBIoyj0jXY3E6J6bxCGIqJidLI1ACFtVRQ/MhM4ayOgeZYAgKbEhNRqCKyVBDQrlFVcorC1SrgUEMhUww1CVzAGrlFTGChIeYC9MICXW8ujEUJBg7wwLMh5gCJUOpKgUKl14kA2lURAlA8y9AlUTLqEUVoyaZe8HeAQXaVUsEyiagxN5RBEsGXdmMA8SQpXeTANkSXcMi5VRgobSpdGQiBXeXVSaZKgTtKuTepRgFJKFyGMFyxKBlmBJIJlC4Byt5AJKMCSXUhkECXLuVUqPIK7lwRIY8qI8SgZVmQGNQUklGUbl1UsTg/WOrXPkXFjJ0qdz2JnT+odQ3T9MzqovgXPO51bG1P9xAP4nb4ud80KY8dhBYk943Qy4xldBpOy3/ALxJN8T0CAxuEVlU+IpR3mnpE1Z8an+5gIqx0f5V8WX1SwF9jOj9E6BT1S5fSChd7InSTpMbUzKCfmVk6tOlcKtbzG47SOmxqAzAd5jf6phx4teYhV8yv5vB1XTl8TgiZbkaqVpYwic/D1BV9LGb8eUEQlhyoBC4gDJtAbJGgsjzndadSETXkb2zn9S1giZrUeS69dOZh8wOlOzDzNP1Nb6iZMW3HcztPTz9Ty0jdZWBtL15kuiJT+1we00jVjxa8tmdBN0APEx9MdVTaCP0mK8Pz79h1Y09u8psBDjKG0uOPAlh1RNTS1I0+pmNDssjz+Yrpuo6rp315Cc2EnexuPxOoOuxFQUIN8Tkt1ZykriQt89oeDBlYVkYV4QV/mVbv5dZOsVuXCn5Mer6hYYEfE52Po8Vf+Wfzcj9CVtsORsbfBjB0M2PH1CaMyBh/kTidf0T9MdanVj7N4/M0Dreo6U6eqTWn+tRuJvx5MfUYrBD42FSy49XwfyOviv+Ob0XUsoC1feoeTpcOZywTSG7qaER1PTno8w0knG26n/iOR7GpCQT4k6tnmOn8rn18vHqlP8ASQd8ecX4b/3mLKj4chTIpUidlXIFsFMsuMg0nHqXsCLEvPy2e3m5+az24g3lXU63UdHiyYwcOP0sni9pzM+DLhP9RCvz2M789zp6OfknXpV2IvPjXqMZxNtfB8SAwMpIJImm3X+ndDj6HCqE2Sylj+s9V1JDla4nkukznN0q2dxsZ6Tpy/opr+6t559zZWfgl+104SGVcEmYe3FkxTmETAMilEWYLrrxsOaoj83HVQjemweplFjZdzLJ5Zvp5j+JMi/9WcKdwihvzUzdNnbGNSHec7rszP1/UMSSWysST+Zo6drSdnjvvQv1uT1SchJua8OUZEsTmZAWzH8zZh9mPacq83yTWoGzGqtzGMxU8R+LqbIBkcbDnxAixBTK2M1G34kGFW3MrJuPqkIAImhcmFu1TEcFcQ0xOfgQnhqKYeddRmP0l43mdMAG7bmPRNO9SjUpGRdJGxmfoMRXqnHg1HoY3Aqrl18E8yXnbK9f8frzhP1dvYFHczk0Z0Pqb6sqgTDPP8l3p7VC5ch2kFzmAHElXKEl7SMKog7GV7iYXa5BtAqjD3rmUDJ3gXIQZDsJAw7wqFjLs1KvUJVwL1GXqg9+YW3mAWqQuYuXvUA1eoRYEiI3l0eY0PLCVYMVZ7yXUuh1ASdt4oEkS9e0aDvtJFCwYWreQFULSIsvUvVcKKvEojzK1by9QlRNIkIla6MvVcCrIMsbyWDIJFWNuZUsbwW3l0XLg3CRdTVcRFG5WkxjppNXcGANVLCyu8LiDA6ZVQ5IMDxKveFJUgqVDqUZVVtIDIBJW8iYkhEupRuFUJdXLqSUDVSGFKqQDUsCSpIRYJEpmI3PEkx9dnv/AMOjUz/cf9Ilk2qx9X1P8wTlO2DD9o/1NOSjq3UB81svJ+Zr6zMjsuHEaxY9gfJ8zGdboaBKJ38T18zIocrtmYt2HA7D4gANxCQDUAx9t7kRmTST7EK7V/8AM2gAOwmno/b1eInswikQhQYYfQ6nwRDUe2bKFx0JxutR+oye0kER69RrUEHYiUrAMSZx13nplwFtsebGHHyJ0+m6PEg/pjQDvQ4mX+awA1yRHYvqWMbEUPzDWU/qcQVbHIk6fNYgZOtw5E9rC/mZumzhshAPeSjrjJtJq3iRwISneAeQ7Tm9U1AzdlelnH63NQMDj9Z78hicY8fpJkyasjS0PtH5neennvmrJ5+DDPuWA33Qk8So0dMa7zapvvObj2bSeJtxkBZmuPy875MZ7yWd1XgeTBAfqcnuPtHiCDq/XYTZgAQUJHl6n1PwYFRQK/Sak242mdGjQZXI8G+8YKmdWjA0A3RXUg7iczLiy9BkOXp98Z+5O06YMpwGG+4kUCti6/pfKsP1UznYteDO2FzRurhnV9P6jWg/oufcB2mjr8QzYV6jHuyC9u4j/Hq/j9yy/H16oseFm3uvk7mOGLEuzZLP/wCUx4svrKCzMx/0jYTVjAA/8sCc/Tyd8/Xq809cWP8AtJ/QysvTplxlG9ymUCPFQg8suJLjzvV9M/S5yjccg+RFZUHoO7GgNh+Z3PquH+Y6XUPvx7/kd553qXJ9ND9u5nonX25e/wCHr7ul9Ap+qGNuDuP0nrO08b9KPofUMJvYtU9kTOfdl8x6+fjvFsoSaglpbGootObqLVKLRZaCCcjhF3JiJTlOpqnSxoMHTOzbGiTE9P064qJ3bzC+p5Ri+ldU/jE3+078855rz9da+XMS2Qt5NzZ07cCZBNODkSuFTT/Wb8zUt6Yiv6hMaTSzlfby9e11ZjcWP3CKUzZiX2gw59eDQaqNUxIhqYYP1CGGmfVXEv1lXvvKjWhrmF6iqJi9R8n2ihGoundzcI0ozM19o+tSkXRmL1mP2LQ8zTjyEJbcw3z1l8MGRmLnVuRtAuXkOpyfJlTxX2+pL4TVvCvzB4lM1yLqCUaqEBcsrtKyWJZlkSHkbSCmHeQSzvJUCVBIhCxtKIswJ+JUOqElDvBoa2lDYwyAeJWmVVSHiWqWZZS5ED2k1GoWj27SBbELtDqlFpZQjiWFJkNRX24l2AbglSJKhRghpDtFgG9pAGuDYZzLAEUSwMKzB4ER4gNchaXzGgDYhA7SyPiUBKmJqk1GUfxLB+IFgmSyJdyuRAgazC1EcQRIYB6yeTK1RcveTTTQwk1ROqQMbjTTbl3FXLVvMaaZcgMHUJNQEaD1dpKgXchaNXTQsgSzFhvmXrIl2AytSVADkww3mXwKreQiQsLk1R4FVIBLuXtUCqlFal1LEKz9RlGHGWPPYTldTj0dLkfIayZiB+N5t6q8vW4kG4T3GYPqZbN1S4lsgcAeZ14iOaVUM4O5Gw8QsmQfyuPDjP8A3OfkynXQWsbg0JMeDJnBdQWrn4noFYsfqHdgqoOR3mhOmLYWysaUcfM24+jVULHfRVQcj/8AhcWJBbsNxMXrfSsmRbwe3YLQ/XvMpFsBOhn0r064vSZWXck95g7zUV0+hzasenum00Z3dUNDacjo83pdV7j7W2M7+MK66TMWZXXm+HFwuRmt1dh4AmwZs+RWxdP0ekn+9u07WLFgWiyixHpnxIfaqiWY17cDF9F6zO+rLl0A86RU6GP6X/KAMjE+b7zrDOGEpiGWLTCVNoJCakK1FsZzaK6jJ7ZyOsakJm7q8lGcnr8vtoTcZ6rmg+4nyY0GqEUOYwbvc7OA3lodxKMoGhAcxpgZpRtSzI3uTbtCwZDdGRL5bcf334mzGdpjxx/qadhue0jx/LPLYGC/d+wjVJO5pRMqe3d928Ryhsh33h5zwy9muMW/EQGXHxu0IMzG2MiNAMIGJWPxjazsJVgMuIZEKsNjMnQ5TgzHpchscofI8TY+UE0sw9fiZkGVNnx7iRTMafy/VPiH2t7kmjfxEM/8z0aZk+9Pd/7iEjq4BHfepjr9unyy9ydm6peqL1frJcy85mq9p5rrkKZQvgkT0Grecn62gHVIQNiuqdfiv4ev+Nf/AFgMWxxt3DAz2Y3UGeLUf01PyJ7DHkvCh/7RJ+H2/wCR/wB//wCJkaIZpMj7xTvQmK5I71N/03Gqr6j8tx8TL0vSHL/UfYf2idPBjGPGEcbE8zt8fH5rj31+I0hQw2M5P8T5Dh+h5+xel/zOn6Drujzz38Z5si9FhwP/AHtq/ada4308WNmmjD90znmaMUy5U1XAyEGMajMjMpyHsY1H/Wc3n6nkd0dppx5WC1cz2phrkRe8jF8tasTCGs8CJTqkHAs/iNHUs32rX5hzspgxOfuNQ1xqvJ/eIOR25yV+BAONWPuLv+TCY2tmTGKBs/EEO7m6ofMSisNkUKI5cJb7iTCGjMq8nU3xH4GbI1tx4ikxAdo7GAGAEpPFZ8gAyMB5gmFnH9ZiIG88fXuvqc3xE/MsAVK3k3qZVQJqWGuSqEoAweVlhLLDiBVyESr5EJLlSqBkBGQwTZk3gFCIBEG9qlk7bQqaQJAJStLJgStPEog1JdySiWZKMvaXUgCzLDVCAlMsIrVbSzRElUJULiLLIFSu+0kaYhErTIbuXR8wmIRtxIssGpAYEJ2g6oRW+IOmSiwZCfiUBcLTtLgG7lyaK7y6jANgyLzIxCizsJnHWYtelSW+QIy08tBG8hqpanULHEhjANSq3hjiUJBFUSyBKupfMKGt5DJRkKmBLEq5RBEsDyITwgMLmUTUglE3EhYw1xsylhAIgXquTVUGoXIqDU1ya7gkVIFg0zXtA11uTKAiupJ06V5Ms8mg6cluoy5f0E56Zb6zJl07oDOrix+nj0znDDpyZyROnNnk1z2xZHyqn9zm53em6dMOL01Gw5+YjosFL67G3I2+BNgJC0Je+98RWM/0lyY2O1WtxfTooQZX5q6jOrGpSfBiACzlTekdh3ielJ6lsjrqb7TuJiAtyJs6xyxqqA2AmJ/bjvuZ259KQ/M7H0zrPUARj7h/mcRjvCxZGxZA6miJqzSXK9a5YkVCXDkNGjF/Tuqx9RgV+/edAdSg8Tm7ygxI61c0D2xZ6lIrL1IrYyKbkyATPkzBRvM2XqQoJucnqusLkhdhEmlsh/X9UvY7zl5cpfmA7Fjuagjc7TrOcceutUeYSNvK0Emu5j1QYhdW0rCgpq22gG5LLN7oTJpo3YgXjJGx4j1Qg7Qcelh8xw4hT0NLNGEadz9xmXDRozZj91sdgJHm+Y5QBuTv5hjIT7U47mKF5DsNpox4xwJHkqImnerjRY5FQdajZBqP+BBOVV/738DgSstCUo1OaEhytlNL7UmcB8jXkP6TQgvYSA0QAQclcQydIrvFkFjCs3RH0eqyYf7W9wErB1adH1j9N1CBsRbuOPBldYDhz4co7NRgfV8YvFnrY+0n/aI9n8Puff631XW6rpDjXXht15K8n9DMgYMoZDYM6PQZPU+n4WO501+205nVMvTfUAh2TPuPhv8A5mLGv5P8eTeuVg00xfWgGxYW7gkTpBRW85v1j/6QOP7XH+xjm5Xn/j+fkkZ8RBXTPQdNn1dFjPcCjPJYMvu5nb+m5Q7HGTsdwI/GP0Xz8zrmdRubJbExvT4GzHWR7B/mKxYDmz6Bx3PxO/ixquIIBQAm+ON814e+smRWDKrKEYVNIRdFciZTiAPiasJ0qATY8z0OCkc4zpbdTwZ5b+OWp+lTnYmevbGrCp5D+N8ekdOSbKmv3/8A4k6Y69PJ95oxC6iJqwcTLnfQD07sdyIQ6U/6o7UJDkA7zm8+0K9KO7Exq4MY5ij1KDkylzq52P7mEytiY8Q7iMC4v9QmVVRucqD9Y5Omxn/1Qf1jGLD1XF/qWMAxD+4RA6FTw0MdCRxpP5EMU8Nj/wBYjUKf6rmX0XThMf8AtBLZ05w2P+0wmN5b27QsSnntMWLqgTvjIPyJtx5bhYT1B/rNF3tG9WP6gbyIg8Tx9+Oq+lx55i9Umv4gSXMa0ZYkB3gFa4MlVGtC2lijBqTiPILSJNEEmoSsT3gRlPaBpaN3kEBelvENVMstIGl0xRFSjJqtoQIgCBKKmGaMlx4QujLCnzC5Mn+8KqyDUu7EuhUqhKKsS9pNIuWRAC94QO8lStBkw1coAy9JEvVtUYgal1UnJkI+YwSSVxITQg1dyiblAiWxVRZNRhqCVkyrjQse0y5euw4v7rPxMfUdb/MFQqnngd5vn4+qp+jN1rW5KYvHmafSx9PhOkAACAnUOiDXhZV/Ezdd1PqBVS6veb+l1G/pQfQW+8bW8XgcHEoU3tGE1OXXsQjaQLJchYQIVFyaRK1CXYkEArmQiV3kLQurq5XfcSw0lwiiAYNRgMhqFUCwFDiUVNQll3AXpNSqIjdjKIEqFyAiM0gyaQIUp22gItnUY4oDL0gCAFGJbErltQo8XNNVKKg794ngZcQCLoOxG35hO3AHeOKiIZQH8TXihWTHYC3QiHJxp7QB5M0ZKFkmh8zn9T1Gr2puJvma1IzZTqc2dhMeZyTXaacpC+zv3Mystv8AE9HMKWFJkIqNdgBS8RUqNPQ9W3TuVv2tzOh/NnzOKDRjMeZxtyJnrnfLXPWOwOsaQ9UeSZixlnQso4inZpj6un2ac3UlzQMz5GAFd+8BW3lEWd50kc7dUAWjUx7D5ggX8Cbunw6kBcUsrIcGAuwCLbHvOr0/0vGN8vvbx2gdMLf2igNhU6eNTQ3Ahz66vqAXocIFHHjA/Ex9V9JxsC2JqPgjadSwB3gM1ys/avL5+nyYG9y1KVr/ADPQ9RiGXGVYA+JwM2Io5rtJXXnrTcTV+JrS3oDic/G1ib+nf+nQ5kZ+XnZrWvsFcnwIZ1kDWaH+kf8AMz+vjwj7gz/G8r+dRDehmPaxUPDebfw1ridxudK+BG4+nA4qYcf1JCbfHk/SjNOLrcWUEo9kf28GMZvHU9tXpad2NCV6w+3ELPmLpn92VqXxDV+2JaHkyMiCsfu3MciVBxIeW5hZMgReZVYPqrAY0H/eP95pOFOqwthyXpPccic7ricr407s4P6CdDG2gfJmV+31ssa+kx/y/SJi1atN7/rPP/xXnAGFQacGxXadbJmXpceTI5pCNX695476jnfrOpbK+w4A8CPy+p/ZOuJf2730r6mOs6VkyEeug/8A7DzHdbi9b6bnQfdp1D8jecD6QrJ1WvgBTPQ4svsaz2MxfF8PB1nPySx5RcjY23nR6LrPTzY2vht4nrMaZMYyoKsWR4MwIxVxOkm19nr5Lzzn7fRfp2RCofsx5nbxgEWDYnm/o3/ifpOPIv3LamdTp87psTtO88R49326fp2JaoAtHaKxZw8eRrTbmUWoJXTe44njf47yUcS3uDv+09eAy0bnif48N9ZjA/06pnpnp53VdfiaML1jJ+JhRrAj0b+iwkYsR+qrYbxJzO3LVAqXJiz45F895NMm0uvBlayK0y/cOGMm4+ZYIMGQS58yfbkYfrNOL6p1eP8A9QkfO8y8yqI4kxm8c38Oxh+uvxlxqw+Jtx/Uuly8McbeDPNgA/Bl7j5EY59fBzfT1AfE24YE/BjsbgcV+pnk7I4Yj9YaPlYhNbG/mZscv/z/AOvU5XGWipuu8CtoGBPTwongQzPF35tevnn6zA0BzLKeJRW4QBHeYxSwZLoyVUlQZUBsy2F1KAqWR8wJQEH8TT0XTL1HUBGalqzU6y/R+lPLN+86c/F11Ng4QaFqIE73/R+l+T+sv/pPTV9pP6zf9HRrzwPmXYqeg/6T0w/9M/vJ/wBL6Uf+if3j+jo1566EuwZ6D/pvS/8A2ZY6HpR/6Il/o6NeebcbSk22M9F/JdL/APZWT+T6X/7Kx/8Anq684ytq9pqGON+Z6D+U6b/7Sy/5Tpv/ALKx/wDnprz10JNfxPQ/yvTf/aWT+X6f/wC0v7R/+e/s157VL1ULnffp+nr/AMpP2i/5bpjzhWX+i/s1w1ygww9zrnoOlP8A6dfgwD9N6c8Fh+sz/R0a5ZYSjvOqPpGIi/VaC30hT9ub9xJ/T2OXUo8Tot9IydsimKf6X1K8BW/Bmf6+5+BjFmXVx/8AJ9QvOIzk/Uz1mP8Ap4sGTfltJicdW4Nb9R02E1kcE+BBXqOizGm3/M4J6fIN8gYH5hqmnvU7z4P9XXeP0zoso1KB+hmPOvS9BlX0heT83OeczoNnIiHy6mFmzLz8Vl8016noOuTrEOLKo1Tm9T0uPp+vC5WrC24Mw9D1BxdUh+anX+uIG6Rcv+kzP/HefhfcY8jHJ1en6cLA5F8zoJr0AuKucD6f1f8ALdauTt3neyZ/SzBz7sGbcfBmPn2VJNFfaVXzGHGNmG6ngxZBB2nESt5YqSjINpUVcowqsyiDGCcyoVVBFgwgwdoNS+YJJBkUYlEG5Qa4WqEQ32lHVC1Sah3gUCZCTL1CQHeFCGhSGrk1SCES62glhIHgTSInKANzsO8aWmTrWIx/ma5m1WZlPUubNYxwPPzMCgMzt2XidTJpTESeNM5mJSUevM781WDMTqJi2MblHuIiWO87xBPwDAJ2l3YgGUSWjFTxctVJhrjNwjT0GT+o6tsCIzKFNxCJoZd9zH5QuP8AuLTFnluXwTp0gk8ngQSDcMNqtuw4g4w2RwBzNI0dF0/q5PeaUf5nTVVXgXXbtMuPpctezb5hE5seVVyONJ2oCGb5dPocRK6m7mwJvDBRQH7TNiYaAEO3mOAAG/Mrjam5MvYCUWAEU7yoDPmVFM52NTmyu7LQr95o6k6lH5hKoSvxI3PEcd09PMyji4zEzH2LuT2HeD1pA6j8y8JKOrDkSV1nmN+H6J1/UDhca/8Aca/2mhf4Uznc9RiB/WCOs6jIg99D5lHJ1HPqj/8ArOX/AL/Zn6gM38Ldci6sbYsvwGo/5mDqOi6/pf8A6jDkC+WWx+862Prusw/ayn8ErNmH69lTbMhI72LH+I35J/rN/wBjzWLq8mOtLMlfOofsZ0+l+sCwOoAI/wBScD8idZh9J+pKTlwIrH+/Ht/t/wAzkfVf4fydHiPU9Lk9bCOSOQP+RNT5Jbl8Od+PnqeHU/m1ZQcZsHionI50lmnJ+jZn9U4r2YWAexHibetdiRjXbyZa8nXP1uE4GL9XkyHcAaVm/GCTZmLCrIKWhNKA/wBxuZrl1dp3V4hn6PInJAsTzbYkajxfmeoxGcTqOnbp8rjGAyg7oeCJK68d+MKxIyAAIQPibkw583TZPRHurg95n6fFizLqxFlI5W9xNGT1emwNkXKx7byc+asu9OYEvCVnPyY6addEJx2N/Mxvjsfgzvz5tj7Hyyf182PV/wAFf1Pp+fGf7XB/xO3k6Yg2Jw/4KVk6fqW7agJ6hMgbYzq8znrqRp0cGYFRcDNgDCwIgAopEDokbETwn8bkDr8V8nHX+Z7jpsmtQDyJ4r+Nhf1BGHYV/tM9UnP2sjz3S/S+rzoCmI0TsTtOrj/h7MvTs2V1U1dDebfoOdX6YKze4bVO4qalrsZvjmWa5fLvPWPnBWmI8Sp0PrPSHpOvdf7W9wmETFmN7qtpdCXUmmQVuPmTYybj5ksGFSiOJYP6GQS68iBNP6SWRs3HmEBtsZR3BB5gXW1GbvpWH1Muoiwm8xY1LaQNyZ6Do8A6fCB/cdzOPy9/XkPBIku5NUsTxauKsy5LkBvaXTAciQVW8UH2laiJWdph3kHGxgEmS6FVJhrR0/UPgbUnPG87f0/qnz4SziiDPOgkjYTs/RiT0735nf4Ldw109cvXFST1jR6m3Mr1fmIsyQaf6xvzCLAjdRM0vXtUB3sP9sEpjPkfrFaj5l6zAL0UP97CWMAPDmCHMIOYE/lx/rMn8uv+syeoZXqGBZ6dD/cZX8rj/wBTSHI0E5GgF/Lp5b95YwoO7fvF+o3mT1G8wHhVAreTSngxGtvMrW3mBopfEv21xM2pvMrU3mBptfEolO6iZCzeYJLeZcDc+Pp2HuxqfyJ4z64mPD9QYYgApF0J2PrJdmxquZk80eZy8+PDiwZHY6nA/u3ucevlnNxuTXJZwRFWNUVrLMaG0IToydjanDeJ6Tqv/EfRiefbPMAz0fRtr+lFfief5/GVrl5r7TOx0/UDN9NOMm2Q2Jx/Td8wxKLYmhN3R43wdUcGUUSJr5ZLyT2630/qhXpZTseD4mt/aSDOMFKMR3BnT6bL/MYdDH3rx8zwyt2GapVxeqjLu5pz0eqTUDBFcGWaEqLJuQVUp0KrfaDvGKK/mWKMWTL1UOJQwASFYr1LENWsCPaL03COOhZlF6l6rG8ASniUdoQbtKapFxVwd7hbQqHEhgPxICODDoA8ytIJlEsTH9Q/8sfmbtIqZevX+ifjea59jH1jgYk+TL6TCB0tt/fvFdV72xJHdbnGHp1RdiROueMjTi9Qv9Vu+/MyuN5pc7bzO5noiBEYuK4WHFfu7TTgXU0IV6OlRtzHriAraHlHvUDtGGlXUdoSeWZlvIW8cROQGyOTGPl2tZBR93DGGwmkSjNf0vCCTlYfCiYcoOqeh+ndJWFNu0Rnq5DBdAAftFZ+nLqWfgCdRcFDxKydPrG+4mnHy5/QZFFrd1uJsOYH+2pz/S9DMdJ4P7zfpBFyL1+1FiYJO0KhW0FviVgnIhZSBzA1XjUnmOO0zFufFmRr3HM6waswPgyw1C5M5s38yiLH43kduPTd07Wgmm5i6M2k2LMu0FJJJKoDjBOpbVvK7GbOg+oP0+UYeopseT232PwfmZpm69q6Vz3A2/MlmzK5dcS+Z7B1GL+Q+stjQbLktf8A8T//ACIxcp/mG9T+83AH1BV+q4epzIGQoqk+PbVzd9W6QJWTEPY4sETH28zmvL8vGz7RS6ezRimZemK5cYJNONjNIGmHhsxoTaZ+sX+qT5AMahgdYLVG/SS+ljAyNhy+vi5/uHkTX1OnL9NyuvGnV+K3gYxqFSY8bKmbp+2RCB+ameb5b5vmOXh6gqwZDv48zScaZlOTEKPLL/zOKmQq02dN1Zx5AwM9f+x9KXxn4e0/hNfSx5MZ/v8AdU7r4d7G08z9N6oJlxZseymiR8T1oIIB5B4McdfaMc76pKuybMLEIouRTXMaVB5g+mBuJ0bZkBxt+J5f+NsOVWwdSiasbkgnwfE9kcesHzMnX9EvW9Dm6Vx967HwexmbNXm51K+YYuqbFkDKCpvtPa9D1xfAhdTZE8ZkAx5SjrpdDRBHBE9P9F69epX0nUBkHbvM8XOvLr/I4vXGwH8SdKvUdOOoTlOZ5Se5+raD9Mz6edM8POnft4/jtsVLlSxObokqr5EuTmFVUICSWIRaymFmFxGdNgbqMoA47mS3FavpnT6n9RhsvE6pgYkGJAi8CNG88HydfargVlg7yVvB0G7nPARO8l0ZVX+ZdwB0bfMoILjKJ/EmnadAJXsJRSM00JLBEAQCvG86n0f/AMrJ+Zzdp0/pP2ZB8zr8P/SWN8qSSexlJJJIEkl7SbQKkl7SbQqLC7SlhH7YAS5UkIswDDMA8wJJJcuh5gVJLr5k0mBUFjtD0mAwMANUW7y32iWO81iOD9ZZ831JEQn2izMH1JGx4wHN6pPqnXPh+rZSm5qpz8ufJlPvYn4nnvO9a67kBxxJRMgI8QrnRFBT5nf6d/R+nb+JwVJLjxc3dX1Y9AYk8Th83N6yRrk/6HhTN1Zz5Ptx7zR9XbB/1DDlwnc8zj9B1DYHP+htiJeTNqyCiaXi5m8dXtNdfqFrNfZt5WJziyBhCJ9XpcbjkCLG88tmXHSN+UA1kXhv94AaF0x14Ch5G4kA3llcuufISTJdwu/ElfEus4o5GIqS9rl6ZWneNVV3xLs15haBAKbxotj7aAgqTUMJtK0RsE1ExgO28DRvCo1Lol7yF6kO8orci+lHJ4hagQJQShDCipFDYl6qkOMGQ4/mVU1kTJ1mcEHGps8k+BG5yceJmHM52VlRBvZIsnzOnE/IBm/qa3PEx58rZcln/wDiFkyXZiL2JnokxQ5GiCLMPI0DHu+/E2y14g3phVH5PiaOlWj+kXgOrHH4RRP4hzoSPeSZn6nIWOntNLDmY2FufzDfKOKUGLVizfEPOdgsFRQA7mGmrpcI6jOoJpBuxPYCdZep6vrGOH6Xj9i7HMR/tMn0z6dk67L6CWMK75X/AOJ7fpOnxdPgXHhQKijYCNwnOvLj6B1ze7L1blv/AMjFZfpX1DBunUZDX/cZ7MgRGVAZn7On1jyGDK+PKD1m1bXU65AKgruIzrOixdR1Cow2KmYwrfTm9HOT6X9j+PgxK5fJ8f5htCKc12jygyLqxuD+JmyAs+jsNzN68+FZHL+1B+TM+dggIHYTawFUNpyevyUHA/ELP0yPksgDeESdFTKW0sPM0hgcYMjvPWNfTNpKidACc0IwTWOBRM6GBtSAyNyjkEIixK4lULTJ1QXIFxOSAx7TS7RSouUnV+klrn8vf141zMmF0Y48m97qw4M730XN/PfTsnRZD/VxC0vxOf1fTOMJ0+4DcfEz9F1TdN1eLqcfKmmHkTHfP2nh5/i7nUytIBw9QysCATRmxNu80/Uemx9TjXrOnN4sgux2Mx4NWS1/vXkf8yS/aa8vy83m40o0LqBfT3XBi1V1PE06MmTCyAbkQ5Rhx7NY4M2ogYqe4mQ48nTuFyoQDxNuDaYntqe3is6lczj/ALjBViJs6rFefJ/+R/3mVsRBnrx9Kena+mdacS4gx2sj9J7j6L1y5sJxFrKbj8T5kbxsPAAnR6P6j1PS6MuEgkWGB7iY48XXf5eN+tnt9RDA95dXPm2b+IvqrsDjyemvgbzqdB9V+oZMK5fV1+RU6zrbjHXF5m17dNjIybzz/S/W3LqmSwx7ETtdP1uPKvNHuJbLGJZfTxv8Y/Sv5fqx1uIAY8+zfD//AD/7znfQF0dUzawDW1nme5/iHp16z6J1WMCzoLL+RvPmC6k9wc/pOd8XXq4v34vL2f1HE2boMugblZ4giiZ7D6bkyN9HOoksFOxnkX+9j8zp119prxTn62wMkq5cw2uSqkAMu/MCSxIBfE6PSfTi4D5dl8TPXU5m0Zul6R+pfbZByZ2cOBMKaUFCGoXGoVQAB4kueHv5b0LAhAiCDIZz1VtJW0o8SrMaaICWQL3gb+ZLMooav0hBjUuvEugNjKuIGJFStpdC9pCsqYgFTp/SvteczfzOj9Ju8gM6/F/0V0JUkk9rK7kuVJAK5LlSQIZUvtKgGsJ/tlLLfiAEkkkIuB3hGCIF0JRqSUTAvaQ12lXJAuzKJ8yEwSZAvJuJnbkzQ0zZTSufAmoPEfUCH+o5m/7pmuzJ1LE9RkbyxMBTc5xozaXA4nSXCnUfTgcKg5UNsO5El6xWJbMbm6XInT+q2wi0NZAPmdv6jR+nV8THyd3myRZHDxcQm8wcMNhtOrLsfTT6nRlfErgkRP0bIdbJ2j+oGnOfmeD5Jnbpy0dI2nKPBj2NMR4mPE1MDNea9YI7iczpK7yXcElpNwYY0Wr4kupRlamIqpTTA4JqUa7wRfiQn4g0y1qTaLJlg7QaZtIKuLBl3CaM0IMokEyWO0LojBuTVUlgyGiuxJAVqMstKaX1A/pMG2sTz3U5TuJ3+qJOBq7Cec6jdmno+H01AA2OZTjbaDdSxk3oz0IVRYwglRlDkSEXKG4DSzZiF6jMOHvOlgHsuRzvsJFK7eBOffuPm50OpcY+mb/UZy0PmG+fQsg3szX9L6LJ1vUoiD8nwJnXG2bIqICSdgBPc/R/py9B0oBA9VhbH/iG81p6TpcfQ9MuLEn5+T5msChUAHi4dzLpEJin4hkxbNsZlWRmvqlHJqF1mBc+Eowu4nFt1L3zNTGxIrxmf1/pXV6sbH073XtOviypn/qobDKDJ9c6cZMJatxMH0RgPUw37gLqbl1w+Tn8tmY6LM4nVNrb8m51PqGYBQg5M4uXKC5rtNOPE8s7i8hjQ1AL8y8SWbMiocmYBe5h19Oxhx/+AyH/AFLf7QOiyWSvia9Gnoyg7LUwdCD6x/Ehxdrp2KisjUJHaZc2SHRbZLlAkRSEsajZivH/ACev/wCpi52WZOsbGGGRRpJO4HeOIJExdUjeol/bcR5+J5dv6B1Ht6npMhvGV1j4mQZ9PWhsfNG4z6EqZ8nVYG9uZh7T8RZwnpuoJYV2YTHP/fUd/nniWtiddkI+yNXN1D8ALAxhaBEch8TTw6R1fqUoc33j+kYMgHcTUuPHkx1lUMP9plRBizFRwDtJZ5aeX6rIcfXZ18ZG/wB4eN1yDcSvqaV9Q6iv9ZMQhoz1c19Hn1GnPiJUFd/MHp7plPiEuQiMRNYLJzUv1n4dZ3b1NUFPmdv+Gn/8RkxHcEXOIAe+06X0F9H1JfwZxvjy9/ySXivUZOmx5BRWjyCOxmjCvrWOM6Dcj+8eZSZFaO6VAOrVh4Int68x8Xi5WbrPqS9J0+RMx9xQ0PM8DlxKrWLU+RPZ/wAX4VCdO9b6iJ5TItieXr2+t8HE+mtn0vr3xhkye8FdiJxMrXkY1W52nZ+kdIzZvVYVjX/M5n1FPS67KtbXcsts/wAeb5ueeevHtm2lgSCjC03DigsS7B+JQBHzNHTdOeoyAAbdzJbIp/07pPUfW49o/wAzs8bVtBxY1x4wqigIYFbzw99XuriqEEgBoREGr7zniLPEoC5enaTTUmCVKqEN9oJsGMRdSbXBFgmT5gVq32jBTCmlaRd3IPzNNLK9xK93iFe3Mqu9yqigmdD6Sfdk/E52437TofSb9R/xOnxf9RHRMqWZU9rK5BJIIEkkklFiVLEqAxJb8CRZMnaAEqSSEWeIPYwjxA7QLEqTtKuQSQySjAswTLMowAMxde3p9Lmbwpm0zD9UQ5OgyqpokVFuRXgXN3BBqMfGyZCjbERbDSamI0MG47DkyYTaMR+JnWNBls0Nx+7KpO5Jna+pJp6AH4E4mI/1V/M7X1PJfQhfgTz/AC/9ctcuHj2JhMfmCO9SaCxuellu+mPo6gUeZ0es5DThpqxsGB3naxls/R6jv2nl+fnzqxWMzoE3iRv0nLxN2nT6X+rgZborvPPWr6DrEvWG5ESV1GEpINVGMDsS9hANd5LWvmMBWe0oObg3XeS/mTAR3hCgIoMPMInaXARbfiWK3uLL0OJRJIjAZ5+Je0SHrmWWvvGIbV7ywNrirIG0r1DVGMNNP4kihk3qBlzDGpJiS3wquryjHiYXuRU4Ja3o95r6jOchLMf0mFtn+Z7Pj5+sa9JkUKa5JiSpE0Nub+IBIM6ABYowzZAPEnaEd1EomI0xnQwOBiNmc4Ix4mgNoxEXvIn1D1WXXtM6rbQ2GphPQ/w/9D9Vh1PUr/TG6qe8NHfw19LIb+bzJQ/sB/3npgvmRVCgAChLuZrciUIBapbGIy5KkaGWgFplPUjVVyzm2uZ1VI19Rk+AIbOALJmXA9vkbyZeV/coPEgR9RYt07E7LX7zzP0vKV+pagdqN/idP659QC4/Qxm3bx2nGwkdPjY/+o+36TfMcfkv4P63OcmRt9zMunb8yrJNmETwJtjmDXZDN307EPUUmYyNws19NmCOB4iHd8Ow6H0jOdiHpZsinkTqYnXNgsczj9W+nrmqSs/HfJ7vYmfIO8ovJZyOFX9ZHbq55puBPbq8xwSREIAA4jQnzMvk/J39urS9EDLhXJjKn9DNQVfMn9PzIxK5OF8mDMMiHTmwmx8ieh6pU+o9CnW4ByKceDOblwYMjhtTKw7iRGbpQzdJ1Dox5F7NHU2yx6p8s65+vRnTEp/TfauCZtUqm5nOw/U69+bEmbGDTowAI+QROp1HTYT0ydV0bXicWPj4MW5fLl18Nz7RBlbIQFFDzBz6enZGY+xzVn+0ydLm9RCKAdeRM/1gZm+n5DR9hDfpLjnzNuOV1+EHrMtmiTe/eZv5Y8jeaumyr1+AYXYDKv2Of9j8RAZ0ZkfZlNET0cdSzHu4vjA+i3iMw3jb4kGQiXrudG2r0lzDY00b9HU4fqiDJtvW8xLkI4mnqchydNi6hfuB0tXmcvkj1fD8m/8AmvXNg/uQ1DxvlUHTs44JiukyN/J4iN6UXGnMdNhbno56+3Ovn9T69WQn6yf+p/SNais2BrZZ5Ii/zPWfzGLD1pV7vqMZAA7kTz3oX9UOFeA/+OZ5er5fU/j95zldF9PSdHiHG1meU6vN6/UPk/1GdL+IPqLtnbpsRpV2Y+ZxBrua3xjxZtvRmkS9NcGCGYci4aMG4/aFHjUuwUDcztdJhGDHprc8xH0/pdC+q43PE3VZnl+XvfERd7bS7rvKK1IRtOC7RFwZV7QSABLBBWo8mrLXUhBP4ggbw9W0GhFg1CFkwGPeQNRG8hpj1dQL8yy4/WCTFXYut6ggkQgCfiQUfzCagNyBpZqUKhdEFsczb9KJ9dh2qYLozd9KP9dvxOnx/wDUNdSSSSe5lJJJIEkkkgWJUISpQxOJWTmEnEHJzIAkElSSotuIPaE0EyKrtKhGVV8QiCoJ5haSN6g94EMHtLMqABmXrv8A6fbuZrYTF9QNY1Ex8n/NWPG/Uk09W3zvMBHunoPrPTerhGRB7lnBAs8TPx3eWkEK4MgmwYYgg+I1+ry5VCMbEQTKBoyWS+zThvGAmJRqjNc0LY7RvRfUMnTPXKHkTPka9hBA2Mz1zLMo6jMVyHKu+JzYPj4m/ouoAygE7NtOV0XVD0H6fImpSNviXgyFWo2CDPL3xY1K77Y9DECDRviN6fKnU9JuPeo5i9xtOUqWBbiq2gHGQb7Rt1LU3tLrLOUuVpYN8TUCKIqUPEKznH3HMrcczQBvKbGLuXYYQeLEl77xxXaCEs7iPAGlqWFB7Q/SEo464MACQNpW3eWVI+Zk6zP6aaQaaWc7cJ5OyZ8andhtOb1fUhjV7HgTIW9XJe9CLyhibHaejn45GvS8zFmoHYeIWHEWYk2YHTLrb4E343VROiWseTE6g+3bzM9kczvdN9JzdduP6eP/AFN/xNy/wv0q0cufIx8AACFkteVUFtl3+IwY2B9wKj5nu+lwdN0qjHgxKgHcDcwur6bD1OMrkRW/STY19Hh/UAWLZtQmj6p0LdJ1JWj6Z3UxGBDkyrjUWWNCEdb+Hvpn87m9TKP6KHjyZ7VFCqABQHaZfpnSL0vSJiUVQ3/M2cRWpElGQmAWmW1NMHWMQprmasjzFnbVq+JKRzTlIJ33EcM2pLuIYAMTE5MyYgSTQ8Tm23Jk0Y9+eZzPqP1IoNGH3P8A7TJ1HX5MlqmyzCwLczpOf249fJPwhaiWZtWQ8kwLvfmGqCWV5qdHDQItmTbWIajeCFOqRuejyp92nmK96GzNeD3oDUPLgDofMsc+uvOC6DqnRrPEn1QV1K5l+11iumY420sJt+oIG6AN3U7QnNysItlu4zHkXENrJPJi+mI0hTH6MfczFT574xP5puymT+ZyHhYQXH5hD0vMjx+P0X6uY/EusrcmPXR2qN0OR7SIZ1l9DIfMFumeu/7zQ2PN/qi2x5j/AHGF1hCN0+en+19jOr9P6vJ0X0/Phz430vviBH+Zys+HIuX+qxIPDeJ2vpjL9Q6M9Ll26jAPaT/csz36mvZ8fnm4wrk6iy+MgXHr13W4xuob8GFjAxOyVdbxy5E4YTTx3r/CP5jF1SsMmBUygWGCgNcydVXUYF6pfuHtyf8ABnQzomNf5jGNxz+JgyZB62dQmgHGdQ7HwZebnTp8d87GQGHViJD1GI4PeerXrEJ0fpqjPq6duGIb9jMGxmv6W/p/UMPy1TPc2Nc3Lr1XTI2A6atTNfp6TqXcHkQPVP8ApjkNrO/qPL7rnZgo64WBYQ18Tk5z/LdR1nWk8ClHzU1582n6pls7KlTh/XeqtUwIdydb/wDE8c8217uv/PMn7cjI7u7O25JsygSO0HfzCXV23m3Ma5BdEVNXQ9Kz9UMjL/TA/eZVGtlBFWZ6PHSoFqqE4/L1kyC77CHZ8ShQ3uRmvieTFxNRMLVABEq6PMiDu5RPuFCDZA2k1nxvAMmWK0nzALHuN5FPcx5BabG8rSCL7iFt5lGxHlcLC781JpYmHsd4SjfaExTPXaUGF3AI1G7hHn4hfAiaO3BgNC0/tLIBiJihQE2/SiP5k/iYRtc2/Slrqb8idPj/AOoOxKk7yGe5EkkkgWNxKkBl94FjmSQfdLreUGnEF/ujMY2gOPcZAEkupAJUUZR5hESu8KB9gYfREZLoURyZWkudI7zR0mD0A1sDc5dS/afpPymdgcVVMk19URpEyzotCZUsyoQJnP8AqLU6rXadGczrmX+Y+QJx+b/lY5/Ve/Awrep5hlvLttvPTdYchxn0QC3zPNZVcZiCKa95z+FoGQachEG4zqk0ON9yIkGegFLoDmVqAlc8wC1bSK0oGVW8BwIUXBVtVygNoVVKCxucbal5h5OpYsDUWYDSWb4HZ+ndd6WQG9jzOzkogOm6tPGY8hU1N+D6vmw4/S5X5nm6+G/hd16EV3lkgRHTZRnwrk7mOCicbsuMrDXKreFVSjfaDyvYSUbldt5Nz8yGqA90INXIlAgGW1dpYvlRO8kglqQYTVAAg3PPdUzPmf54no2WxZ2E4fUoFysRxdidvjb5DiKZFRDS6Rv8zA9h3Q7HiOyoNQKPue0b0/Q5urYDHjLeT2H6ztFxjxYiGA5vsJ6P6X9KRQM3UjflUP8AzGdJ9MwdAutz6mbyeB+JM3VkXRi9Nc8uwuVQNot2LnSDU53R5MmZ/wDtHJnXwrjFEbnyZnW8ZsXT9T6hsCvNzUnTvfuIjGciUubeo2KRn+mYupGnNjDjsT2iej/h7o+lynL7mbtZ4nSDSapdTNKy5T0nustj73yI8ZAwBB2MTnAfEyngiYuizkdMFJ3UlY0x0GyRL5ZnfNM2XqK2HMzqnZs9d5j6nqBjxGzuYrJmCAu5nK6nO2Zyx47CJNY66nJmbrDRCbmYnZnNsbhXJVzc5kcOvktLZb4lBbjaoQV+6acyiumVk4Fd4160xS+5hDfM0WNdhGDHq2/eHjTUdu0ZiW1+ZG7chuJFChR2jwnaLxijHr5mnnrPl6bUbHMDqnYdIMbH+6bqGmcXq85ydUy8KvtENceaLGygktxGBMDm9bD9YnClgqeIZwDtMVn5r5w4dMh4cGX/ACQ/0/tEDGy8GGuXIneR5/P4o/5WjszL+sNUzJ9uU/rKXrHHO8YOsQ/cq/tIzfsJM2Zdmoj4jRnvkRY6jAeV/wAwhl6Y9j+8M5/gc7LkxMCLhfQDr+o4CGCtpZfztxC19Ow5Iik6bCp9mcrvqG24P5izZjr8Pc4vlszYsnT9SxdST3EYh6fKBftPg7QcnX9SuL+q+DqFH9zL7h/tH9Bl6brienbGuLORqRlJ0v8AvxJuTyX4p1d5q26RXwPjDUGUjeea63B1PRjIc+MqXIVSNwQPmeiV26fP6L/aTQ+DF/WsuI/TcqEgk1Q+ZuJ8dy48iXYyhkcRhWhK0zo9wsfVEVc6n0rIMvXYTzTAzlDGDPX/AML/AEnFiwL1jNqd70j/AEzfO3wz1cd5cyuPmGLG97Rb4rHtETlzHp+ndn4Anbq5NceJ9upHm/rfUFOoyuh5apwHZsjlnYkmb/qeQsoJ3LNc588vPp7vnmdYsCWF35lS1IuacTEDX9073TMX6dC3NTgg7zsfTMwbEUPI4nD55/52Ea9IlEHtHKFhsqkTxqzAECQ34j9MAijGhe4G4ggnVH1YPiVpFRqFl9UGz5jgv6QQoDS7ABvi4Y45kK2wl6JdgFXrmTWascSihv4lMnYGNAi/0hKa7yrFc1UrSPMi4aGB4lHfe4ohv7TQk1b7GUHfurmbfpb31YX4MwXW/M1/S7/nFPHM38f/AFEd6SVck9yLklXJAuWDRlKd5XeAyxqjFx2YpBbzSNoUa4ttol1IY7TVjO0ZoDciDHP0E9oQwOe03aQO0EtUaYQvTCt+YDdMQ1LvNOreTvBhK9OF3PMir6d944mzBqRWPPkD1URG5105DFGVlRlSzKhAzkdWwPUsTOwe84mcschNd5w+e+GoEhdOoTzHW5NPVvXmekckoRdfieZ61Tj6lwdz5M5/DfKl9Urswcigw2meqmjLkzMih/t7RE9Igl8ywPMK/iBQEvmTmXYEIIS+8qXcqrgNLJlGEIOxhE2PmU3MJRvIr0P8O5EzYcmFjTLuJ0d9VCed+l5fR6tdPJ2noaIbVPH8vOdBjGhBB8QCbMuyficwR3Mr7TUhapW7GMRekEyFfnaFoPbmH6LadT2Fj61qaWqk7DeN9I41sAE+LgN1fTIun3AzHlYZT/SyPOk5k9tzn9mZ+qzj2lQF+JiydJm60gY9vM0riKgaiWJ8zo9Ppw4h57zpzf0vv0T0/wBE6TEinModhNb5Ew49GNQijgAVEZOo+Zky577zdrUidRmJJ3k6ToM3XP7RSDljxMrvZnT+mdf1CYwmPHrUeJI02jo2wgY0HtHiNTGyLvzGplYrqyDST2kxjFmbRkrUeDFm+U++eCmcDZiLiF1nMABt5g5ej6jB9UVMIBVhZJ4nVXDpouBq+JZGtI3UVIWqMyATHmyabj0gep6gIhJM5vS5tWEvwGJIifqXUhl9PVRbk+BMTfUMaqMeHcDaZ81LZPbpZM3zMr9Qq97Mxeu78t+kotNTj9uXXy/oeXI2Q2f2imEu4XIm3C3fZJEHiMYVFshMoKwRAJANxZVgdoO4MLIvMxEmNWsbS0TW1mbURVGo7ATLp6hYyaPYosmOGM4wLicCF8rZCNjxNyUyU03HLq/gGM2ahayj6WgtiOPf9o51GXCGHIlYD1TFMepZ55mLZiTzc7b5P6elu044TVlJ7XMunDbi4B+IdwMV7ARoxmYrn8/tQIl3faGuMQwokeXSdN9pPT8iP9smpB3g2lDCPEMYBKbqcK8sIl/qWNftBMY1OO+vUaR04hjplnMf6llb7FA/M0/S8jdTnIz5aoWBwDLjrP4vyU/L09IdLRHQ+uuXA2NWLY8g3A7TuYukx5BYph8bibOn6NE+wADwBU9E+DZ7Y5t4rJ9QxZOs6r+gtCwSx2qD9W+kY26JsiuBkX3E+dp2MeEK9kCjF/VembJ0ORcXJWhUdfFOOfDr8fnvXz9hR+INeI1gVYqwojzAK95l3Ws9j/DGQP8AT2W90eeNXY/E9N/CubQ2Ze1AzfHtjv09IuWtiJxf4g6vUV6dD8tOt1eVMOBsp4AueO6h2zZjlY2WNyfL1t+rv/E+Lb96xfUHt0XwJkBjOqfVnY/pFTB8t3uilwRChzFwZu6DJpyjfY7TBHYGpgZOpswehJ25lo++5uKVteNT5EaiUs+fYCLEbgywbHzKK7bylq6hRXBJYQiYBBaMBajUEsODzL4ggi95MTV6gJAfmVY3ljTLiJZ7wr2upUjUBCkG7lDUbEYWFcyKoG8oCiOag3vvHhQ3PEEoN9xUBY+Jo6DJo6pGJod4lQQaAkF2b5mpcumu6erQN92xhL1iNwZwyQavapLYfbsJ3/v/AMMd4dSphDqEPecD1n23IEs5WArWZf7oPRLkQnZhCJBN6p5v1sy7q1wz1WYIabeX+6D0mEjVd7Qx1CnJp8TzGLruoxrsbFzVh68fzAYtQqa5+SWl/wAel1jttGLlnJw9QeoJ0H8xHVda2N8aXpDGrnTdHoBlB5iepyqhG/MxHIqYGKZdTAXRnIy/Vjlo1wZm9SXya9EuUcx2oabnnE+qqNq2hP8AWG0aVH6zN75V2/VFxwYVPLr9UyLytiPP1lgtaTJ/ZyOn1B1ZDUTMH/Vkv7TDH1XDYsGa/s5/aY11JUzN9T6fQSDuO0Sn1bGbtSJf7Of2mNeU6cbHwJ5185a/zOn1X1LG2FlQEkicTTPP81nV8NTwb6hJFGcn6utZFyqPgzeUY8GJz9K2XGVYmc+PF0cfN1DZVAI4irudM/SvZ928D/pp7cz0TvmDBdSXNw+msD5gHoMitxYmvvEZblAzYOhy81+kE9Bl11W0faKzq1wxvGv0bp8yJ0+Q1SmX7RCj7eYJPia8vSZGxggb95MfSt7dS7CZ+8FdJ0yupOQXJj6XVmYUdI7iW2TLq040IAjOkyZTlKk1OdvXtrwX0+Mr1QOL3BDvPTqrHErlTpYTzmTC+DI3Nt3E24PqeXF0yJqL4+99pOssHTC+8GEwozGnX4cijSdz2m1EyZFBRdvmcsFXfaHjw92YLfmW7LgFtjJ+Zm6jq+nyjcMD8TU5anP7a3/pr/SyKT8zHk6vql22I+DMukar1sF+TNSeiANLD83FuLepFe/KBrCi/iORUQUBUlrQoiVV/ExdY3UIAa/2i3z7VLyGgZicm52kyO0mQWTOfMSchMZi6bJnakUmdbo/pKYqfNu3jtNYW453SdDl6n3H2p5nb6bBi6VNK2fJMdsi9gBEvkBUy+mfYnyg8TKeoIygg+65ly9Rpci6MT07Mcuo7yWrI9NiytlIyudwKkfqLvecwdWEx+5qmLL9QJJ0byfZuR2ny+wtc4v1Lr1wYizHfsPMA9blGFmyHSgnmus6p+rzFm47CJNTq4HN1GTPkOR257RmDiZjtG4Wpp1efq62qdoUBNxGDcSuawYSmBpNyUYDG4gXe0gBlkQBcACZzuTUdlah8xeMbyVvifkfTobN8TXjxjIoLceIpBQmnFsgEQ6vgZxgHYUJeigYV3CAs1NuCkG2lhYhLjOMmt1MFsgU1IOoWBzvqF42I7GYsU1/U8quCRMXT2Wma78ej1y+mCasyHq37IP3gZfav6xQDtwJHafDx35p/wDNZfKiCeqyNw/7CAuAnkxq4B+Yx0n8fj9F+q55yH95NJbux/SaBjqFp+JXbn4eZ+GYYAeWaEOmUcV+s0BfE09N0vrWGf0+wscmG/rzJtc70nHAQywrryqTXl6fNiJ4YA0Yr1V4dSsizmNf0/6nl6FWCqjKx3DT1PRZ/wCb6VcyoATyLnizixvupr8T0n0DqsQwjpSx17kGp0+PqzqSenl/lfFLzes8uuHHDAgxyMuRCOexiGNHS4seYOg4vdjOpe4nqs18qXHm/wCJvp4w5RnQUGNN/wAGcAeJ7D+IWGX6a5PIr/eePM8mZbHr9yVK3nof4UAbqMyn/R/zPPidH6Z1h6P1XX7mXSJd+vknH3v1dT6z1od/5ZT7VPu/M5GZ1TGzeI3/AMxdR3J3MY30nL1X0rLnxk6kNhf9QHMx/r6OT4vjyPPk2bPMglSCafPGIQgiEIQQ4hod4AhLzA7v09g+AeRNZ8A1Ob9KbZwe283kTxfJM6NEB7al6R+DB7bSmB2N7znpoyld5KowUcnYwro2YTQlTq2lhDV3JfuvzLur8QaD0jdymDdowvVGCSQ19pQAJHMsOTvUhYEy9QXiZCQtn4h6t9NbCVqI2kb3dpsG3lfEEZAQABBYmwFG0sew8cworF3e8MKG3sAxa8Si29QCcaWq7lbhviS7O43+ZLowLupAge7lbXZkLEKCIFBaOxhNdiUrHYiQm23gNAsVUWyKCbEiuR3hFgy6X58iBOny5MLk4iRJnzZc6BMhujdiUPYPabhLTXfMv2s/K4tOoz+icWs1x8xIRgKh6t6B3l1fezF6t9mFgNq+IwkgiQrSyAeTMmLDnxL1ngwJdEG2lTyLSKsSgATuIGprNCQsdW8mi6tpAPniWprgbweedjKiyVA4lBFMvauahBQPmNXyHQFHEArd1GMvzJQ38xqBRLG8npgklRCUAbXcvVWwl1SqN8byFY2ztBuTQvTZ2EhxE9qjlA1cSA3fmNMZjiA2YQgiKCajzj3vvIy322jQilY/EmhQKjQlC+0hQ9hcaEHCoN6buCMKq2pEmnj2kQ8eJ34XbzLLRmdVyUCm4lYOkAtVX29yZ006dEtiys3iZ83WZcdr6S18TWVucW+wYOl6Lpm1Bl9Tz4hZszrvjzA/Bmf1P5gn+iPzLTpwput5b03s5QZ+pewSK8xWfpcmUffX4mqq/EvXXEz9nO9WsC9DsVdyZG+nE7hyAPmbtPeWtk0do+9ZYR0zirdto/p2yjJ7jazQ/t25lDEWW15PaWdWrJ5KdvcfmM6TpDna2Htmvp+iWg2QWZtUBF2AAnbHa39BxoMKgIAo+JTZrav8ynyg3cwZepAbYxrLR1mb00+6cnrfqHpqCG37TP8AUuuBOhDfkzB06N1GXU/2rubk/wBq+lZusy5Movk9prOXNhxg9pg6dxk+oKzfaWnS6xtaMqfYm1+TJ17SdWM56t3+4mpr6XLjJ9xofMU2PDi6cE1rqcvJkZ2O9DxEmtf2Oj9X61MlYcJtRyR3nJUQ3ANaZVe0zpJkYt3yoiRTRlo44YbRnoht0b9JpzrR07g7Ga1QTnAFORU0Y+oqGLGzRL0TOOpEYmXWaHMIbpAisuRUEDI2UHiIYMeYWTVG3NnmGgCDyYKihcEsQZl0tyNSnux/SaUcHic1cxB34jcecahU053y6O5WwIsdQceQahULpswIqN6rErpY5lcxHRnx2p3nM6kshKiEmVsDQuprOmtfu7w1HNyMX2PEPGBjQHzAymiBDcGl8ATLvyY32LtcgP4lG9qW9pY9T/Qv7w9fHXMgwRDEWC45xWPgwgyE19p8HaV256lMAhVBoj5hA3DrDek9I9QozHSvm63m/qiMmcM6kODwOCex/XacxlDDedPEvVY+ixNjdc6Abrpsj4nPuyWWuXfNtbPbmFZEVNW2sAbfrOT1eDAcRdG3BogDY/ibFzr1KdldDqIPeD1GDCehOUMwIbYBTVmcvin03WedlyuMcek2DO39A6ZgzdSRsuy/mc7DgOfOmJeWNT1uDCmDGuNBSoKnp55+3X1Y/k/J/Xz4/I0yLnWjswi2LY224isytjfWsfjdc6b/AHT3Piub9c6bJ1PShunUsB96DmePaw2899vif4nlf4kXEv1HVjABZQWA8zzfJJzf/r1fH1euc/TlCGSRVQV3j3x2q14nOvR8HNvWn9IXZdPNmp7TpMIwdMmIdhvPMfQcBydUuobJ7p6sTNen5evw8R/Ev07+S671Ma1ize4fB7icae+/iHo/5z6VlAFvj96/pPBTUePqZViGIsQxKwJeYYG8AciMHMo6X0r/AM1h8TqVVTl/SxeRvgTqizPF83/RiytCCR35lljdHeQnawP0nIwIBBkK6iQJYJq6qQNBigCFk3IrvGCzY7QTQa5UxSrf3SyPb8S13Y71IDyDvC4Q1ngRlWB2lgd+BCZSeITChXbcS9db1FgVQuC3cSB+rUt7bQWcbAiohNVHxLs8GDTvaBtAaquVqo15l0pB3lNTWpArmGAODvFaQJYDKxPMGjrfaWFF87wBdfMvUP8ATAMhe3aUQNO0AMgBuzL1DYCBdKfzL08CUdIr5kHYQoit/Eta/EEEg3chHu5jVWFBBoWRBBXUCdpeoqedoGiyd400xnF0OJRbxB0kQ1HtN1cLtV2u5asGsGCV+ZWgg3cammAhfzJpB37wLLEe3iS2B4MBgWj8QaBaCMhvwJWqt+Y08He3gwW9q2N4ktbXxLD9jB4EWNi94d9xARxI5HKwIHsyyRdwBuZRWuJAwtUWNTGyu0JU7kwshuih3hEUkjxC3bkVUW245oyKz3tvBhhLagalljvUpFyMaURyYcatT5RfcCam1fraSNR3AmjGmlbdwv5l5cpxD+gFYTI/1AvaZcX+Jr6tzjPbYVVF1JpyNM2X6hS6MmEj8TIcbMxKMyD8xoQad/cfmPtIuyEt/U3xM635h48ZI97kwyNvEgDaZi9Vi9020VaAqXa3tFoxKkGVW+8JowQzSzjHMWRR2l2y17toNFuaB2EhHzcpAztpG814emVPu3PiXnm1fYcXTh1Fivma0xJjHtErVpHiB6pJnecyNSHeoBtAy50CmzMeTPRIuZ8hZ1PuoResX0nU9aMYNtU42fq3fZNrm1/p65Wt8rH8RuLpsOAWqWw7nczP3kT7RyG6XIuL1cgoXwYebL6PShE+/KK/AnS+oZE/lG1VU5n03pz1WY5cn2JsJqXZtTdVm6Rkw42xAkp9xHmNydQr9Iqjbfibuozpiw6VqhMGLpznZne1A4qSXZ5Cc+Q+iBRs9zMoXzNvWCnVSxahyZk2nTn0BuhQhf2QdroRlbVNIvHobZgI4Y8I+PwZlKkHaMWm2Y0ZWK16VVLBJEX6eLJ9poxQL4uNxKZg3uT2sO0Jg3wFeG/eBpyqbXf8RqdVa04v8yF8DcFlPxB5WnU5gKZSYxM6/wBw3iQq8jNf6R+MoVpyGhZ6MUI7eBGHpQw9tGKGJG4Yqe1S9OfHutOPiSJ0F+hYKTpP6TJk6d03Wb068oacFT8zSmfBnFOB+RKz5cbF1LYmGqxOz03VL1GGifcIGf6djyr7NyeJy3w5+ifULoSnitnVjuIrBk5UwxmXqcVjZ+4mLVpeDlM4tz+Y+rQGJdgeeTH4qZAPEy7wQGwjFWWqxgEjagsI41YUwBEsCEJVZ2wMm+Jtv9J4lBgx0sNL+DNcHJiXIKYQ68fLeSLI5/eP6fqH6fIHxn8g8GZ21YTWT3J2bx+YX27jcSWTqZXq56nUbuo673Lm6cacx2yWL2isvX5upTTkIodgKiNiLEo1zJzxOZkX6zddT6Dj19dqP9ikz0DqQbnI/hzHSZcp2BpRO2R2M9HwT3Xyv5vW94Syh0+Zidzhf2zeV0kntE58QYXPS8LP1nUkfT3zKLdB/wDpnjOqyNkya3YljyTPYAnE9MLU7EHuJ53+IehToXTLhJOLJdA9jPN8vOXXr+HuXi8/lgxL3M0Kb2iOkfXiruDNWFbacn0vi5nPPh3foSBMbueWNTtA7Tl9EPTxKngTpYjYmXDu7RkBlKngip826zEcHV5sX+hyP8z6TPC/xLh9L6zm22enH7TXLl25QhiAIQmnMYjIsRgEqOr9H+5/xOrpC8Tk/SDTP+J1C/aeL5f+jRbcyqve9pQcVvLQ3ZOwE5GoQSAJWgeN5Dk58SI+1waIfAlla5EBchVrML1LuF0JVRvUFRbXUYWBO+0EkEkLtJ5FgbcQrraADtzC5W7jyjKQRfiABxfMdahaJ3+It3AFDeaFsNA8wBiZjLV9VbbwlyENCeAAHuODCYEVQG8Mkm+5gEVVbG5cPAaYtVbQrP6Sxk0HzIW5I2kxPCHffkQsTDSykcihBG63xIPbVd5RHSh/xKB7g7QibNHc9pWit/MggA5JlE2auhKobjmWum95PIoDc8mEV+dpYIW97lOTW24hVFTp2P6yK+kUZer28wCN4DFy3J+IC+0EwlO0IjHfeQk1d3LI78wVNgwq1ycjvC1bjfeAEBYkGWRTAQaLUp7bwgQRxAC6TdSwRVEQup7RyL/EohTBN3K31cQaJEs3DVfcTcAMdQ22hA7m+JDUKHVzKquZQ52jvSzPVJYly1fZZJ4lBHF1vNHp48Z/rsV/EI5FC/8AhXS/Jmpxfy1OaVjwF93OgeTH4cHTqb9Wz8zJk67KntzIGB8TM6tl3xhkB7Tf1kakkdXN1GTGCMKoy96nOyOM7V6TK3xIuJkUE5CTGDYE3M3ovcnotMDA7u1HtcP0wrXd/mESR3l67Sq/WZvVY+1qWBt3kABHNGCdpYJ8TLOrVLPuapYFbXB0877y1IJo7GUQmuJL24lhBe7Rq9M2UULrzLJq4zlD/ad5px9P6g92wmrF0a4lttzG2o2qdeeM81qcloi4xSjiDkcA/MJnABmTJkFmdGh5Mt95kfqGOTSsW7OxscQsdDkbzHXeJavQTZJswgvt5kJAgmgvxONu+3O7UA3oGKz9Riw/e4vxJkyLjQsTMePGpJzZaLc7zXPP5qzlm6o5Opxs9VjXgeZrwqvS9GoO1iz8mMAZ0KImzcs0o9Mq0+Zy5Xi+BN74xpnK6/6uYaU7L5lHNlXDsuhTuSeTJkzB8pY7gClEXnznMwHAmpKpDan57wHUKK7x+gn7eRLTAAdWQ7eJ1jF9s+LCT7iJbaRkN8VGdR1A4XaZASzSo0esniCciHtBCVyN4em/gSt8/FeleqwFAXANneqjQtdoQHkQ7z4J+WYo0oo016FlgKIa/pjIEYGMRWHu32mkAeJYW+0i/wBMZsZzlqo7mOOXPhbccRwQ+IQxwl/jSkjq0yDTlQH8wWwKfdhciOfCpG4sRf8ALtjN42tfBlcOv4/XPpMXX58Hsc2Oxna6bJi6/px6iizzPO9SDqUkTV0mZsHUBQfaQDDhYd1n03J0uT1en9y8kDkTH1ADVkXhuR4M7mTqf6JyDxOXlKZFLJsW5HzCRjRb3M1YfbQ7wFX2N8CoakLkX9pHflpUQwJajaGBI2oCXxLqXUooS5KlwBZQwozHkDdMbG+Lx/pm2C62KO8Nc9Xm7GcEEakNgy7BG0zZA3SPqUXiPI8TofTca9Z1OMLupNn8Rvh6+fklmvR/Tun9L6fjXhiNR/WaseT+1paOAdJ47Ssid56vj5+vMj4ny9/bu0bjgdoIFqVMpMg1aTDHM2xHP698fT4Wy5OB2HeeQ+sdbk6xUZ9lU0qjtO19fynJnGIH2qLI+Z5rrTQVP1nk66vXW19Lj4px8e/kHRZNOcL2badrpV9+/YzzyGnB8Gek6cUoPneZrpx3nGOr073U6eA2BOJhajOt0r8SObXPK/xjhrN0+YD7lKn9J6vmcP8AizFr+lh/9Dg/8Sz2z16eMliVLE24jEaO0UI1eIR0/pQ3Y8zoFrbx8zD9KHtadKgeank+X/oAo3F/vGMVK6QN5QWmomhINrI795yUutqMgdbI7CCx3qT0jtW1wmCJ3+JRyLv/AIlEGiJVHbbeAaMpBHiQMpbmopgRwtSgrHkVIh/cjmDqYAjtANir2kAcElWlBr1anIBkUML2NSZc+H1RqxqVbuNonQOByDLbFjOKid/E6faOn2hztgxgOMYOP88QdXT6RkQFlHIuJCAJpO4I7yvQCLSneu0uw2NajDkBdHb8QfSXL/5WWz4MxphyJk1q1eRC0Or60NHuBH/kzmn/AMvqc6ci6vEI4HNqWUHxcx5TmZg6qwcf5hDO+UAOGDL3Ev1h9eWk9PlAArn5laMoIBQwB1LuvpspHhpadawX0st32Ik+sPrBMjCrBBMtAV+8GvmTH1j6jjcWOxlr1zJk9N1Dp5Mn1ifQsjc6Wk2riNfqguTdVZD8cSsufEqWiKR3EfQ+pQHPaSyboXHpk6fJj1IoLDcqTGYs/SZB9mlvF7R9D6ViRTdVcMKwUzSr4HbSE014MNx060HsA97j6L9WL/MuyV22mtl6bGt6S6ebhpi6Y4yyAt8EyfSp9Kw/2izKUHfwZvXF0mUirUjtchx9Or+m4K+DfMfSr9GIBgN5QYEjY3NuU4MJGtAV7MDLGTCE1YQp+DH0X6Mh2kC3NSdXgyE6lVW81Fv1/oNTqGT/AFAS/Q+gPQyEAhCR5ljo3Lfcq/mLy9c1a8GQEf6TM+T6gcv92lxL9IfSOgek0+5nFfEAfy++l7bwZy16nqS2wLfiFlw5chB06T5BlzmLkjb/AD+PE1PiA+YGXq23yYctjwZmHTN9uVy3mMXDjxjZZL1In2k9KTrs+YlXSx8yjhs3p0/gx1EKKqXvqEzek+9AEUDufzDxmvxITdg8wr9nHEwz5Ab4uQ7CR99xBFkmEXrayK2lBrOkSwWNwNDDepA7Uox7/dBDmoLfZXfzKogADeMDC5obxgGrjcysfTPnNdp0cPSp06gkWZvnm1qS0np+kZiC4oTfWhaAqQOCviKfPU6ySOkmDfLSzLlygHY7wM2YUd5i1l2J7S2qZlzMWobmLAI3ayZYIXccyMwsN55nHrv9Od6/Sw6twKEApqa+YZ06dtooZtJ0oNZ+JmeUy0ZTxE5shQBV3Y8CG3qt9x0D43MAYtNnv3JmpJPKyEtiAXXmYkCMx4yAHer5A7CKLerkO9InHyZTVQvUT8ma82Ne2jJnCDyZi6jK2QmzQjfSoan9o/zEFx6h0ClXuRcvMkIIZMOPF7d28kRCumM6qDn54h+mcjasm/gGQ4wfuO3gTpI3zxevQRl1PrqhxK6nIQsIqgYAXvJkRX5HE6SH9HVrJjxFzbcRpUJwN5ZfTtVSXcr0c/HzIXqY8SgchMaEveFsIawKq35hafmUXMG2Mij9o+ZYcDgQArGX6TQeRepJ6sH0vLASekv+sQvkxcsYMoMT6K9nEsYfDiGpa0agymWnEUuIr3uHjuyDDS2xqw3FxWTpzqDp2FVNFy4Y7+Lnv2zNkdOn0MdzM6kDk1N2TGHHG85mbUmTS+w+JXg+T4b8d/w13DMFxtY+ZpxYtRB5o3cb0uLG/T6kAtY5RInPlYEMSgIdSOigJKlyQKklyoRRMqQyjADIoZSCNo/+HGx9J17YXAHqD2N/xExeUNs6GnU2p8GXmzfKdblx7ErvX7Q1a1ppk+ndWvXdGmThuCPBjtZ1gHg7T26+fYrOhWmHaNx5NePV3HMoGwUac7r+sX6fjNG3f7V/5mO+pzPLfx8XvrI5H1Hfr8297/8AE4Ofp+oy5mPovudtp2cTetkUsbJNmbmGwoTw9d/Xw+n8/X1k5ec6f6VnfIpyLoTuTOyFCAL42moROYe65md3qvPzRYmozpdI+85KGjOh0r7idHR2ENiZPrGH+Y+mdRjG5KEj8iaMRsQ3XUhHkVKlfM6qWIzqcZx9TlRuVYj/ADFidI4iEcm6xIjsYsSo6f0+xiYjzNgyNf2zL9O/8ph3ua9wARz3E8Xyf9UW+S18bQEf2/dKDEgmtpepQeLnMQEVd7xqkA3d7Ra0YRFr4gEXU7yF107ShjUqbMELR/7YUaOG7QywFXFsirwZYoivEaYs6Tu49siaCSBtK2K1KXGwApoAqQBuLlHQO93AK2vO0grTffipWPK9FjUt1Caq5g69PtK1DxAMje4e3eu5iKFdyPnvCWyCdINbQdS6abZhxLVmZTUogYrRveR3UKtiiYOhl3O4MoqTQMmi0ILEAbfMIsFvazBXHzfMZiVV+8WZYhakFoLr7rreNVfdsu54uR0YWDseRCklFJN8HeCMS6jR2MZoOk7b3vBCGvzGr5UmFVBoUZRxWdS7GuYy9LAHmM0KF1A2e4jU8kjEWU2abzJ72xlSbH5jDVyFV5G19o+y7WZRlx37rTwYCtmxtrxsQviayN9IOxkKBQZftV+1ZsjZnGtDTSN1Gd8ejKAZoOPfbaFpVfcPFGPsstYRkzaNLsCp7GUiupLDIQPAm30lLWRtK9NVujtL9jaxNj1nUzm/iOTGpAUO2/maQgC7oDAKLYIj7JtCvT4kOwB+YZVFU6VUVzJ6Zu+0fjzYV6dsT9OC9bPG6hONq4l67HzBGM7HiUcfurcTIIEc37jzGe0geYllomrqUynbxIHALWx4kZlPyYkBhsBDCkbmAQPujGTeiIu1XeGzs4G1kSqorR23EHTdsNviQ5GugIQyLqFrch4AKBHzGlKXfeJy2CABtfE14sDZjqlkMIXEzkACzNvS9CR7sk1YcK4l+YZcVOk4kanKKFQbCoJyA7QHyrUzZM1cTTZmV64mXJmKg9zAydRYriKLX3uZvWJbin1Eb7wV4riFysFyFnK7XPbVk77ftKdwq14lbXcHJTMISRKOXnZfAjE9oIUVALVS813hhx3uzC6tjqAJMXlYsAo7y9VUJQNNZ7RPaS38kkemKr3kwdWgkLue58RjGiW/aL3caEFDvOkdIXkZDtepvJ4EoAFfC8/kx46ZVGpt6mdmvjib4krt8XM7qMYDGpCYrI1CdXq8SLQ6nJ8RkDEKxjyd4VwT0DKoK33EDGO5hZj7DBQ7DeVm+xFjAN+DD1StZgBqrsZXrBe0ZrMrV5hCj1LdoPqZG4BmgPXYftCDjxUJlv5ZxjzHtX5hjDk8j946/wDuIk9w4poX6gGLL+ZNOQdjCD0d7WMVz/a1yN5C1bII7GxLX8S9e/uWGgW9oakXcvvLK1IBDaA3FdV0wz49vuHBjSsitXMM9czqZWf6S7Ln9NthwZvKaWI8GKxYlXMcg5MdzD504vPVi1lypJGklSSoFyGSQmABlEyyYJMASYJMsmATIjT9K6w9H1hxnfHm/wAGem7D8XPE5W0FXHKEGezx5A+LFkHDCen4utjyfNzlH1WZMGA5n4A7TyfVZ36rM2XJyeB4E6f1zq1ygYMZsLu1f7TjobWceuvtdfR/jfF9Odvtp6NdNntNvbfkzNiGnGB53jRemzvPJ3d6ef5e/t3Ro1XtBymxxKUkHcbyzRaiamJXKXyUJr6ZtxMnDER+E0Z6pXeO30zWBNMw9I1gTcOJpXgfrmM4vq3ULWxa/wB5zwfmdz+K8Wj6mr9nQf4nEqdJ6cb7WD5MdjY9hFqvxG4vxvKy6X08M4Iqjc3iwd+0x/TMnpswIsmdAupY33nj+T/pfBB1FjpHtlkpp06d45mCrSxY91nmc1KQEXtvC9S7TvG6bo3UooCTv+sgEm6A7SKGIP8AiHptQAe/MjKeAeJUDbAkFbkstvVQintvUQYIuud4FEErffxCANiuIJDh/uk1MONzIFhDw3Enp7GrB7XCLaahu4O4lTS04bUL7bwseEitwDzYMim7/wBpd2gVd6MJuo41EirgAEMaOwls7E771L4pviDYEnUK5qGPclttpl2MSj23feR2BPiAOk3ZMYE1Jr1b3VGASC2x2G1Qhk2P+kRABar32gHKTW13G+wDSV3JkIx6dj8QFqdQO1SxZW+4hBRqG9/iEwU7iAJUvxzL9Mqtk7yyfcSNu+0ore5NXGhdWNxUJhtLJ9tUf3kvYjtIoAF1gHeHsbFX+soqo35Mse07d5UBro1UIrtdbSwqjmyZRrffYyWC7WiP8SjWn4lqBzIxCLZ7wuoFtQRYErQODCxOoFncQyhZrBG8oXXtrgStK3LYENuDxKoHbi5EWB7jR2EsG2uBwT2/5kVAGtjtIonA2YgwStqJZ3FkyhquiYKikIwB5ll6J3vfiQ2L7/IlMtLfeUGArb1IaJq6gKT+JVEtQ5jRZHtobwlQsAqrvG4sJI4qbMKrjHG86c82tTkGHoxsX/NTXQUUoqAcoqJOauZ0zG5D2JC3czvk+ZT5xVXMmTITsJNUT5hfMQ+fcA8GQKS20HIu9kGc70xev0lhhudpAANwdvEEKRud18SV3uhM6wMNpeoLAFvdtL1CxCZ17iNEGNfNyHGNjtUEP4FCQNVb7RoaMa1fMEpRGkfmUGI77S9W2xhVlSy1W/mDoB/+ZWpueYJym99pF1Zx6tuB5hnEqKK4+IIYaeZPUNbChLv4TQ5hoxN8ipzXO83dU/8ATG855Nz0fH6ez+PM50JMS/udVjGNReEaspbxOjr1+mj4lXIYBMNhzNSGLVxXMT1WS2Cg8RGpvMrzdfJnTdrla5i1t5l62MM/2tfqSxkvYC5mx48mVqHHczdiKYBQ3Pcw6cW9F6m/0n9oPqgfE1N/VHsajMx6R2f+oZG+pZ6T1h5hrnXzCXosY7XHdL9IHV51xIdJNkmLZJpnc8ljIp+ZCoP2mjKfpDgyHHlBBEF8GXHuvuEuE62aP1WxmnG3mPxujkFTR8TIueva428GGuNWIOJq+DI1OnQHElReBmUaXEaRDtPKDeCywhtCMoHGe0aIkDS0dI83zT8ruVKlyPOkkkomFS4JaCzQC0iCZostBLQC0AiYJMHVBLQis5/pn8Tt4PqGn+H8RDf1a0j4Pmefzv7DJ0YrCDfJlluZF44nXXk/Dlb1m1m75uacaXkA7CZFxln25nTx4zjUcWe8z31kd/k7+nOGe0DiFqC0BFe5u+wk9288zwmM29yZGW4s2K8SkYvkCkGATG94eM1KA12qyY524vjHTj9Op0T2anUU7TjdIaM62M2s6ujn/Vvor/VsuLQ6poBskXzE4/4MVd26jX8VU6PXdTl6TB6uJwhB3JFzkH6t1GdyV6sgnsNp24mxw78V0cf8LdOlA4Vb5LmbF/hrok9y4kvwRYnEHXdcDv1GSaMX1HrF39dj+Zv+tn7xo6r+HTjyHL0g93+jtOd1PTZemcLnTQSL5nW6f631CkDKFYeRMf13qcXV5cb4WsgUfieX5vjkn2Pfpz/bpJuV6gCgDaAclbBZdpVVvPIC1+4DzJr3qCdJahB0hdzIbTdSgXd/Ev1Rq345iV2JbtL9t3dyg3ynXxtDGQaRtdRDUWNcVI2yCoTaf6yH8ytCs16uZnS2G20MGj5hdo6oDUOYIPu09hvD01S3R5EhF0SVNSpgBWs6SSp88yA6eNt9owUXAoLcj4692+28YYGjTnxuYJZQo07jvfaW5tdgYDG607eYMMLKVUXA1g3XIkyVpFVR7ygBpK1R8y+0WEuyG3EtW5HaCGF6a3lrQWq3k9A6OsGxUAjSb4MLEyqGsfpIT7qsGx3lVTDgJsTvUvf8yWRV79xUtrZidNCTBVA/aTY2MEs4HEbiCgamG8LY3sOYxCPcV+f9oVXVsfxLJPOnfxKXdjXMKsNosAfrCY7V3koMp81B7/pApWG4IsS2pjYqUqAHeVQPaoBA6TUt3DUCt7yitjnYQmWxQqxAAnHYowro3qlBaNVUsg0AKvuIwQkA/BlaQwvVUiqWUqwG0soK3BEYBKkLV34laH2sGHRob7CRjdb7TOAGJFDvIG3+ZQx0xOqRVqyDf5iKtaJ8SwVJ8QxiLEACPTpKNtNzi1ZCcaFieZpxYVG53MOlQUIOoTrzxI3OTtQAineAXmbLlImmjG6jciJbOWahEC3ePXGqqS2xmb1jN6xKPJ5hA7b1BFXV7fMMIDZucbdZ+2oRZ/8AaCW23N/EhOkkjeCbFseJlNUd+F2lXZoLQh6qs9jIKZqBswoAuqx4kK70DvDWvgHzKLFQReofEooIa35g03B3EP1NxQh6kPPMVMKN7Gq8yiBq+6x+IZfkVv2kuuwIreELBK8Q6vkSWDuVlhbO0gA1dAQwPaQeJYVSOd5T4wB936SwYetNMF8CZDG9Q+rITM7GezmZH0eZ9eZAZW2h9Mv9Mt5mbK1mptX2oo8CVOfPQSYt2oGExiMzbVDXVyMrksxJlAXCaFjW5XjzaiYyxqPXCP07mNRAi77QTqynSg28w9HPxyQJcKNKbCHiwM252jsfTrjHFt5kcONwN4dJz+xADF238wxkuCjFtnWEcVQ6z/BgiuJ2/wCHsGrJkzHhV0j8mcNVJIE9h9M6b+V6FMbD3MNTfmZs+1nLl8/f04tcz690JbF6yLZXkicLCb9p/Sev6zUuNgNxXE8c/szttVGer5efGvF/D+XzeaLJhR9mFzM/TPiOrESR4m3kXLBnnfRvErNh6kN7W2bwZrVtviIz9MuQWNm8iJxZnxtoyc+fMhLZ4rfVfiXAxurQ+DDaj5jF+0QTDXYCHD5/SqlSyaiy0jyiJi2aUXimaQWzQS0AtBJkFs0WWlM0WWhkZaCWgFoDPXMJquofappxLpxIvephT+tnVe1zt4sJT3Fal6v1jfHX1l6XhUYhqbmOGS/xF8g7VLB9s83Vtrj13ertNQ9htIdPYxWqqk78yIcrV8iWGtrAEVqFVzLLVKHA0QV5ljZ5m9TYwsea3AM1xutc3y6eA7idTA3tnJwHidLpm2nd2L+t4/V+k9QO4W/2ni0d1atzPe9Unq9LlTnUhE8WMZKFgBQM3K59tXTfUdAC5lsDv4nSxMmVdSNqBnnyhMLGMmLdMhH4nSfJZ4rleddzLmXCCSd/EwYs7NnYk/dMuslrdiT8yw49QEeZj5OvtMJMdHarveBe97VAbJ7RpErGSTRE8IMbHmEp1WAfiBagXIrKvEIaAdBA33qShZBr9IoHUSRxCDe4eRCrcEdtpWktW9bQiwJIJ3qVsAO0iL0lRfaEijTxuYv1LI1ccQg3iUWps7m7hCzZPA2kCbj5PaGVGo70DtDRQ2O/EttQve+/xLbHR3kodrA8QBOT7dXeXqB22+IbICg7kQNKH4IlECq19wBcJdIB37cSDHRO8Wp1Edh3jENIUqDQkKgNY/MgAXgLUhK6zTbQYKlY35glVtvd2kKKiirJ+ODIF2BHJHeDEXGwIK71LBIN/wC8mooFvk3I51KNtJqUDkJXT3WQe9AQNvEholQd/gS0agTpqRF6gDZ4HmLTSclja+8MspW7pb3EJCCuoIIMCUpjZ/IlBduN5SKcjgngGWCxYqNqgE+nRsdzKDe00NoGncm6JkTGTf8AiAwVpI24viDQI9p37ywp1UdqlNezDaEDuFJJuWCav9oTFCi3sR3kOkCw28Yqe7kjf4lFmIAI2kZjrJGw8QWdthUIhckUJW/PmMRVBNywmogCyP8AaTAvwByZoxYXejVCPwdKAdTTQdKjadOeP26TktMYQfMt2i3ejEZM06+m15H3iXzCtojLm5ikDPJV08dRTSXqtmg+kEF8w9KleZz66/TnelrRXYVLIW994IDfauxkVa1HvOesCdNhp4ltaHbj5g6wtdxwYS+4WDx5lIAtYNcSmAHJuG4A4G3cSjo1jSt7eZkUCCRKQgOaFH4lf37Gpe4bmUEyrYJlHTpPb8S8gcKCUYD8RYU7nmFW1q1XcKu4/EgN1tZlb/gQK0kt8DvCQgG/0qC2pCWBBAmXN1qYxtu0s4t9N8cXr021QJ2r5mXJ1uLFtz+JhbqcmY7saisuO+87T4p+XefDM8tLfVVvZP3MtPqDZiQFA25nNfDH9Inp42Y8nabnHLXPE30Y53icjbQ3aZ8jTbr1cViGvOo+bmxzMvRi3ZvAmhjtCfH60DGZ8hswsr0PzFwx3d8BIuaMK+mNTc9oCLvZ4mrDiLkEj8CDjnzqY8bZjb7L4nQ6bplZghOgHgAbmbem6Vem0s6eo7A14WMTpjr11oYcAHmY67+uuv28eGY/TGLEK34vvMx6LMSQHA/O06aORlIUsq8b/jmKy9IuLpmyZeo9z8HktOfPfWfbr8k6tuOQTkRqO8bjcOPmCdYPNiWOdhvO7t6dH6T0v8x1iAi1X3NPV1c5/wBI6UdJ0o1D+o+7fHxOhrE6fBzt+75X8z5ftfrAvhVxTcTyv8Q9KmDqlONaDLv+Z6z1BOB/FFFMJ73PR355ef8Aj3PkjiYzaCXA6fiowzxvuz0scRWfCuRfB8xgMsQWax4cpR9L7EbGb1bWnyJg6zGQwyL25h9Hn4B/EjHNy5W4bqIRNRaGmYftLYw4/PfKmaJZpHaKJkeYRaLJkJgM0ioTAZoLuFFk1MmXqCdl4kzUtaHcDvEtlHmZiSeZJv6sHHN4i2ctBklwb/pWHXmLnhZ3A4Iqpzvo+N1wMSppjYM3k6dp5flu9HQqvYcCAV3oiGjarsUalWSOOJzYCuMg2eJfp7WRD1WaB/Qw1JYe7vKMxxuDtxFhyzMh5E2EA7A8QdKi9t5eepBjdW7XXEvBiOu/E1ldxIVF2O3M6T5CVrwnadDpjOViyULJ28zX9P6rF1Gr02vTzOj0usCCKnlev6b0s+VK7kj8Tvfz3TepoGdNXi4v6r0oy4hmTkbN8iLuax3Nnh5psRIGkEmAS4T3Cu206ITRcEoW2oVzcx/Y465Zu94xVZd6qbsmBQAWUAyEAGqu6q5f7IaiG1G28bjNA7cRYDayANhLVWAvgmcfyIVDXWwk0UtDeAbH/tGqWK1IIE2NbSaV5PMpbJq6HmUTT6b1CBZQagbuSwzURdQlZKJvfxIhUe6pBZCaQCvJ7QCnZYwkWKG0gfTf5lB61obkE9oSlRYNkkbSjSkUONpHPt1E18VJGtFrDnxJjYOKPMBGOohaMYCbI233lCw4XIQRe0INquxv5lFt67widhdCEAAWavPcQ9PJseDI7AMaO0oOtDtq8yggAo53glaBPY+O0VkVm4ajUJAyimbcDvANUZtroCEQPcWPxEnI5bbYCMdgRWxNS6qkRRQbzcNk3Bqx2kAAAoqTI/trSfzcbDA2Fy6uKk1a3rSSPiEcbOLB47VvBCke4tx4kMC2MFh2/Mp9YAXTQ/MNiSL1d7lM2obcjn5k8IXqZRQ2uQl9Oocd6h5DsPgVRg02o3tUAHaxYP4lr1LKFBXc7EQ9AU7biuJCikqRtKYHW1G9iZEJI07V8wsqbm9zAQNjZSL8wn1oxW3eUVQ/tBZmBsDa95NevZRVnaEFpdrA/eEqMdNE3GYMLPsLHzOjg6egNXImpzrX11kwdG7btwe034+nTGOI8AAbQGapuTHScyF5KEx5clGOy5AL3nOz5bJqa1RZMnzMWXLbUIVs/mCMNHneS9YzbiDGCAXjtKrpCmpQF+1+OBKu2C8/BnK3WLdNIFixI9CtFXFjLudpMb2Ta1IyIlrB4PmXdknt3glqLAcQEYigxgaMgTHuo1A8XBXZhADWpHKjiQsNNVXzAJm1t4lFd75PxKpQhghgCNt5BNm2XmTSwq9jD9QaiaqAW1dto8DTk6jLkwhWcsviK/ssC65IgIVU0zbdhCWk3F78zc5vXlvnjrr1EV7PuETlyjFx7jG6kH9wi2CNsDOnPx/mvR8fwXf/AE5vU9W5scTIgbI06mfo8b7lqMV6K4VsEEzt6d/pn/wGLCQN4eRFA3IH6zNk6lvMy5MrNyYL3JGhnxodjqPjtHZDSgeBMPTL6mdfA3M1ZG3hnnrZpbNM+QxrmZ2NmHPutfSCsRPkw3NCXjGjCo+IjqHpaHJh1/55Z8j6snwI1BYhYejZ6bIdI/zN2LAifYl/Jhjjjq3aVgwk7kbfM1qFUc7ywreBLo+IernnHRx58GXEuJ+oyKe5qhIcSYWGbH1WpAdxe5nOsdxUhF8Gcvpd9n0jfk67Gr6kxF28tMmfq8vUEepso4AifcODLD3yJucyE4kupXidT6J0Hr5vWyD+mnHyZh6Tp26rqVxJyTz4E9dgTHgxLiTZVFfmMvd+kcf5Hyz4+VgG4WgmGGUwvxPfJJMj4dtt2l+nOR/ESD+RLHkEAfvO0SQN5w/4nDDoko7axcdem/i/7jzvTn3EfMc3MRgNMfzHPPE+/wA+lHaWJR4kU7wqZFDLOdvg6jT27TpczJ1+P2DIOVkY7njWxG1KrfpGmYujyalK/rNgMOPzeZKTmShqmdzOgQGUjzOT1LDE5VjxJXmEzzNlzhe9mJyZ2bYbCdb6B9CP1Fjm6jUuAeOWiT9s+3Fd2c7mBPXfX/oPSdJ0K5umxlSjU25Ng/8AzPNHADwam4l8e2aSOOA9pPQaAmaOi6c9R1CoftveUuDyZ0OhQLkFCqEnXiamupoAK6dgvFSmFud5RJ0AiQHff954k1VHUCDCUEk7yEqDYMl77cwmhyIzOCO0vHr9Ue6pe+oeBLVLNiAQosWNj8QQW1m+Iag//EOiN6hdJbUHBA2MrVbeI0kNtx5kZFo1yJDHL+o9YQzYUPtr3TPi6/Jgv0dK2umZ+oIbqHHzB0kcCe3meGp1YNcrA+4G/M7v0n6ycanB1BLYipo+JwRxuCISKRdmvBmsSXHbwZi6A8mNKkDfmcrosxxvu2/+86ysxUEHmeX5OPrUzQOTdkX8mVpvn/8AiNuls715lgA8bXvORhX2rzfzLFsd+0M0TTChKOgsoG3a4MUArN7v8QboUBQjdI23r4g5GCUCdrgs8Ab7aPMoAFeaMLXrah+ksYyeOBHlAL8C4QJ+0j5hkFFIG/4lUR27cx5TAWdI8CWpJsmS99xUsm1sg1IDD6t2FytQLWxO/YwkUKCCu8mwsgcQuiAAGzfrKOMA6tRuUq2De3kycMK3Epoxh/uvV5l6ELH3fpJTDe6EnJsrwOYXQ6VLavEtVTTq3s7iRVH/AOXa4ZNvoocd5TSsiYiAb77bwlcsN1GniWyp6Ytb35lkAIaFCQ2IVQEVtFlNPzv2hbEjttUNSoYEbmU0LYygBvY+OZQVkxje2O53hs4BI02D8wXIAFjYDcSrKsXsAN6sSFBkY6CQe4MXjye6vcPEbxuLJuTVAuJl53IlFBqNADbuYbW5snY94IV1WyQSeYShbGz3ZAoSjjOkWST5g/1bqjp8xi6mXfYcSJmKFUbu6lsQAu257S1sbdoRAJUEdpdCkY3ubIkZtJob/wDEvQQSum1+IzD0bs97/rEhhKYWZ9NE3N/TfTSTbjab+m6ZUALDeatQHE6znG5yzL04xrQEuqjGyCZc2WppvDWcATLly7GKyZ9pkyZi1zNomfNd1MosvvDGNyTcE4yreTM3r9Od6GA2k/8AEEatweIxF51DmWfauki7mWSzZr4kNE0179xG2ARS3Ut1Q+7TQ8SYYWMSlQwa+0BkZOYwHSpVRsJAasMtg8XKmFooY8kQzQB238+YJajXccS1x5Mn2qxPwJPNFKwDA6bkZgTVbTSnQdU3/pH8naPX6PlY2xVR+Zv6dVZK52khduJBa0TZnXT6OoWmyn9BHj6Z045Bb8mWfHV+lcACifPMsY3c+1SR4AuejXpOnTjEv67xoCqPaAPxNT4z+t4rrvpn1DJnD48T6QNq2qXiHUY10dSCGntDRmHrukTPjO2/mdp4mO/HV5eeVLjPtXc1EdS2bpWKNuOxmHJ1LN3Mr1z5JmtmbqFXYGzOfnzk94Deo3AMQwa/eCIce/l3xFF7gEkxy6IaqCQBDl9bTOjTRiZzsW2kdt4xzpUKO0Q5h2z6zC8hi0GrIB8y3NmM6Zbyg+N4cffTW5oQMIVshNWRxKymaPpHS5eqyFMK2Sd2PCiHe2b5aOn6d8+VURdbntO7g+hppHrZWJ8JsJt6HocfR4tKbsfuY8ma4Y6+W305n/ROl85P/wC0Tl+g7Xhztfhhc7MuRmd9T8vJ9T0PU9N/5uO1/wBS7iZSL3Uz25UMKInJ+o/Rkyg5On/p5PA4Ma7c/N+OnntVbGTYyZdWHIcedCjfPBm36V0g6vq1FWi+5otya7faZrsfROi/l+n9ZxWTJx8CdM41MrTqUVAOpZ6fg4+vO33XxP5Hy/2d/wCCOE9jIFcd4PqsIWskTs867N79pxP4oJ/l8NHYv/xO2VNbTzX8TO2rFjP27mZ79O3wf9xyen5P5j3mfp+00NzPG+7z6VW0FfuhwRzCqBpoTqHxsp4IgE00YpsSDndExXMFP4nTBsCcpv6fWt+Zv6d9anxcPNf+LGpTEZvo+X6lnHoMikDfUSI1eZr6LL6PUI/a6P4h58V0H8JYcTB+ry+qR/YooT0eLGmJAmNQqjYAcCWNxcuFzGb6rh9f6b1GPuUJH5G4ngDPo+UXjI8ifOcgpiPma5c+wypck05oJs6NeT+0yKJ0umTRjFjci5z+S5yG2DY7wnUFPaagAUt1Z4h6GYfbV955RWkMCL/FwV1DkioS4m7mWBV7g/MLgrqiw/aQNQNNtAJOmiLF9oIUoRqBIhMMXLQPmoaP7ASf0Mzll37XxIT7udhvcYjR6lNxYMpmKgkDmIQ7lpQygGMVyetQY+seuDvAv5qaOuXV1Ae7BFRQQnnievn0KVq+ZeqyKELRXBkKauZoRwSoI2InY6JiemSzvOUvssEWD3nV6UIMON0O/BE4/L6Ux9RXYfrIuTgEH8wfedyQBcgDEkEgi55s8oIsAt3zKCqTZMohVPxJeoneMVZIPB2g6g36S6J4HO0r0jY7HuIwFS6bAH/MIMCvO3iAUZTRkNAePxHpDRkLC+8mR9Ib94kdiOCeJeRmNyLpi5PcPBls1EiqETqrSF7wtTZEYVvfEqac2ZBuZQyWbPHiTJisfaD3MIYwuO7qoxMDqtj+LEtQTuQfiTHmAxn2gqTyeQYIcnbse8YDfhVVh5k1UBZ3+Iv+4Cq8sZZ53G/xAbjoZVXte9SmLFy+re+IAsZLqpZBAJ0+6XAOsldB87SanXcnc9u0gphRFHzDUFiLNn/eTD2Wrk3q2Nw107+4g+JTrpfetu0AiyXU3IYMswFmuNoYfWp2/Ii92Ow/+ITNsANlhUu7A7GEHOrSwgJqogih+OJCNiSeODIeR6iT8XIGolSbI7QftXntFDjUefiDWjX7hphavYdtpmAIIJNRwVvJ37Sr7WrMw91bS1xZMjio3B0jMxLWLnU6fp1xqJrnj9tSUrp+iA3YTTS4+0YWAETk3nTxHSRbPB9QxTuAIg9RGqbly1MWXPZky5SYhSjv720jzVzNqW4j5RW5/eLbKCgKgfJkcBzwT2lriU47FA8VM2uf21YeltjR8QWyK2/c7yytgDx5kVANxyOIZQ5CT3B4lBmU0SN/MIjVyeexjHxqzAfbQgACW2O3eD7vtuXiUs4UWSdhU6vS9AFAbNuw4E1zzempNYMHS58+yL7fJ4nQxfSEFHK5b4HE3rQFAS7nacSNTgpOj6fHxjU/neOAUcAD8QblEzXhrIMmS4u5AZVwdyiYBMhMgu5CYJMq4BXKO8G5VwMXWdEmcGxc5jfSEU7Cd4wCBCuL/wBOA7ReT6ep5E7ZURbJA8z1H0oblRUyJ0rYMmpjsOJ6rKq6STsJ53r8wfKdP2jiWNcc+dZXayYljCYxbGVrqg5M09MuzGZwJ1PpvRZerZcWMc7k9gIZ497Q9H0Ob6h1AxY+P7m7AT2fQdFh6Hp1xYVoDk9yZfQ9Fi6LAMeIfk9yZqqGertVLl1JUyiCWBIBLhVypJcDn/Uvp2PrMRVhR7GZ/oaDow/SuKy86j/cJ1zMfWdOXAyYzpyJuDLzls1nq362RrPt37f7QgQw3mXourHUIVb25F2ZY1jo3HHee+Pm2ecphxiAWCciAzkLfIEPHlXKKPMIgzLxPN/xSy+thrmiZ6HLhoErPH/W8xy9bpP9oqY+T/l3/j//AMkJwdo9pnwDcTS08j7nPoJgj7pZ4gj7pFR/uhJBf7pEMo5vW2OsevibegPsMy/UF/8AGH5AmnodlMjy33W0RqGJEYhhxel+n5fV6VCeRsZpnI+j5qyNjPB3E7FSCn+2fOup2z5B4Y/7z6KftM+c9R/5+T/8j/vNcufZckkuaczenTXkVfJnY00wWrFczndCvv1VsJvxk81t2nn+W7cDUGEHe/1isj2RyZGOoEjtBJNWdgJyUwkEAEUZWn2ccwRkrtLOUAbC5EQrvzLKjazVRZYGz3EI2y/Jl0VoBJreW2Es220NRpUbdv8AMFXb3V/mTQpsTI1Aih4i82Bv7NzNGlqvmWNTe07CWVHLy4GDISNvPiLBIcrV0Z2mXGF0mze28R/LpjdrF651nyZFcyz3WtrlidNOmx0OCQaF+JWTpsJclTz+01/bBztSk1zNnSnTege07j4hHo8QPAPbaacIXGKCggdpnrudTFEqBhqBFDvBq7HDDz3hgqo1KdvEntsG/wBJxA6SRq73tL9K1u9/BkUhuLoSEjYAwiBH1fAllWK6u4jKyBL2Kj53gHIBWk7dxChZ9WO2FVFYk2s7m445VK1X+JFZd72PaXV8BYaStCx/tBarv94xm22aV7dPF2N5EAwpbC/iRTkFfO8eNIUEixXEAWKINGDDSy7d17ynawBex3gOCxVgNie0E0AxuhfeRcEVAFAfqJZRSAP9oGN6Zf8ASe8MsDemRFqm93t4hEb7VY4uCvAPmWWQszX+kp4EbX7jRO+0WdbEna/MhYs1itI+YSi2N0PmUwCJZOq6G9mR20UydoQDM5GuxJpJ9oqD0Sz0d4W+ngDzvvCOFi4IFg95FxFtQrcTOBakhq5hq6n2t/aeZfpHVdy/SAaztBiBhdjftAtE+/jivEsrp50+doJRcjDXuplFgd1Ig6XBteO8NMBLkKtDsJ0um6I0C0si5rFg6XJkazOph6UKBc1Y8K41oCpZnSSRuc4WQE4EA5ahvUxZ8lGa1o85oL5tpjObaKbKWmaabmzE8RAYneQGyRsa7ykZT7TtRmNYvSZ7C7Eg1cznW5HbaaMjgOVPEBwpAAYD8SMXyoMykbWo3lI1AkrRPmGQdO5BUwQoJF3faRnKo5Adq3hOGFadxDGIEhgORzKVlA/1VyYXKtDdaxVQlRnyDSCWbtFtxqU7XOl0GIY8es7s01zzta5mtHSdKmAXy55M0kxQaFqnpnh1kwWqTVFEyajDRtyaorVLBgMuVcG5cCyZVyiZUgsyrkJg3KLJlaoJMq5ARMG5VwSZQRMWzSFpnz5QikngQYw/VOq0qcanfvOBkazNXVZTkyEk8zG8rtfEwJMWeYRM1/TPpub6hn0IKQfc54ErlQ/TugzdfnGPENv7m7AT3PQdFi6LAMWMfknkyuh6LD0WAYsK0O57kzXDKVLElyxILl1KEuRUkkMkCSSrlEyCyYJMq5IRy+vxZMGUdV0/3D7h5E3dH1WLq8GpTv3B7QsihlIM4HWrk+n9UOow2FP3Ad53+L5M8Vw+X4/t5j0ekLS9jAbEVbUknRdRj6vpldGDWN/iO3U7/vPU8dhWRnGMzxX1Vw31DIq76TRPz3nr/qXUjpukfL/pGw+e08ErF8hYmySTPL8ne9ZHu/jfHk+1bMPM0ngTNh5E1Gc31OfRbHYRYPuhvFA7yA8kibSNxInMKydeP/Eqf+0TR0g9hieu/wDqF/8AxmrphWKHm7/JqxgMWIYkcGrpcvpZkfwd56ZSGUEcGeTUz0f03L6vSLvuNoGo8T511a6erzL4yMP8z6MeJ8/+rJo+qdUv/wDsY/5muWO2OWJQhoLYDzNa5Oh0y6MIJ77xxLKNjLCqqjuAKkZQwNftPJ1dqojg88y2UH9N5KutXIl0brxM4uBKalO9eIsJkG1b+Y6q7XIhpqB2gwvQQLZT+kJW/O0aWohS36wWI1aSBfmMZQupNq1HwYtmZjfBjQDVNRuCEJBFAV3uKqkdgDtzLVqbwfMugRsfzK9t9rkBaQaBNk+RJoUoLFkQaJ45ElkKR3jVRrOxXvtBZVxkV3hHIxoduZavex3+JEAqE9wL+ZFDhj7dgOZbaSQK2hEBONwfmXwKohhv+kvcXtxBbYAnmWp3BgwJ9pA3rvGBSzAd5dKpW1sHyYWNglk/tGCHIoBb5qoOR1oey/Jk0qWsjYmWwrcAEGU1QYC6HIqjKJH+napagBtwaqRiAeLNSACjVqLbSD23vYAlq/to73KegooSglezR7y3LaRsNoN+my2bNbS9VggmhIhrHY0RqG9wSUdK/wB4WgpVr7fMooFaxvJrSBEVRwZbAbaQAvxLC6+D/iRl8bEGpTSVUs3tPHY94zUgFqgvvDONRxs3O0Xut+3Uf9RECjkCrsBRO+0jZLTjYQ10ALQ3PkQiAbsbfiAgZ1BpU/cRgBOM2BfkwzjBI2AWv2guCEI5HcVAJNlu95RY1Y3PeKTYU97S8ZYG6uu0Bm9bEgyBCxINkeZFyNqu9/AjcYyOwr7YUk42LH2n/gzVh6Rno1pE24enHJ8VNiKqCqmpwv1IwdIqb1vNNBRtKZ9oo5Jv03g3aoh8sDJlEy5cwElqm5c+3M5+fLqaR8hYmAObP+JnWbVobF1tAOgnzvxIxYD2n29gZEpx9tm5m1i1Wwax3PEs1223h6UPGxHiUMTE0przIBY6ipO9D9ZGRfvAO/aQhVy8EgHt5jG0vum/x3gwllINHjmWjjYkbrzUbhbWrWu6jiD7Wsj2keYQDuaofaOJFBK0NjLNL7j9o2MutX2mx27SCseRfUZaNXOhjybATEHIJB3oVdQsLm6M7fHW+HSTJGB5jQmNVvM7OjTdyiYKm4QgXLEgEkC7kgFqlF5AdyiYsvJqgEWkJgE/MAvAYTBLQC0AvAbquCWga4JcQLZqnM+o5qTTfM2ZclAzi9dk15K8RG+PbHka4lobmVixNnzLiQWzGhNr1Wj6Z9OyfUOo0Lsg+5vE9p0fS4ujwLiwrpUf5ivp3Rp0XTLiQb9z5M1XJa5+x3LG8AQxICEsSAS4Fy5UkCXJcqUTIITBuQmVAu5JUkIo8TF1uEZcZBFzYTFZdxA8snU9R9J6stiJKE7r2M9b0H1DF9Q6UZcf6jxPPfV8IbGTU5v0X6l/07qMgfUUYcCduPlyeXDv4ftfDf8AxP1jHN/LgmkFnfk//wATg4Jp+o5z1GbJlblzcz4Jzm+69s5+uRtwciam4mTDzNT/AGiHp59EuYCcy3MpIBvKx8yNLx7GF/LP1e/VD/8AETZhFYwJl6gX1f6Cal8RXm+T0KEJVSDaRwMBnY+hZd3x38icabPpOTR1o+YHpjxPGfXPp3VH6hnzrhc4mNhgL7T2RiF6zphmPTtmQZRypNSxmzXzsgjYiO6VNeUCew+tfScHUdNkypjAzgWpXa/ieU6IAZHB5raXq+HOzGzSxq9q4qWtDzYkDEigN5KKj3WPxPLoMMRyARCDLe3iLALX2A5la6au/b5jVG3238yw1VvFgamsbQyKUVRPMIOkJuv3g6Bvdk9pYI9P5uWSVIIG3mFU/trTUEEk0RZ7SHJuV0XvtKDAivBqRMWV0ghhx4ggdrh43okne/MFbObccyJiyDYA2NS9PH/EjMef2qWpYcCQUFDEgbfmUyrf42hajqPzK1gkivzKigilwe0IqLFUJQoURuO+8saWAPeQRlI588ylQLe1jsLjKVl//akC72NpTQaASNWwuU6qCa7yHUSRzv3ghSYPJmq1NdpC5B2A24gMrAe0AQ+VBqjIGatS78AfvAyImTGuo0R4iyWugpl5FK0Vsgjf8y6LfEoOxvz8xnpkY9QIrj8RQc1fEPBkZb32I3qPsAxn3G+3EgYh7IEjAhb7mUrNQJWpDT8hIPJIrzLqwCGoVFEhnK3v3swy24UChDWabpYAbgd7g6wCaFExnqkKRY08DbiLLKtcDftKYhYMAG2Y94OTIPSCjkHsLkLIHLHc9pRYGmbaEXjIIYnauBKVz6amt72EUMgs9vgw9evTvIGK9+oW22sADn4lqwcmzW3iQOgQ73q2AEJRj9tA6r4PeX2uKDJo9w28iQWQNBBvsdpox9Mp4UgeDNGLpVB4qanKyMmPpdbAm50MOIIOI0IoG0m03mNSCDVKZ4pnqJfNDR5yROXJUS2YTNkz2Zm1R5cpiSbYWQZTlgaI2I7xZUG7Yg96mNYvRhINUb8i5bEIeALHm5mUkGgbs8S/TRjZu/mRk71C1ixXYVzCVgVGkUDz5iPTYD2sQe3eFRLbnjxtCmhQ1ivyYIYpYvY7bwCrUSBseJavZAYV4hFlqaxvDORQ7EAhalvi1XRpa2+ZMakLbjUpBEALKkML32lFbq/dvKILNa/aBxDA2B8wgfSoEFr8LAoBgQd/jiOUWwNEfNy9Opt9vxC5C2OwB57SsZK5D8wxqDWd94vITer9Jvi5WufFbEa49DOdiyV3mrHludnVsUxgMzK9xoaVDrlXAuXApol2qOqJy4yRtIpRyyDLMed2xtR2i/X25kXHR9SAcld5i/mPmCc/zCNxyxbZZk9f5izn+YG71YDZqmI5/mCc0ofmzbHeczK1sTG5clzK7TUb4Lc2Z6D+Hvpvpj+bzCmP2A/7zmfSOkHVdYNY/pp7mnrVIAHYS3wz15OBlwA8MbiZ1MXwYYgiyK5ENZAYlyhLlRJDJKgUZRkMomBUkq5RMiLuUTUFnAimyQGFonI+0W+b5mPqOqCg7wpX1LIPSaeW1hc9ni50fqHW67AM5LGzLyzesrXnIKCu8mIUJnR9QC+DNSdpt356+11pw8iaMn2iZ8XImjL9gkememdzLxwDDx8wk9jIlp90jSJ90NUphq6onxHg0xiV3yO3zGE++K8/yzxp4lkQUh1I86hH9Ga6vGR5iAI3ptuoxn/ugesB9o/E8b/EuF/+p5Mqg1Q4/E9gD7F/E8/9W361/wAD/aNxrnj7+HM+l/Xeo6Z1w53OTCTXu5X8TX1vTY8HWZMiC1yAOtcbzn5+kDHXi2bxLxdVkyBcGQ+9faoPNSd+Z4c+uLz4rWoRabTv2gs53I3lKGo/tUIAXvtODCiAbN+7xKIqtr2jEA5P6Qa93u4/MIpNr9vfiQrtvz4haALN9oWpXAvgQFlLUgCz8SDJoX54jK0jY7/7wNLE/dGp5Dakgc78xoVlB3sfMFLvgADxBYlGu7viRUbK9hQL32gF3FGoyxqDNuRxB16guoA1+siagfeMVgxII37VAqntRS+LlXRO28FM3TjctINtqod6gtry6W7g8CWDbe4bjzKD0qSNI2uU6AMdxvvKOuuaEI6j7RuRCUSAhRZ2vmXkGp20udKnY+YIIGx9p/xCISiF5kMV6moarvftIXBFWBKI4oUJRUWCd9pFQmsZsfsZYoUxs7cSM5T+0HtKsBh/vKivUOwqjyJYbU1HnmXpUkN34/EoY+aNUNoEpLonYmWV1URVfEmlQtNZPEgoJt3MYitDEkVRHG8AK5uxUI/cK2EIOyn3d+8BeTSWBA//AJimyZVYaLJvcCaRhUpbEl/2gIo0n3+69tob9BV8rNej9AYQF2SCDzRkY7DSQCIZRmo6jC6ACzua/Ejn3ACwJCBZu+bEIpqNsfzCaEdOt/cdQ5FSHERzQjVxktaHc+Zpw9Gz7uN5ZD2yYelZmoKSD3nQw9EyncVN2DplRRH0BNSNzllGMIJLqHlNTMz1Nqb6kE5JkyZaMWcxkqtOXJ8zFkyEmVky+YAKaveTXxM6luCJOknmAELPsfmGObsVXBhHb3KovkmYY3VaUYab35kIUk3VjY7SzQJYcnYGBbC9Ysji+8goohYkoQRtsZGVFXT+1wkK6jZIsQ/6YPuQMRwSeIAUNPtO/cRaqbJ1ivHeMooTZsnfaUhUH7rJ4uTfKGChVE0e0rWC/HfcGQAM1jn4gvjJfY123l0Gcg06Qd4OR1GmjxzB08N+kM+mOd9u0KFACtggGHZICkg0OYI0Kp2v8yWoUFtz2l0XQ/1EVzBJZQa3XyTDBGSw268jaXjdTtQ8wMzGty25MjuPT089xHu4ohtx4AicejUNg23BETxTwzhiDzNOPJtM2UU5OmhfEiNO0uu06dLHkmhXnOxtNWNpqDYpuGJnQx6mUGBIVkW4cDJn6dMqlWE43WdDlwW2O2Xx3nomETkSxIuvInqTJ/MHzOh9Q+lh8uvGQt8zA/07OvGlvwZLkZvWK9cyvVi8mDNjNOhEXZEJ9mn1Lk9SZw0vVBpjNZiXbeWTEtqm+Wueseg/h4AYcrdyanXOQ8Vc4/0Kx0hJ7tOspupL7ah+Jix3WpqUbTNi2HzNCMJFpg2hiUBCAlYWIUgklFGCTLYxTtILLQC0BslRLZZnQ5nqAckztlinzfMaHvlmbN1FCIzdSFUkmpxes+qgWuL3HzEmluOj1PXLjUlmqcXqfqTZCQvExZcr5Wt2JMCbnLnehNkLGBdySTbBvTj3zYvMydN902gSPV8Xo/EdxNGX/wAuZse1R+Q1ikeqeme94xIocxqQQ47iCuxuF/bB/tMNUpdl/MY33D8QO9QnO6/iRx+X/k7GY4TOhj1MjypG4NsyH5EXCQ0wPgyj1Km8an4nC6xRl+rPjPG1/tO3hbV06mcT6h6uP6k+XGl7D/aRvi5rJ1eNhnYaaHavEXjxMzqxxa2Xg1vND/UCvOIg/MU31HKx9tL+JPGu3N7szF5sb4yNSEFtwDIDoG37xZc5PezEt8y71KASdtpy69+Hk+Xm89eUyNquiB8yl09zvJ6LWHbYHvFLhJttfuBmXI/SLAO/mWCFB0IPyRKVTuQRY7VC02IxQpR55HBqQ+66JUxa3qFXsbMYpJJYlSYwWaDdxKK6qIr/ANoRH9wNiFjTWLYgXzGBL4TqBLQVxsti7Ld4xgb0jfxK+0g2akAhW1hXXcd43R/3b+KkDBtiaPxKKVZ1d6lTB4yFyqxJBvgdpXGUqR5G3EWgZnAJ3vvDNHIe1byCZFKkgcCQbWSYWsXuLlGy+kgAVBiqDjWTv4hE/ae1yADTQon8wWvfevzKorILaBpB/eCEfUdZGnzIGNDU23YSzWS11VAjbqa3PEt3DDgfEj4gpux+kGrokwDVSSByT43indsWTcULjVYi9DEED/EH0wxBILGuITAl++3Mq2ujVneRkAHhqsw9I0jc6hxvIF7kgkUJdWBZ/eEV2ILUYt1Zl32PaDDNBqyT8AyWoyb+N6lag1ajv8yhRG477VIlo9auu4BN+JQFeR4HmEfb2I8VLCs9EX4lxZQgqQb+2NwYXe/mOxYjQDCbcSrjAraanLUi+m6UKoubVRVG0yjOAajVygibzHSGs1RZeA7xL5KkVM2SYny7yZ80ys9941KY5JiyQDRNQFye6nsC+R3g5UdtRxuduxExaxaJfDG4Lt7me7I+ItFDodR0m9wDzJ9ovx5Mz5Yp2PK2QALW3eoTkn3XddokdQikngQkbWxCkkHzAMC0ZVodyYRYXexobXIGRFazZbaUugp7f2hVoy3ew8yiPcSDYhjGQpuiSfEBX0k7Wfgx5MMQEn3AfFneAVXWbHmoIvXq1USd5btob2m74qXDF2RZAoVsfMHEbc99+/aXkyNmUkk2P8QRswayNt67zJmHO+n2UbF9+YFC9QsQXyWA3HciCrBib2viEozjdyWL6VvehBGNrpTq+alg7UebkXJ6bEEA33MGoq5NRBHEO1KjV7iO4EAZtR1D29tu8sP7iALFSi23qtx+N4WPEWJsEX3qDrYMSDtLGrdtRFGBHxq9rYIrzW8wUVYg9p0jjVk16t6viY8oBPFEczfNzw3zcFjaa8ZmJJpxmdXVsQ+I5WmVGjlaVGpWhgzOrRimUMO8EyxJUKzZceoGcvNhZMlgkXO2y3MufEGB2mOpsSzY5tOwGuiBtvFZMWN2GpFj31K2k+dyYBUE+61E4+Y43x4ZX6DEx9isPgQf+mqVsZCD4ImwVR9wPcbSqOmyd+LMv2prnN9PyAgBgbmTNibFkKNyJ3lVRuT2nH67/wCqc/j/AGnT4+rb5dPj9ut9JGnol/JM6KGcz6a3/gk/Jm5G8TpfbrG5GoR2M6twZkQBwLmvEABQkGhIwQEhiVkUkkkBWQ0Jky5gJp6g0pnGy5NTGztM1TXz2Yps1d5h6rr8PTjdrPgTj9T9Wy5CQntH+ZJLUtkd3L1aKN2AnO6n6si2E9x+JxXyu5t3J/JgXNzhi9H9R1eXOTrbbwJnkuVc3jGpJckqVFypJIDcB3mxX/7Zl6YWSTNyKZHq+KeBI4HkRuV7QQUQMaIlutCoeiaUp3j12ma95oU2BIvLQu6RZ4lofaYLH2w0AbtLyfcv4gr90vLtkH4krl8n/JuOaEmfGZoSR5TKlQoJlV6T6c2vpB+Jk6zoRn6jXrKk7TR9Exu/TAruPzFfVeoydHkCvjYK2+qpL48sVlf6Vn0+zKr/AA0zZPpbqLfAR8obmvD9VDtRAAJG8afqSEslFiT7Ssn2lSd2eq4mfpTjVSrEgmqIqoKBywHK9/idDqOuPUYcmIMCl2CRuJiWroD3A8Cc+s3wnfd6u1ZLhAp+0y9JQjYHUOPEvUbpVFk9+0vJq2C3uNz3mWNUH0kkbdrEh1Ddj3u7ghCt7kHgiWXshWNQIqB2IrcyNg0gEb3uYa5fR3OxOwIlHJq5G3aCBFfaCW7wWJBDg6dtwIYyNkJ2UAnb4hZGVcSnSPUU8+YULMUxq3duIGR2OkPQ81xL0u9EC77GEqcePmE1AAuOyNzzFljqNLYPiOfSEK+KMFGGuhsfEGlNrLDSdLrtUN9aagw+ZYX3luG7/MY3u0ux5HJk8KQmUene5r4jQwZSwFnYbysig+0UV+OwkxvoO/tB2JMsxE9o43J4lkg7EylVV3/uPYywDy+zXBoqUkWBXFwTQNLsLvcwQQHIYGCFY2dQvwINM2IA8QHQK5phUhDgeT4EV95thdQachDqaoSMwU19pgqhVbBoHiKJPqb7iQasSi1qiTQgFSMjAdjUEPpqjQv9JYyEb8jyZDRMyhSFUjfcmK1Udzawi5Jqt/HmQ4x7QTxAMKa11Ygoi0w5/ENcT6gK+ZsTEdIU7jwZZyuFJisgnczSmEDiEECwi1TrOcakV9sFslSmeJd5WhnJvDTPXeYmyVBTJZko6RzRGTLfeJLe3mAz3zsJy0vWI7d+Zehd/wB/mLLg1vVd4zZVskD8QxpVkEgUo8d5LDd9PyIfqaSwdQbHMFSgx6mS67SIBrUqNxZu5CrJZIsXyZCyvkN0L3BPiFlZSwA32/aELYKQo9PY8EjvDx4CoIbxzCXRiYMzWewlPnJN8le8pUzdOVwqbIq6Hc/MHEpa6+4UbPjvDZ2Om1Bvv3gZGUMVS9X5g0bsV9nbuZRbhVU6a5PMir7C78k8mRBpcC7QgXJiapPupiTfiXkBABVLA7iFkC5MjafavH6S0IRCqjZublxdLxsPcaZbkQepqKvqr+3xGWMa6aDDzUpUVQNJokVxJhpNMHsA/rL1qFYsLN3GohGxayTtvwZXpe+3pWB32jAonWx7E7wsmPSASQ1+DHZEV2Ht0k7Wf7otXCIFFgHna6jAClRio/eDd/EpHINcn47SFfdqHfmGuoWQdxIkD6lrYFdpBlyKpUklW32loFYGrH+0Gz7r+6F0SZGAqjphO5Le1Bv2O8Eb6bNDuP8AmWFOz0SO5qE0n7WoR+JtophqA2qtpEajR5nbm67c9a2qY1WmZGjQZptpRo5WmRTHI0o0gwgYlWjAZQRi3W4wSEQOd1WDUNuZj9N1BAN6Z2HWc/Pj9Nyy99jOffP5Z7m+WQklftquZGPtALGuCKjMp1LsN/gwlpsdFNz3PNzk4spYKTuZzOsN9Q07RxtbArYA/M5/V9HlyZ2daN9uJv4/F8t/Hcvk/wCkNq6Zl8NNy8zB9MxZcDOuRSAd50RzOtrtK1YroVNmPtcx4JtxxCnKYwQFhiaZFLgywZFLzreM/ieE+o/U8gyvhxjTpJBJnv23WeB/iTpP5f6pkKihk98STWerkcr3OSzG/JMEqaB8wlahpbYXZhM4ot34A8To56QdpUs7yQipJckCpJckKkkkkDT0y+25uxiZcCkYxNmPgSPb8cyHY1s3By/dG4+IvKPdcjszNsdxCRgeP2hMtiLZCJWPTUh9sB2s1IjVjsxYNkyNaNBvBzms1fAjE+4RHUH/AMQ0lc/l/wCWjEZqSYsRmvHI854lGWplNKjr/wAP9cMXUDpn21n2H58TsfWVD/T8jEC8Y1b+O88Tk1Ah0co6mww5Bnb+mfxGmTEek+rn2uCvrgbEH/UP+ZueZjl17c0JifICPajcVCP9I0dVDgiYunPp5c3TB/UTGxCsDYYA8zQG1e07A9zPJ1PrcZ0IofG8J2OHKDsQwqRELAEe4j54kKjYE2RwZk0bOclECv1k1AAdt/2lnKWVEoDTf6wGrVzKaJz7q3IhbNjKUCDxfIgZGBN6dxuSTBV7UigZNFqt2O48i7lgf0zqrbtxcjZCMfa222gqSStna+8IPGV0k7A8xRxsTZazzUqqYjxGOdRDXV+BIJjybWux8ykyEjbg9zATJ6dbapPULAf0wKO0sQ5tkLc2LB/4gEiy2j437QkB4234i2OjIQ90fEKIswoKLJ3BjfVDYwpWiouJC0wIOwUQ79wBArgmIb4CWsKBzfaQgtRNEHtxKRff3Kg1+THgHBq9UgtzQHEoDWRkZf8A5leoNQJMW2xY17eJRWmI8QhhLUbF9pY0st8G6idZZRq2FxuJVVgx+yr28wacDWRFNauCCOxEDJiAvTsfESMhOTVyQfdCdgQSCPce/aFlN2NVvt2gum5XTbc3Foa3qvMaLDatXMhugXDqX27mv2laHHbbizCGX0wK4PfxK9S9gdiaFjiFRNms79rqWoAJLMAb5JNSDLS6CLN+ZG0n2k0BA6aYgoh2BCMRkap3dBM8S+Sot8sQ+SFNbJEPlgFrlEHmS1NQ6m3lqrAbbxmNk0srqQeVMLIaF0KrtMXpnQnUTS77XtGhfUQsKoDcHtM5GtNhZ+DdS2Jxil2J5Ex/psXRYkKCxPaGNGgArYHO0mAlbYGmqgb2lZAysdQ1gnc3LiJk0hbU8n9pMbAqW0nSO/aA6sV5r4kdGbBRal8GXFw3F05dNX9pvc9oBwKH23PF3AANAF3ryBtNRRxgOpldjsBXaMMZcmMtankCyYAX2EfFx2LA72SK/wCZCwKkEtqG252qMMI1srUOfPiHrvtXyBDtNRB01zzFkirHb52jE+sGGdhpLMwvYHtK4JBIBHAgFiFDKNyYYx6wpO5I4J5kpi1di1Hb4HAluCbvY9oQxekilwDq303vBJOsuxAB2rxCYBixU+2yJarSaWu/PiGNgWY/g9jCyOdY92xA3IjMMD9u2ogDfaRXbILY7+TKyYmKk3Z7V2i1x5FYckdxJhgsj3yxOnffvCD/AHWL8d4CgKzBzsdr5lBgr2LNwYMEs9AgE8mEG9PKwHI2P/MDKSGB42lK6AhdJN8C9rkww3QiCwb7UZa48YZi/C8kn/aCCW1AtSnbnaVlWyo/t583NJhirrcriCtkYarbiCwcZCuVTY254gEOSBXB2jTjZvco91bymEtQf3b/AKQMi/3d7/xHe7zuNrlbkMrbiSbFni6XjyTSjXMWRSnv7d43FkudZddpdbQYatEI0YDNNNKNHAzKrRyNKNCy4tTGAwimFzNnTUCJpMW4uSq5GYBbGn9YJJsWu00dWnfgCZ99YN7eDOHUyuXUxYzUAKA+YZNrfA+ItUKqxfjmhLSgArnjbaRhBkogWSDHpEIo3IAI7XH4dzOnDrxWzCJrxzNiFTUk6tnLDEBYUqLJkBgy7kUY3E8z/GXTX0+LqFG6NpP4M9KJg+u4P5j6XnTk6bH5G8RK+dhh3EjadO3MEyTblipJckKqSSSUSSSSBJaC2AlSxsZFbcTDia8ZFTkc96MsNkU2GMO/Py47yili2NmoHR5jmwe4bjaF/dI9MuzYoeDD0gqZTcwidOMmFIY0KgpzKJswlhk/EN5kzm+of8zZhnOYk5GJ8yVz+a+JGnEZsxmYcRmzEZHBqSW0FIbDaVGfLuOamQtexH7za1dxYjG6HJmx4MuFNQZAG34I28zXLn2zfT8SrlyPXtVDYMMAswO9Dc1Hdbp6Hol6ZSDkfdyJj6fJk9O1qia3nP5Zs1g83ut0PgSawuxB2lAkrZB3MNsi5DuCCfE4IsHV/d3sXF3pYEntvDGjte3Mt/T9tGuBUGaUMw1jV+0IsCpKjY8SyoJHtBriUqlmI4jwuByMxq9gIxHVV0sbPYQXGpQo93zBXHvXmPAtGJbbudyY8soFAXtzEem5u99+0Y+y7H3X2hMAaO1gExikhbU8xeRC5JAoVt+YaKU91334jwDX3kje62qDkHqqD/fxUB3b2v8AbW3zIGB1lD/mVTGyUPaAQNvzBVSVtvyE7wsRQqSTXz3EoOCrP3rc3IhmHIqt7mAcDgcLByOj6eau7ghNQYqNvj/eXQCA7fjxGiMKVjtR4MFjSjuQKuHottJ2B5HiAb1FDRPFwmKJVzXcdwIRaiVA2qxt3hDHp5OkX4hKq5CwXY1QNQYzL7Rfcy62YAWLjhjUBhfAPMAYjd1uBW0q4IIMQJ7d/Mh2YA0STf4lagSCRTAAGHoBW/PPcyYYDIfU5vjtF41IYhmre+ZoOP0xs1kja4t8elvbue9SILIoRQVNHzE6jZGi42tRonYdvEpkINrKOr6kz5ngPkqJd9U6u5btvBALS9PJg+FAJY8TN6YtMQArR2PkyggYH3Rdt9hIu7qNVWTGfU232/Ex5rGoyEOpra+0F2IDUPtO5HAhNkZ6XcCQE4yUbaxdSIWjNZVRbV+0IaSLdrMIKptgdv8AT5kRVOQAAiu0sakAmWz7v0AEYczMASAAO9SemGttgoFADmLOMn2pQ+T2lMMGQZLH2iWFtq0tZ78zOcTLY1X83G68iqVxnbnaX2vk9SmK7DCidqoQW6nXXtAa9iTe0UczvQI01zAp73AFwb+mv1GchRTG963hOMbr6ZUBrs1sRMyKEbUBR7sNpZDNRU2bqrqF+xgxrvRBHkyKq5HpgTtuCeJnfIaCgmvkwkVl1afFH4k1n7LpNZGxI43jQFsHkjfmIC3q+TzCLajyT2qFlMKbK5fTr2IgOdtJ3PnvJkcha5/94oOw5Cgj94NM03j0f2w6K1TA0O8zeo7WAK8/McofYVZIveRENstsOeCJQLDTqFeblhmLHSNufxABvdgb35kxZVrjZ6FgVublMjICWbdfEYtgjUPaTyJMzKi0uplJ3sbTWKWGKnf3CX62NF1tsx244kCuG1hbA7wMgxZTpfUD3IMJhjVk0bgiu3eWiqiaySw8dgYnHgCqAr6h2vtGIlKQx1E+e0YYH1QRQNsYSZnTSA1C7BHmWmBd2K242rfeCVIyAFlhcMZkfIxTZSbrx8Stbf2izAOJWb7r+IY/8xWU6SNzcGF6hZRxZYxTf03Nfbe02dQ/qUUQMasnj9IhQc5GtWB8GWXFngeLJc0hpzjeJ9JNjzNOPLtOjpK2K0YrTOrXGBpVa1eMDTGrR6NKjRBIkVpfMKy58epSJgyH07s/pOs62Jh6jEdQInPqM9TYxrlZjbbfAEitqJ1WILow1VRrtCUaVUkbjt8Tk4moSF0niHhvWTdre0zKXRQOT2qasSaRdzfPtrmtuKakmTEZqSdnU9TDqLWNB2lA1JCqCZFEIGddeNh5FQ1lPxA+YdRj9LqMmP8A0sR/mLm/62gx/VuoXj33++8w1NueKkl1JUpipJdSVIKkl1KgxJJLErVAuWHKnaDZMlQm/ptxOSuvC2lu4hr1hU1kWvkTCjFDYNTTa5lPmHfnu2eHR9RciKyG5Wc+1ROMmR8bexjzOiXZlTVzUjrx8v2XDEAGWh3h0jVj2Qn4nOYe6dEg+g9c1ML7hfjaHn+e/wDqQWObMRmPGZpxmZYbMZjjuJnxmPB2lCX7xuD6ovT9IECM+QXsOOYDiKHSvsQAqsbs/wD7+Y3HPtkZs/U5i+U7sbO062Loin0o5/cvuAQefJl9N03Q4sifzGb1ByQooD8+Yz6j9SXqVXHgWkXYLVADxUnfUxzY3ytf3WPmClG/HNiUxXIACQhrc+YajQulv8f8TzwBk2X2+ZSuSApTjeMxacjFAPcdwIQxFjVg770RAEMq4yG+66sQdQWyODsTCfG2PZwDXe4IUMv55kUIJ2s6lrkS1ZQxPaUUGNSy6rlqGYUVrvYEIMNfu1b/ACZKVm3J/SDjxKSWZgE4IJlZAAfaxKk7VyIFg6faLJhMw1fnejBoFuaNd5FTcWpK9oUXpq1HejyYRxqEIWgxsnaUHW9IPxUohl1qKJ8QKQU1bVLoXpQ6fzuJTP6YAsEHx2hoFYhjt+IQwD+mcQNLW5iGxEupB27gQxkK8sCL7SzkDtf9vjzKKxsAPjzLRGDb2QTxUjCyo2G3A4l749tj+kIjmj2FQ041AmviA4bMGZiPkylZgpFgr+v+JNBOSDuKvvL9UBiB9xgFizqu/wAXGBAFIO996jViEqyAne94V6SeN+JmcAPybG+0JWFagAT4jUMcH7u5MAP2I3viMxuT7av4g8MCRR712hMCxViCdjVXLGprKgE/mCayUCNpAgugLv8AxAtnLGURvzUvSoonY1xISL4/Wa3XTVf2/rKFKTttz+JGfVTcDipYBYfHiZxnBFfUN2NtrjRl0L6ZIKjgETNpIb3GwDtXaCxtt2AI8y+VavUxl9ThrA7mIyZAze1aHeQMOLu+YxQCoKaQdVbwYWmRBqWuO/eGUBIKZQSf9WxlHAws+0gbkBoNgAMNt4MNCPjRiKobXY/2gEMwFsPwZfquyhautxcMCyLNVyIPBDYmvT3/ADK9NlNE0eI07NqBs/EsH2lQSBzQiRVBGog3YG1Qdx9x3l+o10rV524kyMBxvY5lZAXJrTv8iVqbGRpo3/iGmJylKLEWwy3QC0JBYFjTXAl4wDuCQJEsNut+QZNBIOwvxCxWogBBuT2gjUNVn9oQQ6qJ/aMyLVUboQYEP7RQ48CTG+h7oGuSZahdJIG/iWqHc5D7fIgT1tRb2pfOw2g+qLHqMaXgdpTkFiBv8wSrWPaDXO3EAlyAOG9QjvxcZlcBgVOod9ogKC9nYExjYyrDt32ggtbbXdeIbHGXL2PGk+IrIWVR2HBsROXUFJFGuJqB75GL6VPPiCVBckEDzB6dDndUBKlhYsbXLGAhylNq73tUZVFpCi1P/Mtd97D/ABBew98L2kRnGW0HG4uA5WGLGMo9q3VNvM+RFyuugaq4A/8AaHSsAX8/tCK2bxDfi4NCAVsix5gNjYXpe1rmOyA4iNbAgjsIG7Y9J2B/zHg1MYyaediOf+Jepz/71AYup9m4r9JSHJ3FhvEiaPNTKKUG5mUtjNNNBbUdVaaO4gOUyEgDcnYmWXFnWHYn2mgMDOYrlGqa8WS51dZdaxGo0QrXDU1CtSNHKZkRo9DKG1cVkSxUYDIRYkHHzoMbNd+7vA16QAFBPzOh1WAZEInHyplBoNRXuOZzscuuTtbHffcVJjLLlXkDjbgzOhK4xrN/mNOX3gVtd3J6ZdfCZrSYsB4mzGbnaOzQsYIpYwcSgoJlyjIohIx2lrBeB4T+J00/V3P+pQZx6ne/itf/APJKfOMf7mcOpqemLA7yWYVSqmk8q1GVqMKpVSJ5DZMlQql1BgKl1CqXULgQJIVSVC4GMS1XUPxBqPQ1jAPMNcwpMLEgma9UASyakduZORFtozCbIiOTNOFdxDpz5rfhAIII2IqJ6jpgqsV4O5HgxuNqqTPqpqFj4mO7Zjl/InquauxqPxmJYU5jUlco14zHqZlQzQhhRGBnyHMfeSP/AMYcBluhxM9emOilR+24+O8spTX3JjVBIJXsOONoIWm3Bri5xcizjfXwLJ5hDVpGrjmxGqtg0Ce4J2g+4nSD+vaZFKCGBx7FhRMFBkJJbUo4vzHe7bVuaq5MjjSCbFdpVZyj667d722jcRQIVGx+e0lj277HgiWoGrcbE7GT8igxLOLqGPtvXXkAwfuGk0K5kCgV3HiBNHc83sCZR0kMdNVVwnBXSBwd4qiWO+x232hDwUyKNyGgN/bTE1EqGDBSauH6JLcihz5lotTb3W47xr+1tVAk/P6QFHtHYS0xsxGnavIiGB06RT8HiMaiQqbVwTKJOyaSSCN5WRdLBTRYb7SiMpHgH8QAWUKvPkxwyexnKgkeRcQ+QNqHpBbNkeJMUd7nmr79pfDHUSRW3aUqAKTdX3EFDzZ2HzCYLUVJTVYPFSe9QdiRcNAurYgf8yivIVqF7gxhiA7sANm3BErUQvN71vKXXpAFGjsJAGbIRdbWb2jBbUeRZ4NdpSrVmvgXGDGUBoX5I7SqbTWr94wBTqwI2/5k1EarHNfpcsG/+2pCT7gfEhqktbAA81e8YAdQDWpPkSsjamBRQPmV6wvS914HMIrGAwotZHaMKeywdvESg033hBiwDAhR3mtUw0BQG9beIs0in/UeTCL6gBsT5EHWun5/EaBVWIHIPzCTGBdgn8ywwsMGjPUBAPbtGgVVFIYnajtKD2SwXYdjBNXZ/YwCDY7iTU/IzZ9w2ElHSRtz/iDS83Vy9S1ud408mVT6ibHMJzahU2/MVrBHN15gM/uA+O0aumlhxVgGpaqK+6yO0WcgUEd/Mqm0Wm/ckmNURAbUa3I7SwAMZIIvgQATpvv4EEAix34qWVDkZNJ5F95YIolhse0RpN7mttvEYobudpNVTkHuD/xGhlKkfb+IBXU1hR8wjhqmLk3/AJlVHRdJo+7tBXSCdb2QOBLGtbYdvErjfTzuNrl8AiTYbhR2AlasrZKAIU8XB7fdv8wgzE7GzUIh233B/eDpBW2yfMM6GB7GQY00ljtQ2AiWEDixqqH3am7fEt1yML5I4MpHUKbPJ4jGyJQOmz5Y/wDEfaKHHiZgSxthyK7eYTe21B0k+QCDByO5/uJB8SEArZ3rxL9k0LZizU6KAPAi9RLAFST5vmNr437CCASSSTQ3ktXR6QWBZu35gM9L7AAaotXMgBYBRyN6kVSWbi+28iFswsbn5FS1YnYGx/mM33DCh8wdDGhY/MgB8ikU/wC8YpUjb/MH0rJ2seZfpEDdQPB8yg2PupRQ/wB5EYURwTzKBbgjceO0vGb2Y+8drq5YKNbgAk+RFhb7b8cxhFNWk/kGFj0ktvzIhT41b2g3QFWbMVviejxHNqRtqMFl1kd9qP5m5calw3FkuaVa5zQxxtV2PM14slzbrLrUpj0aZkNiNQ1KrUGhgxKNGAygnWxOd1nT2NQ5nTEXkSwZmw9vPlV7njm5ZRQQY/q8Hp5CQuxNkxJU1qsUO051xsyulhPtE2YphwcCbcc6x1jUkaIlI1ZoFKMKoJkBLKc7SKYOTiFeP/ivfr0//D/mcKp2v4mJb6lsCQEA/wB5x/yDNT0ngNSqhmVKYGpKhSUfEGAqXULSf/5hLjLMBdk8AC5NJzpdSVOp1H0fL03R4+oy7azRXuPFzIelse1oll9L1zefFZjtCUXI2M4z7hLDQkFQHEsCVsN5RaG/Q9XiQbwAYQhZTEFmasQ3mVJqxbLDtw0BppYWoB7jYTJjO4mvU2ptRsACvicvkcv5HqOd1C6chkxze3RHqdwavxNOH6Ku2pzN8y2PPz1HPQR6Tpr9Hxf6mjB9Ix9nYTX1rX3jmCC42nW/6R4yf4ic/wBLzILsEfEz1zcTqyxziU1alc1xRlHI11RP6QXx6XYURXmWNQXUTVj/ADPO5CYlVUHkjcSwtJqHbtFkXuTv2hlyGFVVUbkAsVbm68eISkE/Zx2guxLUqnT+JaMBvvf+8BiD/V+0hBYAJV3sBBfJq3r3VL0HT2BG4IhQ5XfXTH3ePElabLEV48wNRQ3sb7QsjUtEUfEGiVgwO2w48w10MfbttxFKbTyfntKJfa+B3HMgeVAsfvvvB0gLSWIoPqIs/qRC12COT4lDNKVqYbCHYdPYTsIvgCxtDCFltRQ/MQBeQGl3JHMpkB+w2/z/AMSaip0k0RLbHarkujfF8RoWq5TVfrcNkpbK7/MIuNAbfipGAazuBxBAEB1G7AjxCCLS2QTzxtUlFD21HxK0uApvg+JVXkIAJ47V+ZNKC99uDcbWN0Ht9x2ojb8iAyK9WwIHeEWioxtRp094t2YBgW35qGgXfYgSiVL7c8kyagV10t2CwuELTY2R/wAyw4BI7yi1cg6rqpFTISUsUBxRER6TD3KCb58CaUfkAURvCDFlrbeU8FY9RxE8HaQhhpva+wEJwbsVuPMoGxpfb58QiHDoY6ue0gxDSfH+8Lgb18XALXkCi68GVVMrqfbxXMDFiskE/O8NnbmviEAWXgfjzKE5AVoKl/4jfX4TRpCgSMLYg2pG0nBJG/i5PSooTL7nNG/PaR1UjUPt8CVqXVYH6QhkFEVuYPCghK0pXYed4Awht7toxRp3DCpEJGx2vggyVMK9IEUb25l+kunkWu0dp0nYyji1I1na9oAnDqFgWfMXRAIYVp8b3DGvG1Xf/EW2Ry9VXaXBGoe4LvKXW+6g38iN1Npph7vxADszUbLfEASX0rrAO1moYYBAKP794xF0k66scyLob29/xM4F2QCQartcvA1dzt37S/S1k0ePEiqVvivEA/UI1aj7eDtcA6iO13zKvWfnvL4HNkeJVCdr23lIVvxDcE0V5MsYyRYIFb7iETQDpF18yswYLSMtHaQ4yQCLAkbCxIAda+ZVL0qynUR+nNwgKUbfBvtFvhbH8+d9oa6lOkWQws3CKQOu7NtGBrHGw/zBBJDBlscyyjbAb7du0nhEDENYBYyBzqAK7ealge33bfHmCTQocDvCo3vbZtJ71JsLAbUfI7yuCaBJ8yFSCCNqkQRyFR57QSbrej4lqhoUwJ7iUSASCBfxAjagvtb8yvUZrB3WquEhX7im9dpHJ7CUXp0769zDGQID76H4gWyrb8nvIrIrUwvxc1KurWiGYZK/AMFcQVgfUDGthxJkK6bC78mLGRiDY4ktNOVHDkt4NQQzBQBjIJ5aCMjAe7mWMtuL2HxGpoNGpiK25lY2ZGpto0ZSrEg/iBq9UNq2rgxz1jXPWNeJ7mlDOZiyaTRm3Hk2neeXaeWxDGrM6NcehlDVhEWIAhgwM3U4BkQipyX1KxRidQ32nfYXOf1vTaveuxE59RnrnQdNugJ5m/HOf0d6AG5m5JuEaUjV2iUjlmlHBMIwTIqxF5TGAxWc0pMlHmevZm+oZK+BOe6ZHJZqC/A3m7O2rOSNizXZlOdQCk0Jz+zluVy8iMqEi75FeJmLub525nYKB0YONhsIpOlxLZ308V2lnc/LX3rk+oxur2lgs3mdH+VVb4IJuzN/R/RFzFcvUHRj8dzNfeRvj7d3I4/R9Fm6zqFw41onck8AeZ636d9H6foadV15f9bf8TXgxdN02PThQKPNRhZe083yfLb4j6PxfDOZt9k9fgPVdFlwEbsPb+e08gisX0BTquqA3ntQwMQnSY06nI+JKZzqJH/7tOn8frbjl/L58Tp55PpfV5P/AECAf9RAhN/DmZt9Kqfhp6zDg1A6XSx25jT0rXsw48T2TmPnW2e3hM/0LrMQJVCw+N5zcmJ8Rp1K/mfSWwOFHBPxOd1307F1QIyJpfs1f/txeVnX7eFG0IGdX6x9IfpiMuFCcZHuAHB/9pyRztMOvo1THh6WTpei6nqP/KwZH/C3O10X8L9Vnps7LhXwdzLjpO5GLpMGTOfYLoXG5sT4T7w253udzrPpmP6fgx+ldDYk8mIx9Wur08psTn1ztavx8/LN0H09dQ3a52MWFDtcxqEO+JsZ+DsYxFcnmvibnX1hP4n7roL06V/8wv5ZfkTPjfKg2bbwY0dSR96ftLPl5rl1/H6no0dKOzGW3TtpO4Mi51bgxqZAZvXnvN5uV5v6n0eT1LTHY7zkPibG/vU8bXPY9algkTi9ZhGXGbE8vyc+Xfn4Z1zscQlwRtuOIaM2qmQ6vPIEMLpvbYSWjURsTtOLz3wogaudgb2kAvHpVue5k9yHTQ3G9whjQZQdR0Gga3IlC1Uml2uvulatNDXwOw3jcZ0ZWriiAa/zCAXO1VoBq2uUZxq57EyE25qyNuY/JS2PBrbvFjSSSORtCYsBV+3YfMXpJJ1HftC0v4r5uVoIBNXvvv3+JKDJQLtz+ZNSepdduwgEirO0iZRZbTRqrkXTTZcAbKZFNbE/NdoAIrVqvejCcrqDLz+JQYcNViWXW9NUp2NDjwYg393c/MgBYnt332kNHWldLGx5HEPG3pWFPPIgHhU1agd4JBbdf3gPALsFugNpCzKTtTXdxQWwdTGxttIin3DVcBoBRgD3rcdpDQb3bC994NMwJ1964kcEEKDR+ZQVe3/sH+JMgU0b2+ILDW5DA/pBGke0Lv5MII4zqUgWCJKKk7jfbeVq4ANf8SEgElTY255kQWivbztzdGpFWgdL18EWYOQ6k3NjiVqYqNPEaCGogUdvPiFkKsdlU/BitR0hSava7k5ociNFXYsmoWOgxv8AYxYRgbA795bayewPxGVbpgsgnsJPU01UWCQlH/8AiEE9pZW2jyeVZC5JBElsO1/MskCmJvzBVje1QVa5Bqs7jxDZgWGkVZ7QRRJLD9pQcD/gwDKgXvYuUAAfYbqRaC3yTvKA91jYGFE2Vl2avzGowylV+1fMyZBYo1Vw0WgtHepVadw5HJ4md9Pq7dpDenki+d4CYqFnf4jQZJZOaPcyA0pI+8CUi76StLcgWyxIIX/eGQljYHHm4z1ADtsYs3k306fFSDF/TofdIG+vueATAJ1ef/eAE0jej8wchYi02C95ZA8PpB2N+ZVjkUYp8jBkUbahZPiLLspG/wB3aMNalyU52JA2FRgzAo61sZmVjQre/MdhCPju973gUHIagf0hHLVkVZ2qKyLTbcXJQ/t/eASsSfNmQowNgk2fEWqsl6tj8RhD1sYPaUDq1X8V5kT2+3VR7mAWarIJlJkHJEmoPWxeqs/MIMMgJJ077iCHo+bGxktare/Eqww/aFA+N4DFdIJDauJZ0kaidRi2ynVttfaF9LYnSztwg2EzZS1gCySZrPHu3vtKZlC2FAr4lQlWKt/UljIWPtIvtcY5snfnyIsqNqWz5Mz4FBtRo3Y7Qgw77SgNz5k5FnauTCC2YaSd5R9tj/IlG1b9eYY0sPzASdQJJNVxKxAuGoXe9xpp1O91wRCUHHiIC7t3lCgrFtFHbv2jGFJVwiTQ3F94pySjENv5hVvsBH9PksTMGLLvsSNoS+3e5vm54b56y46mNppRpzsOSxzNeNp2dWwGGDEK0am8A5TKGFQgJJFc/wBMYsxAFA7zRjMHqxWVfxJjiMtSR6zOkenEoZKMuUYVBMvXNpwOR4M1iYPqhrpm+dpL6SvOKvu5FVvcjI5JINjuITHjVt4qRWClt/0nmcQAsdv2PeTSdieOeYTuPuO3gS8bL6wJNKe1SoZhwjNlVnI0LuaH+J23z9MyoK0sTVg1X5E4dnG52oGGcmqyamvtJMdOfk659OtlIVWKuGSuR2PzF5es0gDCVY3RJmDGwZwpYhW53jsnTANqw1XNXvf6xxxL5j6Xw/N18nLpo+rGNY0vW9cQWzjSF1UKszn4j1OsDICF8k9vzDI9LIbfSG4VxOn0kux38de23HlKMGVrnYxZBkRWE84uHIBqxkMh4ozq9Bn0oFyWD2nXi5XD+T8X252Nj7XFuFyAhhGE2D3ijs07Pl5YzZE9EF2NqJkZugS8rdGhIF7JN/Vr6nTZFHJBnB6PqNWTTe47Tj8lvN2PT8Xxz5Ofbr4fq3SY8Q1AJyQAI3F9X6cYgS1MbsDacX6hhxlQ+mj3riYVOjvseLnH+yuXfF46yut9T+rDqcJxotg0QZgw5UyCsmxHDVEFC+1d9qj8fT2wJb9JJ1bXT4erLk9NDYdWP2jV8rvCwLkX+4y8a6Bsd5pR2I9wudc2PqT0PFlyAdyP3jvUY9pnfDdNRB+DRh42fYepZ8ON5ifF51PrPbVgajuZtUd5zhq71DQsm4Yg/E7SWPP8vw/fy6GVdSTlZ8RDETYOsYCmF/iLyZcbmxYP4nPuysfF8fXFyvOdZi9PPamriQiCzsWHYGdL6hh1qa/InMD6WtxR/E43nHl+fj69GUhIY2Se57S9I2/03QMQcnuJXZbuuYZJyJ7gQB4mHESqQSxrzCAAxNW/EWEsElroceZEYPWmyY9CMQcfj3QywHA9x+JaW4oCr3N9qkWgwAr5MJgSaIHDDt2kDgqQRZ52luoau5uosbGkBBBgTTqv3c9jKZFoKD87R5RdgKv4gPioWAQefiJEJKaKKiwZYvTSqP15MYFfQvusfMoAigSBLgqzy2x4rxBLF342qEcZAFrfa5GXV4A+e0KgZAhG9AQEN7oLEYyrp53HaVpVqq1HxJjIRZ/BPaMVxdE0tSKQhIG9eYGRgN+RVbxVQZLsgbXx8Ri6TkP+Iri/bYr/ADCx7spI0le97QHuQuMsdyQK3iSSb9tGoWTUQwU2BvzFoz+f3g/PgQQsCGJB+d5PTXGtXUMH3WR2HERldqofb3uJA04yL0t91ESwyoB7Qf1lvkCY1eq24gsRpDabHnxKICX8EeITFlF0P/aQFQQ1V2MHWCS2xHAuQQOKO4lCj353uRVAFVv5kbUFIUioNEa3o3K1JqCsDBTX918SwS40hb+YN0YVDtwJDhCix3g6aoGMPpg7nf4MrQAA6kcHvFMqj9IRFNeoymFC+ZGbEujbf4hJlAxkb/AlDVp43kLj+4Wex8TUkVC6g7qRfO0AgUdzfYwvU1VQ1VKDAmz2FVJWdGoLKALrxDI7A7DxABsaU8RZZtwBUYaaSdQu7J7wHLajV0IGp/VCAUDySJTNuAd/MmIv1DfO0mujQG5kJSiOPMJN2vlQO8AWdgt+DKXOQDtdm5S4ve29iGuP2mhuTKvkZdCtkWYIAyEMQLgMOABuIShq2FsYF6kW9r+RLDBiNq+PMAYXUWSKjPT4PO0KrUOL7ywqqCSbbmoXtdvt37wG3JrzAJU1i96HMJgWsrsAKgKzIWA7+ZQ1m/dQvaBKLLRHHeHoGkcE8cQGY6iOwhrlvUSKIHEKDDkAJ1UGXkQf6Ztl48eYRRW/7bgDpmLAahUiJ6YUUpscgwjandQfHxIuGuW3rgGHpBA13pG1jeVYHRWMNtRNbyqIUrxvDdmNjkL/ALSnF7/PeKUt1KU1girlruprnnnaVV/dse4MIA6RY/WTADAkbbQtLItmyDtYkA9yhTv/ALS2ZyxUXR4ERFFBWxJB+IApSPd8xh1A2fG8hGOhffbbmAtWJNKNpZ12GUGHi0FjVAUZHbgL+PxGilujXPiFixggjkNAUsDZG/mELNEA/iJQ1Pp75QdG4G20DL0WdALxsK+J0Oj+oJhxjGRQHeOz5F6ke3NXxPROJYOMmrEwvibsT3UMdGMibmyOKmZNSZShFVLlnh046/DpIdo7G0z4waFxgNGV0awQRKMWjw7sQM/VG2QyY5fUr7VPzKxyDQkekQkekoYJJQlwIZyPrrlenFd2nWM431skqijm5nr0zfTjJretuDKOoNpI/MINTkfHAkcl032vjacMcQBtSH2k0ealM4A23uMK6k32PYXKZFCgItxgJmLDUTueN5V6UJPPbaUisBdUR+0Nh7VIHO8EgsVadbDbz5mnGXyDUm9mqB4g9P0rdSwAB0+OLnYwdEuBAEAU+QP/AHnbnnI+l8XxWczGLH0T5GHqtQ5obmO6j01VEzrrKcHTe03aiVsEGuQZWTH6gGtdjXu8TtJkern/AM+2XET6IGPEQvNXRjNeRCoDG/kf8zQiKnANb2Ip8gCVdHiak/bXssa9RZmZd9iGuMw9XZC5dj2aqBmDLnyY28/ETl60uun068zP2k9MfJ8U6nl3XbYzz74Di+sqVHsyWT8GOwfUGRdLe9fzuIz+bwF9YDF6oX2mOu51Hm4+Hrjr/AdaPU1JdbCYyoKAtxDydRbEjkxTtuK55nHqeGP5c8yrCsoBBvkzZiA51UfmIxYyTZ4Peb8XTggHma45T+PxfdUpWwDRMeljcix8Sx06V7hcbjxlKrcTtNfR8SLRb3U/oYz01I3Wj8iMVVPaWRXE3JWLSGxkcRZLDmPJgneY6ajPuTD0mOTEOe8XnOha7zGOe7cjNmAInLzKnqED7u9idJyWBA5nP6rG6+7TtJ8k8OH8rnxrMuXQ2oAarvcQ0L7CuTRiHzaSFP8AtJizayFb23PO+bp2sIws0eJAw06hdjt4lMyqaItb5MrYX3HeoQSm1AViCdwfEr1GF255q6gaRjajd8cxhPs/z+IVNRFNsT5HeQtdgMB3kIU6QwN+YHpLrteZAYDH/eV6jnkkjjmL16O52kLsRV8+O8voaNQCFQu7D9jBc3udvxtA1kqfA2kU+5e9fEaotiBvsf8AeWVsWbHgQDQA9lm+RD3PtJO+5EuoTlB1e0km/EMeqMfci4esk72QBLDawd6o8CXQoorYnuwT3HmZ2xuB3YXXiay6C7BIPaMRxR99UP7hBWVUyLiYE0b2HxKbI6opZeeQOZpyhkCsF9p/uU2JPbkxkMdxuBCYQMrYwD+n5EtHV2oC/O8MenV6aA5Bg5MZDE4yB81J4QWK1Gg2Cdh+IftSwaMSFdPdtvyPEaVOQWbFeOIVYOpX1gVQF38xQvIzHdRd1LC7FTvZvmC4cGr2BlP9MC3iK2B/xAZUACqtsOTJjZiDfA7w8h0r/TsX3kRTqW7hRIVsBTx/vA9UEXuJAxrgg+ZIBJZWKniOTSEGk0ZXtdP+6JIbtvKemnK/9MVRMS2VdOnue8GyRzvCXCLLNzBv5CWZVIHuivWJHfbtNGm+9DxBbCmu+PmXwJjysyHUN+wh/wBv2yY8RZh7r28SMwQ77+DFxaEGtl4l40BseeSZDpO4P5kfJQC3dRrJ6YgKZGBrtEs7Kx1cSseTSxbztGovqhvA7yapI1M3tIYdiIIRrC6a+TNOHKuPVSKRxuJRyKxrRV+ODL4XGTJa5aALAnY+YeT+kqqovVuTGHT2NEGEjIW32HxEovo3GPKNY9ve4BYHM7JYUk/tHdSgcKU488TJlAVxsZCrUgNbcGNHkNUzOSO0J2OkQhwLswUAQk+7TbAnmZ8ZYNQbtHB3Qm6u+YFtkogbg/MHEHdqUFmJ4EvJ/UNnetoWsLhOg0x2JvmTAh/bkKnn/mMQ/oRsZBou9PHeMyKNPJF7yrhLEF9vthqupd/uvf8AEEIQxCi4QGkAncnaQLP3V2ENHortX4llLwlwK08/MUu7bfoZMDC5PGxEcciYsfuXk7ETL7iSe4hqSyrdmWGiZveQeDC1KzG+B2i6WjZ3J5l6rBI2rbaVFqoLE7VLIUkAChDx6Sp5rx8xeq9gaqT0AOFg9p2FVDRDq9zVU0Yvu+e9ReQqchIFVdgyKAqSxANi+fMA4q4r8Q01ICa2+e8ge+Vo3vAQykPS/wCIRBDUQbhB0I2HIhJpdgP7rlFA6VoDfvLU0pAF2JbodRO3NUO0LToslgSRQuQCNBKgqLFE/mUMbFrBNcmoYRWA1OFI/aUS2NSAQb8G5qWwMx5SmQCzc0KEbN6jHaYS+ptW23maURsuL28nsJ2+PrblGnHn9V9GNSfmdDH0WV1vTX5nO+nK2HqNJnfydSuHGCdz2E9P1lanVjOn07IeWAjl6Ary0Bfqi/6I/D1+PIab2/mPrF+1ZPqHTen02q+CJix8Tq/U3R+ibSwJsf7zlYpz6mXw3zdaEjlikjVmVMEsyCUTCqJnE+rOBnVTvYnaJnnvq7H+c2F0KmO/THXpj02SRdnaVpcpbbMN5Ayksp/eQk72SQNqE5OeKYsCAWsc7CUx0kV33M3dN9Oy9QASuhe+qdLB9K6fEBrByHyeJfq7cfx++nARXyvpRWY+J1Oh+m5WIOf2jmj3/SddETGKxoqj4FS235m+eZL5evj+LJdtDpdRWlSvxtALov8AqQwwxU8yHJfaeiXl6lPVrRo/7w3ygCr2PMSTqazFZ3AYgGPssm0WXPX2n9ply5dfJjcKh0yuRYVTQ+ZzSWd9K8ntJba1Ouds/Q8mS9m3+ZjylgdtxNL4XxNWZlUSsvU4OnNdOA233Hepj6ud+aXxz5ZVx5FXW3sX/ugHMT3ic2ZnYszFoKHVsu8mMzfy042LNNmPEXYGtoHSdNZBM7GDpwANo6zMO/jncmh6fFQAI2moYUPG0NUAEmn9Jeesb55+qhjdeGv8wxY5H7SAkS7m/vFGDLUargiMxGmj7ax14gHQgXKTHe54mz01ZYpl0d4cP79mT2U5CrZnPy5Gdtt5tdPUNHiHjxY07CRv4/HmsnTdMxOoiF1nSg4yK2m7VtsIrqASnO8nXlj5e99vKZcRxuyVe9xeyrQo/wDE09cK6ojkd4iwbX/PmeW+3zb7C1uN+L5kxh6BU0LreWKIB1frIo5AO0moHIQSD9xhueLNFhBUabsb3zCKIasmj5kNWRqo3x2h+nktdCnzxLLgbIAL2sjeACxYW243smaVTK5JbuO3/Es41AvTZNG5eN2phqutrHeV6uygbkCt4TUQsXIG/gxlWADa+AIBdRlGjajZ/wDiRWPqDuCYFZOPao3O+0JwfSVg2/g/EF2rY/vL1K4q6Aj0ADuSdQO5vaEgANdz3izpB+42P2hF2pQNxGoaERiQTZrtFBmRja7EVICBwSNpA4F1v5EaqlDlD5O0Y2IrpYkBjwJSub2/UQS7tte3NmTTwt0D/wB2/feVQoadjwL7wrfURp/eRFA3Yg/rAHKWCqKuDjdg1NuFP7Rh3J9135hpjV/e27cV5lh5CzWRt7fjmUVsd9PkbwtK6hpsb1KbDlC6kYae4MqwBwv7QhsHffxC3Y0RZqru5Wh3+6wO0FsdUQxuTQkgqpJNiWmXV7aIMsLqFgmMVEu9X6yRAamQd6MFLY/dRj9SsaJsDeLO6k7VKmKB3K9vMIMNRFnaUlBC3aWRZPYQCuuN5W7NRPMI0ie3dj/iKHt77wYYRVUxFSnBycCq8StVgkGu8IbkE896hSwSr6SOZTFWsf5hMw2/zAJUEDiAwDZfAhXSkCxXFQCCF5sS0JPEh6MqxfaorUNTGzt4hNlIVh3MqrXnnxFUagE+7ky1VQbJF+BFHjvIjjuN5dQ58m1Dg9pQVXonaIVjqN/b2JjwaQ6uBvEQORAOF4i+QQO8sdQb0kfvC16j71qjyIXYW4A21WfI7QBqdjR47Rz6W8S7RTY2NCCgtl2r8xiAewEbXvLAXSCd4JYhjxXaENLoS1oyk+NwIvMHHPBGxlO5VBRupbHUgvmoaLZmONgvJjcZCYAGHvrv4iQ3niGWJ9jdo0HmYNYI2qqBisZGJQOPFxj/AHbbeIsg1sbPkSalog4U2aNyLd1/aeYCoS1gX8RgFKtgV/mNEJU4dNcHmCHVW0htuDGKoBG23iIfEbZgtX4lDg2pfaaF8gyyoQbnfnaZlVwhrYCMVie17bkyKZifSSSd/EincseT4gaQSO1/4lDG6MQTYHiXA4uXcGwADzGZjQRdfa68mKK6Nj34gHKHVVIortHolG1FaAF1KSrG1bUIBTRuv+8v+qQDpAHmTPyUz/y2YAmiNzKIIrULEoWBbMCauGGP5viCf6BCmni/95QTUb5FRhVUAduPAlCnyKALJ4gwOHGRe2/zOj0rBUJZQPkczO+nC3pqdWT/APdptx49CY1YEkmzPR8XGXUUcnpdRW5JGwEY3VEntCyMqZydN2IpcBy5SfPaemisY3JPeP2HeG/RZcaggXMrkjZtpkOyteM73Ji4iAbEfjmOvbrx6aEjhFJGrI0MGUeIQgHaRQsdp5zrXvrsh38D5noXPtM8/wBWunMS4IazzMdsd+mHSwybqAvbtOn9PTGiB2A1GYsIUZk17qDc2P1ON3OlPaTe3IMzz1J5dv4/PO7XVx5QRGjJ83OPi6nRtdjkGNPWLpG/eds5s19D7cz8umchg+pMA6zv27Sz1mPSL5I7SZ+lnycVpbN7qlNmrvMB6gNpa4t84YczGsf2c/t0FzC7vjeZM2ayTcyeuzcA/pCOPI6/6ZvWvt9fLd03VonSm2ANm5yut+qAuPRFFe8FumxqC2R2/eKyJiQ7IATxL9nj65529WkdR1z9SdbElpnOZ/mp0kfGBVqD4BlK66SSY1veZ+XOx6nap1ui6cCrErG4ONXUb3vtN2J9rUWPiNjt8dlbenwgATWpoTn4+pHmaEzg95fpK7NWqXqiBkEMMh71J9Kz11OfZmsSahFk18/iCSDxJ9bCdS+jtdSDLRiBZO0cuM18wXPy2Ys4I8S293EQlqNxDbOiiyamteLv68XYYMZ8S/TPmpzc/wBWw4b99n8zBl+vZDYQUPJkvUjhfl6v5eh0ogt2nM+ofUsaqVxG2rtOHl67qOoBD5TR4AMWDpAN/vOXXyfpyvSZXLOzP3N2IAahsNxtGM39sCmBHu2nHdY1a0VHABlBSt7hgZb7ncd5Sk3upCjaQWAwHu90lqMlnda2uSiPgfBjDpKgNRA7VKgBkAO21iCxATwZNJLXtCONSLYxoVjOkgb0djCU+weQTZlgAULlpQBWBLGlg10OwlfY4ZQeNrjANgf8xeS9YrYj5g1Dl9xDLYMElQ4Xm9/0hkkner5MoKpbWST2qA1UVTqB1d6lhVOy2b+YACqKW7PNwrNkWB+ZQJwtV6hX5lLSkijXzDRydq3GxkIFfJ3gVoNe3e+xlgaKDU3eQuQlLYHPmBuzWB8GT8qbrViTtXgCA6XZAodiTIFCLYO/wYJckUP/AOIFti2NMSa2HEtEIGzHftKBI5au1jiHqTuxv4MihsE2u3mjLKMaC/qJTsqkewfmUMxNGvjiVFoGbUu48UIDUhF81v8AMaMhJ1NspgOQW+3UJFKxjSKbeMCI4AGQX4qQ0NjzFgVZ5Amj0s4tThb38w3x+nQG4ig5XL7o5smofjiNQBKgURW8t69MV5uxKYA/PmDpvcH7e0kT2K6HP4uUBZ37ygCw9x/SRUY7odvmAemvmQElrqUAwYk8wSx38we1uncELcWw+LrzDdCFGk/pczt6rHe6jFMxsbthp8CPAsc7GLQEKDW8sknc8yoJ60iue8IewbcnmKAbkQwaWmN3DWhyMzGgKlhC43aq7eZZOw23hEek35EX2m+VrjAFkbXBJDWl2buXZKnWeRdysY92w54g1WgBQ3eC6MUq6MeyaWKk2Rz4gndTdH4gYkbI6kVt5jFGitR37RxKqNxQ8S3T1QN9h2EphOvvKV9zqG0YOlHJcKO1bx3p403vcjmozUwkubXt8GRsmpbbt4hMqFTW7SioGPY0T2MY0oOGAFdoSuEstRWotDfaWFF/EiLZi7DStCEAFawbAlIqUTqJHiLJJbSg/wAwHhr3UX3l2buplOTRya+I71joG1fJkhBhWLhR3PENnB7bCZ2dqDKTcoMWAs0aJlWGvdUFIvxAQmuNuJXrEf3fEDK5VgE7dhEinLsxNfpJ6m47C6qKGcspGnnmU2QCiNqN1J6RoIbccwAhKw8WQFfPeQkGwOPMCXtXA8mQ5CovTtx+YLFNJ883B1f09v1l/CDUFjvsPMFlyDgWAdjcPHemxuDBBbVpO28iicEgALwaudHo8ATp/XyCiB7ZiHKKAeaaburyscaY8IBXv4nb45+UvsroMLZuqbIftG/5nR1gZCSInpz6WLSosn7jGuxegBQE9HEyBedGfqFYcVxNGIv07BmSX0zomTVkH4nT/p5k7GaC8XVY8oq6PiB1HSY8qnYA+YnP0JU68Wx8QMHV5MbaMo2kGTP0r4DvusLHN3WOuTpWI34mFBtMdOvHo9TGpFJGpMtmjiLcw4rJFReFfUzovYmM+s/Sv5vS2MAFYPRUeoBOwG8L6n9ZxYFONGt67TUzPLn37eWzYjjzNjLaSNjA0uHrG19oxnfOxykbE2SZXBIGw7TyX34TzFJpogmr3oiKssxG4AM0IgOz+1uLlabO23zGptA+UriVV3ImX1DVA7zSQCb7H/MU6K4AUUR45jafaoMp0nTsahIwJF2doCYHLjGgtqupADuG2jybdaU6gY60oDexPiU+QkkXve28Xj5OoQmUOx258S/atX5Or40Bb1AVcWOKgaA533YQyACPmCWBNqpHaZ+1Y+1U2ADcAeYCYicgFV/zNLIBkUeRvFYyA4IuPtTStYxGhwJox9WoIIPu+IJxozXVDuIv+Xp3bGfcRsfE39o9Hx/NeHUxth6nZhpfyNo3+Tyqfa9icJcGbC4C5LJ3s9p0Om+p9RiUjIuoAXc3z3njXr//AFR0V6fOO8YvT5jyYGL6riItgVjV+p4zjFt7jOv9h/8Aq5o06Z/Jj06bzvMY+r4wR+IC/V1Uuxs2aEl7iX+Ry6q4QsIgAeJyc/1gADRvMOX6zlJ0hd5L1HLr599Ox1XUlFNEUJ57r/qWR3ONWoeQYOfqM2VjrchfgTN6aM/2uDxZmL083XX2RAWssbHMmr20RtcZjXSK8ioS4gwINzkwoAemdttiINksbP8AiM0mgPntLGPcm6r4mRR2QkciRWLDn9Y3EV1fbfzKKKCVG683H4Sl48is5EMCzXC/MiYUGTwIWnSws73+kqLCA+B/xFlCrnfV5jXajVbylS61mjIYUzVlKg8CGhNDa723kJo8fvKL6SNqswJRJaxVS9rk9SgQQb+ZZPtDdu8CmRsle+q5EhxlG9rWD+sWcoZwo2rYXGsV3UHf/EuqA6ltSboSaWrc13jQTbbLvvRkYkruN+1QhN6W5BJ7yzkoGx3jdAAB2s/4ijiOn3C++0aKVi5J3q7jGyaqPcbfmTTpagNiLuVYLVVkxphyOrYyu1g3fmAaBsNXaWdFg1Vy2xK6kau8KWzg8Ux/G8WCNVnYX3jxjCA2NzxAa9trJP21ImF0aPZT4k9wHFAcGOIBBWvkERWplbSRt+JVwoZWAo8cQ0Z7NLxztGFUayGsVvGL6en5AFweixrC01EEyGxVby2Smu/aeIJ38TNQtGZ6D7SMu9L5kcHbtLBrkzW1VOhHu79oPuK7mpHLHk1Kvcd6g0Vldh+8gJO3eFr28CWr0uwFwTFshAF1tKtiQoFL5gMzsaJjMRUH3sDUapeX1C23EWGKgX38zUWDGgRp+IkoS3/vL4PA1FC2bb4gjKNVHiQgHa9/iAU3APPxGqZr/qg2KhnTkHOkDvFGk8w+w3uSeWcS7tV4ghwVIojtJ9tkQL9327ShyqCOaP5hCwxvfvvM5dr24lAuW8wmY06uOwgat9uRIvAC8yiDwP3gw9NJFhgPIveQOLu9r4iTZXcV8ylYhSD+kuqdlC5W33sxZo+wb/iRXI2bnmCrgAg7RVNG6ihuJVECztXEmN1s3dk3tGZhjtTjckdwRECPTa9tvzLKMAN772JTsb3h8rsTfiNABeJNJ8XGimX8QSa2B/WEQYAQTxtvKGJAxN2TtUNHI1C7B2MXutGTAGXGpyURuDYMaqDSKo+ZET1d3OlfJhjSNlJI/EZQp8RDjuIL4xqXkmqEer21Kb7Qfcx9qi/MoQ+IKwYGwN6hKv3MfEPJ7aU7m+RFtbAijJ5ABKsVv/xIUVjR3MbjU+k1/cYQUCxdGAp8BRQVYbw1G3PujFFgA/tFO/outDUSdzLmg/SLKaJBEiICm4FnmzzCbMHYE7NXI7yr3J02BsBAs+3vsvEW70BW57mGAWJ1beZVXx2MilrlcnvNnSI+UjVekRfT4jmzBKrzU64xrjUKgoTv8XF9pRDfGEUBR5mzo8eMn3n9JiojvLDkd56B2MvS4sg2AH4mJ8Obpm1IbWVg6xk2O4m9MyZl/wCICMHVrk9r7GX1HTJlWxz5i+p6T+/HsYHT9SQdGSQZMq5MR0N9plpNf1AA4lPzMqVMde3Xj0asMQFjBMtjB2iMrUY6Z8w9wkoxfUOpyYFAxNRacpshZyTZJ3ubPqbXmVfAmB3sXVEbETj11fTj3fKxlJtd68Q0ZmaufIgAggmq2lKQNyd+8x6ZlOLbgHgQlpm+6jW5MSMlXUKwUs8RAR9ikK3EpQKOrkjtAAskEAgRuPSQ3II4lUO6gBRR8mVSu9UAR4krXkP/AOiUAMeQGzQ5uE9r3tq4vYwSdmABvzCZlP21+IKMBjO9NfftIYX/AFLvkeJHHupfEMEUT5lEqRWrfmQxHfTpbv3uWGOlaqz4kKXvdg8CXkUKo23iIpsYK2H/AAJQU1xVHmR8l7dhL9XaiPwYxVKSbsbiHRGOxx3kXSFo95Qyf2gbDvAoABdVA/EvgVd/8SgLetUtyAQoMGq0DSf+ZWjkAj8wz7sZA2l4ltTq2A5MnkBiRgT3ELSHJbg1QjFyIQSCFHgymyeKF95Qt9JBHLSlAvcc8S2YjldzKFlb3rsZdFmqUdxCTSD4MUtlyt3INzzvfEGmuAoDbG97leod94vVtQ4MoqVoAGQPx6TtsBKVlNA8RPu7LdeJY7bGU0zYMdIuQAtpNnmiBAdqrt8yDN7qgNRiTZ5+ZXLCr5gNqa6NfMPG/ncwgWUpe1/PMpb02e8aHBXTBsDt8UYCyzVv/mGjkgWOdoD5AKu74qEhDAE8nkGJBHXY8EfErZsnMplsmmv4iwrBjvxLnhcaEcBXHeqBgZGKoNNlvzBAUfmEeBIgfdxd34jlekCkb9opEbIu3I7SyhOM1uR5kwOOpVBrbwYCugJ1c9oGp2pWv4BlMAT8VIG6wTd7StYv2nmAqkIRLRQBXeQlM9UkV37GUrhW1EgjvFZAXIKnjaosY31fmXDWp8in+2xKYgnkiIXVVA2PmEbHe4NNVaJ27biQY1Fkmy3mKDGybl67oHtGruo2NdV2dj5kr22LoeBL2Cjn4kBIPAH6zSBRtT3W/wAwyByRVwFYg8RysGU6oUgpqN95bIdhU0Uq2eTBBYkk/pIhRWl4imXewd5qAvkivEA47siF/DOSwBOwg0TvNHpgnc94JVLrt5gDelaELex2vvB0/MI2F8xpq9Iu73lMBdiyZYY6QCKkDDjuYUIo8xoClfmoF7C+Jeqth2liA21UZYIq+RAbniEgF0eIxPImQBQfMAe0f4uODqWGrYeIk2QxGwuVago7A7xuNd6PMyuWVgRz3hh2G+9whr6gpgUaF7QvUpRJqsXUaqmJ1XzAe24EMGxzICbsHYSewtAy0fO0M5KWuZHbc6Re20iJqX8mUi/U7QsmRlK6jRgBKYdt5WdS7mtzAYuYUYs5D5JFxarQ32h0W2j8pq1sg7nmMVdW9/vBxHVQvcSgTqYXQEqibbeFelbXYnaKsgVdy92TnfmFGMiYzxvcYror+3iZ8mIaFYsLB7d5Qb2nzGIbrtrrYmEXXVaiqmZCWNSxXmoGvAdeUCuIBOhrPPe4pXKtYNH4lsxdRtfzAZd+6oLrq/NRb5Do2O8LWPbufmTRDp4I3ELVYA73B9x3AFnbeWD6YBqzzIGDUWC3QPJMSpKtudzDBLsCAbup1+i+npi/q5hb8hfE68fH9gX07pvRxeowp27eBNJ/EItcC/M9cn1mIomARC1DtALGBcLFlZG2MXfmEqluBZhXX6fOMq0eYvLhxDMHa/wBB6HpXB1Pt4Eflyrg6ka9kK8wM/1F1fHiCcXMiiN6nKnUXkxClBqTGlic+ptdebkRYwSemRCAmMa1JnybsJqqZ8+zRVcP6gdXVMByABM+in2on8w8uS+rynneAVBe1bjvOF81wvsBxOSdF1zJp0FSe/aML+kwC7GUtZXvhpLNTwVkJB34lggAA8HeE6A5GVePmCVsfpIile8mntHIKZvdQqJGA0W7eYYtRtuK5gHuAOBtzI5XT9197/4gP7gw1cyKobGobb/iASD47HeUFK2GP6ylfQyrfP8A7SnY0u/eoVTEE0d6gtjujQUk88xhZANIU8bmWGtvHePENUoohbs32hliRQ38yl5UjvFkHWaMiahUN2qU2GzZ7w8d7/Al815uXVARqC6dq58yAMTXeNZlNeRz8wL31bwi6INGr8iURTFW794RdGYNdUN4JBZtTbCT8gtBWrNRjMoXSOO/zFa9TfI2hX7vxHpSyngVtzLxIdgTv2hC7JrY+YORtICgEV3lDFTWwUHceZbKwBDbfB7SnKrhFWch5+IsZLFMdXaiYVboAmpTZOxg4lCFnbgcAxqsmkA7GA9atN/rKLRlXHt5uFs/tJoDcf8AtFqPaRfJ3gHY0Dv+JD00hRq2AFjeKY0faLlKz0b78S8Ab++t94iBdDpViLPJqRcYC3XMe44CjvFsxX/4gA2woA/MDeuIwZNZoj9oSmxtIhZR1K0xv/aErMCdQFjx2hkg1tv5i3U2Se8onqLlLN3vaHX9MmzATCwUaSJdOQe5gWEAX2mzIcW5P+OII1gnbiXbNzsPEfY1BjUWbuuDIACR44laTvUIC2q6HeQMS1YHijJ7Qxo8yKpOLUTv4isgI3G/4gG/Cnnfky1Fmj28QEJI3MYCuoACu1yhTJkB7kSwpO4/Eade61sO4gqQcgB2+ZSKOI9uYK6w4YDYGNLnVx3/AHhWFN8kwjMcTXab94XpM2x5q9o3IpB2FDvIp9puTDIDZCp78wGKs97ixdxh9/e/mWijUoNaR3jF/wAgQVKkatxuIL78ceDLzjGMzDEfaDsYBBJFnSZcDimlq7mE6ACgN4WxYsxF+IrVrc77SeQO+qjLJ9td4RxUNR28QSfTF1cGgBAqoTEhDRq5SLZth+kt7awog1SC1JLb81BIBA3G0tcbA3YgnGQpZt/iTDVkWaU1LFkgdu8GmK3UNAdrG0SGpp9pPfxAAs33jHNrAX2+6rjE1W5UiQGk93PiMxgUbG8NE1t7hsIkC7AHArvK0qaKnbxGunIWqEFVo12lNU6Agf6t5YW8XneGm7b8S2YHGKFDwJqDI4Y/aP0g6XvihNjj+idGxESgJ2mVLGIkEQytKB3EIKQbrmHpBBA8SDOFJuRLLAciMK6TsxvvC9PSoJ2uVQMK/WNRAMd9jZg6TrINAAWLlOdIIXcGWCKV2U89jLbEw30miauUMe+rbmMTqXVioNqDKjMMQ1efzJo0gkHnma2KZBbrv8bVFthV/ej/AP8AyYXGfCKbcwglMdJsGTiyNidt5EGmABPpsLEtsqsAKG0LKafcAiLTGCpP7Qhqsp/XtFmgdK7eZFx6EJPJ2FQVVxXYy+11Z0giv1kNCoBU+7sTALkEDxJQ1RsTG42pdNbERKEgb7Q1fceJUUyad/iCDpYQsjBjvz2gqLIJNSH5NDgkG/0l0+VvbvvUWmJshAUbk0BO/wBF0eLpUBPuydz2E6ccfZQ/T+i9H+rlHuPAPabHcfrFvnF8xZyqTsZ6pJJkQZf9IBa+9xZcHYG4eLp82b7EJEomraQEntOhg+lMd8z6R4E1Bei6QWxWx3JkVzum6LLm300PJnUw9Jj6ddTkbdzOf1H8R4FYp066z8Tn9T1/UMmvqW3b7cY/5ktHX6v6ouJSOmT1G89pz8HVZM2YnqWWiOL4nCy9T1GbjZfA2E1/TCTkaxY+Zidy3IO3iw49LLjcMpPaR8npNpO1TN02OuovCbs7jxNvUYx1JIAoryZ0w1eHMHHkRhHcRXTdMzGiNKidFsKti9lWJmxZcY4nOtzauBnQldyORM+TGVbcTFldpdeUyj/xGQAbgm5n1kXewudfqeh9TNlOJhrvcTl58ZR9LiiOxnC844WeUdjQe/iVjehY325laWK6TupEAq/2rsK3BmUpnrW1SwQTZ4AmfSdQIEP+2gCfxIU8N7CoH3SK3A7zOcrGj2EYGDe43tFgPSNXO8ZWwI3ma6O0cMh0SCFLyWB3lHah3HBhK41bcd4Btm527RQeMFquTKoUkfEtHoKeKjAyuBtv3lPbORoUEk/HxCcjGqbWx3mgohX8wGXU3FqJEDiIpmY7tsBAYHSSOYbADUxFbUN5TEEKvaAJyUtVv8RJYgjfmaHUECjvxEHHS6j2kBGgRUtnsDsIONfab5McED+01sNzLIAXbcC+8s6ma+NQ2MjG2KgUb/aXQ0gXdcxigTUz6WJr/aRhdKbvzLvgiWGvJsNx4gVwBya5Mnp61NCh5jt2XcU0AllLXsCOIABaJsX4uLbVZI77fiPUgMG5BlZNN7UL2gKKtXN/EsI7+40qgQwhod5TMKPaFVWVjtv4hIroed5YyANprtyJZYg2DCD3GwNmCByCD5lI103Fwhuaa7PMLFY14I7yzj2NGhAOrGRQ2uWWIJLWRBsQjSAALPnxK0nVvv3Erc8fbcNlbWAN9oRe5NKSBUHSxb28gd4RXTwfdXniUSy7izcYBJIb57w8g/pqBvZ5i2a2APeGB/aTRBhA7KaMFTQJMcUDNfbuJAhRbYbxihs0Kkyb5AgFw1Pt3WjBX2sWv3QLFJqOne9hcv1CrFdIAJgFsmslhYPaAdTMdiB/tLqn+qDelRt3lBRqonY8EwUXTQu94btYAr9o39oCwgYcykIa96rfeWyEgFtrMr0waJNV28wUb7qPcZa04pjzF137S0O4smj3gE1DH7eAag42pWocw7Cqw5ijkHp9h8RU9B9Kzq+0eIRTfVZrzJia+d/zDUkSae15FFVe/eLQFbEY6+7eANxtxKitdEAmGzKTVXFhO53ln7tuYUb/AGgjvJdSOxVaAuIBdmsiA1RbVCIAu967RIcjJuYwsCm/Jk0AzaW5uWmRheqJdfdzDewQDzHsGWGi+0tdJXwK2+YhnNaSdvEYFsqbo+I9g7Gg7bxiFl02bNd4rgfMV6rEn4l9KbkbTdHa4IfaX91bbQmxhjQkxMUhJjA2r28SINIqt4ugQWvvAalAmCa9TioCgnfgRWojISJUamI87CAGB7wQRoFwNJAv/Miw0CpbFnNHc8XBo7UbEmUMtnURvxLF1WUP6ZtdgeYWNlKD28CoxCWU+psp7RRXS1AbQUbOosc0OJn72P1jnB03VCANLX+N5KatHIQk95ZT26rqLD6vb3jUSyCeBBq3x66PjxFMdLXHsSFKjvEcNdWIpvgNawb2lqA3sFj5ht9wJFCDpskjf8S+kAX94vgbCXdE6tzDVBq457yZEGokc1IEnc/5gsELagI1cLabO8t8doqDn7jAUE1e6tu8gxhzfAENFetK7CFdUGOwMurrMy1kUkbCW1n7YxxrNqL3gA6fkQYf02X0zfcTavVtkWkNtOZsT8RT+ohtGIPxO3HeDup0/UZBZofkzRj6BBRzdSq/AM822TOFF5Ws/MzZcuUN7nY/rO07ivbDN9L6ManyByPMTn/inp0UjAl+J46iQCxPFw8VEfMzfkHaz/xF1eYHT7R8TJiHVdZlA1s9878RGNTX6xydVkxYciYmoE7+TMff9prePQ6ABRWTMe/YTI+d8rF3MxLkJIJPu7XGBiVoiz4k66tQ4k6hXBna+mYfTwDI62GiPpv0t+oCtlGkAceZ3caaEOI46UDadPj4zzVB02NR1Q0ChVmaBifG5LDZjyIvpwRm1djHvkOg6u07AWyNgO4JU94eHNxpNLdmTFkXPgsUe0ysPRauJKrYnV4x1HtsXsbm3JjTKu4B+Z55izZbvauJ0eh6lsftyG1PF9ol/CuX9V6U/T+rXqQ948jBSPER9V6MZ8A6hB715+ROx/EXT/zf08om7WCsThxlcCo+5qjHfMsPbyFldr3kVlI35HEf9Q6cYeryYhfNiZghPANzxWZWV2tHyfMumW1XaxzBq+R+NoZYKpPeT0KCqRpHHmUhF6R+sE5DVVVwUDVrGyg1JdQZrRS7XCNKQCaFVKSjQ5P+0LKBp4syKoNZAraU7023EENe97iCGGrYWPEUsNBLJZNGRXOr7u9ylYaRfFVBG67QjQXZt13/ABJiyFbB7xattL00/J4lDMjh23GxEU6trAA7SPQ0kG9oY393AkBYgoWmF0d5eT3DURUAMS+qqFQmy69j27wCIQIKN96EEKQCFFkwVaq7x2M7WZVpLY2GQWQDGIALUncjeQkBQ3Jge4stiqk0CV22O9yKtC+8YRT7Det4jRkuyfyBL7U1T7gVbtDAoe7uOInGCWBugDCZjrsEheKkQa4iTXatjKfCtD3nbeEr2qnfYkGCMg1bnaBS5btADQ8xeTIA/wAw9YYs1bXKbBqpmG8uKLEKtzsfEHIPEsAA+O0sDyINKQkJRO8arXtxXmRUsk1CxLROrvJZDFN9u5o/Mgutu4l17/dwJRyaXIqisIqyLFciECa1b7bSg6sDexuGrhOG5MovGPdq57yzwwom94DnSNjdy/W1baRXeTExDh1LrHA3MW3IIJ/McMgbJ7LHahIaAsfqKlUrHkP5rzGltQUsO0pVDHUF/EohtO1m+0YKu9pDwdh8yiHF2Nq2MhBYDzJiKtmAHA8SkAB920JV1mzsQZZUA3dmFMXQy1xY2MWXCMAN/mWd8e1wEQknUJQdksfjfeF/Yb5lDYnusHINttwBGEgksLpNVX7SgiiySR8QVYMDctuLs79pBHN8CCUtQx7cw1ABLKbHgyhlqyAKhFY0jWUhQAIrWBRXzGDITsBci+A6rG/aVqAiNZjsdEbibZW+42MGiKle0XfMibXqO0NRdjVCJBFX+0Q7Wdv3l3pW/MGqZd75l7nvIoLG+0YBpH5mUKG7fiNCg7nf5iypB8wtTKJfS+Ir00GUmyY0Jq3uhcFF7nmQ2RpuhKgXV1NDzB0FVJq4dlW03Y+YDOQdPaPahVyI1HttVyLiVkJ4i2VloAcSVGkODd+IpdCggte9wAWo32lqBpLnYcSBh+xhfPEr0l0WZYII3PEE5CW24qWC2UaarZRBysXwKVNfEbXtHmAxDKK2PiDQ9Oxbar3jcjb0BvFh/TArb5ENNFHI3A/zKhRJFC+Y1bCre+0Bhfurapa5NQ8AQKdGIIJoxehlbntVTQKZga2HMXm0hvus9hHtoJ04zYXeTWdyveAqZEsk3e8HWxJXTz3lwO13R7yABmq9ogEhhHN7KreZZxH95C3VCpSPpBv8St2thzUZ6VtZoal4ghT5go23MiZi7cACZwhLHxwZPWGJiGJB4qazyuNZZhekVImQ+pbG+0UjjQDdg7SEigpFE73M4Y1M4Vdv3mb7jvxcItS78d4SjcRhIpGGOwN7gPiFixsYD2rEEQ/cCe47SKmkBdv0gMNwRL1EKAdrMsitxvE3UK0/3ML+IvKiu9lZqQeoRYo8VIU4NVXE3uKyejsw7f7S8GJlyBW48zUqkk3wJK1XR4MalWyjQf8AuMy5gaAUVXM1K9H7Zs6T6Zk6lg2mkPJMvMtIwdL0b9UVVB7vM9B0X0jFhYPlp3H7Tb0nRYulx6UG/mMYEc/4np54xT09OxyteI3IFNNz8zGGIheodJANGdFGuPRm2Ox7Qs75Eye1QyHn4mVcmZsq6tNDgxzZHGoAgmNROmyp/MNjArULi8mItm3uxtFqrr1COOZuJKZVylbUyKyZEOFgGFeJC2pfB7GdPqMS9Thr9jOI2vE5RtiJBuw59aUeR2lswEws5QhxxwY3VqHMGuX9ZQeurhfcRVzm4szaipGlT2nU+rkr6RHkzkPbua5nl+T2KfIdRBG/EtgpRWI8gysi6lV6o8GAdXpmt97qc2fI0T1acfaOxjWRRiABFMbkwgpiOrb4iSCFN8rxKovQZWZhsOaEtUOo2NiJWLK2quQRGq5d/muJKhQQaxf2kRbdOANnIbzNOjU4FUagnGTV8Ma/EAGTYHnfkQSCGA/tIq41hqsVQAqQreIbbwFsNA+IRPtHkyABlp9gZag6SpHeGgMNwpBNeIQIKFR/mEy3W3baUCNQ2o9oZWu6hSKMBkYG6scGOyKbvv8AEhJOHbm5lGcAize0YGOlahBhp/WQAalNd5VQsSAtG+8srW+rf5hZACx0myO4gkAJ91m+IVNRBGoXQq5V1tzcJCAhrzvCUhvtkRRChFXvyIXpg427UZNBdrEc3/lqhX8yxdZWtVAHEpWUUtA/MY+jJlGO6+Yh8VZSOK2MosAKCtbH/MMvddoth7tJ3lFiDZ3s7SL+DQfIqGXT0/mJcuNIr5/EsMFvvfmQWr3tVWJRDV/zBDhsg8+IZN7iCqNkjfcbmVepgxEYtnSNt9pKsEHt4j2KoE3x2lhVsHky3UXXHaAoKWCd4F1bc18S9B/tN+bgOQoDb6vmOQVjLck/4lQp1KtuSDDViASBv3kN6COdpMQIrWOP8y6Kb1AL1dtxKDNQhqNYbbcA/vFqaxkncjkQDOVlG5gnJ7gYsnUTeywkRm2AszIL1NN/7SBkvc7eILo2sLVCLZSNv0hD1dXY2ahkrp5IMUnTMygBrPJ+JYRk+82O0saELAu9oeoObA2PaopiWNSsdr/dv8QsgvbqbtKVTq9u8oFjlLNx/vDB0uN6EIWykn2k1K4OmzHaxuoiv7qIhkAVgxBuMUEDcmW3tYN2MHexve0NZiKoqx/mWCbG9CB7uBtLCiqviajKytsd4GRbXvtCKVbXDxaRZc7eIGdVO12BGgAjfiGxVhp07SaNvbKnpS3xW0MC1XzLNKovmUj+4eJMPyFgRRlf3jzH67OogUInUWcmqEYVG1BtXaWpBG25lB9Wx4l6dIsGQATeSWyWR5h6Lo8y3x7r5gC/sAraC5IosLuG+PVwYtsbPQB4kBIAdyNjByW1jhRIVZAFJ2g2VY3wYVYK1sYygcYHiZ+0IORtINCsDQ7RJW2vjxIh32MbsV32qEK0M71W3iTLsKHFx2qhdSe3R21XLoXqIxkeeJQGkE/7S3NkDkAyO3A7XGguem32F1JgGPXqyXQHaF92MA7DgRgxIGpCWBHPzLFhJI22qCRfEIpTEEy9IFVuTKukqNzfBhZcZ5B7Q2SvaTvIMbaCSbmUZltH4sGamOyitqiqa6I2jCWAqULyqPcVFd5nbEMmQO254muyAVrtvFkBR/zGgFVcaEftC0qwF9t4SaWbfiMbGCLUVJtWFovqalIF9oIVg9HiNwqcZLUYB1XfIM1pocgDjSo3HeGq+0cExYBUkMpBuMVTf3CMMLy4yzX43kxr8bGPCEBh5grj+73QBChUNEXfbtBdgBsSfioaKVcGt5VA6ifO8KUpOr45hLu1Kt3tNGLpnznTjGoztdD9LTp6dxb/AO068fHemfZH036UNK5M4uuBOuFCigKEviSxPTJIq/zKqWWoRbvVEcXvNC3xgjbb8RZQxpYCQEGQKAo73HYsa2BwDBJqVro1INuXox6YfGfcN5XTuMurG455EX03V6W0MdjB6pvRcZlPfeFPU/y+T02PtPBmf6lhDoci/cvP4gfUepX+V9S6OxEAdYr9MCx5FGQYVYEUd5WLIRaE/b/tOd/NaWNHa4Qz6sgZfwZLUM+s5B6CebnHJZslpxQInY+pY66fFlY8kipzVK2K5G1Tzd3yasUAFbg7SkJ1aeAJHTSxQ7iWhrt2nNlHb+ow7y9akau9UYJIbJY2gsDZZTtCmJpU9gZNqJqzA16l2G4lYnIF1v2kWtI9qGz7q58QcbE0rC4IJKksOd95Ede3MIvIu+x2Jjg2MYxQuZiTZ7g7XDymlFDYiERlVvxLa2WyOP8AaQJ7RXJlojDk7VCqIuip38SlQE6v8QsZC5CCLHaCa9XY7RECATk3JjCDZA+2v+JWQkOU4sS1B03yQO0q4zqjHKBe3eNBDMSooDaRUZiKIG8hIU+3ajAIHTZbgnmWwRWJX3DkERRYk03HmPxZVx2furt2hYTe+hV3fvGY8ZQEXuOZMmRchsAA/HaWzrorv3MiGIAEBvcRbhma1ewJCV3HcyISr/kUI1FmkF9zBzOCSSNyKhPpv3mmHcRZUPdGx3uFiitgEcSKoZlJ4EsDQtE/iFkoKBjG8Fq3XUSy18xekPe3EI+xFU7uRZimZsJ93eDTMqYwUKj3D7oBJcihXmEraSH3APeML2bUWZFrOC3jdTcLJkp/zuYexbfkntBzt/U2UVxLBdrpAu73kI9tg7fMWqgDf9hGE6dq2jALEemR3IqTFkJ9vat4rJsSe0vHYYFbrvcYmNBFCwf/AJgB7vah5h4xqtP7f9oJZl1LQr5kwOwtVeBKK1qcUD5mYOyj58Q0a9xx4lNUVFgmj+I1g3pDSQD/AMQUBZq4PiVk3qtmG1SKDIX3raAmQsSjg32MaHYkbfrJW++0aLTI2JfaedpEyh/v/SURyCLErQeK25lhpjFca7C7kxoAAx5EEYg390LH/cvxBqmYsQe1wWBYjavMDHqDV2jXDMpr9ICipVq/zDAqjyT2kDa61UKhNRoNuOx8SJaj7IB2Eog7cS96Pxv+YBIrbcyqMkAHaKCe4EnaGTsJTBmOw2lT8Id9+JaJ2O8pwe3MJLG0CyApsw6obSKgYiztFlqyEdpVWPe995Dj0myIJJD2vMYHZl9/aEA+Xb7YN2KO1yZebHEtSp3IgUP2h6Ro3MptI+TAbJTCzMhwWgLO/MvWAd5nbLqyfEIsC0qDNk2P2kAKtttLRgOYRZV37SKp1F3IVFAcSsje8eILmzAJcaVtIUU+0Si2lQBKU974g1SgDYcy8qkVW55hY6TerjL7HnvCey3IVBfBiXGqiDH5FV0A4rvEaNIJG8Ce6+K+YfpgqBq3G8IOrY64lrj9NdV3tNQLxmh7uAYxclDYwFAZbMtQGYASCybF9zJjvUSZHsNW1Q64/EAMj3kHt/JjVfUDQ27xbUVJ7xQLVQ23kGoBTq3rbaCaCi4ks5NaaqMQh8Z1cjxLqo96bX94IUaQp3gHUwGkmu8Nb3rx3mdE0gDjvGaxZoXFXR33ghiCDW0o048ZKF8jUIJZdwq1W8mouvNCL2sAfqZbcNG9ulnZjL9JdNGAre4AixLOemC+Y01CpUkDvJ6Y2/zJ6h1iMsmwORzGhVnVpreDkxEPt3jAltrJ7SsvuoA9olV0+k6jD0mIKo37mbcfWJlGzTzoVmamPaNXIcLAA7XO/PzGvReoAOZZcGcNerYkWxrxHP1xGM9zOs+WDfkzAbXzKyZtCbixOKepYnVxDPWOauZ/thrqjqlZVrfzCXqAdQuiJw/WZcljYGGmTJkcgEyf2prstnBWwYrL1AI5nNxZHIKHkQHLMxA4j+2DcetNggcczSc+Tq8HpLse5Pica2DVHt1LY19p3reYny+TXQ6nHjbCqZMuwq6ieoyYMahUYlaozm58jPiC70RAVXZObMt+XfQZk9DlAdJPmEM6Y8NooBmb02I44lFaUHnecv7KH5OpObpVxGzXuEz46DWd5eGjfxIyWAyg3e4+JjdvkhrsG0sDRHaKbLpfjmHRAN7CA4Ba3EtsXwtdJYjeKZXBpdxztCBtvZzHhhjsd+TEiEYtSvddt7l+s2rYCgfEuzkbYcysmMKvNN3hfZ/qsVq1o/EQ96rGxMGn2hKWLUe8VMWzViA7sZMbl7Q/pG5MYcjTvp5iCTjcULMh+DjexHEr1L24qUS2rc7QXUAhuDCGeoS1naXa3dbxSMd6g/3M17dx8xDWl3t9+YOOkY+YLPYF8kcxe4oEwsNVtDWR3kNtZrmECGZR37w/sxkn52iaElbYJx8wkRQxHaAzkGgu8h1WNO++8GiVQNRgM43Hcx4T3b8eRFjEA2vtzJTVBGViCd+5jsYUbnmKYkkUORciKSpJO/AlQtzbyB6NAbSwl5KuwPEonc7cSLBaWZTvuouFgYa6a6O1iCzUbANHaWGXVsDcLmU7IulgTvpG0Q5Gr+oJMjHIBRojvFb6Tq3MqHKykCxt2EsZADURVpwdo049WJW4MYeRB1LXW47Simre/kxIU+ob8QhrH2tsYNNoAbbmoAv1LY89pYVtO+xhenRJv9Y8xfaiFe7reXSopFb9oZCheN+xiaveyfiS6puNwt135EoEOd9opUK++MvGygkEN332iGFsoskHYQwp0WNiN6kZAGpW28GXXtJFg8SmKxudQY7yjWsVtZgrwV/WO0grZG93EQBIB44lLk9pvcw3UFhpIN714gslGx25gQFiDVGowqQhN1cWLA9pguSxBvbxBhgQ6bHMpLLWdoWLUD5HEMEWb5PeRCmWgQDZgDV6bXwY4gFhR/Ilk3YPA4laZtD795Z7HtUMFtyNhKJ2rvKi8NkknkSihvbvLQgX2uQkNztIysAID3lDNXEmU020H09t9ppofqrpG1tKBNGuZQQEgwkRls9onlVhW0iMCgC6BgDI3EiFmvUaEuJkgXYBvasgBK8by8jqpAWCcg0kDmD8luDtW5hBS1e2tpAI7EQfzMoVpNSMgajwYzUNJ8wW3IqAkY/cZAtNNC7KS1RWrU/xKJVwSDwdgIwkE0P3gsBqMiKJJAEm9C+ZEY69/wARoo3tAS5J34EgFjaE6nTR5MoJox7neMhg1NUIR+4k8RSg1Gr3+IAKdiTLLqy0dpRa7EXpt9pE00gAADtGOdS/iKG35hI/uoyqZiXYntIE0vqq5N7K9jFnKwYr2j0GkW24iWDajttJ6oPwYJdy242jUq8YPuJ3hlADqGw7we9r+JXq/wBsC8q+7cxakg7AiOyBTXxxKcXxH4XVqfPMG7cywaYASHbVImqoGXWy2dvMrEBq1P8AtLHcHcXtXaIujLKprmCyVkG+xk4O8B3LVAKtL32lIoL6j34kLAjTL5cKsIMKqEsdzB1jfT3luUsAb+YvGCcmkQpoevafFQXxk1pMpR7jbQ7vIB2ieBRUoRBfGzVR72YWTkNxtxLCk1RoGNBYxrYgmqG0BzqsDgSVpZtO8pfbQPc7mVVkUAvJPMYRWIknjeDl3YaN7guSDQ4MIW9sgKxmBwpvVRMgrTUAYiPfewMeFjVkDK+rGbYjeKxtpFt9xMWcxZtrNbSsYLsx7R+E/wDhmdSGDAVBLa2AO1Qg+rHvyDF1eXftJ+Q80RzQAgIxVwDUtm1EaRtIAvDD3XL6ahjkbi6BmVVpdI33jcjbHbfvEoNTEgwiytMK4jA+lRYuW4oUu8EuRkAI55EgrIQ1X+0Ai7PI7S30jJpW/mRARfiREWsfvrcygLO3JhPuQqjYRWpgprkQrQo0Y9jTeTF0SCX9x7mVr9tv9x4EmttXwZVhuNUUDXspHMDSNu0D3WFY+0S3NsxB2EnsOVK45g6dRs89pMbDi5RyaTsLiojHc71KYWAexgM28J21YwR5j2okVSQAPzKdQ29UO8mP/VvxBO9i9jHlEbDZXevEo4xqI1XvCstj5uu8FKPvPEoYoA4PHeASXHO8e5TQaGxggDSCv6ymAW1O53+Y7GAT8mAVDd/0gXyRciYc7aDQkyt/TU3udoByFwLG3mDepgBvRi0Wx40/iEdwNP6yIbRtW3zCQUo3iKSg957QFF2O1w8ysr6u0pQTRrmRREKUHkGWhCm/8QCrAVzv2lFiDtX4g/J2pTkZgNj2lPpeu3morgg8eRKcU3tO8q/k0pd+IwAHGvxFBnAGreW5Le1TTeZRRXU20r02IIA3hrWg3zwD4lByMZTuY8MozAou3u7y1e0IO1QEFXe5+ZCK1N2MhqzlBWoKFVY2eebhKP6JNb9osqaBIvxKsOWjfgcQUUXfO8iE6Dq4lIQraeBIumUCPcLruJRsrsdpGc7g8QQwIPzKuiVNhxtCdgt94tmIo9pEbU3u8QmoyWtrsTILqiYStpJ2sSzkBNkcwhY2ffYSnWvd8xxF0QLgZCv2gXUHoVnTxUANvZ5hBrNXIwLrttIigbOoCQvqXS2xlhdOIE7m4v3fr4jyGvSYxW5MUtEn/aFYbT2I2htg9wIPMYWs5u9+IxWJ2ZSIWVVWh+1QQzGlIsCPSBWmFnmMB4uKVqHzLV9Q4la09dIBMhal3EvGFoQXOs6ZVAxAAaOBWvkwWUaQpEEOo2HMuojohvz5iyqrvzc0CtG/eCyKE5hNKH2nTzIg3smpLUDbmMBDUvEgWfuqQWu3eXkQiyO0BLLWZBGLVxDxgadxvCUa7sbCASRyZRae0Maigd6jwWyKSRYED0wN+8i4AUDXeMWlXUTK9IneUyMzBaqaSrdw+SAyktVyxiKk6uZYagSRM0WqnvGOKAVealaq7QQ4DSoXlGgC9yZFGmoeVlJFcysRBYahtH5JFuCgBI5l4QC+qXlyaiOKkR6RvmRb7WctuYpjZs95ApYk3QEoCz/xCYYUGmDsqm9wO0nqhWoymccyVKiObO23iWRR3EFXAa+0MnUDvJ7ExMHJJ4EIkXv3gjHS7cneTTd3tU0KZO8EMaMZrpaO8XWtiF2uQCX8CFjYkX5gkE7CWDoXc7yQMcEqDFeLlDKb8iW7UQZRW+q+0cCqjb7jEatTCTe9QMVDgdO3cwFJFEc+ZAx/WEHraSVYgvWPJjsf3frMwem37ximswIOwEb5D8tNv+RB1UAeRFlyyfrvIrenQ5oSg7AzE9peRgV3FnzKAV7N1IxDYxp38yivG9A8QmUld+RAQ22nioeRr+3eQAQD+IZYHFVwEXY+JHGlNP8AmBeNQTY5hjUBxxF4TqdRND46UuDYHMRSSyoNKj8yhTtq7ygRq+YsZAryUPxoVJ3lMCxDA73BOWhcEZQPbAdpGtr4MWzhCaF3L9WgCTtFaw2axwIX/wCtOj08GrljvUWw9v8A3HkxyHU19ooqzOalAZAAlqbMWrkKCeO8cUIFN2gKtqTp+BIe0Hua+1Rnpkjio3GB6YBG4MH1Gd6HEphPp+7TVysKDVuT8TQ4o1dtXMzW2sKRV8yxTWCEAE0fmAuF21UOBDVNezH8Q11Y18niPARjU+poANyNiZclXYjtRX3Dlu/cSiPaQPzJ4TwAYA2+r2wsaoenccwlwu6agdh2g4sdMwPBlXF4l9lNLKbEcEbgyzX2iVlIAG/apEAmkY2DGj2goE01wYB91RmVAQpxitqgWPcwUb3Dcqp08fMHEoRls7y3U217wJjNua5huoKcaYCsqb1UrG4fk7QsoGBUC9xLOPbUphZVp6HEmLg+JLQK9xe0JmIAKnaV7dJlKQQVvtJqB9znV27wiWago2gqDjc72D2hI3zUvhR6guPSdiYKopYEmz3EpgdVSymgHe/Ek1PyAgnIa+3tLIFBiPcI0bKG4PiCwuz5l1dBrsGEWAXYbmEFGkjYQQCDXIlQBYkV8y0LIdxcob9t4QFVfMCO1sDVSXYIEoWz0V2hKAt3CiHtUA8XxJkICjQNUHZrPftKxkj2/vLagKZh3/EtwSRexlOGxlSsLISa1cyAslMPBlUCNMrWrC/9oIJ0HUN+JdDSh0KSLEUzNq2AEJCQ1An8SX7jfI4gWG0IAVsncfEFvaN97lupKizzuDBAY/EA0zaV55FRStqJb/MoruKFnvDw7MfbtBVYshXJ5E0axW/2zPmAU6k+0mEHB2biTU8mOzAqFO0piSb4aTKVYLp5EVZJAhDNAJDE7wspIUbxSjXYuiJCxryI1peQ+2CjkLQlJYO/mGyj94QNSAVxLC1dGUFJuawGcgBFQkPvuLTHp3O8ZVC5DTCRZPMWqlsl1UIUR4hY6veSCmFDeD921xrixvMzB1JYcSiDHZ2PEILTSI9GGxBAPECnskeIkE6qmm10gGC2IEErCxePfGe0Q6jVtvHqNIAllQDsN4J/qI4XEE4HMQ2qye3aMCgjneXennmFAhf8SiX1jc3GK28ElrJHaNNBm1MdjvB3DKp7RoBdgxFRhRB7r3lTNpBYoQOblNjY+/sY5kveWlfaTz/iDGZU9wMbjx2+nzCCAPpPEMLTSHop0Wyt8RYIBq4TKb258xRQkyX2DsHg7SlUrv3MtEK03IlsW1bxh7C6Ee4byMvsA5MLUS3xLahUpkQKNAJG8mqlk1Eg7bCWqAsSN9pET1TpAEpr1ahwZYBsbQ0AZ68Sr5DiX1AfIi91ffaPumrjeTKEZR/q7wmEO4Q2N7itRbkR7gEKB2gMt8SIF0qqO0jpaD4lsLTftAVz9tSAsSivmQKR81JZUSsYLKb2lzV9qYnWCBL1b7niMw6GJQneJcUxEYgqBEPFspP6RQ3PwI5Rpx12JkwXjA1fBlZCAb7mGiXxvBdSCQ3MC0ICkkyWENjhhKRQQd4bAFalgAtpOnue8PGdOoHkxH/qgGOce4nxAFWI52jEIY++LLal4lY7LjY7GUM1AHYURJ6utdJNAyzQZmMWCGagNhAbhx+pkIugBzM2TGVYWP1mvE6hSO/cyuav7ZVY8rUqqu+28pcbMgY/ibCq3xzKKaaAPzUngkZURjs0JAVVrHeaxjVlsmXjCs1E8cSa34oFfSFUbEyElD5qH6YbIPEN8HuCg7VuTBhLNroDvtCpitH2gGWiek47w826ewXCZ+CQx10DuISBizaSAYJVlF1uItmKuKPMhT+d73g1Z258xJZtW/BjUBNDxIg9FAkH3VFgPZJhM1kgc1BLP2Mq4vWWU3tXEJLO20vFVFSLJ4g5KTIFUdt4wMVmW1H+Isk6uZSZGVtQ2B5lhhq35lVekkWGuAU08mxGEXQH6wMo0e4NYMnlcWi0nF0ZAGY7ihcrEzWaG0br1NxtL5pkIcmztsIKZS2zbeDHqQ+peIBVBZrYcSTwxiZFOujxUUBp3IjydSAjmLygEajx8QehepqqhAclWAHeTCQDvwZOHG9gRmgRdUeZbghgeDGalJ2oyBrY2P0kAggbnmUebjDi5I7xTAhQBzANm2XfcQWe1rk3LGNtJB3hDFpSyRB7AH33hqws+IsoX288wkGldJ3HEsgZjB9QbArKcKclQsY0kVx2kKEsxHMoEuqbAdoJbWoPFeYb4rqhxzIMYZh2hZQX+nmC7b8VD0e4i7g5hdADiCixUaB3llBqYeIsVwNjGitRbuR2hAlbIAg5SSKEYgCuu9DvIyBMjb3vKmEdMmom+I9Fq7G3zK/9O127mUGd8ZZRdcwueCqeyUEMMO/Jhqj1Z2EEgH3L2lPSiwZdJ/SAFIqzx2MIAAajyI8YV6jCWH3cyJhYQZFGnnxB0trteBGJg9LS4ba9xCJ0g6/3EWYmEuoO1c7wVVd/MYW00w3FRbvwRtJqhphdcQsKAtZ32lD3N8HmXqCMR4gwRoMK5PMFjo3q5dq1djKy6VAF3Iv4EQhAN8y3rQKP5ESjXvDYlgDUpEUaSSe8MkUKgOK3uUho1KntoUaluC2524kTa9+ZW4Y77RBADxUstp/MvX2glQVMIrGXLG4wiwRFB2UWBCV9RJitBVLk3LV4ijkK5COI0OLHmRMGw9olK1HcyZHFBViTvvCG6+aMmullKtoDKygADvK1i8ZBbmFkQncdooKTuIxH0j38QgT5jFcrjrzFvkW/aNpZf27SBgW15lBSgIJuLUtq8w9ZIMehe3fiLdwNllhhoN8mAKBjTTMZsaW57Rz2FuZ1PuDd4/I+rFtzKbpGrYwcZ5sbQQNzzGUKAPMghJ01cEWbDQ9AJG+wg5TqYaeINWEGi+8ErZHiFmbTQHYQcZs77SinY1pBoQ8bbitovIKN+ZSghhq2kMOLkbCUraT8mFtte0pwp4iNReq1J7xStewlhWqjCRNJgoaNljttLFleKEu7YntKZ7U+I9srULuG7yaFXTBI1AG4baTW8q0tqLbSyL4MLINvbUoEFfBEi4BcJQmjuYWXHZB/UysjVxz5ghyfmNqUQoH8y8pBWlgZAzgFdoSLW3MiCGT0wPMEuchvuIZUMItE92zVCxeIUTcYgKpqfnsIJ9u3JkLaxZ5EaoVXXlBHaMPts+TB1V9shyVzLrNhgQA3coaVyXcAtpWxBr1GB3BjRoJQ6gdwBFJVe0UTCJU7DmLNjiNBICclRr1x4grmBAFCxAfJbkgbRq4Y+NiQIvIxRbPIjPV2Fn9IOUB6MItDqwFv0i0yAOfiNxlUxle0zvi3vsd4xYcMhHHeNbMSRvMa0m4NxitaXci6c7gjcylzFRQMQx9tyX7breGbWkPSWYJrIbA3ii5014kRypBG8YumDTqHgRhOojTxEkhhxRjUFqBcQ/KqAuu8t0AAKfgxZY/b88wXznH7auzLJWp5NQ6W1eITnUR8wbDMNIr4MsfdtvBUZLG3aQpag94KE2d+JTHUfFSMiIpdjFqNSkH9oytSXcDWAfmFo8Q0EEmEfbt3ii2o+Kho+oX3qTanoKkhi3YmGfco2sRIO0YGOmJ+yBdQFFHbxLoZBXAHeB7hd/vDxPpBFSqFUohT+8LRQbbkwfULMNqPxCZyB8HtKKRauv3kDbXKRr27SKOY9p7GjOLF7GU4KqK7xoXWv6RTdl4owo2HsHmKTU13zGEncQSNJviMRWPdtpGXYiEFNXxL21Ud4wxaH2fI2lLr1G5CQr1yDLOUVsIBuW7cRRLDaoQyXQ8wHb3UDxAgBHJ3hiiNP+YJbWBW0hal25EIUVcONtoatViUMxA3EAEsxraRRs2y0O/Mt2tT5MX6gsqe/EZjIagTUvoRVvGNiAO0tMgxsRXPaEDo1adxFrubreNGok6duItUUEWPzUiOw27QchbgQuiKjceRB9yjbaDiJGzGGykA3+YETLsUcb8gyiCzEc/Epn8jcQWyauLuCryqGrRttvAC2tEfrLL6TVby2Y8HYyeUwATQ1jeUWXe+YZGmxe0Fk1JfcyqWFJIK8GaBjDVq5hYkAUQnQ3YI2l0LOE71VCKI9PYEmP1MNjFMCW32hV5aqKB8bmMddTfEi463HEmsBUtq3jNW9GUym7lVW5gWPvuMcACvMWD7bg6ieYFqQGqRwUO2wgE+4GMyteMQulkAkbQwKHzFauDL9au0AtB5lpQOkyYycgJ8SVcyyaX9pUCKFmozEhLSMQmSqmlUARe20GtVjtGFhcJKYwMnBIqGDXaGyUbkK2NpdAWQLBgq9kxjJsKlYsZBJI2jVpZyVJjN78RjoPEpVF+JMRagqbIsR4Fjbe4FNpIEHGzIwveFiDGQ1mU33GbMoTNjtNm7iZmRjt3kXMCu4NQVFMbhqBjuzzIACxMemQ6dQ35MFxuD4jQ1DjiWiq778GXVCVDIDB06mHxLI9NiBvJexMmiOtmAQyiMxgv7oOR62iKiWRvKyNTAd4ataE+IBAvURvKiqJIEt1ZlAAl0SbEKzxwYQCY73bb4hMoU7bw0WJZychAhV6XcauBAcHaMRjIQO+8rRaAkHa5aoyMCO8Mitx3l3sPMJiMlITf6QApK2sMkkEVICExgDmQwOltNSBSOBxHMbQVKul3MhjK7Nq4jFVihMI6W/MhY+npHEJisaCxcXkFsfiMTa5KDXKFkEEG7hMxC7cy6AU7yXRAkQCPW55M0IusFjwIggauI/p3Cqyc2IX2QyU5IlqN6J2MhN5NPMKgo53hVbAG+3EsMbrtJpDEA8RhVVS5YiiAyV3gAalIP6S+1iEg23hML0Kux3vvHIUQV3qKyIeRIq392xHEoM4/bfmCq0d+IwtVXKZLI8GSBbrbWOJYUatt5qXGEx7ixK0Y1UG6PiXGsKVCfiUxIFCNylSBo/WJZqNcRmM4tCa43gOb7cRtWgNRWMlmYdpfwpmoj3AUJQIXvIGJBSBp3u6qZNEuxN8GRm92kCUxsVKxP7oTTE913BbEdVCWh95k9X3V4igGBxnfe5ENbniGGBNkXEsDfgEyBradisFXCnfgygKIIk9pO8KZfPiB325gkkN7dxKA5rmRDUADau8HI68QGDaQFgjH/AKpqh+F1AJMoZAO25i9NrseIxVtR5jDTkf20RtIQG7QNY79pRbgjvHpVhvfuN5bEXZ4ghQaNyZG1jxUqzFF7NCUCdQlItNvxIGp67R7FPfYy1fUg2hOFOx/eCFBWhtCJkY0CBM7MxaxuY9sbN+BJjbSbYbSYFDI+uiKmhSddHiVqRuFkJC7y1R5UB+0fmK0lT8wkYi7kyGtxIXyz5MT8iEFZQGbYzTja18/mExBGlhQjVxmDvpJraEjbTRmIbAMa7XMgFbCS4nozXffeQ5TxFFTv5kpmHzFQwe6zxDVyx9xuJQMOY1Cp5Eglgdr35jEZADtvKKqAK38yKRq2lPQtmI1DeQqGsyla24qERyRtEXUYKygEbxdADTffmWb1arkdQRYO8p7ETQP+YAyXfyO8tduZCVAPtgATSizLx5Aw0tCdQyjaTHVkFYwGvvHG0JwAB4ihkoV4g+oSZcT2c1abiqBhmzjuKLV8wogRxLK8xSNR37x2pdJ8yLAEADeUy2ss5AZCe/aTT2UuL3X2hhENkyDbmS/EupYmMhAfBgE7mFp1H8QBjJY7yM4bgzUZD/5hY7ykxBaJMjsC1DiFDdvtDQ03MWRSlhAVjQ8wjS3u4gk0d4IajI7XAms3tHBvYL5iFWjcPVzL6Fkg7SilDV4lIYxnFaYWBDbk3IrDg7wNa3XaGqgIWG5gR70bHeDjyZMZDfd+ZfLDyY0hUx7iS0W6482PWuzeIiyvaWGs2u1S9Yce4byr4ovux0OYKNou+0A5KhKQ4JjEHQZbreLFBSO5jE2NGDkWmDVtJhi1GkeINAA2LlM4Y0IYHt3ieASBVQmouxxCDXYhY8dtKiD8Qcild/MMnSaIky5LAFQYrFfBgOmnjmMRuZKuj3gIolrHHeGcIHujigK7QDfF7SqWWo1W0B32BA3jCvtlHHVVvUBYcnHvzDUak3hjHqfcSgLfRIqiaAlEhhXcQwAf0ghlW77zKaoLsDxDQeYJYGqlsdHfmXV0JAs13hqhCbiCgLWY5dxVyoQq7m4Jxkt7THZNmAErHu0elpJRiCveWisguP08kbmQg6bkQOJceq22JlHGtmj3ghiGIPEZewl1dA+E7FTKJbTXeNyNooXF8mJTwihzYIh0RUgJAuCrEtzNKJudj+kokcmVkHfvBY2oMlQwjUfxDxgcmWiqcdjmBpIsXzKyLMzOl8DwINCgW4hsNOPm4hdWwPEmr+TiAFJU3BChiBzAdyooSI5IJHMIe7BRoA2iVpdzzBLMV90iMHX8QvhFbQ+8u7J1bQcq2QR2jK1jUeZFJc21jiEoHPcSDHdgyaNuaqGbFj7vzKRD7jzDQUSZXqUD/tCBAIr5hORssGwRYl8jUOYwXqCtplZEFCu5gKhLgmMf3HaAKgAUIO+qTcExiAMt9xAlE71RlBbO5jByFi2/pqQfM1ir06VJitZ2h3Y2guNwBM4CX3E+ITAf2biCCBKY1xGBhpN/MEA6rgK+rYwyTYriQEwtbEmOhdi9pS3pZebkqU0AXVf+JamtpWZintUbnvFqWLX2hWoMNMXlTVXiWFBBhadrA7RpCkWhtDyONIFcyNuvtG4kABUeYWF7G6ljIBuYdLxUootbSGqZ6YEd5Ge6uFpVVFjaCKu7kELWRK5NyUS23EooRUIOtrg7gG5QJ1fAjSQdo0QD20e8DQVNjiGSFllgRY4jVLVi1i5A3Y8wlROSaisoPKcSph5OncQRmB2N7wAxod5aizZ7Qo2vUPBk4gu/G3EE5NuJFzDDuJaMh55i/V1EUKhBQ3O0IYNvxDV13oRTE2AsENpaVX//2Q==">
            <a:extLst>
              <a:ext uri="{FF2B5EF4-FFF2-40B4-BE49-F238E27FC236}">
                <a16:creationId xmlns:a16="http://schemas.microsoft.com/office/drawing/2014/main" id="{03259060-C42D-4D82-B093-A4289A474E2E}"/>
              </a:ext>
            </a:extLst>
          </p:cNvPr>
          <p:cNvSpPr>
            <a:spLocks noChangeAspect="1" noChangeArrowheads="1"/>
          </p:cNvSpPr>
          <p:nvPr userDrawn="1"/>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7" name="AutoShape 4" descr="data:image/jpeg;base64,/9j/4AAQSkZJRgABAQAAAQABAAD/2wBDABALDA4MChAODQ4SERATGCgaGBYWGDEjJR0oOjM9PDkzODdASFxOQERXRTc4UG1RV19iZ2hnPk1xeXBkeFxlZ2P/2wBDARESEhgVGC8aGi9jQjhCY2NjY2NjY2NjY2NjY2NjY2NjY2NjY2NjY2NjY2NjY2NjY2NjY2NjY2NjY2NjY2NjY2P/wAARCAUAA78DASIAAhEBAxEB/8QAGwAAAgMBAQEAAAAAAAAAAAAAAgMAAQQFBgf/xAA+EAACAgEDAwMDAgUDAgUEAgMBAgARAxIhMQRBURMiYQUycYGRBhQjQqFSscEVYiQzQ9HhNFNy8PGSJWOC/8QAGgEBAQEBAQEBAAAAAAAAAAAAAAECAwQFBv/EACcRAQEBAQACAgIDAQEBAQADAAABEQIhMQMSQVEEE2EyInEUM0KB/9oADAMBAAIRAxEAPwDlWoH2xbYDk34jGG8rUON6mbFZ+owriUENZ7iILWNptyIuQUBczPi0HiYsz0FqN95Hv8CEmkNZhZmUihEgUN5YNcyhQEWbuFPJ+YIBJixZPEcvtFmAemhvKFEbytZMpQeZPaiVSO80BtKfMzhrkDFjURDmyGuZeHqHx5A6miN4pRqcLH5MCqBTbx7Ha6TrupzOr5XAUb1fM638/l1A4U1V24nlel12FN1PQ4PqmHpOn0Bbb5Eaa9F0Ob1U1Zdm8TYrCuRPL9N9VxYVLu1km68Q2+ujIaXYeZqXEelYqwKahZmYp/LfYzEf7TndN9QwYU9TI3uPmZ+t+qZMwLYRqUeItg6HUIvUEaHAf57TH1KdZhZEfMrI21rtOE31t8TexCH+Zt+n9e3X2cyk6f8AExbKOo7fy+MDHmUebNzJm+p5MTBQ5ceRF5vp69QxyHqPTA4AOxmPIvTqulspBG3i4to3dRkzdRjBxgn8HeM6L6nkZhg1UeKM4jdQ2Gxiyll8NO3/AA5jwZdWfIA2S+TMy3fCNnWN/LoMmRbHkjcThZ+uTJnX3E0Z3fqvUf1AiKpA+anA+q9Ujp6SYAH81/zL2tdBepOfSuFyK5M6/TdQMOEKWBnkfpf1AdHlZcmOye83db9X1ofTAUn4jnr8pr0JUZiMjOBW4nJ+p/XMOMtgYByNjOC31HqihUZiBOa2Q+oWY2T3Mv2/RsdJ/qmUsQhKxGXNkbkkk+TEA2LHMtSw+6Z3azpRVtW8MACHRaCVIPxO2xuIqb2YLvvQ4lu/YSgtiPbXoJJqUHrvKYbRJNmZt/EZtaNfiEmdlMQoIEok3zNQbi3qLfeJNiVhapb8yX9unP6Fj5j1mfHvHrtMtvSfwsnvc/M9RPGfQ/qWPo30vsCeZ67B1GPOgbGwM1xZ6cep5Nlypc6MpJJJAkkkqABDA3M3V9QuJNRcCvM2Tm/VsCvgLFNXxMdeIsH0nWLmYVZm+cX6Jk1bBdIG1VU7Uc+SgyFgPaLmfOgfGdYN/E1xWY6Rt3lsI4OA4cHVEadz5udPXjC6lND8zn/UunyeoHV6HxN2LovU6cUxBI7mYn6U/pesTK2gGzG5ndNxuJxyB9Oz6tV2fcKnWx9QmfFqAPHcSy/hDkbUoPEKczJ1bdO3uHt+Jtw9Vjy4wwYCalhh0DMSMTES1yI5pTZhEWKMqPJ9X1IORxlyULnFzMrsytTKDtXNT0H8QdLgXE+Wtx3nizlcNtsJw/xavqsWMt7IlUqNyC1u94jcyuayATvFFwj7CGVI3Bgij23lBnJY3FQtKsvzEsx4qMxGRTkGlN9orJv8wmctYgihIA1kiuIDIw3l5CQ20rW1SonpkrzFshBjVfUILah2lQqwBRiSxBjH54ij+JuLFhiTzGWNNxQBkNkSrgtVmGsQpoxoyiuJMRqwIl3zCzYkIse0xGLJTR7ta+ZkZuDUP+XdlsDaJLe7aa8eRhj4uUZGxgGmFGMQaODchxnI9naEU0DfeNFP7oMKxUEyIEqYOkw1bfeMJFbShIHaWcd95dgGC5PaFCRRhEWOIlyblhiBzNYLoy+BRg2SZfMKqjLAPeEBDB7ESILGw4mgr7ZnAHaGXfTtM+EBkUjcTOTvHnISKMz5ObmosQbSisgIMsm5RXEi0ZZUV8wOIUR2MhF7wTcisZQ1V2lEQluostTSI9ExvxKB7RJ+ndev9lwD03XLziMuxtq1BZdKy8bzCU6tPuwv+0E9RmQ7ow/SPA05um2sbGZWUq28YOraverftAydTjYbDeZsUtviHjWzvKUht5Y+67mPIJrB2gMTLc33kUVvKKQm6MaR4g6lho6j8yKoLUBnCmMdpmcW0sQ1cu9jmGmUlhZ2iFNGGm+QWdoo6adQAAFEL1Sx3/xLy4enGFRjcnJtvfMmTpnw4Q4YMe4qYzGcUy1uzH8SJkcmkFxCsWO8IBwxKnaZZ1rbqXJVXuwePM73TZQcWNcy6VPHE8uHVfcTbD/EY3X5sqhSdvian7bleo65PpfT4dfpYyx7kXc5KfVBjDJ0mMKvxEnJg9D+ozMa8zn58iILQUI/+Frr/S+j6v6mz6eoKJe9y3+hZh13pDKuRRuS205f0/6tn6HV6ZtTvVzfh+rdS+U5dDMW7DmQ2U7rPpw6ZkOXLj0g0QOY3C3qOqdCdIH3EGpxfqnV9R1Gb+srL8GB031PL0e2LvzfeMmpsleq6oY1wlGIXJ/qJnGT6n/LlsLKrEdxuDOb1f1LL1J1M5B+DMoZibJuWl6dHNl9V9S7TOdZbe4pXM0I+24mWdB6gBqUaaC+ktY2lghRZioYv+0hyGAMw8RbMWawIgb6zE7KZGdjubl4smkUVjy6nGe0v2xqXGRWFx6m5mJ0OSeJp1hk9sXTQZMSsbDV8RPp6TNHp7XctUVuZvnJNajPdRbTW+FasTOwAnSXfSqU0dppX3LMwEdiuFhqAXG1cBaHMO7nN1WABNvS/UOo6P8A8tjp8TGlExvapKj0f076+M2QI/PzO9jyDItgifOdDI2pCQROv9J+vv0zjF1JtT/dNTrPbFj2UkVg6jHnQMjA3GzowB9XIO3iCmYE6SKMaRYi29pEl8KZKddSkGWDcAoSd2NeJajFiwHD1RbWK8ToDeYGwZBn2J0zVh1L7WEzzcWmxPUqXXSAT+I6Sas1Hnevx5dgxOkfM7PQZFfp1oi/EnUgIL0hpxf+oJ/OnCg0HuOJz/5rXt3MvS4czh3UFh3hY8CY/sFSumdWxgBrP5jpuSIz9ThTJiYMB+04S9H1ePqGbBkUYua7z0WZdWMicTNky4ydFUPPaY6nlY29Fq1BWayO4nQJoTz/AEvWPi6oa6IPNGdoZ8WVQNVXLzUZeox/zDFXS0O24nA+r/Qemx4S+HSjDehPSFkwNeqxOV9ZfF1OBhjPuHFTNV4rKhQHg1zvM7IxFgR+U0zKYn1tO3aZ/wBc77IZG8yWAOd4xyG4Mztsd5Z5BLzvGBrNLFWDUaNqqVBI+hraTKyubHPxKZL5gqg1VMqGj+ZYxM0cE0wkJjQivSG4uLLlvxNTZALBEys3uNCpqIEsuncR/SoHUirHiIteDNnSFV7xRiz4PTc1sIkKbozqdToIJqc4g6vialUP8uW4h/ybab2nS6JFKe43F9Z/TvTxJowYxTaTNAW+8xMx1XDTL5MVDnw29j/E0oKSZUfwYw5iF3k8iNu3iLc/MosTvUPCiZGprlQq4BBJqb36XEtMrH8Sjix6fmZ+wyDA5FiWuLJ3E0A6drh+rSx9qMbYyrQHFTchLEki4l8Opye0Tr9jHplhLm1uktfaQDE5MbYhuJr7KQcZgkVGBri3M3FTVcYhFRIMIGLA4MA1GWzhTMzsblaieZPqmNDuGG3MQwNytVGXZMqqAhcSwRKsQBLXLC3IR7peqoBNWmu8Te8eqB95eQIFojeTcTSvUNQTvJLAuaV7kfVm/uw/4hD6vi/uxV+keekU9orJ0Qo7R5aUPqvRNswA/Mv+Z+nZDftnmfqSen1BXiIwbGzxJ9kevK9BkH9s4H1DFh/mf6IGn4mb1AODUD1d+bkt1oTLQ2gVtCOSxKBBFXMgOYJaoW6mq2kcAwBJviTcQgu20irciLLUsHVcjq0oChvAvSTDxBS/uO0HVQlIhyN7TB6dL00ZQVNVKOXJkpC+wiVBRaLGQOAbmGNppBSgITuVWhEHNX4kGQOYxFk3xNGDrsWDCU0W3k95ncMvbYxBIUyruHjOWPFCG5Vl9x/SZgygXcmsGMxEYUfbxN3RZsuHfVzMRfTuRKHUG/iPJrd1/V+sNIFmYWYrVx2Mqx1cmI6h6bcxAJBO9xuNqHmZ1yr3EJHpviWo1qQ0YgP9x2mdXs7bQ9/MwHlVHEpiCu8pGFcwCdRMYBdb+2RHK7SnBA5iseS23l0bATUEtZq4Ou5dhd+TJ+VHQrcXLWr2ivUYnwIxZr2s8mXJdD5lBalmjNZGsB6hO0FoVC9oTDabnhqQoQ0+6DUPHQMtV0cfSHLjscyj0OUcGO6XqwigVNI61e4jJTbGAYGx/cIRHfiPz58bjxErkFVOfeRvm2+wOxAmPIdZsTXkyDitpjyEA2JJUrb9O+p9R0LjQxKdwTPZfTfq+DrUFMA3cGeAU2N4WLK+LIGxsVI7gyy4w+ng3xFdRXp1VntU8t9N/iHIjBc524ueow58fU4gytsZv7faHoPTFlGlht5uP1C6vfxMa4shzMdW3aO9N1cE+79JJauHyrHeXAyqWXabrIlbVcW75NwifvKTEwStVH4hYwcYPqNfzM+VZc4Z1Ku1H5nmPqmHN0vUrkDagxC7ievzYVzgAnjxOd9Z6fD/AC/9SY6lWG/Rwy9OPUZSa7TpXc8f0/WZFYYsD/jUb2noenyvixA5XB/WXnr8FjcxAFk0JjdsWl6APzOd9Y69hj/pZQB37Suks9N6iuCSL4uW3aRxcnqZvqbjGxVVOwAuaX6nLgNOxA8gVMnrB+uc/bvvU6z9KuTpybUmtwRdznz6HIz/AFJ8lgP+o4Mw/wAx1BtV1GUuF1604Exhr3A7VH5cGXpmp8bLfg2I8I5GUnWdV3L9PUtgQ+pDNkJJB+Yzosq4sg1naM/TOMTLpMs4yy2Bc6PW/wAu7BsdA9wOJnOkLtQMejGA4ip+2TcTZrBG9RGUgSooZbFStSht5WPSW4h5Maneoqr1rXMH1COJQxqRBO3EiCf388zOUbV8Q9RlI9neaiBOM+I3GCghKSx8xoxM3xGhbkMOZQWlo0YzNj0LtzM2s94nlWvGwQQM5DiJRrMdViEYmw2dt4D4HU8bToYfa/uG0PqSGrTL9hhXBkUWRtKfWBVXOgj2mkiKYC5j7XSkdOaFMscoQNY2i2IEoOLj2ybkyaiK5gOxHPEEt7rg5CWG0YLBBhuV0Cpm9yyeptUtituLKAtSjl+JlR7h6he8n1xDQWf7ZCWPtcWJQyBdxIHDtuZLFIz9PoGpTMpVz/aZ02xaxs0DGvpMVYWJrnvIuucAfEIjbadDJgx5Ps2Mz5OmbGL5mp3KaxmzKEM2DvKudFVcu4NeIQPYwK7xqFe8Ar3kAJMBoUXvxC0KJEU94TqVHmYZCBp4iMhJaNsyBQeZfSlKhYx3paRdyAVxJYY1dGTaPpxxxeRVVSTtCIyHkzN1QIxnvOrTyH1em6x2U2JhV6mv6jpGVqPeYV3M50Gx1S6pZSCzGMLmVDXt5hYgQ3MUdjD1CuYDGO9DeUGAXcbyY94BHuMKiN7qMYxCjaKAF3I28Joy9iAJVELG9Ol7uaioDSx4ELE7YW4sx1XusplpdxvM6zovUL7mKdjLCuFsCL+4/MiGqEZCWbeXiPp7ruZnc6YC5iDLg2ZcrstHiJKkjxLGVnFAQqJG8BKmud4YI5AqC4riCjE7Si2y21RiKh5MpcFm4TYNG5MngMDBO+0W5GQ1BU+oSJbqqCxJIgTiUSxjFxS5r2jFNnYzVlU1MiowBh5MoYiuIkiGDQmUML6V2i9THeCzjuZaODtAKz33hjFe/EEUDKyZiBQkFudJ2MsMSZnsk8xi2DzLg1ruI9FGn5mRGWNDkCwJnzqmht6MvVvFjIG5jABzNa1Ksj9JRuWCG42hqs67G9K032l0BCbaCqlpVEH08GNGQkTORUsMYU0ubjEepm3MYhoVM3mVdOynUtiYnBBu6mtMqkENMucgttxM5S+YWxPaMxggRYIHMI5KjMc2parxNnR/Uc/SMArkr4nKGQHvGh7HzHtZXuPpH1XH1K0zDV3udTJmVELWP3nzNOoy4X1Y2Kn4m/pvr2bG39Ylh+8Tqw8V7nB1ePLsSAfBmjmeFyfUM+dhkwGj4GxM9D9G69+oQLkLBhyDLz3+KuOwzBRZ4mTq8Z6rERjdlPYia6vk2Jlz9dh6bIMbGie01159pAdGmbDg95LMPO1xPUZ8PWYnxOCDwd5vTNjypsbBnJTA46rI2NQynvMXx4ajzYv6b1xVr09jUP6h9VzZ9OLBZJ/0idD6z02Z1NYqHiZ/oXRlcpbNRaYz8Iy4un6jKgV8bk/907HR9JmVBh9y1NP1DLj6fEXTHbKOw3jvovVfzuMZNx8TUk3AeP6XhwoX0gsdySN5kz9Vg6cEbDadvqHCYiTPA/Wcyt1jkHjaXr/z4iCfqUXrv5hNq2ozqYwn1cqhfSF3sbGeROZmY7zX0nXZOmcMh/SZ9JK6P1j6FnwZQ3Tk5VbkAbiYG+jZx7qc+RU7nTfW2IByAk+BJ1X17CAdSb+K3k1rI81n6f0+CwI5B7TIWadLrfqKdS9otHuRMJIF3LGaQdXMhfajvGAqTsZbaO4lZBjZR2jSwP4ijtxIgL7DmT2Hakiiy6pTKy/dAocy4HlEKxaYQpN8QSW0y0LGEMRQrcx+s+ZnKk8Qlxt3Mz5X8JnybbxaKjiG4vY7xVBPtmkMXEFs8xbZfcQO0pnOmLRBkPNGVTVyamAIjnChbBiFXQfdv+IWQ2NjM1kS5KaVkfeI7yybEmImWjvwYm6MjPR3lM1zcimB7EHWd4sErLL2JcDVfUOIltmkDESz7zXeWKHjiWGvmNTHRphCyogG0mw0OoFYCtRjBjBHiCMQ1bmSYgkyeDD9QkxeimOkwSSrV3kyB/qUY1sq6d95jLe7eFzzJ9QnqCDekTNNvo6jFZMYUkGdebPSwkNHDS4+YmrahHnCyIG5EtsUBFGpegjcStViWrQi9ZEMZCRvANSu+0mA9XiUBvLFASwQZEUaBkKAi5TrvtB1adjGK+qGZuqQnG34nnh9b6hOd4T/AF7I6Fa3M67GnC+o/wD1OQd7mUEqJuy41y5GduSbgHp18zGUZ0eWWNxn8uoNAyfy/wAyYEsP3k0kcx3oG7uEcLERilo9bSNkA7Sehk7CWencrZ5kwUnuNQsmM4xq5gLjyA8Q8hyFaIkCw9w1cfpM9MDwYQuXDWzFlVTdXCLh2vtMIY3HgNpviYsYrX6oAqJ2L3UUTXeWuXTxM4yY+MEHUN5nGC2+I31mZt5MgKLYl2xR4sK49ybkykDiJTOeCNoWzGwdowA9suwqI0spu5rcgCpmyZAGoTcIbhzOpE06/UXeZcLp3EaXHaZsRNKodoGUgjzCLLXzFkVud5YEaTdgRiZNO0gzU24kdRk3G0rRyPcp+eYONdPeG639pmUKIPeQPpM0jRo98RkxAm14ll0QMTxLIuUEKiQPR3jA1VAWRTvUBn8SKdxcmBwau0amXVtxFayBsIJezcg1riB31bxyAjvMeNiI9XPMlGjYbyg9HaAX1CV+Jm3TT2YEfMWGIkFyTpzZY6QLvcENCI+JYVe5nSNKDEQgbg95RNGLcEIKtcom9yJZ3lHi5nTQHniWyhl5qWGBEnPBl3fCVMWOjuY58Z02sFVoSHIRsY9Iz+o6tRFwmIfvRjCFYXW8Q4IupkPw9Rkwfa23ieg+n/VcIwBjsw533E8mXYcjaHhy9rqQle1+mfxFrzMuQMVvZq2mrq36PrcyPsXHG88z9H6zHgyhMn2T1X8l0HUoHWlertJPNmNQTf8Ah8YPq2o/SN6Tq1P2UfieT+vZM/TuMK5y2M7/ADMXQfV83TDRuw7S/Y17H6pmXJjI1gfntOJg6hulzF9QI4YCczrPqmfIbIYD5iui6sJ1AbqBqT9wJLTXti2HqsAOqmrbebPp2FOnw0P3M88OqxA42xJQvehtU9P0uRM/Tqy8ETXPmlZfrHVjp+lJAv8AE8J9UynL7mUD8T6NnxYcmIrmRWX5E8p9Z+l9P1Ptweyu44k6l0/DyBIB2jcbqvMZ1HQPgbSfcR4mZsZ/EOfpsxZzjsjcRWbM2Zt+JlLOveUrm5JF1v6LpRnyadYUdyZ0c/0fFiwFlbU1XvwZyOnzDGdQ+7zH/wDUMzErqJX5MqxmboOoW8gxsU8jeZnfSZ0R9RfEumq/WYcp9Vy1bmEoCQaIMZj9puKrSZeveEM6jISKilVobMKlaoDFAobxyBAsy6pXqEcRg0m+0IE6amdMhMZbEijIBcEGCVPbeNKMQLMmgjcGIhDITtB9M4944kA7yOwZal0L1apABW5iiCu4NxTu1y4h7AVsYokqeYsOwMvVfMv1DCusbRfptwYStUMuCseYAXGO5g+nvISblg1KC2qqgMK3lg3DJ24gAMhO0jNZggAmGVFb8yYGLkAWLLFmi2O0oP8AMfVTjaiwbkrXve8AWV5hY20neRC3J1UYeNq2MrKdXEX+RU17itByVMrsWaaMaahxF5MRVr7RMlF48GqmBubSA2ECYkdkNiPOfUtVvM9TahGXEEO0VxDyK53owQhM3KqAwoQwtKKt2EaaG5acw0x3+fmURpPzJoamPXI/TkysWbT+I4ZBfMz5iNJQt+JTY/8AQI7bRUtFpfEv2a1lOoGoJ1Exjr7jvIEJ4M6T00TTlqAjHR0A3jMKnVuZeW9e0zvnE1ntxvI2RhGnVXEWRfKzaiXNQ3l+vfaLrbiUKB4gOOSxsIPrAGiIeFQZMnSi7E53vLiaDWp7S9SeIp8RXvGYsDMLvaavXgNxojC9IgOvgAx2PGQOZGQThevLFZciaUsxKKzHYTV1CswA7QkxaFB4i9IzKjDILEZ1DAAeZoQ2fMV1GNSCb3jRksEQFyG6AhBTZkOpN62m4o9yNxElLbeMTLqaqmsLjZeN5NwY10r2hAgxzYATtxFNi0naXZQvSdXMjXq34llGEoY3bk1KGrjTKtcGGOlVNy20HEGU8ydRlI2Ezt3AGTSD7TJiBJ5lIC3a5pXGAu20XwM+ZWH4g437Rrqd7qI0OCalmB532uV/L3vqiNbAxwyErHmCEBPmFjYE7iCKPMIACQaAQVmdmAbbeR8wC1Eo9tJINSuR2qN1fMQGsSg5J2jBpV/mNTNvxMyCxuYxRRmKjavu3lkbxKNttGI4ETpqXEZSNoOgmNBB8RTGu83PHlrVEEQGsyyxMoRetXV0alhDUlmtpav5l++KWV0mSzDYgmMVU0+Zr7ShIcyHeEUF7SvtkoENpMjZNuIvJqJ2EE2RvJqIzAgxBUg2IYBBj8ajvCB6dh/dN+HrcuAVjdtPi5kJQdhB1gcQ16dPNnx9RiJcAt5J3mboejPUZ6WhW4uZvU28RnTdS+HJqRqk9I7w+lZgtHKn+4MQEXACmT2v5QCpmb6tlIA1V8TF1OVs7gkkk7bRqtvU9ayYW0MD8dv0nQ+hfWc4048vA4ozzuTC4Wvd+DH9D1K9OQWUH57wa9h9Q+rY8aqWcEXuLmPr/rPTt0v9Oix8cTi/UfqGDqcGmrYcGqImPBnAWnEm1bWpcmsHI7Gz2iHK5j7lN+YvN1A+0HaLTKbj0zaY3R7Ek6gPES/ThJ2+mxK2DUWIPlTOZ1eQF2A3lMZQFXtBJo2IxF9pJAMzlqY+JUF93MvSFEDWIQZSKMIo0ZnyE6to16U7QNibliqU3CfccyiPEWSbhDkIA3kLARNkGESTAcGDcbRosEb7TNjFQ9dSYNLPaxJdl43lDIDtDCjmT0hLOch3i8jldppfSO0z5NLSzyUCNq5kaoo2DtKJ33nTATbG4WlWWwaMvGNvdxKI32k0DvAJIlksDxGpi9QWZfQBHsSyB5kGIqxFyntTUngDwYa6jxIqhuY1AV2BuLQiirSbmOyrq3i1Gk3EugQlwWx0Y4tFGyZYIrECVZJhUBKJAgEJapq+JaEES+D4mdQ1bxiQW8LEVI928L2IbWYQtkAHuEBAlx7sjjeLrHUuqIsuni4jUL2EIsAOIBOrgRPAdhc3xYjDoB8GLwAiMOOzM2+QJUUT3mchixsbTSQBsZdqBxNSjJQkG3Md6YZ9oORdJozWrHVQELCH2nzINpO205ahSqGJuWF07CEtY9+8l21x11fwuqVaMjY7JMZYqXe1STq7qazsnsMSATxNjD20YoLR4nWd5GtLXGx5lZMfgbzTdCCCD2k+9TSsJK87R/3RdDVxvCuuJnq75S1Hxit4WIaUgh65hB6k3wapif1kul+ZWq2lOZjdQKi33NwnFiVj2BvmRTZNygR7RtFZVIW7Ee4EVuTvvLKF4k8xXUithNYIHaKy+47yy+dGfBjr3RjNXEYFIXxM7qdW01u1TsZYLbReRzdQxYWjvAIYG6uEWG0rvIBr3lE6huIV6V2jQYWhzEZ03sbzQrAr8y3X28SS5RkxMVmhWLcRRUK1cGNxrRuXrFR08mU3tWE/uMWR5NyIQ3uPEJRUeqjTKOLbVNfZSlVuYZIqmMWWoyjRmgwICPMmJFLQcbUajGYJuJKCyUvEAMb8QRmLdoV3IHaWqxDRtt4kORtccjDgznUMVjDQ3E9/iMRqPEyGajxAOrmozXtLSnl1qFW1cSiTW80NhblRcA4j/cKljRBzaRBXOGMYcWo12kHS1uCJ18YoDlCncyx1APeE/S34iv5cAx4waFySmyxWhgNoJUmQNLjzFEMx2gnG17XIPUB2jxqIAQd5qxBSvIEyHVe8sMwiwOyhSauCFoRQJJuGG8yKjA3CJ0rBc/MWWvaGVl7O03dAcfqBsm9duJzwneT1COJTXZ+pZsTqBjokfM5LvRMiNq5NSiRe8i6Xrswzk22lFVBlaVMqLDHkwvUFbcxZYDaUGo/EYNePq8mgqDtAOSzvAtStjYwL35jCnltK2JnYlzCZtIqLXeICYAL8ysZBIBkIMEbGA58Qqwf3lDDY53izkIhjJtArSV/EL0VdbveCclyBqgKyYynBuRL7xhYEyCrlE0GoBB/WPLAjiJIOqAKk3VR65KWjFhoRIkQDubimvxLyPKRwZqIVyZZSXkG9wQ+9TSmDihG4sfup9hAGPcNc0vobGNOxmbUI6nDo3U2IOMlVllidjKJoVH4F6t4tib3lqTe8aUDLtE8DOHraGGNfEoY/duJbDTxKqxk2gM0EmhCRC4lzBF01vK52Ej4nB4MNFA5jwBGMkSzjIHmNvsJRVgtybULQG74hZHsV3gFjBFk7xmqKyI1O3eKO4h4iTtJZ4Gn01KxQTSd+IwGzXEYQO85bYyWqKRtIECtxC9q7iCXBPMm2g1QQ19vzF6ttoanb3SbYBddZuWApSjLJEQ777TSjC6TzF5QXMC2O9wkY95pddNTtBBJMBzpG0mM2NzvOf4ZMY3tBGoGXupgaxr3MgYrby7s3cWp3JhWDFE9SzJdGzAOzSZSdpfYMsYOo3txJrteJWql4mv8ABZfeEGuLZ1KfMBW3gG5riCGNyjZbmLPtbmQPDjiUHBMVZYwqA5O8iGkhtl2latO0WCBxIQeRuZYCJ33MtYCqbtt4atZkVGcD8wQur3GWV93mGT7eJUKcmAASdozYi4I1B9hcqo2OxL06RUJ8ldt4uydzIBIGqWVAWzAY+/zLykkCuJZASERo3O0TiAMelUSZKEMl5LPEYrBZQcsxHb5gkgGpQwUdyIq1Ly2YnYCpSIdVniICK2aFwsi1jrvGAeInqCQRUDKUa+NoQwkC+0YW1UKhb6am9UkfEs3Lb27VIoNbyg8SrXEjqexg69MDWzNtxICUE8wrIhhSy7bGWFAXfmZqIjGoauSYoRiEDmZoeCWkBOPeCjG5HcE0ZkdHpM6uPcRLzlXal4+ZiQgCMB+Y+7f2MfFQ5EmPH7vcdoAY+YwhiNpPt58r9mlceMmrl/y2K+ATMark1Sy+RW5nX7RdPz9EFGpdpk6jDox61IPkQ8+fIy1cWGZlptxG8lrJruNQGrhjADkuhU0ui+nQUX8RsRhZ7gbGa0wqRuIvL0+3t2knc1NZjtxB1Ct+Y0YWXmU2EtwJdiksxI2kQR6dN5EHLgK7rH2iAZxVCDRq6gaGuGCVE0Aok7SyjAXcbhOPVTS86AboxrxASG23kDXKJ2izYMoaQB3i7Fxy/ZuJnbYwC1kSamu4A3MfjVSdxADISRKxsRNbYFKXMrKBYEaDOQQNQMSbEsGzKGsLG0WSRC1VBJuBAxl6jLWo0ldPzAWtg3G40173UVYho1QhpSuYpnpqhl7imQk3Cr+ZZBMrYQtW3ElSs+RTzFpYaaHtjsJRUAby6hWRrgIhJuMKXBspxNRWgfbRgElTImTbeC73M4giCRcEWDLGS12lcyg62glisrXe0jhgLPECeqTK1b7wLqGGBlULCztvCQlOIYWhAYHxAcMwIi3YExY2kJEmeUEH0mEcxqouiRtZgjeXFQtcguMCiud5YK38wF2dW4mjEm13AyupUUNxAXIa2MnuDUrjvzAbJ7oCWZTcznZ5Q0kEbQPTI3kUUfMcrBqBEIBH8xgaxDzYFxoGHBmYCjJim0D3qA2KzdyFtoGor+JZBWQNjPkSK+1yHKGGkwNNcS4roZ7A24l42GnbmB1D1tLxA6L4nO+mTHYgcxeNbJJNwHY7iFj9q87x+AYNtR4hrpN/ESzBRIr2DGahiEPkJviW598rGFA2hZCALkUt8m9QXYhYotqaHueTKILKxgGkfMgOj7oui7XwIQRtTcB7beXlLEUsiq2nmFVibepGf3VBU6WIMjDvAYhFxgNnwIjG1j5jMbe6zLiDOwO0UmS2qHlyEiu0VhT3EyfhWi/mTUWO/EWRpPMsPuKlQwrQ2gD28ymY6pR1ESAcj+BK+5buoDkjmEN1lVagKtwgPUWDQIjE2WoogAUQwQyygQPmA9DcSIvZbgaQTY5kQljxtGkgDiPSlKObhFtIlVqbxLYAEbwLxsx+7YSsi/MJqCxZtj4EoFccLj8xmkKLuKdxcbtAOjFr7QmOlah42s7iDnG81v4GcmzUbjFDxBTGCYZFGrloYq1uDKa9W/Eg2HMljzczottuISrcUCS0MPR5mQbtpG0pFLm4JOowtRAoGMDwaEhyRYvTvF7zODSHjBkftMyGoxH3kvOjUuQgby2yIwiC17CVUxZ+lNAU/MIUJn9TSaAuF69cyWUMZqg+sYnJmB45gamIuJyNePKp5ltkH6TB6nzC12OZfqmt1owlFkA4mRMmkSerZ3kymtSuD2lPTdoj1QOJXqkxlDGRa4lDErCoGsy/U095dor+UGqE3TLXMgz7cwDlJO0v26XRjp0PMs9NjgDJLD33j7dG0Rwqo2md+m1NxNO/eUcyj8xOuoazL0dmGOkIPMcM1mE2YVzL9+jQDGwWpmfpmJJmo5pBkFbxO7DWBumfuJS9K1zo61IgnKvib/tprG3SHTdwB0zTdrB2hUALk/sprnHGFPzAdW7TpFEY3BZF4qanyGuYs0I6haqPbpQdxKGBe83/AGRdhftrwYP3EARx6cExmLpxM/eGsuTCyAHkS1Brg1OgUFUYvKm3tEk+TS1lVQPmDkUE7wnRwbFy0wu/I2m9RnoDYSnw2t94/JhKnaD7xtp3l+wyBDdSyh7x5BvcVBKtfE19lJKFd5akkVNYXWuki4DdKw4FR9oM9bi5qQJkSmMz6XvTW8fiwZGXwYq4XkxID7TcQVIO02r05ANmjEPQJBFESyoDUQvxLDzX0zoUKst/pIOkxnJsKEauE9Ki5ctNxNfU/TkT3JxKbAuPIpWa8j1jG8xel/DL0/Tqim+Zi6rAcbllG3idJGFxz4VzLdROiZXngxMveb36VRnuv0hnpceqmGxmvvDHLJJjceM1c1t0ek6kogdpowpjyJQFGT77PCZrLg2NVI6jVxHr07LkNcS3xm95ip9U6bHjybNtCHSXkIviCg0wwHFlSY2EwGcHToPIlY+mUY7cxmNbJ17n5i+ocopQ8do1f9IZAGNGD2poJUsNjK9LMRxYm/BinQHcSl2O8pNQJBlshO4lMPyt76mha9P/ANplO5EcHAHH7TkwWG958RwcKm0yFm9QkiOxvsb3lpRMbX5kTZYtPcxviM52HEgarioORr2g2NoGQ2R2kRSLpY9zDLaTvzKBA3MC9Z2lU8EVZ5ligkRdHeW7nSADGAspJAAMbi4ozODxW8elCoqF5617CUKKbw85AXjeIwm2qVVrSnaPsACA2MA3yZTtVCpPYPL70viDi2HzGAg494tK38SaKun3NyF/dQEDcuSJAbfiawPAhkUJSAS8j6eBMoSdySRIg5MhYu3FQ3pVqFKPu+IWoqNMGvbcFQzNvKGFwK8yFr5llK3MWWtoD0GgXKZhzKv2xDsb2k9hyE6viHkK/rAw1VmDkbU20oPWIQIqKWpCaMuAmccRFn1NxDZgeBLx1yRvHoOLKEFcxDsxO8aPdzAb7pJ7AKTVygbhsw4kWlFyiibEgJlEE8bQ8a7bwLQnvBLXCPjtLCAiQEgBW5Alm4SVVSi5BkB3QqCeIOveUX7SC0O8YIkG+IV0IDhsbuHrmYOTGAUIwFrphJkNVcAkLvFtk1czP1DCVP5kZ6Woi6OxllpcA6Te0shhCEYSKlCg5Mre4dKTL44jRQ25hhhFPFgnVGaY1XUBvcZFBIhgACY9BLKRxDxgjmQkkwwABLRZUGVYXvAcitjEHJvzLOdMamzGqie9xXqGGGsR9cB6jLuADvCbiQT1QJZyWIgiTSZr6wP9Qyi8EDaCym5JIGoxhZM9LzEAOeBI2Mn7pcBp1F94z1LmT0iDttHYweDF5g1Jl1CoLmuIGywGeYwMGQiGuapnVrMMC5bA45LPMauUBamJrHEoMRJn6Gx2HNSLmH4mUZdUpm8RlG0FWNwtKHtMS5GEbjyXM2UMbEhPEgxIe0hcRZygd5doP0lVrjQy8TK+QnvBTLR3jya0tgxvvtcbjVUEyHL4MgzVyZdq60ZEDWBMzdJqazzHjIpWwd4AzG4nXUPsBMBxNsI1V924kGTzDDgxe+j7DZARxM+VGHHE0eqAKMDJlFSTqms6bHeacbkDYRQKsbjA4Al+1JQ5FJbVVQHBat45XDGEwxgbVcfdd1nxtQppMYVX2jQivK9JQbuX7H2HpvcGonKCzVxGhgBQMoBSbO8n2PsmLGAKYXLY6DuNoYZAIvIwba5nahbG2sSsuEZBRhLjBGzbiGACKY0ZrbDWU9HSal5Eah046Ijb0nkES2IriPtarE/RnISwNGV/JtprvNqmoRZeZfvZ4WVyV3FmOxVV1XzE99Ihh9IqdKwrLV7SlX2+ZTNZlgnSagWg32hEm+KlI2kSmcmEXdbmCbY3IttzC3IqFCaIrvGImkG4IAU7wXyEttL7BaNV3FspuozHZMtypau8oBR6YuX6pvmLyWO8FdzLga5LS8KUS0i+0eZTvQoTP+BhyWdpV6jZG0rFjLbmE+ympBT5BVCTGNQ+IhRqfeaVISMwWwVV2q4CkDfvKdwT5lkCoBh9Up3A+ZSAmBmFGJ7F4zb8QsxsgQcalRciKWckmMEo6YKtvDzPQ0gwEFbyjQVDYxZmc0sMsStCKKs0Alt5dBT5k+1ZQ352gMDCU5HbmKJ3oRiChZkFg6V3EUX1GW7EmpFAA3lgip3MvV7thtLCk94Y0hT5jQGTIRsJSAsCSYGli+3EfQAj0M7ElqhUwEP2g7DeVkYmURCb4jNh3i1NLBYljtJ7DL7wk3i09u5hep4igyT2i7N7yy507QO28kBagG2jE9x3iVx73GsQF25koPYHaDks8RaEk7y3eMB4/mO7TKj2Y8MBLRT8RJsTTsRvAKqZkZ73hXUvSA0sgGUWDYhqNosGpfqASAiJAdpRfaAGuMBEHzKFSwLkZagXrriWGsxVGGu0WBhaVWrmASZNyJBTr4i/T3j1HmAxFyyqr0wRAsLtDBvaLZDqmp59qMMIV3E1RjVapLGVyzQgEkmGNxvMggZYFxZOmUMlS4rYgCiLei3EUuVjJ6huTKYJgKirqNAuDkXbaWEhLP5MEZN4RxFu8tcAXczXgwasOZbZB2iX42gJzvH1TGgvYlbkShC1UJMA6a3ksCEDq7QGXeQGrgwtZWJUEGNrUIsgtslwD+ZCmneAwJiQEWOmAGbxDVKG8atBeJfECNZ/EuyYToCeJAKjwLBNbSizAyaqMJnHiBFyGEHIN3FDc3LbbiZwaDksS9QZaMViQ8mGQJn0CT279oTEONuYsPQoyl0g3LgsF1NmEWLd5TbjYwFbS0YH4zRomNKarAaxM7kGiNpePKVO8zgujif3biCWptuDGMRkFRfpsvzLATNtvtLI9l9xFlzwZC7BdtxGC1Yk32htkHeLR6GwgsCx5lwEzUeY1cqlaMX6Q2s3Ay42P/l+N5MUbOVbY2I5coKzIupV90ob7jiXBmDbw+buAAKjFT23OtQtVJPxGEaV2glxwJDksR5osN5lM44gXZlhRyYwGhFSa64gbkGpMYN2YBFidzBDWYbe7YCTHhs32lB8JE8NY5jMr17RF0V3MsEFk7xqqFFkVEqwLXGM97SUCW3hI4O0ILa0BZi1BV4XGksAsz5MhJoQspYGhBxKPU90ePYLGtbmG7S861Vf4i3cBZPaA21wmazBwJ6hNmXlxlG+JfyuHowCxLtqfzKLe2oGNTquTEaQaXeUCOYJJ7yibG0CUGYwHajUtjpESCSd5ZBpR6Emo/pE6jW0MXVmMBEknnaA7VsJNUocxgJNhvByOb2hAGC4k/IieTLbJvQi9UlXNYpqN5jA17RABqX+JMQ7VogF7MXkahvJj33jA9QBvLUBzvtFF9qEmupAxwO0Xpo3BOQkyBi20eQ37hUplqWtKN5RfUYEUGWFswlMhauJBZHtgjfa5Rc1BU1vEDRSiJyeYwGzvIy6oCEvVHqxg6QJLqa3RoQ7yZDFh6lg6pnBDTDaDemFYURbm94AuSeIJHzCuAxuaijB23hbRIBhg1JYhgcCMDit5n2hBqmcDCdRlcQNRPEhsxgIEmFZEBTD1ACQTXYimHukZr4gizNSBgkg6qEHVGKYKk2iy20oGMQ6WDUWHqX6gMmBmxg6IOuX6hkyhqAAbyHSYq7laiOJfLX2rQOILGorWZNRgnRnqbcSgb5iyd5LMJomEAIQZe8sbwCqCZZO0pSe4hBK1ScmQi5KqQXVSyYFmTUBAYJNoAeFdyACTcNeIDCGt1LQxV8yNpES2RgaqWDfMmCNR4lhQRLXTC28S6FhN9ozQAu8HUFll7EgpnYcQTl8ymJPEXR7zWAw5Jhk0N4se2EWsb8QDUhhsag7hviCHA4hncXJgO/bAY13kWz3inB1bxgamX3RxcmqMygCacRUijtLglWLMW70Nt4x2A4iTv3kwUMso5CeIOi5AtGXIC9RiIaZisDWpFRZMYH5MmuTGCo2mcNDR7Mn1GcXcc7FUAgY11wm22InX8qoJ7fmJYNdRrPSwVJY+YgvdVG0HUb3hvsIGPdt5YQavtUMMIDD3WJWoTOB+pQsJT7TUQAzcAzRjBG1SekxmZjqJq4SgPuYXUDSbmcMxNCa9qY4AO0qzLA8ym2gaML0KhOmn3VvFYD7t5pyMCuwmL7FAB8fzM64yMnu2h43KtULKfeLgaaHp77zn5QNRo7TdrGjac/qH1NQEc+xeBiHoTT1FFORcyYgdU0ZNl5uavsJBJ2qNT2jeBqocQDkJj2hzmxAB8QVVmjAujeQDp/1RbDxGO97CDYHMoBbHMMsalMR2lAE8yiA2IQ2ksKIJazUexbMZBvKC77wjQG0go8yiwHaV90rTvNKvXe0INQgaTGqo7mShbe8w1Gld4QCrAO58CNRd1IADBJAhLvCrC7whQbaQ/bAEiGsQRBAB4lWDISFEgItpEHXZ2ijZMYiSqYSAu/MWHFw3AKxYUXJEEXuEHJ4gFQOJW4gN1j9YJ3MWDW5kVyWlxTu0itKoyrAMIZqHeLY3xCFQW+IwBcq6haCYJQgwqFjBskwzxKCm+JfAq4W9Q0UXvG5Ma6QVmdCQakLEw9FCzAJEAbMIEnmCeZYlF1RlOZCCeJANt4QsmWDKZd5KmlWZAIJMMHaQXXmWAIINxmP7pKA3Blk7Q3G8raRFAwtQqCRBuozReqjcs5LiibkBlxTQSZNUFWkNSYgtUK4m5dtGBmqMxm+YgXL1EcSWDQ7gcRWokwSxMgjARl6QYDGpA0YCIoyB6lapBR5kwWzXDxttAOmUDCn2O8Bj44liiJZAkRSnaNBBEXsBKuM0XloDaLUseJD7mhilG0voGFNbwGoSHIx7QDqkkE03zKfYbSiWg7makUIbeP1+2K0StXaX2gxkoyGyb7RaVe8aXFVGKgBG4hBzUAtp/Eq94xDSNQ+YttSjmMH2/MQSxMQMXIDKfIBKCQhiBG8eIEnJvYk12YehAakGIA7S7F8KAsw1FHaWormGCszqKxoaJUVE5UYEkzTiJGPeIzM3FbSz2pAGqXenaozpwLs1Cz4wft5mt84EEmr5l47JqoQIVaMLp1Lvcv4Uz0jydhKVULC5tbHrx1MvorjJ3mNTF5jSj0xYivVfuCI3HmQNVXGnGGYHtIrLkJcDbaUq1xzNOVASEXvCydKMOMNdma1GNxXMHYyOGJJHEEBvEodiS2vtG6hZEQgbVUbSg+TJYLxKTkjM6UQbiUyMMlDaanTUBZkxSwdqMzZVHqR5ejQ3gpjLPZj0EkbjTzNOPGQltzD9BQLreUzELUn20Zcm7x+LCrDepnay00qQmO+8tQy8eMUAJlyPZPiA2TW0FmiQWAeYBNmaNBGK7mXlpqLhiLLf4hLj2uLY6Y91MVdSxUoG4egEcygLsw6GmLel4MoMT3jNF3plqjNA2LbxwbbaWiyukQDZ7ymfzKD7ySBigck7yMQRK2rmDpkwVpJMMGpA4UQNYJl9nseq5GBkUitpNXmREWMBWt4piO0G4xTiVHEsNtE6qhBrkxBF5S2TKJAk9SpcUdQiPbdxJcyi7GMpi+TGIAIpbMPfvFDCSeJX5kDaRAZ4wRjLVqgB4z2sIwEHvaXkBqK00bmrF71A5mb4GcAjcwi20b1CkL4icaFhL7MQGzNFWnMy1pepqCkqKNSUX6f9OZitGbdJ9PaYcjHUQRUnKpYEEvIKqVQE2iajJqkuCTAIgmQY2lBrjUcgRuKEYWI4qUEINQzlPaFjJbmEL0gSC9W0Y6wVoGQW5IG8CiY9gCu8WGAMAKbxIBHg6hsIplN+JEDol6AISLvKy7S6qChL0qd4uTeEXQBhWIAENRFAlqkDXI4ghaMKImVZEupRuUFdyUYG4jAbEiBEneWRBqRR6ZYWpBxKuRDF+IfpkxSE3sI4FjxJYuIARzKaoYVu4lMAJEL0kG4YIHaDql35gRn8LFNmuW2TsIphZuakUWveUT4lCoWpRNCi1jeDpkdr4lAxguEAKi2uWl3LgbVrUgQ1KLVCR5nyBDFZfqi+JDUGlJgHrBMKxUSVo3co32jEMoXzLLUIlTvDLUIwCWJMsk+ZReLJNzUitLONgTvKYqy8weoGlh7akxY/UMmflcWq6eN4W+qPGPSN5fpi74mdMKGPGeRZmnHhRFFUDFDGFJYyEqSDqk8q0OTjTzMZx5MlngTTrsgGGx9viWXPaMC4NJ8mb0X+mBAXHDW9VSW6QaYgu5EmRPUBsy22HMvG0ztXHPf+nY03MxdjZ0mp0eoGpthLOIHBQG86Sz8pjnYyXbabvSHpb8xfT4fSNmaGOobSW/oc0n08m4m3GSy/wDEr+WDtZENlCUOJrwuA0izDxqxbzKIHaOx2o1XM0J6wuibCZFyMyTfmdcmxiDttW0k/wBWsYvVI+TtGuAO0FcIdp0mM4WtHeQJqYbwmxMG0jeaMXTlRZ5j0gmQekFgYumrkx3aWW0j4mFLcJjUixc57tbmacxLnaI9M3xN8+BBtITD0nvtJomgkqTJpIjaqW0aEMsNCRD0yaajQtlJNyaajFFy9MaFE+JATDKS624gKIuTTD0bwql0DuBAJJMfViBpqQUu8FhRjQIDLbQA3jE4l6NpCpEUTYmUy+IaChxK7yABtJY7QiLMgSpQVMFvSalA6ppTINFGUAngTJjPcjCaAisfEcmFW2j7EZBhDCxBYFDvNp6dsZtZPQOQb7SfbTGKtU0dNqxt3qDlwNjkTMy7EQRpzq2RbEXhAU0eY7ExZd5FxgPbTG4MuZLyA1tNONFKR5GIiu8r+WNWh2k+2gRSrMHU7t7ROh6JXcxOUohNiXn2OeVIg1GZX1NtxAPE6IsUJTsDB3Mv8ygAN41TJQPENFuLRMaBm3jjj0cGCMZVo0nbeYX8Fr3B3g+nZO8M1ID3lQJRtNRBBujNmNxct8Qf3CTQnGNK3BZrMNxWxi9JJoQgkBYwHB1TTjxlEsxRZSTfMilhbl6D2FwlHu3jxpAi0xjog7wgwkyvbUJQxGrms0EYOoSXXMgoyIgFmFaiCeIIEqmUCItjp4k1VIPmBASYejvJqAEBshMAt4/Fj1drPzEJ7puxIRjsCzIshuDCim23m/CMFAeiCT5mDFiy5HF2ROvi6V9IPxK6SEv0uHKhbGNB8Tn5emKsQZ28eHRdmrgZejTIbGSvMi3jXnMuIqdooq5nb6roHVCVGv5E5eRSpogiRzvOM4xyylCGW+JDTCGSStSquOIoRYVr4llCiplBfMPJqHIgBxW82IZOIDHxIoZpcUWo95eqpa4yZWRCBcnhFa7hIYi94QJPEuKeaI5g2OIr3DtJcmJh21bSwYnXCSybiwMK3Ft4MeG8wSqk3JKNOTTl2EHEvox/oDGIDoXO3E5b+Fohk1NGab3iFx6IxH+dpBbrcUFAbiP1Lp3ijkUSw9qLBTZhY3DmJdtXaHhGkcTWDSzhBtzEDK2omUxJ5lNYEzAZdiYeOyYlD5jg1S2KdQUb8yg98RD5LkVjJg0EAjeJYaTAbKb2gNlvaWRZGkOqp8zO59RhLGIkWTGBVAu95QDY9ABO8P1gV0xeXJYqKx7tLiNClYR0ntFihDxkd5MX2W+IOZAmjiOYqeDBK7XLqVS4wWsx9CviIRXP4jh9tGZoqlfaLyoFWoTMFgkaxzHmjNSjaEhAYAjaLZWXJvHKQQJdwFnwowFbGLPT0LuNsVAfKS1LLoz+kxagLgslHfabAX8ROUWd5ZWWYneXcYuHU3NQnwlOBcuwJmjHjVlMpMBMfj04vukWMTAqxEiqW4Ec6jJmpdprTo9C6gbMujnn2bMIJ3E0dQmrtuIlEJ2qDAqa5kYXGHA3IFwSCOYPQaoSquETKqVDMaA8mpb4ST7TcrGhfg1Go3ptTG5FBoZE9wiipI2FzoEq4oQPS0Hf/EmmMYwvV1B42M05slbCIVS7SmG4sPqCPHS7Rak4RH4s1jeS1qQk43UHaVjdlM2tTLElAu4kT8ix5tR90OyzbRQo9qjEahxGYppweoN5nydGF9wjVzEtV1AfKQ2km5PJiIjFNu0JH3p5YNLsaitDM13JUwxgmqNXMAKExsaajDQi5PqNw0slmczqmUsQBc1ux0UJkyYr37xPBf8AGTTZhrhLRqYXuaExlTdVN6kjC+Fk5imqdLqKZKHMxL05Y7yylnkCYyRcrUVM24lCrREy5kp7Ebpg8TajvG5UtdpWHHtcbV7SLjIA0amMtxDbCRvH4FIEakhL4tAlYmJ2jsyloGIUaIhbGfqNml4FN2RNL4QTZlhdPAktTCshJ2gJ0x1aiZpGIE3xLc6VoQEZAlae8zMCpq7mkUTZkZVG8BCYr3IltY2hHOBsIpm1GXyFufdvIshomGiBpUATBuo9sBqxEttsYgokSXtBoGEFmhYlhQZYUVJxMg8aHVtOn0eHIzUBzzcw9NyPJnVxucGGh97SV0451rBxdOQLtprwdQMmwmHB0LZ6YtuZ0+n6AYt7sxObfL0ySFZzpa4gsHG5E638ujfcLl/ymGvsEt+O1djiOWx7q0TkxJ1eNmVQMo5HmdvL9PxMNhX4nF63psvRZPUU6sfcCZ+thZK5efEEOkrREyPYM7uf0Oox+46dtjOVkxgWOa7xK8vfOMwJEo5G8R1qBFllljmSzk8wKBMeVVpRxitpuU0C4wYxVCwBajaRclneKGaoDk1DFaviHkQFNpkYlqzYjVCAyvR1fEL0yBuJu1TQFIihhDtLorxxCG24mULfpG5G8tcTKL5mnE97QmIHPBk+19DHrF0Y9EscReTDZtY7DkKrREUaWazRl2F4i7JJ8wDquc8U0sGO4lGhxFAGT3S4uG0pXmLKqPzFajq5hLtZO8siLIUxqMFEQXlBzFmjUWDGXk0lamTUw3ljIe8fUPxoLjHShYmYZKhZc4KUOY8qhO8pn22ig20JSNUuC1BJlnHTAxwQVfeCy3ANTYqU2LvcGwnMMZA0gB0FQFGmOcrUz5A3YSymiN8ywwMAMStGHiSzNAgDe0arVI20GiZgM9UART5CeJGEpVBG8CEit5NVcQ/TBHzAKEHeVYo0TvDVFijt2hY23gE+I1Lwqo+4CMLWIl2o7SHsWYnhRtM9Mx3j8beY60H9surjJoK8TTjUHHuILm242hBgJNTIZjxj8Qeowh1oHeRXJ2Bgu5HJuSajPj6dkbmbMeQqKMSmWzKdiTQlplNZUckxBRQ5A2l6q5kYX3lmhoCou5BmV6d6hkWKJgqoDSqf/Ih8VjmJOEY9mE0jMyL8QTkXKabaTTCVAH2x6YkItuZSqF4NwwbjWsQYlU7S8+MHHzAc1B1M23aEwj+XJ3Y3DxYlBmgfbUCgvG0mmJkwgi4ApNpZyHiLa2MBtkjaEgJPNxCOU2MMObsGUHkBX+2LLNWwkyZjCxOrDeEZ/eGsSBiT7uZpNAxWRdfECg54uHiykGjEhGXmS6kxGpk9SzARCrVcHD1BUby9QY3xKtafEMIrCZTl25kx9QRtM4RsZUraAbqIOTvcvGxbaTFVoDNvLOErwYRQg3BYkSrigBFZMOo7R6KGhhN9v2k1CkQqlESJj3uaQQBuIrIw0mo0LykEbGCjaYs8wb3mka1IbkwTV7TP6hA5hI5q5IWms0NSNMzM9wksy4DfJUD3PvKyIfzGIwVYZKquYp99rjXyAnaKfGx34lCWxEbgylBj8eJv7jHp060dxcaMaYzdmPxoGMYEAaowKEG0mkUBSkVOfmX3mdNGOk3vMrorZInhcZVxkixAo3U3NhKr7YOHDbbzWmMwRhHLhDLzvH5McVjcrkqFzPZnToytxNnQKeo6xmyHZdgIAFoStA1zK+ksV6j4JiOvD0+AaVFTShMRj0hBZqT+YRdtYnWeG2sGoYMyJk1ra7wT1oU6dO8bFbpg+p49WMio/H1QP3CozKi5sczfMHjPU9HqSmRNS9oPVMpJKJpHibfq/T+jbeDYmZDlzMqtRDDmcjubHLzBibG0WEJ5nQ6vAcTVX6zLpa+JuV5cK0EcQhZ4jPRYXvtLxJVwn1pQUkgGP/lfbYMXl1qfasdgL6bPHiSmEviIWTG1LRmrT6nEQ2Iq9VJ7TFKB2jmUBLqAi0aIqNI2q9pKsn7CFBHzM+VGF0u003Uu9Qoy6tmMeIkG63jXt1vgwzjreEo9sayTiB7mOKACxzK0gwde9GPatS6E5mbI9ttLybrcXjIJ3mJPyGrxZi8jWaGwjHG23EQ4Y9pYqAC94TEAcxQBkKk3OmIoneRXAMAmjIFJMuK0O4ZaEAK1bCA1rHY8jaaI2k9IE7CFjQHmMoNF5Dp4kEdN9uJMaUYv1P3hIxseJVPZmA2EX629RpyALVxOlWMyuD1AjeEHXtFZMbAbRaqwO8qNDOKg+r2lFLjUxDvAgVdO8IELxAyLew7TMzlWomJNK1M8iNZmb1NRjUbTzLiGPYlAkQ0yI20J0GmxMgQT2hKC3MUHra41co01GHmGEoBREWVStot2LSlYxii9w5G0JceveEH9u8gzBYTQFSkoBmMY+UHtADG7AhvTQgHPMHIBcEOzmWytW4kEDUNoj1bemhOwAoQExXuTzLPCNGhStiDoA/ul0EQ7zNrOrnaX2NTY1Zed4CKwNE2In1GuOGUFfmTzFW+K+DFujJvNCK5GqtoWQrp3qNGUZQ2xEYio/eol9JO0iEL3hDXb0zQNy8eWuZmfILkGTaXBrOQNLVgBvMiuS3xHlNS7cxjR+M6uJWQbVwYnDqxmX1GY6bkTSzqBgHKQd4KdRqguCxu4xnWlCuTky3xkDYzMgK95ox5LG8NA0+YWNCN4vK1NtK/mCvaE1sQr3i3YAnTEJm1GjtNHogrqveF0j1CTRgvdfEmRYr1DdGaxgevSIa5NtpQQMspU3hTEpzGHBXuEWF8Q9TDk7SLDAl8w1AQXdRRJI2MsMNO/MYHh9X90IBT92/4EzLd+Y0EKbY/pMtaeii/aI0Gu4/SKVi4oChC1qprkxJrUFk0ke4TK6i9jYh5c3YbsYK42U6jW/Nzf1LCyo/Ey5bBm0i6C7/iJz4GZTtM5ZWMZsY1x6rpERjPpEg8wmdqsCWoIi22hg0JnXJZqGzEd5PyyaXPeQbxYbaGKrmMNXoFx4AK1M4YXHKdpKpeT2wsJvkwyoaUii9tjIoWOlpdlhtL07+Ya0BJfCEvqC1Aw4dTW3M0kapMeI34iUgWXsN4zHgZuF2mnF0t0X2Ea7rjGhOTN882+3SMjdLrFd4tPp7qbqbcbUdRN1LbMSbr8Ca+p9dZ2xUmjcWOag9DgOLMqnffmatVjcAmPwDEpF7f8SZjfMwnP1OU5NC3UXl9wpFYv5E7S4cTrdA3KbDixqTQnSRrTfpWMr0gD7tEdT0rjLrTcRvS9QgpdVfEZl6tUIKsGW6NdpfCwvBiyFR6lH8CbkTSIvHlV1sRmraQYet6VMrEsmo1dTz/W4ThIfHsp7DtPU5VYlWTcgzz38R42TNjKDajsJjrn8tT05+bUVXVvcWcJWiZobfpVa7iTlsVOcefvx0ogAb7SgincSN7lkw5FQFW/zL7Y0JXfbiWQNO0FiLIEBSQd5PK+DAdC3wZQbWeN5NBcRuAKh3iIW3uHG8Gto7Kw12OIrI6sNto9qGxchatxF8HeHViXEoTls1GBhpitFmNVYxFgbRbKNViGTUHa4RV2oErSB23iUZwN4/G+oG5fR6Wri6luy1KGMEE95nyhwfiTFNYKRYlKL2ii5CgSlfQbM1gmVdJi0ygGG+UZDKGEMZuf6giBkN3CFjaCmKn3O01O2NMe3MzahQYhaizqPMJMqkx2pCI9KyUF3hDLe0Y2EMdohsLIZfAZv5h42AO8zFyJYJYXGK1Pk/aNTSw+Zj1MyS8GfSaO8mI0ZQymhLTIQN5RyaxdTPkepmefA0jMA28X1GLV713mI5CTzNGPqfbRmvrZ6UsMV5kOUmFlOoWIlFJNTcQ7G5DXNYynTUSmMULjAQsxQBPujAm3MTl3NrJiyMDvA0LdaTB0FW+IrJ1BDbCEMpdZMQ9vt2Mzsx1UZdsOIp2OreVWhCKjRlRZjBY8QH13tGDoqyk2JbZCNpjx6gN49Wr7pm8gSBqsiNpSBUhC8iCXA4hYIpqWpWhUG4lgNyIvOHK+JYBCjV8SxitribdTNGJjUNQfquq0BFq2s++NTKA1MInqXAIKyIv01BvtAejssJMystHmUy0LWVCvS7mCGCt8RxOoQGwyg9aVtDxuL5mR0KysRbXGErc5PaA62u8sOBsYLMSdpn0tz2ykaW2kBcN8RzKOYapfaX7M6Uz7S1ygCXmx6RczgG4nkPOUN8wMjDTDQLUXmNA7SwChJmlcj6auY8b7zWrAC46UYNj3CZ8ie7aaPUBWKGQBt5IKRHhlXQ2YTZVI25lDJrFGEV6hgvlMogk7SenYl8Na04mTRZjA+MiYNDDYRiIyi4NjWG32h4wHazxM+PUT5mkIdIC895Ma9rz5lxJsZgbqtIu7YzVm6U5ARqEQ/wBOYEEm/gTpI0Xj6nSb+5z3mheo1/e36RLdC4+0V5lei+OtKXLhrUX8RozWAG54mJHyXTKR8TQi2QWOn5Mh7XnxKwD1R7zPwam40VoPY+JlYgMdtpixm+CTjptQlOC0eXUioDJY2kjJA9pmvB0zZ1sGhM2kHmaem6n0RplZA3Ttjcgm4ekgR2QeomrvMpcjaZos5CplgtzKTIjbHmaQFKSULTKDzIuQaojMuk2p2hYxqEYa14lDNd0s6mPHgYA1RE5epcGO33+Jp6Nz1X/lpQ8zXMdueWjICODcyuWBJKk3OsnTDTTcxo6ZNNEXNt/VycWZhtpFeKjSUce9dDeRNebpNthMTew020zauLXELsGxCGFVN1v23iztwCD8cQGyuO1/mQb8Gf0xTbbxuV/UQgGpxmy23v2PmbOnyFsVg3U1CBw9FmXqjk9UkeJ106bE+MnSATzOQmbqcuWtDInm6moYczgek5R/JabVow6sbFLupqRydpnw4MuEj1X1k8maqAYQvsbkLjJNkV2nmPqvVv1PWKmHYAaaad/ruoXBgLE7+J5/FiZ8rZHrc2Jju/hZcm1TYtGHSwq/2mc4a3ncHTPn6IpsGbcXOR1GHL0z6Mq6T/vOXXPXLw35Z3bjOVIBiGTeNObSaPEFqYalkFY0ownx2fiCH2+ZBmN0Y/KyiHsgu1bgysjWNoA900tQZgdmkbSFtTcB8Qbk0YsqcZomxLiiLq35hB64gMgIscwQwWXEOOQ3GB6ESCGHzIeIxDWNyhvNP0jEvUdWqsLAmn610+LpupUYxVjcCM8K4qZa5jkZWG0QFBkHtIAixGo6tPtmPJkdWpp0FrQJh6we4bTPHvCJrXT8wTTSkX22ZYG86YpiY1hqoVop2IEFGdu0mDYcasuq9/Ew5tQPxNiAlfAi8rgCqklTWKyI9N1G+8rQG5lhSvE3fIfjyVsZC9kiIFlrjBtzM4oMiC7kUV2jQuqRl07HaNFKwqotkXVYjRiHNxbrpO0k9mHI4C1UV1CsRsJA3Bj/AFNSURHqo5ugjmS95sbGGMzugBqdJdUxGBSjJjYBuIa4AU23i9DI24kRoZia2hEe2CjigGjLBExUZHtZeM3JnbfjaDi3mp6U4aCaMo0p2i8i0ZRahGIcMguKyHU0UCTKJIMuK1Y3CCMTMhO4mINchMYOjqRuNpTISu0x49RmgOwWZxB4ywFGENOreCpbTZEtAGazJVaFK1I7KwoRXUMFG0SeoIEzFwbjT928LGaO3ES+fWtGTEdXepsNzoze5YnHjfIaYTWrACruWa02OZLVwGPoQN2MjAIau4A6h2sCJvIWJPEGRtREreZ+oYg+0QVysTpG0KnLbwEsxcUeYtQVebhguM0JjHuqXUjCbsSaqjMrKze2JegZPZf0YjDvGBgDtEFbXYyIa2MmMHZH1KRMZ9rVNdUJlyKS1xy0NGg5DZlJvCK7TaACqBfeB6huhDKRdUZVPwv5jHUHiDgxPlHsUmXRVirbEdjJZ+Qk2pjcTgyOogKwEboY1qbEJMgveBr2gtuJn2NJZDAOSjUSuNm34j1xptqNzU5q41dMb9xFAd4frWxBYgV2mZ8hZdI9o7Raoe7kn4nSc416an60ClTcjzLHWowtxpPiZPTvlr/3mfLhdT7WJE1hrr48uJxS5N/mG2k2dpw/ei6gTYm7oM5ykqeZmxrW1kTIOATEPhrdGI/4hG1exwdoV3+sKykZhVna95qOHWNXmUN9j/dGYm0tTfbM2Ix5cWg2IGogTvjpEyoNtVjbeZn6LFZAx6W8GT6s/WuCxIJlpvvOpmwYiNOTEyn/AFATLl6TQhfGdS/EljN5pZz6VoQBmU8wWx2vzE+i1xiGkhXuO9ckUIlMLEeYaYWU2TUZotieDNPSISbYbRYfGv3EXNODKGQkdpMka5nln6x7evGwnoPpeNcHSIK3Inmz7upS+7T1WJQqgfEseiNAfeFqoxGsCMVwZWzb1CYOswXuBNysD3g5VtTJUclQRVSawWoqJWf+mx8RZY2SfAM5/ksL6gqOBuIz6bl/qaPMX1K601jnvFdMxTMp4NzpHN3V6fW91NmHAMdVOcv1BFO5ppox/UV7kTfhtuybLvOf13W+imxoy8vXBwa4nnvqHV+rnAugDJasa06h87sc5JI4BjukLZHBcUomAsGfGyt+ROv04G3xMcTbteT+Z8tk+sb0BA1NsPEDP0+PqgBkxaq4NwkzKdquo4ZK/PgTtmvmS56cP6h9D0ocuAkVyh3/AGnGyA4qE9yrFuRtOR9T+hpnBydN7MnOnsZz64/T0/H8n4rzCZPdLc96kzYsmDKceVCjjsYSjUm85Z5eiUqyaIP6Sxk0NACkNV8RgXVV7yqrV6jWNoORTdXcJk0ta7RbXcRVg1tLKDmLveMDXtNJCy1HaGfctgy/SsXKxLbhfJhXp/4c6FF6f1yPcRdzlfXuoL/UnUf27T1XRIMH04dtp4XrcvqdXle+WM31PEgWVpLBiwbjyAVq4jIpTcTMRpxZOxjc2FGx2TvOejkGag5yCu0zecvhS9lWogN7to3KNLRQIm4HVa7ysWQI1SlVgL7QSlmzIjoIpdbU7Snxowo8xOHNkA0LvFZXdWNmYy6qs6BTSmBi1aqMoG9zKDUZ0zwjWmLuJTrFDMwEv1NpjKGY30NvHZB6iXMge2mlcgAqSxWMuyvR4jC4cASZk1PYErTU3MwMVLG0NlKpxKxvQ2hO7MtVMk9ko1mDlSztHJiBU+YlrBqWUVjLgy8xbY1tG4QC1tNORcbpQjU1z0e6jx2uJyYjjNiWmW9o9+g7Mq6OIGMKiXGWGSKfGxFCIsKLWYRAZZa4mHIgvsKmkJ1aTGoVcbzOw3uEDQmsVo9FfMQ60dpXqse8o3GBuHJo5jD1AuZLjMaazFiN+PqV01G4l1G5lXAAsaupF2O053/AXUDehEgXsRGk60vvFo9GyIi2iOIWJWQaRtzCL69xF5HhYmJyAbMg6jt2lEgoZnYUZcNxuwZMYvzAyZwCaienQMd4OdNJPiM8p7HjyjVfeaVzGxc5imjc1Y2LCLB1unzIzAGJ+oVysy4jTbGM6jJaVMqxoxsyO1HcQ0YAbyiQeZpgzEQwkegblY9IO0mXmZBF/bIGDLvAvaDdSSQR10mxBL1GcjeAVBm/AovYk9O95AlRvCwPQfw502J8R18+Jz/4i6UYesDY+DzNf0HHkZNQehHfU3XEwbJuPmdfFnl2zY8yGNbyq3udz+W6PqVsUp+IrL9FJUtie5n6Z6c8rlBNW4jQAlXzCbGenJVuYksC1yzkwZyfFSK9wLuQhuwm2jC9mUW3u4um8QghIuQGHkDU13BC38SiK+YBbNYMvCjYMmtTd8xfHEYh1GrqB0fuUEcQASGrtB6PqQCEfdf9ppz4yNxxM5jc8s7Xt8EGMY+IIN88w/zINXSZ8g6c6TemWnULnaj7WP8AcP8AmL6NQQ6k1cXmxnS3ZuL8wLzv1GHIykkjtCwOmRS9BTww7GV0ub+b6U4s22XHsDEoDiyENweYFdT0BRtWPdD/AIisfTW1HedHDk0qEbcdj8QnwKinIm4MTGLyxZfTwLXec/qHduNozM7nKS3FymUEAzN6Zt/TKqEne50ekx0leZWHDYs7R6jel3qY3XTjm+6yFdPXYw2w1TpdT1eRT7MwB8TB1I9TrsKDyJ0Oo+nIdtJJO9zcjoZ0HVP1BKt9wl9Wc2M/eVHxHfS+jGHJfG3ebeqwLlU2AYxuOR03VYkb35GJPkzqY+pRgAGmAfT1chXQUDOjj6XGqj2gRh5ZusxhlsTnZmPoHzYE7bINVdqnI63GAxQd95zW+gY8gIF8VRk0BHG+3aZ8N6tJuaQu+hvypllYsB1AUtcrE4WKzZaJVtiJmOcdt5uOduN/UdXSUDOSFyZ8pKyZMrZGCgbntO10PSrhxhn7bmbx5/m+b6zw5+VOoRcSkD2eOZ2OizXjUM1drl6Rkuksn/E0dN9PVDqbeZvN/Dh/+jnrnO40YigHs3PmMRiLrc+YxcaDaoYAHAm3k/8AgA7nk6TGKSOWJlHftKNj8SqDreiwdfi0ZV37MORPLdf0OboHKP7kP2uO89csDq+kTq+nbE/5B+ZjrnXf4+7HgtTBjcIOy7id3J9GxDNpdjtEn6Z065GVnJHY3MfS17frccxH9S72kC3dzanS9Ljdg7WPzDTN0eKxSmP67GpHLbAzfaCf0kx9Pn50Gp1l+oYsYOlLH4mPN9QO5UVL4MikwPVsQJp6TDjGZO5ucpuoyufuoTr/AMPo2brPduBNTN9M558PRvmZ+jOJRR0kC54fPgydO5XKhBueu/iPMek6ZWxbNdTzuP6vq2zKG/S5rrLV9udibWeY84rW5mwY21Ta66cdXON8XwzWZsQ02IGPJpepqTHqTczM+On2llGhlDrMhXQ+8bjYo41cQsgDG5PVUIfaQUzbwMg0jaCtkcy4jcmhODF9SqncERCq3mMyIFx3dzOZVI0yKCZNe0EZKM6C22MurlXcIbwCC0LjcR1cxV0YYFbgzFQ12VYk7kmE41ASBKEkUCmm5mtXQLud5z3+/aOxpY3M1YjSELH2Rb4Gv5h4WKcS2ZmaYWs+v02omN9VALuZ+oxNqvmZ21Tckqe3R9VHWjM5x0bEQhM0I3YyZi/haknaNRisACjYkLwh3qrVGZcpBY1BckmAdpqRQsLgEVHquqE+Iabl0ZgN5ZNxgHtgaZrQBELGxVrEhlqBA0jIzAVG+/TxM6ZNBmrH1Knac6gQ2hfdtL1JpjMqrkWZjjK7dpFWjgMfEHMpJsSwoHEPTa7yjPTAQDzNWgbxDAK0srWGYNml9QbjOlxDIDXMmbCyk3xJfaEJiBHELRpEPEQdoxsYbgyajNqKbwmya1+Yx8dLvM6WGqprxTRKvmHpviXRqUraTIypSFMMtcEqG3lVpkBEipdAiL1XCXeMEJ0wSL3EaVsRbGhUgsGxIQTFi7jUYWAZR6H6MmTH01jiV9V6XI/Tl24G82/Rs2M4ApjPrefGvROtiyJ1smPTOv8AzmPGhnxm1YiasH1HMo03MwBJhgAfmZjhNV1GRsjknmJAJNRxUsZo6bAoILTo0Hp+kLUSJsTpBW4h61XipYzr5hYA9GkpumULxHesp7y9QMmtYxHpuZmy4SOJ1TE5MWoQY5JBB3kVqmnLgN1R/MzNjKNvKwomm22JnR6bqGACOdVzmuLOxqMxsRR8RfJLjqMvdVaOXC2Rgii2bgReHMQq2LBFgzXgTIzl8dgcEznrrJoh0uTpb9VaMHIuoMtXW4jMiZMTlWbWhF348yqOoRpecc/ScXUDINhwY7KPVxtX3CafQDageKmZVbHl3hEwtaC+RNGF6sNwYl09MGpWNi67cwC6noVyWyVv2nPXEybMlVOsXZCq/vB6rHrxkjkTN8k5jk5c3p8Go3p+q1LVbzJnSmOqViIVgYkarUh/8dic9jO/6ljecHTbCvzOmj2ohrl0elZdyTvHZTSE1YHicYrkDB8bfkTT0+FmJcswJ5F7R5bh+PIGM0KduZgdfSy0ODNGJtoU1t5x+sP/AIwXxU66mc7r8ROUMOZmozDGBk1do4qGU1yNxFodasO4kR9LjxMs1h6zTywv8RITVjtRQmzrumJc19rC5lrQuiyfE6814/m5vXmL6Dp1bNrqwJ2XXVoQccmZekxjFim1CAQeWM2+b1dp2MaaCjeaUFcmzEY/aLP7xqlm4FDyZWDgYQMWorncwhCmXK/WVYA3gF1/JhR6j24gjMEPuNnsBAZmYcylQarMGsn1nBmy9OM+H70+4DxPLtny6/cxnuVJ4HE8t/EH07+UzDNiH9LJ/gyV6/i+Tf8AzXOY3vcFQIvGxJqORRxOVektyyLBQ613jXW+eIKBQYnpSKYNPV/wlisNkI7zzwVd57L+HcPpdCDXa5vnzRzf4pzA5seK/Jnm2wWbE6P8RZ/U+qOL+0ATnetQku6lBjLA8R72y8xStay8b2aMzUgkdl2PEKgxuH7SKgnGw4kEZRXEUwMNslbGKOXeWLImRLXaJBo1G+ptFEWbmorWgX0bveZMmsmr2jN9HMpDvvJPHkJoyER74+4i/wAzUuopBGpSneCgNwmTa5KLNOdoJLLzJjOk7w3OrmQRLaMLaV3i8Ro1cDOTqjPIF2BaxDxubAi0W4zGltzLUrbjKgbwXu7WQKKG8h22E5tT0zvn3owAA5uHnxi77xQDCdJPHhMQgK20NRZiyp7yAleJRoU1zKYgmArFuZR9p2mcMWw2iDvHj3CAU0zUWKxtRqMdrWIOxkLy4hgBqUPEFchAk17xgjqRxKUVGatQlGTRALh4kIYSsezCadSVJ1UunqFqBkHuAqUtsNjCQ+6mExiAy4tIDQA/tqM6gkVXEWtVxLGiMjNe0Ahq3E0mrg5TtxNaumdEj8iN6rMBjIPMHo8ugVUV1iFiW7SflGVMlGPx5je8zKlS7ozVkqOhyInItGwJWN7A3jrsVMek9EljUtaK78ynbSaqXj3jAQ2MpwDLaCdoFBalkVBbZbEEZLlDQTFlW1XGBhUjH2yATxtF73CxGm900KgaPSx1PobDT7mqT6zlVhpDXOcjtg3U1EZc+s2TZmt2Y6/eyYLH8y3FtsYGvSvzLBuakZwShVNncwvUP4EiYWc8bQjidRsNppcASW7mVrZe5I+ZRBHwYJPmUMDX3Il+o68MYnVUINA1Y+ra6ajGN1QmAwg1mTDa6KZceTvvEdTjAGwmU2vuXaaUcZMdHmF1zm2aoxNpWVCMhl6HC6q2lZel6PHi6ro8dAagANp0c/TnF0lY9m7Gcv8Ahdw6lSd1N1PQZyWxFR/mc67cuOhf1NOQdoOIB1xr3A3mzKERPBQFmPn/APTOb0/UKL1d/MzGunSxYQPu2i8vSoDq5MQOrsaV3HwZBmYmhwe01rOGHofWwFiyrfFzAmJ8GRkfYgzp4+oQMVy7rVEEcRfXYAoR1Njej5EzLq3nxrHnyhQp7naLw9QMmQq3BiPqDFce0y9GxFFpcZaet6ZSSQd5y/cMwUip3cpR1GsTPn6XGV1BqI71NSazfAUWxc04DqSIR8akLdzVhChTRk/r6jU6jLkz9X0+yYta3yI7F1vWAbYjfyJrYlMYKyYOoYt7h/iTw6Qpf57PkD5caoi+OTOhiHsuNU614lBdIqRRYxYMR1WO1J8CbMa7QOoTVjau8lS153pWIym+CYzIunJUWE05SvG9TRkBIVv3mb7Z/AwNWGjyJykHqddp7LvOk7Vj/ImX6fi/qs55Jm+Y8Py93mVsyjRjoeIzo1OQlv0EDqKO3xNf04aemUnmdHgaEwgbtuYzYQCzHZR+sJcLNubb9JSS30vUO28nuPxDGJgPsb9pKI5sfkQv9fX6CEvk3L9MQgb43/EIC4TAaID0BH1MGbKTlPgQNKGuYvrsC9Z0eTCe42PgwMbryzRy5VOyrtC83Hh8aaMpRxTA0YbJT7GavrmFen+qMw2XINUwtkBYUZys8vo83ZKcUtYkrRhhjcp7uZaBiBbMq+TU+g9IowfTh+J4f6Xj9X6hiHg3Pb/UHHT/AExjxSTrz+1eA6/J63XZnvljM5N7Q8qmyR3i1UyQqkyECo7ERGr9Nz19sNfp2de0zbEAGto7XtKXoswbcR6dC9G7uZuGsmVAwsHeJ01zNZ6XMpPtJim6fMdihllXSNQ4jFVXkPS5QPtMWcWZeEMqHNisUOIl10maMSZGx7qblN0uVv7TM758hGolYu95oPSZl4UmEOlcjdTNbIAQAiEPEIYmXsYQQ/6TIhLAA3Fub2E1NjJXiJTGde4llIUiMDcPIurmaigqqiX50mTV3SAlQqPIhFdpFapdE1tc04W2szNYLRoehUlIZlKvtMzCmh76pDE8NFcyqjRRMsrNaEaoLE3GZMdbiARNRBIZbQACpjQdQkUhxUWRvH5FiqmolUJcsiUBZgGsKrlqu0s7TOsrA2jsSKx90UDQlhiPiZo0ONBtdxK9ZSPmXitl33imUI/iZGpVDjeC6qsvEwhZ2UrXeTfKYyMPdLYWIJkDTSn4UA3k6l9S1LxMCKEDIhsyfkhGLEWMj9M1zXgXSIbbmPtiVzhjdTxHoSOY/JpAmUG2+Jd0nlWXdpSXUY2OzGDH7dpVJ/JgklthDKG6hINHMGBXEStGKPTuG8ibtY07SK224k+wzjBdUaMLLiKrLcnVYi8mRyajzQlwVmzpT7d4gWxFibERQgqLfC+CuoHtMxKKbeb8o1LMDsFNDczXHpRFjqqdToegfIAzLzwJn+i9GOq6g5H+xP8AJnrMWNVAAFTVuOnMYsXQhV3EM9ItVU36ZCsy6ON1HQKVO05efpWxcjbzPVOlzNl6UOKqJcWyV5N0KwLqdvqvpjgHQLHicjNhfC1OpH5m5dcuucDcu/dF7w1NjfmaYOQWJA2lwe0AMdMl3tA0Mgdgal5MWlhkRtS1TrfErAwJFxhTRl0oNTMeJmunLo/w8yYs74jydx8ielNG632niM4y9KyZsRIZDW09P0fWZH6JcmXSGqSrP0wfUcmQ5fTsBW5kd+mIAVwrjgic/req9bOWH23tFJk37RI78/HvmuqyEp6qsHPkdpS52+44124qYMHWjFmIAJH9wE0L1ZDhqA+JPrU/ru+G/CnrgFd0cd+x7yutPpehhvuf2jei6nDlQJjIDlr0xP1TEy9Uj9gJMY62TK5/VY/U6diP7ZxFzPhyAjkT0vTIHR0PBE4n1DpGRmKCWOZ/SZzmcvkJHxHu6lCD+k5uAnFj9x38RqEvux27CdeOPOsddeMaMCgWxj/UAO0y6yeJYJndydTp+pWtLiOXPiDcVOOHIjVcPVmjOPyfH+Y7fH8n4ruDMunaWhvcmcrFnC8KSZpx5GyMAePAnm16HRR9XH2widQikJrxGKe0iOX1fSkZDlQWD9wEZ/KZ8K3lxMEI57Tu4sOPpsXrZhbHgTJl6l8mQFjQ8DibvMk8+3n+T5+eLjh58ekCztJhUKoI4ub+r6F3xM2FWZQdq3nLogMpJXtRm+J4cPl5nfmGZjdzp/T0bNhQJ43nDZMy7q+seJ3/AOH+qxNi9CtOQcgzWY48fDvXn06mLpMaAFvcfmaAABsBLAlkQ9/PPPPiRW0ErLMl7Q0zZ+mTIpoaW7Eczh5fqg6Lq/5frfbf25BwfzPQ5DtPD/xdkGTr0Rf7F3kcPl+PnqeXpxmVsWtGDKRsROXkyF2obCcX6F1uTE7dMbONxt8GddVqSvm/Jz9bh+IaT2/WaRcyKpPaaMaOf7iIYjnfxH0R6nox1GMXkw8//jOJ0uNGT3CzPaKyKKY6ie08x9SwDp+scIulTuAPEz36e3+P3s+rDkQK9CBqPBhterfiWyDTcw9P5dD+G8Gv6gWr7RO7/FGX0vpzL/qoTH/CmH7slcmB/F2azix/NzpP+V/LzGraUi3LZDewMauF62U/tJg9HYHaWaPaVIJ49Z1e3iSx4lEjtKHMbTRUviTSngSpVx9qC0Y+4Eo4sZ/tEqWJftVQYcY7CWcansJDKuPsixjXwJDiTipYk3jVwH8un+mT+Xx/6RDsy7MfYws9Oh7QR0mL/THfrJcfYwn+Uxk8RZ6DET9s02bl2ZfsYyf9PxXxKP03Ee02y7l+1HN/6VjBuUfpimdOVH2o5p+mCopvpp7GdgSES/ajif8AS2B5kP03ITzO1Uuo+9HEP05zEt9PyhuJ6HYSiB4l+9HnH6HL4lL0eUf2z0ekeJWgeJf7Ka8+elfusH+Ra/tnotC9xJoU9pP7KPOv0badli8fRt3BnpfTXxJ6KeI/sqY823Tup42kOM19s9H6CHtB/lU8S/dMed9FgOJQU+J6P+VTxBPR4/EfcxwkYp2g5WL9p3v5PH4g/wAnj8CT7xXExE8RpTayZ1f5FP8ATIeiWuI+0VyKBiih1TtfyKeJX8ko7S/dMc3Emk2YZ9zbTf8AyY7Sl6LSbj7SjC50KZnOZrnVfo9UR/035iWI57FmlqoAm8/T2Ev+QM19oMJYAQ1baax9Pkb6eexk+0VgyvvtF2Wm4/TWvmX/ANPYDaX7QY1OnmPUgiE3QZDIvTZVWqkuULeCcYIsR46fIeVkGDIva43GSAtCXrMecLEcTN1DDChv7uwiebiyFdVlOyKfzMp5oSwS3uaWAP1nokyNx6b6Fh0dGhqi3unbQATD0ajF02MEgUojh1Cg0Guc9do12JVzM+elucvrOvym1xkiPau4XQfcwEWM+Emta3+Z5gLnzH35G/ebMGFB95J/WLITXf0qw2IImXrOix58ZUqPzFdPiUb48hU/mbkJcU3Mn/xXjet6F+kykEe3sZiLaHvt3nuur6RM+Io4sGeP+p9E3SZCOVPBm+etc+uc8l3dHtC34HMz4Hu0M0A8ftNuZqNTBu02Y1ByDLyaqYV3sfrHozlRpaqksa5uVp+osB0jHhjU5OPrMuNh7nZaqrnQdTmQq5J+Yjo8Z6brhjcBgT/+mTNmJ31nmLsMqutgEd4JZgdp6V/pfTdUqs4bG1f2H/iYOo+gZ0s4HXKPB9pljr8f8riyS3y5aZFUliNzzKOZmOxoeZXU9N1PTkDNgdLNCxsZMfTFh/UpPknf9oennv7ehpkCMCMxBncwdb/PdJpdg2VBVjuPM4i/TsLHfMT+Jq6bpMXSuuTG2TUD3OxizYnXN6npr6PIy9WUPEx/UepU5CE4HeNe0Z31b5CQCO055xtlcixY3MvHP7ePu2eC19x1HiMDWainOm18SIZ2jk0hqjVYGZhvGChyZpGjSDKqosZlQbwh1GJtjA1dPkUnS/PYzp9PjA3nFCqd0edTos506H57GcPk+P8AMduO/wAVtJqa+jxqAc+TZV4+Zm6XC/UZABsOSfAhdf1I2w4vsXYfM5czPNT5vl+kTqepbPk+OwjOn6cEhsuy+O5k6Tp9CjJkFseAf95qC9zvH+15vi+G9/8Ars5eoKqEwj00HjmI6rp8PWYymdbJ4cD3D9YwCQzX2r2/TnMeU6npMvR5jjdyw7NWxEvpnOLqceUEe07/AIno+p6fH1OMpkG3YjkTz3W9Lk6HKA51I32uODOkux5++Lxdj1+Jxkxq68EQmNTj/Qus1ocLHccTrOdpl2l2AL7yFoliQ0pnoSNh6jMMeMsTsBPH9XiHU9Q+TJyx5nX+r9foIxBSwP3V2nPTJgfyslrwfyfku5A9LgxYPcFN/wCobzWhVvtcE+ItcIO+PIP0lnGTtkW/kSPFbvs/08nax+IxMWU/dkNTMvr4vsfUvgxydTl/vWGWvGgT5PmI63pcWcq+TttcYmRXG2xk6nE2fpXRPu5FeZXX4us6jn/yXSairEH5lDB0dMpo/M52dMqMSxPO/wARJDMwomzMf2f4+n4ey+jYkx9NaDacr611GA9QQ4BZZ2egX0ugH4njfqOT1Ouyt/3Td6sxDn6zAAKQWPAkfr0YAqu85zDuJAak/s6WY9EACJIVbSBZ48jAaqTTcIipQBMmCjIBcIiUNowVUsVCvaDtGCQe8KSoA7wrMrvCuFS5VyUCZCtQLklVJRgXVSuN5W8s2BILJlAypKlBEwbMscbypAWoiQMYNS4NXql6oMlQaLVLuDUneF1eqWDAqQS6hm0gAgiVcaDPxJ2gAyydo0EJLgapVm5dDNUkGECI1UuVtJIagSSQSbQJUqpdyQIKkoGQyCUUVEoLULaSTBREqoUrTcYKCxmhdF94FVJHoCVMqjDk3gBp+Jen4h8SiYAFR4lFQe0ZAyOmJCztpUdzHkI6jJi6fGXyEAD/ADPMZchy5GyOD7jtc0fUOo/muoZg14xsBMzszVfA4nq+Pj6zaBJ2jMSWVJP6RQG80dIR/MIDxOlWNebN1Oc3qIEZ0ubMjgM1whlUPp06j2UbRC5fWzIiqAWYKKO8x5rp4j1mDB6mEE9xMXW9N6SkqtztYcfp4FTwKi8uPV2uZdHlldwXKrekWb4EnT9f6xC+gps17TRnTy9GcbPoTZ+RMvS/TFx5g/pkHtvNTJEu/gzpupAzaAx2NURuJ28B1KLmbB0aBtWgX5nQTHUz/wDF1RS1nn/4gw3hJqekPE5P1fGHwNE8VL5jwoJTJc2KdVEcGZ+oQ48pqOwH+mfzc6uBoNMDNOE03xMrcGNxNag9xCnu4QwMLl+qRx/btfiJylmfSO82dP0wXFZvfuDUOPzdzmY7uDLqxCswdvNzSjN3M8ueiU3kZm235nW+n9VkyYQri2HmZeGyTzHWJTKpx5NLA8gzj9Z/D9sX6VyR/wDbY/7Gb8ezamNHxNaPYiV0+L5+vjvh5N0bA2hsbKe+oby0DnvPV5MePMunKiuPkTndV9JJBbpcgU/6H4/eb19X4v5vHXjrw5ita6WmfPhXDjfK7bM3AHPxNGTDlxHRnXQ/+DBKrmxnDl4PfxK9HycT5Odjjli7E+TDW+BOhm+iZ8WM5MTrmXn281+Ijp02utvM6c3XzdlUmNyOKjsfTqDbnUfEKEJsNGjTRQETNk+nY8jFsLlD47RwaSyOI9jmZTn6TJpyDbsRwZp6frjY3mx9GfGceVbE43V9O3R5AQbQ8GYvhY9v9G+pLl6bLicAMBerzGdJ0hfqWyZB7BvvPN/RMxbBmI5FT2ag4+ix2Kd6JnK5a559+8v4Qe43DAlKNoU5vbPCjBJrmETAYyNBdqmXqcS9Zhbpm+5hqxnwwjcrRGR/Sz9O/bXRmublY7mxxOh6hun6lW4INET1J6hciBlOxE8r9Wx+h9X6lRwX1D9d/wDmdD6X1OvH6ZO44nTpw+O5cdc5BUxdb1a4cZYmI6jqRjJszl9RlfqGsjbsJz1fl+WcT/QZNTOcqtereUDjb710t5ggMvEPTqHuEj5lu+xhAN1P7Ri5nTn3CLxUpozQMYYWIYok6lO61HK+HJ3ozOcVdoJx+NjKjcqaTubHxHY1YcCh5nPw/wAwrbEV8zYpY/8AmP8AoJVjifUsT4erZWfUre4GK6TEMnU41+Z2vqXSjPhXIq7pz+Ij6d0wHUqa4nKzy+n8V+3Ou7mPpdAfhbnhnxl8jN5Nz231M10ZXyKnnf5db4l+S+XTNc5cBIoyj0jXY3E6J6bxCGIqJidLI1ACFtVRQ/MhM4ayOgeZYAgKbEhNRqCKyVBDQrlFVcorC1SrgUEMhUww1CVzAGrlFTGChIeYC9MICXW8ujEUJBg7wwLMh5gCJUOpKgUKl14kA2lURAlA8y9AlUTLqEUVoyaZe8HeAQXaVUsEyiagxN5RBEsGXdmMA8SQpXeTANkSXcMi5VRgobSpdGQiBXeXVSaZKgTtKuTepRgFJKFyGMFyxKBlmBJIJlC4Byt5AJKMCSXUhkECXLuVUqPIK7lwRIY8qI8SgZVmQGNQUklGUbl1UsTg/WOrXPkXFjJ0qdz2JnT+odQ3T9MzqovgXPO51bG1P9xAP4nb4ud80KY8dhBYk943Qy4xldBpOy3/ALxJN8T0CAxuEVlU+IpR3mnpE1Z8an+5gIqx0f5V8WX1SwF9jOj9E6BT1S5fSChd7InSTpMbUzKCfmVk6tOlcKtbzG47SOmxqAzAd5jf6phx4teYhV8yv5vB1XTl8TgiZbkaqVpYwic/D1BV9LGb8eUEQlhyoBC4gDJtAbJGgsjzndadSETXkb2zn9S1giZrUeS69dOZh8wOlOzDzNP1Nb6iZMW3HcztPTz9Ty0jdZWBtL15kuiJT+1we00jVjxa8tmdBN0APEx9MdVTaCP0mK8Pz79h1Y09u8psBDjKG0uOPAlh1RNTS1I0+pmNDssjz+Yrpuo6rp315Cc2EnexuPxOoOuxFQUIN8Tkt1ZykriQt89oeDBlYVkYV4QV/mVbv5dZOsVuXCn5Mer6hYYEfE52Po8Vf+Wfzcj9CVtsORsbfBjB0M2PH1CaMyBh/kTidf0T9MdanVj7N4/M0Dreo6U6eqTWn+tRuJvx5MfUYrBD42FSy49XwfyOviv+Ob0XUsoC1feoeTpcOZywTSG7qaER1PTno8w0knG26n/iOR7GpCQT4k6tnmOn8rn18vHqlP8ASQd8ecX4b/3mLKj4chTIpUidlXIFsFMsuMg0nHqXsCLEvPy2e3m5+az24g3lXU63UdHiyYwcOP0sni9pzM+DLhP9RCvz2M789zp6OfknXpV2IvPjXqMZxNtfB8SAwMpIJImm3X+ndDj6HCqE2Sylj+s9V1JDla4nkukznN0q2dxsZ6Tpy/opr+6t559zZWfgl+104SGVcEmYe3FkxTmETAMilEWYLrrxsOaoj83HVQjemweplFjZdzLJ5Zvp5j+JMi/9WcKdwihvzUzdNnbGNSHec7rszP1/UMSSWysST+Zo6drSdnjvvQv1uT1SchJua8OUZEsTmZAWzH8zZh9mPacq83yTWoGzGqtzGMxU8R+LqbIBkcbDnxAixBTK2M1G34kGFW3MrJuPqkIAImhcmFu1TEcFcQ0xOfgQnhqKYeddRmP0l43mdMAG7bmPRNO9SjUpGRdJGxmfoMRXqnHg1HoY3Aqrl18E8yXnbK9f8frzhP1dvYFHczk0Z0Pqb6sqgTDPP8l3p7VC5ch2kFzmAHElXKEl7SMKog7GV7iYXa5BtAqjD3rmUDJ3gXIQZDsJAw7wqFjLs1KvUJVwL1GXqg9+YW3mAWqQuYuXvUA1eoRYEiI3l0eY0PLCVYMVZ7yXUuh1ASdt4oEkS9e0aDvtJFCwYWreQFULSIsvUvVcKKvEojzK1by9QlRNIkIla6MvVcCrIMsbyWDIJFWNuZUsbwW3l0XLg3CRdTVcRFG5WkxjppNXcGANVLCyu8LiDA6ZVQ5IMDxKveFJUgqVDqUZVVtIDIBJW8iYkhEupRuFUJdXLqSUDVSGFKqQDUsCSpIRYJEpmI3PEkx9dnv/AMOjUz/cf9Ilk2qx9X1P8wTlO2DD9o/1NOSjq3UB81svJ+Zr6zMjsuHEaxY9gfJ8zGdboaBKJ38T18zIocrtmYt2HA7D4gANxCQDUAx9t7kRmTST7EK7V/8AM2gAOwmno/b1eInswikQhQYYfQ6nwRDUe2bKFx0JxutR+oye0kER69RrUEHYiUrAMSZx13nplwFtsebGHHyJ0+m6PEg/pjQDvQ4mX+awA1yRHYvqWMbEUPzDWU/qcQVbHIk6fNYgZOtw5E9rC/mZumzhshAPeSjrjJtJq3iRwISneAeQ7Tm9U1AzdlelnH63NQMDj9Z78hicY8fpJkyasjS0PtH5neennvmrJ5+DDPuWA33Qk8So0dMa7zapvvObj2bSeJtxkBZmuPy875MZ7yWd1XgeTBAfqcnuPtHiCDq/XYTZgAQUJHl6n1PwYFRQK/Sak242mdGjQZXI8G+8YKmdWjA0A3RXUg7iczLiy9BkOXp98Z+5O06YMpwGG+4kUCti6/pfKsP1UznYteDO2FzRurhnV9P6jWg/oufcB2mjr8QzYV6jHuyC9u4j/Hq/j9yy/H16oseFm3uvk7mOGLEuzZLP/wCUx4svrKCzMx/0jYTVjAA/8sCc/Tyd8/Xq809cWP8AtJ/QysvTplxlG9ymUCPFQg8suJLjzvV9M/S5yjccg+RFZUHoO7GgNh+Z3PquH+Y6XUPvx7/kd553qXJ9ND9u5nonX25e/wCHr7ul9Ap+qGNuDuP0nrO08b9KPofUMJvYtU9kTOfdl8x6+fjvFsoSaglpbGootObqLVKLRZaCCcjhF3JiJTlOpqnSxoMHTOzbGiTE9P064qJ3bzC+p5Ri+ldU/jE3+078855rz9da+XMS2Qt5NzZ07cCZBNODkSuFTT/Wb8zUt6Yiv6hMaTSzlfby9e11ZjcWP3CKUzZiX2gw59eDQaqNUxIhqYYP1CGGmfVXEv1lXvvKjWhrmF6iqJi9R8n2ihGoundzcI0ozM19o+tSkXRmL1mP2LQ8zTjyEJbcw3z1l8MGRmLnVuRtAuXkOpyfJlTxX2+pL4TVvCvzB4lM1yLqCUaqEBcsrtKyWJZlkSHkbSCmHeQSzvJUCVBIhCxtKIswJ+JUOqElDvBoa2lDYwyAeJWmVVSHiWqWZZS5ED2k1GoWj27SBbELtDqlFpZQjiWFJkNRX24l2AbglSJKhRghpDtFgG9pAGuDYZzLAEUSwMKzB4ER4gNchaXzGgDYhA7SyPiUBKmJqk1GUfxLB+IFgmSyJdyuRAgazC1EcQRIYB6yeTK1RcveTTTQwk1ROqQMbjTTbl3FXLVvMaaZcgMHUJNQEaD1dpKgXchaNXTQsgSzFhvmXrIl2AytSVADkww3mXwKreQiQsLk1R4FVIBLuXtUCqlFal1LEKz9RlGHGWPPYTldTj0dLkfIayZiB+N5t6q8vW4kG4T3GYPqZbN1S4lsgcAeZ14iOaVUM4O5Gw8QsmQfyuPDjP8A3OfkynXQWsbg0JMeDJnBdQWrn4noFYsfqHdgqoOR3mhOmLYWysaUcfM24+jVULHfRVQcj/8AhcWJBbsNxMXrfSsmRbwe3YLQ/XvMpFsBOhn0r064vSZWXck95g7zUV0+hzasenum00Z3dUNDacjo83pdV7j7W2M7+MK66TMWZXXm+HFwuRmt1dh4AmwZs+RWxdP0ekn+9u07WLFgWiyixHpnxIfaqiWY17cDF9F6zO+rLl0A86RU6GP6X/KAMjE+b7zrDOGEpiGWLTCVNoJCakK1FsZzaK6jJ7ZyOsakJm7q8lGcnr8vtoTcZ6rmg+4nyY0GqEUOYwbvc7OA3lodxKMoGhAcxpgZpRtSzI3uTbtCwZDdGRL5bcf334mzGdpjxx/qadhue0jx/LPLYGC/d+wjVJO5pRMqe3d928Ryhsh33h5zwy9muMW/EQGXHxu0IMzG2MiNAMIGJWPxjazsJVgMuIZEKsNjMnQ5TgzHpchscofI8TY+UE0sw9fiZkGVNnx7iRTMafy/VPiH2t7kmjfxEM/8z0aZk+9Pd/7iEjq4BHfepjr9unyy9ydm6peqL1frJcy85mq9p5rrkKZQvgkT0Grecn62gHVIQNiuqdfiv4ev+Nf/AFgMWxxt3DAz2Y3UGeLUf01PyJ7DHkvCh/7RJ+H2/wCR/wB//wCJkaIZpMj7xTvQmK5I71N/03Gqr6j8tx8TL0vSHL/UfYf2idPBjGPGEcbE8zt8fH5rj31+I0hQw2M5P8T5Dh+h5+xel/zOn6Drujzz38Z5si9FhwP/AHtq/ada4308WNmmjD90znmaMUy5U1XAyEGMajMjMpyHsY1H/Wc3n6nkd0dppx5WC1cz2phrkRe8jF8tasTCGs8CJTqkHAs/iNHUs32rX5hzspgxOfuNQ1xqvJ/eIOR25yV+BAONWPuLv+TCY2tmTGKBs/EEO7m6ofMSisNkUKI5cJb7iTCGjMq8nU3xH4GbI1tx4ikxAdo7GAGAEpPFZ8gAyMB5gmFnH9ZiIG88fXuvqc3xE/MsAVK3k3qZVQJqWGuSqEoAweVlhLLDiBVyESr5EJLlSqBkBGQwTZk3gFCIBEG9qlk7bQqaQJAJStLJgStPEog1JdySiWZKMvaXUgCzLDVCAlMsIrVbSzRElUJULiLLIFSu+0kaYhErTIbuXR8wmIRtxIssGpAYEJ2g6oRW+IOmSiwZCfiUBcLTtLgG7lyaK7y6jANgyLzIxCizsJnHWYtelSW+QIy08tBG8hqpanULHEhjANSq3hjiUJBFUSyBKupfMKGt5DJRkKmBLEq5RBEsDyITwgMLmUTUglE3EhYw1xsylhAIgXquTVUGoXIqDU1ya7gkVIFg0zXtA11uTKAiupJ06V5Ms8mg6cluoy5f0E56Zb6zJl07oDOrix+nj0znDDpyZyROnNnk1z2xZHyqn9zm53em6dMOL01Gw5+YjosFL67G3I2+BNgJC0Je+98RWM/0lyY2O1WtxfTooQZX5q6jOrGpSfBiACzlTekdh3ielJ6lsjrqb7TuJiAtyJs6xyxqqA2AmJ/bjvuZ259KQ/M7H0zrPUARj7h/mcRjvCxZGxZA6miJqzSXK9a5YkVCXDkNGjF/Tuqx9RgV+/edAdSg8Tm7ygxI61c0D2xZ6lIrL1IrYyKbkyATPkzBRvM2XqQoJucnqusLkhdhEmlsh/X9UvY7zl5cpfmA7Fjuagjc7TrOcceutUeYSNvK0Emu5j1QYhdW0rCgpq22gG5LLN7oTJpo3YgXjJGx4j1Qg7Qcelh8xw4hT0NLNGEadz9xmXDRozZj91sdgJHm+Y5QBuTv5hjIT7U47mKF5DsNpox4xwJHkqImnerjRY5FQdajZBqP+BBOVV/738DgSstCUo1OaEhytlNL7UmcB8jXkP6TQgvYSA0QAQclcQydIrvFkFjCs3RH0eqyYf7W9wErB1adH1j9N1CBsRbuOPBldYDhz4co7NRgfV8YvFnrY+0n/aI9n8Puff631XW6rpDjXXht15K8n9DMgYMoZDYM6PQZPU+n4WO501+205nVMvTfUAh2TPuPhv8A5mLGv5P8eTeuVg00xfWgGxYW7gkTpBRW85v1j/6QOP7XH+xjm5Xn/j+fkkZ8RBXTPQdNn1dFjPcCjPJYMvu5nb+m5Q7HGTsdwI/GP0Xz8zrmdRubJbExvT4GzHWR7B/mKxYDmz6Bx3PxO/ixquIIBQAm+ON814e+smRWDKrKEYVNIRdFciZTiAPiasJ0qATY8z0OCkc4zpbdTwZ5b+OWp+lTnYmevbGrCp5D+N8ekdOSbKmv3/8A4k6Y69PJ95oxC6iJqwcTLnfQD07sdyIQ6U/6o7UJDkA7zm8+0K9KO7Exq4MY5ij1KDkylzq52P7mEytiY8Q7iMC4v9QmVVRucqD9Y5Omxn/1Qf1jGLD1XF/qWMAxD+4RA6FTw0MdCRxpP5EMU8Nj/wBYjUKf6rmX0XThMf8AtBLZ05w2P+0wmN5b27QsSnntMWLqgTvjIPyJtx5bhYT1B/rNF3tG9WP6gbyIg8Tx9+Oq+lx55i9Umv4gSXMa0ZYkB3gFa4MlVGtC2lijBqTiPILSJNEEmoSsT3gRlPaBpaN3kEBelvENVMstIGl0xRFSjJqtoQIgCBKKmGaMlx4QujLCnzC5Mn+8KqyDUu7EuhUqhKKsS9pNIuWRAC94QO8lStBkw1coAy9JEvVtUYgal1UnJkI+YwSSVxITQg1dyiblAiWxVRZNRhqCVkyrjQse0y5euw4v7rPxMfUdb/MFQqnngd5vn4+qp+jN1rW5KYvHmafSx9PhOkAACAnUOiDXhZV/Ezdd1PqBVS6veb+l1G/pQfQW+8bW8XgcHEoU3tGE1OXXsQjaQLJchYQIVFyaRK1CXYkEArmQiV3kLQurq5XfcSw0lwiiAYNRgMhqFUCwFDiUVNQll3AXpNSqIjdjKIEqFyAiM0gyaQIUp22gItnUY4oDL0gCAFGJbErltQo8XNNVKKg794ngZcQCLoOxG35hO3AHeOKiIZQH8TXihWTHYC3QiHJxp7QB5M0ZKFkmh8zn9T1Gr2puJvma1IzZTqc2dhMeZyTXaacpC+zv3Mystv8AE9HMKWFJkIqNdgBS8RUqNPQ9W3TuVv2tzOh/NnzOKDRjMeZxtyJnrnfLXPWOwOsaQ9UeSZixlnQso4inZpj6un2ac3UlzQMz5GAFd+8BW3lEWd50kc7dUAWjUx7D5ggX8Cbunw6kBcUsrIcGAuwCLbHvOr0/0vGN8vvbx2gdMLf2igNhU6eNTQ3Ahz66vqAXocIFHHjA/Ex9V9JxsC2JqPgjadSwB3gM1ys/avL5+nyYG9y1KVr/ADPQ9RiGXGVYA+JwM2Io5rtJXXnrTcTV+JrS3oDic/G1ib+nf+nQ5kZ+XnZrWvsFcnwIZ1kDWaH+kf8AMz+vjwj7gz/G8r+dRDehmPaxUPDebfw1ridxudK+BG4+nA4qYcf1JCbfHk/SjNOLrcWUEo9kf28GMZvHU9tXpad2NCV6w+3ELPmLpn92VqXxDV+2JaHkyMiCsfu3MciVBxIeW5hZMgReZVYPqrAY0H/eP95pOFOqwthyXpPccic7ricr407s4P6CdDG2gfJmV+31ssa+kx/y/SJi1atN7/rPP/xXnAGFQacGxXadbJmXpceTI5pCNX695476jnfrOpbK+w4A8CPy+p/ZOuJf2730r6mOs6VkyEeug/8A7DzHdbi9b6bnQfdp1D8jecD6QrJ1WvgBTPQ4svsaz2MxfF8PB1nPySx5RcjY23nR6LrPTzY2vht4nrMaZMYyoKsWR4MwIxVxOkm19nr5Lzzn7fRfp2RCofsx5nbxgEWDYnm/o3/ifpOPIv3LamdTp87psTtO88R49326fp2JaoAtHaKxZw8eRrTbmUWoJXTe44njf47yUcS3uDv+09eAy0bnif48N9ZjA/06pnpnp53VdfiaML1jJ+JhRrAj0b+iwkYsR+qrYbxJzO3LVAqXJiz45F895NMm0uvBlayK0y/cOGMm4+ZYIMGQS58yfbkYfrNOL6p1eP8A9QkfO8y8yqI4kxm8c38Oxh+uvxlxqw+Jtx/Uuly8McbeDPNgA/Bl7j5EY59fBzfT1AfE24YE/BjsbgcV+pnk7I4Yj9YaPlYhNbG/mZscv/z/AOvU5XGWipuu8CtoGBPTwongQzPF35tevnn6zA0BzLKeJRW4QBHeYxSwZLoyVUlQZUBsy2F1KAqWR8wJQEH8TT0XTL1HUBGalqzU6y/R+lPLN+86c/F11Ng4QaFqIE73/R+l+T+sv/pPTV9pP6zf9HRrzwPmXYqeg/6T0w/9M/vJ/wBL6Uf+if3j+jo1566EuwZ6D/pvS/8A2ZY6HpR/6Il/o6NeebcbSk22M9F/JdL/APZWT+T6X/7Kx/8Anq684ytq9pqGON+Z6D+U6b/7Sy/5Tpv/ALKx/wDnprz10JNfxPQ/yvTf/aWT+X6f/wC0v7R/+e/s157VL1ULnffp+nr/AMpP2i/5bpjzhWX+i/s1w1ygww9zrnoOlP8A6dfgwD9N6c8Fh+sz/R0a5ZYSjvOqPpGIi/VaC30hT9ub9xJ/T2OXUo8Tot9IydsimKf6X1K8BW/Bmf6+5+BjFmXVx/8AJ9QvOIzk/Uz1mP8Ap4sGTfltJicdW4Nb9R02E1kcE+BBXqOizGm3/M4J6fIN8gYH5hqmnvU7z4P9XXeP0zoso1KB+hmPOvS9BlX0heT83OeczoNnIiHy6mFmzLz8Vl8016noOuTrEOLKo1Tm9T0uPp+vC5WrC24Mw9D1BxdUh+anX+uIG6Rcv+kzP/HefhfcY8jHJ1en6cLA5F8zoJr0AuKucD6f1f8ALdauTt3neyZ/SzBz7sGbcfBmPn2VJNFfaVXzGHGNmG6ngxZBB2nESt5YqSjINpUVcowqsyiDGCcyoVVBFgwgwdoNS+YJJBkUYlEG5Qa4WqEQ32lHVC1Sah3gUCZCTL1CQHeFCGhSGrk1SCES62glhIHgTSInKANzsO8aWmTrWIx/ma5m1WZlPUubNYxwPPzMCgMzt2XidTJpTESeNM5mJSUevM781WDMTqJi2MblHuIiWO87xBPwDAJ2l3YgGUSWjFTxctVJhrjNwjT0GT+o6tsCIzKFNxCJoZd9zH5QuP8AuLTFnluXwTp0gk8ngQSDcMNqtuw4g4w2RwBzNI0dF0/q5PeaUf5nTVVXgXXbtMuPpctezb5hE5seVVyONJ2oCGb5dPocRK6m7mwJvDBRQH7TNiYaAEO3mOAAG/Mrjam5MvYCUWAEU7yoDPmVFM52NTmyu7LQr95o6k6lH5hKoSvxI3PEcd09PMyji4zEzH2LuT2HeD1pA6j8y8JKOrDkSV1nmN+H6J1/UDhca/8Aca/2mhf4Uznc9RiB/WCOs6jIg99D5lHJ1HPqj/8ArOX/AL/Zn6gM38Ldci6sbYsvwGo/5mDqOi6/pf8A6jDkC+WWx+862Prusw/ayn8ErNmH69lTbMhI72LH+I35J/rN/wBjzWLq8mOtLMlfOofsZ0+l+sCwOoAI/wBScD8idZh9J+pKTlwIrH+/Ht/t/wAzkfVf4fydHiPU9Lk9bCOSOQP+RNT5Jbl8Od+PnqeHU/m1ZQcZsHionI50lmnJ+jZn9U4r2YWAexHibetdiRjXbyZa8nXP1uE4GL9XkyHcAaVm/GCTZmLCrIKWhNKA/wBxuZrl1dp3V4hn6PInJAsTzbYkajxfmeoxGcTqOnbp8rjGAyg7oeCJK68d+MKxIyAAIQPibkw583TZPRHurg95n6fFizLqxFlI5W9xNGT1emwNkXKx7byc+asu9OYEvCVnPyY6addEJx2N/Mxvjsfgzvz5tj7Hyyf182PV/wAFf1Pp+fGf7XB/xO3k6Yg2Jw/4KVk6fqW7agJ6hMgbYzq8znrqRp0cGYFRcDNgDCwIgAopEDokbETwn8bkDr8V8nHX+Z7jpsmtQDyJ4r+Nhf1BGHYV/tM9UnP2sjz3S/S+rzoCmI0TsTtOrj/h7MvTs2V1U1dDebfoOdX6YKze4bVO4qalrsZvjmWa5fLvPWPnBWmI8Sp0PrPSHpOvdf7W9wmETFmN7qtpdCXUmmQVuPmTYybj5ksGFSiOJYP6GQS68iBNP6SWRs3HmEBtsZR3BB5gXW1GbvpWH1Muoiwm8xY1LaQNyZ6Do8A6fCB/cdzOPy9/XkPBIku5NUsTxauKsy5LkBvaXTAciQVW8UH2laiJWdph3kHGxgEmS6FVJhrR0/UPgbUnPG87f0/qnz4SziiDPOgkjYTs/RiT0735nf4Ldw109cvXFST1jR6m3Mr1fmIsyQaf6xvzCLAjdRM0vXtUB3sP9sEpjPkfrFaj5l6zAL0UP97CWMAPDmCHMIOYE/lx/rMn8uv+syeoZXqGBZ6dD/cZX8rj/wBTSHI0E5GgF/Lp5b95YwoO7fvF+o3mT1G8wHhVAreTSngxGtvMrW3mBopfEv21xM2pvMrU3mBptfEolO6iZCzeYJLeZcDc+Pp2HuxqfyJ4z64mPD9QYYgApF0J2PrJdmxquZk80eZy8+PDiwZHY6nA/u3ucevlnNxuTXJZwRFWNUVrLMaG0IToydjanDeJ6Tqv/EfRiefbPMAz0fRtr+lFfief5/GVrl5r7TOx0/UDN9NOMm2Q2Jx/Td8wxKLYmhN3R43wdUcGUUSJr5ZLyT2630/qhXpZTseD4mt/aSDOMFKMR3BnT6bL/MYdDH3rx8zwyt2GapVxeqjLu5pz0eqTUDBFcGWaEqLJuQVUp0KrfaDvGKK/mWKMWTL1UOJQwASFYr1LENWsCPaL03COOhZlF6l6rG8ASniUdoQbtKapFxVwd7hbQqHEhgPxICODDoA8ytIJlEsTH9Q/8sfmbtIqZevX+ifjea59jH1jgYk+TL6TCB0tt/fvFdV72xJHdbnGHp1RdiROueMjTi9Qv9Vu+/MyuN5pc7bzO5noiBEYuK4WHFfu7TTgXU0IV6OlRtzHriAraHlHvUDtGGlXUdoSeWZlvIW8cROQGyOTGPl2tZBR93DGGwmkSjNf0vCCTlYfCiYcoOqeh+ndJWFNu0Rnq5DBdAAftFZ+nLqWfgCdRcFDxKydPrG+4mnHy5/QZFFrd1uJsOYH+2pz/S9DMdJ4P7zfpBFyL1+1FiYJO0KhW0FviVgnIhZSBzA1XjUnmOO0zFufFmRr3HM6waswPgyw1C5M5s38yiLH43kduPTd07Wgmm5i6M2k2LMu0FJJJKoDjBOpbVvK7GbOg+oP0+UYeopseT232PwfmZpm69q6Vz3A2/MlmzK5dcS+Z7B1GL+Q+stjQbLktf8A8T//ACIxcp/mG9T+83AH1BV+q4epzIGQoqk+PbVzd9W6QJWTEPY4sETH28zmvL8vGz7RS6ezRimZemK5cYJNONjNIGmHhsxoTaZ+sX+qT5AMahgdYLVG/SS+ljAyNhy+vi5/uHkTX1OnL9NyuvGnV+K3gYxqFSY8bKmbp+2RCB+ameb5b5vmOXh6gqwZDv48zScaZlOTEKPLL/zOKmQq02dN1Zx5AwM9f+x9KXxn4e0/hNfSx5MZ/v8AdU7r4d7G08z9N6oJlxZseymiR8T1oIIB5B4McdfaMc76pKuybMLEIouRTXMaVB5g+mBuJ0bZkBxt+J5f+NsOVWwdSiasbkgnwfE9kcesHzMnX9EvW9Dm6Vx967HwexmbNXm51K+YYuqbFkDKCpvtPa9D1xfAhdTZE8ZkAx5SjrpdDRBHBE9P9F69epX0nUBkHbvM8XOvLr/I4vXGwH8SdKvUdOOoTlOZ5Se5+raD9Mz6edM8POnft4/jtsVLlSxObokqr5EuTmFVUICSWIRaymFmFxGdNgbqMoA47mS3FavpnT6n9RhsvE6pgYkGJAi8CNG88HydfargVlg7yVvB0G7nPARO8l0ZVX+ZdwB0bfMoILjKJ/EmnadAJXsJRSM00JLBEAQCvG86n0f/AMrJ+Zzdp0/pP2ZB8zr8P/SWN8qSSexlJJJIEkl7SbQKkl7SbQqLC7SlhH7YAS5UkIswDDMA8wJJJcuh5gVJLr5k0mBUFjtD0mAwMANUW7y32iWO81iOD9ZZ831JEQn2izMH1JGx4wHN6pPqnXPh+rZSm5qpz8ufJlPvYn4nnvO9a67kBxxJRMgI8QrnRFBT5nf6d/R+nb+JwVJLjxc3dX1Y9AYk8Th83N6yRrk/6HhTN1Zz5Ptx7zR9XbB/1DDlwnc8zj9B1DYHP+htiJeTNqyCiaXi5m8dXtNdfqFrNfZt5WJziyBhCJ9XpcbjkCLG88tmXHSN+UA1kXhv94AaF0x14Ch5G4kA3llcuufISTJdwu/ElfEus4o5GIqS9rl6ZWneNVV3xLs15haBAKbxotj7aAgqTUMJtK0RsE1ExgO28DRvCo1Lol7yF6kO8orci+lHJ4hagQJQShDCipFDYl6qkOMGQ4/mVU1kTJ1mcEHGps8k+BG5yceJmHM52VlRBvZIsnzOnE/IBm/qa3PEx58rZcln/wDiFkyXZiL2JnokxQ5GiCLMPI0DHu+/E2y14g3phVH5PiaOlWj+kXgOrHH4RRP4hzoSPeSZn6nIWOntNLDmY2FufzDfKOKUGLVizfEPOdgsFRQA7mGmrpcI6jOoJpBuxPYCdZep6vrGOH6Xj9i7HMR/tMn0z6dk67L6CWMK75X/AOJ7fpOnxdPgXHhQKijYCNwnOvLj6B1ze7L1blv/AMjFZfpX1DBunUZDX/cZ7MgRGVAZn7On1jyGDK+PKD1m1bXU65AKgruIzrOixdR1Cow2KmYwrfTm9HOT6X9j+PgxK5fJ8f5htCKc12jygyLqxuD+JmyAs+jsNzN68+FZHL+1B+TM+dggIHYTawFUNpyevyUHA/ELP0yPksgDeESdFTKW0sPM0hgcYMjvPWNfTNpKidACc0IwTWOBRM6GBtSAyNyjkEIixK4lULTJ1QXIFxOSAx7TS7RSouUnV+klrn8vf141zMmF0Y48m97qw4M730XN/PfTsnRZD/VxC0vxOf1fTOMJ0+4DcfEz9F1TdN1eLqcfKmmHkTHfP2nh5/i7nUytIBw9QysCATRmxNu80/Uemx9TjXrOnN4sgux2Mx4NWS1/vXkf8yS/aa8vy83m40o0LqBfT3XBi1V1PE06MmTCyAbkQ5Rhx7NY4M2ogYqe4mQ48nTuFyoQDxNuDaYntqe3is6lczj/ALjBViJs6rFefJ/+R/3mVsRBnrx9Kena+mdacS4gx2sj9J7j6L1y5sJxFrKbj8T5kbxsPAAnR6P6j1PS6MuEgkWGB7iY48XXf5eN+tnt9RDA95dXPm2b+IvqrsDjyemvgbzqdB9V+oZMK5fV1+RU6zrbjHXF5m17dNjIybzz/S/W3LqmSwx7ETtdP1uPKvNHuJbLGJZfTxv8Y/Sv5fqx1uIAY8+zfD//AD/7znfQF0dUzawDW1nme5/iHp16z6J1WMCzoLL+RvPmC6k9wc/pOd8XXq4v34vL2f1HE2boMugblZ4giiZ7D6bkyN9HOoksFOxnkX+9j8zp119prxTn62wMkq5cw2uSqkAMu/MCSxIBfE6PSfTi4D5dl8TPXU5m0Zul6R+pfbZByZ2cOBMKaUFCGoXGoVQAB4kueHv5b0LAhAiCDIZz1VtJW0o8SrMaaICWQL3gb+ZLMooav0hBjUuvEugNjKuIGJFStpdC9pCsqYgFTp/SvteczfzOj9Ju8gM6/F/0V0JUkk9rK7kuVJAK5LlSQIZUvtKgGsJ/tlLLfiAEkkkIuB3hGCIF0JRqSUTAvaQ12lXJAuzKJ8yEwSZAvJuJnbkzQ0zZTSufAmoPEfUCH+o5m/7pmuzJ1LE9RkbyxMBTc5xozaXA4nSXCnUfTgcKg5UNsO5El6xWJbMbm6XInT+q2wi0NZAPmdv6jR+nV8THyd3myRZHDxcQm8wcMNhtOrLsfTT6nRlfErgkRP0bIdbJ2j+oGnOfmeD5Jnbpy0dI2nKPBj2NMR4mPE1MDNea9YI7iczpK7yXcElpNwYY0Wr4kupRlamIqpTTA4JqUa7wRfiQn4g0y1qTaLJlg7QaZtIKuLBl3CaM0IMokEyWO0LojBuTVUlgyGiuxJAVqMstKaX1A/pMG2sTz3U5TuJ3+qJOBq7Cec6jdmno+H01AA2OZTjbaDdSxk3oz0IVRYwglRlDkSEXKG4DSzZiF6jMOHvOlgHsuRzvsJFK7eBOffuPm50OpcY+mb/UZy0PmG+fQsg3szX9L6LJ1vUoiD8nwJnXG2bIqICSdgBPc/R/py9B0oBA9VhbH/iG81p6TpcfQ9MuLEn5+T5msChUAHi4dzLpEJin4hkxbNsZlWRmvqlHJqF1mBc+Eowu4nFt1L3zNTGxIrxmf1/pXV6sbH073XtOviypn/qobDKDJ9c6cZMJatxMH0RgPUw37gLqbl1w+Tn8tmY6LM4nVNrb8m51PqGYBQg5M4uXKC5rtNOPE8s7i8hjQ1AL8y8SWbMiocmYBe5h19Oxhx/+AyH/AFLf7QOiyWSvia9Gnoyg7LUwdCD6x/Ehxdrp2KisjUJHaZc2SHRbZLlAkRSEsajZivH/ACev/wCpi52WZOsbGGGRRpJO4HeOIJExdUjeol/bcR5+J5dv6B1Ht6npMhvGV1j4mQZ9PWhsfNG4z6EqZ8nVYG9uZh7T8RZwnpuoJYV2YTHP/fUd/nniWtiddkI+yNXN1D8ALAxhaBEch8TTw6R1fqUoc33j+kYMgHcTUuPHkx1lUMP9plRBizFRwDtJZ5aeX6rIcfXZ18ZG/wB4eN1yDcSvqaV9Q6iv9ZMQhoz1c19Hn1GnPiJUFd/MHp7plPiEuQiMRNYLJzUv1n4dZ3b1NUFPmdv+Gn/8RkxHcEXOIAe+06X0F9H1JfwZxvjy9/ySXivUZOmx5BRWjyCOxmjCvrWOM6Dcj+8eZSZFaO6VAOrVh4Int68x8Xi5WbrPqS9J0+RMx9xQ0PM8DlxKrWLU+RPZ/wAX4VCdO9b6iJ5TItieXr2+t8HE+mtn0vr3xhkye8FdiJxMrXkY1W52nZ+kdIzZvVYVjX/M5n1FPS67KtbXcsts/wAeb5ueeevHtm2lgSCjC03DigsS7B+JQBHzNHTdOeoyAAbdzJbIp/07pPUfW49o/wAzs8bVtBxY1x4wqigIYFbzw99XuriqEEgBoREGr7zniLPEoC5enaTTUmCVKqEN9oJsGMRdSbXBFgmT5gVq32jBTCmlaRd3IPzNNLK9xK93iFe3Mqu9yqigmdD6Sfdk/E52437TofSb9R/xOnxf9RHRMqWZU9rK5BJIIEkkklFiVLEqAxJb8CRZMnaAEqSSEWeIPYwjxA7QLEqTtKuQSQySjAswTLMowAMxde3p9Lmbwpm0zD9UQ5OgyqpokVFuRXgXN3BBqMfGyZCjbERbDSamI0MG47DkyYTaMR+JnWNBls0Nx+7KpO5Jna+pJp6AH4E4mI/1V/M7X1PJfQhfgTz/AC/9ctcuHj2JhMfmCO9SaCxuellu+mPo6gUeZ0es5DThpqxsGB3naxls/R6jv2nl+fnzqxWMzoE3iRv0nLxN2nT6X+rgZborvPPWr6DrEvWG5ESV1GEpINVGMDsS9hANd5LWvmMBWe0oObg3XeS/mTAR3hCgIoMPMInaXARbfiWK3uLL0OJRJIjAZ5+Je0SHrmWWvvGIbV7ywNrirIG0r1DVGMNNP4kihk3qBlzDGpJiS3wquryjHiYXuRU4Ja3o95r6jOchLMf0mFtn+Z7Pj5+sa9JkUKa5JiSpE0Nub+IBIM6ABYowzZAPEnaEd1EomI0xnQwOBiNmc4Ix4mgNoxEXvIn1D1WXXtM6rbQ2GphPQ/w/9D9Vh1PUr/TG6qe8NHfw19LIb+bzJQ/sB/3npgvmRVCgAChLuZrciUIBapbGIy5KkaGWgFplPUjVVyzm2uZ1VI19Rk+AIbOALJmXA9vkbyZeV/coPEgR9RYt07E7LX7zzP0vKV+pagdqN/idP659QC4/Qxm3bx2nGwkdPjY/+o+36TfMcfkv4P63OcmRt9zMunb8yrJNmETwJtjmDXZDN307EPUUmYyNws19NmCOB4iHd8Ow6H0jOdiHpZsinkTqYnXNgsczj9W+nrmqSs/HfJ7vYmfIO8ovJZyOFX9ZHbq55puBPbq8xwSREIAA4jQnzMvk/J39urS9EDLhXJjKn9DNQVfMn9PzIxK5OF8mDMMiHTmwmx8ieh6pU+o9CnW4ByKceDOblwYMjhtTKw7iRGbpQzdJ1Dox5F7NHU2yx6p8s65+vRnTEp/TfauCZtUqm5nOw/U69+bEmbGDTowAI+QROp1HTYT0ydV0bXicWPj4MW5fLl18Nz7RBlbIQFFDzBz6enZGY+xzVn+0ydLm9RCKAdeRM/1gZm+n5DR9hDfpLjnzNuOV1+EHrMtmiTe/eZv5Y8jeaumyr1+AYXYDKv2Of9j8RAZ0ZkfZlNET0cdSzHu4vjA+i3iMw3jb4kGQiXrudG2r0lzDY00b9HU4fqiDJtvW8xLkI4mnqchydNi6hfuB0tXmcvkj1fD8m/8AmvXNg/uQ1DxvlUHTs44JiukyN/J4iN6UXGnMdNhbno56+3Ovn9T69WQn6yf+p/SNais2BrZZ5Ii/zPWfzGLD1pV7vqMZAA7kTz3oX9UOFeA/+OZ5er5fU/j95zldF9PSdHiHG1meU6vN6/UPk/1GdL+IPqLtnbpsRpV2Y+ZxBrua3xjxZtvRmkS9NcGCGYci4aMG4/aFHjUuwUDcztdJhGDHprc8xH0/pdC+q43PE3VZnl+XvfERd7bS7rvKK1IRtOC7RFwZV7QSABLBBWo8mrLXUhBP4ggbw9W0GhFg1CFkwGPeQNRG8hpj1dQL8yy4/WCTFXYut6ggkQgCfiQUfzCagNyBpZqUKhdEFsczb9KJ9dh2qYLozd9KP9dvxOnx/wDUNdSSSSe5lJJJIEkkkgWJUISpQxOJWTmEnEHJzIAkElSSotuIPaE0EyKrtKhGVV8QiCoJ5haSN6g94EMHtLMqABmXrv8A6fbuZrYTF9QNY1Ex8n/NWPG/Uk09W3zvMBHunoPrPTerhGRB7lnBAs8TPx3eWkEK4MgmwYYgg+I1+ry5VCMbEQTKBoyWS+zThvGAmJRqjNc0LY7RvRfUMnTPXKHkTPka9hBA2Mz1zLMo6jMVyHKu+JzYPj4m/ouoAygE7NtOV0XVD0H6fImpSNviXgyFWo2CDPL3xY1K77Y9DECDRviN6fKnU9JuPeo5i9xtOUqWBbiq2gHGQb7Rt1LU3tLrLOUuVpYN8TUCKIqUPEKznH3HMrcczQBvKbGLuXYYQeLEl77xxXaCEs7iPAGlqWFB7Q/SEo464MACQNpW3eWVI+Zk6zP6aaQaaWc7cJ5OyZ8andhtOb1fUhjV7HgTIW9XJe9CLyhibHaejn45GvS8zFmoHYeIWHEWYk2YHTLrb4E343VROiWseTE6g+3bzM9kczvdN9JzdduP6eP/AFN/xNy/wv0q0cufIx8AACFkteVUFtl3+IwY2B9wKj5nu+lwdN0qjHgxKgHcDcwur6bD1OMrkRW/STY19Hh/UAWLZtQmj6p0LdJ1JWj6Z3UxGBDkyrjUWWNCEdb+Hvpn87m9TKP6KHjyZ7VFCqABQHaZfpnSL0vSJiUVQ3/M2cRWpElGQmAWmW1NMHWMQprmasjzFnbVq+JKRzTlIJ33EcM2pLuIYAMTE5MyYgSTQ8Tm23Jk0Y9+eZzPqP1IoNGH3P8A7TJ1HX5MlqmyzCwLczpOf249fJPwhaiWZtWQ8kwLvfmGqCWV5qdHDQItmTbWIajeCFOqRuejyp92nmK96GzNeD3oDUPLgDofMsc+uvOC6DqnRrPEn1QV1K5l+11iumY420sJt+oIG6AN3U7QnNysItlu4zHkXENrJPJi+mI0hTH6MfczFT574xP5puymT+ZyHhYQXH5hD0vMjx+P0X6uY/EusrcmPXR2qN0OR7SIZ1l9DIfMFumeu/7zQ2PN/qi2x5j/AHGF1hCN0+en+19jOr9P6vJ0X0/Phz430vviBH+Zys+HIuX+qxIPDeJ2vpjL9Q6M9Ll26jAPaT/csz36mvZ8fnm4wrk6iy+MgXHr13W4xuob8GFjAxOyVdbxy5E4YTTx3r/CP5jF1SsMmBUygWGCgNcydVXUYF6pfuHtyf8ABnQzomNf5jGNxz+JgyZB62dQmgHGdQ7HwZebnTp8d87GQGHViJD1GI4PeerXrEJ0fpqjPq6duGIb9jMGxmv6W/p/UMPy1TPc2Nc3Lr1XTI2A6atTNfp6TqXcHkQPVP8ApjkNrO/qPL7rnZgo64WBYQ18Tk5z/LdR1nWk8ClHzU1582n6pls7KlTh/XeqtUwIdydb/wDE8c8217uv/PMn7cjI7u7O25JsygSO0HfzCXV23m3Ma5BdEVNXQ9Kz9UMjL/TA/eZVGtlBFWZ6PHSoFqqE4/L1kyC77CHZ8ShQ3uRmvieTFxNRMLVABEq6PMiDu5RPuFCDZA2k1nxvAMmWK0nzALHuN5FPcx5BabG8rSCL7iFt5lGxHlcLC781JpYmHsd4SjfaExTPXaUGF3AI1G7hHn4hfAiaO3BgNC0/tLIBiJihQE2/SiP5k/iYRtc2/Slrqb8idPj/AOoOxKk7yGe5EkkkgWNxKkBl94FjmSQfdLreUGnEF/ujMY2gOPcZAEkupAJUUZR5hESu8KB9gYfREZLoURyZWkudI7zR0mD0A1sDc5dS/afpPymdgcVVMk19URpEyzotCZUsyoQJnP8AqLU6rXadGczrmX+Y+QJx+b/lY5/Ve/Awrep5hlvLttvPTdYchxn0QC3zPNZVcZiCKa95z+FoGQachEG4zqk0ON9yIkGegFLoDmVqAlc8wC1bSK0oGVW8BwIUXBVtVygNoVVKCxucbal5h5OpYsDUWYDSWb4HZ+ndd6WQG9jzOzkogOm6tPGY8hU1N+D6vmw4/S5X5nm6+G/hd16EV3lkgRHTZRnwrk7mOCicbsuMrDXKreFVSjfaDyvYSUbldt5Nz8yGqA90INXIlAgGW1dpYvlRO8kglqQYTVAAg3PPdUzPmf54no2WxZ2E4fUoFysRxdidvjb5DiKZFRDS6Rv8zA9h3Q7HiOyoNQKPue0b0/Q5urYDHjLeT2H6ztFxjxYiGA5vsJ6P6X9KRQM3UjflUP8AzGdJ9MwdAutz6mbyeB+JM3VkXRi9Nc8uwuVQNot2LnSDU53R5MmZ/wDtHJnXwrjFEbnyZnW8ZsXT9T6hsCvNzUnTvfuIjGciUubeo2KRn+mYupGnNjDjsT2iej/h7o+lynL7mbtZ4nSDSapdTNKy5T0nustj73yI8ZAwBB2MTnAfEyngiYuizkdMFJ3UlY0x0GyRL5ZnfNM2XqK2HMzqnZs9d5j6nqBjxGzuYrJmCAu5nK6nO2Zyx47CJNY66nJmbrDRCbmYnZnNsbhXJVzc5kcOvktLZb4lBbjaoQV+6acyiumVk4Fd4160xS+5hDfM0WNdhGDHq2/eHjTUdu0ZiW1+ZG7chuJFChR2jwnaLxijHr5mnnrPl6bUbHMDqnYdIMbH+6bqGmcXq85ydUy8KvtENceaLGygktxGBMDm9bD9YnClgqeIZwDtMVn5r5w4dMh4cGX/ACQ/0/tEDGy8GGuXIneR5/P4o/5WjszL+sNUzJ9uU/rKXrHHO8YOsQ/cq/tIzfsJM2Zdmoj4jRnvkRY6jAeV/wAwhl6Y9j+8M5/gc7LkxMCLhfQDr+o4CGCtpZfztxC19Ow5Iik6bCp9mcrvqG24P5izZjr8Pc4vlszYsnT9SxdST3EYh6fKBftPg7QcnX9SuL+q+DqFH9zL7h/tH9Bl6brienbGuLORqRlJ0v8AvxJuTyX4p1d5q26RXwPjDUGUjeea63B1PRjIc+MqXIVSNwQPmeiV26fP6L/aTQ+DF/WsuI/TcqEgk1Q+ZuJ8dy48iXYyhkcRhWhK0zo9wsfVEVc6n0rIMvXYTzTAzlDGDPX/AML/AEnFiwL1jNqd70j/AEzfO3wz1cd5cyuPmGLG97Rb4rHtETlzHp+ndn4Anbq5NceJ9upHm/rfUFOoyuh5apwHZsjlnYkmb/qeQsoJ3LNc588vPp7vnmdYsCWF35lS1IuacTEDX9073TMX6dC3NTgg7zsfTMwbEUPI4nD55/52Ea9IlEHtHKFhsqkTxqzAECQ34j9MAijGhe4G4ggnVH1YPiVpFRqFl9UGz5jgv6QQoDS7ABvi4Y45kK2wl6JdgFXrmTWascSihv4lMnYGNAi/0hKa7yrFc1UrSPMi4aGB4lHfe4ohv7TQk1b7GUHfurmbfpb31YX4MwXW/M1/S7/nFPHM38f/AFEd6SVck9yLklXJAuWDRlKd5XeAyxqjFx2YpBbzSNoUa4ttol1IY7TVjO0ZoDciDHP0E9oQwOe03aQO0EtUaYQvTCt+YDdMQ1LvNOreTvBhK9OF3PMir6d944mzBqRWPPkD1URG5105DFGVlRlSzKhAzkdWwPUsTOwe84mcschNd5w+e+GoEhdOoTzHW5NPVvXmekckoRdfieZ61Tj6lwdz5M5/DfKl9Urswcigw2meqmjLkzMih/t7RE9Igl8ywPMK/iBQEvmTmXYEIIS+8qXcqrgNLJlGEIOxhE2PmU3MJRvIr0P8O5EzYcmFjTLuJ0d9VCed+l5fR6tdPJ2noaIbVPH8vOdBjGhBB8QCbMuyficwR3Mr7TUhapW7GMRekEyFfnaFoPbmH6LadT2Fj61qaWqk7DeN9I41sAE+LgN1fTIun3AzHlYZT/SyPOk5k9tzn9mZ+qzj2lQF+JiydJm60gY9vM0riKgaiWJ8zo9Ppw4h57zpzf0vv0T0/wBE6TEinModhNb5Ew49GNQijgAVEZOo+Zky577zdrUidRmJJ3k6ToM3XP7RSDljxMrvZnT+mdf1CYwmPHrUeJI02jo2wgY0HtHiNTGyLvzGplYrqyDST2kxjFmbRkrUeDFm+U++eCmcDZiLiF1nMABt5g5ej6jB9UVMIBVhZJ4nVXDpouBq+JZGtI3UVIWqMyATHmyabj0gep6gIhJM5vS5tWEvwGJIifqXUhl9PVRbk+BMTfUMaqMeHcDaZ81LZPbpZM3zMr9Qq97Mxeu78t+kotNTj9uXXy/oeXI2Q2f2imEu4XIm3C3fZJEHiMYVFshMoKwRAJANxZVgdoO4MLIvMxEmNWsbS0TW1mbURVGo7ATLp6hYyaPYosmOGM4wLicCF8rZCNjxNyUyU03HLq/gGM2ahayj6WgtiOPf9o51GXCGHIlYD1TFMepZ55mLZiTzc7b5P6elu044TVlJ7XMunDbi4B+IdwMV7ARoxmYrn8/tQIl3faGuMQwokeXSdN9pPT8iP9smpB3g2lDCPEMYBKbqcK8sIl/qWNftBMY1OO+vUaR04hjplnMf6llb7FA/M0/S8jdTnIz5aoWBwDLjrP4vyU/L09IdLRHQ+uuXA2NWLY8g3A7TuYukx5BYph8bibOn6NE+wADwBU9E+DZ7Y5t4rJ9QxZOs6r+gtCwSx2qD9W+kY26JsiuBkX3E+dp2MeEK9kCjF/VembJ0ORcXJWhUdfFOOfDr8fnvXz9hR+INeI1gVYqwojzAK95l3Ws9j/DGQP8AT2W90eeNXY/E9N/CubQ2Ze1AzfHtjv09IuWtiJxf4g6vUV6dD8tOt1eVMOBsp4AueO6h2zZjlY2WNyfL1t+rv/E+Lb96xfUHt0XwJkBjOqfVnY/pFTB8t3uilwRChzFwZu6DJpyjfY7TBHYGpgZOpswehJ25lo++5uKVteNT5EaiUs+fYCLEbgywbHzKK7bylq6hRXBJYQiYBBaMBajUEsODzL4ggi95MTV6gJAfmVY3ljTLiJZ7wr2upUjUBCkG7lDUbEYWFcyKoG8oCiOag3vvHhQ3PEEoN9xUBY+Jo6DJo6pGJod4lQQaAkF2b5mpcumu6erQN92xhL1iNwZwyQavapLYfbsJ3/v/AMMd4dSphDqEPecD1n23IEs5WArWZf7oPRLkQnZhCJBN6p5v1sy7q1wz1WYIabeX+6D0mEjVd7Qx1CnJp8TzGLruoxrsbFzVh68fzAYtQqa5+SWl/wAel1jttGLlnJw9QeoJ0H8xHVda2N8aXpDGrnTdHoBlB5iepyqhG/MxHIqYGKZdTAXRnIy/Vjlo1wZm9SXya9EuUcx2oabnnE+qqNq2hP8AWG0aVH6zN75V2/VFxwYVPLr9UyLytiPP1lgtaTJ/ZyOn1B1ZDUTMH/Vkv7TDH1XDYsGa/s5/aY11JUzN9T6fQSDuO0Sn1bGbtSJf7Of2mNeU6cbHwJ5185a/zOn1X1LG2FlQEkicTTPP81nV8NTwb6hJFGcn6utZFyqPgzeUY8GJz9K2XGVYmc+PF0cfN1DZVAI4irudM/SvZ928D/pp7cz0TvmDBdSXNw+msD5gHoMitxYmvvEZblAzYOhy81+kE9Bl11W0faKzq1wxvGv0bp8yJ0+Q1SmX7RCj7eYJPia8vSZGxggb95MfSt7dS7CZ+8FdJ0yupOQXJj6XVmYUdI7iW2TLq040IAjOkyZTlKk1OdvXtrwX0+Mr1QOL3BDvPTqrHErlTpYTzmTC+DI3Nt3E24PqeXF0yJqL4+99pOssHTC+8GEwozGnX4cijSdz2m1EyZFBRdvmcsFXfaHjw92YLfmW7LgFtjJ+Zm6jq+nyjcMD8TU5anP7a3/pr/SyKT8zHk6vql22I+DMukar1sF+TNSeiANLD83FuLepFe/KBrCi/iORUQUBUlrQoiVV/ExdY3UIAa/2i3z7VLyGgZicm52kyO0mQWTOfMSchMZi6bJnakUmdbo/pKYqfNu3jtNYW453SdDl6n3H2p5nb6bBi6VNK2fJMdsi9gBEvkBUy+mfYnyg8TKeoIygg+65ly9Rpci6MT07Mcuo7yWrI9NiytlIyudwKkfqLvecwdWEx+5qmLL9QJJ0byfZuR2ny+wtc4v1Lr1wYizHfsPMA9blGFmyHSgnmus6p+rzFm47CJNTq4HN1GTPkOR257RmDiZjtG4Wpp1efq62qdoUBNxGDcSuawYSmBpNyUYDG4gXe0gBlkQBcACZzuTUdlah8xeMbyVvifkfTobN8TXjxjIoLceIpBQmnFsgEQ6vgZxgHYUJeigYV3CAs1NuCkG2lhYhLjOMmt1MFsgU1IOoWBzvqF42I7GYsU1/U8quCRMXT2Wma78ej1y+mCasyHq37IP3gZfav6xQDtwJHafDx35p/wDNZfKiCeqyNw/7CAuAnkxq4B+Yx0n8fj9F+q55yH95NJbux/SaBjqFp+JXbn4eZ+GYYAeWaEOmUcV+s0BfE09N0vrWGf0+wscmG/rzJtc70nHAQywrryqTXl6fNiJ4YA0Yr1V4dSsizmNf0/6nl6FWCqjKx3DT1PRZ/wCb6VcyoATyLnizixvupr8T0n0DqsQwjpSx17kGp0+PqzqSenl/lfFLzes8uuHHDAgxyMuRCOexiGNHS4seYOg4vdjOpe4nqs18qXHm/wCJvp4w5RnQUGNN/wAGcAeJ7D+IWGX6a5PIr/eePM8mZbHr9yVK3nof4UAbqMyn/R/zPPidH6Z1h6P1XX7mXSJd+vknH3v1dT6z1od/5ZT7VPu/M5GZ1TGzeI3/AMxdR3J3MY30nL1X0rLnxk6kNhf9QHMx/r6OT4vjyPPk2bPMglSCafPGIQgiEIQQ4hod4AhLzA7v09g+AeRNZ8A1Ob9KbZwe283kTxfJM6NEB7al6R+DB7bSmB2N7znpoyld5KowUcnYwro2YTQlTq2lhDV3JfuvzLur8QaD0jdymDdowvVGCSQ19pQAJHMsOTvUhYEy9QXiZCQtn4h6t9NbCVqI2kb3dpsG3lfEEZAQABBYmwFG0sew8cworF3e8MKG3sAxa8Si29QCcaWq7lbhviS7O43+ZLowLupAge7lbXZkLEKCIFBaOxhNdiUrHYiQm23gNAsVUWyKCbEiuR3hFgy6X58iBOny5MLk4iRJnzZc6BMhujdiUPYPabhLTXfMv2s/K4tOoz+icWs1x8xIRgKh6t6B3l1fezF6t9mFgNq+IwkgiQrSyAeTMmLDnxL1ngwJdEG2lTyLSKsSgATuIGprNCQsdW8mi6tpAPniWprgbweedjKiyVA4lBFMvauahBQPmNXyHQFHEArd1GMvzJQ38xqBRLG8npgklRCUAbXcvVWwl1SqN8byFY2ztBuTQvTZ2EhxE9qjlA1cSA3fmNMZjiA2YQgiKCajzj3vvIy322jQilY/EmhQKjQlC+0hQ9hcaEHCoN6buCMKq2pEmnj2kQ8eJ34XbzLLRmdVyUCm4lYOkAtVX29yZ006dEtiys3iZ83WZcdr6S18TWVucW+wYOl6Lpm1Bl9Tz4hZszrvjzA/Bmf1P5gn+iPzLTpwput5b03s5QZ+pewSK8xWfpcmUffX4mqq/EvXXEz9nO9WsC9DsVdyZG+nE7hyAPmbtPeWtk0do+9ZYR0zirdto/p2yjJ7jazQ/t25lDEWW15PaWdWrJ5KdvcfmM6TpDna2Htmvp+iWg2QWZtUBF2AAnbHa39BxoMKgIAo+JTZrav8ynyg3cwZepAbYxrLR1mb00+6cnrfqHpqCG37TP8AUuuBOhDfkzB06N1GXU/2rubk/wBq+lZusy5Movk9prOXNhxg9pg6dxk+oKzfaWnS6xtaMqfYm1+TJ17SdWM56t3+4mpr6XLjJ9xofMU2PDi6cE1rqcvJkZ2O9DxEmtf2Oj9X61MlYcJtRyR3nJUQ3ANaZVe0zpJkYt3yoiRTRlo44YbRnoht0b9JpzrR07g7Ga1QTnAFORU0Y+oqGLGzRL0TOOpEYmXWaHMIbpAisuRUEDI2UHiIYMeYWTVG3NnmGgCDyYKihcEsQZl0tyNSnux/SaUcHic1cxB34jcecahU053y6O5WwIsdQceQahULpswIqN6rErpY5lcxHRnx2p3nM6kshKiEmVsDQuprOmtfu7w1HNyMX2PEPGBjQHzAymiBDcGl8ATLvyY32LtcgP4lG9qW9pY9T/Qv7w9fHXMgwRDEWC45xWPgwgyE19p8HaV256lMAhVBoj5hA3DrDek9I9QozHSvm63m/qiMmcM6kODwOCex/XacxlDDedPEvVY+ixNjdc6Abrpsj4nPuyWWuXfNtbPbmFZEVNW2sAbfrOT1eDAcRdG3BogDY/ibFzr1KdldDqIPeD1GDCehOUMwIbYBTVmcvin03WedlyuMcek2DO39A6ZgzdSRsuy/mc7DgOfOmJeWNT1uDCmDGuNBSoKnp55+3X1Y/k/J/Xz4/I0yLnWjswi2LY224isytjfWsfjdc6b/AHT3Piub9c6bJ1PShunUsB96DmePaw2899vif4nlf4kXEv1HVjABZQWA8zzfJJzf/r1fH1euc/TlCGSRVQV3j3x2q14nOvR8HNvWn9IXZdPNmp7TpMIwdMmIdhvPMfQcBydUuobJ7p6sTNen5evw8R/Ev07+S671Ma1ize4fB7icae+/iHo/5z6VlAFvj96/pPBTUePqZViGIsQxKwJeYYG8AciMHMo6X0r/AM1h8TqVVTl/SxeRvgTqizPF83/RiytCCR35lljdHeQnawP0nIwIBBkK6iQJYJq6qQNBigCFk3IrvGCzY7QTQa5UxSrf3SyPb8S13Y71IDyDvC4Q1ngRlWB2lgd+BCZSeITChXbcS9db1FgVQuC3cSB+rUt7bQWcbAiohNVHxLs8GDTvaBtAaquVqo15l0pB3lNTWpArmGAODvFaQJYDKxPMGjrfaWFF87wBdfMvUP8ATAMhe3aUQNO0AMgBuzL1DYCBdKfzL08CUdIr5kHYQoit/Eta/EEEg3chHu5jVWFBBoWRBBXUCdpeoqedoGiyd400xnF0OJRbxB0kQ1HtN1cLtV2u5asGsGCV+ZWgg3cammAhfzJpB37wLLEe3iS2B4MBgWj8QaBaCMhvwJWqt+Y08He3gwW9q2N4ktbXxLD9jB4EWNi94d9xARxI5HKwIHsyyRdwBuZRWuJAwtUWNTGyu0JU7kwshuih3hEUkjxC3bkVUW245oyKz3tvBhhLagalljvUpFyMaURyYcatT5RfcCam1fraSNR3AmjGmlbdwv5l5cpxD+gFYTI/1AvaZcX+Jr6tzjPbYVVF1JpyNM2X6hS6MmEj8TIcbMxKMyD8xoQad/cfmPtIuyEt/U3xM635h48ZI97kwyNvEgDaZi9Vi9020VaAqXa3tFoxKkGVW+8JowQzSzjHMWRR2l2y17toNFuaB2EhHzcpAztpG814emVPu3PiXnm1fYcXTh1Fivma0xJjHtErVpHiB6pJnecyNSHeoBtAy50CmzMeTPRIuZ8hZ1PuoResX0nU9aMYNtU42fq3fZNrm1/p65Wt8rH8RuLpsOAWqWw7nczP3kT7RyG6XIuL1cgoXwYebL6PShE+/KK/AnS+oZE/lG1VU5n03pz1WY5cn2JsJqXZtTdVm6Rkw42xAkp9xHmNydQr9Iqjbfibuozpiw6VqhMGLpznZne1A4qSXZ5Cc+Q+iBRs9zMoXzNvWCnVSxahyZk2nTn0BuhQhf2QdroRlbVNIvHobZgI4Y8I+PwZlKkHaMWm2Y0ZWK16VVLBJEX6eLJ9poxQL4uNxKZg3uT2sO0Jg3wFeG/eBpyqbXf8RqdVa04v8yF8DcFlPxB5WnU5gKZSYxM6/wBw3iQq8jNf6R+MoVpyGhZ6MUI7eBGHpQw9tGKGJG4Yqe1S9OfHutOPiSJ0F+hYKTpP6TJk6d03Wb068oacFT8zSmfBnFOB+RKz5cbF1LYmGqxOz03VL1GGifcIGf6djyr7NyeJy3w5+ifULoSnitnVjuIrBk5UwxmXqcVjZ+4mLVpeDlM4tz+Y+rQGJdgeeTH4qZAPEy7wQGwjFWWqxgEjagsI41YUwBEsCEJVZ2wMm+Jtv9J4lBgx0sNL+DNcHJiXIKYQ68fLeSLI5/eP6fqH6fIHxn8g8GZ21YTWT3J2bx+YX27jcSWTqZXq56nUbuo673Lm6cacx2yWL2isvX5upTTkIodgKiNiLEo1zJzxOZkX6zddT6Dj19dqP9ikz0DqQbnI/hzHSZcp2BpRO2R2M9HwT3Xyv5vW94Syh0+Zidzhf2zeV0kntE58QYXPS8LP1nUkfT3zKLdB/wDpnjOqyNkya3YljyTPYAnE9MLU7EHuJ53+IehToXTLhJOLJdA9jPN8vOXXr+HuXi8/lgxL3M0Kb2iOkfXiruDNWFbacn0vi5nPPh3foSBMbueWNTtA7Tl9EPTxKngTpYjYmXDu7RkBlKngip826zEcHV5sX+hyP8z6TPC/xLh9L6zm22enH7TXLl25QhiAIQmnMYjIsRgEqOr9H+5/xOrpC8Tk/SDTP+J1C/aeL5f+jRbcyqve9pQcVvLQ3ZOwE5GoQSAJWgeN5Dk58SI+1waIfAlla5EBchVrML1LuF0JVRvUFRbXUYWBO+0EkEkLtJ5FgbcQrraADtzC5W7jyjKQRfiABxfMdahaJ3+It3AFDeaFsNA8wBiZjLV9VbbwlyENCeAAHuODCYEVQG8Mkm+5gEVVbG5cPAaYtVbQrP6Sxk0HzIW5I2kxPCHffkQsTDSykcihBG63xIPbVd5RHSh/xKB7g7QibNHc9pWit/MggA5JlE2auhKobjmWum95PIoDc8mEV+dpYIW97lOTW24hVFTp2P6yK+kUZer28wCN4DFy3J+IC+0EwlO0IjHfeQk1d3LI78wVNgwq1ycjvC1bjfeAEBYkGWRTAQaLUp7bwgQRxAC6TdSwRVEQup7RyL/EohTBN3K31cQaJEs3DVfcTcAMdQ22hA7m+JDUKHVzKquZQ52jvSzPVJYly1fZZJ4lBHF1vNHp48Z/rsV/EI5FC/8AhXS/Jmpxfy1OaVjwF93OgeTH4cHTqb9Wz8zJk67KntzIGB8TM6tl3xhkB7Tf1kakkdXN1GTGCMKoy96nOyOM7V6TK3xIuJkUE5CTGDYE3M3ovcnotMDA7u1HtcP0wrXd/mESR3l67Sq/WZvVY+1qWBt3kABHNGCdpYJ8TLOrVLPuapYFbXB0877y1IJo7GUQmuJL24lhBe7Rq9M2UULrzLJq4zlD/ad5px9P6g92wmrF0a4lttzG2o2qdeeM81qcloi4xSjiDkcA/MJnABmTJkFmdGh5Mt95kfqGOTSsW7OxscQsdDkbzHXeJavQTZJswgvt5kJAgmgvxONu+3O7UA3oGKz9Riw/e4vxJkyLjQsTMePGpJzZaLc7zXPP5qzlm6o5Opxs9VjXgeZrwqvS9GoO1iz8mMAZ0KImzcs0o9Mq0+Zy5Xi+BN74xpnK6/6uYaU7L5lHNlXDsuhTuSeTJkzB8pY7gClEXnznMwHAmpKpDan57wHUKK7x+gn7eRLTAAdWQ7eJ1jF9s+LCT7iJbaRkN8VGdR1A4XaZASzSo0esniCciHtBCVyN4em/gSt8/FeleqwFAXANneqjQtdoQHkQ7z4J+WYo0oo016FlgKIa/pjIEYGMRWHu32mkAeJYW+0i/wBMZsZzlqo7mOOXPhbccRwQ+IQxwl/jSkjq0yDTlQH8wWwKfdhciOfCpG4sRf8ALtjN42tfBlcOv4/XPpMXX58Hsc2Oxna6bJi6/px6iizzPO9SDqUkTV0mZsHUBQfaQDDhYd1n03J0uT1en9y8kDkTH1ADVkXhuR4M7mTqf6JyDxOXlKZFLJsW5HzCRjRb3M1YfbQ7wFX2N8CoakLkX9pHflpUQwJajaGBI2oCXxLqXUooS5KlwBZQwozHkDdMbG+Lx/pm2C62KO8Nc9Xm7GcEEakNgy7BG0zZA3SPqUXiPI8TofTca9Z1OMLupNn8Rvh6+fklmvR/Tun9L6fjXhiNR/WaseT+1paOAdJ47Ssid56vj5+vMj4ny9/bu0bjgdoIFqVMpMg1aTDHM2xHP698fT4Wy5OB2HeeQ+sdbk6xUZ9lU0qjtO19fynJnGIH2qLI+Z5rrTQVP1nk66vXW19Lj4px8e/kHRZNOcL2badrpV9+/YzzyGnB8Gek6cUoPneZrpx3nGOr073U6eA2BOJhajOt0r8SObXPK/xjhrN0+YD7lKn9J6vmcP8AizFr+lh/9Dg/8Sz2z16eMliVLE24jEaO0UI1eIR0/pQ3Y8zoFrbx8zD9KHtadKgeank+X/oAo3F/vGMVK6QN5QWmomhINrI795yUutqMgdbI7CCx3qT0jtW1wmCJ3+JRyLv/AIlEGiJVHbbeAaMpBHiQMpbmopgRwtSgrHkVIh/cjmDqYAjtANir2kAcElWlBr1anIBkUML2NSZc+H1RqxqVbuNonQOByDLbFjOKid/E6faOn2hztgxgOMYOP88QdXT6RkQFlHIuJCAJpO4I7yvQCLSneu0uw2NajDkBdHb8QfSXL/5WWz4MxphyJk1q1eRC0Or60NHuBH/kzmn/AMvqc6ci6vEI4HNqWUHxcx5TmZg6qwcf5hDO+UAOGDL3Ev1h9eWk9PlAArn5laMoIBQwB1LuvpspHhpadawX0st32Ik+sPrBMjCrBBMtAV+8GvmTH1j6jjcWOxlr1zJk9N1Dp5Mn1ifQsjc6Wk2riNfqguTdVZD8cSsufEqWiKR3EfQ+pQHPaSyboXHpk6fJj1IoLDcqTGYs/SZB9mlvF7R9D6ViRTdVcMKwUzSr4HbSE014MNx060HsA97j6L9WL/MuyV22mtl6bGt6S6ebhpi6Y4yyAt8EyfSp9Kw/2izKUHfwZvXF0mUirUjtchx9Or+m4K+DfMfSr9GIBgN5QYEjY3NuU4MJGtAV7MDLGTCE1YQp+DH0X6Mh2kC3NSdXgyE6lVW81Fv1/oNTqGT/AFAS/Q+gPQyEAhCR5ljo3Lfcq/mLy9c1a8GQEf6TM+T6gcv92lxL9IfSOgek0+5nFfEAfy++l7bwZy16nqS2wLfiFlw5chB06T5BlzmLkjb/AD+PE1PiA+YGXq23yYctjwZmHTN9uVy3mMXDjxjZZL1In2k9KTrs+YlXSx8yjhs3p0/gx1EKKqXvqEzek+9AEUDufzDxmvxITdg8wr9nHEwz5Ab4uQ7CR99xBFkmEXrayK2lBrOkSwWNwNDDepA7Uox7/dBDmoLfZXfzKogADeMDC5obxgGrjcysfTPnNdp0cPSp06gkWZvnm1qS0np+kZiC4oTfWhaAqQOCviKfPU6ySOkmDfLSzLlygHY7wM2YUd5i1l2J7S2qZlzMWobmLAI3ayZYIXccyMwsN55nHrv9Od6/Sw6twKEApqa+YZ06dtooZtJ0oNZ+JmeUy0ZTxE5shQBV3Y8CG3qt9x0D43MAYtNnv3JmpJPKyEtiAXXmYkCMx4yAHer5A7CKLerkO9InHyZTVQvUT8ma82Ne2jJnCDyZi6jK2QmzQjfSoan9o/zEFx6h0ClXuRcvMkIIZMOPF7d28kRCumM6qDn54h+mcjasm/gGQ4wfuO3gTpI3zxevQRl1PrqhxK6nIQsIqgYAXvJkRX5HE6SH9HVrJjxFzbcRpUJwN5ZfTtVSXcr0c/HzIXqY8SgchMaEveFsIawKq35hafmUXMG2Mij9o+ZYcDgQArGX6TQeRepJ6sH0vLASekv+sQvkxcsYMoMT6K9nEsYfDiGpa0agymWnEUuIr3uHjuyDDS2xqw3FxWTpzqDp2FVNFy4Y7+Lnv2zNkdOn0MdzM6kDk1N2TGHHG85mbUmTS+w+JXg+T4b8d/w13DMFxtY+ZpxYtRB5o3cb0uLG/T6kAtY5RInPlYEMSgIdSOigJKlyQKklyoRRMqQyjADIoZSCNo/+HGx9J17YXAHqD2N/xExeUNs6GnU2p8GXmzfKdblx7ErvX7Q1a1ppk+ndWvXdGmThuCPBjtZ1gHg7T26+fYrOhWmHaNx5NePV3HMoGwUac7r+sX6fjNG3f7V/5mO+pzPLfx8XvrI5H1Hfr8297/8AE4Ofp+oy5mPovudtp2cTetkUsbJNmbmGwoTw9d/Xw+n8/X1k5ec6f6VnfIpyLoTuTOyFCAL42moROYe65md3qvPzRYmozpdI+85KGjOh0r7idHR2ENiZPrGH+Y+mdRjG5KEj8iaMRsQ3XUhHkVKlfM6qWIzqcZx9TlRuVYj/ADFidI4iEcm6xIjsYsSo6f0+xiYjzNgyNf2zL9O/8ph3ua9wARz3E8Xyf9UW+S18bQEf2/dKDEgmtpepQeLnMQEVd7xqkA3d7Ra0YRFr4gEXU7yF107ShjUqbMELR/7YUaOG7QywFXFsirwZYoivEaYs6Tu49siaCSBtK2K1KXGwApoAqQBuLlHQO93AK2vO0grTffipWPK9FjUt1Caq5g69PtK1DxAMje4e3eu5iKFdyPnvCWyCdINbQdS6abZhxLVmZTUogYrRveR3UKtiiYOhl3O4MoqTQMmi0ILEAbfMIsFvazBXHzfMZiVV+8WZYhakFoLr7rreNVfdsu54uR0YWDseRCklFJN8HeCMS6jR2MZoOk7b3vBCGvzGr5UmFVBoUZRxWdS7GuYy9LAHmM0KF1A2e4jU8kjEWU2abzJ72xlSbH5jDVyFV5G19o+y7WZRlx37rTwYCtmxtrxsQviayN9IOxkKBQZftV+1ZsjZnGtDTSN1Gd8ejKAZoOPfbaFpVfcPFGPsstYRkzaNLsCp7GUiupLDIQPAm30lLWRtK9NVujtL9jaxNj1nUzm/iOTGpAUO2/maQgC7oDAKLYIj7JtCvT4kOwB+YZVFU6VUVzJ6Zu+0fjzYV6dsT9OC9bPG6hONq4l67HzBGM7HiUcfurcTIIEc37jzGe0geYllomrqUynbxIHALWx4kZlPyYkBhsBDCkbmAQPujGTeiIu1XeGzs4G1kSqorR23EHTdsNviQ5GugIQyLqFrch4AKBHzGlKXfeJy2CABtfE14sDZjqlkMIXEzkACzNvS9CR7sk1YcK4l+YZcVOk4kanKKFQbCoJyA7QHyrUzZM1cTTZmV64mXJmKg9zAydRYriKLX3uZvWJbin1Eb7wV4riFysFyFnK7XPbVk77ftKdwq14lbXcHJTMISRKOXnZfAjE9oIUVALVS813hhx3uzC6tjqAJMXlYsAo7y9VUJQNNZ7RPaS38kkemKr3kwdWgkLue58RjGiW/aL3caEFDvOkdIXkZDtepvJ4EoAFfC8/kx46ZVGpt6mdmvjib4krt8XM7qMYDGpCYrI1CdXq8SLQ6nJ8RkDEKxjyd4VwT0DKoK33EDGO5hZj7DBQ7DeVm+xFjAN+DD1StZgBqrsZXrBe0ZrMrV5hCj1LdoPqZG4BmgPXYftCDjxUJlv5ZxjzHtX5hjDk8j946/wDuIk9w4poX6gGLL+ZNOQdjCD0d7WMVz/a1yN5C1bII7GxLX8S9e/uWGgW9oakXcvvLK1IBDaA3FdV0wz49vuHBjSsitXMM9czqZWf6S7Ln9NthwZvKaWI8GKxYlXMcg5MdzD504vPVi1lypJGklSSoFyGSQmABlEyyYJMASYJMsmATIjT9K6w9H1hxnfHm/wAGem7D8XPE5W0FXHKEGezx5A+LFkHDCen4utjyfNzlH1WZMGA5n4A7TyfVZ36rM2XJyeB4E6f1zq1ygYMZsLu1f7TjobWceuvtdfR/jfF9Odvtp6NdNntNvbfkzNiGnGB53jRemzvPJ3d6ef5e/t3Ro1XtBymxxKUkHcbyzRaiamJXKXyUJr6ZtxMnDER+E0Z6pXeO30zWBNMw9I1gTcOJpXgfrmM4vq3ULWxa/wB5zwfmdz+K8Wj6mr9nQf4nEqdJ6cb7WD5MdjY9hFqvxG4vxvKy6X08M4Iqjc3iwd+0x/TMnpswIsmdAupY33nj+T/pfBB1FjpHtlkpp06d45mCrSxY91nmc1KQEXtvC9S7TvG6bo3UooCTv+sgEm6A7SKGIP8AiHptQAe/MjKeAeJUDbAkFbkstvVQintvUQYIuud4FEErffxCANiuIJDh/uk1MONzIFhDw3Enp7GrB7XCLaahu4O4lTS04bUL7bwseEitwDzYMim7/wBpd2gVd6MJuo41EirgAEMaOwls7E771L4pviDYEnUK5qGPclttpl2MSj23feR2BPiAOk3ZMYE1Jr1b3VGASC2x2G1Qhk2P+kRABar32gHKTW13G+wDSV3JkIx6dj8QFqdQO1SxZW+4hBRqG9/iEwU7iAJUvxzL9Mqtk7yyfcSNu+0ore5NXGhdWNxUJhtLJ9tUf3kvYjtIoAF1gHeHsbFX+soqo35Mse07d5UBro1UIrtdbSwqjmyZRrffYyWC7WiP8SjWn4lqBzIxCLZ7wuoFtQRYErQODCxOoFncQyhZrBG8oXXtrgStK3LYENuDxKoHbi5EWB7jR2EsG2uBwT2/5kVAGtjtIonA2YgwStqJZ3FkyhquiYKikIwB5ll6J3vfiQ2L7/IlMtLfeUGArb1IaJq6gKT+JVEtQ5jRZHtobwlQsAqrvG4sJI4qbMKrjHG86c82tTkGHoxsX/NTXQUUoqAcoqJOauZ0zG5D2JC3czvk+ZT5xVXMmTITsJNUT5hfMQ+fcA8GQKS20HIu9kGc70xev0lhhudpAANwdvEEKRud18SV3uhM6wMNpeoLAFvdtL1CxCZ17iNEGNfNyHGNjtUEP4FCQNVb7RoaMa1fMEpRGkfmUGI77S9W2xhVlSy1W/mDoB/+ZWpueYJym99pF1Zx6tuB5hnEqKK4+IIYaeZPUNbChLv4TQ5hoxN8ipzXO83dU/8ATG855Nz0fH6ez+PM50JMS/udVjGNReEaspbxOjr1+mj4lXIYBMNhzNSGLVxXMT1WS2Cg8RGpvMrzdfJnTdrla5i1t5l62MM/2tfqSxkvYC5mx48mVqHHczdiKYBQ3Pcw6cW9F6m/0n9oPqgfE1N/VHsajMx6R2f+oZG+pZ6T1h5hrnXzCXosY7XHdL9IHV51xIdJNkmLZJpnc8ljIp+ZCoP2mjKfpDgyHHlBBEF8GXHuvuEuE62aP1WxmnG3mPxujkFTR8TIueva428GGuNWIOJq+DI1OnQHElReBmUaXEaRDtPKDeCywhtCMoHGe0aIkDS0dI83zT8ruVKlyPOkkkomFS4JaCzQC0iCZostBLQC0AiYJMHVBLQis5/pn8Tt4PqGn+H8RDf1a0j4Pmefzv7DJ0YrCDfJlluZF44nXXk/Dlb1m1m75uacaXkA7CZFxln25nTx4zjUcWe8z31kd/k7+nOGe0DiFqC0BFe5u+wk9288zwmM29yZGW4s2K8SkYvkCkGATG94eM1KA12qyY524vjHTj9Op0T2anUU7TjdIaM62M2s6ujn/Vvor/VsuLQ6poBskXzE4/4MVd26jX8VU6PXdTl6TB6uJwhB3JFzkH6t1GdyV6sgnsNp24mxw78V0cf8LdOlA4Vb5LmbF/hrok9y4kvwRYnEHXdcDv1GSaMX1HrF39dj+Zv+tn7xo6r+HTjyHL0g93+jtOd1PTZemcLnTQSL5nW6f631CkDKFYeRMf13qcXV5cb4WsgUfieX5vjkn2Pfpz/bpJuV6gCgDaAclbBZdpVVvPIC1+4DzJr3qCdJahB0hdzIbTdSgXd/Ev1Rq345iV2JbtL9t3dyg3ynXxtDGQaRtdRDUWNcVI2yCoTaf6yH8ytCs16uZnS2G20MGj5hdo6oDUOYIPu09hvD01S3R5EhF0SVNSpgBWs6SSp88yA6eNt9owUXAoLcj4692+28YYGjTnxuYJZQo07jvfaW5tdgYDG607eYMMLKVUXA1g3XIkyVpFVR7ygBpK1R8y+0WEuyG3EtW5HaCGF6a3lrQWq3k9A6OsGxUAjSb4MLEyqGsfpIT7qsGx3lVTDgJsTvUvf8yWRV79xUtrZidNCTBVA/aTY2MEs4HEbiCgamG8LY3sOYxCPcV+f9oVXVsfxLJPOnfxKXdjXMKsNosAfrCY7V3koMp81B7/pApWG4IsS2pjYqUqAHeVQPaoBA6TUt3DUCt7yitjnYQmWxQqxAAnHYowro3qlBaNVUsg0AKvuIwQkA/BlaQwvVUiqWUqwG0soK3BEYBKkLV34laH2sGHRob7CRjdb7TOAGJFDvIG3+ZQx0xOqRVqyDf5iKtaJ8SwVJ8QxiLEACPTpKNtNzi1ZCcaFieZpxYVG53MOlQUIOoTrzxI3OTtQAineAXmbLlImmjG6jciJbOWahEC3ePXGqqS2xmb1jN6xKPJ5hA7b1BFXV7fMMIDZucbdZ+2oRZ/8AaCW23N/EhOkkjeCbFseJlNUd+F2lXZoLQh6qs9jIKZqBswoAuqx4kK70DvDWvgHzKLFQReofEooIa35g03B3EP1NxQh6kPPMVMKN7Gq8yiBq+6x+IZfkVv2kuuwIreELBK8Q6vkSWDuVlhbO0gA1dAQwPaQeJYVSOd5T4wB936SwYetNMF8CZDG9Q+rITM7GezmZH0eZ9eZAZW2h9Mv9Mt5mbK1mptX2oo8CVOfPQSYt2oGExiMzbVDXVyMrksxJlAXCaFjW5XjzaiYyxqPXCP07mNRAi77QTqynSg28w9HPxyQJcKNKbCHiwM252jsfTrjHFt5kcONwN4dJz+xADF238wxkuCjFtnWEcVQ6z/BgiuJ2/wCHsGrJkzHhV0j8mcNVJIE9h9M6b+V6FMbD3MNTfmZs+1nLl8/f04tcz690JbF6yLZXkicLCb9p/Sev6zUuNgNxXE8c/szttVGer5efGvF/D+XzeaLJhR9mFzM/TPiOrESR4m3kXLBnnfRvErNh6kN7W2bwZrVtviIz9MuQWNm8iJxZnxtoyc+fMhLZ4rfVfiXAxurQ+DDaj5jF+0QTDXYCHD5/SqlSyaiy0jyiJi2aUXimaQWzQS0AtBJkFs0WWlM0WWhkZaCWgFoDPXMJquofappxLpxIvephT+tnVe1zt4sJT3Fal6v1jfHX1l6XhUYhqbmOGS/xF8g7VLB9s83Vtrj13ertNQ9htIdPYxWqqk78yIcrV8iWGtrAEVqFVzLLVKHA0QV5ljZ5m9TYwsea3AM1xutc3y6eA7idTA3tnJwHidLpm2nd2L+t4/V+k9QO4W/2ni0d1atzPe9Unq9LlTnUhE8WMZKFgBQM3K59tXTfUdAC5lsDv4nSxMmVdSNqBnnyhMLGMmLdMhH4nSfJZ4rleddzLmXCCSd/EwYs7NnYk/dMuslrdiT8yw49QEeZj5OvtMJMdHarveBe97VAbJ7RpErGSTRE8IMbHmEp1WAfiBagXIrKvEIaAdBA33qShZBr9IoHUSRxCDe4eRCrcEdtpWktW9bQiwJIJ3qVsAO0iL0lRfaEijTxuYv1LI1ccQg3iUWps7m7hCzZPA2kCbj5PaGVGo70DtDRQ2O/EttQve+/xLbHR3kodrA8QBOT7dXeXqB22+IbICg7kQNKH4IlECq19wBcJdIB37cSDHRO8Wp1Edh3jENIUqDQkKgNY/MgAXgLUhK6zTbQYKlY35glVtvd2kKKiirJ+ODIF2BHJHeDEXGwIK71LBIN/wC8mooFvk3I51KNtJqUDkJXT3WQe9AQNvEholQd/gS0agTpqRF6gDZ4HmLTSclja+8MspW7pb3EJCCuoIIMCUpjZ/IlBduN5SKcjgngGWCxYqNqgE+nRsdzKDe00NoGncm6JkTGTf8AiAwVpI24viDQI9p37ywp1UdqlNezDaEDuFJJuWCav9oTFCi3sR3kOkCw28Yqe7kjf4lFmIAI2kZjrJGw8QWdthUIhckUJW/PmMRVBNywmogCyP8AaTAvwByZoxYXejVCPwdKAdTTQdKjadOeP26TktMYQfMt2i3ejEZM06+m15H3iXzCtojLm5ikDPJV08dRTSXqtmg+kEF8w9KleZz66/TnelrRXYVLIW994IDfauxkVa1HvOesCdNhp4ltaHbj5g6wtdxwYS+4WDx5lIAtYNcSmAHJuG4A4G3cSjo1jSt7eZkUCCRKQgOaFH4lf37Gpe4bmUEyrYJlHTpPb8S8gcKCUYD8RYU7nmFW1q1XcKu4/EgN1tZlb/gQK0kt8DvCQgG/0qC2pCWBBAmXN1qYxtu0s4t9N8cXr021QJ2r5mXJ1uLFtz+JhbqcmY7saisuO+87T4p+XefDM8tLfVVvZP3MtPqDZiQFA25nNfDH9Inp42Y8nabnHLXPE30Y53icjbQ3aZ8jTbr1cViGvOo+bmxzMvRi3ZvAmhjtCfH60DGZ8hswsr0PzFwx3d8BIuaMK+mNTc9oCLvZ4mrDiLkEj8CDjnzqY8bZjb7L4nQ6bplZghOgHgAbmbem6Vem0s6eo7A14WMTpjr11oYcAHmY67+uuv28eGY/TGLEK34vvMx6LMSQHA/O06aORlIUsq8b/jmKy9IuLpmyZeo9z8HktOfPfWfbr8k6tuOQTkRqO8bjcOPmCdYPNiWOdhvO7t6dH6T0v8x1iAi1X3NPV1c5/wBI6UdJ0o1D+o+7fHxOhrE6fBzt+75X8z5ftfrAvhVxTcTyv8Q9KmDqlONaDLv+Z6z1BOB/FFFMJ73PR355ef8Aj3PkjiYzaCXA6fiowzxvuz0scRWfCuRfB8xgMsQWax4cpR9L7EbGb1bWnyJg6zGQwyL25h9Hn4B/EjHNy5W4bqIRNRaGmYftLYw4/PfKmaJZpHaKJkeYRaLJkJgM0ioTAZoLuFFk1MmXqCdl4kzUtaHcDvEtlHmZiSeZJv6sHHN4i2ctBklwb/pWHXmLnhZ3A4Iqpzvo+N1wMSppjYM3k6dp5flu9HQqvYcCAV3oiGjarsUalWSOOJzYCuMg2eJfp7WRD1WaB/Qw1JYe7vKMxxuDtxFhyzMh5E2EA7A8QdKi9t5eepBjdW7XXEvBiOu/E1ldxIVF2O3M6T5CVrwnadDpjOViyULJ28zX9P6rF1Gr02vTzOj0usCCKnlev6b0s+VK7kj8Tvfz3TepoGdNXi4v6r0oy4hmTkbN8iLuax3Nnh5psRIGkEmAS4T3Cu206ITRcEoW2oVzcx/Y465Zu94xVZd6qbsmBQAWUAyEAGqu6q5f7IaiG1G28bjNA7cRYDayANhLVWAvgmcfyIVDXWwk0UtDeAbH/tGqWK1IIE2NbSaV5PMpbJq6HmUTT6b1CBZQagbuSwzURdQlZKJvfxIhUe6pBZCaQCvJ7QCnZYwkWKG0gfTf5lB61obkE9oSlRYNkkbSjSkUONpHPt1E18VJGtFrDnxJjYOKPMBGOohaMYCbI233lCw4XIQRe0INquxv5lFt67widhdCEAAWavPcQ9PJseDI7AMaO0oOtDtq8yggAo53glaBPY+O0VkVm4ajUJAyimbcDvANUZtroCEQPcWPxEnI5bbYCMdgRWxNS6qkRRQbzcNk3Bqx2kAAAoqTI/trSfzcbDA2Fy6uKk1a3rSSPiEcbOLB47VvBCke4tx4kMC2MFh2/Mp9YAXTQ/MNiSL1d7lM2obcjn5k8IXqZRQ2uQl9Oocd6h5DsPgVRg02o3tUAHaxYP4lr1LKFBXc7EQ9AU7biuJCikqRtKYHW1G9iZEJI07V8wsqbm9zAQNjZSL8wn1oxW3eUVQ/tBZmBsDa95NevZRVnaEFpdrA/eEqMdNE3GYMLPsLHzOjg6egNXImpzrX11kwdG7btwe034+nTGOI8AAbQGapuTHScyF5KEx5clGOy5AL3nOz5bJqa1RZMnzMWXLbUIVs/mCMNHneS9YzbiDGCAXjtKrpCmpQF+1+OBKu2C8/BnK3WLdNIFixI9CtFXFjLudpMb2Ta1IyIlrB4PmXdknt3glqLAcQEYigxgaMgTHuo1A8XBXZhADWpHKjiQsNNVXzAJm1t4lFd75PxKpQhghgCNt5BNm2XmTSwq9jD9QaiaqAW1dto8DTk6jLkwhWcsviK/ssC65IgIVU0zbdhCWk3F78zc5vXlvnjrr1EV7PuETlyjFx7jG6kH9wi2CNsDOnPx/mvR8fwXf/AE5vU9W5scTIgbI06mfo8b7lqMV6K4VsEEzt6d/pn/wGLCQN4eRFA3IH6zNk6lvMy5MrNyYL3JGhnxodjqPjtHZDSgeBMPTL6mdfA3M1ZG3hnnrZpbNM+QxrmZ2NmHPutfSCsRPkw3NCXjGjCo+IjqHpaHJh1/55Z8j6snwI1BYhYejZ6bIdI/zN2LAifYl/Jhjjjq3aVgwk7kbfM1qFUc7ywreBLo+IernnHRx58GXEuJ+oyKe5qhIcSYWGbH1WpAdxe5nOsdxUhF8Gcvpd9n0jfk67Gr6kxF28tMmfq8vUEepso4AifcODLD3yJucyE4kupXidT6J0Hr5vWyD+mnHyZh6Tp26rqVxJyTz4E9dgTHgxLiTZVFfmMvd+kcf5Hyz4+VgG4WgmGGUwvxPfJJMj4dtt2l+nOR/ESD+RLHkEAfvO0SQN5w/4nDDoko7axcdem/i/7jzvTn3EfMc3MRgNMfzHPPE+/wA+lHaWJR4kU7wqZFDLOdvg6jT27TpczJ1+P2DIOVkY7njWxG1KrfpGmYujyalK/rNgMOPzeZKTmShqmdzOgQGUjzOT1LDE5VjxJXmEzzNlzhe9mJyZ2bYbCdb6B9CP1Fjm6jUuAeOWiT9s+3Fd2c7mBPXfX/oPSdJ0K5umxlSjU25Ng/8AzPNHADwam4l8e2aSOOA9pPQaAmaOi6c9R1CoftveUuDyZ0OhQLkFCqEnXiamupoAK6dgvFSmFud5RJ0AiQHff954k1VHUCDCUEk7yEqDYMl77cwmhyIzOCO0vHr9Ue6pe+oeBLVLNiAQosWNj8QQW1m+Iag//EOiN6hdJbUHBA2MrVbeI0kNtx5kZFo1yJDHL+o9YQzYUPtr3TPi6/Jgv0dK2umZ+oIbqHHzB0kcCe3meGp1YNcrA+4G/M7v0n6ycanB1BLYipo+JwRxuCISKRdmvBmsSXHbwZi6A8mNKkDfmcrosxxvu2/+86ysxUEHmeX5OPrUzQOTdkX8mVpvn/8AiNuls715lgA8bXvORhX2rzfzLFsd+0M0TTChKOgsoG3a4MUArN7v8QboUBQjdI23r4g5GCUCdrgs8Ab7aPMoAFeaMLXrah+ksYyeOBHlAL8C4QJ+0j5hkFFIG/4lUR27cx5TAWdI8CWpJsmS99xUsm1sg1IDD6t2FytQLWxO/YwkUKCCu8mwsgcQuiAAGzfrKOMA6tRuUq2De3kycMK3Epoxh/uvV5l6ELH3fpJTDe6EnJsrwOYXQ6VLavEtVTTq3s7iRVH/AOXa4ZNvoocd5TSsiYiAb77bwlcsN1GniWyp6Ytb35lkAIaFCQ2IVQEVtFlNPzv2hbEjttUNSoYEbmU0LYygBvY+OZQVkxje2O53hs4BI02D8wXIAFjYDcSrKsXsAN6sSFBkY6CQe4MXjye6vcPEbxuLJuTVAuJl53IlFBqNADbuYbW5snY94IV1WyQSeYShbGz3ZAoSjjOkWST5g/1bqjp8xi6mXfYcSJmKFUbu6lsQAu257S1sbdoRAJUEdpdCkY3ubIkZtJob/wDEvQQSum1+IzD0bs97/rEhhKYWZ9NE3N/TfTSTbjab+m6ZUALDeatQHE6znG5yzL04xrQEuqjGyCZc2WppvDWcATLly7GKyZ9pkyZi1zNomfNd1MosvvDGNyTcE4yreTM3r9Od6GA2k/8AEEatweIxF51DmWfauki7mWSzZr4kNE0179xG2ARS3Ut1Q+7TQ8SYYWMSlQwa+0BkZOYwHSpVRsJAasMtg8XKmFooY8kQzQB238+YJajXccS1x5Mn2qxPwJPNFKwDA6bkZgTVbTSnQdU3/pH8naPX6PlY2xVR+Zv6dVZK52khduJBa0TZnXT6OoWmyn9BHj6Z045Bb8mWfHV+lcACifPMsY3c+1SR4AuejXpOnTjEv67xoCqPaAPxNT4z+t4rrvpn1DJnD48T6QNq2qXiHUY10dSCGntDRmHrukTPjO2/mdp4mO/HV5eeVLjPtXc1EdS2bpWKNuOxmHJ1LN3Mr1z5JmtmbqFXYGzOfnzk94Deo3AMQwa/eCIce/l3xFF7gEkxy6IaqCQBDl9bTOjTRiZzsW2kdt4xzpUKO0Q5h2z6zC8hi0GrIB8y3NmM6Zbyg+N4cffTW5oQMIVshNWRxKymaPpHS5eqyFMK2Sd2PCiHe2b5aOn6d8+VURdbntO7g+hppHrZWJ8JsJt6HocfR4tKbsfuY8ma4Y6+W305n/ROl85P/wC0Tl+g7Xhztfhhc7MuRmd9T8vJ9T0PU9N/5uO1/wBS7iZSL3Uz25UMKInJ+o/Rkyg5On/p5PA4Ma7c/N+OnntVbGTYyZdWHIcedCjfPBm36V0g6vq1FWi+5otya7faZrsfROi/l+n9ZxWTJx8CdM41MrTqUVAOpZ6fg4+vO33XxP5Hy/2d/wCCOE9jIFcd4PqsIWskTs867N79pxP4oJ/l8NHYv/xO2VNbTzX8TO2rFjP27mZ79O3wf9xyen5P5j3mfp+00NzPG+7z6VW0FfuhwRzCqBpoTqHxsp4IgE00YpsSDndExXMFP4nTBsCcpv6fWt+Zv6d9anxcPNf+LGpTEZvo+X6lnHoMikDfUSI1eZr6LL6PUI/a6P4h58V0H8JYcTB+ry+qR/YooT0eLGmJAmNQqjYAcCWNxcuFzGb6rh9f6b1GPuUJH5G4ngDPo+UXjI8ifOcgpiPma5c+wypck05oJs6NeT+0yKJ0umTRjFjci5z+S5yG2DY7wnUFPaagAUt1Z4h6GYfbV955RWkMCL/FwV1DkioS4m7mWBV7g/MLgrqiw/aQNQNNtAJOmiLF9oIUoRqBIhMMXLQPmoaP7ASf0Mzll37XxIT7udhvcYjR6lNxYMpmKgkDmIQ7lpQygGMVyetQY+seuDvAv5qaOuXV1Ae7BFRQQnnievn0KVq+ZeqyKELRXBkKauZoRwSoI2InY6JiemSzvOUvssEWD3nV6UIMON0O/BE4/L6Ux9RXYfrIuTgEH8wfedyQBcgDEkEgi55s8oIsAt3zKCqTZMohVPxJeoneMVZIPB2g6g36S6J4HO0r0jY7HuIwFS6bAH/MIMCvO3iAUZTRkNAePxHpDRkLC+8mR9Ib94kdiOCeJeRmNyLpi5PcPBls1EiqETqrSF7wtTZEYVvfEqac2ZBuZQyWbPHiTJisfaD3MIYwuO7qoxMDqtj+LEtQTuQfiTHmAxn2gqTyeQYIcnbse8YDfhVVh5k1UBZ3+Iv+4Cq8sZZ53G/xAbjoZVXte9SmLFy+re+IAsZLqpZBAJ0+6XAOsldB87SanXcnc9u0gphRFHzDUFiLNn/eTD2Wrk3q2Nw107+4g+JTrpfetu0AiyXU3IYMswFmuNoYfWp2/Ii92Ow/+ITNsANlhUu7A7GEHOrSwgJqogih+OJCNiSeODIeR6iT8XIGolSbI7QftXntFDjUefiDWjX7hphavYdtpmAIIJNRwVvJ37Sr7WrMw91bS1xZMjio3B0jMxLWLnU6fp1xqJrnj9tSUrp+iA3YTTS4+0YWAETk3nTxHSRbPB9QxTuAIg9RGqbly1MWXPZky5SYhSjv720jzVzNqW4j5RW5/eLbKCgKgfJkcBzwT2lriU47FA8VM2uf21YeltjR8QWyK2/c7yytgDx5kVANxyOIZQ5CT3B4lBmU0SN/MIjVyeexjHxqzAfbQgACW2O3eD7vtuXiUs4UWSdhU6vS9AFAbNuw4E1zzempNYMHS58+yL7fJ4nQxfSEFHK5b4HE3rQFAS7nacSNTgpOj6fHxjU/neOAUcAD8QblEzXhrIMmS4u5AZVwdyiYBMhMgu5CYJMq4BXKO8G5VwMXWdEmcGxc5jfSEU7Cd4wCBCuL/wBOA7ReT6ep5E7ZURbJA8z1H0oblRUyJ0rYMmpjsOJ6rKq6STsJ53r8wfKdP2jiWNcc+dZXayYljCYxbGVrqg5M09MuzGZwJ1PpvRZerZcWMc7k9gIZ497Q9H0Ob6h1AxY+P7m7AT2fQdFh6Hp1xYVoDk9yZfQ9Fi6LAMeIfk9yZqqGertVLl1JUyiCWBIBLhVypJcDn/Uvp2PrMRVhR7GZ/oaDow/SuKy86j/cJ1zMfWdOXAyYzpyJuDLzls1nq362RrPt37f7QgQw3mXourHUIVb25F2ZY1jo3HHee+Pm2ecphxiAWCciAzkLfIEPHlXKKPMIgzLxPN/xSy+thrmiZ6HLhoErPH/W8xy9bpP9oqY+T/l3/j//AMkJwdo9pnwDcTS08j7nPoJgj7pZ4gj7pFR/uhJBf7pEMo5vW2OsevibegPsMy/UF/8AGH5AmnodlMjy33W0RqGJEYhhxel+n5fV6VCeRsZpnI+j5qyNjPB3E7FSCn+2fOup2z5B4Y/7z6KftM+c9R/5+T/8j/vNcufZckkuaczenTXkVfJnY00wWrFczndCvv1VsJvxk81t2nn+W7cDUGEHe/1isj2RyZGOoEjtBJNWdgJyUwkEAEUZWn2ccwRkrtLOUAbC5EQrvzLKjazVRZYGz3EI2y/Jl0VoBJreW2Es220NRpUbdv8AMFXb3V/mTQpsTI1Aih4i82Bv7NzNGlqvmWNTe07CWVHLy4GDISNvPiLBIcrV0Z2mXGF0mze28R/LpjdrF651nyZFcyz3WtrlidNOmx0OCQaF+JWTpsJclTz+01/bBztSk1zNnSnTege07j4hHo8QPAPbaacIXGKCggdpnrudTFEqBhqBFDvBq7HDDz3hgqo1KdvEntsG/wBJxA6SRq73tL9K1u9/BkUhuLoSEjYAwiBH1fAllWK6u4jKyBL2Kj53gHIBWk7dxChZ9WO2FVFYk2s7m445VK1X+JFZd72PaXV8BYaStCx/tBarv94xm22aV7dPF2N5EAwpbC/iRTkFfO8eNIUEixXEAWKINGDDSy7d17ynawBex3gOCxVgNie0E0AxuhfeRcEVAFAfqJZRSAP9oGN6Zf8ASe8MsDemRFqm93t4hEb7VY4uCvAPmWWQszX+kp4EbX7jRO+0WdbEna/MhYs1itI+YSi2N0PmUwCJZOq6G9mR20UydoQDM5GuxJpJ9oqD0Sz0d4W+ngDzvvCOFi4IFg95FxFtQrcTOBakhq5hq6n2t/aeZfpHVdy/SAaztBiBhdjftAtE+/jivEsrp50+doJRcjDXuplFgd1Ig6XBteO8NMBLkKtDsJ0um6I0C0si5rFg6XJkazOph6UKBc1Y8K41oCpZnSSRuc4WQE4EA5ahvUxZ8lGa1o85oL5tpjObaKbKWmaabmzE8RAYneQGyRsa7ykZT7TtRmNYvSZ7C7Eg1cznW5HbaaMjgOVPEBwpAAYD8SMXyoMykbWo3lI1AkrRPmGQdO5BUwQoJF3faRnKo5Adq3hOGFadxDGIEhgORzKVlA/1VyYXKtDdaxVQlRnyDSCWbtFtxqU7XOl0GIY8es7s01zzta5mtHSdKmAXy55M0kxQaFqnpnh1kwWqTVFEyajDRtyaorVLBgMuVcG5cCyZVyiZUgsyrkJg3KLJlaoJMq5ARMG5VwSZQRMWzSFpnz5QikngQYw/VOq0qcanfvOBkazNXVZTkyEk8zG8rtfEwJMWeYRM1/TPpub6hn0IKQfc54ErlQ/TugzdfnGPENv7m7AT3PQdFi6LAMWMfknkyuh6LD0WAYsK0O57kzXDKVLElyxILl1KEuRUkkMkCSSrlEyCyYJMq5IRy+vxZMGUdV0/3D7h5E3dH1WLq8GpTv3B7QsihlIM4HWrk+n9UOow2FP3Ad53+L5M8Vw+X4/t5j0ekLS9jAbEVbUknRdRj6vpldGDWN/iO3U7/vPU8dhWRnGMzxX1Vw31DIq76TRPz3nr/qXUjpukfL/pGw+e08ErF8hYmySTPL8ne9ZHu/jfHk+1bMPM0ngTNh5E1Gc31OfRbHYRYPuhvFA7yA8kibSNxInMKydeP/Eqf+0TR0g9hieu/wDqF/8AxmrphWKHm7/JqxgMWIYkcGrpcvpZkfwd56ZSGUEcGeTUz0f03L6vSLvuNoGo8T511a6erzL4yMP8z6MeJ8/+rJo+qdUv/wDsY/5muWO2OWJQhoLYDzNa5Oh0y6MIJ77xxLKNjLCqqjuAKkZQwNftPJ1dqojg88y2UH9N5KutXIl0brxM4uBKalO9eIsJkG1b+Y6q7XIhpqB2gwvQQLZT+kJW/O0aWohS36wWI1aSBfmMZQupNq1HwYtmZjfBjQDVNRuCEJBFAV3uKqkdgDtzLVqbwfMugRsfzK9t9rkBaQaBNk+RJoUoLFkQaJ45ElkKR3jVRrOxXvtBZVxkV3hHIxoduZavex3+JEAqE9wL+ZFDhj7dgOZbaSQK2hEBONwfmXwKohhv+kvcXtxBbYAnmWp3BgwJ9pA3rvGBSzAd5dKpW1sHyYWNglk/tGCHIoBb5qoOR1oey/Jk0qWsjYmWwrcAEGU1QYC6HIqjKJH+napagBtwaqRiAeLNSACjVqLbSD23vYAlq/to73KegooSglezR7y3LaRsNoN+my2bNbS9VggmhIhrHY0RqG9wSUdK/wB4WgpVr7fMooFaxvJrSBEVRwZbAbaQAvxLC6+D/iRl8bEGpTSVUs3tPHY94zUgFqgvvDONRxs3O0Xut+3Uf9RECjkCrsBRO+0jZLTjYQ10ALQ3PkQiAbsbfiAgZ1BpU/cRgBOM2BfkwzjBI2AWv2guCEI5HcVAJNlu95RY1Y3PeKTYU97S8ZYG6uu0Bm9bEgyBCxINkeZFyNqu9/AjcYyOwr7YUk42LH2n/gzVh6Rno1pE24enHJ8VNiKqCqmpwv1IwdIqb1vNNBRtKZ9oo5Jv03g3aoh8sDJlEy5cwElqm5c+3M5+fLqaR8hYmAObP+JnWbVobF1tAOgnzvxIxYD2n29gZEpx9tm5m1i1Wwax3PEs1223h6UPGxHiUMTE0przIBY6ipO9D9ZGRfvAO/aQhVy8EgHt5jG0vum/x3gwllINHjmWjjYkbrzUbhbWrWu6jiD7Wsj2keYQDuaofaOJFBK0NjLNL7j9o2MutX2mx27SCseRfUZaNXOhjybATEHIJB3oVdQsLm6M7fHW+HSTJGB5jQmNVvM7OjTdyiYKm4QgXLEgEkC7kgFqlF5AdyiYsvJqgEWkJgE/MAvAYTBLQC0AvAbquCWga4JcQLZqnM+o5qTTfM2ZclAzi9dk15K8RG+PbHka4lobmVixNnzLiQWzGhNr1Wj6Z9OyfUOo0Lsg+5vE9p0fS4ujwLiwrpUf5ivp3Rp0XTLiQb9z5M1XJa5+x3LG8AQxICEsSAS4Fy5UkCXJcqUTIITBuQmVAu5JUkIo8TF1uEZcZBFzYTFZdxA8snU9R9J6stiJKE7r2M9b0H1DF9Q6UZcf6jxPPfV8IbGTU5v0X6l/07qMgfUUYcCduPlyeXDv4ftfDf8AxP1jHN/LgmkFnfk//wATg4Jp+o5z1GbJlblzcz4Jzm+69s5+uRtwciam4mTDzNT/AGiHp59EuYCcy3MpIBvKx8yNLx7GF/LP1e/VD/8AETZhFYwJl6gX1f6Cal8RXm+T0KEJVSDaRwMBnY+hZd3x38icabPpOTR1o+YHpjxPGfXPp3VH6hnzrhc4mNhgL7T2RiF6zphmPTtmQZRypNSxmzXzsgjYiO6VNeUCew+tfScHUdNkypjAzgWpXa/ieU6IAZHB5raXq+HOzGzSxq9q4qWtDzYkDEigN5KKj3WPxPLoMMRyARCDLe3iLALX2A5la6au/b5jVG3238yw1VvFgamsbQyKUVRPMIOkJuv3g6Bvdk9pYI9P5uWSVIIG3mFU/trTUEEk0RZ7SHJuV0XvtKDAivBqRMWV0ghhx4ggdrh43okne/MFbObccyJiyDYA2NS9PH/EjMef2qWpYcCQUFDEgbfmUyrf42hajqPzK1gkivzKigilwe0IqLFUJQoURuO+8saWAPeQRlI588ylQLe1jsLjKVl//akC72NpTQaASNWwuU6qCa7yHUSRzv3ghSYPJmq1NdpC5B2A24gMrAe0AQ+VBqjIGatS78AfvAyImTGuo0R4iyWugpl5FK0Vsgjf8y6LfEoOxvz8xnpkY9QIrj8RQc1fEPBkZb32I3qPsAxn3G+3EgYh7IEjAhb7mUrNQJWpDT8hIPJIrzLqwCGoVFEhnK3v3swy24UChDWabpYAbgd7g6wCaFExnqkKRY08DbiLLKtcDftKYhYMAG2Y94OTIPSCjkHsLkLIHLHc9pRYGmbaEXjIIYnauBKVz6amt72EUMgs9vgw9evTvIGK9+oW22sADn4lqwcmzW3iQOgQ73q2AEJRj9tA6r4PeX2uKDJo9w28iQWQNBBvsdpox9Mp4UgeDNGLpVB4qanKyMmPpdbAm50MOIIOI0IoG0m03mNSCDVKZ4pnqJfNDR5yROXJUS2YTNkz2Zm1R5cpiSbYWQZTlgaI2I7xZUG7Yg96mNYvRhINUb8i5bEIeALHm5mUkGgbs8S/TRjZu/mRk71C1ixXYVzCVgVGkUDz5iPTYD2sQe3eFRLbnjxtCmhQ1ivyYIYpYvY7bwCrUSBseJavZAYV4hFlqaxvDORQ7EAhalvi1XRpa2+ZMakLbjUpBEALKkML32lFbq/dvKILNa/aBxDA2B8wgfSoEFr8LAoBgQd/jiOUWwNEfNy9Opt9vxC5C2OwB57SsZK5D8wxqDWd94vITer9Jvi5WufFbEa49DOdiyV3mrHludnVsUxgMzK9xoaVDrlXAuXApol2qOqJy4yRtIpRyyDLMed2xtR2i/X25kXHR9SAcld5i/mPmCc/zCNxyxbZZk9f5izn+YG71YDZqmI5/mCc0ofmzbHeczK1sTG5clzK7TUb4Lc2Z6D+Hvpvpj+bzCmP2A/7zmfSOkHVdYNY/pp7mnrVIAHYS3wz15OBlwA8MbiZ1MXwYYgiyK5ENZAYlyhLlRJDJKgUZRkMomBUkq5RMiLuUTUFnAimyQGFonI+0W+b5mPqOqCg7wpX1LIPSaeW1hc9ni50fqHW67AM5LGzLyzesrXnIKCu8mIUJnR9QC+DNSdpt356+11pw8iaMn2iZ8XImjL9gkememdzLxwDDx8wk9jIlp90jSJ90NUphq6onxHg0xiV3yO3zGE++K8/yzxp4lkQUh1I86hH9Ga6vGR5iAI3ptuoxn/ugesB9o/E8b/EuF/+p5Mqg1Q4/E9gD7F/E8/9W361/wAD/aNxrnj7+HM+l/Xeo6Z1w53OTCTXu5X8TX1vTY8HWZMiC1yAOtcbzn5+kDHXi2bxLxdVkyBcGQ+9faoPNSd+Z4c+uLz4rWoRabTv2gs53I3lKGo/tUIAXvtODCiAbN+7xKIqtr2jEA5P6Qa93u4/MIpNr9vfiQrtvz4haALN9oWpXAvgQFlLUgCz8SDJoX54jK0jY7/7wNLE/dGp5Dakgc78xoVlB3sfMFLvgADxBYlGu7viRUbK9hQL32gF3FGoyxqDNuRxB16guoA1+siagfeMVgxII37VAqntRS+LlXRO28FM3TjctINtqod6gtry6W7g8CWDbe4bjzKD0qSNI2uU6AMdxvvKOuuaEI6j7RuRCUSAhRZ2vmXkGp20udKnY+YIIGx9p/xCISiF5kMV6moarvftIXBFWBKI4oUJRUWCd9pFQmsZsfsZYoUxs7cSM5T+0HtKsBh/vKivUOwqjyJYbU1HnmXpUkN34/EoY+aNUNoEpLonYmWV1URVfEmlQtNZPEgoJt3MYitDEkVRHG8AK5uxUI/cK2EIOyn3d+8BeTSWBA//AJimyZVYaLJvcCaRhUpbEl/2gIo0n3+69tob9BV8rNej9AYQF2SCDzRkY7DSQCIZRmo6jC6ACzua/Ejn3ACwJCBZu+bEIpqNsfzCaEdOt/cdQ5FSHERzQjVxktaHc+Zpw9Gz7uN5ZD2yYelZmoKSD3nQw9EyncVN2DplRRH0BNSNzllGMIJLqHlNTMz1Nqb6kE5JkyZaMWcxkqtOXJ8zFkyEmVky+YAKaveTXxM6luCJOknmAELPsfmGObsVXBhHb3KovkmYY3VaUYab35kIUk3VjY7SzQJYcnYGBbC9Ysji+8goohYkoQRtsZGVFXT+1wkK6jZIsQ/6YPuQMRwSeIAUNPtO/cRaqbJ1ivHeMooTZsnfaUhUH7rJ4uTfKGChVE0e0rWC/HfcGQAM1jn4gvjJfY123l0Gcg06Qd4OR1GmjxzB08N+kM+mOd9u0KFACtggGHZICkg0OYI0Kp2v8yWoUFtz2l0XQ/1EVzBJZQa3XyTDBGSw268jaXjdTtQ8wMzGty25MjuPT089xHu4ohtx4AicejUNg23BETxTwzhiDzNOPJtM2UU5OmhfEiNO0uu06dLHkmhXnOxtNWNpqDYpuGJnQx6mUGBIVkW4cDJn6dMqlWE43WdDlwW2O2Xx3nomETkSxIuvInqTJ/MHzOh9Q+lh8uvGQt8zA/07OvGlvwZLkZvWK9cyvVi8mDNjNOhEXZEJ9mn1Lk9SZw0vVBpjNZiXbeWTEtqm+Wueseg/h4AYcrdyanXOQ8Vc4/0Kx0hJ7tOspupL7ah+Jix3WpqUbTNi2HzNCMJFpg2hiUBCAlYWIUgklFGCTLYxTtILLQC0BslRLZZnQ5nqAckztlinzfMaHvlmbN1FCIzdSFUkmpxes+qgWuL3HzEmluOj1PXLjUlmqcXqfqTZCQvExZcr5Wt2JMCbnLnehNkLGBdySTbBvTj3zYvMydN902gSPV8Xo/EdxNGX/wAuZse1R+Q1ikeqeme94xIocxqQQ47iCuxuF/bB/tMNUpdl/MY33D8QO9QnO6/iRx+X/k7GY4TOhj1MjypG4NsyH5EXCQ0wPgyj1Km8an4nC6xRl+rPjPG1/tO3hbV06mcT6h6uP6k+XGl7D/aRvi5rJ1eNhnYaaHavEXjxMzqxxa2Xg1vND/UCvOIg/MU31HKx9tL+JPGu3N7szF5sb4yNSEFtwDIDoG37xZc5PezEt8y71KASdtpy69+Hk+Xm89eUyNquiB8yl09zvJ6LWHbYHvFLhJttfuBmXI/SLAO/mWCFB0IPyRKVTuQRY7VC02IxQpR55HBqQ+66JUxa3qFXsbMYpJJYlSYwWaDdxKK6qIr/ANoRH9wNiFjTWLYgXzGBL4TqBLQVxsti7Ld4xgb0jfxK+0g2akAhW1hXXcd43R/3b+KkDBtiaPxKKVZ1d6lTB4yFyqxJBvgdpXGUqR5G3EWgZnAJ3vvDNHIe1byCZFKkgcCQbWSYWsXuLlGy+kgAVBiqDjWTv4hE/ae1yADTQon8wWvfevzKorILaBpB/eCEfUdZGnzIGNDU23YSzWS11VAjbqa3PEt3DDgfEj4gpux+kGrokwDVSSByT43indsWTcULjVYi9DEED/EH0wxBILGuITAl++3Mq2ujVneRkAHhqsw9I0jc6hxvIF7kgkUJdWBZ/eEV2ILUYt1Zl32PaDDNBqyT8AyWoyb+N6lag1ajv8yhRG477VIlo9auu4BN+JQFeR4HmEfb2I8VLCs9EX4lxZQgqQb+2NwYXe/mOxYjQDCbcSrjAraanLUi+m6UKoubVRVG0yjOAajVygibzHSGs1RZeA7xL5KkVM2SYny7yZ80ys9941KY5JiyQDRNQFye6nsC+R3g5UdtRxuduxExaxaJfDG4Lt7me7I+ItFDodR0m9wDzJ9ovx5Mz5Yp2PK2QALW3eoTkn3XddokdQikngQkbWxCkkHzAMC0ZVodyYRYXexobXIGRFazZbaUugp7f2hVoy3ew8yiPcSDYhjGQpuiSfEBX0k7Wfgx5MMQEn3AfFneAVXWbHmoIvXq1USd5btob2m74qXDF2RZAoVsfMHEbc99+/aXkyNmUkk2P8QRswayNt67zJmHO+n2UbF9+YFC9QsQXyWA3HciCrBib2viEozjdyWL6VvehBGNrpTq+alg7UebkXJ6bEEA33MGoq5NRBHEO1KjV7iO4EAZtR1D29tu8sP7iALFSi23qtx+N4WPEWJsEX3qDrYMSDtLGrdtRFGBHxq9rYIrzW8wUVYg9p0jjVk16t6viY8oBPFEczfNzw3zcFjaa8ZmJJpxmdXVsQ+I5WmVGjlaVGpWhgzOrRimUMO8EyxJUKzZceoGcvNhZMlgkXO2y3MufEGB2mOpsSzY5tOwGuiBtvFZMWN2GpFj31K2k+dyYBUE+61E4+Y43x4ZX6DEx9isPgQf+mqVsZCD4ImwVR9wPcbSqOmyd+LMv2prnN9PyAgBgbmTNibFkKNyJ3lVRuT2nH67/wCqc/j/AGnT4+rb5dPj9ut9JGnol/JM6KGcz6a3/gk/Jm5G8TpfbrG5GoR2M6twZkQBwLmvEABQkGhIwQEhiVkUkkkBWQ0Jky5gJp6g0pnGy5NTGztM1TXz2Yps1d5h6rr8PTjdrPgTj9T9Wy5CQntH+ZJLUtkd3L1aKN2AnO6n6si2E9x+JxXyu5t3J/JgXNzhi9H9R1eXOTrbbwJnkuVc3jGpJckqVFypJIDcB3mxX/7Zl6YWSTNyKZHq+KeBI4HkRuV7QQUQMaIlutCoeiaUp3j12ma95oU2BIvLQu6RZ4lofaYLH2w0AbtLyfcv4gr90vLtkH4krl8n/JuOaEmfGZoSR5TKlQoJlV6T6c2vpB+Jk6zoRn6jXrKk7TR9Exu/TAruPzFfVeoydHkCvjYK2+qpL48sVlf6Vn0+zKr/AA0zZPpbqLfAR8obmvD9VDtRAAJG8afqSEslFiT7Ssn2lSd2eq4mfpTjVSrEgmqIqoKBywHK9/idDqOuPUYcmIMCl2CRuJiWroD3A8Cc+s3wnfd6u1ZLhAp+0y9JQjYHUOPEvUbpVFk9+0vJq2C3uNz3mWNUH0kkbdrEh1Ddj3u7ghCt7kHgiWXshWNQIqB2IrcyNg0gEb3uYa5fR3OxOwIlHJq5G3aCBFfaCW7wWJBDg6dtwIYyNkJ2UAnb4hZGVcSnSPUU8+YULMUxq3duIGR2OkPQ81xL0u9EC77GEqcePmE1AAuOyNzzFljqNLYPiOfSEK+KMFGGuhsfEGlNrLDSdLrtUN9aagw+ZYX3luG7/MY3u0ux5HJk8KQmUene5r4jQwZSwFnYbysig+0UV+OwkxvoO/tB2JMsxE9o43J4lkg7EylVV3/uPYywDy+zXBoqUkWBXFwTQNLsLvcwQQHIYGCFY2dQvwINM2IA8QHQK5phUhDgeT4EV95thdQachDqaoSMwU19pgqhVbBoHiKJPqb7iQasSi1qiTQgFSMjAdjUEPpqjQv9JYyEb8jyZDRMyhSFUjfcmK1Udzawi5Jqt/HmQ4x7QTxAMKa11Ygoi0w5/ENcT6gK+ZsTEdIU7jwZZyuFJisgnczSmEDiEECwi1TrOcakV9sFslSmeJd5WhnJvDTPXeYmyVBTJZko6RzRGTLfeJLe3mAz3zsJy0vWI7d+Zehd/wB/mLLg1vVd4zZVskD8QxpVkEgUo8d5LDd9PyIfqaSwdQbHMFSgx6mS67SIBrUqNxZu5CrJZIsXyZCyvkN0L3BPiFlZSwA32/aELYKQo9PY8EjvDx4CoIbxzCXRiYMzWewlPnJN8le8pUzdOVwqbIq6Hc/MHEpa6+4UbPjvDZ2Om1Bvv3gZGUMVS9X5g0bsV9nbuZRbhVU6a5PMir7C78k8mRBpcC7QgXJiapPupiTfiXkBABVLA7iFkC5MjafavH6S0IRCqjZublxdLxsPcaZbkQepqKvqr+3xGWMa6aDDzUpUVQNJokVxJhpNMHsA/rL1qFYsLN3GohGxayTtvwZXpe+3pWB32jAonWx7E7wsmPSASQ1+DHZEV2Ht0k7Wf7otXCIFFgHna6jAClRio/eDd/EpHINcn47SFfdqHfmGuoWQdxIkD6lrYFdpBlyKpUklW32loFYGrH+0Gz7r+6F0SZGAqjphO5Le1Bv2O8Eb6bNDuP8AmWFOz0SO5qE0n7WoR+JtophqA2qtpEajR5nbm67c9a2qY1WmZGjQZptpRo5WmRTHI0o0gwgYlWjAZQRi3W4wSEQOd1WDUNuZj9N1BAN6Z2HWc/Pj9Nyy99jOffP5Z7m+WQklftquZGPtALGuCKjMp1LsN/gwlpsdFNz3PNzk4spYKTuZzOsN9Q07RxtbArYA/M5/V9HlyZ2daN9uJv4/F8t/Hcvk/wCkNq6Zl8NNy8zB9MxZcDOuRSAd50RzOtrtK1YroVNmPtcx4JtxxCnKYwQFhiaZFLgywZFLzreM/ieE+o/U8gyvhxjTpJBJnv23WeB/iTpP5f6pkKihk98STWerkcr3OSzG/JMEqaB8wlahpbYXZhM4ot34A8To56QdpUs7yQipJckCpJckKkkkkDT0y+25uxiZcCkYxNmPgSPb8cyHY1s3By/dG4+IvKPdcjszNsdxCRgeP2hMtiLZCJWPTUh9sB2s1IjVjsxYNkyNaNBvBzms1fAjE+4RHUH/AMQ0lc/l/wCWjEZqSYsRmvHI854lGWplNKjr/wAP9cMXUDpn21n2H58TsfWVD/T8jEC8Y1b+O88Tk1Ah0co6mww5Bnb+mfxGmTEek+rn2uCvrgbEH/UP+ZueZjl17c0JifICPajcVCP9I0dVDgiYunPp5c3TB/UTGxCsDYYA8zQG1e07A9zPJ1PrcZ0IofG8J2OHKDsQwqRELAEe4j54kKjYE2RwZk0bOclECv1k1AAdt/2lnKWVEoDTf6wGrVzKaJz7q3IhbNjKUCDxfIgZGBN6dxuSTBV7UigZNFqt2O48i7lgf0zqrbtxcjZCMfa222gqSStna+8IPGV0k7A8xRxsTZazzUqqYjxGOdRDXV+BIJjybWux8ykyEjbg9zATJ6dbapPULAf0wKO0sQ5tkLc2LB/4gEiy2j437QkB4234i2OjIQ90fEKIswoKLJ3BjfVDYwpWiouJC0wIOwUQ79wBArgmIb4CWsKBzfaQgtRNEHtxKRff3Kg1+THgHBq9UgtzQHEoDWRkZf8A5leoNQJMW2xY17eJRWmI8QhhLUbF9pY0st8G6idZZRq2FxuJVVgx+yr28wacDWRFNauCCOxEDJiAvTsfESMhOTVyQfdCdgQSCPce/aFlN2NVvt2gum5XTbc3Foa3qvMaLDatXMhugXDqX27mv2laHHbbizCGX0wK4PfxK9S9gdiaFjiFRNms79rqWoAJLMAb5JNSDLS6CLN+ZG0n2k0BA6aYgoh2BCMRkap3dBM8S+Sot8sQ+SFNbJEPlgFrlEHmS1NQ6m3lqrAbbxmNk0srqQeVMLIaF0KrtMXpnQnUTS77XtGhfUQsKoDcHtM5GtNhZ+DdS2Jxil2J5Ex/psXRYkKCxPaGNGgArYHO0mAlbYGmqgb2lZAysdQ1gnc3LiJk0hbU8n9pMbAqW0nSO/aA6sV5r4kdGbBRal8GXFw3F05dNX9pvc9oBwKH23PF3AANAF3ryBtNRRxgOpldjsBXaMMZcmMtankCyYAX2EfFx2LA72SK/wCZCwKkEtqG252qMMI1srUOfPiHrvtXyBDtNRB01zzFkirHb52jE+sGGdhpLMwvYHtK4JBIBHAgFiFDKNyYYx6wpO5I4J5kpi1di1Hb4HAluCbvY9oQxekilwDq303vBJOsuxAB2rxCYBixU+2yJarSaWu/PiGNgWY/g9jCyOdY92xA3IjMMD9u2ogDfaRXbILY7+TKyYmKk3Z7V2i1x5FYckdxJhgsj3yxOnffvCD/AHWL8d4CgKzBzsdr5lBgr2LNwYMEs9AgE8mEG9PKwHI2P/MDKSGB42lK6AhdJN8C9rkww3QiCwb7UZa48YZi/C8kn/aCCW1AtSnbnaVlWyo/t583NJhirrcriCtkYarbiCwcZCuVTY254gEOSBXB2jTjZvco91bymEtQf3b/AKQMi/3d7/xHe7zuNrlbkMrbiSbFni6XjyTSjXMWRSnv7d43FkudZddpdbQYatEI0YDNNNKNHAzKrRyNKNCy4tTGAwimFzNnTUCJpMW4uSq5GYBbGn9YJJsWu00dWnfgCZ99YN7eDOHUyuXUxYzUAKA+YZNrfA+ItUKqxfjmhLSgArnjbaRhBkogWSDHpEIo3IAI7XH4dzOnDrxWzCJrxzNiFTUk6tnLDEBYUqLJkBgy7kUY3E8z/GXTX0+LqFG6NpP4M9KJg+u4P5j6XnTk6bH5G8RK+dhh3EjadO3MEyTblipJckKqSSSUSSSSBJaC2AlSxsZFbcTDia8ZFTkc96MsNkU2GMO/Py47yili2NmoHR5jmwe4bjaF/dI9MuzYoeDD0gqZTcwidOMmFIY0KgpzKJswlhk/EN5kzm+of8zZhnOYk5GJ8yVz+a+JGnEZsxmYcRmzEZHBqSW0FIbDaVGfLuOamQtexH7za1dxYjG6HJmx4MuFNQZAG34I28zXLn2zfT8SrlyPXtVDYMMAswO9Dc1Hdbp6Hol6ZSDkfdyJj6fJk9O1qia3nP5Zs1g83ut0PgSawuxB2lAkrZB3MNsi5DuCCfE4IsHV/d3sXF3pYEntvDGjte3Mt/T9tGuBUGaUMw1jV+0IsCpKjY8SyoJHtBriUqlmI4jwuByMxq9gIxHVV0sbPYQXGpQo93zBXHvXmPAtGJbbudyY8soFAXtzEem5u99+0Y+y7H3X2hMAaO1gExikhbU8xeRC5JAoVt+YaKU91334jwDX3kje62qDkHqqD/fxUB3b2v8AbW3zIGB1lD/mVTGyUPaAQNvzBVSVtvyE7wsRQqSTXz3EoOCrP3rc3IhmHIqt7mAcDgcLByOj6eau7ghNQYqNvj/eXQCA7fjxGiMKVjtR4MFjSjuQKuHottJ2B5HiAb1FDRPFwmKJVzXcdwIRaiVA2qxt3hDHp5OkX4hKq5CwXY1QNQYzL7Rfcy62YAWLjhjUBhfAPMAYjd1uBW0q4IIMQJ7d/Mh2YA0STf4lagSCRTAAGHoBW/PPcyYYDIfU5vjtF41IYhmre+ZoOP0xs1kja4t8elvbue9SILIoRQVNHzE6jZGi42tRonYdvEpkINrKOr6kz5ngPkqJd9U6u5btvBALS9PJg+FAJY8TN6YtMQArR2PkyggYH3Rdt9hIu7qNVWTGfU232/Ex5rGoyEOpra+0F2IDUPtO5HAhNkZ6XcCQE4yUbaxdSIWjNZVRbV+0IaSLdrMIKptgdv8AT5kRVOQAAiu0sakAmWz7v0AEYczMASAAO9SemGttgoFADmLOMn2pQ+T2lMMGQZLH2iWFtq0tZ78zOcTLY1X83G68iqVxnbnaX2vk9SmK7DCidqoQW6nXXtAa9iTe0UczvQI01zAp73AFwb+mv1GchRTG963hOMbr6ZUBrs1sRMyKEbUBR7sNpZDNRU2bqrqF+xgxrvRBHkyKq5HpgTtuCeJnfIaCgmvkwkVl1afFH4k1n7LpNZGxI43jQFsHkjfmIC3q+TzCLajyT2qFlMKbK5fTr2IgOdtJ3PnvJkcha5/94oOw5Cgj94NM03j0f2w6K1TA0O8zeo7WAK8/McofYVZIveRENstsOeCJQLDTqFeblhmLHSNufxABvdgb35kxZVrjZ6FgVublMjICWbdfEYtgjUPaTyJMzKi0uplJ3sbTWKWGKnf3CX62NF1tsx244kCuG1hbA7wMgxZTpfUD3IMJhjVk0bgiu3eWiqiaySw8dgYnHgCqAr6h2vtGIlKQx1E+e0YYH1QRQNsYSZnTSA1C7BHmWmBd2K242rfeCVIyAFlhcMZkfIxTZSbrx8Stbf2izAOJWb7r+IY/8xWU6SNzcGF6hZRxZYxTf03Nfbe02dQ/qUUQMasnj9IhQc5GtWB8GWXFngeLJc0hpzjeJ9JNjzNOPLtOjpK2K0YrTOrXGBpVa1eMDTGrR6NKjRBIkVpfMKy58epSJgyH07s/pOs62Jh6jEdQInPqM9TYxrlZjbbfAEitqJ1WILow1VRrtCUaVUkbjt8Tk4moSF0niHhvWTdre0zKXRQOT2qasSaRdzfPtrmtuKakmTEZqSdnU9TDqLWNB2lA1JCqCZFEIGddeNh5FQ1lPxA+YdRj9LqMmP8A0sR/mLm/62gx/VuoXj33++8w1NueKkl1JUpipJdSVIKkl1KgxJJLErVAuWHKnaDZMlQm/ptxOSuvC2lu4hr1hU1kWvkTCjFDYNTTa5lPmHfnu2eHR9RciKyG5Wc+1ROMmR8bexjzOiXZlTVzUjrx8v2XDEAGWh3h0jVj2Qn4nOYe6dEg+g9c1ML7hfjaHn+e/wDqQWObMRmPGZpxmZYbMZjjuJnxmPB2lCX7xuD6ovT9IECM+QXsOOYDiKHSvsQAqsbs/wD7+Y3HPtkZs/U5i+U7sbO062Loin0o5/cvuAQefJl9N03Q4sifzGb1ByQooD8+Yz6j9SXqVXHgWkXYLVADxUnfUxzY3ytf3WPmClG/HNiUxXIACQhrc+YajQulv8f8TzwBk2X2+ZSuSApTjeMxacjFAPcdwIQxFjVg770RAEMq4yG+66sQdQWyODsTCfG2PZwDXe4IUMv55kUIJ2s6lrkS1ZQxPaUUGNSy6rlqGYUVrvYEIMNfu1b/ACZKVm3J/SDjxKSWZgE4IJlZAAfaxKk7VyIFg6faLJhMw1fnejBoFuaNd5FTcWpK9oUXpq1HejyYRxqEIWgxsnaUHW9IPxUohl1qKJ8QKQU1bVLoXpQ6fzuJTP6YAsEHx2hoFYhjt+IQwD+mcQNLW5iGxEupB27gQxkK8sCL7SzkDtf9vjzKKxsAPjzLRGDb2QTxUjCyo2G3A4l749tj+kIjmj2FQ041AmviA4bMGZiPkylZgpFgr+v+JNBOSDuKvvL9UBiB9xgFizqu/wAXGBAFIO996jViEqyAne94V6SeN+JmcAPybG+0JWFagAT4jUMcH7u5MAP2I3viMxuT7av4g8MCRR712hMCxViCdjVXLGprKgE/mCayUCNpAgugLv8AxAtnLGURvzUvSoonY1xISL4/Wa3XTVf2/rKFKTttz+JGfVTcDipYBYfHiZxnBFfUN2NtrjRl0L6ZIKjgETNpIb3GwDtXaCxtt2AI8y+VavUxl9ThrA7mIyZAze1aHeQMOLu+YxQCoKaQdVbwYWmRBqWuO/eGUBIKZQSf9WxlHAws+0gbkBoNgAMNt4MNCPjRiKobXY/2gEMwFsPwZfquyhautxcMCyLNVyIPBDYmvT3/ADK9NlNE0eI07NqBs/EsH2lQSBzQiRVBGog3YG1Qdx9x3l+o10rV524kyMBxvY5lZAXJrTv8iVqbGRpo3/iGmJylKLEWwy3QC0JBYFjTXAl4wDuCQJEsNut+QZNBIOwvxCxWogBBuT2gjUNVn9oQQ6qJ/aMyLVUboQYEP7RQ48CTG+h7oGuSZahdJIG/iWqHc5D7fIgT1tRb2pfOw2g+qLHqMaXgdpTkFiBv8wSrWPaDXO3EAlyAOG9QjvxcZlcBgVOod9ogKC9nYExjYyrDt32ggtbbXdeIbHGXL2PGk+IrIWVR2HBsROXUFJFGuJqB75GL6VPPiCVBckEDzB6dDndUBKlhYsbXLGAhylNq73tUZVFpCi1P/Mtd97D/ABBew98L2kRnGW0HG4uA5WGLGMo9q3VNvM+RFyuugaq4A/8AaHSsAX8/tCK2bxDfi4NCAVsix5gNjYXpe1rmOyA4iNbAgjsIG7Y9J2B/zHg1MYyaediOf+Jepz/71AYup9m4r9JSHJ3FhvEiaPNTKKUG5mUtjNNNBbUdVaaO4gOUyEgDcnYmWXFnWHYn2mgMDOYrlGqa8WS51dZdaxGo0QrXDU1CtSNHKZkRo9DKG1cVkSxUYDIRYkHHzoMbNd+7vA16QAFBPzOh1WAZEInHyplBoNRXuOZzscuuTtbHffcVJjLLlXkDjbgzOhK4xrN/mNOX3gVtd3J6ZdfCZrSYsB4mzGbnaOzQsYIpYwcSgoJlyjIohIx2lrBeB4T+J00/V3P+pQZx6ne/itf/APJKfOMf7mcOpqemLA7yWYVSqmk8q1GVqMKpVSJ5DZMlQql1BgKl1CqXULgQJIVSVC4GMS1XUPxBqPQ1jAPMNcwpMLEgma9UASyakduZORFtozCbIiOTNOFdxDpz5rfhAIII2IqJ6jpgqsV4O5HgxuNqqTPqpqFj4mO7Zjl/InquauxqPxmJYU5jUlco14zHqZlQzQhhRGBnyHMfeSP/AMYcBluhxM9emOilR+24+O8spTX3JjVBIJXsOONoIWm3Bri5xcizjfXwLJ5hDVpGrjmxGqtg0Ce4J2g+4nSD+vaZFKCGBx7FhRMFBkJJbUo4vzHe7bVuaq5MjjSCbFdpVZyj667d722jcRQIVGx+e0lj277HgiWoGrcbE7GT8igxLOLqGPtvXXkAwfuGk0K5kCgV3HiBNHc83sCZR0kMdNVVwnBXSBwd4qiWO+x232hDwUyKNyGgN/bTE1EqGDBSauH6JLcihz5lotTb3W47xr+1tVAk/P6QFHtHYS0xsxGnavIiGB06RT8HiMaiQqbVwTKJOyaSSCN5WRdLBTRYb7SiMpHgH8QAWUKvPkxwyexnKgkeRcQ+QNqHpBbNkeJMUd7nmr79pfDHUSRW3aUqAKTdX3EFDzZ2HzCYLUVJTVYPFSe9QdiRcNAurYgf8yivIVqF7gxhiA7sANm3BErUQvN71vKXXpAFGjsJAGbIRdbWb2jBbUeRZ4NdpSrVmvgXGDGUBoX5I7SqbTWr94wBTqwI2/5k1EarHNfpcsG/+2pCT7gfEhqktbAA81e8YAdQDWpPkSsjamBRQPmV6wvS914HMIrGAwotZHaMKeywdvESg033hBiwDAhR3mtUw0BQG9beIs0in/UeTCL6gBsT5EHWun5/EaBVWIHIPzCTGBdgn8ywwsMGjPUBAPbtGgVVFIYnajtKD2SwXYdjBNXZ/YwCDY7iTU/IzZ9w2ElHSRtz/iDS83Vy9S1ud408mVT6ibHMJzahU2/MVrBHN15gM/uA+O0aumlhxVgGpaqK+6yO0WcgUEd/Mqm0Wm/ckmNURAbUa3I7SwAMZIIvgQATpvv4EEAix34qWVDkZNJ5F95YIolhse0RpN7mttvEYobudpNVTkHuD/xGhlKkfb+IBXU1hR8wjhqmLk3/AJlVHRdJo+7tBXSCdb2QOBLGtbYdvErjfTzuNrl8AiTYbhR2AlasrZKAIU8XB7fdv8wgzE7GzUIh233B/eDpBW2yfMM6GB7GQY00ljtQ2AiWEDixqqH3am7fEt1yML5I4MpHUKbPJ4jGyJQOmz5Y/wDEfaKHHiZgSxthyK7eYTe21B0k+QCDByO5/uJB8SEArZ3rxL9k0LZizU6KAPAi9RLAFST5vmNr437CCASSSTQ3ktXR6QWBZu35gM9L7AAaotXMgBYBRyN6kVSWbi+28iFswsbn5FS1YnYGx/mM33DCh8wdDGhY/MgB8ikU/wC8YpUjb/MH0rJ2seZfpEDdQPB8yg2PupRQ/wB5EYURwTzKBbgjceO0vGb2Y+8drq5YKNbgAk+RFhb7b8cxhFNWk/kGFj0ktvzIhT41b2g3QFWbMVviejxHNqRtqMFl1kd9qP5m5calw3FkuaVa5zQxxtV2PM14slzbrLrUpj0aZkNiNQ1KrUGhgxKNGAygnWxOd1nT2NQ5nTEXkSwZmw9vPlV7njm5ZRQQY/q8Hp5CQuxNkxJU1qsUO051xsyulhPtE2YphwcCbcc6x1jUkaIlI1ZoFKMKoJkBLKc7SKYOTiFeP/ivfr0//D/mcKp2v4mJb6lsCQEA/wB5x/yDNT0ngNSqhmVKYGpKhSUfEGAqXULSf/5hLjLMBdk8AC5NJzpdSVOp1H0fL03R4+oy7azRXuPFzIelse1oll9L1zefFZjtCUXI2M4z7hLDQkFQHEsCVsN5RaG/Q9XiQbwAYQhZTEFmasQ3mVJqxbLDtw0BppYWoB7jYTJjO4mvU2ptRsACvicvkcv5HqOd1C6chkxze3RHqdwavxNOH6Ku2pzN8y2PPz1HPQR6Tpr9Hxf6mjB9Ix9nYTX1rX3jmCC42nW/6R4yf4ic/wBLzILsEfEz1zcTqyxziU1alc1xRlHI11RP6QXx6XYURXmWNQXUTVj/ADPO5CYlVUHkjcSwtJqHbtFkXuTv2hlyGFVVUbkAsVbm68eISkE/Zx2guxLUqnT+JaMBvvf+8BiD/V+0hBYAJV3sBBfJq3r3VL0HT2BG4IhQ5XfXTH3ePElabLEV48wNRQ3sb7QsjUtEUfEGiVgwO2w48w10MfbttxFKbTyfntKJfa+B3HMgeVAsfvvvB0gLSWIoPqIs/qRC12COT4lDNKVqYbCHYdPYTsIvgCxtDCFltRQ/MQBeQGl3JHMpkB+w2/z/AMSaip0k0RLbHarkujfF8RoWq5TVfrcNkpbK7/MIuNAbfipGAazuBxBAEB1G7AjxCCLS2QTzxtUlFD21HxK0uApvg+JVXkIAJ47V+ZNKC99uDcbWN0Ht9x2ojb8iAyK9WwIHeEWioxtRp094t2YBgW35qGgXfYgSiVL7c8kyagV10t2CwuELTY2R/wAyw4BI7yi1cg6rqpFTISUsUBxRER6TD3KCb58CaUfkAURvCDFlrbeU8FY9RxE8HaQhhpva+wEJwbsVuPMoGxpfb58QiHDoY6ue0gxDSfH+8Lgb18XALXkCi68GVVMrqfbxXMDFiskE/O8NnbmviEAWXgfjzKE5AVoKl/4jfX4TRpCgSMLYg2pG0nBJG/i5PSooTL7nNG/PaR1UjUPt8CVqXVYH6QhkFEVuYPCghK0pXYed4Awht7toxRp3DCpEJGx2vggyVMK9IEUb25l+kunkWu0dp0nYyji1I1na9oAnDqFgWfMXRAIYVp8b3DGvG1Xf/EW2Ry9VXaXBGoe4LvKXW+6g38iN1Npph7vxADszUbLfEASX0rrAO1moYYBAKP794xF0k66scyLob29/xM4F2QCQartcvA1dzt37S/S1k0ePEiqVvivEA/UI1aj7eDtcA6iO13zKvWfnvL4HNkeJVCdr23lIVvxDcE0V5MsYyRYIFb7iETQDpF18yswYLSMtHaQ4yQCLAkbCxIAda+ZVL0qynUR+nNwgKUbfBvtFvhbH8+d9oa6lOkWQws3CKQOu7NtGBrHGw/zBBJDBlscyyjbAb7du0nhEDENYBYyBzqAK7ealge33bfHmCTQocDvCo3vbZtJ71JsLAbUfI7yuCaBJ8yFSCCNqkQRyFR57QSbrej4lqhoUwJ7iUSASCBfxAjagvtb8yvUZrB3WquEhX7im9dpHJ7CUXp0769zDGQID76H4gWyrb8nvIrIrUwvxc1KurWiGYZK/AMFcQVgfUDGthxJkK6bC78mLGRiDY4ktNOVHDkt4NQQzBQBjIJ5aCMjAe7mWMtuL2HxGpoNGpiK25lY2ZGpto0ZSrEg/iBq9UNq2rgxz1jXPWNeJ7mlDOZiyaTRm3Hk2neeXaeWxDGrM6NcehlDVhEWIAhgwM3U4BkQipyX1KxRidQ32nfYXOf1vTaveuxE59RnrnQdNugJ5m/HOf0d6AG5m5JuEaUjV2iUjlmlHBMIwTIqxF5TGAxWc0pMlHmevZm+oZK+BOe6ZHJZqC/A3m7O2rOSNizXZlOdQCk0Jz+zluVy8iMqEi75FeJmLub525nYKB0YONhsIpOlxLZ308V2lnc/LX3rk+oxur2lgs3mdH+VVb4IJuzN/R/RFzFcvUHRj8dzNfeRvj7d3I4/R9Fm6zqFw41onck8AeZ636d9H6foadV15f9bf8TXgxdN02PThQKPNRhZe083yfLb4j6PxfDOZt9k9fgPVdFlwEbsPb+e08gisX0BTquqA3ntQwMQnSY06nI+JKZzqJH/7tOn8frbjl/L58Tp55PpfV5P/AECAf9RAhN/DmZt9Kqfhp6zDg1A6XSx25jT0rXsw48T2TmPnW2e3hM/0LrMQJVCw+N5zcmJ8Rp1K/mfSWwOFHBPxOd1307F1QIyJpfs1f/txeVnX7eFG0IGdX6x9IfpiMuFCcZHuAHB/9pyRztMOvo1THh6WTpei6nqP/KwZH/C3O10X8L9Vnps7LhXwdzLjpO5GLpMGTOfYLoXG5sT4T7w253udzrPpmP6fgx+ldDYk8mIx9Wur08psTn1ztavx8/LN0H09dQ3a52MWFDtcxqEO+JsZ+DsYxFcnmvibnX1hP4n7roL06V/8wv5ZfkTPjfKg2bbwY0dSR96ftLPl5rl1/H6no0dKOzGW3TtpO4Mi51bgxqZAZvXnvN5uV5v6n0eT1LTHY7zkPibG/vU8bXPY9algkTi9ZhGXGbE8vyc+Xfn4Z1zscQlwRtuOIaM2qmQ6vPIEMLpvbYSWjURsTtOLz3wogaudgb2kAvHpVue5k9yHTQ3G9whjQZQdR0Gga3IlC1Uml2uvulatNDXwOw3jcZ0ZWriiAa/zCAXO1VoBq2uUZxq57EyE25qyNuY/JS2PBrbvFjSSSORtCYsBV+3YfMXpJJ1HftC0v4r5uVoIBNXvvv3+JKDJQLtz+ZNSepdduwgEirO0iZRZbTRqrkXTTZcAbKZFNbE/NdoAIrVqvejCcrqDLz+JQYcNViWXW9NUp2NDjwYg393c/MgBYnt332kNHWldLGx5HEPG3pWFPPIgHhU1agd4JBbdf3gPALsFugNpCzKTtTXdxQWwdTGxttIin3DVcBoBRgD3rcdpDQb3bC994NMwJ1964kcEEKDR+ZQVe3/sH+JMgU0b2+ILDW5DA/pBGke0Lv5MII4zqUgWCJKKk7jfbeVq4ANf8SEgElTY255kQWivbztzdGpFWgdL18EWYOQ6k3NjiVqYqNPEaCGogUdvPiFkKsdlU/BitR0hSava7k5ociNFXYsmoWOgxv8AYxYRgbA795bayewPxGVbpgsgnsJPU01UWCQlH/8AiEE9pZW2jyeVZC5JBElsO1/MskCmJvzBVje1QVa5Bqs7jxDZgWGkVZ7QRRJLD9pQcD/gwDKgXvYuUAAfYbqRaC3yTvKA91jYGFE2Vl2avzGowylV+1fMyZBYo1Vw0WgtHepVadw5HJ4md9Pq7dpDenki+d4CYqFnf4jQZJZOaPcyA0pI+8CUi76StLcgWyxIIX/eGQljYHHm4z1ADtsYs3k306fFSDF/TofdIG+vueATAJ1ef/eAE0jej8wchYi02C95ZA8PpB2N+ZVjkUYp8jBkUbahZPiLLspG/wB3aMNalyU52JA2FRgzAo61sZmVjQre/MdhCPju973gUHIagf0hHLVkVZ2qKyLTbcXJQ/t/eASsSfNmQowNgk2fEWqsl6tj8RhD1sYPaUDq1X8V5kT2+3VR7mAWarIJlJkHJEmoPWxeqs/MIMMgJJ077iCHo+bGxktare/Eqww/aFA+N4DFdIJDauJZ0kaidRi2ynVttfaF9LYnSztwg2EzZS1gCySZrPHu3vtKZlC2FAr4lQlWKt/UljIWPtIvtcY5snfnyIsqNqWz5Mz4FBtRo3Y7Qgw77SgNz5k5FnauTCC2YaSd5R9tj/IlG1b9eYY0sPzASdQJJNVxKxAuGoXe9xpp1O91wRCUHHiIC7t3lCgrFtFHbv2jGFJVwiTQ3F94pySjENv5hVvsBH9PksTMGLLvsSNoS+3e5vm54b56y46mNppRpzsOSxzNeNp2dWwGGDEK0am8A5TKGFQgJJFc/wBMYsxAFA7zRjMHqxWVfxJjiMtSR6zOkenEoZKMuUYVBMvXNpwOR4M1iYPqhrpm+dpL6SvOKvu5FVvcjI5JINjuITHjVt4qRWClt/0nmcQAsdv2PeTSdieOeYTuPuO3gS8bL6wJNKe1SoZhwjNlVnI0LuaH+J23z9MyoK0sTVg1X5E4dnG52oGGcmqyamvtJMdOfk659OtlIVWKuGSuR2PzF5es0gDCVY3RJmDGwZwpYhW53jsnTANqw1XNXvf6xxxL5j6Xw/N18nLpo+rGNY0vW9cQWzjSF1UKszn4j1OsDICF8k9vzDI9LIbfSG4VxOn0kux38de23HlKMGVrnYxZBkRWE84uHIBqxkMh4ozq9Bn0oFyWD2nXi5XD+T8X252Nj7XFuFyAhhGE2D3ijs07Pl5YzZE9EF2NqJkZugS8rdGhIF7JN/Vr6nTZFHJBnB6PqNWTTe47Tj8lvN2PT8Xxz5Ofbr4fq3SY8Q1AJyQAI3F9X6cYgS1MbsDacX6hhxlQ+mj3riYVOjvseLnH+yuXfF46yut9T+rDqcJxotg0QZgw5UyCsmxHDVEFC+1d9qj8fT2wJb9JJ1bXT4erLk9NDYdWP2jV8rvCwLkX+4y8a6Bsd5pR2I9wudc2PqT0PFlyAdyP3jvUY9pnfDdNRB+DRh42fYepZ8ON5ifF51PrPbVgajuZtUd5zhq71DQsm4Yg/E7SWPP8vw/fy6GVdSTlZ8RDETYOsYCmF/iLyZcbmxYP4nPuysfF8fXFyvOdZi9PPamriQiCzsWHYGdL6hh1qa/InMD6WtxR/E43nHl+fj69GUhIY2Se57S9I2/03QMQcnuJXZbuuYZJyJ7gQB4mHESqQSxrzCAAxNW/EWEsElroceZEYPWmyY9CMQcfj3QywHA9x+JaW4oCr3N9qkWgwAr5MJgSaIHDDt2kDgqQRZ52luoau5uosbGkBBBgTTqv3c9jKZFoKD87R5RdgKv4gPioWAQefiJEJKaKKiwZYvTSqP15MYFfQvusfMoAigSBLgqzy2x4rxBLF342qEcZAFrfa5GXV4A+e0KgZAhG9AQEN7oLEYyrp53HaVpVqq1HxJjIRZ/BPaMVxdE0tSKQhIG9eYGRgN+RVbxVQZLsgbXx8Ri6TkP+Iri/bYr/ADCx7spI0le97QHuQuMsdyQK3iSSb9tGoWTUQwU2BvzFoz+f3g/PgQQsCGJB+d5PTXGtXUMH3WR2HERldqofb3uJA04yL0t91ESwyoB7Qf1lvkCY1eq24gsRpDabHnxKICX8EeITFlF0P/aQFQQ1V2MHWCS2xHAuQQOKO4lCj353uRVAFVv5kbUFIUioNEa3o3K1JqCsDBTX918SwS40hb+YN0YVDtwJDhCix3g6aoGMPpg7nf4MrQAA6kcHvFMqj9IRFNeoymFC+ZGbEujbf4hJlAxkb/AlDVp43kLj+4Wex8TUkVC6g7qRfO0AgUdzfYwvU1VQ1VKDAmz2FVJWdGoLKALrxDI7A7DxABsaU8RZZtwBUYaaSdQu7J7wHLajV0IGp/VCAUDySJTNuAd/MmIv1DfO0mujQG5kJSiOPMJN2vlQO8AWdgt+DKXOQDtdm5S4ve29iGuP2mhuTKvkZdCtkWYIAyEMQLgMOABuIShq2FsYF6kW9r+RLDBiNq+PMAYXUWSKjPT4PO0KrUOL7ywqqCSbbmoXtdvt37wG3JrzAJU1i96HMJgWsrsAKgKzIWA7+ZQ1m/dQvaBKLLRHHeHoGkcE8cQGY6iOwhrlvUSKIHEKDDkAJ1UGXkQf6Ztl48eYRRW/7bgDpmLAahUiJ6YUUpscgwjandQfHxIuGuW3rgGHpBA13pG1jeVYHRWMNtRNbyqIUrxvDdmNjkL/ALSnF7/PeKUt1KU1girlruprnnnaVV/dse4MIA6RY/WTADAkbbQtLItmyDtYkA9yhTv/ALS2ZyxUXR4ERFFBWxJB+IApSPd8xh1A2fG8hGOhffbbmAtWJNKNpZ12GUGHi0FjVAUZHbgL+PxGilujXPiFixggjkNAUsDZG/mELNEA/iJQ1Pp75QdG4G20DL0WdALxsK+J0Oj+oJhxjGRQHeOz5F6ke3NXxPROJYOMmrEwvibsT3UMdGMibmyOKmZNSZShFVLlnh046/DpIdo7G0z4waFxgNGV0awQRKMWjw7sQM/VG2QyY5fUr7VPzKxyDQkekQkekoYJJQlwIZyPrrlenFd2nWM431skqijm5nr0zfTjJretuDKOoNpI/MINTkfHAkcl032vjacMcQBtSH2k0ealM4A23uMK6k32PYXKZFCgItxgJmLDUTueN5V6UJPPbaUisBdUR+0Nh7VIHO8EgsVadbDbz5mnGXyDUm9mqB4g9P0rdSwAB0+OLnYwdEuBAEAU+QP/AHnbnnI+l8XxWczGLH0T5GHqtQ5obmO6j01VEzrrKcHTe03aiVsEGuQZWTH6gGtdjXu8TtJkern/AM+2XET6IGPEQvNXRjNeRCoDG/kf8zQiKnANb2Ip8gCVdHiak/bXssa9RZmZd9iGuMw9XZC5dj2aqBmDLnyY28/ETl60uun068zP2k9MfJ8U6nl3XbYzz74Di+sqVHsyWT8GOwfUGRdLe9fzuIz+bwF9YDF6oX2mOu51Hm4+Hrjr/AdaPU1JdbCYyoKAtxDydRbEjkxTtuK55nHqeGP5c8yrCsoBBvkzZiA51UfmIxYyTZ4Peb8XTggHma45T+PxfdUpWwDRMeljcix8Sx06V7hcbjxlKrcTtNfR8SLRb3U/oYz01I3Wj8iMVVPaWRXE3JWLSGxkcRZLDmPJgneY6ajPuTD0mOTEOe8XnOha7zGOe7cjNmAInLzKnqED7u9idJyWBA5nP6rG6+7TtJ8k8OH8rnxrMuXQ2oAarvcQ0L7CuTRiHzaSFP8AtJizayFb23PO+bp2sIws0eJAw06hdjt4lMyqaItb5MrYX3HeoQSm1AViCdwfEr1GF255q6gaRjajd8cxhPs/z+IVNRFNsT5HeQtdgMB3kIU6QwN+YHpLrteZAYDH/eV6jnkkjjmL16O52kLsRV8+O8voaNQCFQu7D9jBc3udvxtA1kqfA2kU+5e9fEaotiBvsf8AeWVsWbHgQDQA9lm+RD3PtJO+5EuoTlB1e0km/EMeqMfci4esk72QBLDawd6o8CXQoorYnuwT3HmZ2xuB3YXXiay6C7BIPaMRxR99UP7hBWVUyLiYE0b2HxKbI6opZeeQOZpyhkCsF9p/uU2JPbkxkMdxuBCYQMrYwD+n5EtHV2oC/O8MenV6aA5Bg5MZDE4yB81J4QWK1Gg2Cdh+IftSwaMSFdPdtvyPEaVOQWbFeOIVYOpX1gVQF38xQvIzHdRd1LC7FTvZvmC4cGr2BlP9MC3iK2B/xAZUACqtsOTJjZiDfA7w8h0r/TsX3kRTqW7hRIVsBTx/vA9UEXuJAxrgg+ZIBJZWKniOTSEGk0ZXtdP+6JIbtvKemnK/9MVRMS2VdOnue8GyRzvCXCLLNzBv5CWZVIHuivWJHfbtNGm+9DxBbCmu+PmXwJjysyHUN+wh/wBv2yY8RZh7r28SMwQ77+DFxaEGtl4l40BseeSZDpO4P5kfJQC3dRrJ6YgKZGBrtEs7Kx1cSseTSxbztGovqhvA7yapI1M3tIYdiIIRrC6a+TNOHKuPVSKRxuJRyKxrRV+ODL4XGTJa5aALAnY+YeT+kqqovVuTGHT2NEGEjIW32HxEovo3GPKNY9ve4BYHM7JYUk/tHdSgcKU488TJlAVxsZCrUgNbcGNHkNUzOSO0J2OkQhwLswUAQk+7TbAnmZ8ZYNQbtHB3Qm6u+YFtkogbg/MHEHdqUFmJ4EvJ/UNnetoWsLhOg0x2JvmTAh/bkKnn/mMQ/oRsZBou9PHeMyKNPJF7yrhLEF9vthqupd/uvf8AEEIQxCi4QGkAncnaQLP3V2ENHortX4llLwlwK08/MUu7bfoZMDC5PGxEcciYsfuXk7ETL7iSe4hqSyrdmWGiZveQeDC1KzG+B2i6WjZ3J5l6rBI2rbaVFqoLE7VLIUkAChDx6Sp5rx8xeq9gaqT0AOFg9p2FVDRDq9zVU0Yvu+e9ReQqchIFVdgyKAqSxANi+fMA4q4r8Q01ICa2+e8ge+Vo3vAQykPS/wCIRBDUQbhB0I2HIhJpdgP7rlFA6VoDfvLU0pAF2JbodRO3NUO0LToslgSRQuQCNBKgqLFE/mUMbFrBNcmoYRWA1OFI/aUS2NSAQb8G5qWwMx5SmQCzc0KEbN6jHaYS+ptW23maURsuL28nsJ2+PrblGnHn9V9GNSfmdDH0WV1vTX5nO+nK2HqNJnfydSuHGCdz2E9P1lanVjOn07IeWAjl6Ary0Bfqi/6I/D1+PIab2/mPrF+1ZPqHTen02q+CJix8Tq/U3R+ibSwJsf7zlYpz6mXw3zdaEjlikjVmVMEsyCUTCqJnE+rOBnVTvYnaJnnvq7H+c2F0KmO/THXpj02SRdnaVpcpbbMN5Ayksp/eQk72SQNqE5OeKYsCAWsc7CUx0kV33M3dN9Oy9QASuhe+qdLB9K6fEBrByHyeJfq7cfx++nARXyvpRWY+J1Oh+m5WIOf2jmj3/SddETGKxoqj4FS235m+eZL5evj+LJdtDpdRWlSvxtALov8AqQwwxU8yHJfaeiXl6lPVrRo/7w3ygCr2PMSTqazFZ3AYgGPssm0WXPX2n9ply5dfJjcKh0yuRYVTQ+ZzSWd9K8ntJba1Ouds/Q8mS9m3+ZjylgdtxNL4XxNWZlUSsvU4OnNdOA233Hepj6ud+aXxz5ZVx5FXW3sX/ugHMT3ic2ZnYszFoKHVsu8mMzfy042LNNmPEXYGtoHSdNZBM7GDpwANo6zMO/jncmh6fFQAI2moYUPG0NUAEmn9Jeesb55+qhjdeGv8wxY5H7SAkS7m/vFGDLUargiMxGmj7ax14gHQgXKTHe54mz01ZYpl0d4cP79mT2U5CrZnPy5Gdtt5tdPUNHiHjxY07CRv4/HmsnTdMxOoiF1nSg4yK2m7VtsIrqASnO8nXlj5e99vKZcRxuyVe9xeyrQo/wDE09cK6ojkd4iwbX/PmeW+3zb7C1uN+L5kxh6BU0LreWKIB1frIo5AO0moHIQSD9xhueLNFhBUabsb3zCKIasmj5kNWRqo3x2h+nktdCnzxLLgbIAL2sjeACxYW243smaVTK5JbuO3/Es41AvTZNG5eN2phqutrHeV6uygbkCt4TUQsXIG/gxlWADa+AIBdRlGjajZ/wDiRWPqDuCYFZOPao3O+0JwfSVg2/g/EF2rY/vL1K4q6Aj0ADuSdQO5vaEgANdz3izpB+42P2hF2pQNxGoaERiQTZrtFBmRja7EVICBwSNpA4F1v5EaqlDlD5O0Y2IrpYkBjwJSub2/UQS7tte3NmTTwt0D/wB2/feVQoadjwL7wrfURp/eRFA3Yg/rAHKWCqKuDjdg1NuFP7Rh3J9135hpjV/e27cV5lh5CzWRt7fjmUVsd9PkbwtK6hpsb1KbDlC6kYae4MqwBwv7QhsHffxC3Y0RZqru5Wh3+6wO0FsdUQxuTQkgqpJNiWmXV7aIMsLqFgmMVEu9X6yRAamQd6MFLY/dRj9SsaJsDeLO6k7VKmKB3K9vMIMNRFnaUlBC3aWRZPYQCuuN5W7NRPMI0ie3dj/iKHt77wYYRVUxFSnBycCq8StVgkGu8IbkE896hSwSr6SOZTFWsf5hMw2/zAJUEDiAwDZfAhXSkCxXFQCCF5sS0JPEh6MqxfaorUNTGzt4hNlIVh3MqrXnnxFUagE+7ky1VQbJF+BFHjvIjjuN5dQ58m1Dg9pQVXonaIVjqN/b2JjwaQ6uBvEQORAOF4i+QQO8sdQb0kfvC16j71qjyIXYW4A21WfI7QBqdjR47Rz6W8S7RTY2NCCgtl2r8xiAewEbXvLAXSCd4JYhjxXaENLoS1oyk+NwIvMHHPBGxlO5VBRupbHUgvmoaLZmONgvJjcZCYAGHvrv4iQ3niGWJ9jdo0HmYNYI2qqBisZGJQOPFxj/AHbbeIsg1sbPkSalog4U2aNyLd1/aeYCoS1gX8RgFKtgV/mNEJU4dNcHmCHVW0htuDGKoBG23iIfEbZgtX4lDg2pfaaF8gyyoQbnfnaZlVwhrYCMVie17bkyKZifSSSd/EincseT4gaQSO1/4lDG6MQTYHiXA4uXcGwADzGZjQRdfa68mKK6Nj34gHKHVVIortHolG1FaAF1KSrG1bUIBTRuv+8v+qQDpAHmTPyUz/y2YAmiNzKIIrULEoWBbMCauGGP5viCf6BCmni/95QTUb5FRhVUAduPAlCnyKALJ4gwOHGRe2/zOj0rBUJZQPkczO+nC3pqdWT/APdptx49CY1YEkmzPR8XGXUUcnpdRW5JGwEY3VEntCyMqZydN2IpcBy5SfPaemisY3JPeP2HeG/RZcaggXMrkjZtpkOyteM73Ji4iAbEfjmOvbrx6aEjhFJGrI0MGUeIQgHaRQsdp5zrXvrsh38D5noXPtM8/wBWunMS4IazzMdsd+mHSwybqAvbtOn9PTGiB2A1GYsIUZk17qDc2P1ON3OlPaTe3IMzz1J5dv4/PO7XVx5QRGjJ83OPi6nRtdjkGNPWLpG/eds5s19D7cz8umchg+pMA6zv27Sz1mPSL5I7SZ+lnycVpbN7qlNmrvMB6gNpa4t84YczGsf2c/t0FzC7vjeZM2ayTcyeuzcA/pCOPI6/6ZvWvt9fLd03VonSm2ANm5yut+qAuPRFFe8FumxqC2R2/eKyJiQ7IATxL9nj65529WkdR1z9SdbElpnOZ/mp0kfGBVqD4BlK66SSY1veZ+XOx6nap1ui6cCrErG4ONXUb3vtN2J9rUWPiNjt8dlbenwgATWpoTn4+pHmaEzg95fpK7NWqXqiBkEMMh71J9Kz11OfZmsSahFk18/iCSDxJ9bCdS+jtdSDLRiBZO0cuM18wXPy2Ys4I8S293EQlqNxDbOiiyamteLv68XYYMZ8S/TPmpzc/wBWw4b99n8zBl+vZDYQUPJkvUjhfl6v5eh0ogt2nM+ofUsaqVxG2rtOHl67qOoBD5TR4AMWDpAN/vOXXyfpyvSZXLOzP3N2IAahsNxtGM39sCmBHu2nHdY1a0VHABlBSt7hgZb7ncd5Sk3upCjaQWAwHu90lqMlnda2uSiPgfBjDpKgNRA7VKgBkAO21iCxATwZNJLXtCONSLYxoVjOkgb0djCU+weQTZlgAULlpQBWBLGlg10OwlfY4ZQeNrjANgf8xeS9YrYj5g1Dl9xDLYMElQ4Xm9/0hkkner5MoKpbWST2qA1UVTqB1d6lhVOy2b+YACqKW7PNwrNkWB+ZQJwtV6hX5lLSkijXzDRydq3GxkIFfJ3gVoNe3e+xlgaKDU3eQuQlLYHPmBuzWB8GT8qbrViTtXgCA6XZAodiTIFCLYO/wYJckUP/AOIFti2NMSa2HEtEIGzHftKBI5au1jiHqTuxv4MihsE2u3mjLKMaC/qJTsqkewfmUMxNGvjiVFoGbUu48UIDUhF81v8AMaMhJ1NspgOQW+3UJFKxjSKbeMCI4AGQX4qQ0NjzFgVZ5Amj0s4tThb38w3x+nQG4ig5XL7o5smofjiNQBKgURW8t69MV5uxKYA/PmDpvcH7e0kT2K6HP4uUBZ37ygCw9x/SRUY7odvmAemvmQElrqUAwYk8wSx38we1uncELcWw+LrzDdCFGk/pczt6rHe6jFMxsbthp8CPAsc7GLQEKDW8sknc8yoJ60iue8IewbcnmKAbkQwaWmN3DWhyMzGgKlhC43aq7eZZOw23hEek35EX2m+VrjAFkbXBJDWl2buXZKnWeRdysY92w54g1WgBQ3eC6MUq6MeyaWKk2Rz4gndTdH4gYkbI6kVt5jFGitR37RxKqNxQ8S3T1QN9h2EphOvvKV9zqG0YOlHJcKO1bx3p403vcjmozUwkubXt8GRsmpbbt4hMqFTW7SioGPY0T2MY0oOGAFdoSuEstRWotDfaWFF/EiLZi7DStCEAFawbAlIqUTqJHiLJJbSg/wAwHhr3UX3l2buplOTRya+I71joG1fJkhBhWLhR3PENnB7bCZ2dqDKTcoMWAs0aJlWGvdUFIvxAQmuNuJXrEf3fEDK5VgE7dhEinLsxNfpJ6m47C6qKGcspGnnmU2QCiNqN1J6RoIbccwAhKw8WQFfPeQkGwOPMCXtXA8mQ5CovTtx+YLFNJ883B1f09v1l/CDUFjvsPMFlyDgWAdjcPHemxuDBBbVpO28iicEgALwaudHo8ATp/XyCiB7ZiHKKAeaaburyscaY8IBXv4nb45+UvsroMLZuqbIftG/5nR1gZCSInpz6WLSosn7jGuxegBQE9HEyBedGfqFYcVxNGIv07BmSX0zomTVkH4nT/p5k7GaC8XVY8oq6PiB1HSY8qnYA+YnP0JU68Wx8QMHV5MbaMo2kGTP0r4DvusLHN3WOuTpWI34mFBtMdOvHo9TGpFJGpMtmjiLcw4rJFReFfUzovYmM+s/Sv5vS2MAFYPRUeoBOwG8L6n9ZxYFONGt67TUzPLn37eWzYjjzNjLaSNjA0uHrG19oxnfOxykbE2SZXBIGw7TyX34TzFJpogmr3oiKssxG4AM0IgOz+1uLlabO23zGptA+UriVV3ImX1DVA7zSQCb7H/MU6K4AUUR45jafaoMp0nTsahIwJF2doCYHLjGgtqupADuG2jybdaU6gY60oDexPiU+QkkXve28Xj5OoQmUOx258S/atX5Or40Bb1AVcWOKgaA533YQyACPmCWBNqpHaZ+1Y+1U2ADcAeYCYicgFV/zNLIBkUeRvFYyA4IuPtTStYxGhwJox9WoIIPu+IJxozXVDuIv+Xp3bGfcRsfE39o9Hx/NeHUxth6nZhpfyNo3+Tyqfa9icJcGbC4C5LJ3s9p0Om+p9RiUjIuoAXc3z3njXr//AFR0V6fOO8YvT5jyYGL6riItgVjV+p4zjFt7jOv9h/8Aq5o06Z/Jj06bzvMY+r4wR+IC/V1Uuxs2aEl7iX+Ry6q4QsIgAeJyc/1gADRvMOX6zlJ0hd5L1HLr599Ox1XUlFNEUJ57r/qWR3ONWoeQYOfqM2VjrchfgTN6aM/2uDxZmL083XX2RAWssbHMmr20RtcZjXSK8ioS4gwINzkwoAemdttiINksbP8AiM0mgPntLGPcm6r4mRR2QkciRWLDn9Y3EV1fbfzKKKCVG683H4Sl48is5EMCzXC/MiYUGTwIWnSws73+kqLCA+B/xFlCrnfV5jXajVbylS61mjIYUzVlKg8CGhNDa723kJo8fvKL6SNqswJRJaxVS9rk9SgQQb+ZZPtDdu8CmRsle+q5EhxlG9rWD+sWcoZwo2rYXGsV3UHf/EuqA6ltSboSaWrc13jQTbbLvvRkYkruN+1QhN6W5BJ7yzkoGx3jdAAB2s/4ijiOn3C++0aKVi5J3q7jGyaqPcbfmTTpagNiLuVYLVVkxphyOrYyu1g3fmAaBsNXaWdFg1Vy2xK6kau8KWzg8Ux/G8WCNVnYX3jxjCA2NzxAa9trJP21ImF0aPZT4k9wHFAcGOIBBWvkERWplbSRt+JVwoZWAo8cQ0Z7NLxztGFUayGsVvGL6en5AFweixrC01EEyGxVby2Smu/aeIJ38TNQtGZ6D7SMu9L5kcHbtLBrkzW1VOhHu79oPuK7mpHLHk1Kvcd6g0Vldh+8gJO3eFr28CWr0uwFwTFshAF1tKtiQoFL5gMzsaJjMRUH3sDUapeX1C23EWGKgX38zUWDGgRp+IkoS3/vL4PA1FC2bb4gjKNVHiQgHa9/iAU3APPxGqZr/qg2KhnTkHOkDvFGk8w+w3uSeWcS7tV4ghwVIojtJ9tkQL9327ShyqCOaP5hCwxvfvvM5dr24lAuW8wmY06uOwgat9uRIvAC8yiDwP3gw9NJFhgPIveQOLu9r4iTZXcV8ylYhSD+kuqdlC5W33sxZo+wb/iRXI2bnmCrgAg7RVNG6ihuJVECztXEmN1s3dk3tGZhjtTjckdwRECPTa9tvzLKMAN772JTsb3h8rsTfiNABeJNJ8XGimX8QSa2B/WEQYAQTxtvKGJAxN2TtUNHI1C7B2MXutGTAGXGpyURuDYMaqDSKo+ZET1d3OlfJhjSNlJI/EZQp8RDjuIL4xqXkmqEer21Kb7Qfcx9qi/MoQ+IKwYGwN6hKv3MfEPJ7aU7m+RFtbAijJ5ABKsVv/xIUVjR3MbjU+k1/cYQUCxdGAp8BRQVYbw1G3PujFFgA/tFO/outDUSdzLmg/SLKaJBEiICm4FnmzzCbMHYE7NXI7yr3J02BsBAs+3vsvEW70BW57mGAWJ1beZVXx2MilrlcnvNnSI+UjVekRfT4jmzBKrzU64xrjUKgoTv8XF9pRDfGEUBR5mzo8eMn3n9JiojvLDkd56B2MvS4sg2AH4mJ8Obpm1IbWVg6xk2O4m9MyZl/wCICMHVrk9r7GX1HTJlWxz5i+p6T+/HsYHT9SQdGSQZMq5MR0N9plpNf1AA4lPzMqVMde3Xj0asMQFjBMtjB2iMrUY6Z8w9wkoxfUOpyYFAxNRacpshZyTZJ3ubPqbXmVfAmB3sXVEbETj11fTj3fKxlJtd68Q0ZmaufIgAggmq2lKQNyd+8x6ZlOLbgHgQlpm+6jW5MSMlXUKwUs8RAR9ikK3EpQKOrkjtAAskEAgRuPSQ3II4lUO6gBRR8mVSu9UAR4krXkP/AOiUAMeQGzQ5uE9r3tq4vYwSdmABvzCZlP21+IKMBjO9NfftIYX/AFLvkeJHHupfEMEUT5lEqRWrfmQxHfTpbv3uWGOlaqz4kKXvdg8CXkUKo23iIpsYK2H/AAJQU1xVHmR8l7dhL9XaiPwYxVKSbsbiHRGOxx3kXSFo95Qyf2gbDvAoABdVA/EvgVd/8SgLetUtyAQoMGq0DSf+ZWjkAj8wz7sZA2l4ltTq2A5MnkBiRgT3ELSHJbg1QjFyIQSCFHgymyeKF95Qt9JBHLSlAvcc8S2YjldzKFlb3rsZdFmqUdxCTSD4MUtlyt3INzzvfEGmuAoDbG97leod94vVtQ4MoqVoAGQPx6TtsBKVlNA8RPu7LdeJY7bGU0zYMdIuQAtpNnmiBAdqrt8yDN7qgNRiTZ5+ZXLCr5gNqa6NfMPG/ncwgWUpe1/PMpb02e8aHBXTBsDt8UYCyzVv/mGjkgWOdoD5AKu74qEhDAE8nkGJBHXY8EfErZsnMplsmmv4iwrBjvxLnhcaEcBXHeqBgZGKoNNlvzBAUfmEeBIgfdxd34jlekCkb9opEbIu3I7SyhOM1uR5kwOOpVBrbwYCugJ1c9oGp2pWv4BlMAT8VIG6wTd7StYv2nmAqkIRLRQBXeQlM9UkV37GUrhW1EgjvFZAXIKnjaosY31fmXDWp8in+2xKYgnkiIXVVA2PmEbHe4NNVaJ27biQY1Fkmy3mKDGybl67oHtGruo2NdV2dj5kr22LoeBL2Cjn4kBIPAH6zSBRtT3W/wAwyByRVwFYg8RysGU6oUgpqN95bIdhU0Uq2eTBBYkk/pIhRWl4imXewd5qAvkivEA47siF/DOSwBOwg0TvNHpgnc94JVLrt5gDelaELex2vvB0/MI2F8xpq9Iu73lMBdiyZYY6QCKkDDjuYUIo8xoClfmoF7C+Jeqth2liA21UZYIq+RAbniEgF0eIxPImQBQfMAe0f4uODqWGrYeIk2QxGwuVago7A7xuNd6PMyuWVgRz3hh2G+9whr6gpgUaF7QvUpRJqsXUaqmJ1XzAe24EMGxzICbsHYSewtAy0fO0M5KWuZHbc6Re20iJqX8mUi/U7QsmRlK6jRgBKYdt5WdS7mtzAYuYUYs5D5JFxarQ32h0W2j8pq1sg7nmMVdW9/vBxHVQvcSgTqYXQEqibbeFelbXYnaKsgVdy92TnfmFGMiYzxvcYror+3iZ8mIaFYsLB7d5Qb2nzGIbrtrrYmEXXVaiqmZCWNSxXmoGvAdeUCuIBOhrPPe4pXKtYNH4lsxdRtfzAZd+6oLrq/NRb5Do2O8LWPbufmTRDp4I3ELVYA73B9x3AFnbeWD6YBqzzIGDUWC3QPJMSpKtudzDBLsCAbup1+i+npi/q5hb8hfE68fH9gX07pvRxeowp27eBNJ/EItcC/M9cn1mIomARC1DtALGBcLFlZG2MXfmEqluBZhXX6fOMq0eYvLhxDMHa/wBB6HpXB1Pt4Eflyrg6ka9kK8wM/1F1fHiCcXMiiN6nKnUXkxClBqTGlic+ptdebkRYwSemRCAmMa1JnybsJqqZ8+zRVcP6gdXVMByABM+in2on8w8uS+rynneAVBe1bjvOF81wvsBxOSdF1zJp0FSe/aML+kwC7GUtZXvhpLNTwVkJB34lggAA8HeE6A5GVePmCVsfpIile8mntHIKZvdQqJGA0W7eYYtRtuK5gHuAOBtzI5XT9197/4gP7gw1cyKobGobb/iASD47HeUFK2GP6ylfQyrfP8A7SnY0u/eoVTEE0d6gtjujQUk88xhZANIU8bmWGtvHePENUoohbs32hliRQ38yl5UjvFkHWaMiahUN2qU2GzZ7w8d7/Al815uXVARqC6dq58yAMTXeNZlNeRz8wL31bwi6INGr8iURTFW794RdGYNdUN4JBZtTbCT8gtBWrNRjMoXSOO/zFa9TfI2hX7vxHpSyngVtzLxIdgTv2hC7JrY+YORtICgEV3lDFTWwUHceZbKwBDbfB7SnKrhFWch5+IsZLFMdXaiYVboAmpTZOxg4lCFnbgcAxqsmkA7GA9atN/rKLRlXHt5uFs/tJoDcf8AtFqPaRfJ3gHY0Dv+JD00hRq2AFjeKY0faLlKz0b78S8Ab++t94iBdDpViLPJqRcYC3XMe44CjvFsxX/4gA2woA/MDeuIwZNZoj9oSmxtIhZR1K0xv/aErMCdQFjx2hkg1tv5i3U2Se8onqLlLN3vaHX9MmzATCwUaSJdOQe5gWEAX2mzIcW5P+OII1gnbiXbNzsPEfY1BjUWbuuDIACR44laTvUIC2q6HeQMS1YHijJ7Qxo8yKpOLUTv4isgI3G/4gG/Cnnfky1Fmj28QEJI3MYCuoACu1yhTJkB7kSwpO4/Eade61sO4gqQcgB2+ZSKOI9uYK6w4YDYGNLnVx3/AHhWFN8kwjMcTXab94XpM2x5q9o3IpB2FDvIp9puTDIDZCp78wGKs97ixdxh9/e/mWijUoNaR3jF/wAgQVKkatxuIL78ceDLzjGMzDEfaDsYBBJFnSZcDimlq7mE6ACgN4WxYsxF+IrVrc77SeQO+qjLJ9td4RxUNR28QSfTF1cGgBAqoTEhDRq5SLZth+kt7awog1SC1JLb81BIBA3G0tcbA3YgnGQpZt/iTDVkWaU1LFkgdu8GmK3UNAdrG0SGpp9pPfxAAs33jHNrAX2+6rjE1W5UiQGk93PiMxgUbG8NE1t7hsIkC7AHArvK0qaKnbxGunIWqEFVo12lNU6Agf6t5YW8XneGm7b8S2YHGKFDwJqDI4Y/aP0g6XvihNjj+idGxESgJ2mVLGIkEQytKB3EIKQbrmHpBBA8SDOFJuRLLAciMK6TsxvvC9PSoJ2uVQMK/WNRAMd9jZg6TrINAAWLlOdIIXcGWCKV2U89jLbEw30miauUMe+rbmMTqXVioNqDKjMMQ1efzJo0gkHnma2KZBbrv8bVFthV/ej/AP8AyYXGfCKbcwglMdJsGTiyNidt5EGmABPpsLEtsqsAKG0LKafcAiLTGCpP7Qhqsp/XtFmgdK7eZFx6EJPJ2FQVVxXYy+11Z0giv1kNCoBU+7sTALkEDxJQ1RsTG42pdNbERKEgb7Q1fceJUUyad/iCDpYQsjBjvz2gqLIJNSH5NDgkG/0l0+VvbvvUWmJshAUbk0BO/wBF0eLpUBPuydz2E6ccfZQ/T+i9H+rlHuPAPabHcfrFvnF8xZyqTsZ6pJJkQZf9IBa+9xZcHYG4eLp82b7EJEomraQEntOhg+lMd8z6R4E1Bei6QWxWx3JkVzum6LLm300PJnUw9Jj6ddTkbdzOf1H8R4FYp066z8Tn9T1/UMmvqW3b7cY/5ktHX6v6ouJSOmT1G89pz8HVZM2YnqWWiOL4nCy9T1GbjZfA2E1/TCTkaxY+Zidy3IO3iw49LLjcMpPaR8npNpO1TN02OuovCbs7jxNvUYx1JIAoryZ0w1eHMHHkRhHcRXTdMzGiNKidFsKti9lWJmxZcY4nOtzauBnQldyORM+TGVbcTFldpdeUyj/xGQAbgm5n1kXewudfqeh9TNlOJhrvcTl58ZR9LiiOxnC844WeUdjQe/iVjehY325laWK6TupEAq/2rsK3BmUpnrW1SwQTZ4AmfSdQIEP+2gCfxIU8N7CoH3SK3A7zOcrGj2EYGDe43tFgPSNXO8ZWwI3ma6O0cMh0SCFLyWB3lHah3HBhK41bcd4Btm527RQeMFquTKoUkfEtHoKeKjAyuBtv3lPbORoUEk/HxCcjGqbWx3mgohX8wGXU3FqJEDiIpmY7tsBAYHSSOYbADUxFbUN5TEEKvaAJyUtVv8RJYgjfmaHUECjvxEHHS6j2kBGgRUtnsDsIONfab5McED+01sNzLIAXbcC+8s6ma+NQ2MjG2KgUb/aXQ0gXdcxigTUz6WJr/aRhdKbvzLvgiWGvJsNx4gVwBya5Mnp61NCh5jt2XcU0AllLXsCOIABaJsX4uLbVZI77fiPUgMG5BlZNN7UL2gKKtXN/EsI7+40qgQwhod5TMKPaFVWVjtv4hIroed5YyANprtyJZYg2DCD3GwNmCByCD5lI103Fwhuaa7PMLFY14I7yzj2NGhAOrGRQ2uWWIJLWRBsQjSAALPnxK0nVvv3Erc8fbcNlbWAN9oRe5NKSBUHSxb28gd4RXTwfdXniUSy7izcYBJIb57w8g/pqBvZ5i2a2APeGB/aTRBhA7KaMFTQJMcUDNfbuJAhRbYbxihs0Kkyb5AgFw1Pt3WjBX2sWv3QLFJqOne9hcv1CrFdIAJgFsmslhYPaAdTMdiB/tLqn+qDelRt3lBRqonY8EwUXTQu94btYAr9o39oCwgYcykIa96rfeWyEgFtrMr0waJNV28wUb7qPcZa04pjzF137S0O4smj3gE1DH7eAag42pWocw7Cqw5ijkHp9h8RU9B9Kzq+0eIRTfVZrzJia+d/zDUkSae15FFVe/eLQFbEY6+7eANxtxKitdEAmGzKTVXFhO53ln7tuYUb/AGgjvJdSOxVaAuIBdmsiA1RbVCIAu967RIcjJuYwsCm/Jk0AzaW5uWmRheqJdfdzDewQDzHsGWGi+0tdJXwK2+YhnNaSdvEYFsqbo+I9g7Gg7bxiFl02bNd4rgfMV6rEn4l9KbkbTdHa4IfaX91bbQmxhjQkxMUhJjA2r28SINIqt4ugQWvvAalAmCa9TioCgnfgRWojISJUamI87CAGB7wQRoFwNJAv/Miw0CpbFnNHc8XBo7UbEmUMtnURvxLF1WUP6ZtdgeYWNlKD28CoxCWU+psp7RRXS1AbQUbOosc0OJn72P1jnB03VCANLX+N5KatHIQk95ZT26rqLD6vb3jUSyCeBBq3x66PjxFMdLXHsSFKjvEcNdWIpvgNawb2lqA3sFj5ht9wJFCDpskjf8S+kAX94vgbCXdE6tzDVBq457yZEGokc1IEnc/5gsELagI1cLabO8t8doqDn7jAUE1e6tu8gxhzfAENFetK7CFdUGOwMurrMy1kUkbCW1n7YxxrNqL3gA6fkQYf02X0zfcTavVtkWkNtOZsT8RT+ohtGIPxO3HeDup0/UZBZofkzRj6BBRzdSq/AM822TOFF5Ws/MzZcuUN7nY/rO07ivbDN9L6ManyByPMTn/inp0UjAl+J46iQCxPFw8VEfMzfkHaz/xF1eYHT7R8TJiHVdZlA1s9878RGNTX6xydVkxYciYmoE7+TMff9prePQ6ABRWTMe/YTI+d8rF3MxLkJIJPu7XGBiVoiz4k66tQ4k6hXBna+mYfTwDI62GiPpv0t+oCtlGkAceZ3caaEOI46UDadPj4zzVB02NR1Q0ChVmaBifG5LDZjyIvpwRm1djHvkOg6u07AWyNgO4JU94eHNxpNLdmTFkXPgsUe0ysPRauJKrYnV4x1HtsXsbm3JjTKu4B+Z55izZbvauJ0eh6lsftyG1PF9ol/CuX9V6U/T+rXqQ948jBSPER9V6MZ8A6hB715+ROx/EXT/zf08om7WCsThxlcCo+5qjHfMsPbyFldr3kVlI35HEf9Q6cYeryYhfNiZghPANzxWZWV2tHyfMumW1XaxzBq+R+NoZYKpPeT0KCqRpHHmUhF6R+sE5DVVVwUDVrGyg1JdQZrRS7XCNKQCaFVKSjQ5P+0LKBp4syKoNZAraU7023EENe97iCGGrYWPEUsNBLJZNGRXOr7u9ylYaRfFVBG67QjQXZt13/ABJiyFbB7xattL00/J4lDMjh23GxEU6trAA7SPQ0kG9oY393AkBYgoWmF0d5eT3DURUAMS+qqFQmy69j27wCIQIKN96EEKQCFFkwVaq7x2M7WZVpLY2GQWQDGIALUncjeQkBQ3Jge4stiqk0CV22O9yKtC+8YRT7Det4jRkuyfyBL7U1T7gVbtDAoe7uOInGCWBugDCZjrsEheKkQa4iTXatjKfCtD3nbeEr2qnfYkGCMg1bnaBS5btADQ8xeTIA/wAw9YYs1bXKbBqpmG8uKLEKtzsfEHIPEsAA+O0sDyINKQkJRO8arXtxXmRUsk1CxLROrvJZDFN9u5o/Mgutu4l17/dwJRyaXIqisIqyLFciECa1b7bSg6sDexuGrhOG5MovGPdq57yzwwom94DnSNjdy/W1baRXeTExDh1LrHA3MW3IIJ/McMgbJ7LHahIaAsfqKlUrHkP5rzGltQUsO0pVDHUF/EohtO1m+0YKu9pDwdh8yiHF2Nq2MhBYDzJiKtmAHA8SkAB920JV1mzsQZZUA3dmFMXQy1xY2MWXCMAN/mWd8e1wEQknUJQdksfjfeF/Yb5lDYnusHINttwBGEgksLpNVX7SgiiySR8QVYMDctuLs79pBHN8CCUtQx7cw1ABLKbHgyhlqyAKhFY0jWUhQAIrWBRXzGDITsBci+A6rG/aVqAiNZjsdEbibZW+42MGiKle0XfMibXqO0NRdjVCJBFX+0Q7Wdv3l3pW/MGqZd75l7nvIoLG+0YBpH5mUKG7fiNCg7nf5iypB8wtTKJfS+Ir00GUmyY0Jq3uhcFF7nmQ2RpuhKgXV1NDzB0FVJq4dlW03Y+YDOQdPaPahVyI1HttVyLiVkJ4i2VloAcSVGkODd+IpdCggte9wAWo32lqBpLnYcSBh+xhfPEr0l0WZYII3PEE5CW24qWC2UaarZRBysXwKVNfEbXtHmAxDKK2PiDQ9Oxbar3jcjb0BvFh/TArb5ENNFHI3A/zKhRJFC+Y1bCre+0Bhfurapa5NQ8AQKdGIIJoxehlbntVTQKZga2HMXm0hvus9hHtoJ04zYXeTWdyveAqZEsk3e8HWxJXTz3lwO13R7yABmq9ogEhhHN7KreZZxH95C3VCpSPpBv8St2thzUZ6VtZoal4ghT5go23MiZi7cACZwhLHxwZPWGJiGJB4qazyuNZZhekVImQ+pbG+0UjjQDdg7SEigpFE73M4Y1M4Vdv3mb7jvxcItS78d4SjcRhIpGGOwN7gPiFixsYD2rEEQ/cCe47SKmkBdv0gMNwRL1EKAdrMsitxvE3UK0/3ML+IvKiu9lZqQeoRYo8VIU4NVXE3uKyejsw7f7S8GJlyBW48zUqkk3wJK1XR4MalWyjQf8AuMy5gaAUVXM1K9H7Zs6T6Zk6lg2mkPJMvMtIwdL0b9UVVB7vM9B0X0jFhYPlp3H7Tb0nRYulx6UG/mMYEc/4np54xT09OxyteI3IFNNz8zGGIheodJANGdFGuPRm2Ox7Qs75Eye1QyHn4mVcmZsq6tNDgxzZHGoAgmNROmyp/MNjArULi8mItm3uxtFqrr1COOZuJKZVylbUyKyZEOFgGFeJC2pfB7GdPqMS9Thr9jOI2vE5RtiJBuw59aUeR2lswEws5QhxxwY3VqHMGuX9ZQeurhfcRVzm4szaipGlT2nU+rkr6RHkzkPbua5nl+T2KfIdRBG/EtgpRWI8gysi6lV6o8GAdXpmt97qc2fI0T1acfaOxjWRRiABFMbkwgpiOrb4iSCFN8rxKovQZWZhsOaEtUOo2NiJWLK2quQRGq5d/muJKhQQaxf2kRbdOANnIbzNOjU4FUagnGTV8Ma/EAGTYHnfkQSCGA/tIq41hqsVQAqQreIbbwFsNA+IRPtHkyABlp9gZag6SpHeGgMNwpBNeIQIKFR/mEy3W3baUCNQ2o9oZWu6hSKMBkYG6scGOyKbvv8AEhJOHbm5lGcAize0YGOlahBhp/WQAalNd5VQsSAtG+8srW+rf5hZACx0myO4gkAJ91m+IVNRBGoXQq5V1tzcJCAhrzvCUhvtkRRChFXvyIXpg427UZNBdrEc3/lqhX8yxdZWtVAHEpWUUtA/MY+jJlGO6+Yh8VZSOK2MosAKCtbH/MMvddoth7tJ3lFiDZ3s7SL+DQfIqGXT0/mJcuNIr5/EsMFvvfmQWr3tVWJRDV/zBDhsg8+IZN7iCqNkjfcbmVepgxEYtnSNt9pKsEHt4j2KoE3x2lhVsHky3UXXHaAoKWCd4F1bc18S9B/tN+bgOQoDb6vmOQVjLck/4lQp1KtuSDDViASBv3kN6COdpMQIrWOP8y6Kb1AL1dtxKDNQhqNYbbcA/vFqaxkncjkQDOVlG5gnJ7gYsnUTeywkRm2AszIL1NN/7SBkvc7eILo2sLVCLZSNv0hD1dXY2ahkrp5IMUnTMygBrPJ+JYRk+82O0saELAu9oeoObA2PaopiWNSsdr/dv8QsgvbqbtKVTq9u8oFjlLNx/vDB0uN6EIWykn2k1K4OmzHaxuoiv7qIhkAVgxBuMUEDcmW3tYN2MHexve0NZiKoqx/mWCbG9CB7uBtLCiqviajKytsd4GRbXvtCKVbXDxaRZc7eIGdVO12BGgAjfiGxVhp07SaNvbKnpS3xW0MC1XzLNKovmUj+4eJMPyFgRRlf3jzH67OogUInUWcmqEYVG1BtXaWpBG25lB9Wx4l6dIsGQATeSWyWR5h6Lo8y3x7r5gC/sAraC5IosLuG+PVwYtsbPQB4kBIAdyNjByW1jhRIVZAFJ2g2VY3wYVYK1sYygcYHiZ+0IORtINCsDQ7RJW2vjxIh32MbsV32qEK0M71W3iTLsKHFx2qhdSe3R21XLoXqIxkeeJQGkE/7S3NkDkAyO3A7XGguem32F1JgGPXqyXQHaF92MA7DgRgxIGpCWBHPzLFhJI22qCRfEIpTEEy9IFVuTKukqNzfBhZcZ5B7Q2SvaTvIMbaCSbmUZltH4sGamOyitqiqa6I2jCWAqULyqPcVFd5nbEMmQO254muyAVrtvFkBR/zGgFVcaEftC0qwF9t4SaWbfiMbGCLUVJtWFovqalIF9oIVg9HiNwqcZLUYB1XfIM1pocgDjSo3HeGq+0cExYBUkMpBuMVTf3CMMLy4yzX43kxr8bGPCEBh5grj+73QBChUNEXfbtBdgBsSfioaKVcGt5VA6ifO8KUpOr45hLu1Kt3tNGLpnznTjGoztdD9LTp6dxb/AO068fHemfZH036UNK5M4uuBOuFCigKEviSxPTJIq/zKqWWoRbvVEcXvNC3xgjbb8RZQxpYCQEGQKAo73HYsa2BwDBJqVro1INuXox6YfGfcN5XTuMurG455EX03V6W0MdjB6pvRcZlPfeFPU/y+T02PtPBmf6lhDoci/cvP4gfUepX+V9S6OxEAdYr9MCx5FGQYVYEUd5WLIRaE/b/tOd/NaWNHa4Qz6sgZfwZLUM+s5B6CebnHJZslpxQInY+pY66fFlY8kipzVK2K5G1Tzd3yasUAFbg7SkJ1aeAJHTSxQ7iWhrt2nNlHb+ow7y9akau9UYJIbJY2gsDZZTtCmJpU9gZNqJqzA16l2G4lYnIF1v2kWtI9qGz7q58QcbE0rC4IJKksOd95Ede3MIvIu+x2Jjg2MYxQuZiTZ7g7XDymlFDYiERlVvxLa2WyOP8AaQJ7RXJlojDk7VCqIuip38SlQE6v8QsZC5CCLHaCa9XY7RECATk3JjCDZA+2v+JWQkOU4sS1B03yQO0q4zqjHKBe3eNBDMSooDaRUZiKIG8hIU+3ajAIHTZbgnmWwRWJX3DkERRYk03HmPxZVx2furt2hYTe+hV3fvGY8ZQEXuOZMmRchsAA/HaWzrorv3MiGIAEBvcRbhma1ewJCV3HcyISr/kUI1FmkF9zBzOCSSNyKhPpv3mmHcRZUPdGx3uFiitgEcSKoZlJ4EsDQtE/iFkoKBjG8Fq3XUSy18xekPe3EI+xFU7uRZimZsJ93eDTMqYwUKj3D7oBJcihXmEraSH3APeML2bUWZFrOC3jdTcLJkp/zuYexbfkntBzt/U2UVxLBdrpAu73kI9tg7fMWqgDf9hGE6dq2jALEemR3IqTFkJ9vat4rJsSe0vHYYFbrvcYmNBFCwf/AJgB7vah5h4xqtP7f9oJZl1LQr5kwOwtVeBKK1qcUD5mYOyj58Q0a9xx4lNUVFgmj+I1g3pDSQD/AMQUBZq4PiVk3qtmG1SKDIX3raAmQsSjg32MaHYkbfrJW++0aLTI2JfaedpEyh/v/SURyCLErQeK25lhpjFca7C7kxoAAx5EEYg390LH/cvxBqmYsQe1wWBYjavMDHqDV2jXDMpr9ICipVq/zDAqjyT2kDa61UKhNRoNuOx8SJaj7IB2Eog7cS96Pxv+YBIrbcyqMkAHaKCe4EnaGTsJTBmOw2lT8Id9+JaJ2O8pwe3MJLG0CyApsw6obSKgYiztFlqyEdpVWPe995Dj0myIJJD2vMYHZl9/aEA+Xb7YN2KO1yZebHEtSp3IgUP2h6Ro3MptI+TAbJTCzMhwWgLO/MvWAd5nbLqyfEIsC0qDNk2P2kAKtttLRgOYRZV37SKp1F3IVFAcSsje8eILmzAJcaVtIUU+0Si2lQBKU974g1SgDYcy8qkVW55hY6TerjL7HnvCey3IVBfBiXGqiDH5FV0A4rvEaNIJG8Ce6+K+YfpgqBq3G8IOrY64lrj9NdV3tNQLxmh7uAYxclDYwFAZbMtQGYASCybF9zJjvUSZHsNW1Q64/EAMj3kHt/JjVfUDQ27xbUVJ7xQLVQ23kGoBTq3rbaCaCi4ks5NaaqMQh8Z1cjxLqo96bX94IUaQp3gHUwGkmu8Nb3rx3mdE0gDjvGaxZoXFXR33ghiCDW0o048ZKF8jUIJZdwq1W8mouvNCL2sAfqZbcNG9ulnZjL9JdNGAre4AixLOemC+Y01CpUkDvJ6Y2/zJ6h1iMsmwORzGhVnVpreDkxEPt3jAltrJ7SsvuoA9olV0+k6jD0mIKo37mbcfWJlGzTzoVmamPaNXIcLAA7XO/PzGvReoAOZZcGcNerYkWxrxHP1xGM9zOs+WDfkzAbXzKyZtCbixOKepYnVxDPWOauZ/thrqjqlZVrfzCXqAdQuiJw/WZcljYGGmTJkcgEyf2prstnBWwYrL1AI5nNxZHIKHkQHLMxA4j+2DcetNggcczSc+Tq8HpLse5Pica2DVHt1LY19p3reYny+TXQ6nHjbCqZMuwq6ieoyYMahUYlaozm58jPiC70RAVXZObMt+XfQZk9DlAdJPmEM6Y8NooBmb02I44lFaUHnecv7KH5OpObpVxGzXuEz46DWd5eGjfxIyWAyg3e4+JjdvkhrsG0sDRHaKbLpfjmHRAN7CA4Ba3EtsXwtdJYjeKZXBpdxztCBtvZzHhhjsd+TEiEYtSvddt7l+s2rYCgfEuzkbYcysmMKvNN3hfZ/qsVq1o/EQ96rGxMGn2hKWLUe8VMWzViA7sZMbl7Q/pG5MYcjTvp5iCTjcULMh+DjexHEr1L24qUS2rc7QXUAhuDCGeoS1naXa3dbxSMd6g/3M17dx8xDWl3t9+YOOkY+YLPYF8kcxe4oEwsNVtDWR3kNtZrmECGZR37w/sxkn52iaElbYJx8wkRQxHaAzkGgu8h1WNO++8GiVQNRgM43Hcx4T3b8eRFjEA2vtzJTVBGViCd+5jsYUbnmKYkkUORciKSpJO/AlQtzbyB6NAbSwl5KuwPEonc7cSLBaWZTvuouFgYa6a6O1iCzUbANHaWGXVsDcLmU7IulgTvpG0Q5Gr+oJMjHIBRojvFb6Tq3MqHKykCxt2EsZADURVpwdo049WJW4MYeRB1LXW47Simre/kxIU+ob8QhrH2tsYNNoAbbmoAv1LY89pYVtO+xhenRJv9Y8xfaiFe7reXSopFb9oZCheN+xiaveyfiS6puNwt135EoEOd9opUK++MvGygkEN332iGFsoskHYQwp0WNiN6kZAGpW28GXXtJFg8SmKxudQY7yjWsVtZgrwV/WO0grZG93EQBIB44lLk9pvcw3UFhpIN714gslGx25gQFiDVGowqQhN1cWLA9pguSxBvbxBhgQ6bHMpLLWdoWLUD5HEMEWb5PeRCmWgQDZgDV6bXwY4gFhR/Ilk3YPA4laZtD795Z7HtUMFtyNhKJ2rvKi8NkknkSihvbvLQgX2uQkNztIysAID3lDNXEmU020H09t9ppofqrpG1tKBNGuZQQEgwkRls9onlVhW0iMCgC6BgDI3EiFmvUaEuJkgXYBvasgBK8by8jqpAWCcg0kDmD8luDtW5hBS1e2tpAI7EQfzMoVpNSMgajwYzUNJ8wW3IqAkY/cZAtNNC7KS1RWrU/xKJVwSDwdgIwkE0P3gsBqMiKJJAEm9C+ZEY69/wARoo3tAS5J34EgFjaE6nTR5MoJox7neMhg1NUIR+4k8RSg1Gr3+IAKdiTLLqy0dpRa7EXpt9pE00gAADtGOdS/iKG35hI/uoyqZiXYntIE0vqq5N7K9jFnKwYr2j0GkW24iWDajttJ6oPwYJdy242jUq8YPuJ3hlADqGw7we9r+JXq/wBsC8q+7cxakg7AiOyBTXxxKcXxH4XVqfPMG7cywaYASHbVImqoGXWy2dvMrEBq1P8AtLHcHcXtXaIujLKprmCyVkG+xk4O8B3LVAKtL32lIoL6j34kLAjTL5cKsIMKqEsdzB1jfT3luUsAb+YvGCcmkQpoevafFQXxk1pMpR7jbQ7vIB2ieBRUoRBfGzVR72YWTkNxtxLCk1RoGNBYxrYgmqG0BzqsDgSVpZtO8pfbQPc7mVVkUAvJPMYRWIknjeDl3YaN7guSDQ4MIW9sgKxmBwpvVRMgrTUAYiPfewMeFjVkDK+rGbYjeKxtpFt9xMWcxZtrNbSsYLsx7R+E/wDhmdSGDAVBLa2AO1Qg+rHvyDF1eXftJ+Q80RzQAgIxVwDUtm1EaRtIAvDD3XL6ahjkbi6BmVVpdI33jcjbHbfvEoNTEgwiytMK4jA+lRYuW4oUu8EuRkAI55EgrIQ1X+0Ai7PI7S30jJpW/mRARfiREWsfvrcygLO3JhPuQqjYRWpgprkQrQo0Y9jTeTF0SCX9x7mVr9tv9x4EmttXwZVhuNUUDXspHMDSNu0D3WFY+0S3NsxB2EnsOVK45g6dRs89pMbDi5RyaTsLiojHc71KYWAexgM28J21YwR5j2okVSQAPzKdQ29UO8mP/VvxBO9i9jHlEbDZXevEo4xqI1XvCstj5uu8FKPvPEoYoA4PHeASXHO8e5TQaGxggDSCv6ymAW1O53+Y7GAT8mAVDd/0gXyRciYc7aDQkyt/TU3udoByFwLG3mDepgBvRi0Wx40/iEdwNP6yIbRtW3zCQUo3iKSg957QFF2O1w8ysr6u0pQTRrmRREKUHkGWhCm/8QCrAVzv2lFiDtX4g/J2pTkZgNj2lPpeu3morgg8eRKcU3tO8q/k0pd+IwAHGvxFBnAGreW5Le1TTeZRRXU20r02IIA3hrWg3zwD4lByMZTuY8MozAou3u7y1e0IO1QEFXe5+ZCK1N2MhqzlBWoKFVY2eebhKP6JNb9osqaBIvxKsOWjfgcQUUXfO8iE6Dq4lIQraeBIumUCPcLruJRsrsdpGc7g8QQwIPzKuiVNhxtCdgt94tmIo9pEbU3u8QmoyWtrsTILqiYStpJ2sSzkBNkcwhY2ffYSnWvd8xxF0QLgZCv2gXUHoVnTxUANvZ5hBrNXIwLrttIigbOoCQvqXS2xlhdOIE7m4v3fr4jyGvSYxW5MUtEn/aFYbT2I2htg9wIPMYWs5u9+IxWJ2ZSIWVVWh+1QQzGlIsCPSBWmFnmMB4uKVqHzLV9Q4la09dIBMhal3EvGFoQXOs6ZVAxAAaOBWvkwWUaQpEEOo2HMuojohvz5iyqrvzc0CtG/eCyKE5hNKH2nTzIg3smpLUDbmMBDUvEgWfuqQWu3eXkQiyO0BLLWZBGLVxDxgadxvCUa7sbCASRyZRae0Maigd6jwWyKSRYED0wN+8i4AUDXeMWlXUTK9IneUyMzBaqaSrdw+SAyktVyxiKk6uZYagSRM0WqnvGOKAVealaq7QQ4DSoXlGgC9yZFGmoeVlJFcysRBYahtH5JFuCgBI5l4QC+qXlyaiOKkR6RvmRb7WctuYpjZs95ApYk3QEoCz/xCYYUGmDsqm9wO0nqhWoymccyVKiObO23iWRR3EFXAa+0MnUDvJ7ExMHJJ4EIkXv3gjHS7cneTTd3tU0KZO8EMaMZrpaO8XWtiF2uQCX8CFjYkX5gkE7CWDoXc7yQMcEqDFeLlDKb8iW7UQZRW+q+0cCqjb7jEatTCTe9QMVDgdO3cwFJFEc+ZAx/WEHraSVYgvWPJjsf3frMwem37ximswIOwEb5D8tNv+RB1UAeRFlyyfrvIrenQ5oSg7AzE9peRgV3FnzKAV7N1IxDYxp38yivG9A8QmUld+RAQ22nioeRr+3eQAQD+IZYHFVwEXY+JHGlNP8AmBeNQTY5hjUBxxF4TqdRND46UuDYHMRSSyoNKj8yhTtq7ygRq+YsZAryUPxoVJ3lMCxDA73BOWhcEZQPbAdpGtr4MWzhCaF3L9WgCTtFaw2axwIX/wCtOj08GrljvUWw9v8A3HkxyHU19ooqzOalAZAAlqbMWrkKCeO8cUIFN2gKtqTp+BIe0Hua+1Rnpkjio3GB6YBG4MH1Gd6HEphPp+7TVysKDVuT8TQ4o1dtXMzW2sKRV8yxTWCEAE0fmAuF21UOBDVNezH8Q11Y18niPARjU+poANyNiZclXYjtRX3Dlu/cSiPaQPzJ4TwAYA2+r2wsaoenccwlwu6agdh2g4sdMwPBlXF4l9lNLKbEcEbgyzX2iVlIAG/apEAmkY2DGj2goE01wYB91RmVAQpxitqgWPcwUb3Dcqp08fMHEoRls7y3U217wJjNua5huoKcaYCsqb1UrG4fk7QsoGBUC9xLOPbUphZVp6HEmLg+JLQK9xe0JmIAKnaV7dJlKQQVvtJqB9znV27wiWago2gqDjc72D2hI3zUvhR6guPSdiYKopYEmz3EpgdVSymgHe/Ek1PyAgnIa+3tLIFBiPcI0bKG4PiCwuz5l1dBrsGEWAXYbmEFGkjYQQCDXIlQBYkV8y0LIdxcob9t4QFVfMCO1sDVSXYIEoWz0V2hKAt3CiHtUA8XxJkICjQNUHZrPftKxkj2/vLagKZh3/EtwSRexlOGxlSsLISa1cyAslMPBlUCNMrWrC/9oIJ0HUN+JdDSh0KSLEUzNq2AEJCQ1An8SX7jfI4gWG0IAVsncfEFvaN97lupKizzuDBAY/EA0zaV55FRStqJb/MoruKFnvDw7MfbtBVYshXJ5E0axW/2zPmAU6k+0mEHB2biTU8mOzAqFO0piSb4aTKVYLp5EVZJAhDNAJDE7wspIUbxSjXYuiJCxryI1peQ+2CjkLQlJYO/mGyj94QNSAVxLC1dGUFJuawGcgBFQkPvuLTHp3O8ZVC5DTCRZPMWqlsl1UIUR4hY6veSCmFDeD921xrixvMzB1JYcSiDHZ2PEILTSI9GGxBAPECnskeIkE6qmm10gGC2IEErCxePfGe0Q6jVtvHqNIAllQDsN4J/qI4XEE4HMQ2qye3aMCgjneXennmFAhf8SiX1jc3GK28ElrJHaNNBm1MdjvB3DKp7RoBdgxFRhRB7r3lTNpBYoQOblNjY+/sY5kveWlfaTz/iDGZU9wMbjx2+nzCCAPpPEMLTSHop0Wyt8RYIBq4TKb258xRQkyX2DsHg7SlUrv3MtEK03IlsW1bxh7C6Ee4byMvsA5MLUS3xLahUpkQKNAJG8mqlk1Eg7bCWqAsSN9pET1TpAEpr1ahwZYBsbQ0AZ68Sr5DiX1AfIi91ffaPumrjeTKEZR/q7wmEO4Q2N7itRbkR7gEKB2gMt8SIF0qqO0jpaD4lsLTftAVz9tSAsSivmQKR81JZUSsYLKb2lzV9qYnWCBL1b7niMw6GJQneJcUxEYgqBEPFspP6RQ3PwI5Rpx12JkwXjA1fBlZCAb7mGiXxvBdSCQ3MC0ICkkyWENjhhKRQQd4bAFalgAtpOnue8PGdOoHkxH/qgGOce4nxAFWI52jEIY++LLal4lY7LjY7GUM1AHYURJ6utdJNAyzQZmMWCGagNhAbhx+pkIugBzM2TGVYWP1mvE6hSO/cyuav7ZVY8rUqqu+28pcbMgY/ibCq3xzKKaaAPzUngkZURjs0JAVVrHeaxjVlsmXjCs1E8cSa34oFfSFUbEyElD5qH6YbIPEN8HuCg7VuTBhLNroDvtCpitH2gGWiek47w826ewXCZ+CQx10DuISBizaSAYJVlF1uItmKuKPMhT+d73g1Z258xJZtW/BjUBNDxIg9FAkH3VFgPZJhM1kgc1BLP2Mq4vWWU3tXEJLO20vFVFSLJ4g5KTIFUdt4wMVmW1H+Isk6uZSZGVtQ2B5lhhq35lVekkWGuAU08mxGEXQH6wMo0e4NYMnlcWi0nF0ZAGY7ihcrEzWaG0br1NxtL5pkIcmztsIKZS2zbeDHqQ+peIBVBZrYcSTwxiZFOujxUUBp3IjydSAjmLygEajx8QehepqqhAclWAHeTCQDvwZOHG9gRmgRdUeZbghgeDGalJ2oyBrY2P0kAggbnmUebjDi5I7xTAhQBzANm2XfcQWe1rk3LGNtJB3hDFpSyRB7AH33hqws+IsoX288wkGldJ3HEsgZjB9QbArKcKclQsY0kVx2kKEsxHMoEuqbAdoJbWoPFeYb4rqhxzIMYZh2hZQX+nmC7b8VD0e4i7g5hdADiCixUaB3llBqYeIsVwNjGitRbuR2hAlbIAg5SSKEYgCuu9DvIyBMjb3vKmEdMmom+I9Fq7G3zK/9O127mUGd8ZZRdcwueCqeyUEMMO/Jhqj1Z2EEgH3L2lPSiwZdJ/SAFIqzx2MIAAajyI8YV6jCWH3cyJhYQZFGnnxB0trteBGJg9LS4ba9xCJ0g6/3EWYmEuoO1c7wVVd/MYW00w3FRbvwRtJqhphdcQsKAtZ32lD3N8HmXqCMR4gwRoMK5PMFjo3q5dq1djKy6VAF3Iv4EQhAN8y3rQKP5ESjXvDYlgDUpEUaSSe8MkUKgOK3uUho1KntoUaluC2524kTa9+ZW4Y77RBADxUstp/MvX2glQVMIrGXLG4wiwRFB2UWBCV9RJitBVLk3LV4ijkK5COI0OLHmRMGw9olK1HcyZHFBViTvvCG6+aMmullKtoDKygADvK1i8ZBbmFkQncdooKTuIxH0j38QgT5jFcrjrzFvkW/aNpZf27SBgW15lBSgIJuLUtq8w9ZIMehe3fiLdwNllhhoN8mAKBjTTMZsaW57Rz2FuZ1PuDd4/I+rFtzKbpGrYwcZ5sbQQNzzGUKAPMghJ01cEWbDQ9AJG+wg5TqYaeINWEGi+8ErZHiFmbTQHYQcZs77SinY1pBoQ8bbitovIKN+ZSghhq2kMOLkbCUraT8mFtte0pwp4iNReq1J7xStewlhWqjCRNJgoaNljttLFleKEu7YntKZ7U+I9srULuG7yaFXTBI1AG4baTW8q0tqLbSyL4MLINvbUoEFfBEi4BcJQmjuYWXHZB/UysjVxz5ghyfmNqUQoH8y8pBWlgZAzgFdoSLW3MiCGT0wPMEuchvuIZUMItE92zVCxeIUTcYgKpqfnsIJ9u3JkLaxZ5EaoVXXlBHaMPts+TB1V9shyVzLrNhgQA3coaVyXcAtpWxBr1GB3BjRoJQ6gdwBFJVe0UTCJU7DmLNjiNBICclRr1x4grmBAFCxAfJbkgbRq4Y+NiQIvIxRbPIjPV2Fn9IOUB6MItDqwFv0i0yAOfiNxlUxle0zvi3vsd4xYcMhHHeNbMSRvMa0m4NxitaXci6c7gjcylzFRQMQx9tyX7breGbWkPSWYJrIbA3ii5014kRypBG8YumDTqHgRhOojTxEkhhxRjUFqBcQ/KqAuu8t0AAKfgxZY/b88wXznH7auzLJWp5NQ6W1eITnUR8wbDMNIr4MsfdtvBUZLG3aQpag94KE2d+JTHUfFSMiIpdjFqNSkH9oytSXcDWAfmFo8Q0EEmEfbt3ii2o+Kho+oX3qTanoKkhi3YmGfco2sRIO0YGOmJ+yBdQFFHbxLoZBXAHeB7hd/vDxPpBFSqFUohT+8LRQbbkwfULMNqPxCZyB8HtKKRauv3kDbXKRr27SKOY9p7GjOLF7GU4KqK7xoXWv6RTdl4owo2HsHmKTU13zGEncQSNJviMRWPdtpGXYiEFNXxL21Ud4wxaH2fI2lLr1G5CQr1yDLOUVsIBuW7cRRLDaoQyXQ8wHb3UDxAgBHJ3hiiNP+YJbWBW0hal25EIUVcONtoatViUMxA3EAEsxraRRs2y0O/Mt2tT5MX6gsqe/EZjIagTUvoRVvGNiAO0tMgxsRXPaEDo1adxFrubreNGok6duItUUEWPzUiOw27QchbgQuiKjceRB9yjbaDiJGzGGykA3+YETLsUcb8gyiCzEc/Epn8jcQWyauLuCryqGrRttvAC2tEfrLL6TVby2Y8HYyeUwATQ1jeUWXe+YZGmxe0Fk1JfcyqWFJIK8GaBjDVq5hYkAUQnQ3YI2l0LOE71VCKI9PYEmP1MNjFMCW32hV5aqKB8bmMddTfEi463HEmsBUtq3jNW9GUym7lVW5gWPvuMcACvMWD7bg6ieYFqQGqRwUO2wgE+4GMyteMQulkAkbQwKHzFauDL9au0AtB5lpQOkyYycgJ8SVcyyaX9pUCKFmozEhLSMQmSqmlUARe20GtVjtGFhcJKYwMnBIqGDXaGyUbkK2NpdAWQLBgq9kxjJsKlYsZBJI2jVpZyVJjN78RjoPEpVF+JMRagqbIsR4Fjbe4FNpIEHGzIwveFiDGQ1mU33GbMoTNjtNm7iZmRjt3kXMCu4NQVFMbhqBjuzzIACxMemQ6dQ35MFxuD4jQ1DjiWiq778GXVCVDIDB06mHxLI9NiBvJexMmiOtmAQyiMxgv7oOR62iKiWRvKyNTAd4ataE+IBAvURvKiqJIEt1ZlAAl0SbEKzxwYQCY73bb4hMoU7bw0WJZychAhV6XcauBAcHaMRjIQO+8rRaAkHa5aoyMCO8Mitx3l3sPMJiMlITf6QApK2sMkkEVICExgDmQwOltNSBSOBxHMbQVKul3MhjK7Nq4jFVihMI6W/MhY+npHEJisaCxcXkFsfiMTa5KDXKFkEEG7hMxC7cy6AU7yXRAkQCPW55M0IusFjwIggauI/p3Cqyc2IX2QyU5IlqN6J2MhN5NPMKgo53hVbAG+3EsMbrtJpDEA8RhVVS5YiiAyV3gAalIP6S+1iEg23hML0Kux3vvHIUQV3qKyIeRIq392xHEoM4/bfmCq0d+IwtVXKZLI8GSBbrbWOJYUatt5qXGEx7ixK0Y1UG6PiXGsKVCfiUxIFCNylSBo/WJZqNcRmM4tCa43gOb7cRtWgNRWMlmYdpfwpmoj3AUJQIXvIGJBSBp3u6qZNEuxN8GRm92kCUxsVKxP7oTTE913BbEdVCWh95k9X3V4igGBxnfe5ENbniGGBNkXEsDfgEyBradisFXCnfgygKIIk9pO8KZfPiB325gkkN7dxKA5rmRDUADau8HI68QGDaQFgjH/AKpqh+F1AJMoZAO25i9NrseIxVtR5jDTkf20RtIQG7QNY79pRbgjvHpVhvfuN5bEXZ4ghQaNyZG1jxUqzFF7NCUCdQlItNvxIGp67R7FPfYy1fUg2hOFOx/eCFBWhtCJkY0CBM7MxaxuY9sbN+BJjbSbYbSYFDI+uiKmhSddHiVqRuFkJC7y1R5UB+0fmK0lT8wkYi7kyGtxIXyz5MT8iEFZQGbYzTja18/mExBGlhQjVxmDvpJraEjbTRmIbAMa7XMgFbCS4nozXffeQ5TxFFTv5kpmHzFQwe6zxDVyx9xuJQMOY1Cp5Eglgdr35jEZADtvKKqAK38yKRq2lPQtmI1DeQqGsyla24qERyRtEXUYKygEbxdADTffmWb1arkdQRYO8p7ETQP+YAyXfyO8tduZCVAPtgATSizLx5Aw0tCdQyjaTHVkFYwGvvHG0JwAB4ihkoV4g+oSZcT2c1abiqBhmzjuKLV8wogRxLK8xSNR37x2pdJ8yLAEADeUy2ss5AZCe/aTT2UuL3X2hhENkyDbmS/EupYmMhAfBgE7mFp1H8QBjJY7yM4bgzUZD/5hY7ykxBaJMjsC1DiFDdvtDQ03MWRSlhAVjQ8wjS3u4gk0d4IajI7XAms3tHBvYL5iFWjcPVzL6Fkg7SilDV4lIYxnFaYWBDbk3IrDg7wNa3XaGqgIWG5gR70bHeDjyZMZDfd+ZfLDyY0hUx7iS0W6482PWuzeIiyvaWGs2u1S9Yce4byr4ovux0OYKNou+0A5KhKQ4JjEHQZbreLFBSO5jE2NGDkWmDVtJhi1GkeINAA2LlM4Y0IYHt3ieASBVQmouxxCDXYhY8dtKiD8Qcild/MMnSaIky5LAFQYrFfBgOmnjmMRuZKuj3gIolrHHeGcIHujigK7QDfF7SqWWo1W0B32BA3jCvtlHHVVvUBYcnHvzDUak3hjHqfcSgLfRIqiaAlEhhXcQwAf0ghlW77zKaoLsDxDQeYJYGqlsdHfmXV0JAs13hqhCbiCgLWY5dxVyoQq7m4Jxkt7THZNmAErHu0elpJRiCveWisguP08kbmQg6bkQOJceq22JlHGtmj3ghiGIPEZewl1dA+E7FTKJbTXeNyNooXF8mJTwihzYIh0RUgJAuCrEtzNKJudj+kokcmVkHfvBY2oMlQwjUfxDxgcmWiqcdjmBpIsXzKyLMzOl8DwINCgW4hsNOPm4hdWwPEmr+TiAFJU3BChiBzAdyooSI5IJHMIe7BRoA2iVpdzzBLMV90iMHX8QvhFbQ+8u7J1bQcq2QR2jK1jUeZFJc21jiEoHPcSDHdgyaNuaqGbFj7vzKRD7jzDQUSZXqUD/tCBAIr5hORssGwRYl8jUOYwXqCtplZEFCu5gKhLgmMf3HaAKgAUIO+qTcExiAMt9xAlE71RlBbO5jByFi2/pqQfM1ir06VJitZ2h3Y2guNwBM4CX3E+ITAf2biCCBKY1xGBhpN/MEA6rgK+rYwyTYriQEwtbEmOhdi9pS3pZebkqU0AXVf+JamtpWZintUbnvFqWLX2hWoMNMXlTVXiWFBBhadrA7RpCkWhtDyONIFcyNuvtG4kABUeYWF7G6ljIBuYdLxUootbSGqZ6YEd5Ge6uFpVVFjaCKu7kELWRK5NyUS23EooRUIOtrg7gG5QJ1fAjSQdo0QD20e8DQVNjiGSFllgRY4jVLVi1i5A3Y8wlROSaisoPKcSph5OncQRmB2N7wAxod5aizZ7Qo2vUPBk4gu/G3EE5NuJFzDDuJaMh55i/V1EUKhBQ3O0IYNvxDV13oRTE2AsENpaVX//2Q==">
            <a:extLst>
              <a:ext uri="{FF2B5EF4-FFF2-40B4-BE49-F238E27FC236}">
                <a16:creationId xmlns:a16="http://schemas.microsoft.com/office/drawing/2014/main" id="{47129220-83E7-4728-85F2-268BCEE03775}"/>
              </a:ext>
            </a:extLst>
          </p:cNvPr>
          <p:cNvSpPr>
            <a:spLocks noChangeAspect="1" noChangeArrowheads="1"/>
          </p:cNvSpPr>
          <p:nvPr userDrawn="1"/>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8" name="AutoShape 2" descr="data:image/jpeg;base64,/9j/4AAQSkZJRgABAQAAAQABAAD/2wBDABALDA4MChAODQ4SERATGCgaGBYWGDEjJR0oOjM9PDkzODdASFxOQERXRTc4UG1RV19iZ2hnPk1xeXBkeFxlZ2P/2wBDARESEhgVGC8aGi9jQjhCY2NjY2NjY2NjY2NjY2NjY2NjY2NjY2NjY2NjY2NjY2NjY2NjY2NjY2NjY2NjY2NjY2P/wAARCAUAA78DASIAAhEBAxEB/8QAGwAAAgMBAQEAAAAAAAAAAAAAAgMAAQQFBgf/xAA+EAACAgEDAwMDAgUDAgUEAgMBAgARAxIhMQRBURMiYQUycYGRBhQjQqFSscEVYiQzQ9HhNFNy8PGSJWOC/8QAGgEBAQEBAQEBAAAAAAAAAAAAAAECAwQFBv/EACcRAQEBAQACAgIDAQEBAQADAAABEQIhMQMSQVEEE2EyInEUM0KB/9oADAMBAAIRAxEAPwDlWoH2xbYDk34jGG8rUON6mbFZ+owriUENZ7iILWNptyIuQUBczPi0HiYsz0FqN95Hv8CEmkNZhZmUihEgUN5YNcyhQEWbuFPJ+YIBJixZPEcvtFmAemhvKFEbytZMpQeZPaiVSO80BtKfMzhrkDFjURDmyGuZeHqHx5A6miN4pRqcLH5MCqBTbx7Ha6TrupzOr5XAUb1fM638/l1A4U1V24nlel12FN1PQ4PqmHpOn0Bbb5Eaa9F0Ob1U1Zdm8TYrCuRPL9N9VxYVLu1km68Q2+ujIaXYeZqXEelYqwKahZmYp/LfYzEf7TndN9QwYU9TI3uPmZ+t+qZMwLYRqUeItg6HUIvUEaHAf57TH1KdZhZEfMrI21rtOE31t8TexCH+Zt+n9e3X2cyk6f8AExbKOo7fy+MDHmUebNzJm+p5MTBQ5ceRF5vp69QxyHqPTA4AOxmPIvTqulspBG3i4to3dRkzdRjBxgn8HeM6L6nkZhg1UeKM4jdQ2Gxiyll8NO3/AA5jwZdWfIA2S+TMy3fCNnWN/LoMmRbHkjcThZ+uTJnX3E0Z3fqvUf1AiKpA+anA+q9Ujp6SYAH81/zL2tdBepOfSuFyK5M6/TdQMOEKWBnkfpf1AdHlZcmOye83db9X1ofTAUn4jnr8pr0JUZiMjOBW4nJ+p/XMOMtgYByNjOC31HqihUZiBOa2Q+oWY2T3Mv2/RsdJ/qmUsQhKxGXNkbkkk+TEA2LHMtSw+6Z3azpRVtW8MACHRaCVIPxO2xuIqb2YLvvQ4lu/YSgtiPbXoJJqUHrvKYbRJNmZt/EZtaNfiEmdlMQoIEok3zNQbi3qLfeJNiVhapb8yX9unP6Fj5j1mfHvHrtMtvSfwsnvc/M9RPGfQ/qWPo30vsCeZ67B1GPOgbGwM1xZ6cep5Nlypc6MpJJJAkkkqABDA3M3V9QuJNRcCvM2Tm/VsCvgLFNXxMdeIsH0nWLmYVZm+cX6Jk1bBdIG1VU7Uc+SgyFgPaLmfOgfGdYN/E1xWY6Rt3lsI4OA4cHVEadz5udPXjC6lND8zn/UunyeoHV6HxN2LovU6cUxBI7mYn6U/pesTK2gGzG5ndNxuJxyB9Oz6tV2fcKnWx9QmfFqAPHcSy/hDkbUoPEKczJ1bdO3uHt+Jtw9Vjy4wwYCalhh0DMSMTES1yI5pTZhEWKMqPJ9X1IORxlyULnFzMrsytTKDtXNT0H8QdLgXE+Wtx3nizlcNtsJw/xavqsWMt7IlUqNyC1u94jcyuayATvFFwj7CGVI3Bgij23lBnJY3FQtKsvzEsx4qMxGRTkGlN9orJv8wmctYgihIA1kiuIDIw3l5CQ20rW1SonpkrzFshBjVfUILah2lQqwBRiSxBjH54ij+JuLFhiTzGWNNxQBkNkSrgtVmGsQpoxoyiuJMRqwIl3zCzYkIse0xGLJTR7ta+ZkZuDUP+XdlsDaJLe7aa8eRhj4uUZGxgGmFGMQaODchxnI9naEU0DfeNFP7oMKxUEyIEqYOkw1bfeMJFbShIHaWcd95dgGC5PaFCRRhEWOIlyblhiBzNYLoy+BRg2SZfMKqjLAPeEBDB7ESILGw4mgr7ZnAHaGXfTtM+EBkUjcTOTvHnISKMz5ObmosQbSisgIMsm5RXEi0ZZUV8wOIUR2MhF7wTcisZQ1V2lEQluostTSI9ExvxKB7RJ+ndev9lwD03XLziMuxtq1BZdKy8bzCU6tPuwv+0E9RmQ7ow/SPA05um2sbGZWUq28YOraverftAydTjYbDeZsUtviHjWzvKUht5Y+67mPIJrB2gMTLc33kUVvKKQm6MaR4g6lho6j8yKoLUBnCmMdpmcW0sQ1cu9jmGmUlhZ2iFNGGm+QWdoo6adQAAFEL1Sx3/xLy4enGFRjcnJtvfMmTpnw4Q4YMe4qYzGcUy1uzH8SJkcmkFxCsWO8IBwxKnaZZ1rbqXJVXuwePM73TZQcWNcy6VPHE8uHVfcTbD/EY3X5sqhSdvian7bleo65PpfT4dfpYyx7kXc5KfVBjDJ0mMKvxEnJg9D+ozMa8zn58iILQUI/+Frr/S+j6v6mz6eoKJe9y3+hZh13pDKuRRuS205f0/6tn6HV6ZtTvVzfh+rdS+U5dDMW7DmQ2U7rPpw6ZkOXLj0g0QOY3C3qOqdCdIH3EGpxfqnV9R1Gb+srL8GB031PL0e2LvzfeMmpsleq6oY1wlGIXJ/qJnGT6n/LlsLKrEdxuDOb1f1LL1J1M5B+DMoZibJuWl6dHNl9V9S7TOdZbe4pXM0I+24mWdB6gBqUaaC+ktY2lghRZioYv+0hyGAMw8RbMWawIgb6zE7KZGdjubl4smkUVjy6nGe0v2xqXGRWFx6m5mJ0OSeJp1hk9sXTQZMSsbDV8RPp6TNHp7XctUVuZvnJNajPdRbTW+FasTOwAnSXfSqU0dppX3LMwEdiuFhqAXG1cBaHMO7nN1WABNvS/UOo6P8A8tjp8TGlExvapKj0f076+M2QI/PzO9jyDItgifOdDI2pCQROv9J+vv0zjF1JtT/dNTrPbFj2UkVg6jHnQMjA3GzowB9XIO3iCmYE6SKMaRYi29pEl8KZKddSkGWDcAoSd2NeJajFiwHD1RbWK8ToDeYGwZBn2J0zVh1L7WEzzcWmxPUqXXSAT+I6Sas1Hnevx5dgxOkfM7PQZFfp1oi/EnUgIL0hpxf+oJ/OnCg0HuOJz/5rXt3MvS4czh3UFh3hY8CY/sFSumdWxgBrP5jpuSIz9ThTJiYMB+04S9H1ePqGbBkUYua7z0WZdWMicTNky4ydFUPPaY6nlY29Fq1BWayO4nQJoTz/AEvWPi6oa6IPNGdoZ8WVQNVXLzUZeox/zDFXS0O24nA+r/Qemx4S+HSjDehPSFkwNeqxOV9ZfF1OBhjPuHFTNV4rKhQHg1zvM7IxFgR+U0zKYn1tO3aZ/wBc77IZG8yWAOd4xyG4Mztsd5Z5BLzvGBrNLFWDUaNqqVBI+hraTKyubHPxKZL5gqg1VMqGj+ZYxM0cE0wkJjQivSG4uLLlvxNTZALBEys3uNCpqIEsuncR/SoHUirHiIteDNnSFV7xRiz4PTc1sIkKbozqdToIJqc4g6vialUP8uW4h/ybab2nS6JFKe43F9Z/TvTxJowYxTaTNAW+8xMx1XDTL5MVDnw29j/E0oKSZUfwYw5iF3k8iNu3iLc/MosTvUPCiZGprlQq4BBJqb36XEtMrH8Sjix6fmZ+wyDA5FiWuLJ3E0A6drh+rSx9qMbYyrQHFTchLEki4l8Opye0Tr9jHplhLm1uktfaQDE5MbYhuJr7KQcZgkVGBri3M3FTVcYhFRIMIGLA4MA1GWzhTMzsblaieZPqmNDuGG3MQwNytVGXZMqqAhcSwRKsQBLXLC3IR7peqoBNWmu8Te8eqB95eQIFojeTcTSvUNQTvJLAuaV7kfVm/uw/4hD6vi/uxV+keekU9orJ0Qo7R5aUPqvRNswA/Mv+Z+nZDftnmfqSen1BXiIwbGzxJ9kevK9BkH9s4H1DFh/mf6IGn4mb1AODUD1d+bkt1oTLQ2gVtCOSxKBBFXMgOYJaoW6mq2kcAwBJviTcQgu20irciLLUsHVcjq0oChvAvSTDxBS/uO0HVQlIhyN7TB6dL00ZQVNVKOXJkpC+wiVBRaLGQOAbmGNppBSgITuVWhEHNX4kGQOYxFk3xNGDrsWDCU0W3k95ncMvbYxBIUyruHjOWPFCG5Vl9x/SZgygXcmsGMxEYUfbxN3RZsuHfVzMRfTuRKHUG/iPJrd1/V+sNIFmYWYrVx2Mqx1cmI6h6bcxAJBO9xuNqHmZ1yr3EJHpviWo1qQ0YgP9x2mdXs7bQ9/MwHlVHEpiCu8pGFcwCdRMYBdb+2RHK7SnBA5iseS23l0bATUEtZq4Ou5dhd+TJ+VHQrcXLWr2ivUYnwIxZr2s8mXJdD5lBalmjNZGsB6hO0FoVC9oTDabnhqQoQ0+6DUPHQMtV0cfSHLjscyj0OUcGO6XqwigVNI61e4jJTbGAYGx/cIRHfiPz58bjxErkFVOfeRvm2+wOxAmPIdZsTXkyDitpjyEA2JJUrb9O+p9R0LjQxKdwTPZfTfq+DrUFMA3cGeAU2N4WLK+LIGxsVI7gyy4w+ng3xFdRXp1VntU8t9N/iHIjBc524ueow58fU4gytsZv7faHoPTFlGlht5uP1C6vfxMa4shzMdW3aO9N1cE+79JJauHyrHeXAyqWXabrIlbVcW75NwifvKTEwStVH4hYwcYPqNfzM+VZc4Z1Ku1H5nmPqmHN0vUrkDagxC7ievzYVzgAnjxOd9Z6fD/AC/9SY6lWG/Rwy9OPUZSa7TpXc8f0/WZFYYsD/jUb2noenyvixA5XB/WXnr8FjcxAFk0JjdsWl6APzOd9Y69hj/pZQB37Suks9N6iuCSL4uW3aRxcnqZvqbjGxVVOwAuaX6nLgNOxA8gVMnrB+uc/bvvU6z9KuTpybUmtwRdznz6HIz/AFJ8lgP+o4Mw/wAx1BtV1GUuF1604Exhr3A7VH5cGXpmp8bLfg2I8I5GUnWdV3L9PUtgQ+pDNkJJB+Yzosq4sg1naM/TOMTLpMs4yy2Bc6PW/wAu7BsdA9wOJnOkLtQMejGA4ip+2TcTZrBG9RGUgSooZbFStSht5WPSW4h5Maneoqr1rXMH1COJQxqRBO3EiCf388zOUbV8Q9RlI9neaiBOM+I3GCghKSx8xoxM3xGhbkMOZQWlo0YzNj0LtzM2s94nlWvGwQQM5DiJRrMdViEYmw2dt4D4HU8bToYfa/uG0PqSGrTL9hhXBkUWRtKfWBVXOgj2mkiKYC5j7XSkdOaFMscoQNY2i2IEoOLj2ybkyaiK5gOxHPEEt7rg5CWG0YLBBhuV0Cpm9yyeptUtituLKAtSjl+JlR7h6he8n1xDQWf7ZCWPtcWJQyBdxIHDtuZLFIz9PoGpTMpVz/aZ02xaxs0DGvpMVYWJrnvIuucAfEIjbadDJgx5Ps2Mz5OmbGL5mp3KaxmzKEM2DvKudFVcu4NeIQPYwK7xqFe8Ar3kAJMBoUXvxC0KJEU94TqVHmYZCBp4iMhJaNsyBQeZfSlKhYx3paRdyAVxJYY1dGTaPpxxxeRVVSTtCIyHkzN1QIxnvOrTyH1em6x2U2JhV6mv6jpGVqPeYV3M50Gx1S6pZSCzGMLmVDXt5hYgQ3MUdjD1CuYDGO9DeUGAXcbyY94BHuMKiN7qMYxCjaKAF3I28Joy9iAJVELG9Ol7uaioDSx4ELE7YW4sx1XusplpdxvM6zovUL7mKdjLCuFsCL+4/MiGqEZCWbeXiPp7ruZnc6YC5iDLg2ZcrstHiJKkjxLGVnFAQqJG8BKmud4YI5AqC4riCjE7Si2y21RiKh5MpcFm4TYNG5MngMDBO+0W5GQ1BU+oSJbqqCxJIgTiUSxjFxS5r2jFNnYzVlU1MiowBh5MoYiuIkiGDQmUML6V2i9THeCzjuZaODtAKz33hjFe/EEUDKyZiBQkFudJ2MsMSZnsk8xi2DzLg1ruI9FGn5mRGWNDkCwJnzqmht6MvVvFjIG5jABzNa1Ksj9JRuWCG42hqs67G9K032l0BCbaCqlpVEH08GNGQkTORUsMYU0ubjEepm3MYhoVM3mVdOynUtiYnBBu6mtMqkENMucgttxM5S+YWxPaMxggRYIHMI5KjMc2parxNnR/Uc/SMArkr4nKGQHvGh7HzHtZXuPpH1XH1K0zDV3udTJmVELWP3nzNOoy4X1Y2Kn4m/pvr2bG39Ylh+8Tqw8V7nB1ePLsSAfBmjmeFyfUM+dhkwGj4GxM9D9G69+oQLkLBhyDLz3+KuOwzBRZ4mTq8Z6rERjdlPYia6vk2Jlz9dh6bIMbGie01159pAdGmbDg95LMPO1xPUZ8PWYnxOCDwd5vTNjypsbBnJTA46rI2NQynvMXx4ajzYv6b1xVr09jUP6h9VzZ9OLBZJ/0idD6z02Z1NYqHiZ/oXRlcpbNRaYz8Iy4un6jKgV8bk/907HR9JmVBh9y1NP1DLj6fEXTHbKOw3jvovVfzuMZNx8TUk3AeP6XhwoX0gsdySN5kz9Vg6cEbDadvqHCYiTPA/Wcyt1jkHjaXr/z4iCfqUXrv5hNq2ozqYwn1cqhfSF3sbGeROZmY7zX0nXZOmcMh/SZ9JK6P1j6FnwZQ3Tk5VbkAbiYG+jZx7qc+RU7nTfW2IByAk+BJ1X17CAdSb+K3k1rI81n6f0+CwI5B7TIWadLrfqKdS9otHuRMJIF3LGaQdXMhfajvGAqTsZbaO4lZBjZR2jSwP4ijtxIgL7DmT2Hakiiy6pTKy/dAocy4HlEKxaYQpN8QSW0y0LGEMRQrcx+s+ZnKk8Qlxt3Mz5X8JnybbxaKjiG4vY7xVBPtmkMXEFs8xbZfcQO0pnOmLRBkPNGVTVyamAIjnChbBiFXQfdv+IWQ2NjM1kS5KaVkfeI7yybEmImWjvwYm6MjPR3lM1zcimB7EHWd4sErLL2JcDVfUOIltmkDESz7zXeWKHjiWGvmNTHRphCyogG0mw0OoFYCtRjBjBHiCMQ1bmSYgkyeDD9QkxeimOkwSSrV3kyB/qUY1sq6d95jLe7eFzzJ9QnqCDekTNNvo6jFZMYUkGdebPSwkNHDS4+YmrahHnCyIG5EtsUBFGpegjcStViWrQi9ZEMZCRvANSu+0mA9XiUBvLFASwQZEUaBkKAi5TrvtB1adjGK+qGZuqQnG34nnh9b6hOd4T/AF7I6Fa3M67GnC+o/wD1OQd7mUEqJuy41y5GduSbgHp18zGUZ0eWWNxn8uoNAyfy/wAyYEsP3k0kcx3oG7uEcLERilo9bSNkA7Sehk7CWencrZ5kwUnuNQsmM4xq5gLjyA8Q8hyFaIkCw9w1cfpM9MDwYQuXDWzFlVTdXCLh2vtMIY3HgNpviYsYrX6oAqJ2L3UUTXeWuXTxM4yY+MEHUN5nGC2+I31mZt5MgKLYl2xR4sK49ybkykDiJTOeCNoWzGwdowA9suwqI0spu5rcgCpmyZAGoTcIbhzOpE06/UXeZcLp3EaXHaZsRNKodoGUgjzCLLXzFkVud5YEaTdgRiZNO0gzU24kdRk3G0rRyPcp+eYONdPeG639pmUKIPeQPpM0jRo98RkxAm14ll0QMTxLIuUEKiQPR3jA1VAWRTvUBn8SKdxcmBwau0amXVtxFayBsIJezcg1riB31bxyAjvMeNiI9XPMlGjYbyg9HaAX1CV+Jm3TT2YEfMWGIkFyTpzZY6QLvcENCI+JYVe5nSNKDEQgbg95RNGLcEIKtcom9yJZ3lHi5nTQHniWyhl5qWGBEnPBl3fCVMWOjuY58Z02sFVoSHIRsY9Iz+o6tRFwmIfvRjCFYXW8Q4IupkPw9Rkwfa23ieg+n/VcIwBjsw533E8mXYcjaHhy9rqQle1+mfxFrzMuQMVvZq2mrq36PrcyPsXHG88z9H6zHgyhMn2T1X8l0HUoHWlertJPNmNQTf8Ah8YPq2o/SN6Tq1P2UfieT+vZM/TuMK5y2M7/ADMXQfV83TDRuw7S/Y17H6pmXJjI1gfntOJg6hulzF9QI4YCczrPqmfIbIYD5iui6sJ1AbqBqT9wJLTXti2HqsAOqmrbebPp2FOnw0P3M88OqxA42xJQvehtU9P0uRM/Tqy8ETXPmlZfrHVjp+lJAv8AE8J9UynL7mUD8T6NnxYcmIrmRWX5E8p9Z+l9P1Ptweyu44k6l0/DyBIB2jcbqvMZ1HQPgbSfcR4mZsZ/EOfpsxZzjsjcRWbM2Zt+JlLOveUrm5JF1v6LpRnyadYUdyZ0c/0fFiwFlbU1XvwZyOnzDGdQ+7zH/wDUMzErqJX5MqxmboOoW8gxsU8jeZnfSZ0R9RfEumq/WYcp9Vy1bmEoCQaIMZj9puKrSZeveEM6jISKilVobMKlaoDFAobxyBAsy6pXqEcRg0m+0IE6amdMhMZbEijIBcEGCVPbeNKMQLMmgjcGIhDITtB9M4944kA7yOwZal0L1apABW5iiCu4NxTu1y4h7AVsYokqeYsOwMvVfMv1DCusbRfptwYStUMuCseYAXGO5g+nvISblg1KC2qqgMK3lg3DJ24gAMhO0jNZggAmGVFb8yYGLkAWLLFmi2O0oP8AMfVTjaiwbkrXve8AWV5hY20neRC3J1UYeNq2MrKdXEX+RU17itByVMrsWaaMaahxF5MRVr7RMlF48GqmBubSA2ECYkdkNiPOfUtVvM9TahGXEEO0VxDyK53owQhM3KqAwoQwtKKt2EaaG5acw0x3+fmURpPzJoamPXI/TkysWbT+I4ZBfMz5iNJQt+JTY/8AQI7bRUtFpfEv2a1lOoGoJ1Exjr7jvIEJ4M6T00TTlqAjHR0A3jMKnVuZeW9e0zvnE1ntxvI2RhGnVXEWRfKzaiXNQ3l+vfaLrbiUKB4gOOSxsIPrAGiIeFQZMnSi7E53vLiaDWp7S9SeIp8RXvGYsDMLvaavXgNxojC9IgOvgAx2PGQOZGQThevLFZciaUsxKKzHYTV1CswA7QkxaFB4i9IzKjDILEZ1DAAeZoQ2fMV1GNSCb3jRksEQFyG6AhBTZkOpN62m4o9yNxElLbeMTLqaqmsLjZeN5NwY10r2hAgxzYATtxFNi0naXZQvSdXMjXq34llGEoY3bk1KGrjTKtcGGOlVNy20HEGU8ydRlI2Ezt3AGTSD7TJiBJ5lIC3a5pXGAu20XwM+ZWH4g437Rrqd7qI0OCalmB532uV/L3vqiNbAxwyErHmCEBPmFjYE7iCKPMIACQaAQVmdmAbbeR8wC1Eo9tJINSuR2qN1fMQGsSg5J2jBpV/mNTNvxMyCxuYxRRmKjavu3lkbxKNttGI4ETpqXEZSNoOgmNBB8RTGu83PHlrVEEQGsyyxMoRetXV0alhDUlmtpav5l++KWV0mSzDYgmMVU0+Zr7ShIcyHeEUF7SvtkoENpMjZNuIvJqJ2EE2RvJqIzAgxBUg2IYBBj8ajvCB6dh/dN+HrcuAVjdtPi5kJQdhB1gcQ16dPNnx9RiJcAt5J3mboejPUZ6WhW4uZvU28RnTdS+HJqRqk9I7w+lZgtHKn+4MQEXACmT2v5QCpmb6tlIA1V8TF1OVs7gkkk7bRqtvU9ayYW0MD8dv0nQ+hfWc4048vA4ozzuTC4Wvd+DH9D1K9OQWUH57wa9h9Q+rY8aqWcEXuLmPr/rPTt0v9Oix8cTi/UfqGDqcGmrYcGqImPBnAWnEm1bWpcmsHI7Gz2iHK5j7lN+YvN1A+0HaLTKbj0zaY3R7Ek6gPES/ThJ2+mxK2DUWIPlTOZ1eQF2A3lMZQFXtBJo2IxF9pJAMzlqY+JUF93MvSFEDWIQZSKMIo0ZnyE6to16U7QNibliqU3CfccyiPEWSbhDkIA3kLARNkGESTAcGDcbRosEb7TNjFQ9dSYNLPaxJdl43lDIDtDCjmT0hLOch3i8jldppfSO0z5NLSzyUCNq5kaoo2DtKJ33nTATbG4WlWWwaMvGNvdxKI32k0DvAJIlksDxGpi9QWZfQBHsSyB5kGIqxFyntTUngDwYa6jxIqhuY1AV2BuLQiirSbmOyrq3i1Gk3EugQlwWx0Y4tFGyZYIrECVZJhUBKJAgEJapq+JaEES+D4mdQ1bxiQW8LEVI928L2IbWYQtkAHuEBAlx7sjjeLrHUuqIsuni4jUL2EIsAOIBOrgRPAdhc3xYjDoB8GLwAiMOOzM2+QJUUT3mchixsbTSQBsZdqBxNSjJQkG3Md6YZ9oORdJozWrHVQELCH2nzINpO205ahSqGJuWF07CEtY9+8l21x11fwuqVaMjY7JMZYqXe1STq7qazsnsMSATxNjD20YoLR4nWd5GtLXGx5lZMfgbzTdCCCD2k+9TSsJK87R/3RdDVxvCuuJnq75S1Hxit4WIaUgh65hB6k3wapif1kul+ZWq2lOZjdQKi33NwnFiVj2BvmRTZNygR7RtFZVIW7Ee4EVuTvvLKF4k8xXUithNYIHaKy+47yy+dGfBjr3RjNXEYFIXxM7qdW01u1TsZYLbReRzdQxYWjvAIYG6uEWG0rvIBr3lE6huIV6V2jQYWhzEZ03sbzQrAr8y3X28SS5RkxMVmhWLcRRUK1cGNxrRuXrFR08mU3tWE/uMWR5NyIQ3uPEJRUeqjTKOLbVNfZSlVuYZIqmMWWoyjRmgwICPMmJFLQcbUajGYJuJKCyUvEAMb8QRmLdoV3IHaWqxDRtt4kORtccjDgznUMVjDQ3E9/iMRqPEyGajxAOrmozXtLSnl1qFW1cSiTW80NhblRcA4j/cKljRBzaRBXOGMYcWo12kHS1uCJ18YoDlCncyx1APeE/S34iv5cAx4waFySmyxWhgNoJUmQNLjzFEMx2gnG17XIPUB2jxqIAQd5qxBSvIEyHVe8sMwiwOyhSauCFoRQJJuGG8yKjA3CJ0rBc/MWWvaGVl7O03dAcfqBsm9duJzwneT1COJTXZ+pZsTqBjokfM5LvRMiNq5NSiRe8i6Xrswzk22lFVBlaVMqLDHkwvUFbcxZYDaUGo/EYNePq8mgqDtAOSzvAtStjYwL35jCnltK2JnYlzCZtIqLXeICYAL8ysZBIBkIMEbGA58Qqwf3lDDY53izkIhjJtArSV/EL0VdbveCclyBqgKyYynBuRL7xhYEyCrlE0GoBB/WPLAjiJIOqAKk3VR65KWjFhoRIkQDubimvxLyPKRwZqIVyZZSXkG9wQ+9TSmDihG4sfup9hAGPcNc0vobGNOxmbUI6nDo3U2IOMlVllidjKJoVH4F6t4tib3lqTe8aUDLtE8DOHraGGNfEoY/duJbDTxKqxk2gM0EmhCRC4lzBF01vK52Ej4nB4MNFA5jwBGMkSzjIHmNvsJRVgtybULQG74hZHsV3gFjBFk7xmqKyI1O3eKO4h4iTtJZ4Gn01KxQTSd+IwGzXEYQO85bYyWqKRtIECtxC9q7iCXBPMm2g1QQ19vzF6ttoanb3SbYBddZuWApSjLJEQ777TSjC6TzF5QXMC2O9wkY95pddNTtBBJMBzpG0mM2NzvOf4ZMY3tBGoGXupgaxr3MgYrby7s3cWp3JhWDFE9SzJdGzAOzSZSdpfYMsYOo3txJrteJWql4mv8ABZfeEGuLZ1KfMBW3gG5riCGNyjZbmLPtbmQPDjiUHBMVZYwqA5O8iGkhtl2latO0WCBxIQeRuZYCJ33MtYCqbtt4atZkVGcD8wQur3GWV93mGT7eJUKcmAASdozYi4I1B9hcqo2OxL06RUJ8ldt4uydzIBIGqWVAWzAY+/zLykkCuJZASERo3O0TiAMelUSZKEMl5LPEYrBZQcsxHb5gkgGpQwUdyIq1Ly2YnYCpSIdVniICK2aFwsi1jrvGAeInqCQRUDKUa+NoQwkC+0YW1UKhb6am9UkfEs3Lb27VIoNbyg8SrXEjqexg69MDWzNtxICUE8wrIhhSy7bGWFAXfmZqIjGoauSYoRiEDmZoeCWkBOPeCjG5HcE0ZkdHpM6uPcRLzlXal4+ZiQgCMB+Y+7f2MfFQ5EmPH7vcdoAY+YwhiNpPt58r9mlceMmrl/y2K+ATMark1Sy+RW5nX7RdPz9EFGpdpk6jDox61IPkQ8+fIy1cWGZlptxG8lrJruNQGrhjADkuhU0ui+nQUX8RsRhZ7gbGa0wqRuIvL0+3t2knc1NZjtxB1Ct+Y0YWXmU2EtwJdiksxI2kQR6dN5EHLgK7rH2iAZxVCDRq6gaGuGCVE0Aok7SyjAXcbhOPVTS86AboxrxASG23kDXKJ2izYMoaQB3i7Fxy/ZuJnbYwC1kSamu4A3MfjVSdxADISRKxsRNbYFKXMrKBYEaDOQQNQMSbEsGzKGsLG0WSRC1VBJuBAxl6jLWo0ldPzAWtg3G40173UVYho1QhpSuYpnpqhl7imQk3Cr+ZZBMrYQtW3ElSs+RTzFpYaaHtjsJRUAby6hWRrgIhJuMKXBspxNRWgfbRgElTImTbeC73M4giCRcEWDLGS12lcyg62glisrXe0jhgLPECeqTK1b7wLqGGBlULCztvCQlOIYWhAYHxAcMwIi3YExY2kJEmeUEH0mEcxqouiRtZgjeXFQtcguMCiud5YK38wF2dW4mjEm13AyupUUNxAXIa2MnuDUrjvzAbJ7oCWZTcznZ5Q0kEbQPTI3kUUfMcrBqBEIBH8xgaxDzYFxoGHBmYCjJim0D3qA2KzdyFtoGor+JZBWQNjPkSK+1yHKGGkwNNcS4roZ7A24l42GnbmB1D1tLxA6L4nO+mTHYgcxeNbJJNwHY7iFj9q87x+AYNtR4hrpN/ESzBRIr2DGahiEPkJviW598rGFA2hZCALkUt8m9QXYhYotqaHueTKILKxgGkfMgOj7oui7XwIQRtTcB7beXlLEUsiq2nmFVibepGf3VBU6WIMjDvAYhFxgNnwIjG1j5jMbe6zLiDOwO0UmS2qHlyEiu0VhT3EyfhWi/mTUWO/EWRpPMsPuKlQwrQ2gD28ymY6pR1ESAcj+BK+5buoDkjmEN1lVagKtwgPUWDQIjE2WoogAUQwQyygQPmA9DcSIvZbgaQTY5kQljxtGkgDiPSlKObhFtIlVqbxLYAEbwLxsx+7YSsi/MJqCxZtj4EoFccLj8xmkKLuKdxcbtAOjFr7QmOlah42s7iDnG81v4GcmzUbjFDxBTGCYZFGrloYq1uDKa9W/Eg2HMljzczottuISrcUCS0MPR5mQbtpG0pFLm4JOowtRAoGMDwaEhyRYvTvF7zODSHjBkftMyGoxH3kvOjUuQgby2yIwiC17CVUxZ+lNAU/MIUJn9TSaAuF69cyWUMZqg+sYnJmB45gamIuJyNePKp5ltkH6TB6nzC12OZfqmt1owlFkA4mRMmkSerZ3kymtSuD2lPTdoj1QOJXqkxlDGRa4lDErCoGsy/U095dor+UGqE3TLXMgz7cwDlJO0v26XRjp0PMs9NjgDJLD33j7dG0Rwqo2md+m1NxNO/eUcyj8xOuoazL0dmGOkIPMcM1mE2YVzL9+jQDGwWpmfpmJJmo5pBkFbxO7DWBumfuJS9K1zo61IgnKvib/tprG3SHTdwB0zTdrB2hUALk/sprnHGFPzAdW7TpFEY3BZF4qanyGuYs0I6haqPbpQdxKGBe83/AGRdhftrwYP3EARx6cExmLpxM/eGsuTCyAHkS1Brg1OgUFUYvKm3tEk+TS1lVQPmDkUE7wnRwbFy0wu/I2m9RnoDYSnw2t94/JhKnaD7xtp3l+wyBDdSyh7x5BvcVBKtfE19lJKFd5akkVNYXWuki4DdKw4FR9oM9bi5qQJkSmMz6XvTW8fiwZGXwYq4XkxID7TcQVIO02r05ANmjEPQJBFESyoDUQvxLDzX0zoUKst/pIOkxnJsKEauE9Ki5ctNxNfU/TkT3JxKbAuPIpWa8j1jG8xel/DL0/Tqim+Zi6rAcbllG3idJGFxz4VzLdROiZXngxMveb36VRnuv0hnpceqmGxmvvDHLJJjceM1c1t0ek6kogdpowpjyJQFGT77PCZrLg2NVI6jVxHr07LkNcS3xm95ip9U6bHjybNtCHSXkIviCg0wwHFlSY2EwGcHToPIlY+mUY7cxmNbJ17n5i+ocopQ8do1f9IZAGNGD2poJUsNjK9LMRxYm/BinQHcSl2O8pNQJBlshO4lMPyt76mha9P/ANplO5EcHAHH7TkwWG958RwcKm0yFm9QkiOxvsb3lpRMbX5kTZYtPcxviM52HEgarioORr2g2NoGQ2R2kRSLpY9zDLaTvzKBA3MC9Z2lU8EVZ5ligkRdHeW7nSADGAspJAAMbi4ozODxW8elCoqF5617CUKKbw85AXjeIwm2qVVrSnaPsACA2MA3yZTtVCpPYPL70viDi2HzGAg494tK38SaKun3NyF/dQEDcuSJAbfiawPAhkUJSAS8j6eBMoSdySRIg5MhYu3FQ3pVqFKPu+IWoqNMGvbcFQzNvKGFwK8yFr5llK3MWWtoD0GgXKZhzKv2xDsb2k9hyE6viHkK/rAw1VmDkbU20oPWIQIqKWpCaMuAmccRFn1NxDZgeBLx1yRvHoOLKEFcxDsxO8aPdzAb7pJ7AKTVygbhsw4kWlFyiibEgJlEE8bQ8a7bwLQnvBLXCPjtLCAiQEgBW5Alm4SVVSi5BkB3QqCeIOveUX7SC0O8YIkG+IV0IDhsbuHrmYOTGAUIwFrphJkNVcAkLvFtk1czP1DCVP5kZ6Woi6OxllpcA6Te0shhCEYSKlCg5Mre4dKTL44jRQ25hhhFPFgnVGaY1XUBvcZFBIhgACY9BLKRxDxgjmQkkwwABLRZUGVYXvAcitjEHJvzLOdMamzGqie9xXqGGGsR9cB6jLuADvCbiQT1QJZyWIgiTSZr6wP9Qyi8EDaCym5JIGoxhZM9LzEAOeBI2Mn7pcBp1F94z1LmT0iDttHYweDF5g1Jl1CoLmuIGywGeYwMGQiGuapnVrMMC5bA45LPMauUBamJrHEoMRJn6Gx2HNSLmH4mUZdUpm8RlG0FWNwtKHtMS5GEbjyXM2UMbEhPEgxIe0hcRZygd5doP0lVrjQy8TK+QnvBTLR3jya0tgxvvtcbjVUEyHL4MgzVyZdq60ZEDWBMzdJqazzHjIpWwd4AzG4nXUPsBMBxNsI1V924kGTzDDgxe+j7DZARxM+VGHHE0eqAKMDJlFSTqms6bHeacbkDYRQKsbjA4Al+1JQ5FJbVVQHBat45XDGEwxgbVcfdd1nxtQppMYVX2jQivK9JQbuX7H2HpvcGonKCzVxGhgBQMoBSbO8n2PsmLGAKYXLY6DuNoYZAIvIwba5nahbG2sSsuEZBRhLjBGzbiGACKY0ZrbDWU9HSal5Eah046Ijb0nkES2IriPtarE/RnISwNGV/JtprvNqmoRZeZfvZ4WVyV3FmOxVV1XzE99Ihh9IqdKwrLV7SlX2+ZTNZlgnSagWg32hEm+KlI2kSmcmEXdbmCbY3IttzC3IqFCaIrvGImkG4IAU7wXyEttL7BaNV3FspuozHZMtypau8oBR6YuX6pvmLyWO8FdzLga5LS8KUS0i+0eZTvQoTP+BhyWdpV6jZG0rFjLbmE+ympBT5BVCTGNQ+IhRqfeaVISMwWwVV2q4CkDfvKdwT5lkCoBh9Up3A+ZSAmBmFGJ7F4zb8QsxsgQcalRciKWckmMEo6YKtvDzPQ0gwEFbyjQVDYxZmc0sMsStCKKs0Alt5dBT5k+1ZQ352gMDCU5HbmKJ3oRiChZkFg6V3EUX1GW7EmpFAA3lgip3MvV7thtLCk94Y0hT5jQGTIRsJSAsCSYGli+3EfQAj0M7ElqhUwEP2g7DeVkYmURCb4jNh3i1NLBYljtJ7DL7wk3i09u5hep4igyT2i7N7yy507QO28kBagG2jE9x3iVx73GsQF25koPYHaDks8RaEk7y3eMB4/mO7TKj2Y8MBLRT8RJsTTsRvAKqZkZ73hXUvSA0sgGUWDYhqNosGpfqASAiJAdpRfaAGuMBEHzKFSwLkZagXrriWGsxVGGu0WBhaVWrmASZNyJBTr4i/T3j1HmAxFyyqr0wRAsLtDBvaLZDqmp59qMMIV3E1RjVapLGVyzQgEkmGNxvMggZYFxZOmUMlS4rYgCiLei3EUuVjJ6huTKYJgKirqNAuDkXbaWEhLP5MEZN4RxFu8tcAXczXgwasOZbZB2iX42gJzvH1TGgvYlbkShC1UJMA6a3ksCEDq7QGXeQGrgwtZWJUEGNrUIsgtslwD+ZCmneAwJiQEWOmAGbxDVKG8atBeJfECNZ/EuyYToCeJAKjwLBNbSizAyaqMJnHiBFyGEHIN3FDc3LbbiZwaDksS9QZaMViQ8mGQJn0CT279oTEONuYsPQoyl0g3LgsF1NmEWLd5TbjYwFbS0YH4zRomNKarAaxM7kGiNpePKVO8zgujif3biCWptuDGMRkFRfpsvzLATNtvtLI9l9xFlzwZC7BdtxGC1Yk32htkHeLR6GwgsCx5lwEzUeY1cqlaMX6Q2s3Ay42P/l+N5MUbOVbY2I5coKzIupV90ob7jiXBmDbw+buAAKjFT23OtQtVJPxGEaV2glxwJDksR5osN5lM44gXZlhRyYwGhFSa64gbkGpMYN2YBFidzBDWYbe7YCTHhs32lB8JE8NY5jMr17RF0V3MsEFk7xqqFFkVEqwLXGM97SUCW3hI4O0ILa0BZi1BV4XGksAsz5MhJoQspYGhBxKPU90ePYLGtbmG7S861Vf4i3cBZPaA21wmazBwJ6hNmXlxlG+JfyuHowCxLtqfzKLe2oGNTquTEaQaXeUCOYJJ7yibG0CUGYwHajUtjpESCSd5ZBpR6Emo/pE6jW0MXVmMBEknnaA7VsJNUocxgJNhvByOb2hAGC4k/IieTLbJvQi9UlXNYpqN5jA17RABqX+JMQ7VogF7MXkahvJj33jA9QBvLUBzvtFF9qEmupAxwO0Xpo3BOQkyBi20eQ37hUplqWtKN5RfUYEUGWFswlMhauJBZHtgjfa5Rc1BU1vEDRSiJyeYwGzvIy6oCEvVHqxg6QJLqa3RoQ7yZDFh6lg6pnBDTDaDemFYURbm94AuSeIJHzCuAxuaijB23hbRIBhg1JYhgcCMDit5n2hBqmcDCdRlcQNRPEhsxgIEmFZEBTD1ACQTXYimHukZr4gizNSBgkg6qEHVGKYKk2iy20oGMQ6WDUWHqX6gMmBmxg6IOuX6hkyhqAAbyHSYq7laiOJfLX2rQOILGorWZNRgnRnqbcSgb5iyd5LMJomEAIQZe8sbwCqCZZO0pSe4hBK1ScmQi5KqQXVSyYFmTUBAYJNoAeFdyACTcNeIDCGt1LQxV8yNpES2RgaqWDfMmCNR4lhQRLXTC28S6FhN9ozQAu8HUFll7EgpnYcQTl8ymJPEXR7zWAw5Jhk0N4se2EWsb8QDUhhsag7hviCHA4hncXJgO/bAY13kWz3inB1bxgamX3RxcmqMygCacRUijtLglWLMW70Nt4x2A4iTv3kwUMso5CeIOi5AtGXIC9RiIaZisDWpFRZMYH5MmuTGCo2mcNDR7Mn1GcXcc7FUAgY11wm22InX8qoJ7fmJYNdRrPSwVJY+YgvdVG0HUb3hvsIGPdt5YQavtUMMIDD3WJWoTOB+pQsJT7TUQAzcAzRjBG1SekxmZjqJq4SgPuYXUDSbmcMxNCa9qY4AO0qzLA8ym2gaML0KhOmn3VvFYD7t5pyMCuwmL7FAB8fzM64yMnu2h43KtULKfeLgaaHp77zn5QNRo7TdrGjac/qH1NQEc+xeBiHoTT1FFORcyYgdU0ZNl5uavsJBJ2qNT2jeBqocQDkJj2hzmxAB8QVVmjAujeQDp/1RbDxGO97CDYHMoBbHMMsalMR2lAE8yiA2IQ2ksKIJazUexbMZBvKC77wjQG0go8yiwHaV90rTvNKvXe0INQgaTGqo7mShbe8w1Gld4QCrAO58CNRd1IADBJAhLvCrC7whQbaQ/bAEiGsQRBAB4lWDISFEgItpEHXZ2ijZMYiSqYSAu/MWHFw3AKxYUXJEEXuEHJ4gFQOJW4gN1j9YJ3MWDW5kVyWlxTu0itKoyrAMIZqHeLY3xCFQW+IwBcq6haCYJQgwqFjBskwzxKCm+JfAq4W9Q0UXvG5Ma6QVmdCQakLEw9FCzAJEAbMIEnmCeZYlF1RlOZCCeJANt4QsmWDKZd5KmlWZAIJMMHaQXXmWAIINxmP7pKA3Blk7Q3G8raRFAwtQqCRBuozReqjcs5LiibkBlxTQSZNUFWkNSYgtUK4m5dtGBmqMxm+YgXL1EcSWDQ7gcRWokwSxMgjARl6QYDGpA0YCIoyB6lapBR5kwWzXDxttAOmUDCn2O8Bj44liiJZAkRSnaNBBEXsBKuM0XloDaLUseJD7mhilG0voGFNbwGoSHIx7QDqkkE03zKfYbSiWg7makUIbeP1+2K0StXaX2gxkoyGyb7RaVe8aXFVGKgBG4hBzUAtp/Eq94xDSNQ+YttSjmMH2/MQSxMQMXIDKfIBKCQhiBG8eIEnJvYk12YehAakGIA7S7F8KAsw1FHaWormGCszqKxoaJUVE5UYEkzTiJGPeIzM3FbSz2pAGqXenaozpwLs1Cz4wft5mt84EEmr5l47JqoQIVaMLp1Lvcv4Uz0jydhKVULC5tbHrx1MvorjJ3mNTF5jSj0xYivVfuCI3HmQNVXGnGGYHtIrLkJcDbaUq1xzNOVASEXvCydKMOMNdma1GNxXMHYyOGJJHEEBvEodiS2vtG6hZEQgbVUbSg+TJYLxKTkjM6UQbiUyMMlDaanTUBZkxSwdqMzZVHqR5ejQ3gpjLPZj0EkbjTzNOPGQltzD9BQLreUzELUn20Zcm7x+LCrDepnay00qQmO+8tQy8eMUAJlyPZPiA2TW0FmiQWAeYBNmaNBGK7mXlpqLhiLLf4hLj2uLY6Y91MVdSxUoG4egEcygLsw6GmLel4MoMT3jNF3plqjNA2LbxwbbaWiyukQDZ7ymfzKD7ySBigck7yMQRK2rmDpkwVpJMMGpA4UQNYJl9nseq5GBkUitpNXmREWMBWt4piO0G4xTiVHEsNtE6qhBrkxBF5S2TKJAk9SpcUdQiPbdxJcyi7GMpi+TGIAIpbMPfvFDCSeJX5kDaRAZ4wRjLVqgB4z2sIwEHvaXkBqK00bmrF71A5mb4GcAjcwi20b1CkL4icaFhL7MQGzNFWnMy1pepqCkqKNSUX6f9OZitGbdJ9PaYcjHUQRUnKpYEEvIKqVQE2iajJqkuCTAIgmQY2lBrjUcgRuKEYWI4qUEINQzlPaFjJbmEL0gSC9W0Y6wVoGQW5IG8CiY9gCu8WGAMAKbxIBHg6hsIplN+JEDol6AISLvKy7S6qChL0qd4uTeEXQBhWIAENRFAlqkDXI4ghaMKImVZEupRuUFdyUYG4jAbEiBEneWRBqRR6ZYWpBxKuRDF+IfpkxSE3sI4FjxJYuIARzKaoYVu4lMAJEL0kG4YIHaDql35gRn8LFNmuW2TsIphZuakUWveUT4lCoWpRNCi1jeDpkdr4lAxguEAKi2uWl3LgbVrUgQ1KLVCR5nyBDFZfqi+JDUGlJgHrBMKxUSVo3co32jEMoXzLLUIlTvDLUIwCWJMsk+ZReLJNzUitLONgTvKYqy8weoGlh7akxY/UMmflcWq6eN4W+qPGPSN5fpi74mdMKGPGeRZmnHhRFFUDFDGFJYyEqSDqk8q0OTjTzMZx5MlngTTrsgGGx9viWXPaMC4NJ8mb0X+mBAXHDW9VSW6QaYgu5EmRPUBsy22HMvG0ztXHPf+nY03MxdjZ0mp0eoGpthLOIHBQG86Sz8pjnYyXbabvSHpb8xfT4fSNmaGOobSW/oc0n08m4m3GSy/wDEr+WDtZENlCUOJrwuA0izDxqxbzKIHaOx2o1XM0J6wuibCZFyMyTfmdcmxiDttW0k/wBWsYvVI+TtGuAO0FcIdp0mM4WtHeQJqYbwmxMG0jeaMXTlRZ5j0gmQekFgYumrkx3aWW0j4mFLcJjUixc57tbmacxLnaI9M3xN8+BBtITD0nvtJomgkqTJpIjaqW0aEMsNCRD0yaajQtlJNyaajFFy9MaFE+JATDKS624gKIuTTD0bwql0DuBAJJMfViBpqQUu8FhRjQIDLbQA3jE4l6NpCpEUTYmUy+IaChxK7yABtJY7QiLMgSpQVMFvSalA6ppTINFGUAngTJjPcjCaAisfEcmFW2j7EZBhDCxBYFDvNp6dsZtZPQOQb7SfbTGKtU0dNqxt3qDlwNjkTMy7EQRpzq2RbEXhAU0eY7ExZd5FxgPbTG4MuZLyA1tNONFKR5GIiu8r+WNWh2k+2gRSrMHU7t7ROh6JXcxOUohNiXn2OeVIg1GZX1NtxAPE6IsUJTsDB3Mv8ygAN41TJQPENFuLRMaBm3jjj0cGCMZVo0nbeYX8Fr3B3g+nZO8M1ID3lQJRtNRBBujNmNxct8Qf3CTQnGNK3BZrMNxWxi9JJoQgkBYwHB1TTjxlEsxRZSTfMilhbl6D2FwlHu3jxpAi0xjog7wgwkyvbUJQxGrms0EYOoSXXMgoyIgFmFaiCeIIEqmUCItjp4k1VIPmBASYejvJqAEBshMAt4/Fj1drPzEJ7puxIRjsCzIshuDCim23m/CMFAeiCT5mDFiy5HF2ROvi6V9IPxK6SEv0uHKhbGNB8Tn5emKsQZ28eHRdmrgZejTIbGSvMi3jXnMuIqdooq5nb6roHVCVGv5E5eRSpogiRzvOM4xyylCGW+JDTCGSStSquOIoRYVr4llCiplBfMPJqHIgBxW82IZOIDHxIoZpcUWo95eqpa4yZWRCBcnhFa7hIYi94QJPEuKeaI5g2OIr3DtJcmJh21bSwYnXCSybiwMK3Ft4MeG8wSqk3JKNOTTl2EHEvox/oDGIDoXO3E5b+Fohk1NGab3iFx6IxH+dpBbrcUFAbiP1Lp3ijkUSw9qLBTZhY3DmJdtXaHhGkcTWDSzhBtzEDK2omUxJ5lNYEzAZdiYeOyYlD5jg1S2KdQUb8yg98RD5LkVjJg0EAjeJYaTAbKb2gNlvaWRZGkOqp8zO59RhLGIkWTGBVAu95QDY9ABO8P1gV0xeXJYqKx7tLiNClYR0ntFihDxkd5MX2W+IOZAmjiOYqeDBK7XLqVS4wWsx9CviIRXP4jh9tGZoqlfaLyoFWoTMFgkaxzHmjNSjaEhAYAjaLZWXJvHKQQJdwFnwowFbGLPT0LuNsVAfKS1LLoz+kxagLgslHfabAX8ROUWd5ZWWYneXcYuHU3NQnwlOBcuwJmjHjVlMpMBMfj04vukWMTAqxEiqW4Ec6jJmpdprTo9C6gbMujnn2bMIJ3E0dQmrtuIlEJ2qDAqa5kYXGHA3IFwSCOYPQaoSquETKqVDMaA8mpb4ST7TcrGhfg1Go3ptTG5FBoZE9wiipI2FzoEq4oQPS0Hf/EmmMYwvV1B42M05slbCIVS7SmG4sPqCPHS7Rak4RH4s1jeS1qQk43UHaVjdlM2tTLElAu4kT8ix5tR90OyzbRQo9qjEahxGYppweoN5nydGF9wjVzEtV1AfKQ2km5PJiIjFNu0JH3p5YNLsaitDM13JUwxgmqNXMAKExsaajDQi5PqNw0slmczqmUsQBc1ux0UJkyYr37xPBf8AGTTZhrhLRqYXuaExlTdVN6kjC+Fk5imqdLqKZKHMxL05Y7yylnkCYyRcrUVM24lCrREy5kp7Ebpg8TajvG5UtdpWHHtcbV7SLjIA0amMtxDbCRvH4FIEakhL4tAlYmJ2jsyloGIUaIhbGfqNml4FN2RNL4QTZlhdPAktTCshJ2gJ0x1aiZpGIE3xLc6VoQEZAlae8zMCpq7mkUTZkZVG8BCYr3IltY2hHOBsIpm1GXyFufdvIshomGiBpUATBuo9sBqxEttsYgokSXtBoGEFmhYlhQZYUVJxMg8aHVtOn0eHIzUBzzcw9NyPJnVxucGGh97SV0451rBxdOQLtprwdQMmwmHB0LZ6YtuZ0+n6AYt7sxObfL0ySFZzpa4gsHG5E638ujfcLl/ymGvsEt+O1djiOWx7q0TkxJ1eNmVQMo5HmdvL9PxMNhX4nF63psvRZPUU6sfcCZ+thZK5efEEOkrREyPYM7uf0Oox+46dtjOVkxgWOa7xK8vfOMwJEo5G8R1qBFllljmSzk8wKBMeVVpRxitpuU0C4wYxVCwBajaRclneKGaoDk1DFaviHkQFNpkYlqzYjVCAyvR1fEL0yBuJu1TQFIihhDtLorxxCG24mULfpG5G8tcTKL5mnE97QmIHPBk+19DHrF0Y9EscReTDZtY7DkKrREUaWazRl2F4i7JJ8wDquc8U0sGO4lGhxFAGT3S4uG0pXmLKqPzFajq5hLtZO8siLIUxqMFEQXlBzFmjUWDGXk0lamTUw3ljIe8fUPxoLjHShYmYZKhZc4KUOY8qhO8pn22ig20JSNUuC1BJlnHTAxwQVfeCy3ANTYqU2LvcGwnMMZA0gB0FQFGmOcrUz5A3YSymiN8ywwMAMStGHiSzNAgDe0arVI20GiZgM9UART5CeJGEpVBG8CEit5NVcQ/TBHzAKEHeVYo0TvDVFijt2hY23gE+I1Lwqo+4CMLWIl2o7SHsWYnhRtM9Mx3j8beY60H9surjJoK8TTjUHHuILm242hBgJNTIZjxj8Qeowh1oHeRXJ2Bgu5HJuSajPj6dkbmbMeQqKMSmWzKdiTQlplNZUckxBRQ5A2l6q5kYX3lmhoCou5BmV6d6hkWKJgqoDSqf/Ih8VjmJOEY9mE0jMyL8QTkXKabaTTCVAH2x6YkItuZSqF4NwwbjWsQYlU7S8+MHHzAc1B1M23aEwj+XJ3Y3DxYlBmgfbUCgvG0mmJkwgi4ApNpZyHiLa2MBtkjaEgJPNxCOU2MMObsGUHkBX+2LLNWwkyZjCxOrDeEZ/eGsSBiT7uZpNAxWRdfECg54uHiykGjEhGXmS6kxGpk9SzARCrVcHD1BUby9QY3xKtafEMIrCZTl25kx9QRtM4RsZUraAbqIOTvcvGxbaTFVoDNvLOErwYRQg3BYkSrigBFZMOo7R6KGhhN9v2k1CkQqlESJj3uaQQBuIrIw0mo0LykEbGCjaYs8wb3mka1IbkwTV7TP6hA5hI5q5IWms0NSNMzM9wksy4DfJUD3PvKyIfzGIwVYZKquYp99rjXyAnaKfGx34lCWxEbgylBj8eJv7jHp060dxcaMaYzdmPxoGMYEAaowKEG0mkUBSkVOfmX3mdNGOk3vMrorZInhcZVxkixAo3U3NhKr7YOHDbbzWmMwRhHLhDLzvH5McVjcrkqFzPZnToytxNnQKeo6xmyHZdgIAFoStA1zK+ksV6j4JiOvD0+AaVFTShMRj0hBZqT+YRdtYnWeG2sGoYMyJk1ra7wT1oU6dO8bFbpg+p49WMio/H1QP3CozKi5sczfMHjPU9HqSmRNS9oPVMpJKJpHibfq/T+jbeDYmZDlzMqtRDDmcjubHLzBibG0WEJ5nQ6vAcTVX6zLpa+JuV5cK0EcQhZ4jPRYXvtLxJVwn1pQUkgGP/lfbYMXl1qfasdgL6bPHiSmEviIWTG1LRmrT6nEQ2Iq9VJ7TFKB2jmUBLqAi0aIqNI2q9pKsn7CFBHzM+VGF0u003Uu9Qoy6tmMeIkG63jXt1vgwzjreEo9sayTiB7mOKACxzK0gwde9GPatS6E5mbI9ttLybrcXjIJ3mJPyGrxZi8jWaGwjHG23EQ4Y9pYqAC94TEAcxQBkKk3OmIoneRXAMAmjIFJMuK0O4ZaEAK1bCA1rHY8jaaI2k9IE7CFjQHmMoNF5Dp4kEdN9uJMaUYv1P3hIxseJVPZmA2EX629RpyALVxOlWMyuD1AjeEHXtFZMbAbRaqwO8qNDOKg+r2lFLjUxDvAgVdO8IELxAyLew7TMzlWomJNK1M8iNZmb1NRjUbTzLiGPYlAkQ0yI20J0GmxMgQT2hKC3MUHra41co01GHmGEoBREWVStot2LSlYxii9w5G0JceveEH9u8gzBYTQFSkoBmMY+UHtADG7AhvTQgHPMHIBcEOzmWytW4kEDUNoj1bemhOwAoQExXuTzLPCNGhStiDoA/ul0EQ7zNrOrnaX2NTY1Zed4CKwNE2In1GuOGUFfmTzFW+K+DFujJvNCK5GqtoWQrp3qNGUZQ2xEYio/eol9JO0iEL3hDXb0zQNy8eWuZmfILkGTaXBrOQNLVgBvMiuS3xHlNS7cxjR+M6uJWQbVwYnDqxmX1GY6bkTSzqBgHKQd4KdRqguCxu4xnWlCuTky3xkDYzMgK95ox5LG8NA0+YWNCN4vK1NtK/mCvaE1sQr3i3YAnTEJm1GjtNHogrqveF0j1CTRgvdfEmRYr1DdGaxgevSIa5NtpQQMspU3hTEpzGHBXuEWF8Q9TDk7SLDAl8w1AQXdRRJI2MsMNO/MYHh9X90IBT92/4EzLd+Y0EKbY/pMtaeii/aI0Gu4/SKVi4oChC1qprkxJrUFk0ke4TK6i9jYh5c3YbsYK42U6jW/Nzf1LCyo/Ey5bBm0i6C7/iJz4GZTtM5ZWMZsY1x6rpERjPpEg8wmdqsCWoIi22hg0JnXJZqGzEd5PyyaXPeQbxYbaGKrmMNXoFx4AK1M4YXHKdpKpeT2wsJvkwyoaUii9tjIoWOlpdlhtL07+Ya0BJfCEvqC1Aw4dTW3M0kapMeI34iUgWXsN4zHgZuF2mnF0t0X2Ea7rjGhOTN882+3SMjdLrFd4tPp7qbqbcbUdRN1LbMSbr8Ca+p9dZ2xUmjcWOag9DgOLMqnffmatVjcAmPwDEpF7f8SZjfMwnP1OU5NC3UXl9wpFYv5E7S4cTrdA3KbDixqTQnSRrTfpWMr0gD7tEdT0rjLrTcRvS9QgpdVfEZl6tUIKsGW6NdpfCwvBiyFR6lH8CbkTSIvHlV1sRmraQYet6VMrEsmo1dTz/W4ThIfHsp7DtPU5VYlWTcgzz38R42TNjKDajsJjrn8tT05+bUVXVvcWcJWiZobfpVa7iTlsVOcefvx0ogAb7SgincSN7lkw5FQFW/zL7Y0JXfbiWQNO0FiLIEBSQd5PK+DAdC3wZQbWeN5NBcRuAKh3iIW3uHG8Gto7Kw12OIrI6sNto9qGxchatxF8HeHViXEoTls1GBhpitFmNVYxFgbRbKNViGTUHa4RV2oErSB23iUZwN4/G+oG5fR6Wri6luy1KGMEE95nyhwfiTFNYKRYlKL2ii5CgSlfQbM1gmVdJi0ygGG+UZDKGEMZuf6giBkN3CFjaCmKn3O01O2NMe3MzahQYhaizqPMJMqkx2pCI9KyUF3hDLe0Y2EMdohsLIZfAZv5h42AO8zFyJYJYXGK1Pk/aNTSw+Zj1MyS8GfSaO8mI0ZQymhLTIQN5RyaxdTPkepmefA0jMA28X1GLV713mI5CTzNGPqfbRmvrZ6UsMV5kOUmFlOoWIlFJNTcQ7G5DXNYynTUSmMULjAQsxQBPujAm3MTl3NrJiyMDvA0LdaTB0FW+IrJ1BDbCEMpdZMQ9vt2Mzsx1UZdsOIp2OreVWhCKjRlRZjBY8QH13tGDoqyk2JbZCNpjx6gN49Wr7pm8gSBqsiNpSBUhC8iCXA4hYIpqWpWhUG4lgNyIvOHK+JYBCjV8SxitribdTNGJjUNQfquq0BFq2s++NTKA1MInqXAIKyIv01BvtAejssJMystHmUy0LWVCvS7mCGCt8RxOoQGwyg9aVtDxuL5mR0KysRbXGErc5PaA62u8sOBsYLMSdpn0tz2ykaW2kBcN8RzKOYapfaX7M6Uz7S1ygCXmx6RczgG4nkPOUN8wMjDTDQLUXmNA7SwChJmlcj6auY8b7zWrAC46UYNj3CZ8ie7aaPUBWKGQBt5IKRHhlXQ2YTZVI25lDJrFGEV6hgvlMogk7SenYl8Na04mTRZjA+MiYNDDYRiIyi4NjWG32h4wHazxM+PUT5mkIdIC895Ma9rz5lxJsZgbqtIu7YzVm6U5ARqEQ/wBOYEEm/gTpI0Xj6nSb+5z3mheo1/e36RLdC4+0V5lei+OtKXLhrUX8RozWAG54mJHyXTKR8TQi2QWOn5Mh7XnxKwD1R7zPwam40VoPY+JlYgMdtpixm+CTjptQlOC0eXUioDJY2kjJA9pmvB0zZ1sGhM2kHmaem6n0RplZA3Ttjcgm4ekgR2QeomrvMpcjaZos5CplgtzKTIjbHmaQFKSULTKDzIuQaojMuk2p2hYxqEYa14lDNd0s6mPHgYA1RE5epcGO33+Jp6Nz1X/lpQ8zXMdueWjICODcyuWBJKk3OsnTDTTcxo6ZNNEXNt/VycWZhtpFeKjSUce9dDeRNebpNthMTew020zauLXELsGxCGFVN1v23iztwCD8cQGyuO1/mQb8Gf0xTbbxuV/UQgGpxmy23v2PmbOnyFsVg3U1CBw9FmXqjk9UkeJ106bE+MnSATzOQmbqcuWtDInm6moYczgek5R/JabVow6sbFLupqRydpnw4MuEj1X1k8maqAYQvsbkLjJNkV2nmPqvVv1PWKmHYAaaad/ruoXBgLE7+J5/FiZ8rZHrc2Jju/hZcm1TYtGHSwq/2mc4a3ncHTPn6IpsGbcXOR1GHL0z6Mq6T/vOXXPXLw35Z3bjOVIBiGTeNObSaPEFqYalkFY0ownx2fiCH2+ZBmN0Y/KyiHsgu1bgysjWNoA900tQZgdmkbSFtTcB8Qbk0YsqcZomxLiiLq35hB64gMgIscwQwWXEOOQ3GB6ESCGHzIeIxDWNyhvNP0jEvUdWqsLAmn610+LpupUYxVjcCM8K4qZa5jkZWG0QFBkHtIAixGo6tPtmPJkdWpp0FrQJh6we4bTPHvCJrXT8wTTSkX22ZYG86YpiY1hqoVop2IEFGdu0mDYcasuq9/Ew5tQPxNiAlfAi8rgCqklTWKyI9N1G+8rQG5lhSvE3fIfjyVsZC9kiIFlrjBtzM4oMiC7kUV2jQuqRl07HaNFKwqotkXVYjRiHNxbrpO0k9mHI4C1UV1CsRsJA3Bj/AFNSURHqo5ugjmS95sbGGMzugBqdJdUxGBSjJjYBuIa4AU23i9DI24kRoZia2hEe2CjigGjLBExUZHtZeM3JnbfjaDi3mp6U4aCaMo0p2i8i0ZRahGIcMguKyHU0UCTKJIMuK1Y3CCMTMhO4mINchMYOjqRuNpTISu0x49RmgOwWZxB4ywFGENOreCpbTZEtAGazJVaFK1I7KwoRXUMFG0SeoIEzFwbjT928LGaO3ES+fWtGTEdXepsNzoze5YnHjfIaYTWrACruWa02OZLVwGPoQN2MjAIau4A6h2sCJvIWJPEGRtREreZ+oYg+0QVysTpG0KnLbwEsxcUeYtQVebhguM0JjHuqXUjCbsSaqjMrKze2JegZPZf0YjDvGBgDtEFbXYyIa2MmMHZH1KRMZ9rVNdUJlyKS1xy0NGg5DZlJvCK7TaACqBfeB6huhDKRdUZVPwv5jHUHiDgxPlHsUmXRVirbEdjJZ+Qk2pjcTgyOogKwEboY1qbEJMgveBr2gtuJn2NJZDAOSjUSuNm34j1xptqNzU5q41dMb9xFAd4frWxBYgV2mZ8hZdI9o7Raoe7kn4nSc416an60ClTcjzLHWowtxpPiZPTvlr/3mfLhdT7WJE1hrr48uJxS5N/mG2k2dpw/ei6gTYm7oM5ykqeZmxrW1kTIOATEPhrdGI/4hG1exwdoV3+sKykZhVna95qOHWNXmUN9j/dGYm0tTfbM2Ix5cWg2IGogTvjpEyoNtVjbeZn6LFZAx6W8GT6s/WuCxIJlpvvOpmwYiNOTEyn/AFATLl6TQhfGdS/EljN5pZz6VoQBmU8wWx2vzE+i1xiGkhXuO9ckUIlMLEeYaYWU2TUZotieDNPSISbYbRYfGv3EXNODKGQkdpMka5nln6x7evGwnoPpeNcHSIK3Inmz7upS+7T1WJQqgfEseiNAfeFqoxGsCMVwZWzb1CYOswXuBNysD3g5VtTJUclQRVSawWoqJWf+mx8RZY2SfAM5/ksL6gqOBuIz6bl/qaPMX1K601jnvFdMxTMp4NzpHN3V6fW91NmHAMdVOcv1BFO5ppox/UV7kTfhtuybLvOf13W+imxoy8vXBwa4nnvqHV+rnAugDJasa06h87sc5JI4BjukLZHBcUomAsGfGyt+ROv04G3xMcTbteT+Z8tk+sb0BA1NsPEDP0+PqgBkxaq4NwkzKdquo4ZK/PgTtmvmS56cP6h9D0ocuAkVyh3/AGnGyA4qE9yrFuRtOR9T+hpnBydN7MnOnsZz64/T0/H8n4rzCZPdLc96kzYsmDKceVCjjsYSjUm85Z5eiUqyaIP6Sxk0NACkNV8RgXVV7yqrV6jWNoORTdXcJk0ta7RbXcRVg1tLKDmLveMDXtNJCy1HaGfctgy/SsXKxLbhfJhXp/4c6FF6f1yPcRdzlfXuoL/UnUf27T1XRIMH04dtp4XrcvqdXle+WM31PEgWVpLBiwbjyAVq4jIpTcTMRpxZOxjc2FGx2TvOejkGag5yCu0zecvhS9lWogN7to3KNLRQIm4HVa7ysWQI1SlVgL7QSlmzIjoIpdbU7Snxowo8xOHNkA0LvFZXdWNmYy6qs6BTSmBi1aqMoG9zKDUZ0zwjWmLuJTrFDMwEv1NpjKGY30NvHZB6iXMge2mlcgAqSxWMuyvR4jC4cASZk1PYErTU3MwMVLG0NlKpxKxvQ2hO7MtVMk9ko1mDlSztHJiBU+YlrBqWUVjLgy8xbY1tG4QC1tNORcbpQjU1z0e6jx2uJyYjjNiWmW9o9+g7Mq6OIGMKiXGWGSKfGxFCIsKLWYRAZZa4mHIgvsKmkJ1aTGoVcbzOw3uEDQmsVo9FfMQ60dpXqse8o3GBuHJo5jD1AuZLjMaazFiN+PqV01G4l1G5lXAAsaupF2O053/AXUDehEgXsRGk60vvFo9GyIi2iOIWJWQaRtzCL69xF5HhYmJyAbMg6jt2lEgoZnYUZcNxuwZMYvzAyZwCaienQMd4OdNJPiM8p7HjyjVfeaVzGxc5imjc1Y2LCLB1unzIzAGJ+oVysy4jTbGM6jJaVMqxoxsyO1HcQ0YAbyiQeZpgzEQwkegblY9IO0mXmZBF/bIGDLvAvaDdSSQR10mxBL1GcjeAVBm/AovYk9O95AlRvCwPQfw502J8R18+Jz/4i6UYesDY+DzNf0HHkZNQehHfU3XEwbJuPmdfFnl2zY8yGNbyq3udz+W6PqVsUp+IrL9FJUtie5n6Z6c8rlBNW4jQAlXzCbGenJVuYksC1yzkwZyfFSK9wLuQhuwm2jC9mUW3u4um8QghIuQGHkDU13BC38SiK+YBbNYMvCjYMmtTd8xfHEYh1GrqB0fuUEcQASGrtB6PqQCEfdf9ppz4yNxxM5jc8s7Xt8EGMY+IIN88w/zINXSZ8g6c6TemWnULnaj7WP8AcP8AmL6NQQ6k1cXmxnS3ZuL8wLzv1GHIykkjtCwOmRS9BTww7GV0ub+b6U4s22XHsDEoDiyENweYFdT0BRtWPdD/AIisfTW1HedHDk0qEbcdj8QnwKinIm4MTGLyxZfTwLXec/qHduNozM7nKS3FymUEAzN6Zt/TKqEne50ekx0leZWHDYs7R6jel3qY3XTjm+6yFdPXYw2w1TpdT1eRT7MwB8TB1I9TrsKDyJ0Oo+nIdtJJO9zcjoZ0HVP1BKt9wl9Wc2M/eVHxHfS+jGHJfG3ebeqwLlU2AYxuOR03VYkb35GJPkzqY+pRgAGmAfT1chXQUDOjj6XGqj2gRh5ZusxhlsTnZmPoHzYE7bINVdqnI63GAxQd95zW+gY8gIF8VRk0BHG+3aZ8N6tJuaQu+hvypllYsB1AUtcrE4WKzZaJVtiJmOcdt5uOduN/UdXSUDOSFyZ8pKyZMrZGCgbntO10PSrhxhn7bmbx5/m+b6zw5+VOoRcSkD2eOZ2OizXjUM1drl6Rkuksn/E0dN9PVDqbeZvN/Dh/+jnrnO40YigHs3PmMRiLrc+YxcaDaoYAHAm3k/8AgA7nk6TGKSOWJlHftKNj8SqDreiwdfi0ZV37MORPLdf0OboHKP7kP2uO89csDq+kTq+nbE/5B+ZjrnXf4+7HgtTBjcIOy7id3J9GxDNpdjtEn6Z065GVnJHY3MfS17frccxH9S72kC3dzanS9Ljdg7WPzDTN0eKxSmP67GpHLbAzfaCf0kx9Pn50Gp1l+oYsYOlLH4mPN9QO5UVL4MikwPVsQJp6TDjGZO5ucpuoyufuoTr/AMPo2brPduBNTN9M558PRvmZ+jOJRR0kC54fPgydO5XKhBueu/iPMek6ZWxbNdTzuP6vq2zKG/S5rrLV9udibWeY84rW5mwY21Ta66cdXON8XwzWZsQ02IGPJpepqTHqTczM+On2llGhlDrMhXQ+8bjYo41cQsgDG5PVUIfaQUzbwMg0jaCtkcy4jcmhODF9SqncERCq3mMyIFx3dzOZVI0yKCZNe0EZKM6C22MurlXcIbwCC0LjcR1cxV0YYFbgzFQ12VYk7kmE41ASBKEkUCmm5mtXQLud5z3+/aOxpY3M1YjSELH2Rb4Gv5h4WKcS2ZmaYWs+v02omN9VALuZ+oxNqvmZ21Tckqe3R9VHWjM5x0bEQhM0I3YyZi/haknaNRisACjYkLwh3qrVGZcpBY1BckmAdpqRQsLgEVHquqE+Iabl0ZgN5ZNxgHtgaZrQBELGxVrEhlqBA0jIzAVG+/TxM6ZNBmrH1Knac6gQ2hfdtL1JpjMqrkWZjjK7dpFWjgMfEHMpJsSwoHEPTa7yjPTAQDzNWgbxDAK0srWGYNml9QbjOlxDIDXMmbCyk3xJfaEJiBHELRpEPEQdoxsYbgyajNqKbwmya1+Yx8dLvM6WGqprxTRKvmHpviXRqUraTIypSFMMtcEqG3lVpkBEipdAiL1XCXeMEJ0wSL3EaVsRbGhUgsGxIQTFi7jUYWAZR6H6MmTH01jiV9V6XI/Tl24G82/Rs2M4ApjPrefGvROtiyJ1smPTOv8AzmPGhnxm1YiasH1HMo03MwBJhgAfmZjhNV1GRsjknmJAJNRxUsZo6bAoILTo0Hp+kLUSJsTpBW4h61XipYzr5hYA9GkpumULxHesp7y9QMmtYxHpuZmy4SOJ1TE5MWoQY5JBB3kVqmnLgN1R/MzNjKNvKwomm22JnR6bqGACOdVzmuLOxqMxsRR8RfJLjqMvdVaOXC2Rgii2bgReHMQq2LBFgzXgTIzl8dgcEznrrJoh0uTpb9VaMHIuoMtXW4jMiZMTlWbWhF348yqOoRpecc/ScXUDINhwY7KPVxtX3CafQDageKmZVbHl3hEwtaC+RNGF6sNwYl09MGpWNi67cwC6noVyWyVv2nPXEybMlVOsXZCq/vB6rHrxkjkTN8k5jk5c3p8Go3p+q1LVbzJnSmOqViIVgYkarUh/8dic9jO/6ljecHTbCvzOmj2ohrl0elZdyTvHZTSE1YHicYrkDB8bfkTT0+FmJcswJ5F7R5bh+PIGM0KduZgdfSy0ODNGJtoU1t5x+sP/AIwXxU66mc7r8ROUMOZmozDGBk1do4qGU1yNxFodasO4kR9LjxMs1h6zTywv8RITVjtRQmzrumJc19rC5lrQuiyfE6814/m5vXmL6Dp1bNrqwJ2XXVoQccmZekxjFim1CAQeWM2+b1dp2MaaCjeaUFcmzEY/aLP7xqlm4FDyZWDgYQMWorncwhCmXK/WVYA3gF1/JhR6j24gjMEPuNnsBAZmYcylQarMGsn1nBmy9OM+H70+4DxPLtny6/cxnuVJ4HE8t/EH07+UzDNiH9LJ/gyV6/i+Tf8AzXOY3vcFQIvGxJqORRxOVektyyLBQ613jXW+eIKBQYnpSKYNPV/wlisNkI7zzwVd57L+HcPpdCDXa5vnzRzf4pzA5seK/Jnm2wWbE6P8RZ/U+qOL+0ATnetQku6lBjLA8R72y8xStay8b2aMzUgkdl2PEKgxuH7SKgnGw4kEZRXEUwMNslbGKOXeWLImRLXaJBo1G+ptFEWbmorWgX0bveZMmsmr2jN9HMpDvvJPHkJoyER74+4i/wAzUuopBGpSneCgNwmTa5KLNOdoJLLzJjOk7w3OrmQRLaMLaV3i8Ro1cDOTqjPIF2BaxDxubAi0W4zGltzLUrbjKgbwXu7WQKKG8h22E5tT0zvn3owAA5uHnxi77xQDCdJPHhMQgK20NRZiyp7yAleJRoU1zKYgmArFuZR9p2mcMWw2iDvHj3CAU0zUWKxtRqMdrWIOxkLy4hgBqUPEFchAk17xgjqRxKUVGatQlGTRALh4kIYSsezCadSVJ1UunqFqBkHuAqUtsNjCQ+6mExiAy4tIDQA/tqM6gkVXEWtVxLGiMjNe0Ahq3E0mrg5TtxNaumdEj8iN6rMBjIPMHo8ugVUV1iFiW7SflGVMlGPx5je8zKlS7ozVkqOhyInItGwJWN7A3jrsVMek9EljUtaK78ynbSaqXj3jAQ2MpwDLaCdoFBalkVBbZbEEZLlDQTFlW1XGBhUjH2yATxtF73CxGm900KgaPSx1PobDT7mqT6zlVhpDXOcjtg3U1EZc+s2TZmt2Y6/eyYLH8y3FtsYGvSvzLBuakZwShVNncwvUP4EiYWc8bQjidRsNppcASW7mVrZe5I+ZRBHwYJPmUMDX3Il+o68MYnVUINA1Y+ra6ajGN1QmAwg1mTDa6KZceTvvEdTjAGwmU2vuXaaUcZMdHmF1zm2aoxNpWVCMhl6HC6q2lZel6PHi6ro8dAagANp0c/TnF0lY9m7Gcv8Ahdw6lSd1N1PQZyWxFR/mc67cuOhf1NOQdoOIB1xr3A3mzKERPBQFmPn/APTOb0/UKL1d/MzGunSxYQPu2i8vSoDq5MQOrsaV3HwZBmYmhwe01rOGHofWwFiyrfFzAmJ8GRkfYgzp4+oQMVy7rVEEcRfXYAoR1Njej5EzLq3nxrHnyhQp7naLw9QMmQq3BiPqDFce0y9GxFFpcZaet6ZSSQd5y/cMwUip3cpR1GsTPn6XGV1BqI71NSazfAUWxc04DqSIR8akLdzVhChTRk/r6jU6jLkz9X0+yYta3yI7F1vWAbYjfyJrYlMYKyYOoYt7h/iTw6Qpf57PkD5caoi+OTOhiHsuNU614lBdIqRRYxYMR1WO1J8CbMa7QOoTVjau8lS153pWIym+CYzIunJUWE05SvG9TRkBIVv3mb7Z/AwNWGjyJykHqddp7LvOk7Vj/ImX6fi/qs55Jm+Y8Py93mVsyjRjoeIzo1OQlv0EDqKO3xNf04aemUnmdHgaEwgbtuYzYQCzHZR+sJcLNubb9JSS30vUO28nuPxDGJgPsb9pKI5sfkQv9fX6CEvk3L9MQgb43/EIC4TAaID0BH1MGbKTlPgQNKGuYvrsC9Z0eTCe42PgwMbryzRy5VOyrtC83Hh8aaMpRxTA0YbJT7GavrmFen+qMw2XINUwtkBYUZys8vo83ZKcUtYkrRhhjcp7uZaBiBbMq+TU+g9IowfTh+J4f6Xj9X6hiHg3Pb/UHHT/AExjxSTrz+1eA6/J63XZnvljM5N7Q8qmyR3i1UyQqkyECo7ERGr9Nz19sNfp2de0zbEAGto7XtKXoswbcR6dC9G7uZuGsmVAwsHeJ01zNZ6XMpPtJim6fMdihllXSNQ4jFVXkPS5QPtMWcWZeEMqHNisUOIl10maMSZGx7qblN0uVv7TM758hGolYu95oPSZl4UmEOlcjdTNbIAQAiEPEIYmXsYQQ/6TIhLAA3Fub2E1NjJXiJTGde4llIUiMDcPIurmaigqqiX50mTV3SAlQqPIhFdpFapdE1tc04W2szNYLRoehUlIZlKvtMzCmh76pDE8NFcyqjRRMsrNaEaoLE3GZMdbiARNRBIZbQACpjQdQkUhxUWRvH5FiqmolUJcsiUBZgGsKrlqu0s7TOsrA2jsSKx90UDQlhiPiZo0ONBtdxK9ZSPmXitl33imUI/iZGpVDjeC6qsvEwhZ2UrXeTfKYyMPdLYWIJkDTSn4UA3k6l9S1LxMCKEDIhsyfkhGLEWMj9M1zXgXSIbbmPtiVzhjdTxHoSOY/JpAmUG2+Jd0nlWXdpSXUY2OzGDH7dpVJ/JgklthDKG6hINHMGBXEStGKPTuG8ibtY07SK224k+wzjBdUaMLLiKrLcnVYi8mRyajzQlwVmzpT7d4gWxFibERQgqLfC+CuoHtMxKKbeb8o1LMDsFNDczXHpRFjqqdToegfIAzLzwJn+i9GOq6g5H+xP8AJnrMWNVAAFTVuOnMYsXQhV3EM9ItVU36ZCsy6ON1HQKVO05efpWxcjbzPVOlzNl6UOKqJcWyV5N0KwLqdvqvpjgHQLHicjNhfC1OpH5m5dcuucDcu/dF7w1NjfmaYOQWJA2lwe0AMdMl3tA0Mgdgal5MWlhkRtS1TrfErAwJFxhTRl0oNTMeJmunLo/w8yYs74jydx8ielNG632niM4y9KyZsRIZDW09P0fWZH6JcmXSGqSrP0wfUcmQ5fTsBW5kd+mIAVwrjgic/req9bOWH23tFJk37RI78/HvmuqyEp6qsHPkdpS52+44124qYMHWjFmIAJH9wE0L1ZDhqA+JPrU/ru+G/CnrgFd0cd+x7yutPpehhvuf2jei6nDlQJjIDlr0xP1TEy9Uj9gJMY62TK5/VY/U6diP7ZxFzPhyAjkT0vTIHR0PBE4n1DpGRmKCWOZ/SZzmcvkJHxHu6lCD+k5uAnFj9x38RqEvux27CdeOPOsddeMaMCgWxj/UAO0y6yeJYJndydTp+pWtLiOXPiDcVOOHIjVcPVmjOPyfH+Y7fH8n4ruDMunaWhvcmcrFnC8KSZpx5GyMAePAnm16HRR9XH2widQikJrxGKe0iOX1fSkZDlQWD9wEZ/KZ8K3lxMEI57Tu4sOPpsXrZhbHgTJl6l8mQFjQ8DibvMk8+3n+T5+eLjh58ekCztJhUKoI4ub+r6F3xM2FWZQdq3nLogMpJXtRm+J4cPl5nfmGZjdzp/T0bNhQJ43nDZMy7q+seJ3/AOH+qxNi9CtOQcgzWY48fDvXn06mLpMaAFvcfmaAABsBLAlkQ9/PPPPiRW0ErLMl7Q0zZ+mTIpoaW7Eczh5fqg6Lq/5frfbf25BwfzPQ5DtPD/xdkGTr0Rf7F3kcPl+PnqeXpxmVsWtGDKRsROXkyF2obCcX6F1uTE7dMbONxt8GddVqSvm/Jz9bh+IaT2/WaRcyKpPaaMaOf7iIYjnfxH0R6nox1GMXkw8//jOJ0uNGT3CzPaKyKKY6ie08x9SwDp+scIulTuAPEz36e3+P3s+rDkQK9CBqPBhterfiWyDTcw9P5dD+G8Gv6gWr7RO7/FGX0vpzL/qoTH/CmH7slcmB/F2azix/NzpP+V/LzGraUi3LZDewMauF62U/tJg9HYHaWaPaVIJ49Z1e3iSx4lEjtKHMbTRUviTSngSpVx9qC0Y+4Eo4sZ/tEqWJftVQYcY7CWcansJDKuPsixjXwJDiTipYk3jVwH8un+mT+Xx/6RDsy7MfYws9Oh7QR0mL/THfrJcfYwn+Uxk8RZ6DET9s02bl2ZfsYyf9PxXxKP03Ee02y7l+1HN/6VjBuUfpimdOVH2o5p+mCopvpp7GdgSES/ajif8AS2B5kP03ITzO1Uuo+9HEP05zEt9PyhuJ6HYSiB4l+9HnH6HL4lL0eUf2z0ekeJWgeJf7Ka8+elfusH+Ra/tnotC9xJoU9pP7KPOv0badli8fRt3BnpfTXxJ6KeI/sqY823Tup42kOM19s9H6CHtB/lU8S/dMed9FgOJQU+J6P+VTxBPR4/EfcxwkYp2g5WL9p3v5PH4g/wAnj8CT7xXExE8RpTayZ1f5FP8ATIeiWuI+0VyKBiih1TtfyKeJX8ko7S/dMc3Emk2YZ9zbTf8AyY7Sl6LSbj7SjC50KZnOZrnVfo9UR/035iWI57FmlqoAm8/T2Ev+QM19oMJYAQ1baax9Pkb6eexk+0VgyvvtF2Wm4/TWvmX/ANPYDaX7QY1OnmPUgiE3QZDIvTZVWqkuULeCcYIsR46fIeVkGDIva43GSAtCXrMecLEcTN1DDChv7uwiebiyFdVlOyKfzMp5oSwS3uaWAP1nokyNx6b6Fh0dGhqi3unbQATD0ajF02MEgUojh1Cg0Guc9do12JVzM+elucvrOvym1xkiPau4XQfcwEWM+Emta3+Z5gLnzH35G/ebMGFB95J/WLITXf0qw2IImXrOix58ZUqPzFdPiUb48hU/mbkJcU3Mn/xXjet6F+kykEe3sZiLaHvt3nuur6RM+Io4sGeP+p9E3SZCOVPBm+etc+uc8l3dHtC34HMz4Hu0M0A8ftNuZqNTBu02Y1ByDLyaqYV3sfrHozlRpaqksa5uVp+osB0jHhjU5OPrMuNh7nZaqrnQdTmQq5J+Yjo8Z6brhjcBgT/+mTNmJ31nmLsMqutgEd4JZgdp6V/pfTdUqs4bG1f2H/iYOo+gZ0s4HXKPB9pljr8f8riyS3y5aZFUliNzzKOZmOxoeZXU9N1PTkDNgdLNCxsZMfTFh/UpPknf9oennv7ehpkCMCMxBncwdb/PdJpdg2VBVjuPM4i/TsLHfMT+Jq6bpMXSuuTG2TUD3OxizYnXN6npr6PIy9WUPEx/UepU5CE4HeNe0Z31b5CQCO055xtlcixY3MvHP7ePu2eC19x1HiMDWainOm18SIZ2jk0hqjVYGZhvGChyZpGjSDKqosZlQbwh1GJtjA1dPkUnS/PYzp9PjA3nFCqd0edTos506H57GcPk+P8AMduO/wAVtJqa+jxqAc+TZV4+Zm6XC/UZABsOSfAhdf1I2w4vsXYfM5czPNT5vl+kTqepbPk+OwjOn6cEhsuy+O5k6Tp9CjJkFseAf95qC9zvH+15vi+G9/8Ars5eoKqEwj00HjmI6rp8PWYymdbJ4cD3D9YwCQzX2r2/TnMeU6npMvR5jjdyw7NWxEvpnOLqceUEe07/AIno+p6fH1OMpkG3YjkTz3W9Lk6HKA51I32uODOkux5++Lxdj1+Jxkxq68EQmNTj/Qus1ocLHccTrOdpl2l2AL7yFoliQ0pnoSNh6jMMeMsTsBPH9XiHU9Q+TJyx5nX+r9foIxBSwP3V2nPTJgfyslrwfyfku5A9LgxYPcFN/wCobzWhVvtcE+ItcIO+PIP0lnGTtkW/kSPFbvs/08nax+IxMWU/dkNTMvr4vsfUvgxydTl/vWGWvGgT5PmI63pcWcq+TttcYmRXG2xk6nE2fpXRPu5FeZXX4us6jn/yXSairEH5lDB0dMpo/M52dMqMSxPO/wARJDMwomzMf2f4+n4ey+jYkx9NaDacr611GA9QQ4BZZ2egX0ugH4njfqOT1Ouyt/3Td6sxDn6zAAKQWPAkfr0YAqu85zDuJAak/s6WY9EACJIVbSBZ48jAaqTTcIipQBMmCjIBcIiUNowVUsVCvaDtGCQe8KSoA7wrMrvCuFS5VyUCZCtQLklVJRgXVSuN5W8s2BILJlAypKlBEwbMscbypAWoiQMYNS4NXql6oMlQaLVLuDUneF1eqWDAqQS6hm0gAgiVcaDPxJ2gAyydo0EJLgapVm5dDNUkGECI1UuVtJIagSSQSbQJUqpdyQIKkoGQyCUUVEoLULaSTBREqoUrTcYKCxmhdF94FVJHoCVMqjDk3gBp+Jen4h8SiYAFR4lFQe0ZAyOmJCztpUdzHkI6jJi6fGXyEAD/ADPMZchy5GyOD7jtc0fUOo/muoZg14xsBMzszVfA4nq+Pj6zaBJ2jMSWVJP6RQG80dIR/MIDxOlWNebN1Oc3qIEZ0ubMjgM1whlUPp06j2UbRC5fWzIiqAWYKKO8x5rp4j1mDB6mEE9xMXW9N6SkqtztYcfp4FTwKi8uPV2uZdHlldwXKrekWb4EnT9f6xC+gps17TRnTy9GcbPoTZ+RMvS/TFx5g/pkHtvNTJEu/gzpupAzaAx2NURuJ28B1KLmbB0aBtWgX5nQTHUz/wDF1RS1nn/4gw3hJqekPE5P1fGHwNE8VL5jwoJTJc2KdVEcGZ+oQ48pqOwH+mfzc6uBoNMDNOE03xMrcGNxNag9xCnu4QwMLl+qRx/btfiJylmfSO82dP0wXFZvfuDUOPzdzmY7uDLqxCswdvNzSjN3M8ueiU3kZm235nW+n9VkyYQri2HmZeGyTzHWJTKpx5NLA8gzj9Z/D9sX6VyR/wDbY/7Gb8ezamNHxNaPYiV0+L5+vjvh5N0bA2hsbKe+oby0DnvPV5MePMunKiuPkTndV9JJBbpcgU/6H4/eb19X4v5vHXjrw5ita6WmfPhXDjfK7bM3AHPxNGTDlxHRnXQ/+DBKrmxnDl4PfxK9HycT5Odjjli7E+TDW+BOhm+iZ8WM5MTrmXn281+Ijp02utvM6c3XzdlUmNyOKjsfTqDbnUfEKEJsNGjTRQETNk+nY8jFsLlD47RwaSyOI9jmZTn6TJpyDbsRwZp6frjY3mx9GfGceVbE43V9O3R5AQbQ8GYvhY9v9G+pLl6bLicAMBerzGdJ0hfqWyZB7BvvPN/RMxbBmI5FT2ag4+ix2Kd6JnK5a559+8v4Qe43DAlKNoU5vbPCjBJrmETAYyNBdqmXqcS9Zhbpm+5hqxnwwjcrRGR/Sz9O/bXRmublY7mxxOh6hun6lW4INET1J6hciBlOxE8r9Wx+h9X6lRwX1D9d/wDmdD6X1OvH6ZO44nTpw+O5cdc5BUxdb1a4cZYmI6jqRjJszl9RlfqGsjbsJz1fl+WcT/QZNTOcqtereUDjb710t5ggMvEPTqHuEj5lu+xhAN1P7Ri5nTn3CLxUpozQMYYWIYok6lO61HK+HJ3ozOcVdoJx+NjKjcqaTubHxHY1YcCh5nPw/wAwrbEV8zYpY/8AmP8AoJVjifUsT4erZWfUre4GK6TEMnU41+Z2vqXSjPhXIq7pz+Ij6d0wHUqa4nKzy+n8V+3Ou7mPpdAfhbnhnxl8jN5Nz231M10ZXyKnnf5db4l+S+XTNc5cBIoyj0jXY3E6J6bxCGIqJidLI1ACFtVRQ/MhM4ayOgeZYAgKbEhNRqCKyVBDQrlFVcorC1SrgUEMhUww1CVzAGrlFTGChIeYC9MICXW8ujEUJBg7wwLMh5gCJUOpKgUKl14kA2lURAlA8y9AlUTLqEUVoyaZe8HeAQXaVUsEyiagxN5RBEsGXdmMA8SQpXeTANkSXcMi5VRgobSpdGQiBXeXVSaZKgTtKuTepRgFJKFyGMFyxKBlmBJIJlC4Byt5AJKMCSXUhkECXLuVUqPIK7lwRIY8qI8SgZVmQGNQUklGUbl1UsTg/WOrXPkXFjJ0qdz2JnT+odQ3T9MzqovgXPO51bG1P9xAP4nb4ud80KY8dhBYk943Qy4xldBpOy3/ALxJN8T0CAxuEVlU+IpR3mnpE1Z8an+5gIqx0f5V8WX1SwF9jOj9E6BT1S5fSChd7InSTpMbUzKCfmVk6tOlcKtbzG47SOmxqAzAd5jf6phx4teYhV8yv5vB1XTl8TgiZbkaqVpYwic/D1BV9LGb8eUEQlhyoBC4gDJtAbJGgsjzndadSETXkb2zn9S1giZrUeS69dOZh8wOlOzDzNP1Nb6iZMW3HcztPTz9Ty0jdZWBtL15kuiJT+1we00jVjxa8tmdBN0APEx9MdVTaCP0mK8Pz79h1Y09u8psBDjKG0uOPAlh1RNTS1I0+pmNDssjz+Yrpuo6rp315Cc2EnexuPxOoOuxFQUIN8Tkt1ZykriQt89oeDBlYVkYV4QV/mVbv5dZOsVuXCn5Mer6hYYEfE52Po8Vf+Wfzcj9CVtsORsbfBjB0M2PH1CaMyBh/kTidf0T9MdanVj7N4/M0Dreo6U6eqTWn+tRuJvx5MfUYrBD42FSy49XwfyOviv+Ob0XUsoC1feoeTpcOZywTSG7qaER1PTno8w0knG26n/iOR7GpCQT4k6tnmOn8rn18vHqlP8ASQd8ecX4b/3mLKj4chTIpUidlXIFsFMsuMg0nHqXsCLEvPy2e3m5+az24g3lXU63UdHiyYwcOP0sni9pzM+DLhP9RCvz2M789zp6OfknXpV2IvPjXqMZxNtfB8SAwMpIJImm3X+ndDj6HCqE2Sylj+s9V1JDla4nkukznN0q2dxsZ6Tpy/opr+6t559zZWfgl+104SGVcEmYe3FkxTmETAMilEWYLrrxsOaoj83HVQjemweplFjZdzLJ5Zvp5j+JMi/9WcKdwihvzUzdNnbGNSHec7rszP1/UMSSWysST+Zo6drSdnjvvQv1uT1SchJua8OUZEsTmZAWzH8zZh9mPacq83yTWoGzGqtzGMxU8R+LqbIBkcbDnxAixBTK2M1G34kGFW3MrJuPqkIAImhcmFu1TEcFcQ0xOfgQnhqKYeddRmP0l43mdMAG7bmPRNO9SjUpGRdJGxmfoMRXqnHg1HoY3Aqrl18E8yXnbK9f8frzhP1dvYFHczk0Z0Pqb6sqgTDPP8l3p7VC5ch2kFzmAHElXKEl7SMKog7GV7iYXa5BtAqjD3rmUDJ3gXIQZDsJAw7wqFjLs1KvUJVwL1GXqg9+YW3mAWqQuYuXvUA1eoRYEiI3l0eY0PLCVYMVZ7yXUuh1ASdt4oEkS9e0aDvtJFCwYWreQFULSIsvUvVcKKvEojzK1by9QlRNIkIla6MvVcCrIMsbyWDIJFWNuZUsbwW3l0XLg3CRdTVcRFG5WkxjppNXcGANVLCyu8LiDA6ZVQ5IMDxKveFJUgqVDqUZVVtIDIBJW8iYkhEupRuFUJdXLqSUDVSGFKqQDUsCSpIRYJEpmI3PEkx9dnv/AMOjUz/cf9Ilk2qx9X1P8wTlO2DD9o/1NOSjq3UB81svJ+Zr6zMjsuHEaxY9gfJ8zGdboaBKJ38T18zIocrtmYt2HA7D4gANxCQDUAx9t7kRmTST7EK7V/8AM2gAOwmno/b1eInswikQhQYYfQ6nwRDUe2bKFx0JxutR+oye0kER69RrUEHYiUrAMSZx13nplwFtsebGHHyJ0+m6PEg/pjQDvQ4mX+awA1yRHYvqWMbEUPzDWU/qcQVbHIk6fNYgZOtw5E9rC/mZumzhshAPeSjrjJtJq3iRwISneAeQ7Tm9U1AzdlelnH63NQMDj9Z78hicY8fpJkyasjS0PtH5neennvmrJ5+DDPuWA33Qk8So0dMa7zapvvObj2bSeJtxkBZmuPy875MZ7yWd1XgeTBAfqcnuPtHiCDq/XYTZgAQUJHl6n1PwYFRQK/Sak242mdGjQZXI8G+8YKmdWjA0A3RXUg7iczLiy9BkOXp98Z+5O06YMpwGG+4kUCti6/pfKsP1UznYteDO2FzRurhnV9P6jWg/oufcB2mjr8QzYV6jHuyC9u4j/Hq/j9yy/H16oseFm3uvk7mOGLEuzZLP/wCUx4svrKCzMx/0jYTVjAA/8sCc/Tyd8/Xq809cWP8AtJ/QysvTplxlG9ymUCPFQg8suJLjzvV9M/S5yjccg+RFZUHoO7GgNh+Z3PquH+Y6XUPvx7/kd553qXJ9ND9u5nonX25e/wCHr7ul9Ap+qGNuDuP0nrO08b9KPofUMJvYtU9kTOfdl8x6+fjvFsoSaglpbGootObqLVKLRZaCCcjhF3JiJTlOpqnSxoMHTOzbGiTE9P064qJ3bzC+p5Ri+ldU/jE3+078855rz9da+XMS2Qt5NzZ07cCZBNODkSuFTT/Wb8zUt6Yiv6hMaTSzlfby9e11ZjcWP3CKUzZiX2gw59eDQaqNUxIhqYYP1CGGmfVXEv1lXvvKjWhrmF6iqJi9R8n2ihGoundzcI0ozM19o+tSkXRmL1mP2LQ8zTjyEJbcw3z1l8MGRmLnVuRtAuXkOpyfJlTxX2+pL4TVvCvzB4lM1yLqCUaqEBcsrtKyWJZlkSHkbSCmHeQSzvJUCVBIhCxtKIswJ+JUOqElDvBoa2lDYwyAeJWmVVSHiWqWZZS5ED2k1GoWj27SBbELtDqlFpZQjiWFJkNRX24l2AbglSJKhRghpDtFgG9pAGuDYZzLAEUSwMKzB4ER4gNchaXzGgDYhA7SyPiUBKmJqk1GUfxLB+IFgmSyJdyuRAgazC1EcQRIYB6yeTK1RcveTTTQwk1ROqQMbjTTbl3FXLVvMaaZcgMHUJNQEaD1dpKgXchaNXTQsgSzFhvmXrIl2AytSVADkww3mXwKreQiQsLk1R4FVIBLuXtUCqlFal1LEKz9RlGHGWPPYTldTj0dLkfIayZiB+N5t6q8vW4kG4T3GYPqZbN1S4lsgcAeZ14iOaVUM4O5Gw8QsmQfyuPDjP8A3OfkynXQWsbg0JMeDJnBdQWrn4noFYsfqHdgqoOR3mhOmLYWysaUcfM24+jVULHfRVQcj/8AhcWJBbsNxMXrfSsmRbwe3YLQ/XvMpFsBOhn0r064vSZWXck95g7zUV0+hzasenum00Z3dUNDacjo83pdV7j7W2M7+MK66TMWZXXm+HFwuRmt1dh4AmwZs+RWxdP0ekn+9u07WLFgWiyixHpnxIfaqiWY17cDF9F6zO+rLl0A86RU6GP6X/KAMjE+b7zrDOGEpiGWLTCVNoJCakK1FsZzaK6jJ7ZyOsakJm7q8lGcnr8vtoTcZ6rmg+4nyY0GqEUOYwbvc7OA3lodxKMoGhAcxpgZpRtSzI3uTbtCwZDdGRL5bcf334mzGdpjxx/qadhue0jx/LPLYGC/d+wjVJO5pRMqe3d928Ryhsh33h5zwy9muMW/EQGXHxu0IMzG2MiNAMIGJWPxjazsJVgMuIZEKsNjMnQ5TgzHpchscofI8TY+UE0sw9fiZkGVNnx7iRTMafy/VPiH2t7kmjfxEM/8z0aZk+9Pd/7iEjq4BHfepjr9unyy9ydm6peqL1frJcy85mq9p5rrkKZQvgkT0Grecn62gHVIQNiuqdfiv4ev+Nf/AFgMWxxt3DAz2Y3UGeLUf01PyJ7DHkvCh/7RJ+H2/wCR/wB//wCJkaIZpMj7xTvQmK5I71N/03Gqr6j8tx8TL0vSHL/UfYf2idPBjGPGEcbE8zt8fH5rj31+I0hQw2M5P8T5Dh+h5+xel/zOn6Drujzz38Z5si9FhwP/AHtq/ada4308WNmmjD90znmaMUy5U1XAyEGMajMjMpyHsY1H/Wc3n6nkd0dppx5WC1cz2phrkRe8jF8tasTCGs8CJTqkHAs/iNHUs32rX5hzspgxOfuNQ1xqvJ/eIOR25yV+BAONWPuLv+TCY2tmTGKBs/EEO7m6ofMSisNkUKI5cJb7iTCGjMq8nU3xH4GbI1tx4ikxAdo7GAGAEpPFZ8gAyMB5gmFnH9ZiIG88fXuvqc3xE/MsAVK3k3qZVQJqWGuSqEoAweVlhLLDiBVyESr5EJLlSqBkBGQwTZk3gFCIBEG9qlk7bQqaQJAJStLJgStPEog1JdySiWZKMvaXUgCzLDVCAlMsIrVbSzRElUJULiLLIFSu+0kaYhErTIbuXR8wmIRtxIssGpAYEJ2g6oRW+IOmSiwZCfiUBcLTtLgG7lyaK7y6jANgyLzIxCizsJnHWYtelSW+QIy08tBG8hqpanULHEhjANSq3hjiUJBFUSyBKupfMKGt5DJRkKmBLEq5RBEsDyITwgMLmUTUglE3EhYw1xsylhAIgXquTVUGoXIqDU1ya7gkVIFg0zXtA11uTKAiupJ06V5Ms8mg6cluoy5f0E56Zb6zJl07oDOrix+nj0znDDpyZyROnNnk1z2xZHyqn9zm53em6dMOL01Gw5+YjosFL67G3I2+BNgJC0Je+98RWM/0lyY2O1WtxfTooQZX5q6jOrGpSfBiACzlTekdh3ielJ6lsjrqb7TuJiAtyJs6xyxqqA2AmJ/bjvuZ259KQ/M7H0zrPUARj7h/mcRjvCxZGxZA6miJqzSXK9a5YkVCXDkNGjF/Tuqx9RgV+/edAdSg8Tm7ygxI61c0D2xZ6lIrL1IrYyKbkyATPkzBRvM2XqQoJucnqusLkhdhEmlsh/X9UvY7zl5cpfmA7Fjuagjc7TrOcceutUeYSNvK0Emu5j1QYhdW0rCgpq22gG5LLN7oTJpo3YgXjJGx4j1Qg7Qcelh8xw4hT0NLNGEadz9xmXDRozZj91sdgJHm+Y5QBuTv5hjIT7U47mKF5DsNpox4xwJHkqImnerjRY5FQdajZBqP+BBOVV/738DgSstCUo1OaEhytlNL7UmcB8jXkP6TQgvYSA0QAQclcQydIrvFkFjCs3RH0eqyYf7W9wErB1adH1j9N1CBsRbuOPBldYDhz4co7NRgfV8YvFnrY+0n/aI9n8Puff631XW6rpDjXXht15K8n9DMgYMoZDYM6PQZPU+n4WO501+205nVMvTfUAh2TPuPhv8A5mLGv5P8eTeuVg00xfWgGxYW7gkTpBRW85v1j/6QOP7XH+xjm5Xn/j+fkkZ8RBXTPQdNn1dFjPcCjPJYMvu5nb+m5Q7HGTsdwI/GP0Xz8zrmdRubJbExvT4GzHWR7B/mKxYDmz6Bx3PxO/ixquIIBQAm+ON814e+smRWDKrKEYVNIRdFciZTiAPiasJ0qATY8z0OCkc4zpbdTwZ5b+OWp+lTnYmevbGrCp5D+N8ekdOSbKmv3/8A4k6Y69PJ95oxC6iJqwcTLnfQD07sdyIQ6U/6o7UJDkA7zm8+0K9KO7Exq4MY5ij1KDkylzq52P7mEytiY8Q7iMC4v9QmVVRucqD9Y5Omxn/1Qf1jGLD1XF/qWMAxD+4RA6FTw0MdCRxpP5EMU8Nj/wBYjUKf6rmX0XThMf8AtBLZ05w2P+0wmN5b27QsSnntMWLqgTvjIPyJtx5bhYT1B/rNF3tG9WP6gbyIg8Tx9+Oq+lx55i9Umv4gSXMa0ZYkB3gFa4MlVGtC2lijBqTiPILSJNEEmoSsT3gRlPaBpaN3kEBelvENVMstIGl0xRFSjJqtoQIgCBKKmGaMlx4QujLCnzC5Mn+8KqyDUu7EuhUqhKKsS9pNIuWRAC94QO8lStBkw1coAy9JEvVtUYgal1UnJkI+YwSSVxITQg1dyiblAiWxVRZNRhqCVkyrjQse0y5euw4v7rPxMfUdb/MFQqnngd5vn4+qp+jN1rW5KYvHmafSx9PhOkAACAnUOiDXhZV/Ezdd1PqBVS6veb+l1G/pQfQW+8bW8XgcHEoU3tGE1OXXsQjaQLJchYQIVFyaRK1CXYkEArmQiV3kLQurq5XfcSw0lwiiAYNRgMhqFUCwFDiUVNQll3AXpNSqIjdjKIEqFyAiM0gyaQIUp22gItnUY4oDL0gCAFGJbErltQo8XNNVKKg794ngZcQCLoOxG35hO3AHeOKiIZQH8TXihWTHYC3QiHJxp7QB5M0ZKFkmh8zn9T1Gr2puJvma1IzZTqc2dhMeZyTXaacpC+zv3Mystv8AE9HMKWFJkIqNdgBS8RUqNPQ9W3TuVv2tzOh/NnzOKDRjMeZxtyJnrnfLXPWOwOsaQ9UeSZixlnQso4inZpj6un2ac3UlzQMz5GAFd+8BW3lEWd50kc7dUAWjUx7D5ggX8Cbunw6kBcUsrIcGAuwCLbHvOr0/0vGN8vvbx2gdMLf2igNhU6eNTQ3Ahz66vqAXocIFHHjA/Ex9V9JxsC2JqPgjadSwB3gM1ys/avL5+nyYG9y1KVr/ADPQ9RiGXGVYA+JwM2Io5rtJXXnrTcTV+JrS3oDic/G1ib+nf+nQ5kZ+XnZrWvsFcnwIZ1kDWaH+kf8AMz+vjwj7gz/G8r+dRDehmPaxUPDebfw1ridxudK+BG4+nA4qYcf1JCbfHk/SjNOLrcWUEo9kf28GMZvHU9tXpad2NCV6w+3ELPmLpn92VqXxDV+2JaHkyMiCsfu3MciVBxIeW5hZMgReZVYPqrAY0H/eP95pOFOqwthyXpPccic7ricr407s4P6CdDG2gfJmV+31ssa+kx/y/SJi1atN7/rPP/xXnAGFQacGxXadbJmXpceTI5pCNX695476jnfrOpbK+w4A8CPy+p/ZOuJf2730r6mOs6VkyEeug/8A7DzHdbi9b6bnQfdp1D8jecD6QrJ1WvgBTPQ4svsaz2MxfF8PB1nPySx5RcjY23nR6LrPTzY2vht4nrMaZMYyoKsWR4MwIxVxOkm19nr5Lzzn7fRfp2RCofsx5nbxgEWDYnm/o3/ifpOPIv3LamdTp87psTtO88R49326fp2JaoAtHaKxZw8eRrTbmUWoJXTe44njf47yUcS3uDv+09eAy0bnif48N9ZjA/06pnpnp53VdfiaML1jJ+JhRrAj0b+iwkYsR+qrYbxJzO3LVAqXJiz45F895NMm0uvBlayK0y/cOGMm4+ZYIMGQS58yfbkYfrNOL6p1eP8A9QkfO8y8yqI4kxm8c38Oxh+uvxlxqw+Jtx/Uuly8McbeDPNgA/Bl7j5EY59fBzfT1AfE24YE/BjsbgcV+pnk7I4Yj9YaPlYhNbG/mZscv/z/AOvU5XGWipuu8CtoGBPTwongQzPF35tevnn6zA0BzLKeJRW4QBHeYxSwZLoyVUlQZUBsy2F1KAqWR8wJQEH8TT0XTL1HUBGalqzU6y/R+lPLN+86c/F11Ng4QaFqIE73/R+l+T+sv/pPTV9pP6zf9HRrzwPmXYqeg/6T0w/9M/vJ/wBL6Uf+if3j+jo1566EuwZ6D/pvS/8A2ZY6HpR/6Il/o6NeebcbSk22M9F/JdL/APZWT+T6X/7Kx/8Anq684ytq9pqGON+Z6D+U6b/7Sy/5Tpv/ALKx/wDnprz10JNfxPQ/yvTf/aWT+X6f/wC0v7R/+e/s157VL1ULnffp+nr/AMpP2i/5bpjzhWX+i/s1w1ygww9zrnoOlP8A6dfgwD9N6c8Fh+sz/R0a5ZYSjvOqPpGIi/VaC30hT9ub9xJ/T2OXUo8Tot9IydsimKf6X1K8BW/Bmf6+5+BjFmXVx/8AJ9QvOIzk/Uz1mP8Ap4sGTfltJicdW4Nb9R02E1kcE+BBXqOizGm3/M4J6fIN8gYH5hqmnvU7z4P9XXeP0zoso1KB+hmPOvS9BlX0heT83OeczoNnIiHy6mFmzLz8Vl8016noOuTrEOLKo1Tm9T0uPp+vC5WrC24Mw9D1BxdUh+anX+uIG6Rcv+kzP/HefhfcY8jHJ1en6cLA5F8zoJr0AuKucD6f1f8ALdauTt3neyZ/SzBz7sGbcfBmPn2VJNFfaVXzGHGNmG6ngxZBB2nESt5YqSjINpUVcowqsyiDGCcyoVVBFgwgwdoNS+YJJBkUYlEG5Qa4WqEQ32lHVC1Sah3gUCZCTL1CQHeFCGhSGrk1SCES62glhIHgTSInKANzsO8aWmTrWIx/ma5m1WZlPUubNYxwPPzMCgMzt2XidTJpTESeNM5mJSUevM781WDMTqJi2MblHuIiWO87xBPwDAJ2l3YgGUSWjFTxctVJhrjNwjT0GT+o6tsCIzKFNxCJoZd9zH5QuP8AuLTFnluXwTp0gk8ngQSDcMNqtuw4g4w2RwBzNI0dF0/q5PeaUf5nTVVXgXXbtMuPpctezb5hE5seVVyONJ2oCGb5dPocRK6m7mwJvDBRQH7TNiYaAEO3mOAAG/Mrjam5MvYCUWAEU7yoDPmVFM52NTmyu7LQr95o6k6lH5hKoSvxI3PEcd09PMyji4zEzH2LuT2HeD1pA6j8y8JKOrDkSV1nmN+H6J1/UDhca/8Aca/2mhf4Uznc9RiB/WCOs6jIg99D5lHJ1HPqj/8ArOX/AL/Zn6gM38Ldci6sbYsvwGo/5mDqOi6/pf8A6jDkC+WWx+862Prusw/ayn8ErNmH69lTbMhI72LH+I35J/rN/wBjzWLq8mOtLMlfOofsZ0+l+sCwOoAI/wBScD8idZh9J+pKTlwIrH+/Ht/t/wAzkfVf4fydHiPU9Lk9bCOSOQP+RNT5Jbl8Od+PnqeHU/m1ZQcZsHionI50lmnJ+jZn9U4r2YWAexHibetdiRjXbyZa8nXP1uE4GL9XkyHcAaVm/GCTZmLCrIKWhNKA/wBxuZrl1dp3V4hn6PInJAsTzbYkajxfmeoxGcTqOnbp8rjGAyg7oeCJK68d+MKxIyAAIQPibkw583TZPRHurg95n6fFizLqxFlI5W9xNGT1emwNkXKx7byc+asu9OYEvCVnPyY6addEJx2N/Mxvjsfgzvz5tj7Hyyf182PV/wAFf1Pp+fGf7XB/xO3k6Yg2Jw/4KVk6fqW7agJ6hMgbYzq8znrqRp0cGYFRcDNgDCwIgAopEDokbETwn8bkDr8V8nHX+Z7jpsmtQDyJ4r+Nhf1BGHYV/tM9UnP2sjz3S/S+rzoCmI0TsTtOrj/h7MvTs2V1U1dDebfoOdX6YKze4bVO4qalrsZvjmWa5fLvPWPnBWmI8Sp0PrPSHpOvdf7W9wmETFmN7qtpdCXUmmQVuPmTYybj5ksGFSiOJYP6GQS68iBNP6SWRs3HmEBtsZR3BB5gXW1GbvpWH1Muoiwm8xY1LaQNyZ6Do8A6fCB/cdzOPy9/XkPBIku5NUsTxauKsy5LkBvaXTAciQVW8UH2laiJWdph3kHGxgEmS6FVJhrR0/UPgbUnPG87f0/qnz4SziiDPOgkjYTs/RiT0735nf4Ldw109cvXFST1jR6m3Mr1fmIsyQaf6xvzCLAjdRM0vXtUB3sP9sEpjPkfrFaj5l6zAL0UP97CWMAPDmCHMIOYE/lx/rMn8uv+syeoZXqGBZ6dD/cZX8rj/wBTSHI0E5GgF/Lp5b95YwoO7fvF+o3mT1G8wHhVAreTSngxGtvMrW3mBopfEv21xM2pvMrU3mBptfEolO6iZCzeYJLeZcDc+Pp2HuxqfyJ4z64mPD9QYYgApF0J2PrJdmxquZk80eZy8+PDiwZHY6nA/u3ucevlnNxuTXJZwRFWNUVrLMaG0IToydjanDeJ6Tqv/EfRiefbPMAz0fRtr+lFfief5/GVrl5r7TOx0/UDN9NOMm2Q2Jx/Td8wxKLYmhN3R43wdUcGUUSJr5ZLyT2630/qhXpZTseD4mt/aSDOMFKMR3BnT6bL/MYdDH3rx8zwyt2GapVxeqjLu5pz0eqTUDBFcGWaEqLJuQVUp0KrfaDvGKK/mWKMWTL1UOJQwASFYr1LENWsCPaL03COOhZlF6l6rG8ASniUdoQbtKapFxVwd7hbQqHEhgPxICODDoA8ytIJlEsTH9Q/8sfmbtIqZevX+ifjea59jH1jgYk+TL6TCB0tt/fvFdV72xJHdbnGHp1RdiROueMjTi9Qv9Vu+/MyuN5pc7bzO5noiBEYuK4WHFfu7TTgXU0IV6OlRtzHriAraHlHvUDtGGlXUdoSeWZlvIW8cROQGyOTGPl2tZBR93DGGwmkSjNf0vCCTlYfCiYcoOqeh+ndJWFNu0Rnq5DBdAAftFZ+nLqWfgCdRcFDxKydPrG+4mnHy5/QZFFrd1uJsOYH+2pz/S9DMdJ4P7zfpBFyL1+1FiYJO0KhW0FviVgnIhZSBzA1XjUnmOO0zFufFmRr3HM6waswPgyw1C5M5s38yiLH43kduPTd07Wgmm5i6M2k2LMu0FJJJKoDjBOpbVvK7GbOg+oP0+UYeopseT232PwfmZpm69q6Vz3A2/MlmzK5dcS+Z7B1GL+Q+stjQbLktf8A8T//ACIxcp/mG9T+83AH1BV+q4epzIGQoqk+PbVzd9W6QJWTEPY4sETH28zmvL8vGz7RS6ezRimZemK5cYJNONjNIGmHhsxoTaZ+sX+qT5AMahgdYLVG/SS+ljAyNhy+vi5/uHkTX1OnL9NyuvGnV+K3gYxqFSY8bKmbp+2RCB+ameb5b5vmOXh6gqwZDv48zScaZlOTEKPLL/zOKmQq02dN1Zx5AwM9f+x9KXxn4e0/hNfSx5MZ/v8AdU7r4d7G08z9N6oJlxZseymiR8T1oIIB5B4McdfaMc76pKuybMLEIouRTXMaVB5g+mBuJ0bZkBxt+J5f+NsOVWwdSiasbkgnwfE9kcesHzMnX9EvW9Dm6Vx967HwexmbNXm51K+YYuqbFkDKCpvtPa9D1xfAhdTZE8ZkAx5SjrpdDRBHBE9P9F69epX0nUBkHbvM8XOvLr/I4vXGwH8SdKvUdOOoTlOZ5Se5+raD9Mz6edM8POnft4/jtsVLlSxObokqr5EuTmFVUICSWIRaymFmFxGdNgbqMoA47mS3FavpnT6n9RhsvE6pgYkGJAi8CNG88HydfargVlg7yVvB0G7nPARO8l0ZVX+ZdwB0bfMoILjKJ/EmnadAJXsJRSM00JLBEAQCvG86n0f/AMrJ+Zzdp0/pP2ZB8zr8P/SWN8qSSexlJJJIEkl7SbQKkl7SbQqLC7SlhH7YAS5UkIswDDMA8wJJJcuh5gVJLr5k0mBUFjtD0mAwMANUW7y32iWO81iOD9ZZ831JEQn2izMH1JGx4wHN6pPqnXPh+rZSm5qpz8ufJlPvYn4nnvO9a67kBxxJRMgI8QrnRFBT5nf6d/R+nb+JwVJLjxc3dX1Y9AYk8Th83N6yRrk/6HhTN1Zz5Ptx7zR9XbB/1DDlwnc8zj9B1DYHP+htiJeTNqyCiaXi5m8dXtNdfqFrNfZt5WJziyBhCJ9XpcbjkCLG88tmXHSN+UA1kXhv94AaF0x14Ch5G4kA3llcuufISTJdwu/ElfEus4o5GIqS9rl6ZWneNVV3xLs15haBAKbxotj7aAgqTUMJtK0RsE1ExgO28DRvCo1Lol7yF6kO8orci+lHJ4hagQJQShDCipFDYl6qkOMGQ4/mVU1kTJ1mcEHGps8k+BG5yceJmHM52VlRBvZIsnzOnE/IBm/qa3PEx58rZcln/wDiFkyXZiL2JnokxQ5GiCLMPI0DHu+/E2y14g3phVH5PiaOlWj+kXgOrHH4RRP4hzoSPeSZn6nIWOntNLDmY2FufzDfKOKUGLVizfEPOdgsFRQA7mGmrpcI6jOoJpBuxPYCdZep6vrGOH6Xj9i7HMR/tMn0z6dk67L6CWMK75X/AOJ7fpOnxdPgXHhQKijYCNwnOvLj6B1ze7L1blv/AMjFZfpX1DBunUZDX/cZ7MgRGVAZn7On1jyGDK+PKD1m1bXU65AKgruIzrOixdR1Cow2KmYwrfTm9HOT6X9j+PgxK5fJ8f5htCKc12jygyLqxuD+JmyAs+jsNzN68+FZHL+1B+TM+dggIHYTawFUNpyevyUHA/ELP0yPksgDeESdFTKW0sPM0hgcYMjvPWNfTNpKidACc0IwTWOBRM6GBtSAyNyjkEIixK4lULTJ1QXIFxOSAx7TS7RSouUnV+klrn8vf141zMmF0Y48m97qw4M730XN/PfTsnRZD/VxC0vxOf1fTOMJ0+4DcfEz9F1TdN1eLqcfKmmHkTHfP2nh5/i7nUytIBw9QysCATRmxNu80/Uemx9TjXrOnN4sgux2Mx4NWS1/vXkf8yS/aa8vy83m40o0LqBfT3XBi1V1PE06MmTCyAbkQ5Rhx7NY4M2ogYqe4mQ48nTuFyoQDxNuDaYntqe3is6lczj/ALjBViJs6rFefJ/+R/3mVsRBnrx9Kena+mdacS4gx2sj9J7j6L1y5sJxFrKbj8T5kbxsPAAnR6P6j1PS6MuEgkWGB7iY48XXf5eN+tnt9RDA95dXPm2b+IvqrsDjyemvgbzqdB9V+oZMK5fV1+RU6zrbjHXF5m17dNjIybzz/S/W3LqmSwx7ETtdP1uPKvNHuJbLGJZfTxv8Y/Sv5fqx1uIAY8+zfD//AD/7znfQF0dUzawDW1nme5/iHp16z6J1WMCzoLL+RvPmC6k9wc/pOd8XXq4v34vL2f1HE2boMugblZ4giiZ7D6bkyN9HOoksFOxnkX+9j8zp119prxTn62wMkq5cw2uSqkAMu/MCSxIBfE6PSfTi4D5dl8TPXU5m0Zul6R+pfbZByZ2cOBMKaUFCGoXGoVQAB4kueHv5b0LAhAiCDIZz1VtJW0o8SrMaaICWQL3gb+ZLMooav0hBjUuvEugNjKuIGJFStpdC9pCsqYgFTp/SvteczfzOj9Ju8gM6/F/0V0JUkk9rK7kuVJAK5LlSQIZUvtKgGsJ/tlLLfiAEkkkIuB3hGCIF0JRqSUTAvaQ12lXJAuzKJ8yEwSZAvJuJnbkzQ0zZTSufAmoPEfUCH+o5m/7pmuzJ1LE9RkbyxMBTc5xozaXA4nSXCnUfTgcKg5UNsO5El6xWJbMbm6XInT+q2wi0NZAPmdv6jR+nV8THyd3myRZHDxcQm8wcMNhtOrLsfTT6nRlfErgkRP0bIdbJ2j+oGnOfmeD5Jnbpy0dI2nKPBj2NMR4mPE1MDNea9YI7iczpK7yXcElpNwYY0Wr4kupRlamIqpTTA4JqUa7wRfiQn4g0y1qTaLJlg7QaZtIKuLBl3CaM0IMokEyWO0LojBuTVUlgyGiuxJAVqMstKaX1A/pMG2sTz3U5TuJ3+qJOBq7Cec6jdmno+H01AA2OZTjbaDdSxk3oz0IVRYwglRlDkSEXKG4DSzZiF6jMOHvOlgHsuRzvsJFK7eBOffuPm50OpcY+mb/UZy0PmG+fQsg3szX9L6LJ1vUoiD8nwJnXG2bIqICSdgBPc/R/py9B0oBA9VhbH/iG81p6TpcfQ9MuLEn5+T5msChUAHi4dzLpEJin4hkxbNsZlWRmvqlHJqF1mBc+Eowu4nFt1L3zNTGxIrxmf1/pXV6sbH073XtOviypn/qobDKDJ9c6cZMJatxMH0RgPUw37gLqbl1w+Tn8tmY6LM4nVNrb8m51PqGYBQg5M4uXKC5rtNOPE8s7i8hjQ1AL8y8SWbMiocmYBe5h19Oxhx/+AyH/AFLf7QOiyWSvia9Gnoyg7LUwdCD6x/Ehxdrp2KisjUJHaZc2SHRbZLlAkRSEsajZivH/ACev/wCpi52WZOsbGGGRRpJO4HeOIJExdUjeol/bcR5+J5dv6B1Ht6npMhvGV1j4mQZ9PWhsfNG4z6EqZ8nVYG9uZh7T8RZwnpuoJYV2YTHP/fUd/nniWtiddkI+yNXN1D8ALAxhaBEch8TTw6R1fqUoc33j+kYMgHcTUuPHkx1lUMP9plRBizFRwDtJZ5aeX6rIcfXZ18ZG/wB4eN1yDcSvqaV9Q6iv9ZMQhoz1c19Hn1GnPiJUFd/MHp7plPiEuQiMRNYLJzUv1n4dZ3b1NUFPmdv+Gn/8RkxHcEXOIAe+06X0F9H1JfwZxvjy9/ySXivUZOmx5BRWjyCOxmjCvrWOM6Dcj+8eZSZFaO6VAOrVh4Int68x8Xi5WbrPqS9J0+RMx9xQ0PM8DlxKrWLU+RPZ/wAX4VCdO9b6iJ5TItieXr2+t8HE+mtn0vr3xhkye8FdiJxMrXkY1W52nZ+kdIzZvVYVjX/M5n1FPS67KtbXcsts/wAeb5ueeevHtm2lgSCjC03DigsS7B+JQBHzNHTdOeoyAAbdzJbIp/07pPUfW49o/wAzs8bVtBxY1x4wqigIYFbzw99XuriqEEgBoREGr7zniLPEoC5enaTTUmCVKqEN9oJsGMRdSbXBFgmT5gVq32jBTCmlaRd3IPzNNLK9xK93iFe3Mqu9yqigmdD6Sfdk/E52437TofSb9R/xOnxf9RHRMqWZU9rK5BJIIEkkklFiVLEqAxJb8CRZMnaAEqSSEWeIPYwjxA7QLEqTtKuQSQySjAswTLMowAMxde3p9Lmbwpm0zD9UQ5OgyqpokVFuRXgXN3BBqMfGyZCjbERbDSamI0MG47DkyYTaMR+JnWNBls0Nx+7KpO5Jna+pJp6AH4E4mI/1V/M7X1PJfQhfgTz/AC/9ctcuHj2JhMfmCO9SaCxuellu+mPo6gUeZ0es5DThpqxsGB3naxls/R6jv2nl+fnzqxWMzoE3iRv0nLxN2nT6X+rgZborvPPWr6DrEvWG5ESV1GEpINVGMDsS9hANd5LWvmMBWe0oObg3XeS/mTAR3hCgIoMPMInaXARbfiWK3uLL0OJRJIjAZ5+Je0SHrmWWvvGIbV7ywNrirIG0r1DVGMNNP4kihk3qBlzDGpJiS3wquryjHiYXuRU4Ja3o95r6jOchLMf0mFtn+Z7Pj5+sa9JkUKa5JiSpE0Nub+IBIM6ABYowzZAPEnaEd1EomI0xnQwOBiNmc4Ix4mgNoxEXvIn1D1WXXtM6rbQ2GphPQ/w/9D9Vh1PUr/TG6qe8NHfw19LIb+bzJQ/sB/3npgvmRVCgAChLuZrciUIBapbGIy5KkaGWgFplPUjVVyzm2uZ1VI19Rk+AIbOALJmXA9vkbyZeV/coPEgR9RYt07E7LX7zzP0vKV+pagdqN/idP659QC4/Qxm3bx2nGwkdPjY/+o+36TfMcfkv4P63OcmRt9zMunb8yrJNmETwJtjmDXZDN307EPUUmYyNws19NmCOB4iHd8Ow6H0jOdiHpZsinkTqYnXNgsczj9W+nrmqSs/HfJ7vYmfIO8ovJZyOFX9ZHbq55puBPbq8xwSREIAA4jQnzMvk/J39urS9EDLhXJjKn9DNQVfMn9PzIxK5OF8mDMMiHTmwmx8ieh6pU+o9CnW4ByKceDOblwYMjhtTKw7iRGbpQzdJ1Dox5F7NHU2yx6p8s65+vRnTEp/TfauCZtUqm5nOw/U69+bEmbGDTowAI+QROp1HTYT0ydV0bXicWPj4MW5fLl18Nz7RBlbIQFFDzBz6enZGY+xzVn+0ydLm9RCKAdeRM/1gZm+n5DR9hDfpLjnzNuOV1+EHrMtmiTe/eZv5Y8jeaumyr1+AYXYDKv2Of9j8RAZ0ZkfZlNET0cdSzHu4vjA+i3iMw3jb4kGQiXrudG2r0lzDY00b9HU4fqiDJtvW8xLkI4mnqchydNi6hfuB0tXmcvkj1fD8m/8AmvXNg/uQ1DxvlUHTs44JiukyN/J4iN6UXGnMdNhbno56+3Ovn9T69WQn6yf+p/SNais2BrZZ5Ii/zPWfzGLD1pV7vqMZAA7kTz3oX9UOFeA/+OZ5er5fU/j95zldF9PSdHiHG1meU6vN6/UPk/1GdL+IPqLtnbpsRpV2Y+ZxBrua3xjxZtvRmkS9NcGCGYci4aMG4/aFHjUuwUDcztdJhGDHprc8xH0/pdC+q43PE3VZnl+XvfERd7bS7rvKK1IRtOC7RFwZV7QSABLBBWo8mrLXUhBP4ggbw9W0GhFg1CFkwGPeQNRG8hpj1dQL8yy4/WCTFXYut6ggkQgCfiQUfzCagNyBpZqUKhdEFsczb9KJ9dh2qYLozd9KP9dvxOnx/wDUNdSSSSe5lJJJIEkkkgWJUISpQxOJWTmEnEHJzIAkElSSotuIPaE0EyKrtKhGVV8QiCoJ5haSN6g94EMHtLMqABmXrv8A6fbuZrYTF9QNY1Ex8n/NWPG/Uk09W3zvMBHunoPrPTerhGRB7lnBAs8TPx3eWkEK4MgmwYYgg+I1+ry5VCMbEQTKBoyWS+zThvGAmJRqjNc0LY7RvRfUMnTPXKHkTPka9hBA2Mz1zLMo6jMVyHKu+JzYPj4m/ouoAygE7NtOV0XVD0H6fImpSNviXgyFWo2CDPL3xY1K77Y9DECDRviN6fKnU9JuPeo5i9xtOUqWBbiq2gHGQb7Rt1LU3tLrLOUuVpYN8TUCKIqUPEKznH3HMrcczQBvKbGLuXYYQeLEl77xxXaCEs7iPAGlqWFB7Q/SEo464MACQNpW3eWVI+Zk6zP6aaQaaWc7cJ5OyZ8andhtOb1fUhjV7HgTIW9XJe9CLyhibHaejn45GvS8zFmoHYeIWHEWYk2YHTLrb4E343VROiWseTE6g+3bzM9kczvdN9JzdduP6eP/AFN/xNy/wv0q0cufIx8AACFkteVUFtl3+IwY2B9wKj5nu+lwdN0qjHgxKgHcDcwur6bD1OMrkRW/STY19Hh/UAWLZtQmj6p0LdJ1JWj6Z3UxGBDkyrjUWWNCEdb+Hvpn87m9TKP6KHjyZ7VFCqABQHaZfpnSL0vSJiUVQ3/M2cRWpElGQmAWmW1NMHWMQprmasjzFnbVq+JKRzTlIJ33EcM2pLuIYAMTE5MyYgSTQ8Tm23Jk0Y9+eZzPqP1IoNGH3P8A7TJ1HX5MlqmyzCwLczpOf249fJPwhaiWZtWQ8kwLvfmGqCWV5qdHDQItmTbWIajeCFOqRuejyp92nmK96GzNeD3oDUPLgDofMsc+uvOC6DqnRrPEn1QV1K5l+11iumY420sJt+oIG6AN3U7QnNysItlu4zHkXENrJPJi+mI0hTH6MfczFT574xP5puymT+ZyHhYQXH5hD0vMjx+P0X6uY/EusrcmPXR2qN0OR7SIZ1l9DIfMFumeu/7zQ2PN/qi2x5j/AHGF1hCN0+en+19jOr9P6vJ0X0/Phz430vviBH+Zys+HIuX+qxIPDeJ2vpjL9Q6M9Ll26jAPaT/csz36mvZ8fnm4wrk6iy+MgXHr13W4xuob8GFjAxOyVdbxy5E4YTTx3r/CP5jF1SsMmBUygWGCgNcydVXUYF6pfuHtyf8ABnQzomNf5jGNxz+JgyZB62dQmgHGdQ7HwZebnTp8d87GQGHViJD1GI4PeerXrEJ0fpqjPq6duGIb9jMGxmv6W/p/UMPy1TPc2Nc3Lr1XTI2A6atTNfp6TqXcHkQPVP8ApjkNrO/qPL7rnZgo64WBYQ18Tk5z/LdR1nWk8ClHzU1582n6pls7KlTh/XeqtUwIdydb/wDE8c8217uv/PMn7cjI7u7O25JsygSO0HfzCXV23m3Ma5BdEVNXQ9Kz9UMjL/TA/eZVGtlBFWZ6PHSoFqqE4/L1kyC77CHZ8ShQ3uRmvieTFxNRMLVABEq6PMiDu5RPuFCDZA2k1nxvAMmWK0nzALHuN5FPcx5BabG8rSCL7iFt5lGxHlcLC781JpYmHsd4SjfaExTPXaUGF3AI1G7hHn4hfAiaO3BgNC0/tLIBiJihQE2/SiP5k/iYRtc2/Slrqb8idPj/AOoOxKk7yGe5EkkkgWNxKkBl94FjmSQfdLreUGnEF/ujMY2gOPcZAEkupAJUUZR5hESu8KB9gYfREZLoURyZWkudI7zR0mD0A1sDc5dS/afpPymdgcVVMk19URpEyzotCZUsyoQJnP8AqLU6rXadGczrmX+Y+QJx+b/lY5/Ve/Awrep5hlvLttvPTdYchxn0QC3zPNZVcZiCKa95z+FoGQachEG4zqk0ON9yIkGegFLoDmVqAlc8wC1bSK0oGVW8BwIUXBVtVygNoVVKCxucbal5h5OpYsDUWYDSWb4HZ+ndd6WQG9jzOzkogOm6tPGY8hU1N+D6vmw4/S5X5nm6+G/hd16EV3lkgRHTZRnwrk7mOCicbsuMrDXKreFVSjfaDyvYSUbldt5Nz8yGqA90INXIlAgGW1dpYvlRO8kglqQYTVAAg3PPdUzPmf54no2WxZ2E4fUoFysRxdidvjb5DiKZFRDS6Rv8zA9h3Q7HiOyoNQKPue0b0/Q5urYDHjLeT2H6ztFxjxYiGA5vsJ6P6X9KRQM3UjflUP8AzGdJ9MwdAutz6mbyeB+JM3VkXRi9Nc8uwuVQNot2LnSDU53R5MmZ/wDtHJnXwrjFEbnyZnW8ZsXT9T6hsCvNzUnTvfuIjGciUubeo2KRn+mYupGnNjDjsT2iej/h7o+lynL7mbtZ4nSDSapdTNKy5T0nustj73yI8ZAwBB2MTnAfEyngiYuizkdMFJ3UlY0x0GyRL5ZnfNM2XqK2HMzqnZs9d5j6nqBjxGzuYrJmCAu5nK6nO2Zyx47CJNY66nJmbrDRCbmYnZnNsbhXJVzc5kcOvktLZb4lBbjaoQV+6acyiumVk4Fd4160xS+5hDfM0WNdhGDHq2/eHjTUdu0ZiW1+ZG7chuJFChR2jwnaLxijHr5mnnrPl6bUbHMDqnYdIMbH+6bqGmcXq85ydUy8KvtENceaLGygktxGBMDm9bD9YnClgqeIZwDtMVn5r5w4dMh4cGX/ACQ/0/tEDGy8GGuXIneR5/P4o/5WjszL+sNUzJ9uU/rKXrHHO8YOsQ/cq/tIzfsJM2Zdmoj4jRnvkRY6jAeV/wAwhl6Y9j+8M5/gc7LkxMCLhfQDr+o4CGCtpZfztxC19Ow5Iik6bCp9mcrvqG24P5izZjr8Pc4vlszYsnT9SxdST3EYh6fKBftPg7QcnX9SuL+q+DqFH9zL7h/tH9Bl6brienbGuLORqRlJ0v8AvxJuTyX4p1d5q26RXwPjDUGUjeea63B1PRjIc+MqXIVSNwQPmeiV26fP6L/aTQ+DF/WsuI/TcqEgk1Q+ZuJ8dy48iXYyhkcRhWhK0zo9wsfVEVc6n0rIMvXYTzTAzlDGDPX/AML/AEnFiwL1jNqd70j/AEzfO3wz1cd5cyuPmGLG97Rb4rHtETlzHp+ndn4Anbq5NceJ9upHm/rfUFOoyuh5apwHZsjlnYkmb/qeQsoJ3LNc588vPp7vnmdYsCWF35lS1IuacTEDX9073TMX6dC3NTgg7zsfTMwbEUPI4nD55/52Ea9IlEHtHKFhsqkTxqzAECQ34j9MAijGhe4G4ggnVH1YPiVpFRqFl9UGz5jgv6QQoDS7ABvi4Y45kK2wl6JdgFXrmTWascSihv4lMnYGNAi/0hKa7yrFc1UrSPMi4aGB4lHfe4ohv7TQk1b7GUHfurmbfpb31YX4MwXW/M1/S7/nFPHM38f/AFEd6SVck9yLklXJAuWDRlKd5XeAyxqjFx2YpBbzSNoUa4ttol1IY7TVjO0ZoDciDHP0E9oQwOe03aQO0EtUaYQvTCt+YDdMQ1LvNOreTvBhK9OF3PMir6d944mzBqRWPPkD1URG5105DFGVlRlSzKhAzkdWwPUsTOwe84mcschNd5w+e+GoEhdOoTzHW5NPVvXmekckoRdfieZ61Tj6lwdz5M5/DfKl9Urswcigw2meqmjLkzMih/t7RE9Igl8ywPMK/iBQEvmTmXYEIIS+8qXcqrgNLJlGEIOxhE2PmU3MJRvIr0P8O5EzYcmFjTLuJ0d9VCed+l5fR6tdPJ2noaIbVPH8vOdBjGhBB8QCbMuyficwR3Mr7TUhapW7GMRekEyFfnaFoPbmH6LadT2Fj61qaWqk7DeN9I41sAE+LgN1fTIun3AzHlYZT/SyPOk5k9tzn9mZ+qzj2lQF+JiydJm60gY9vM0riKgaiWJ8zo9Ppw4h57zpzf0vv0T0/wBE6TEinModhNb5Ew49GNQijgAVEZOo+Zky577zdrUidRmJJ3k6ToM3XP7RSDljxMrvZnT+mdf1CYwmPHrUeJI02jo2wgY0HtHiNTGyLvzGplYrqyDST2kxjFmbRkrUeDFm+U++eCmcDZiLiF1nMABt5g5ej6jB9UVMIBVhZJ4nVXDpouBq+JZGtI3UVIWqMyATHmyabj0gep6gIhJM5vS5tWEvwGJIifqXUhl9PVRbk+BMTfUMaqMeHcDaZ81LZPbpZM3zMr9Qq97Mxeu78t+kotNTj9uXXy/oeXI2Q2f2imEu4XIm3C3fZJEHiMYVFshMoKwRAJANxZVgdoO4MLIvMxEmNWsbS0TW1mbURVGo7ATLp6hYyaPYosmOGM4wLicCF8rZCNjxNyUyU03HLq/gGM2ahayj6WgtiOPf9o51GXCGHIlYD1TFMepZ55mLZiTzc7b5P6elu044TVlJ7XMunDbi4B+IdwMV7ARoxmYrn8/tQIl3faGuMQwokeXSdN9pPT8iP9smpB3g2lDCPEMYBKbqcK8sIl/qWNftBMY1OO+vUaR04hjplnMf6llb7FA/M0/S8jdTnIz5aoWBwDLjrP4vyU/L09IdLRHQ+uuXA2NWLY8g3A7TuYukx5BYph8bibOn6NE+wADwBU9E+DZ7Y5t4rJ9QxZOs6r+gtCwSx2qD9W+kY26JsiuBkX3E+dp2MeEK9kCjF/VembJ0ORcXJWhUdfFOOfDr8fnvXz9hR+INeI1gVYqwojzAK95l3Ws9j/DGQP8AT2W90eeNXY/E9N/CubQ2Ze1AzfHtjv09IuWtiJxf4g6vUV6dD8tOt1eVMOBsp4AueO6h2zZjlY2WNyfL1t+rv/E+Lb96xfUHt0XwJkBjOqfVnY/pFTB8t3uilwRChzFwZu6DJpyjfY7TBHYGpgZOpswehJ25lo++5uKVteNT5EaiUs+fYCLEbgywbHzKK7bylq6hRXBJYQiYBBaMBajUEsODzL4ggi95MTV6gJAfmVY3ljTLiJZ7wr2upUjUBCkG7lDUbEYWFcyKoG8oCiOag3vvHhQ3PEEoN9xUBY+Jo6DJo6pGJod4lQQaAkF2b5mpcumu6erQN92xhL1iNwZwyQavapLYfbsJ3/v/AMMd4dSphDqEPecD1n23IEs5WArWZf7oPRLkQnZhCJBN6p5v1sy7q1wz1WYIabeX+6D0mEjVd7Qx1CnJp8TzGLruoxrsbFzVh68fzAYtQqa5+SWl/wAel1jttGLlnJw9QeoJ0H8xHVda2N8aXpDGrnTdHoBlB5iepyqhG/MxHIqYGKZdTAXRnIy/Vjlo1wZm9SXya9EuUcx2oabnnE+qqNq2hP8AWG0aVH6zN75V2/VFxwYVPLr9UyLytiPP1lgtaTJ/ZyOn1B1ZDUTMH/Vkv7TDH1XDYsGa/s5/aY11JUzN9T6fQSDuO0Sn1bGbtSJf7Of2mNeU6cbHwJ5185a/zOn1X1LG2FlQEkicTTPP81nV8NTwb6hJFGcn6utZFyqPgzeUY8GJz9K2XGVYmc+PF0cfN1DZVAI4irudM/SvZ928D/pp7cz0TvmDBdSXNw+msD5gHoMitxYmvvEZblAzYOhy81+kE9Bl11W0faKzq1wxvGv0bp8yJ0+Q1SmX7RCj7eYJPia8vSZGxggb95MfSt7dS7CZ+8FdJ0yupOQXJj6XVmYUdI7iW2TLq040IAjOkyZTlKk1OdvXtrwX0+Mr1QOL3BDvPTqrHErlTpYTzmTC+DI3Nt3E24PqeXF0yJqL4+99pOssHTC+8GEwozGnX4cijSdz2m1EyZFBRdvmcsFXfaHjw92YLfmW7LgFtjJ+Zm6jq+nyjcMD8TU5anP7a3/pr/SyKT8zHk6vql22I+DMukar1sF+TNSeiANLD83FuLepFe/KBrCi/iORUQUBUlrQoiVV/ExdY3UIAa/2i3z7VLyGgZicm52kyO0mQWTOfMSchMZi6bJnakUmdbo/pKYqfNu3jtNYW453SdDl6n3H2p5nb6bBi6VNK2fJMdsi9gBEvkBUy+mfYnyg8TKeoIygg+65ly9Rpci6MT07Mcuo7yWrI9NiytlIyudwKkfqLvecwdWEx+5qmLL9QJJ0byfZuR2ny+wtc4v1Lr1wYizHfsPMA9blGFmyHSgnmus6p+rzFm47CJNTq4HN1GTPkOR257RmDiZjtG4Wpp1efq62qdoUBNxGDcSuawYSmBpNyUYDG4gXe0gBlkQBcACZzuTUdlah8xeMbyVvifkfTobN8TXjxjIoLceIpBQmnFsgEQ6vgZxgHYUJeigYV3CAs1NuCkG2lhYhLjOMmt1MFsgU1IOoWBzvqF42I7GYsU1/U8quCRMXT2Wma78ej1y+mCasyHq37IP3gZfav6xQDtwJHafDx35p/wDNZfKiCeqyNw/7CAuAnkxq4B+Yx0n8fj9F+q55yH95NJbux/SaBjqFp+JXbn4eZ+GYYAeWaEOmUcV+s0BfE09N0vrWGf0+wscmG/rzJtc70nHAQywrryqTXl6fNiJ4YA0Yr1V4dSsizmNf0/6nl6FWCqjKx3DT1PRZ/wCb6VcyoATyLnizixvupr8T0n0DqsQwjpSx17kGp0+PqzqSenl/lfFLzes8uuHHDAgxyMuRCOexiGNHS4seYOg4vdjOpe4nqs18qXHm/wCJvp4w5RnQUGNN/wAGcAeJ7D+IWGX6a5PIr/eePM8mZbHr9yVK3nof4UAbqMyn/R/zPPidH6Z1h6P1XX7mXSJd+vknH3v1dT6z1od/5ZT7VPu/M5GZ1TGzeI3/AMxdR3J3MY30nL1X0rLnxk6kNhf9QHMx/r6OT4vjyPPk2bPMglSCafPGIQgiEIQQ4hod4AhLzA7v09g+AeRNZ8A1Ob9KbZwe283kTxfJM6NEB7al6R+DB7bSmB2N7znpoyld5KowUcnYwro2YTQlTq2lhDV3JfuvzLur8QaD0jdymDdowvVGCSQ19pQAJHMsOTvUhYEy9QXiZCQtn4h6t9NbCVqI2kb3dpsG3lfEEZAQABBYmwFG0sew8cworF3e8MKG3sAxa8Si29QCcaWq7lbhviS7O43+ZLowLupAge7lbXZkLEKCIFBaOxhNdiUrHYiQm23gNAsVUWyKCbEiuR3hFgy6X58iBOny5MLk4iRJnzZc6BMhujdiUPYPabhLTXfMv2s/K4tOoz+icWs1x8xIRgKh6t6B3l1fezF6t9mFgNq+IwkgiQrSyAeTMmLDnxL1ngwJdEG2lTyLSKsSgATuIGprNCQsdW8mi6tpAPniWprgbweedjKiyVA4lBFMvauahBQPmNXyHQFHEArd1GMvzJQ38xqBRLG8npgklRCUAbXcvVWwl1SqN8byFY2ztBuTQvTZ2EhxE9qjlA1cSA3fmNMZjiA2YQgiKCajzj3vvIy322jQilY/EmhQKjQlC+0hQ9hcaEHCoN6buCMKq2pEmnj2kQ8eJ34XbzLLRmdVyUCm4lYOkAtVX29yZ006dEtiys3iZ83WZcdr6S18TWVucW+wYOl6Lpm1Bl9Tz4hZszrvjzA/Bmf1P5gn+iPzLTpwput5b03s5QZ+pewSK8xWfpcmUffX4mqq/EvXXEz9nO9WsC9DsVdyZG+nE7hyAPmbtPeWtk0do+9ZYR0zirdto/p2yjJ7jazQ/t25lDEWW15PaWdWrJ5KdvcfmM6TpDna2Htmvp+iWg2QWZtUBF2AAnbHa39BxoMKgIAo+JTZrav8ynyg3cwZepAbYxrLR1mb00+6cnrfqHpqCG37TP8AUuuBOhDfkzB06N1GXU/2rubk/wBq+lZusy5Movk9prOXNhxg9pg6dxk+oKzfaWnS6xtaMqfYm1+TJ17SdWM56t3+4mpr6XLjJ9xofMU2PDi6cE1rqcvJkZ2O9DxEmtf2Oj9X61MlYcJtRyR3nJUQ3ANaZVe0zpJkYt3yoiRTRlo44YbRnoht0b9JpzrR07g7Ga1QTnAFORU0Y+oqGLGzRL0TOOpEYmXWaHMIbpAisuRUEDI2UHiIYMeYWTVG3NnmGgCDyYKihcEsQZl0tyNSnux/SaUcHic1cxB34jcecahU053y6O5WwIsdQceQahULpswIqN6rErpY5lcxHRnx2p3nM6kshKiEmVsDQuprOmtfu7w1HNyMX2PEPGBjQHzAymiBDcGl8ATLvyY32LtcgP4lG9qW9pY9T/Qv7w9fHXMgwRDEWC45xWPgwgyE19p8HaV256lMAhVBoj5hA3DrDek9I9QozHSvm63m/qiMmcM6kODwOCex/XacxlDDedPEvVY+ixNjdc6Abrpsj4nPuyWWuXfNtbPbmFZEVNW2sAbfrOT1eDAcRdG3BogDY/ibFzr1KdldDqIPeD1GDCehOUMwIbYBTVmcvin03WedlyuMcek2DO39A6ZgzdSRsuy/mc7DgOfOmJeWNT1uDCmDGuNBSoKnp55+3X1Y/k/J/Xz4/I0yLnWjswi2LY224isytjfWsfjdc6b/AHT3Piub9c6bJ1PShunUsB96DmePaw2899vif4nlf4kXEv1HVjABZQWA8zzfJJzf/r1fH1euc/TlCGSRVQV3j3x2q14nOvR8HNvWn9IXZdPNmp7TpMIwdMmIdhvPMfQcBydUuobJ7p6sTNen5evw8R/Ev07+S671Ma1ize4fB7icae+/iHo/5z6VlAFvj96/pPBTUePqZViGIsQxKwJeYYG8AciMHMo6X0r/AM1h8TqVVTl/SxeRvgTqizPF83/RiytCCR35lljdHeQnawP0nIwIBBkK6iQJYJq6qQNBigCFk3IrvGCzY7QTQa5UxSrf3SyPb8S13Y71IDyDvC4Q1ngRlWB2lgd+BCZSeITChXbcS9db1FgVQuC3cSB+rUt7bQWcbAiohNVHxLs8GDTvaBtAaquVqo15l0pB3lNTWpArmGAODvFaQJYDKxPMGjrfaWFF87wBdfMvUP8ATAMhe3aUQNO0AMgBuzL1DYCBdKfzL08CUdIr5kHYQoit/Eta/EEEg3chHu5jVWFBBoWRBBXUCdpeoqedoGiyd400xnF0OJRbxB0kQ1HtN1cLtV2u5asGsGCV+ZWgg3cammAhfzJpB37wLLEe3iS2B4MBgWj8QaBaCMhvwJWqt+Y08He3gwW9q2N4ktbXxLD9jB4EWNi94d9xARxI5HKwIHsyyRdwBuZRWuJAwtUWNTGyu0JU7kwshuih3hEUkjxC3bkVUW245oyKz3tvBhhLagalljvUpFyMaURyYcatT5RfcCam1fraSNR3AmjGmlbdwv5l5cpxD+gFYTI/1AvaZcX+Jr6tzjPbYVVF1JpyNM2X6hS6MmEj8TIcbMxKMyD8xoQad/cfmPtIuyEt/U3xM635h48ZI97kwyNvEgDaZi9Vi9020VaAqXa3tFoxKkGVW+8JowQzSzjHMWRR2l2y17toNFuaB2EhHzcpAztpG814emVPu3PiXnm1fYcXTh1Fivma0xJjHtErVpHiB6pJnecyNSHeoBtAy50CmzMeTPRIuZ8hZ1PuoResX0nU9aMYNtU42fq3fZNrm1/p65Wt8rH8RuLpsOAWqWw7nczP3kT7RyG6XIuL1cgoXwYebL6PShE+/KK/AnS+oZE/lG1VU5n03pz1WY5cn2JsJqXZtTdVm6Rkw42xAkp9xHmNydQr9Iqjbfibuozpiw6VqhMGLpznZne1A4qSXZ5Cc+Q+iBRs9zMoXzNvWCnVSxahyZk2nTn0BuhQhf2QdroRlbVNIvHobZgI4Y8I+PwZlKkHaMWm2Y0ZWK16VVLBJEX6eLJ9poxQL4uNxKZg3uT2sO0Jg3wFeG/eBpyqbXf8RqdVa04v8yF8DcFlPxB5WnU5gKZSYxM6/wBw3iQq8jNf6R+MoVpyGhZ6MUI7eBGHpQw9tGKGJG4Yqe1S9OfHutOPiSJ0F+hYKTpP6TJk6d03Wb068oacFT8zSmfBnFOB+RKz5cbF1LYmGqxOz03VL1GGifcIGf6djyr7NyeJy3w5+ifULoSnitnVjuIrBk5UwxmXqcVjZ+4mLVpeDlM4tz+Y+rQGJdgeeTH4qZAPEy7wQGwjFWWqxgEjagsI41YUwBEsCEJVZ2wMm+Jtv9J4lBgx0sNL+DNcHJiXIKYQ68fLeSLI5/eP6fqH6fIHxn8g8GZ21YTWT3J2bx+YX27jcSWTqZXq56nUbuo673Lm6cacx2yWL2isvX5upTTkIodgKiNiLEo1zJzxOZkX6zddT6Dj19dqP9ikz0DqQbnI/hzHSZcp2BpRO2R2M9HwT3Xyv5vW94Syh0+Zidzhf2zeV0kntE58QYXPS8LP1nUkfT3zKLdB/wDpnjOqyNkya3YljyTPYAnE9MLU7EHuJ53+IehToXTLhJOLJdA9jPN8vOXXr+HuXi8/lgxL3M0Kb2iOkfXiruDNWFbacn0vi5nPPh3foSBMbueWNTtA7Tl9EPTxKngTpYjYmXDu7RkBlKngip826zEcHV5sX+hyP8z6TPC/xLh9L6zm22enH7TXLl25QhiAIQmnMYjIsRgEqOr9H+5/xOrpC8Tk/SDTP+J1C/aeL5f+jRbcyqve9pQcVvLQ3ZOwE5GoQSAJWgeN5Dk58SI+1waIfAlla5EBchVrML1LuF0JVRvUFRbXUYWBO+0EkEkLtJ5FgbcQrraADtzC5W7jyjKQRfiABxfMdahaJ3+It3AFDeaFsNA8wBiZjLV9VbbwlyENCeAAHuODCYEVQG8Mkm+5gEVVbG5cPAaYtVbQrP6Sxk0HzIW5I2kxPCHffkQsTDSykcihBG63xIPbVd5RHSh/xKB7g7QibNHc9pWit/MggA5JlE2auhKobjmWum95PIoDc8mEV+dpYIW97lOTW24hVFTp2P6yK+kUZer28wCN4DFy3J+IC+0EwlO0IjHfeQk1d3LI78wVNgwq1ycjvC1bjfeAEBYkGWRTAQaLUp7bwgQRxAC6TdSwRVEQup7RyL/EohTBN3K31cQaJEs3DVfcTcAMdQ22hA7m+JDUKHVzKquZQ52jvSzPVJYly1fZZJ4lBHF1vNHp48Z/rsV/EI5FC/8AhXS/Jmpxfy1OaVjwF93OgeTH4cHTqb9Wz8zJk67KntzIGB8TM6tl3xhkB7Tf1kakkdXN1GTGCMKoy96nOyOM7V6TK3xIuJkUE5CTGDYE3M3ovcnotMDA7u1HtcP0wrXd/mESR3l67Sq/WZvVY+1qWBt3kABHNGCdpYJ8TLOrVLPuapYFbXB0877y1IJo7GUQmuJL24lhBe7Rq9M2UULrzLJq4zlD/ad5px9P6g92wmrF0a4lttzG2o2qdeeM81qcloi4xSjiDkcA/MJnABmTJkFmdGh5Mt95kfqGOTSsW7OxscQsdDkbzHXeJavQTZJswgvt5kJAgmgvxONu+3O7UA3oGKz9Riw/e4vxJkyLjQsTMePGpJzZaLc7zXPP5qzlm6o5Opxs9VjXgeZrwqvS9GoO1iz8mMAZ0KImzcs0o9Mq0+Zy5Xi+BN74xpnK6/6uYaU7L5lHNlXDsuhTuSeTJkzB8pY7gClEXnznMwHAmpKpDan57wHUKK7x+gn7eRLTAAdWQ7eJ1jF9s+LCT7iJbaRkN8VGdR1A4XaZASzSo0esniCciHtBCVyN4em/gSt8/FeleqwFAXANneqjQtdoQHkQ7z4J+WYo0oo016FlgKIa/pjIEYGMRWHu32mkAeJYW+0i/wBMZsZzlqo7mOOXPhbccRwQ+IQxwl/jSkjq0yDTlQH8wWwKfdhciOfCpG4sRf8ALtjN42tfBlcOv4/XPpMXX58Hsc2Oxna6bJi6/px6iizzPO9SDqUkTV0mZsHUBQfaQDDhYd1n03J0uT1en9y8kDkTH1ADVkXhuR4M7mTqf6JyDxOXlKZFLJsW5HzCRjRb3M1YfbQ7wFX2N8CoakLkX9pHflpUQwJajaGBI2oCXxLqXUooS5KlwBZQwozHkDdMbG+Lx/pm2C62KO8Nc9Xm7GcEEakNgy7BG0zZA3SPqUXiPI8TofTca9Z1OMLupNn8Rvh6+fklmvR/Tun9L6fjXhiNR/WaseT+1paOAdJ47Ssid56vj5+vMj4ny9/bu0bjgdoIFqVMpMg1aTDHM2xHP698fT4Wy5OB2HeeQ+sdbk6xUZ9lU0qjtO19fynJnGIH2qLI+Z5rrTQVP1nk66vXW19Lj4px8e/kHRZNOcL2badrpV9+/YzzyGnB8Gek6cUoPneZrpx3nGOr073U6eA2BOJhajOt0r8SObXPK/xjhrN0+YD7lKn9J6vmcP8AizFr+lh/9Dg/8Sz2z16eMliVLE24jEaO0UI1eIR0/pQ3Y8zoFrbx8zD9KHtadKgeank+X/oAo3F/vGMVK6QN5QWmomhINrI795yUutqMgdbI7CCx3qT0jtW1wmCJ3+JRyLv/AIlEGiJVHbbeAaMpBHiQMpbmopgRwtSgrHkVIh/cjmDqYAjtANir2kAcElWlBr1anIBkUML2NSZc+H1RqxqVbuNonQOByDLbFjOKid/E6faOn2hztgxgOMYOP88QdXT6RkQFlHIuJCAJpO4I7yvQCLSneu0uw2NajDkBdHb8QfSXL/5WWz4MxphyJk1q1eRC0Or60NHuBH/kzmn/AMvqc6ci6vEI4HNqWUHxcx5TmZg6qwcf5hDO+UAOGDL3Ev1h9eWk9PlAArn5laMoIBQwB1LuvpspHhpadawX0st32Ik+sPrBMjCrBBMtAV+8GvmTH1j6jjcWOxlr1zJk9N1Dp5Mn1ifQsjc6Wk2riNfqguTdVZD8cSsufEqWiKR3EfQ+pQHPaSyboXHpk6fJj1IoLDcqTGYs/SZB9mlvF7R9D6ViRTdVcMKwUzSr4HbSE014MNx060HsA97j6L9WL/MuyV22mtl6bGt6S6ebhpi6Y4yyAt8EyfSp9Kw/2izKUHfwZvXF0mUirUjtchx9Or+m4K+DfMfSr9GIBgN5QYEjY3NuU4MJGtAV7MDLGTCE1YQp+DH0X6Mh2kC3NSdXgyE6lVW81Fv1/oNTqGT/AFAS/Q+gPQyEAhCR5ljo3Lfcq/mLy9c1a8GQEf6TM+T6gcv92lxL9IfSOgek0+5nFfEAfy++l7bwZy16nqS2wLfiFlw5chB06T5BlzmLkjb/AD+PE1PiA+YGXq23yYctjwZmHTN9uVy3mMXDjxjZZL1In2k9KTrs+YlXSx8yjhs3p0/gx1EKKqXvqEzek+9AEUDufzDxmvxITdg8wr9nHEwz5Ab4uQ7CR99xBFkmEXrayK2lBrOkSwWNwNDDepA7Uox7/dBDmoLfZXfzKogADeMDC5obxgGrjcysfTPnNdp0cPSp06gkWZvnm1qS0np+kZiC4oTfWhaAqQOCviKfPU6ySOkmDfLSzLlygHY7wM2YUd5i1l2J7S2qZlzMWobmLAI3ayZYIXccyMwsN55nHrv9Od6/Sw6twKEApqa+YZ06dtooZtJ0oNZ+JmeUy0ZTxE5shQBV3Y8CG3qt9x0D43MAYtNnv3JmpJPKyEtiAXXmYkCMx4yAHer5A7CKLerkO9InHyZTVQvUT8ma82Ne2jJnCDyZi6jK2QmzQjfSoan9o/zEFx6h0ClXuRcvMkIIZMOPF7d28kRCumM6qDn54h+mcjasm/gGQ4wfuO3gTpI3zxevQRl1PrqhxK6nIQsIqgYAXvJkRX5HE6SH9HVrJjxFzbcRpUJwN5ZfTtVSXcr0c/HzIXqY8SgchMaEveFsIawKq35hafmUXMG2Mij9o+ZYcDgQArGX6TQeRepJ6sH0vLASekv+sQvkxcsYMoMT6K9nEsYfDiGpa0agymWnEUuIr3uHjuyDDS2xqw3FxWTpzqDp2FVNFy4Y7+Lnv2zNkdOn0MdzM6kDk1N2TGHHG85mbUmTS+w+JXg+T4b8d/w13DMFxtY+ZpxYtRB5o3cb0uLG/T6kAtY5RInPlYEMSgIdSOigJKlyQKklyoRRMqQyjADIoZSCNo/+HGx9J17YXAHqD2N/xExeUNs6GnU2p8GXmzfKdblx7ErvX7Q1a1ppk+ndWvXdGmThuCPBjtZ1gHg7T26+fYrOhWmHaNx5NePV3HMoGwUac7r+sX6fjNG3f7V/5mO+pzPLfx8XvrI5H1Hfr8297/8AE4Ofp+oy5mPovudtp2cTetkUsbJNmbmGwoTw9d/Xw+n8/X1k5ec6f6VnfIpyLoTuTOyFCAL42moROYe65md3qvPzRYmozpdI+85KGjOh0r7idHR2ENiZPrGH+Y+mdRjG5KEj8iaMRsQ3XUhHkVKlfM6qWIzqcZx9TlRuVYj/ADFidI4iEcm6xIjsYsSo6f0+xiYjzNgyNf2zL9O/8ph3ua9wARz3E8Xyf9UW+S18bQEf2/dKDEgmtpepQeLnMQEVd7xqkA3d7Ra0YRFr4gEXU7yF107ShjUqbMELR/7YUaOG7QywFXFsirwZYoivEaYs6Tu49siaCSBtK2K1KXGwApoAqQBuLlHQO93AK2vO0grTffipWPK9FjUt1Caq5g69PtK1DxAMje4e3eu5iKFdyPnvCWyCdINbQdS6abZhxLVmZTUogYrRveR3UKtiiYOhl3O4MoqTQMmi0ILEAbfMIsFvazBXHzfMZiVV+8WZYhakFoLr7rreNVfdsu54uR0YWDseRCklFJN8HeCMS6jR2MZoOk7b3vBCGvzGr5UmFVBoUZRxWdS7GuYy9LAHmM0KF1A2e4jU8kjEWU2abzJ72xlSbH5jDVyFV5G19o+y7WZRlx37rTwYCtmxtrxsQviayN9IOxkKBQZftV+1ZsjZnGtDTSN1Gd8ejKAZoOPfbaFpVfcPFGPsstYRkzaNLsCp7GUiupLDIQPAm30lLWRtK9NVujtL9jaxNj1nUzm/iOTGpAUO2/maQgC7oDAKLYIj7JtCvT4kOwB+YZVFU6VUVzJ6Zu+0fjzYV6dsT9OC9bPG6hONq4l67HzBGM7HiUcfurcTIIEc37jzGe0geYllomrqUynbxIHALWx4kZlPyYkBhsBDCkbmAQPujGTeiIu1XeGzs4G1kSqorR23EHTdsNviQ5GugIQyLqFrch4AKBHzGlKXfeJy2CABtfE14sDZjqlkMIXEzkACzNvS9CR7sk1YcK4l+YZcVOk4kanKKFQbCoJyA7QHyrUzZM1cTTZmV64mXJmKg9zAydRYriKLX3uZvWJbin1Eb7wV4riFysFyFnK7XPbVk77ftKdwq14lbXcHJTMISRKOXnZfAjE9oIUVALVS813hhx3uzC6tjqAJMXlYsAo7y9VUJQNNZ7RPaS38kkemKr3kwdWgkLue58RjGiW/aL3caEFDvOkdIXkZDtepvJ4EoAFfC8/kx46ZVGpt6mdmvjib4krt8XM7qMYDGpCYrI1CdXq8SLQ6nJ8RkDEKxjyd4VwT0DKoK33EDGO5hZj7DBQ7DeVm+xFjAN+DD1StZgBqrsZXrBe0ZrMrV5hCj1LdoPqZG4BmgPXYftCDjxUJlv5ZxjzHtX5hjDk8j946/wDuIk9w4poX6gGLL+ZNOQdjCD0d7WMVz/a1yN5C1bII7GxLX8S9e/uWGgW9oakXcvvLK1IBDaA3FdV0wz49vuHBjSsitXMM9czqZWf6S7Ln9NthwZvKaWI8GKxYlXMcg5MdzD504vPVi1lypJGklSSoFyGSQmABlEyyYJMASYJMsmATIjT9K6w9H1hxnfHm/wAGem7D8XPE5W0FXHKEGezx5A+LFkHDCen4utjyfNzlH1WZMGA5n4A7TyfVZ36rM2XJyeB4E6f1zq1ygYMZsLu1f7TjobWceuvtdfR/jfF9Odvtp6NdNntNvbfkzNiGnGB53jRemzvPJ3d6ef5e/t3Ro1XtBymxxKUkHcbyzRaiamJXKXyUJr6ZtxMnDER+E0Z6pXeO30zWBNMw9I1gTcOJpXgfrmM4vq3ULWxa/wB5zwfmdz+K8Wj6mr9nQf4nEqdJ6cb7WD5MdjY9hFqvxG4vxvKy6X08M4Iqjc3iwd+0x/TMnpswIsmdAupY33nj+T/pfBB1FjpHtlkpp06d45mCrSxY91nmc1KQEXtvC9S7TvG6bo3UooCTv+sgEm6A7SKGIP8AiHptQAe/MjKeAeJUDbAkFbkstvVQintvUQYIuud4FEErffxCANiuIJDh/uk1MONzIFhDw3Enp7GrB7XCLaahu4O4lTS04bUL7bwseEitwDzYMim7/wBpd2gVd6MJuo41EirgAEMaOwls7E771L4pviDYEnUK5qGPclttpl2MSj23feR2BPiAOk3ZMYE1Jr1b3VGASC2x2G1Qhk2P+kRABar32gHKTW13G+wDSV3JkIx6dj8QFqdQO1SxZW+4hBRqG9/iEwU7iAJUvxzL9Mqtk7yyfcSNu+0ore5NXGhdWNxUJhtLJ9tUf3kvYjtIoAF1gHeHsbFX+soqo35Mse07d5UBro1UIrtdbSwqjmyZRrffYyWC7WiP8SjWn4lqBzIxCLZ7wuoFtQRYErQODCxOoFncQyhZrBG8oXXtrgStK3LYENuDxKoHbi5EWB7jR2EsG2uBwT2/5kVAGtjtIonA2YgwStqJZ3FkyhquiYKikIwB5ll6J3vfiQ2L7/IlMtLfeUGArb1IaJq6gKT+JVEtQ5jRZHtobwlQsAqrvG4sJI4qbMKrjHG86c82tTkGHoxsX/NTXQUUoqAcoqJOauZ0zG5D2JC3czvk+ZT5xVXMmTITsJNUT5hfMQ+fcA8GQKS20HIu9kGc70xev0lhhudpAANwdvEEKRud18SV3uhM6wMNpeoLAFvdtL1CxCZ17iNEGNfNyHGNjtUEP4FCQNVb7RoaMa1fMEpRGkfmUGI77S9W2xhVlSy1W/mDoB/+ZWpueYJym99pF1Zx6tuB5hnEqKK4+IIYaeZPUNbChLv4TQ5hoxN8ipzXO83dU/8ATG855Nz0fH6ez+PM50JMS/udVjGNReEaspbxOjr1+mj4lXIYBMNhzNSGLVxXMT1WS2Cg8RGpvMrzdfJnTdrla5i1t5l62MM/2tfqSxkvYC5mx48mVqHHczdiKYBQ3Pcw6cW9F6m/0n9oPqgfE1N/VHsajMx6R2f+oZG+pZ6T1h5hrnXzCXosY7XHdL9IHV51xIdJNkmLZJpnc8ljIp+ZCoP2mjKfpDgyHHlBBEF8GXHuvuEuE62aP1WxmnG3mPxujkFTR8TIueva428GGuNWIOJq+DI1OnQHElReBmUaXEaRDtPKDeCywhtCMoHGe0aIkDS0dI83zT8ruVKlyPOkkkomFS4JaCzQC0iCZostBLQC0AiYJMHVBLQis5/pn8Tt4PqGn+H8RDf1a0j4Pmefzv7DJ0YrCDfJlluZF44nXXk/Dlb1m1m75uacaXkA7CZFxln25nTx4zjUcWe8z31kd/k7+nOGe0DiFqC0BFe5u+wk9288zwmM29yZGW4s2K8SkYvkCkGATG94eM1KA12qyY524vjHTj9Op0T2anUU7TjdIaM62M2s6ujn/Vvor/VsuLQ6poBskXzE4/4MVd26jX8VU6PXdTl6TB6uJwhB3JFzkH6t1GdyV6sgnsNp24mxw78V0cf8LdOlA4Vb5LmbF/hrok9y4kvwRYnEHXdcDv1GSaMX1HrF39dj+Zv+tn7xo6r+HTjyHL0g93+jtOd1PTZemcLnTQSL5nW6f631CkDKFYeRMf13qcXV5cb4WsgUfieX5vjkn2Pfpz/bpJuV6gCgDaAclbBZdpVVvPIC1+4DzJr3qCdJahB0hdzIbTdSgXd/Ev1Rq345iV2JbtL9t3dyg3ynXxtDGQaRtdRDUWNcVI2yCoTaf6yH8ytCs16uZnS2G20MGj5hdo6oDUOYIPu09hvD01S3R5EhF0SVNSpgBWs6SSp88yA6eNt9owUXAoLcj4692+28YYGjTnxuYJZQo07jvfaW5tdgYDG607eYMMLKVUXA1g3XIkyVpFVR7ygBpK1R8y+0WEuyG3EtW5HaCGF6a3lrQWq3k9A6OsGxUAjSb4MLEyqGsfpIT7qsGx3lVTDgJsTvUvf8yWRV79xUtrZidNCTBVA/aTY2MEs4HEbiCgamG8LY3sOYxCPcV+f9oVXVsfxLJPOnfxKXdjXMKsNosAfrCY7V3koMp81B7/pApWG4IsS2pjYqUqAHeVQPaoBA6TUt3DUCt7yitjnYQmWxQqxAAnHYowro3qlBaNVUsg0AKvuIwQkA/BlaQwvVUiqWUqwG0soK3BEYBKkLV34laH2sGHRob7CRjdb7TOAGJFDvIG3+ZQx0xOqRVqyDf5iKtaJ8SwVJ8QxiLEACPTpKNtNzi1ZCcaFieZpxYVG53MOlQUIOoTrzxI3OTtQAineAXmbLlImmjG6jciJbOWahEC3ePXGqqS2xmb1jN6xKPJ5hA7b1BFXV7fMMIDZucbdZ+2oRZ/8AaCW23N/EhOkkjeCbFseJlNUd+F2lXZoLQh6qs9jIKZqBswoAuqx4kK70DvDWvgHzKLFQReofEooIa35g03B3EP1NxQh6kPPMVMKN7Gq8yiBq+6x+IZfkVv2kuuwIreELBK8Q6vkSWDuVlhbO0gA1dAQwPaQeJYVSOd5T4wB936SwYetNMF8CZDG9Q+rITM7GezmZH0eZ9eZAZW2h9Mv9Mt5mbK1mptX2oo8CVOfPQSYt2oGExiMzbVDXVyMrksxJlAXCaFjW5XjzaiYyxqPXCP07mNRAi77QTqynSg28w9HPxyQJcKNKbCHiwM252jsfTrjHFt5kcONwN4dJz+xADF238wxkuCjFtnWEcVQ6z/BgiuJ2/wCHsGrJkzHhV0j8mcNVJIE9h9M6b+V6FMbD3MNTfmZs+1nLl8/f04tcz690JbF6yLZXkicLCb9p/Sev6zUuNgNxXE8c/szttVGer5efGvF/D+XzeaLJhR9mFzM/TPiOrESR4m3kXLBnnfRvErNh6kN7W2bwZrVtviIz9MuQWNm8iJxZnxtoyc+fMhLZ4rfVfiXAxurQ+DDaj5jF+0QTDXYCHD5/SqlSyaiy0jyiJi2aUXimaQWzQS0AtBJkFs0WWlM0WWhkZaCWgFoDPXMJquofappxLpxIvephT+tnVe1zt4sJT3Fal6v1jfHX1l6XhUYhqbmOGS/xF8g7VLB9s83Vtrj13ertNQ9htIdPYxWqqk78yIcrV8iWGtrAEVqFVzLLVKHA0QV5ljZ5m9TYwsea3AM1xutc3y6eA7idTA3tnJwHidLpm2nd2L+t4/V+k9QO4W/2ni0d1atzPe9Unq9LlTnUhE8WMZKFgBQM3K59tXTfUdAC5lsDv4nSxMmVdSNqBnnyhMLGMmLdMhH4nSfJZ4rleddzLmXCCSd/EwYs7NnYk/dMuslrdiT8yw49QEeZj5OvtMJMdHarveBe97VAbJ7RpErGSTRE8IMbHmEp1WAfiBagXIrKvEIaAdBA33qShZBr9IoHUSRxCDe4eRCrcEdtpWktW9bQiwJIJ3qVsAO0iL0lRfaEijTxuYv1LI1ccQg3iUWps7m7hCzZPA2kCbj5PaGVGo70DtDRQ2O/EttQve+/xLbHR3kodrA8QBOT7dXeXqB22+IbICg7kQNKH4IlECq19wBcJdIB37cSDHRO8Wp1Edh3jENIUqDQkKgNY/MgAXgLUhK6zTbQYKlY35glVtvd2kKKiirJ+ODIF2BHJHeDEXGwIK71LBIN/wC8mooFvk3I51KNtJqUDkJXT3WQe9AQNvEholQd/gS0agTpqRF6gDZ4HmLTSclja+8MspW7pb3EJCCuoIIMCUpjZ/IlBduN5SKcjgngGWCxYqNqgE+nRsdzKDe00NoGncm6JkTGTf8AiAwVpI24viDQI9p37ywp1UdqlNezDaEDuFJJuWCav9oTFCi3sR3kOkCw28Yqe7kjf4lFmIAI2kZjrJGw8QWdthUIhckUJW/PmMRVBNywmogCyP8AaTAvwByZoxYXejVCPwdKAdTTQdKjadOeP26TktMYQfMt2i3ejEZM06+m15H3iXzCtojLm5ikDPJV08dRTSXqtmg+kEF8w9KleZz66/TnelrRXYVLIW994IDfauxkVa1HvOesCdNhp4ltaHbj5g6wtdxwYS+4WDx5lIAtYNcSmAHJuG4A4G3cSjo1jSt7eZkUCCRKQgOaFH4lf37Gpe4bmUEyrYJlHTpPb8S8gcKCUYD8RYU7nmFW1q1XcKu4/EgN1tZlb/gQK0kt8DvCQgG/0qC2pCWBBAmXN1qYxtu0s4t9N8cXr021QJ2r5mXJ1uLFtz+JhbqcmY7saisuO+87T4p+XefDM8tLfVVvZP3MtPqDZiQFA25nNfDH9Inp42Y8nabnHLXPE30Y53icjbQ3aZ8jTbr1cViGvOo+bmxzMvRi3ZvAmhjtCfH60DGZ8hswsr0PzFwx3d8BIuaMK+mNTc9oCLvZ4mrDiLkEj8CDjnzqY8bZjb7L4nQ6bplZghOgHgAbmbem6Vem0s6eo7A14WMTpjr11oYcAHmY67+uuv28eGY/TGLEK34vvMx6LMSQHA/O06aORlIUsq8b/jmKy9IuLpmyZeo9z8HktOfPfWfbr8k6tuOQTkRqO8bjcOPmCdYPNiWOdhvO7t6dH6T0v8x1iAi1X3NPV1c5/wBI6UdJ0o1D+o+7fHxOhrE6fBzt+75X8z5ftfrAvhVxTcTyv8Q9KmDqlONaDLv+Z6z1BOB/FFFMJ73PR355ef8Aj3PkjiYzaCXA6fiowzxvuz0scRWfCuRfB8xgMsQWax4cpR9L7EbGb1bWnyJg6zGQwyL25h9Hn4B/EjHNy5W4bqIRNRaGmYftLYw4/PfKmaJZpHaKJkeYRaLJkJgM0ioTAZoLuFFk1MmXqCdl4kzUtaHcDvEtlHmZiSeZJv6sHHN4i2ctBklwb/pWHXmLnhZ3A4Iqpzvo+N1wMSppjYM3k6dp5flu9HQqvYcCAV3oiGjarsUalWSOOJzYCuMg2eJfp7WRD1WaB/Qw1JYe7vKMxxuDtxFhyzMh5E2EA7A8QdKi9t5eepBjdW7XXEvBiOu/E1ldxIVF2O3M6T5CVrwnadDpjOViyULJ28zX9P6rF1Gr02vTzOj0usCCKnlev6b0s+VK7kj8Tvfz3TepoGdNXi4v6r0oy4hmTkbN8iLuax3Nnh5psRIGkEmAS4T3Cu206ITRcEoW2oVzcx/Y465Zu94xVZd6qbsmBQAWUAyEAGqu6q5f7IaiG1G28bjNA7cRYDayANhLVWAvgmcfyIVDXWwk0UtDeAbH/tGqWK1IIE2NbSaV5PMpbJq6HmUTT6b1CBZQagbuSwzURdQlZKJvfxIhUe6pBZCaQCvJ7QCnZYwkWKG0gfTf5lB61obkE9oSlRYNkkbSjSkUONpHPt1E18VJGtFrDnxJjYOKPMBGOohaMYCbI233lCw4XIQRe0INquxv5lFt67widhdCEAAWavPcQ9PJseDI7AMaO0oOtDtq8yggAo53glaBPY+O0VkVm4ajUJAyimbcDvANUZtroCEQPcWPxEnI5bbYCMdgRWxNS6qkRRQbzcNk3Bqx2kAAAoqTI/trSfzcbDA2Fy6uKk1a3rSSPiEcbOLB47VvBCke4tx4kMC2MFh2/Mp9YAXTQ/MNiSL1d7lM2obcjn5k8IXqZRQ2uQl9Oocd6h5DsPgVRg02o3tUAHaxYP4lr1LKFBXc7EQ9AU7biuJCikqRtKYHW1G9iZEJI07V8wsqbm9zAQNjZSL8wn1oxW3eUVQ/tBZmBsDa95NevZRVnaEFpdrA/eEqMdNE3GYMLPsLHzOjg6egNXImpzrX11kwdG7btwe034+nTGOI8AAbQGapuTHScyF5KEx5clGOy5AL3nOz5bJqa1RZMnzMWXLbUIVs/mCMNHneS9YzbiDGCAXjtKrpCmpQF+1+OBKu2C8/BnK3WLdNIFixI9CtFXFjLudpMb2Ta1IyIlrB4PmXdknt3glqLAcQEYigxgaMgTHuo1A8XBXZhADWpHKjiQsNNVXzAJm1t4lFd75PxKpQhghgCNt5BNm2XmTSwq9jD9QaiaqAW1dto8DTk6jLkwhWcsviK/ssC65IgIVU0zbdhCWk3F78zc5vXlvnjrr1EV7PuETlyjFx7jG6kH9wi2CNsDOnPx/mvR8fwXf/AE5vU9W5scTIgbI06mfo8b7lqMV6K4VsEEzt6d/pn/wGLCQN4eRFA3IH6zNk6lvMy5MrNyYL3JGhnxodjqPjtHZDSgeBMPTL6mdfA3M1ZG3hnnrZpbNM+QxrmZ2NmHPutfSCsRPkw3NCXjGjCo+IjqHpaHJh1/55Z8j6snwI1BYhYejZ6bIdI/zN2LAifYl/Jhjjjq3aVgwk7kbfM1qFUc7ywreBLo+IernnHRx58GXEuJ+oyKe5qhIcSYWGbH1WpAdxe5nOsdxUhF8Gcvpd9n0jfk67Gr6kxF28tMmfq8vUEepso4AifcODLD3yJucyE4kupXidT6J0Hr5vWyD+mnHyZh6Tp26rqVxJyTz4E9dgTHgxLiTZVFfmMvd+kcf5Hyz4+VgG4WgmGGUwvxPfJJMj4dtt2l+nOR/ESD+RLHkEAfvO0SQN5w/4nDDoko7axcdem/i/7jzvTn3EfMc3MRgNMfzHPPE+/wA+lHaWJR4kU7wqZFDLOdvg6jT27TpczJ1+P2DIOVkY7njWxG1KrfpGmYujyalK/rNgMOPzeZKTmShqmdzOgQGUjzOT1LDE5VjxJXmEzzNlzhe9mJyZ2bYbCdb6B9CP1Fjm6jUuAeOWiT9s+3Fd2c7mBPXfX/oPSdJ0K5umxlSjU25Ng/8AzPNHADwam4l8e2aSOOA9pPQaAmaOi6c9R1CoftveUuDyZ0OhQLkFCqEnXiamupoAK6dgvFSmFud5RJ0AiQHff954k1VHUCDCUEk7yEqDYMl77cwmhyIzOCO0vHr9Ue6pe+oeBLVLNiAQosWNj8QQW1m+Iag//EOiN6hdJbUHBA2MrVbeI0kNtx5kZFo1yJDHL+o9YQzYUPtr3TPi6/Jgv0dK2umZ+oIbqHHzB0kcCe3meGp1YNcrA+4G/M7v0n6ycanB1BLYipo+JwRxuCISKRdmvBmsSXHbwZi6A8mNKkDfmcrosxxvu2/+86ysxUEHmeX5OPrUzQOTdkX8mVpvn/8AiNuls715lgA8bXvORhX2rzfzLFsd+0M0TTChKOgsoG3a4MUArN7v8QboUBQjdI23r4g5GCUCdrgs8Ab7aPMoAFeaMLXrah+ksYyeOBHlAL8C4QJ+0j5hkFFIG/4lUR27cx5TAWdI8CWpJsmS99xUsm1sg1IDD6t2FytQLWxO/YwkUKCCu8mwsgcQuiAAGzfrKOMA6tRuUq2De3kycMK3Epoxh/uvV5l6ELH3fpJTDe6EnJsrwOYXQ6VLavEtVTTq3s7iRVH/AOXa4ZNvoocd5TSsiYiAb77bwlcsN1GniWyp6Ytb35lkAIaFCQ2IVQEVtFlNPzv2hbEjttUNSoYEbmU0LYygBvY+OZQVkxje2O53hs4BI02D8wXIAFjYDcSrKsXsAN6sSFBkY6CQe4MXjye6vcPEbxuLJuTVAuJl53IlFBqNADbuYbW5snY94IV1WyQSeYShbGz3ZAoSjjOkWST5g/1bqjp8xi6mXfYcSJmKFUbu6lsQAu257S1sbdoRAJUEdpdCkY3ubIkZtJob/wDEvQQSum1+IzD0bs97/rEhhKYWZ9NE3N/TfTSTbjab+m6ZUALDeatQHE6znG5yzL04xrQEuqjGyCZc2WppvDWcATLly7GKyZ9pkyZi1zNomfNd1MosvvDGNyTcE4yreTM3r9Od6GA2k/8AEEatweIxF51DmWfauki7mWSzZr4kNE0179xG2ARS3Ut1Q+7TQ8SYYWMSlQwa+0BkZOYwHSpVRsJAasMtg8XKmFooY8kQzQB238+YJajXccS1x5Mn2qxPwJPNFKwDA6bkZgTVbTSnQdU3/pH8naPX6PlY2xVR+Zv6dVZK52khduJBa0TZnXT6OoWmyn9BHj6Z045Bb8mWfHV+lcACifPMsY3c+1SR4AuejXpOnTjEv67xoCqPaAPxNT4z+t4rrvpn1DJnD48T6QNq2qXiHUY10dSCGntDRmHrukTPjO2/mdp4mO/HV5eeVLjPtXc1EdS2bpWKNuOxmHJ1LN3Mr1z5JmtmbqFXYGzOfnzk94Deo3AMQwa/eCIce/l3xFF7gEkxy6IaqCQBDl9bTOjTRiZzsW2kdt4xzpUKO0Q5h2z6zC8hi0GrIB8y3NmM6Zbyg+N4cffTW5oQMIVshNWRxKymaPpHS5eqyFMK2Sd2PCiHe2b5aOn6d8+VURdbntO7g+hppHrZWJ8JsJt6HocfR4tKbsfuY8ma4Y6+W305n/ROl85P/wC0Tl+g7Xhztfhhc7MuRmd9T8vJ9T0PU9N/5uO1/wBS7iZSL3Uz25UMKInJ+o/Rkyg5On/p5PA4Ma7c/N+OnntVbGTYyZdWHIcedCjfPBm36V0g6vq1FWi+5otya7faZrsfROi/l+n9ZxWTJx8CdM41MrTqUVAOpZ6fg4+vO33XxP5Hy/2d/wCCOE9jIFcd4PqsIWskTs867N79pxP4oJ/l8NHYv/xO2VNbTzX8TO2rFjP27mZ79O3wf9xyen5P5j3mfp+00NzPG+7z6VW0FfuhwRzCqBpoTqHxsp4IgE00YpsSDndExXMFP4nTBsCcpv6fWt+Zv6d9anxcPNf+LGpTEZvo+X6lnHoMikDfUSI1eZr6LL6PUI/a6P4h58V0H8JYcTB+ry+qR/YooT0eLGmJAmNQqjYAcCWNxcuFzGb6rh9f6b1GPuUJH5G4ngDPo+UXjI8ifOcgpiPma5c+wypck05oJs6NeT+0yKJ0umTRjFjci5z+S5yG2DY7wnUFPaagAUt1Z4h6GYfbV955RWkMCL/FwV1DkioS4m7mWBV7g/MLgrqiw/aQNQNNtAJOmiLF9oIUoRqBIhMMXLQPmoaP7ASf0Mzll37XxIT7udhvcYjR6lNxYMpmKgkDmIQ7lpQygGMVyetQY+seuDvAv5qaOuXV1Ae7BFRQQnnievn0KVq+ZeqyKELRXBkKauZoRwSoI2InY6JiemSzvOUvssEWD3nV6UIMON0O/BE4/L6Ux9RXYfrIuTgEH8wfedyQBcgDEkEgi55s8oIsAt3zKCqTZMohVPxJeoneMVZIPB2g6g36S6J4HO0r0jY7HuIwFS6bAH/MIMCvO3iAUZTRkNAePxHpDRkLC+8mR9Ib94kdiOCeJeRmNyLpi5PcPBls1EiqETqrSF7wtTZEYVvfEqac2ZBuZQyWbPHiTJisfaD3MIYwuO7qoxMDqtj+LEtQTuQfiTHmAxn2gqTyeQYIcnbse8YDfhVVh5k1UBZ3+Iv+4Cq8sZZ53G/xAbjoZVXte9SmLFy+re+IAsZLqpZBAJ0+6XAOsldB87SanXcnc9u0gphRFHzDUFiLNn/eTD2Wrk3q2Nw107+4g+JTrpfetu0AiyXU3IYMswFmuNoYfWp2/Ii92Ow/+ITNsANlhUu7A7GEHOrSwgJqogih+OJCNiSeODIeR6iT8XIGolSbI7QftXntFDjUefiDWjX7hphavYdtpmAIIJNRwVvJ37Sr7WrMw91bS1xZMjio3B0jMxLWLnU6fp1xqJrnj9tSUrp+iA3YTTS4+0YWAETk3nTxHSRbPB9QxTuAIg9RGqbly1MWXPZky5SYhSjv720jzVzNqW4j5RW5/eLbKCgKgfJkcBzwT2lriU47FA8VM2uf21YeltjR8QWyK2/c7yytgDx5kVANxyOIZQ5CT3B4lBmU0SN/MIjVyeexjHxqzAfbQgACW2O3eD7vtuXiUs4UWSdhU6vS9AFAbNuw4E1zzempNYMHS58+yL7fJ4nQxfSEFHK5b4HE3rQFAS7nacSNTgpOj6fHxjU/neOAUcAD8QblEzXhrIMmS4u5AZVwdyiYBMhMgu5CYJMq4BXKO8G5VwMXWdEmcGxc5jfSEU7Cd4wCBCuL/wBOA7ReT6ep5E7ZURbJA8z1H0oblRUyJ0rYMmpjsOJ6rKq6STsJ53r8wfKdP2jiWNcc+dZXayYljCYxbGVrqg5M09MuzGZwJ1PpvRZerZcWMc7k9gIZ497Q9H0Ob6h1AxY+P7m7AT2fQdFh6Hp1xYVoDk9yZfQ9Fi6LAMeIfk9yZqqGertVLl1JUyiCWBIBLhVypJcDn/Uvp2PrMRVhR7GZ/oaDow/SuKy86j/cJ1zMfWdOXAyYzpyJuDLzls1nq362RrPt37f7QgQw3mXourHUIVb25F2ZY1jo3HHee+Pm2ecphxiAWCciAzkLfIEPHlXKKPMIgzLxPN/xSy+thrmiZ6HLhoErPH/W8xy9bpP9oqY+T/l3/j//AMkJwdo9pnwDcTS08j7nPoJgj7pZ4gj7pFR/uhJBf7pEMo5vW2OsevibegPsMy/UF/8AGH5AmnodlMjy33W0RqGJEYhhxel+n5fV6VCeRsZpnI+j5qyNjPB3E7FSCn+2fOup2z5B4Y/7z6KftM+c9R/5+T/8j/vNcufZckkuaczenTXkVfJnY00wWrFczndCvv1VsJvxk81t2nn+W7cDUGEHe/1isj2RyZGOoEjtBJNWdgJyUwkEAEUZWn2ccwRkrtLOUAbC5EQrvzLKjazVRZYGz3EI2y/Jl0VoBJreW2Es220NRpUbdv8AMFXb3V/mTQpsTI1Aih4i82Bv7NzNGlqvmWNTe07CWVHLy4GDISNvPiLBIcrV0Z2mXGF0mze28R/LpjdrF651nyZFcyz3WtrlidNOmx0OCQaF+JWTpsJclTz+01/bBztSk1zNnSnTege07j4hHo8QPAPbaacIXGKCggdpnrudTFEqBhqBFDvBq7HDDz3hgqo1KdvEntsG/wBJxA6SRq73tL9K1u9/BkUhuLoSEjYAwiBH1fAllWK6u4jKyBL2Kj53gHIBWk7dxChZ9WO2FVFYk2s7m445VK1X+JFZd72PaXV8BYaStCx/tBarv94xm22aV7dPF2N5EAwpbC/iRTkFfO8eNIUEixXEAWKINGDDSy7d17ynawBex3gOCxVgNie0E0AxuhfeRcEVAFAfqJZRSAP9oGN6Zf8ASe8MsDemRFqm93t4hEb7VY4uCvAPmWWQszX+kp4EbX7jRO+0WdbEna/MhYs1itI+YSi2N0PmUwCJZOq6G9mR20UydoQDM5GuxJpJ9oqD0Sz0d4W+ngDzvvCOFi4IFg95FxFtQrcTOBakhq5hq6n2t/aeZfpHVdy/SAaztBiBhdjftAtE+/jivEsrp50+doJRcjDXuplFgd1Ig6XBteO8NMBLkKtDsJ0um6I0C0si5rFg6XJkazOph6UKBc1Y8K41oCpZnSSRuc4WQE4EA5ahvUxZ8lGa1o85oL5tpjObaKbKWmaabmzE8RAYneQGyRsa7ykZT7TtRmNYvSZ7C7Eg1cznW5HbaaMjgOVPEBwpAAYD8SMXyoMykbWo3lI1AkrRPmGQdO5BUwQoJF3faRnKo5Adq3hOGFadxDGIEhgORzKVlA/1VyYXKtDdaxVQlRnyDSCWbtFtxqU7XOl0GIY8es7s01zzta5mtHSdKmAXy55M0kxQaFqnpnh1kwWqTVFEyajDRtyaorVLBgMuVcG5cCyZVyiZUgsyrkJg3KLJlaoJMq5ARMG5VwSZQRMWzSFpnz5QikngQYw/VOq0qcanfvOBkazNXVZTkyEk8zG8rtfEwJMWeYRM1/TPpub6hn0IKQfc54ErlQ/TugzdfnGPENv7m7AT3PQdFi6LAMWMfknkyuh6LD0WAYsK0O57kzXDKVLElyxILl1KEuRUkkMkCSSrlEyCyYJMq5IRy+vxZMGUdV0/3D7h5E3dH1WLq8GpTv3B7QsihlIM4HWrk+n9UOow2FP3Ad53+L5M8Vw+X4/t5j0ekLS9jAbEVbUknRdRj6vpldGDWN/iO3U7/vPU8dhWRnGMzxX1Vw31DIq76TRPz3nr/qXUjpukfL/pGw+e08ErF8hYmySTPL8ne9ZHu/jfHk+1bMPM0ngTNh5E1Gc31OfRbHYRYPuhvFA7yA8kibSNxInMKydeP/Eqf+0TR0g9hieu/wDqF/8AxmrphWKHm7/JqxgMWIYkcGrpcvpZkfwd56ZSGUEcGeTUz0f03L6vSLvuNoGo8T511a6erzL4yMP8z6MeJ8/+rJo+qdUv/wDsY/5muWO2OWJQhoLYDzNa5Oh0y6MIJ77xxLKNjLCqqjuAKkZQwNftPJ1dqojg88y2UH9N5KutXIl0brxM4uBKalO9eIsJkG1b+Y6q7XIhpqB2gwvQQLZT+kJW/O0aWohS36wWI1aSBfmMZQupNq1HwYtmZjfBjQDVNRuCEJBFAV3uKqkdgDtzLVqbwfMugRsfzK9t9rkBaQaBNk+RJoUoLFkQaJ45ElkKR3jVRrOxXvtBZVxkV3hHIxoduZavex3+JEAqE9wL+ZFDhj7dgOZbaSQK2hEBONwfmXwKohhv+kvcXtxBbYAnmWp3BgwJ9pA3rvGBSzAd5dKpW1sHyYWNglk/tGCHIoBb5qoOR1oey/Jk0qWsjYmWwrcAEGU1QYC6HIqjKJH+napagBtwaqRiAeLNSACjVqLbSD23vYAlq/to73KegooSglezR7y3LaRsNoN+my2bNbS9VggmhIhrHY0RqG9wSUdK/wB4WgpVr7fMooFaxvJrSBEVRwZbAbaQAvxLC6+D/iRl8bEGpTSVUs3tPHY94zUgFqgvvDONRxs3O0Xut+3Uf9RECjkCrsBRO+0jZLTjYQ10ALQ3PkQiAbsbfiAgZ1BpU/cRgBOM2BfkwzjBI2AWv2guCEI5HcVAJNlu95RY1Y3PeKTYU97S8ZYG6uu0Bm9bEgyBCxINkeZFyNqu9/AjcYyOwr7YUk42LH2n/gzVh6Rno1pE24enHJ8VNiKqCqmpwv1IwdIqb1vNNBRtKZ9oo5Jv03g3aoh8sDJlEy5cwElqm5c+3M5+fLqaR8hYmAObP+JnWbVobF1tAOgnzvxIxYD2n29gZEpx9tm5m1i1Wwax3PEs1223h6UPGxHiUMTE0przIBY6ipO9D9ZGRfvAO/aQhVy8EgHt5jG0vum/x3gwllINHjmWjjYkbrzUbhbWrWu6jiD7Wsj2keYQDuaofaOJFBK0NjLNL7j9o2MutX2mx27SCseRfUZaNXOhjybATEHIJB3oVdQsLm6M7fHW+HSTJGB5jQmNVvM7OjTdyiYKm4QgXLEgEkC7kgFqlF5AdyiYsvJqgEWkJgE/MAvAYTBLQC0AvAbquCWga4JcQLZqnM+o5qTTfM2ZclAzi9dk15K8RG+PbHka4lobmVixNnzLiQWzGhNr1Wj6Z9OyfUOo0Lsg+5vE9p0fS4ujwLiwrpUf5ivp3Rp0XTLiQb9z5M1XJa5+x3LG8AQxICEsSAS4Fy5UkCXJcqUTIITBuQmVAu5JUkIo8TF1uEZcZBFzYTFZdxA8snU9R9J6stiJKE7r2M9b0H1DF9Q6UZcf6jxPPfV8IbGTU5v0X6l/07qMgfUUYcCduPlyeXDv4ftfDf8AxP1jHN/LgmkFnfk//wATg4Jp+o5z1GbJlblzcz4Jzm+69s5+uRtwciam4mTDzNT/AGiHp59EuYCcy3MpIBvKx8yNLx7GF/LP1e/VD/8AETZhFYwJl6gX1f6Cal8RXm+T0KEJVSDaRwMBnY+hZd3x38icabPpOTR1o+YHpjxPGfXPp3VH6hnzrhc4mNhgL7T2RiF6zphmPTtmQZRypNSxmzXzsgjYiO6VNeUCew+tfScHUdNkypjAzgWpXa/ieU6IAZHB5raXq+HOzGzSxq9q4qWtDzYkDEigN5KKj3WPxPLoMMRyARCDLe3iLALX2A5la6au/b5jVG3238yw1VvFgamsbQyKUVRPMIOkJuv3g6Bvdk9pYI9P5uWSVIIG3mFU/trTUEEk0RZ7SHJuV0XvtKDAivBqRMWV0ghhx4ggdrh43okne/MFbObccyJiyDYA2NS9PH/EjMef2qWpYcCQUFDEgbfmUyrf42hajqPzK1gkivzKigilwe0IqLFUJQoURuO+8saWAPeQRlI588ylQLe1jsLjKVl//akC72NpTQaASNWwuU6qCa7yHUSRzv3ghSYPJmq1NdpC5B2A24gMrAe0AQ+VBqjIGatS78AfvAyImTGuo0R4iyWugpl5FK0Vsgjf8y6LfEoOxvz8xnpkY9QIrj8RQc1fEPBkZb32I3qPsAxn3G+3EgYh7IEjAhb7mUrNQJWpDT8hIPJIrzLqwCGoVFEhnK3v3swy24UChDWabpYAbgd7g6wCaFExnqkKRY08DbiLLKtcDftKYhYMAG2Y94OTIPSCjkHsLkLIHLHc9pRYGmbaEXjIIYnauBKVz6amt72EUMgs9vgw9evTvIGK9+oW22sADn4lqwcmzW3iQOgQ73q2AEJRj9tA6r4PeX2uKDJo9w28iQWQNBBvsdpox9Mp4UgeDNGLpVB4qanKyMmPpdbAm50MOIIOI0IoG0m03mNSCDVKZ4pnqJfNDR5yROXJUS2YTNkz2Zm1R5cpiSbYWQZTlgaI2I7xZUG7Yg96mNYvRhINUb8i5bEIeALHm5mUkGgbs8S/TRjZu/mRk71C1ixXYVzCVgVGkUDz5iPTYD2sQe3eFRLbnjxtCmhQ1ivyYIYpYvY7bwCrUSBseJavZAYV4hFlqaxvDORQ7EAhalvi1XRpa2+ZMakLbjUpBEALKkML32lFbq/dvKILNa/aBxDA2B8wgfSoEFr8LAoBgQd/jiOUWwNEfNy9Opt9vxC5C2OwB57SsZK5D8wxqDWd94vITer9Jvi5WufFbEa49DOdiyV3mrHludnVsUxgMzK9xoaVDrlXAuXApol2qOqJy4yRtIpRyyDLMed2xtR2i/X25kXHR9SAcld5i/mPmCc/zCNxyxbZZk9f5izn+YG71YDZqmI5/mCc0ofmzbHeczK1sTG5clzK7TUb4Lc2Z6D+Hvpvpj+bzCmP2A/7zmfSOkHVdYNY/pp7mnrVIAHYS3wz15OBlwA8MbiZ1MXwYYgiyK5ENZAYlyhLlRJDJKgUZRkMomBUkq5RMiLuUTUFnAimyQGFonI+0W+b5mPqOqCg7wpX1LIPSaeW1hc9ni50fqHW67AM5LGzLyzesrXnIKCu8mIUJnR9QC+DNSdpt356+11pw8iaMn2iZ8XImjL9gkememdzLxwDDx8wk9jIlp90jSJ90NUphq6onxHg0xiV3yO3zGE++K8/yzxp4lkQUh1I86hH9Ga6vGR5iAI3ptuoxn/ugesB9o/E8b/EuF/+p5Mqg1Q4/E9gD7F/E8/9W361/wAD/aNxrnj7+HM+l/Xeo6Z1w53OTCTXu5X8TX1vTY8HWZMiC1yAOtcbzn5+kDHXi2bxLxdVkyBcGQ+9faoPNSd+Z4c+uLz4rWoRabTv2gs53I3lKGo/tUIAXvtODCiAbN+7xKIqtr2jEA5P6Qa93u4/MIpNr9vfiQrtvz4haALN9oWpXAvgQFlLUgCz8SDJoX54jK0jY7/7wNLE/dGp5Dakgc78xoVlB3sfMFLvgADxBYlGu7viRUbK9hQL32gF3FGoyxqDNuRxB16guoA1+siagfeMVgxII37VAqntRS+LlXRO28FM3TjctINtqod6gtry6W7g8CWDbe4bjzKD0qSNI2uU6AMdxvvKOuuaEI6j7RuRCUSAhRZ2vmXkGp20udKnY+YIIGx9p/xCISiF5kMV6moarvftIXBFWBKI4oUJRUWCd9pFQmsZsfsZYoUxs7cSM5T+0HtKsBh/vKivUOwqjyJYbU1HnmXpUkN34/EoY+aNUNoEpLonYmWV1URVfEmlQtNZPEgoJt3MYitDEkVRHG8AK5uxUI/cK2EIOyn3d+8BeTSWBA//AJimyZVYaLJvcCaRhUpbEl/2gIo0n3+69tob9BV8rNej9AYQF2SCDzRkY7DSQCIZRmo6jC6ACzua/Ejn3ACwJCBZu+bEIpqNsfzCaEdOt/cdQ5FSHERzQjVxktaHc+Zpw9Gz7uN5ZD2yYelZmoKSD3nQw9EyncVN2DplRRH0BNSNzllGMIJLqHlNTMz1Nqb6kE5JkyZaMWcxkqtOXJ8zFkyEmVky+YAKaveTXxM6luCJOknmAELPsfmGObsVXBhHb3KovkmYY3VaUYab35kIUk3VjY7SzQJYcnYGBbC9Ysji+8goohYkoQRtsZGVFXT+1wkK6jZIsQ/6YPuQMRwSeIAUNPtO/cRaqbJ1ivHeMooTZsnfaUhUH7rJ4uTfKGChVE0e0rWC/HfcGQAM1jn4gvjJfY123l0Gcg06Qd4OR1GmjxzB08N+kM+mOd9u0KFACtggGHZICkg0OYI0Kp2v8yWoUFtz2l0XQ/1EVzBJZQa3XyTDBGSw268jaXjdTtQ8wMzGty25MjuPT089xHu4ohtx4AicejUNg23BETxTwzhiDzNOPJtM2UU5OmhfEiNO0uu06dLHkmhXnOxtNWNpqDYpuGJnQx6mUGBIVkW4cDJn6dMqlWE43WdDlwW2O2Xx3nomETkSxIuvInqTJ/MHzOh9Q+lh8uvGQt8zA/07OvGlvwZLkZvWK9cyvVi8mDNjNOhEXZEJ9mn1Lk9SZw0vVBpjNZiXbeWTEtqm+Wueseg/h4AYcrdyanXOQ8Vc4/0Kx0hJ7tOspupL7ah+Jix3WpqUbTNi2HzNCMJFpg2hiUBCAlYWIUgklFGCTLYxTtILLQC0BslRLZZnQ5nqAckztlinzfMaHvlmbN1FCIzdSFUkmpxes+qgWuL3HzEmluOj1PXLjUlmqcXqfqTZCQvExZcr5Wt2JMCbnLnehNkLGBdySTbBvTj3zYvMydN902gSPV8Xo/EdxNGX/wAuZse1R+Q1ikeqeme94xIocxqQQ47iCuxuF/bB/tMNUpdl/MY33D8QO9QnO6/iRx+X/k7GY4TOhj1MjypG4NsyH5EXCQ0wPgyj1Km8an4nC6xRl+rPjPG1/tO3hbV06mcT6h6uP6k+XGl7D/aRvi5rJ1eNhnYaaHavEXjxMzqxxa2Xg1vND/UCvOIg/MU31HKx9tL+JPGu3N7szF5sb4yNSEFtwDIDoG37xZc5PezEt8y71KASdtpy69+Hk+Xm89eUyNquiB8yl09zvJ6LWHbYHvFLhJttfuBmXI/SLAO/mWCFB0IPyRKVTuQRY7VC02IxQpR55HBqQ+66JUxa3qFXsbMYpJJYlSYwWaDdxKK6qIr/ANoRH9wNiFjTWLYgXzGBL4TqBLQVxsti7Ld4xgb0jfxK+0g2akAhW1hXXcd43R/3b+KkDBtiaPxKKVZ1d6lTB4yFyqxJBvgdpXGUqR5G3EWgZnAJ3vvDNHIe1byCZFKkgcCQbWSYWsXuLlGy+kgAVBiqDjWTv4hE/ae1yADTQon8wWvfevzKorILaBpB/eCEfUdZGnzIGNDU23YSzWS11VAjbqa3PEt3DDgfEj4gpux+kGrokwDVSSByT43indsWTcULjVYi9DEED/EH0wxBILGuITAl++3Mq2ujVneRkAHhqsw9I0jc6hxvIF7kgkUJdWBZ/eEV2ILUYt1Zl32PaDDNBqyT8AyWoyb+N6lag1ajv8yhRG477VIlo9auu4BN+JQFeR4HmEfb2I8VLCs9EX4lxZQgqQb+2NwYXe/mOxYjQDCbcSrjAraanLUi+m6UKoubVRVG0yjOAajVygibzHSGs1RZeA7xL5KkVM2SYny7yZ80ys9941KY5JiyQDRNQFye6nsC+R3g5UdtRxuduxExaxaJfDG4Lt7me7I+ItFDodR0m9wDzJ9ovx5Mz5Yp2PK2QALW3eoTkn3XddokdQikngQkbWxCkkHzAMC0ZVodyYRYXexobXIGRFazZbaUugp7f2hVoy3ew8yiPcSDYhjGQpuiSfEBX0k7Wfgx5MMQEn3AfFneAVXWbHmoIvXq1USd5btob2m74qXDF2RZAoVsfMHEbc99+/aXkyNmUkk2P8QRswayNt67zJmHO+n2UbF9+YFC9QsQXyWA3HciCrBib2viEozjdyWL6VvehBGNrpTq+alg7UebkXJ6bEEA33MGoq5NRBHEO1KjV7iO4EAZtR1D29tu8sP7iALFSi23qtx+N4WPEWJsEX3qDrYMSDtLGrdtRFGBHxq9rYIrzW8wUVYg9p0jjVk16t6viY8oBPFEczfNzw3zcFjaa8ZmJJpxmdXVsQ+I5WmVGjlaVGpWhgzOrRimUMO8EyxJUKzZceoGcvNhZMlgkXO2y3MufEGB2mOpsSzY5tOwGuiBtvFZMWN2GpFj31K2k+dyYBUE+61E4+Y43x4ZX6DEx9isPgQf+mqVsZCD4ImwVR9wPcbSqOmyd+LMv2prnN9PyAgBgbmTNibFkKNyJ3lVRuT2nH67/wCqc/j/AGnT4+rb5dPj9ut9JGnol/JM6KGcz6a3/gk/Jm5G8TpfbrG5GoR2M6twZkQBwLmvEABQkGhIwQEhiVkUkkkBWQ0Jky5gJp6g0pnGy5NTGztM1TXz2Yps1d5h6rr8PTjdrPgTj9T9Wy5CQntH+ZJLUtkd3L1aKN2AnO6n6si2E9x+JxXyu5t3J/JgXNzhi9H9R1eXOTrbbwJnkuVc3jGpJckqVFypJIDcB3mxX/7Zl6YWSTNyKZHq+KeBI4HkRuV7QQUQMaIlutCoeiaUp3j12ma95oU2BIvLQu6RZ4lofaYLH2w0AbtLyfcv4gr90vLtkH4krl8n/JuOaEmfGZoSR5TKlQoJlV6T6c2vpB+Jk6zoRn6jXrKk7TR9Exu/TAruPzFfVeoydHkCvjYK2+qpL48sVlf6Vn0+zKr/AA0zZPpbqLfAR8obmvD9VDtRAAJG8afqSEslFiT7Ssn2lSd2eq4mfpTjVSrEgmqIqoKBywHK9/idDqOuPUYcmIMCl2CRuJiWroD3A8Cc+s3wnfd6u1ZLhAp+0y9JQjYHUOPEvUbpVFk9+0vJq2C3uNz3mWNUH0kkbdrEh1Ddj3u7ghCt7kHgiWXshWNQIqB2IrcyNg0gEb3uYa5fR3OxOwIlHJq5G3aCBFfaCW7wWJBDg6dtwIYyNkJ2UAnb4hZGVcSnSPUU8+YULMUxq3duIGR2OkPQ81xL0u9EC77GEqcePmE1AAuOyNzzFljqNLYPiOfSEK+KMFGGuhsfEGlNrLDSdLrtUN9aagw+ZYX3luG7/MY3u0ux5HJk8KQmUene5r4jQwZSwFnYbysig+0UV+OwkxvoO/tB2JMsxE9o43J4lkg7EylVV3/uPYywDy+zXBoqUkWBXFwTQNLsLvcwQQHIYGCFY2dQvwINM2IA8QHQK5phUhDgeT4EV95thdQachDqaoSMwU19pgqhVbBoHiKJPqb7iQasSi1qiTQgFSMjAdjUEPpqjQv9JYyEb8jyZDRMyhSFUjfcmK1Udzawi5Jqt/HmQ4x7QTxAMKa11Ygoi0w5/ENcT6gK+ZsTEdIU7jwZZyuFJisgnczSmEDiEECwi1TrOcakV9sFslSmeJd5WhnJvDTPXeYmyVBTJZko6RzRGTLfeJLe3mAz3zsJy0vWI7d+Zehd/wB/mLLg1vVd4zZVskD8QxpVkEgUo8d5LDd9PyIfqaSwdQbHMFSgx6mS67SIBrUqNxZu5CrJZIsXyZCyvkN0L3BPiFlZSwA32/aELYKQo9PY8EjvDx4CoIbxzCXRiYMzWewlPnJN8le8pUzdOVwqbIq6Hc/MHEpa6+4UbPjvDZ2Om1Bvv3gZGUMVS9X5g0bsV9nbuZRbhVU6a5PMir7C78k8mRBpcC7QgXJiapPupiTfiXkBABVLA7iFkC5MjafavH6S0IRCqjZublxdLxsPcaZbkQepqKvqr+3xGWMa6aDDzUpUVQNJokVxJhpNMHsA/rL1qFYsLN3GohGxayTtvwZXpe+3pWB32jAonWx7E7wsmPSASQ1+DHZEV2Ht0k7Wf7otXCIFFgHna6jAClRio/eDd/EpHINcn47SFfdqHfmGuoWQdxIkD6lrYFdpBlyKpUklW32loFYGrH+0Gz7r+6F0SZGAqjphO5Le1Bv2O8Eb6bNDuP8AmWFOz0SO5qE0n7WoR+JtophqA2qtpEajR5nbm67c9a2qY1WmZGjQZptpRo5WmRTHI0o0gwgYlWjAZQRi3W4wSEQOd1WDUNuZj9N1BAN6Z2HWc/Pj9Nyy99jOffP5Z7m+WQklftquZGPtALGuCKjMp1LsN/gwlpsdFNz3PNzk4spYKTuZzOsN9Q07RxtbArYA/M5/V9HlyZ2daN9uJv4/F8t/Hcvk/wCkNq6Zl8NNy8zB9MxZcDOuRSAd50RzOtrtK1YroVNmPtcx4JtxxCnKYwQFhiaZFLgywZFLzreM/ieE+o/U8gyvhxjTpJBJnv23WeB/iTpP5f6pkKihk98STWerkcr3OSzG/JMEqaB8wlahpbYXZhM4ot34A8To56QdpUs7yQipJckCpJckKkkkkDT0y+25uxiZcCkYxNmPgSPb8cyHY1s3By/dG4+IvKPdcjszNsdxCRgeP2hMtiLZCJWPTUh9sB2s1IjVjsxYNkyNaNBvBzms1fAjE+4RHUH/AMQ0lc/l/wCWjEZqSYsRmvHI854lGWplNKjr/wAP9cMXUDpn21n2H58TsfWVD/T8jEC8Y1b+O88Tk1Ah0co6mww5Bnb+mfxGmTEek+rn2uCvrgbEH/UP+ZueZjl17c0JifICPajcVCP9I0dVDgiYunPp5c3TB/UTGxCsDYYA8zQG1e07A9zPJ1PrcZ0IofG8J2OHKDsQwqRELAEe4j54kKjYE2RwZk0bOclECv1k1AAdt/2lnKWVEoDTf6wGrVzKaJz7q3IhbNjKUCDxfIgZGBN6dxuSTBV7UigZNFqt2O48i7lgf0zqrbtxcjZCMfa222gqSStna+8IPGV0k7A8xRxsTZazzUqqYjxGOdRDXV+BIJjybWux8ykyEjbg9zATJ6dbapPULAf0wKO0sQ5tkLc2LB/4gEiy2j437QkB4234i2OjIQ90fEKIswoKLJ3BjfVDYwpWiouJC0wIOwUQ79wBArgmIb4CWsKBzfaQgtRNEHtxKRff3Kg1+THgHBq9UgtzQHEoDWRkZf8A5leoNQJMW2xY17eJRWmI8QhhLUbF9pY0st8G6idZZRq2FxuJVVgx+yr28wacDWRFNauCCOxEDJiAvTsfESMhOTVyQfdCdgQSCPce/aFlN2NVvt2gum5XTbc3Foa3qvMaLDatXMhugXDqX27mv2laHHbbizCGX0wK4PfxK9S9gdiaFjiFRNms79rqWoAJLMAb5JNSDLS6CLN+ZG0n2k0BA6aYgoh2BCMRkap3dBM8S+Sot8sQ+SFNbJEPlgFrlEHmS1NQ6m3lqrAbbxmNk0srqQeVMLIaF0KrtMXpnQnUTS77XtGhfUQsKoDcHtM5GtNhZ+DdS2Jxil2J5Ex/psXRYkKCxPaGNGgArYHO0mAlbYGmqgb2lZAysdQ1gnc3LiJk0hbU8n9pMbAqW0nSO/aA6sV5r4kdGbBRal8GXFw3F05dNX9pvc9oBwKH23PF3AANAF3ryBtNRRxgOpldjsBXaMMZcmMtankCyYAX2EfFx2LA72SK/wCZCwKkEtqG252qMMI1srUOfPiHrvtXyBDtNRB01zzFkirHb52jE+sGGdhpLMwvYHtK4JBIBHAgFiFDKNyYYx6wpO5I4J5kpi1di1Hb4HAluCbvY9oQxekilwDq303vBJOsuxAB2rxCYBixU+2yJarSaWu/PiGNgWY/g9jCyOdY92xA3IjMMD9u2ogDfaRXbILY7+TKyYmKk3Z7V2i1x5FYckdxJhgsj3yxOnffvCD/AHWL8d4CgKzBzsdr5lBgr2LNwYMEs9AgE8mEG9PKwHI2P/MDKSGB42lK6AhdJN8C9rkww3QiCwb7UZa48YZi/C8kn/aCCW1AtSnbnaVlWyo/t583NJhirrcriCtkYarbiCwcZCuVTY254gEOSBXB2jTjZvco91bymEtQf3b/AKQMi/3d7/xHe7zuNrlbkMrbiSbFni6XjyTSjXMWRSnv7d43FkudZddpdbQYatEI0YDNNNKNHAzKrRyNKNCy4tTGAwimFzNnTUCJpMW4uSq5GYBbGn9YJJsWu00dWnfgCZ99YN7eDOHUyuXUxYzUAKA+YZNrfA+ItUKqxfjmhLSgArnjbaRhBkogWSDHpEIo3IAI7XH4dzOnDrxWzCJrxzNiFTUk6tnLDEBYUqLJkBgy7kUY3E8z/GXTX0+LqFG6NpP4M9KJg+u4P5j6XnTk6bH5G8RK+dhh3EjadO3MEyTblipJckKqSSSUSSSSBJaC2AlSxsZFbcTDia8ZFTkc96MsNkU2GMO/Py47yili2NmoHR5jmwe4bjaF/dI9MuzYoeDD0gqZTcwidOMmFIY0KgpzKJswlhk/EN5kzm+of8zZhnOYk5GJ8yVz+a+JGnEZsxmYcRmzEZHBqSW0FIbDaVGfLuOamQtexH7za1dxYjG6HJmx4MuFNQZAG34I28zXLn2zfT8SrlyPXtVDYMMAswO9Dc1Hdbp6Hol6ZSDkfdyJj6fJk9O1qia3nP5Zs1g83ut0PgSawuxB2lAkrZB3MNsi5DuCCfE4IsHV/d3sXF3pYEntvDGjte3Mt/T9tGuBUGaUMw1jV+0IsCpKjY8SyoJHtBriUqlmI4jwuByMxq9gIxHVV0sbPYQXGpQo93zBXHvXmPAtGJbbudyY8soFAXtzEem5u99+0Y+y7H3X2hMAaO1gExikhbU8xeRC5JAoVt+YaKU91334jwDX3kje62qDkHqqD/fxUB3b2v8AbW3zIGB1lD/mVTGyUPaAQNvzBVSVtvyE7wsRQqSTXz3EoOCrP3rc3IhmHIqt7mAcDgcLByOj6eau7ghNQYqNvj/eXQCA7fjxGiMKVjtR4MFjSjuQKuHottJ2B5HiAb1FDRPFwmKJVzXcdwIRaiVA2qxt3hDHp5OkX4hKq5CwXY1QNQYzL7Rfcy62YAWLjhjUBhfAPMAYjd1uBW0q4IIMQJ7d/Mh2YA0STf4lagSCRTAAGHoBW/PPcyYYDIfU5vjtF41IYhmre+ZoOP0xs1kja4t8elvbue9SILIoRQVNHzE6jZGi42tRonYdvEpkINrKOr6kz5ngPkqJd9U6u5btvBALS9PJg+FAJY8TN6YtMQArR2PkyggYH3Rdt9hIu7qNVWTGfU232/Ex5rGoyEOpra+0F2IDUPtO5HAhNkZ6XcCQE4yUbaxdSIWjNZVRbV+0IaSLdrMIKptgdv8AT5kRVOQAAiu0sakAmWz7v0AEYczMASAAO9SemGttgoFADmLOMn2pQ+T2lMMGQZLH2iWFtq0tZ78zOcTLY1X83G68iqVxnbnaX2vk9SmK7DCidqoQW6nXXtAa9iTe0UczvQI01zAp73AFwb+mv1GchRTG963hOMbr6ZUBrs1sRMyKEbUBR7sNpZDNRU2bqrqF+xgxrvRBHkyKq5HpgTtuCeJnfIaCgmvkwkVl1afFH4k1n7LpNZGxI43jQFsHkjfmIC3q+TzCLajyT2qFlMKbK5fTr2IgOdtJ3PnvJkcha5/94oOw5Cgj94NM03j0f2w6K1TA0O8zeo7WAK8/McofYVZIveRENstsOeCJQLDTqFeblhmLHSNufxABvdgb35kxZVrjZ6FgVublMjICWbdfEYtgjUPaTyJMzKi0uplJ3sbTWKWGKnf3CX62NF1tsx244kCuG1hbA7wMgxZTpfUD3IMJhjVk0bgiu3eWiqiaySw8dgYnHgCqAr6h2vtGIlKQx1E+e0YYH1QRQNsYSZnTSA1C7BHmWmBd2K242rfeCVIyAFlhcMZkfIxTZSbrx8Stbf2izAOJWb7r+IY/8xWU6SNzcGF6hZRxZYxTf03Nfbe02dQ/qUUQMasnj9IhQc5GtWB8GWXFngeLJc0hpzjeJ9JNjzNOPLtOjpK2K0YrTOrXGBpVa1eMDTGrR6NKjRBIkVpfMKy58epSJgyH07s/pOs62Jh6jEdQInPqM9TYxrlZjbbfAEitqJ1WILow1VRrtCUaVUkbjt8Tk4moSF0niHhvWTdre0zKXRQOT2qasSaRdzfPtrmtuKakmTEZqSdnU9TDqLWNB2lA1JCqCZFEIGddeNh5FQ1lPxA+YdRj9LqMmP8A0sR/mLm/62gx/VuoXj33++8w1NueKkl1JUpipJdSVIKkl1KgxJJLErVAuWHKnaDZMlQm/ptxOSuvC2lu4hr1hU1kWvkTCjFDYNTTa5lPmHfnu2eHR9RciKyG5Wc+1ROMmR8bexjzOiXZlTVzUjrx8v2XDEAGWh3h0jVj2Qn4nOYe6dEg+g9c1ML7hfjaHn+e/wDqQWObMRmPGZpxmZYbMZjjuJnxmPB2lCX7xuD6ovT9IECM+QXsOOYDiKHSvsQAqsbs/wD7+Y3HPtkZs/U5i+U7sbO062Loin0o5/cvuAQefJl9N03Q4sifzGb1ByQooD8+Yz6j9SXqVXHgWkXYLVADxUnfUxzY3ytf3WPmClG/HNiUxXIACQhrc+YajQulv8f8TzwBk2X2+ZSuSApTjeMxacjFAPcdwIQxFjVg770RAEMq4yG+66sQdQWyODsTCfG2PZwDXe4IUMv55kUIJ2s6lrkS1ZQxPaUUGNSy6rlqGYUVrvYEIMNfu1b/ACZKVm3J/SDjxKSWZgE4IJlZAAfaxKk7VyIFg6faLJhMw1fnejBoFuaNd5FTcWpK9oUXpq1HejyYRxqEIWgxsnaUHW9IPxUohl1qKJ8QKQU1bVLoXpQ6fzuJTP6YAsEHx2hoFYhjt+IQwD+mcQNLW5iGxEupB27gQxkK8sCL7SzkDtf9vjzKKxsAPjzLRGDb2QTxUjCyo2G3A4l749tj+kIjmj2FQ041AmviA4bMGZiPkylZgpFgr+v+JNBOSDuKvvL9UBiB9xgFizqu/wAXGBAFIO996jViEqyAne94V6SeN+JmcAPybG+0JWFagAT4jUMcH7u5MAP2I3viMxuT7av4g8MCRR712hMCxViCdjVXLGprKgE/mCayUCNpAgugLv8AxAtnLGURvzUvSoonY1xISL4/Wa3XTVf2/rKFKTttz+JGfVTcDipYBYfHiZxnBFfUN2NtrjRl0L6ZIKjgETNpIb3GwDtXaCxtt2AI8y+VavUxl9ThrA7mIyZAze1aHeQMOLu+YxQCoKaQdVbwYWmRBqWuO/eGUBIKZQSf9WxlHAws+0gbkBoNgAMNt4MNCPjRiKobXY/2gEMwFsPwZfquyhautxcMCyLNVyIPBDYmvT3/ADK9NlNE0eI07NqBs/EsH2lQSBzQiRVBGog3YG1Qdx9x3l+o10rV524kyMBxvY5lZAXJrTv8iVqbGRpo3/iGmJylKLEWwy3QC0JBYFjTXAl4wDuCQJEsNut+QZNBIOwvxCxWogBBuT2gjUNVn9oQQ6qJ/aMyLVUboQYEP7RQ48CTG+h7oGuSZahdJIG/iWqHc5D7fIgT1tRb2pfOw2g+qLHqMaXgdpTkFiBv8wSrWPaDXO3EAlyAOG9QjvxcZlcBgVOod9ogKC9nYExjYyrDt32ggtbbXdeIbHGXL2PGk+IrIWVR2HBsROXUFJFGuJqB75GL6VPPiCVBckEDzB6dDndUBKlhYsbXLGAhylNq73tUZVFpCi1P/Mtd97D/ABBew98L2kRnGW0HG4uA5WGLGMo9q3VNvM+RFyuugaq4A/8AaHSsAX8/tCK2bxDfi4NCAVsix5gNjYXpe1rmOyA4iNbAgjsIG7Y9J2B/zHg1MYyaediOf+Jepz/71AYup9m4r9JSHJ3FhvEiaPNTKKUG5mUtjNNNBbUdVaaO4gOUyEgDcnYmWXFnWHYn2mgMDOYrlGqa8WS51dZdaxGo0QrXDU1CtSNHKZkRo9DKG1cVkSxUYDIRYkHHzoMbNd+7vA16QAFBPzOh1WAZEInHyplBoNRXuOZzscuuTtbHffcVJjLLlXkDjbgzOhK4xrN/mNOX3gVtd3J6ZdfCZrSYsB4mzGbnaOzQsYIpYwcSgoJlyjIohIx2lrBeB4T+J00/V3P+pQZx6ne/itf/APJKfOMf7mcOpqemLA7yWYVSqmk8q1GVqMKpVSJ5DZMlQql1BgKl1CqXULgQJIVSVC4GMS1XUPxBqPQ1jAPMNcwpMLEgma9UASyakduZORFtozCbIiOTNOFdxDpz5rfhAIII2IqJ6jpgqsV4O5HgxuNqqTPqpqFj4mO7Zjl/InquauxqPxmJYU5jUlco14zHqZlQzQhhRGBnyHMfeSP/AMYcBluhxM9emOilR+24+O8spTX3JjVBIJXsOONoIWm3Bri5xcizjfXwLJ5hDVpGrjmxGqtg0Ce4J2g+4nSD+vaZFKCGBx7FhRMFBkJJbUo4vzHe7bVuaq5MjjSCbFdpVZyj667d722jcRQIVGx+e0lj277HgiWoGrcbE7GT8igxLOLqGPtvXXkAwfuGk0K5kCgV3HiBNHc83sCZR0kMdNVVwnBXSBwd4qiWO+x232hDwUyKNyGgN/bTE1EqGDBSauH6JLcihz5lotTb3W47xr+1tVAk/P6QFHtHYS0xsxGnavIiGB06RT8HiMaiQqbVwTKJOyaSSCN5WRdLBTRYb7SiMpHgH8QAWUKvPkxwyexnKgkeRcQ+QNqHpBbNkeJMUd7nmr79pfDHUSRW3aUqAKTdX3EFDzZ2HzCYLUVJTVYPFSe9QdiRcNAurYgf8yivIVqF7gxhiA7sANm3BErUQvN71vKXXpAFGjsJAGbIRdbWb2jBbUeRZ4NdpSrVmvgXGDGUBoX5I7SqbTWr94wBTqwI2/5k1EarHNfpcsG/+2pCT7gfEhqktbAA81e8YAdQDWpPkSsjamBRQPmV6wvS914HMIrGAwotZHaMKeywdvESg033hBiwDAhR3mtUw0BQG9beIs0in/UeTCL6gBsT5EHWun5/EaBVWIHIPzCTGBdgn8ywwsMGjPUBAPbtGgVVFIYnajtKD2SwXYdjBNXZ/YwCDY7iTU/IzZ9w2ElHSRtz/iDS83Vy9S1ud408mVT6ibHMJzahU2/MVrBHN15gM/uA+O0aumlhxVgGpaqK+6yO0WcgUEd/Mqm0Wm/ckmNURAbUa3I7SwAMZIIvgQATpvv4EEAix34qWVDkZNJ5F95YIolhse0RpN7mttvEYobudpNVTkHuD/xGhlKkfb+IBXU1hR8wjhqmLk3/AJlVHRdJo+7tBXSCdb2QOBLGtbYdvErjfTzuNrl8AiTYbhR2AlasrZKAIU8XB7fdv8wgzE7GzUIh233B/eDpBW2yfMM6GB7GQY00ljtQ2AiWEDixqqH3am7fEt1yML5I4MpHUKbPJ4jGyJQOmz5Y/wDEfaKHHiZgSxthyK7eYTe21B0k+QCDByO5/uJB8SEArZ3rxL9k0LZizU6KAPAi9RLAFST5vmNr437CCASSSTQ3ktXR6QWBZu35gM9L7AAaotXMgBYBRyN6kVSWbi+28iFswsbn5FS1YnYGx/mM33DCh8wdDGhY/MgB8ikU/wC8YpUjb/MH0rJ2seZfpEDdQPB8yg2PupRQ/wB5EYURwTzKBbgjceO0vGb2Y+8drq5YKNbgAk+RFhb7b8cxhFNWk/kGFj0ktvzIhT41b2g3QFWbMVviejxHNqRtqMFl1kd9qP5m5calw3FkuaVa5zQxxtV2PM14slzbrLrUpj0aZkNiNQ1KrUGhgxKNGAygnWxOd1nT2NQ5nTEXkSwZmw9vPlV7njm5ZRQQY/q8Hp5CQuxNkxJU1qsUO051xsyulhPtE2YphwcCbcc6x1jUkaIlI1ZoFKMKoJkBLKc7SKYOTiFeP/ivfr0//D/mcKp2v4mJb6lsCQEA/wB5x/yDNT0ngNSqhmVKYGpKhSUfEGAqXULSf/5hLjLMBdk8AC5NJzpdSVOp1H0fL03R4+oy7azRXuPFzIelse1oll9L1zefFZjtCUXI2M4z7hLDQkFQHEsCVsN5RaG/Q9XiQbwAYQhZTEFmasQ3mVJqxbLDtw0BppYWoB7jYTJjO4mvU2ptRsACvicvkcv5HqOd1C6chkxze3RHqdwavxNOH6Ku2pzN8y2PPz1HPQR6Tpr9Hxf6mjB9Ix9nYTX1rX3jmCC42nW/6R4yf4ic/wBLzILsEfEz1zcTqyxziU1alc1xRlHI11RP6QXx6XYURXmWNQXUTVj/ADPO5CYlVUHkjcSwtJqHbtFkXuTv2hlyGFVVUbkAsVbm68eISkE/Zx2guxLUqnT+JaMBvvf+8BiD/V+0hBYAJV3sBBfJq3r3VL0HT2BG4IhQ5XfXTH3ePElabLEV48wNRQ3sb7QsjUtEUfEGiVgwO2w48w10MfbttxFKbTyfntKJfa+B3HMgeVAsfvvvB0gLSWIoPqIs/qRC12COT4lDNKVqYbCHYdPYTsIvgCxtDCFltRQ/MQBeQGl3JHMpkB+w2/z/AMSaip0k0RLbHarkujfF8RoWq5TVfrcNkpbK7/MIuNAbfipGAazuBxBAEB1G7AjxCCLS2QTzxtUlFD21HxK0uApvg+JVXkIAJ47V+ZNKC99uDcbWN0Ht9x2ojb8iAyK9WwIHeEWioxtRp094t2YBgW35qGgXfYgSiVL7c8kyagV10t2CwuELTY2R/wAyw4BI7yi1cg6rqpFTISUsUBxRER6TD3KCb58CaUfkAURvCDFlrbeU8FY9RxE8HaQhhpva+wEJwbsVuPMoGxpfb58QiHDoY6ue0gxDSfH+8Lgb18XALXkCi68GVVMrqfbxXMDFiskE/O8NnbmviEAWXgfjzKE5AVoKl/4jfX4TRpCgSMLYg2pG0nBJG/i5PSooTL7nNG/PaR1UjUPt8CVqXVYH6QhkFEVuYPCghK0pXYed4Awht7toxRp3DCpEJGx2vggyVMK9IEUb25l+kunkWu0dp0nYyji1I1na9oAnDqFgWfMXRAIYVp8b3DGvG1Xf/EW2Ry9VXaXBGoe4LvKXW+6g38iN1Npph7vxADszUbLfEASX0rrAO1moYYBAKP794xF0k66scyLob29/xM4F2QCQartcvA1dzt37S/S1k0ePEiqVvivEA/UI1aj7eDtcA6iO13zKvWfnvL4HNkeJVCdr23lIVvxDcE0V5MsYyRYIFb7iETQDpF18yswYLSMtHaQ4yQCLAkbCxIAda+ZVL0qynUR+nNwgKUbfBvtFvhbH8+d9oa6lOkWQws3CKQOu7NtGBrHGw/zBBJDBlscyyjbAb7du0nhEDENYBYyBzqAK7ealge33bfHmCTQocDvCo3vbZtJ71JsLAbUfI7yuCaBJ8yFSCCNqkQRyFR57QSbrej4lqhoUwJ7iUSASCBfxAjagvtb8yvUZrB3WquEhX7im9dpHJ7CUXp0769zDGQID76H4gWyrb8nvIrIrUwvxc1KurWiGYZK/AMFcQVgfUDGthxJkK6bC78mLGRiDY4ktNOVHDkt4NQQzBQBjIJ5aCMjAe7mWMtuL2HxGpoNGpiK25lY2ZGpto0ZSrEg/iBq9UNq2rgxz1jXPWNeJ7mlDOZiyaTRm3Hk2neeXaeWxDGrM6NcehlDVhEWIAhgwM3U4BkQipyX1KxRidQ32nfYXOf1vTaveuxE59RnrnQdNugJ5m/HOf0d6AG5m5JuEaUjV2iUjlmlHBMIwTIqxF5TGAxWc0pMlHmevZm+oZK+BOe6ZHJZqC/A3m7O2rOSNizXZlOdQCk0Jz+zluVy8iMqEi75FeJmLub525nYKB0YONhsIpOlxLZ308V2lnc/LX3rk+oxur2lgs3mdH+VVb4IJuzN/R/RFzFcvUHRj8dzNfeRvj7d3I4/R9Fm6zqFw41onck8AeZ636d9H6foadV15f9bf8TXgxdN02PThQKPNRhZe083yfLb4j6PxfDOZt9k9fgPVdFlwEbsPb+e08gisX0BTquqA3ntQwMQnSY06nI+JKZzqJH/7tOn8frbjl/L58Tp55PpfV5P/AECAf9RAhN/DmZt9Kqfhp6zDg1A6XSx25jT0rXsw48T2TmPnW2e3hM/0LrMQJVCw+N5zcmJ8Rp1K/mfSWwOFHBPxOd1307F1QIyJpfs1f/txeVnX7eFG0IGdX6x9IfpiMuFCcZHuAHB/9pyRztMOvo1THh6WTpei6nqP/KwZH/C3O10X8L9Vnps7LhXwdzLjpO5GLpMGTOfYLoXG5sT4T7w253udzrPpmP6fgx+ldDYk8mIx9Wur08psTn1ztavx8/LN0H09dQ3a52MWFDtcxqEO+JsZ+DsYxFcnmvibnX1hP4n7roL06V/8wv5ZfkTPjfKg2bbwY0dSR96ftLPl5rl1/H6no0dKOzGW3TtpO4Mi51bgxqZAZvXnvN5uV5v6n0eT1LTHY7zkPibG/vU8bXPY9algkTi9ZhGXGbE8vyc+Xfn4Z1zscQlwRtuOIaM2qmQ6vPIEMLpvbYSWjURsTtOLz3wogaudgb2kAvHpVue5k9yHTQ3G9whjQZQdR0Gga3IlC1Uml2uvulatNDXwOw3jcZ0ZWriiAa/zCAXO1VoBq2uUZxq57EyE25qyNuY/JS2PBrbvFjSSSORtCYsBV+3YfMXpJJ1HftC0v4r5uVoIBNXvvv3+JKDJQLtz+ZNSepdduwgEirO0iZRZbTRqrkXTTZcAbKZFNbE/NdoAIrVqvejCcrqDLz+JQYcNViWXW9NUp2NDjwYg393c/MgBYnt332kNHWldLGx5HEPG3pWFPPIgHhU1agd4JBbdf3gPALsFugNpCzKTtTXdxQWwdTGxttIin3DVcBoBRgD3rcdpDQb3bC994NMwJ1964kcEEKDR+ZQVe3/sH+JMgU0b2+ILDW5DA/pBGke0Lv5MII4zqUgWCJKKk7jfbeVq4ANf8SEgElTY255kQWivbztzdGpFWgdL18EWYOQ6k3NjiVqYqNPEaCGogUdvPiFkKsdlU/BitR0hSava7k5ociNFXYsmoWOgxv8AYxYRgbA795bayewPxGVbpgsgnsJPU01UWCQlH/8AiEE9pZW2jyeVZC5JBElsO1/MskCmJvzBVje1QVa5Bqs7jxDZgWGkVZ7QRRJLD9pQcD/gwDKgXvYuUAAfYbqRaC3yTvKA91jYGFE2Vl2avzGowylV+1fMyZBYo1Vw0WgtHepVadw5HJ4md9Pq7dpDenki+d4CYqFnf4jQZJZOaPcyA0pI+8CUi76StLcgWyxIIX/eGQljYHHm4z1ADtsYs3k306fFSDF/TofdIG+vueATAJ1ef/eAE0jej8wchYi02C95ZA8PpB2N+ZVjkUYp8jBkUbahZPiLLspG/wB3aMNalyU52JA2FRgzAo61sZmVjQre/MdhCPju973gUHIagf0hHLVkVZ2qKyLTbcXJQ/t/eASsSfNmQowNgk2fEWqsl6tj8RhD1sYPaUDq1X8V5kT2+3VR7mAWarIJlJkHJEmoPWxeqs/MIMMgJJ077iCHo+bGxktare/Eqww/aFA+N4DFdIJDauJZ0kaidRi2ynVttfaF9LYnSztwg2EzZS1gCySZrPHu3vtKZlC2FAr4lQlWKt/UljIWPtIvtcY5snfnyIsqNqWz5Mz4FBtRo3Y7Qgw77SgNz5k5FnauTCC2YaSd5R9tj/IlG1b9eYY0sPzASdQJJNVxKxAuGoXe9xpp1O91wRCUHHiIC7t3lCgrFtFHbv2jGFJVwiTQ3F94pySjENv5hVvsBH9PksTMGLLvsSNoS+3e5vm54b56y46mNppRpzsOSxzNeNp2dWwGGDEK0am8A5TKGFQgJJFc/wBMYsxAFA7zRjMHqxWVfxJjiMtSR6zOkenEoZKMuUYVBMvXNpwOR4M1iYPqhrpm+dpL6SvOKvu5FVvcjI5JINjuITHjVt4qRWClt/0nmcQAsdv2PeTSdieOeYTuPuO3gS8bL6wJNKe1SoZhwjNlVnI0LuaH+J23z9MyoK0sTVg1X5E4dnG52oGGcmqyamvtJMdOfk659OtlIVWKuGSuR2PzF5es0gDCVY3RJmDGwZwpYhW53jsnTANqw1XNXvf6xxxL5j6Xw/N18nLpo+rGNY0vW9cQWzjSF1UKszn4j1OsDICF8k9vzDI9LIbfSG4VxOn0kux38de23HlKMGVrnYxZBkRWE84uHIBqxkMh4ozq9Bn0oFyWD2nXi5XD+T8X252Nj7XFuFyAhhGE2D3ijs07Pl5YzZE9EF2NqJkZugS8rdGhIF7JN/Vr6nTZFHJBnB6PqNWTTe47Tj8lvN2PT8Xxz5Ofbr4fq3SY8Q1AJyQAI3F9X6cYgS1MbsDacX6hhxlQ+mj3riYVOjvseLnH+yuXfF46yut9T+rDqcJxotg0QZgw5UyCsmxHDVEFC+1d9qj8fT2wJb9JJ1bXT4erLk9NDYdWP2jV8rvCwLkX+4y8a6Bsd5pR2I9wudc2PqT0PFlyAdyP3jvUY9pnfDdNRB+DRh42fYepZ8ON5ifF51PrPbVgajuZtUd5zhq71DQsm4Yg/E7SWPP8vw/fy6GVdSTlZ8RDETYOsYCmF/iLyZcbmxYP4nPuysfF8fXFyvOdZi9PPamriQiCzsWHYGdL6hh1qa/InMD6WtxR/E43nHl+fj69GUhIY2Se57S9I2/03QMQcnuJXZbuuYZJyJ7gQB4mHESqQSxrzCAAxNW/EWEsElroceZEYPWmyY9CMQcfj3QywHA9x+JaW4oCr3N9qkWgwAr5MJgSaIHDDt2kDgqQRZ52luoau5uosbGkBBBgTTqv3c9jKZFoKD87R5RdgKv4gPioWAQefiJEJKaKKiwZYvTSqP15MYFfQvusfMoAigSBLgqzy2x4rxBLF342qEcZAFrfa5GXV4A+e0KgZAhG9AQEN7oLEYyrp53HaVpVqq1HxJjIRZ/BPaMVxdE0tSKQhIG9eYGRgN+RVbxVQZLsgbXx8Ri6TkP+Iri/bYr/ADCx7spI0le97QHuQuMsdyQK3iSSb9tGoWTUQwU2BvzFoz+f3g/PgQQsCGJB+d5PTXGtXUMH3WR2HERldqofb3uJA04yL0t91ESwyoB7Qf1lvkCY1eq24gsRpDabHnxKICX8EeITFlF0P/aQFQQ1V2MHWCS2xHAuQQOKO4lCj353uRVAFVv5kbUFIUioNEa3o3K1JqCsDBTX918SwS40hb+YN0YVDtwJDhCix3g6aoGMPpg7nf4MrQAA6kcHvFMqj9IRFNeoymFC+ZGbEujbf4hJlAxkb/AlDVp43kLj+4Wex8TUkVC6g7qRfO0AgUdzfYwvU1VQ1VKDAmz2FVJWdGoLKALrxDI7A7DxABsaU8RZZtwBUYaaSdQu7J7wHLajV0IGp/VCAUDySJTNuAd/MmIv1DfO0mujQG5kJSiOPMJN2vlQO8AWdgt+DKXOQDtdm5S4ve29iGuP2mhuTKvkZdCtkWYIAyEMQLgMOABuIShq2FsYF6kW9r+RLDBiNq+PMAYXUWSKjPT4PO0KrUOL7ywqqCSbbmoXtdvt37wG3JrzAJU1i96HMJgWsrsAKgKzIWA7+ZQ1m/dQvaBKLLRHHeHoGkcE8cQGY6iOwhrlvUSKIHEKDDkAJ1UGXkQf6Ztl48eYRRW/7bgDpmLAahUiJ6YUUpscgwjandQfHxIuGuW3rgGHpBA13pG1jeVYHRWMNtRNbyqIUrxvDdmNjkL/ALSnF7/PeKUt1KU1girlruprnnnaVV/dse4MIA6RY/WTADAkbbQtLItmyDtYkA9yhTv/ALS2ZyxUXR4ERFFBWxJB+IApSPd8xh1A2fG8hGOhffbbmAtWJNKNpZ12GUGHi0FjVAUZHbgL+PxGilujXPiFixggjkNAUsDZG/mELNEA/iJQ1Pp75QdG4G20DL0WdALxsK+J0Oj+oJhxjGRQHeOz5F6ke3NXxPROJYOMmrEwvibsT3UMdGMibmyOKmZNSZShFVLlnh046/DpIdo7G0z4waFxgNGV0awQRKMWjw7sQM/VG2QyY5fUr7VPzKxyDQkekQkekoYJJQlwIZyPrrlenFd2nWM431skqijm5nr0zfTjJretuDKOoNpI/MINTkfHAkcl032vjacMcQBtSH2k0ealM4A23uMK6k32PYXKZFCgItxgJmLDUTueN5V6UJPPbaUisBdUR+0Nh7VIHO8EgsVadbDbz5mnGXyDUm9mqB4g9P0rdSwAB0+OLnYwdEuBAEAU+QP/AHnbnnI+l8XxWczGLH0T5GHqtQ5obmO6j01VEzrrKcHTe03aiVsEGuQZWTH6gGtdjXu8TtJkern/AM+2XET6IGPEQvNXRjNeRCoDG/kf8zQiKnANb2Ip8gCVdHiak/bXssa9RZmZd9iGuMw9XZC5dj2aqBmDLnyY28/ETl60uun068zP2k9MfJ8U6nl3XbYzz74Di+sqVHsyWT8GOwfUGRdLe9fzuIz+bwF9YDF6oX2mOu51Hm4+Hrjr/AdaPU1JdbCYyoKAtxDydRbEjkxTtuK55nHqeGP5c8yrCsoBBvkzZiA51UfmIxYyTZ4Peb8XTggHma45T+PxfdUpWwDRMeljcix8Sx06V7hcbjxlKrcTtNfR8SLRb3U/oYz01I3Wj8iMVVPaWRXE3JWLSGxkcRZLDmPJgneY6ajPuTD0mOTEOe8XnOha7zGOe7cjNmAInLzKnqED7u9idJyWBA5nP6rG6+7TtJ8k8OH8rnxrMuXQ2oAarvcQ0L7CuTRiHzaSFP8AtJizayFb23PO+bp2sIws0eJAw06hdjt4lMyqaItb5MrYX3HeoQSm1AViCdwfEr1GF255q6gaRjajd8cxhPs/z+IVNRFNsT5HeQtdgMB3kIU6QwN+YHpLrteZAYDH/eV6jnkkjjmL16O52kLsRV8+O8voaNQCFQu7D9jBc3udvxtA1kqfA2kU+5e9fEaotiBvsf8AeWVsWbHgQDQA9lm+RD3PtJO+5EuoTlB1e0km/EMeqMfci4esk72QBLDawd6o8CXQoorYnuwT3HmZ2xuB3YXXiay6C7BIPaMRxR99UP7hBWVUyLiYE0b2HxKbI6opZeeQOZpyhkCsF9p/uU2JPbkxkMdxuBCYQMrYwD+n5EtHV2oC/O8MenV6aA5Bg5MZDE4yB81J4QWK1Gg2Cdh+IftSwaMSFdPdtvyPEaVOQWbFeOIVYOpX1gVQF38xQvIzHdRd1LC7FTvZvmC4cGr2BlP9MC3iK2B/xAZUACqtsOTJjZiDfA7w8h0r/TsX3kRTqW7hRIVsBTx/vA9UEXuJAxrgg+ZIBJZWKniOTSEGk0ZXtdP+6JIbtvKemnK/9MVRMS2VdOnue8GyRzvCXCLLNzBv5CWZVIHuivWJHfbtNGm+9DxBbCmu+PmXwJjysyHUN+wh/wBv2yY8RZh7r28SMwQ77+DFxaEGtl4l40BseeSZDpO4P5kfJQC3dRrJ6YgKZGBrtEs7Kx1cSseTSxbztGovqhvA7yapI1M3tIYdiIIRrC6a+TNOHKuPVSKRxuJRyKxrRV+ODL4XGTJa5aALAnY+YeT+kqqovVuTGHT2NEGEjIW32HxEovo3GPKNY9ve4BYHM7JYUk/tHdSgcKU488TJlAVxsZCrUgNbcGNHkNUzOSO0J2OkQhwLswUAQk+7TbAnmZ8ZYNQbtHB3Qm6u+YFtkogbg/MHEHdqUFmJ4EvJ/UNnetoWsLhOg0x2JvmTAh/bkKnn/mMQ/oRsZBou9PHeMyKNPJF7yrhLEF9vthqupd/uvf8AEEIQxCi4QGkAncnaQLP3V2ENHortX4llLwlwK08/MUu7bfoZMDC5PGxEcciYsfuXk7ETL7iSe4hqSyrdmWGiZveQeDC1KzG+B2i6WjZ3J5l6rBI2rbaVFqoLE7VLIUkAChDx6Sp5rx8xeq9gaqT0AOFg9p2FVDRDq9zVU0Yvu+e9ReQqchIFVdgyKAqSxANi+fMA4q4r8Q01ICa2+e8ge+Vo3vAQykPS/wCIRBDUQbhB0I2HIhJpdgP7rlFA6VoDfvLU0pAF2JbodRO3NUO0LToslgSRQuQCNBKgqLFE/mUMbFrBNcmoYRWA1OFI/aUS2NSAQb8G5qWwMx5SmQCzc0KEbN6jHaYS+ptW23maURsuL28nsJ2+PrblGnHn9V9GNSfmdDH0WV1vTX5nO+nK2HqNJnfydSuHGCdz2E9P1lanVjOn07IeWAjl6Ary0Bfqi/6I/D1+PIab2/mPrF+1ZPqHTen02q+CJix8Tq/U3R+ibSwJsf7zlYpz6mXw3zdaEjlikjVmVMEsyCUTCqJnE+rOBnVTvYnaJnnvq7H+c2F0KmO/THXpj02SRdnaVpcpbbMN5Ayksp/eQk72SQNqE5OeKYsCAWsc7CUx0kV33M3dN9Oy9QASuhe+qdLB9K6fEBrByHyeJfq7cfx++nARXyvpRWY+J1Oh+m5WIOf2jmj3/SddETGKxoqj4FS235m+eZL5evj+LJdtDpdRWlSvxtALov8AqQwwxU8yHJfaeiXl6lPVrRo/7w3ygCr2PMSTqazFZ3AYgGPssm0WXPX2n9ply5dfJjcKh0yuRYVTQ+ZzSWd9K8ntJba1Ouds/Q8mS9m3+ZjylgdtxNL4XxNWZlUSsvU4OnNdOA233Hepj6ud+aXxz5ZVx5FXW3sX/ugHMT3ic2ZnYszFoKHVsu8mMzfy042LNNmPEXYGtoHSdNZBM7GDpwANo6zMO/jncmh6fFQAI2moYUPG0NUAEmn9Jeesb55+qhjdeGv8wxY5H7SAkS7m/vFGDLUargiMxGmj7ax14gHQgXKTHe54mz01ZYpl0d4cP79mT2U5CrZnPy5Gdtt5tdPUNHiHjxY07CRv4/HmsnTdMxOoiF1nSg4yK2m7VtsIrqASnO8nXlj5e99vKZcRxuyVe9xeyrQo/wDE09cK6ojkd4iwbX/PmeW+3zb7C1uN+L5kxh6BU0LreWKIB1frIo5AO0moHIQSD9xhueLNFhBUabsb3zCKIasmj5kNWRqo3x2h+nktdCnzxLLgbIAL2sjeACxYW243smaVTK5JbuO3/Es41AvTZNG5eN2phqutrHeV6uygbkCt4TUQsXIG/gxlWADa+AIBdRlGjajZ/wDiRWPqDuCYFZOPao3O+0JwfSVg2/g/EF2rY/vL1K4q6Aj0ADuSdQO5vaEgANdz3izpB+42P2hF2pQNxGoaERiQTZrtFBmRja7EVICBwSNpA4F1v5EaqlDlD5O0Y2IrpYkBjwJSub2/UQS7tte3NmTTwt0D/wB2/feVQoadjwL7wrfURp/eRFA3Yg/rAHKWCqKuDjdg1NuFP7Rh3J9135hpjV/e27cV5lh5CzWRt7fjmUVsd9PkbwtK6hpsb1KbDlC6kYae4MqwBwv7QhsHffxC3Y0RZqru5Wh3+6wO0FsdUQxuTQkgqpJNiWmXV7aIMsLqFgmMVEu9X6yRAamQd6MFLY/dRj9SsaJsDeLO6k7VKmKB3K9vMIMNRFnaUlBC3aWRZPYQCuuN5W7NRPMI0ie3dj/iKHt77wYYRVUxFSnBycCq8StVgkGu8IbkE896hSwSr6SOZTFWsf5hMw2/zAJUEDiAwDZfAhXSkCxXFQCCF5sS0JPEh6MqxfaorUNTGzt4hNlIVh3MqrXnnxFUagE+7ky1VQbJF+BFHjvIjjuN5dQ58m1Dg9pQVXonaIVjqN/b2JjwaQ6uBvEQORAOF4i+QQO8sdQb0kfvC16j71qjyIXYW4A21WfI7QBqdjR47Rz6W8S7RTY2NCCgtl2r8xiAewEbXvLAXSCd4JYhjxXaENLoS1oyk+NwIvMHHPBGxlO5VBRupbHUgvmoaLZmONgvJjcZCYAGHvrv4iQ3niGWJ9jdo0HmYNYI2qqBisZGJQOPFxj/AHbbeIsg1sbPkSalog4U2aNyLd1/aeYCoS1gX8RgFKtgV/mNEJU4dNcHmCHVW0htuDGKoBG23iIfEbZgtX4lDg2pfaaF8gyyoQbnfnaZlVwhrYCMVie17bkyKZifSSSd/EincseT4gaQSO1/4lDG6MQTYHiXA4uXcGwADzGZjQRdfa68mKK6Nj34gHKHVVIortHolG1FaAF1KSrG1bUIBTRuv+8v+qQDpAHmTPyUz/y2YAmiNzKIIrULEoWBbMCauGGP5viCf6BCmni/95QTUb5FRhVUAduPAlCnyKALJ4gwOHGRe2/zOj0rBUJZQPkczO+nC3pqdWT/APdptx49CY1YEkmzPR8XGXUUcnpdRW5JGwEY3VEntCyMqZydN2IpcBy5SfPaemisY3JPeP2HeG/RZcaggXMrkjZtpkOyteM73Ji4iAbEfjmOvbrx6aEjhFJGrI0MGUeIQgHaRQsdp5zrXvrsh38D5noXPtM8/wBWunMS4IazzMdsd+mHSwybqAvbtOn9PTGiB2A1GYsIUZk17qDc2P1ON3OlPaTe3IMzz1J5dv4/PO7XVx5QRGjJ83OPi6nRtdjkGNPWLpG/eds5s19D7cz8umchg+pMA6zv27Sz1mPSL5I7SZ+lnycVpbN7qlNmrvMB6gNpa4t84YczGsf2c/t0FzC7vjeZM2ayTcyeuzcA/pCOPI6/6ZvWvt9fLd03VonSm2ANm5yut+qAuPRFFe8FumxqC2R2/eKyJiQ7IATxL9nj65529WkdR1z9SdbElpnOZ/mp0kfGBVqD4BlK66SSY1veZ+XOx6nap1ui6cCrErG4ONXUb3vtN2J9rUWPiNjt8dlbenwgATWpoTn4+pHmaEzg95fpK7NWqXqiBkEMMh71J9Kz11OfZmsSahFk18/iCSDxJ9bCdS+jtdSDLRiBZO0cuM18wXPy2Ys4I8S293EQlqNxDbOiiyamteLv68XYYMZ8S/TPmpzc/wBWw4b99n8zBl+vZDYQUPJkvUjhfl6v5eh0ogt2nM+ofUsaqVxG2rtOHl67qOoBD5TR4AMWDpAN/vOXXyfpyvSZXLOzP3N2IAahsNxtGM39sCmBHu2nHdY1a0VHABlBSt7hgZb7ncd5Sk3upCjaQWAwHu90lqMlnda2uSiPgfBjDpKgNRA7VKgBkAO21iCxATwZNJLXtCONSLYxoVjOkgb0djCU+weQTZlgAULlpQBWBLGlg10OwlfY4ZQeNrjANgf8xeS9YrYj5g1Dl9xDLYMElQ4Xm9/0hkkner5MoKpbWST2qA1UVTqB1d6lhVOy2b+YACqKW7PNwrNkWB+ZQJwtV6hX5lLSkijXzDRydq3GxkIFfJ3gVoNe3e+xlgaKDU3eQuQlLYHPmBuzWB8GT8qbrViTtXgCA6XZAodiTIFCLYO/wYJckUP/AOIFti2NMSa2HEtEIGzHftKBI5au1jiHqTuxv4MihsE2u3mjLKMaC/qJTsqkewfmUMxNGvjiVFoGbUu48UIDUhF81v8AMaMhJ1NspgOQW+3UJFKxjSKbeMCI4AGQX4qQ0NjzFgVZ5Amj0s4tThb38w3x+nQG4ig5XL7o5smofjiNQBKgURW8t69MV5uxKYA/PmDpvcH7e0kT2K6HP4uUBZ37ygCw9x/SRUY7odvmAemvmQElrqUAwYk8wSx38we1uncELcWw+LrzDdCFGk/pczt6rHe6jFMxsbthp8CPAsc7GLQEKDW8sknc8yoJ60iue8IewbcnmKAbkQwaWmN3DWhyMzGgKlhC43aq7eZZOw23hEek35EX2m+VrjAFkbXBJDWl2buXZKnWeRdysY92w54g1WgBQ3eC6MUq6MeyaWKk2Rz4gndTdH4gYkbI6kVt5jFGitR37RxKqNxQ8S3T1QN9h2EphOvvKV9zqG0YOlHJcKO1bx3p403vcjmozUwkubXt8GRsmpbbt4hMqFTW7SioGPY0T2MY0oOGAFdoSuEstRWotDfaWFF/EiLZi7DStCEAFawbAlIqUTqJHiLJJbSg/wAwHhr3UX3l2buplOTRya+I71joG1fJkhBhWLhR3PENnB7bCZ2dqDKTcoMWAs0aJlWGvdUFIvxAQmuNuJXrEf3fEDK5VgE7dhEinLsxNfpJ6m47C6qKGcspGnnmU2QCiNqN1J6RoIbccwAhKw8WQFfPeQkGwOPMCXtXA8mQ5CovTtx+YLFNJ883B1f09v1l/CDUFjvsPMFlyDgWAdjcPHemxuDBBbVpO28iicEgALwaudHo8ATp/XyCiB7ZiHKKAeaaburyscaY8IBXv4nb45+UvsroMLZuqbIftG/5nR1gZCSInpz6WLSosn7jGuxegBQE9HEyBedGfqFYcVxNGIv07BmSX0zomTVkH4nT/p5k7GaC8XVY8oq6PiB1HSY8qnYA+YnP0JU68Wx8QMHV5MbaMo2kGTP0r4DvusLHN3WOuTpWI34mFBtMdOvHo9TGpFJGpMtmjiLcw4rJFReFfUzovYmM+s/Sv5vS2MAFYPRUeoBOwG8L6n9ZxYFONGt67TUzPLn37eWzYjjzNjLaSNjA0uHrG19oxnfOxykbE2SZXBIGw7TyX34TzFJpogmr3oiKssxG4AM0IgOz+1uLlabO23zGptA+UriVV3ImX1DVA7zSQCb7H/MU6K4AUUR45jafaoMp0nTsahIwJF2doCYHLjGgtqupADuG2jybdaU6gY60oDexPiU+QkkXve28Xj5OoQmUOx258S/atX5Or40Bb1AVcWOKgaA533YQyACPmCWBNqpHaZ+1Y+1U2ADcAeYCYicgFV/zNLIBkUeRvFYyA4IuPtTStYxGhwJox9WoIIPu+IJxozXVDuIv+Xp3bGfcRsfE39o9Hx/NeHUxth6nZhpfyNo3+Tyqfa9icJcGbC4C5LJ3s9p0Om+p9RiUjIuoAXc3z3njXr//AFR0V6fOO8YvT5jyYGL6riItgVjV+p4zjFt7jOv9h/8Aq5o06Z/Jj06bzvMY+r4wR+IC/V1Uuxs2aEl7iX+Ry6q4QsIgAeJyc/1gADRvMOX6zlJ0hd5L1HLr599Ox1XUlFNEUJ57r/qWR3ONWoeQYOfqM2VjrchfgTN6aM/2uDxZmL083XX2RAWssbHMmr20RtcZjXSK8ioS4gwINzkwoAemdttiINksbP8AiM0mgPntLGPcm6r4mRR2QkciRWLDn9Y3EV1fbfzKKKCVG683H4Sl48is5EMCzXC/MiYUGTwIWnSws73+kqLCA+B/xFlCrnfV5jXajVbylS61mjIYUzVlKg8CGhNDa723kJo8fvKL6SNqswJRJaxVS9rk9SgQQb+ZZPtDdu8CmRsle+q5EhxlG9rWD+sWcoZwo2rYXGsV3UHf/EuqA6ltSboSaWrc13jQTbbLvvRkYkruN+1QhN6W5BJ7yzkoGx3jdAAB2s/4ijiOn3C++0aKVi5J3q7jGyaqPcbfmTTpagNiLuVYLVVkxphyOrYyu1g3fmAaBsNXaWdFg1Vy2xK6kau8KWzg8Ux/G8WCNVnYX3jxjCA2NzxAa9trJP21ImF0aPZT4k9wHFAcGOIBBWvkERWplbSRt+JVwoZWAo8cQ0Z7NLxztGFUayGsVvGL6en5AFweixrC01EEyGxVby2Smu/aeIJ38TNQtGZ6D7SMu9L5kcHbtLBrkzW1VOhHu79oPuK7mpHLHk1Kvcd6g0Vldh+8gJO3eFr28CWr0uwFwTFshAF1tKtiQoFL5gMzsaJjMRUH3sDUapeX1C23EWGKgX38zUWDGgRp+IkoS3/vL4PA1FC2bb4gjKNVHiQgHa9/iAU3APPxGqZr/qg2KhnTkHOkDvFGk8w+w3uSeWcS7tV4ghwVIojtJ9tkQL9327ShyqCOaP5hCwxvfvvM5dr24lAuW8wmY06uOwgat9uRIvAC8yiDwP3gw9NJFhgPIveQOLu9r4iTZXcV8ylYhSD+kuqdlC5W33sxZo+wb/iRXI2bnmCrgAg7RVNG6ihuJVECztXEmN1s3dk3tGZhjtTjckdwRECPTa9tvzLKMAN772JTsb3h8rsTfiNABeJNJ8XGimX8QSa2B/WEQYAQTxtvKGJAxN2TtUNHI1C7B2MXutGTAGXGpyURuDYMaqDSKo+ZET1d3OlfJhjSNlJI/EZQp8RDjuIL4xqXkmqEer21Kb7Qfcx9qi/MoQ+IKwYGwN6hKv3MfEPJ7aU7m+RFtbAijJ5ABKsVv/xIUVjR3MbjU+k1/cYQUCxdGAp8BRQVYbw1G3PujFFgA/tFO/outDUSdzLmg/SLKaJBEiICm4FnmzzCbMHYE7NXI7yr3J02BsBAs+3vsvEW70BW57mGAWJ1beZVXx2MilrlcnvNnSI+UjVekRfT4jmzBKrzU64xrjUKgoTv8XF9pRDfGEUBR5mzo8eMn3n9JiojvLDkd56B2MvS4sg2AH4mJ8Obpm1IbWVg6xk2O4m9MyZl/wCICMHVrk9r7GX1HTJlWxz5i+p6T+/HsYHT9SQdGSQZMq5MR0N9plpNf1AA4lPzMqVMde3Xj0asMQFjBMtjB2iMrUY6Z8w9wkoxfUOpyYFAxNRacpshZyTZJ3ubPqbXmVfAmB3sXVEbETj11fTj3fKxlJtd68Q0ZmaufIgAggmq2lKQNyd+8x6ZlOLbgHgQlpm+6jW5MSMlXUKwUs8RAR9ikK3EpQKOrkjtAAskEAgRuPSQ3II4lUO6gBRR8mVSu9UAR4krXkP/AOiUAMeQGzQ5uE9r3tq4vYwSdmABvzCZlP21+IKMBjO9NfftIYX/AFLvkeJHHupfEMEUT5lEqRWrfmQxHfTpbv3uWGOlaqz4kKXvdg8CXkUKo23iIpsYK2H/AAJQU1xVHmR8l7dhL9XaiPwYxVKSbsbiHRGOxx3kXSFo95Qyf2gbDvAoABdVA/EvgVd/8SgLetUtyAQoMGq0DSf+ZWjkAj8wz7sZA2l4ltTq2A5MnkBiRgT3ELSHJbg1QjFyIQSCFHgymyeKF95Qt9JBHLSlAvcc8S2YjldzKFlb3rsZdFmqUdxCTSD4MUtlyt3INzzvfEGmuAoDbG97leod94vVtQ4MoqVoAGQPx6TtsBKVlNA8RPu7LdeJY7bGU0zYMdIuQAtpNnmiBAdqrt8yDN7qgNRiTZ5+ZXLCr5gNqa6NfMPG/ncwgWUpe1/PMpb02e8aHBXTBsDt8UYCyzVv/mGjkgWOdoD5AKu74qEhDAE8nkGJBHXY8EfErZsnMplsmmv4iwrBjvxLnhcaEcBXHeqBgZGKoNNlvzBAUfmEeBIgfdxd34jlekCkb9opEbIu3I7SyhOM1uR5kwOOpVBrbwYCugJ1c9oGp2pWv4BlMAT8VIG6wTd7StYv2nmAqkIRLRQBXeQlM9UkV37GUrhW1EgjvFZAXIKnjaosY31fmXDWp8in+2xKYgnkiIXVVA2PmEbHe4NNVaJ27biQY1Fkmy3mKDGybl67oHtGruo2NdV2dj5kr22LoeBL2Cjn4kBIPAH6zSBRtT3W/wAwyByRVwFYg8RysGU6oUgpqN95bIdhU0Uq2eTBBYkk/pIhRWl4imXewd5qAvkivEA47siF/DOSwBOwg0TvNHpgnc94JVLrt5gDelaELex2vvB0/MI2F8xpq9Iu73lMBdiyZYY6QCKkDDjuYUIo8xoClfmoF7C+Jeqth2liA21UZYIq+RAbniEgF0eIxPImQBQfMAe0f4uODqWGrYeIk2QxGwuVago7A7xuNd6PMyuWVgRz3hh2G+9whr6gpgUaF7QvUpRJqsXUaqmJ1XzAe24EMGxzICbsHYSewtAy0fO0M5KWuZHbc6Re20iJqX8mUi/U7QsmRlK6jRgBKYdt5WdS7mtzAYuYUYs5D5JFxarQ32h0W2j8pq1sg7nmMVdW9/vBxHVQvcSgTqYXQEqibbeFelbXYnaKsgVdy92TnfmFGMiYzxvcYror+3iZ8mIaFYsLB7d5Qb2nzGIbrtrrYmEXXVaiqmZCWNSxXmoGvAdeUCuIBOhrPPe4pXKtYNH4lsxdRtfzAZd+6oLrq/NRb5Do2O8LWPbufmTRDp4I3ELVYA73B9x3AFnbeWD6YBqzzIGDUWC3QPJMSpKtudzDBLsCAbup1+i+npi/q5hb8hfE68fH9gX07pvRxeowp27eBNJ/EItcC/M9cn1mIomARC1DtALGBcLFlZG2MXfmEqluBZhXX6fOMq0eYvLhxDMHa/wBB6HpXB1Pt4Eflyrg6ka9kK8wM/1F1fHiCcXMiiN6nKnUXkxClBqTGlic+ptdebkRYwSemRCAmMa1JnybsJqqZ8+zRVcP6gdXVMByABM+in2on8w8uS+rynneAVBe1bjvOF81wvsBxOSdF1zJp0FSe/aML+kwC7GUtZXvhpLNTwVkJB34lggAA8HeE6A5GVePmCVsfpIile8mntHIKZvdQqJGA0W7eYYtRtuK5gHuAOBtzI5XT9197/4gP7gw1cyKobGobb/iASD47HeUFK2GP6ylfQyrfP8A7SnY0u/eoVTEE0d6gtjujQUk88xhZANIU8bmWGtvHePENUoohbs32hliRQ38yl5UjvFkHWaMiahUN2qU2GzZ7w8d7/Al815uXVARqC6dq58yAMTXeNZlNeRz8wL31bwi6INGr8iURTFW794RdGYNdUN4JBZtTbCT8gtBWrNRjMoXSOO/zFa9TfI2hX7vxHpSyngVtzLxIdgTv2hC7JrY+YORtICgEV3lDFTWwUHceZbKwBDbfB7SnKrhFWch5+IsZLFMdXaiYVboAmpTZOxg4lCFnbgcAxqsmkA7GA9atN/rKLRlXHt5uFs/tJoDcf8AtFqPaRfJ3gHY0Dv+JD00hRq2AFjeKY0faLlKz0b78S8Ab++t94iBdDpViLPJqRcYC3XMe44CjvFsxX/4gA2woA/MDeuIwZNZoj9oSmxtIhZR1K0xv/aErMCdQFjx2hkg1tv5i3U2Se8onqLlLN3vaHX9MmzATCwUaSJdOQe5gWEAX2mzIcW5P+OII1gnbiXbNzsPEfY1BjUWbuuDIACR44laTvUIC2q6HeQMS1YHijJ7Qxo8yKpOLUTv4isgI3G/4gG/Cnnfky1Fmj28QEJI3MYCuoACu1yhTJkB7kSwpO4/Eade61sO4gqQcgB2+ZSKOI9uYK6w4YDYGNLnVx3/AHhWFN8kwjMcTXab94XpM2x5q9o3IpB2FDvIp9puTDIDZCp78wGKs97ixdxh9/e/mWijUoNaR3jF/wAgQVKkatxuIL78ceDLzjGMzDEfaDsYBBJFnSZcDimlq7mE6ACgN4WxYsxF+IrVrc77SeQO+qjLJ9td4RxUNR28QSfTF1cGgBAqoTEhDRq5SLZth+kt7awog1SC1JLb81BIBA3G0tcbA3YgnGQpZt/iTDVkWaU1LFkgdu8GmK3UNAdrG0SGpp9pPfxAAs33jHNrAX2+6rjE1W5UiQGk93PiMxgUbG8NE1t7hsIkC7AHArvK0qaKnbxGunIWqEFVo12lNU6Agf6t5YW8XneGm7b8S2YHGKFDwJqDI4Y/aP0g6XvihNjj+idGxESgJ2mVLGIkEQytKB3EIKQbrmHpBBA8SDOFJuRLLAciMK6TsxvvC9PSoJ2uVQMK/WNRAMd9jZg6TrINAAWLlOdIIXcGWCKV2U89jLbEw30miauUMe+rbmMTqXVioNqDKjMMQ1efzJo0gkHnma2KZBbrv8bVFthV/ej/AP8AyYXGfCKbcwglMdJsGTiyNidt5EGmABPpsLEtsqsAKG0LKafcAiLTGCpP7Qhqsp/XtFmgdK7eZFx6EJPJ2FQVVxXYy+11Z0giv1kNCoBU+7sTALkEDxJQ1RsTG42pdNbERKEgb7Q1fceJUUyad/iCDpYQsjBjvz2gqLIJNSH5NDgkG/0l0+VvbvvUWmJshAUbk0BO/wBF0eLpUBPuydz2E6ccfZQ/T+i9H+rlHuPAPabHcfrFvnF8xZyqTsZ6pJJkQZf9IBa+9xZcHYG4eLp82b7EJEomraQEntOhg+lMd8z6R4E1Bei6QWxWx3JkVzum6LLm300PJnUw9Jj6ddTkbdzOf1H8R4FYp066z8Tn9T1/UMmvqW3b7cY/5ktHX6v6ouJSOmT1G89pz8HVZM2YnqWWiOL4nCy9T1GbjZfA2E1/TCTkaxY+Zidy3IO3iw49LLjcMpPaR8npNpO1TN02OuovCbs7jxNvUYx1JIAoryZ0w1eHMHHkRhHcRXTdMzGiNKidFsKti9lWJmxZcY4nOtzauBnQldyORM+TGVbcTFldpdeUyj/xGQAbgm5n1kXewudfqeh9TNlOJhrvcTl58ZR9LiiOxnC844WeUdjQe/iVjehY325laWK6TupEAq/2rsK3BmUpnrW1SwQTZ4AmfSdQIEP+2gCfxIU8N7CoH3SK3A7zOcrGj2EYGDe43tFgPSNXO8ZWwI3ma6O0cMh0SCFLyWB3lHah3HBhK41bcd4Btm527RQeMFquTKoUkfEtHoKeKjAyuBtv3lPbORoUEk/HxCcjGqbWx3mgohX8wGXU3FqJEDiIpmY7tsBAYHSSOYbADUxFbUN5TEEKvaAJyUtVv8RJYgjfmaHUECjvxEHHS6j2kBGgRUtnsDsIONfab5McED+01sNzLIAXbcC+8s6ma+NQ2MjG2KgUb/aXQ0gXdcxigTUz6WJr/aRhdKbvzLvgiWGvJsNx4gVwBya5Mnp61NCh5jt2XcU0AllLXsCOIABaJsX4uLbVZI77fiPUgMG5BlZNN7UL2gKKtXN/EsI7+40qgQwhod5TMKPaFVWVjtv4hIroed5YyANprtyJZYg2DCD3GwNmCByCD5lI103Fwhuaa7PMLFY14I7yzj2NGhAOrGRQ2uWWIJLWRBsQjSAALPnxK0nVvv3Erc8fbcNlbWAN9oRe5NKSBUHSxb28gd4RXTwfdXniUSy7izcYBJIb57w8g/pqBvZ5i2a2APeGB/aTRBhA7KaMFTQJMcUDNfbuJAhRbYbxihs0Kkyb5AgFw1Pt3WjBX2sWv3QLFJqOne9hcv1CrFdIAJgFsmslhYPaAdTMdiB/tLqn+qDelRt3lBRqonY8EwUXTQu94btYAr9o39oCwgYcykIa96rfeWyEgFtrMr0waJNV28wUb7qPcZa04pjzF137S0O4smj3gE1DH7eAag42pWocw7Cqw5ijkHp9h8RU9B9Kzq+0eIRTfVZrzJia+d/zDUkSae15FFVe/eLQFbEY6+7eANxtxKitdEAmGzKTVXFhO53ln7tuYUb/AGgjvJdSOxVaAuIBdmsiA1RbVCIAu967RIcjJuYwsCm/Jk0AzaW5uWmRheqJdfdzDewQDzHsGWGi+0tdJXwK2+YhnNaSdvEYFsqbo+I9g7Gg7bxiFl02bNd4rgfMV6rEn4l9KbkbTdHa4IfaX91bbQmxhjQkxMUhJjA2r28SINIqt4ugQWvvAalAmCa9TioCgnfgRWojISJUamI87CAGB7wQRoFwNJAv/Miw0CpbFnNHc8XBo7UbEmUMtnURvxLF1WUP6ZtdgeYWNlKD28CoxCWU+psp7RRXS1AbQUbOosc0OJn72P1jnB03VCANLX+N5KatHIQk95ZT26rqLD6vb3jUSyCeBBq3x66PjxFMdLXHsSFKjvEcNdWIpvgNawb2lqA3sFj5ht9wJFCDpskjf8S+kAX94vgbCXdE6tzDVBq457yZEGokc1IEnc/5gsELagI1cLabO8t8doqDn7jAUE1e6tu8gxhzfAENFetK7CFdUGOwMurrMy1kUkbCW1n7YxxrNqL3gA6fkQYf02X0zfcTavVtkWkNtOZsT8RT+ohtGIPxO3HeDup0/UZBZofkzRj6BBRzdSq/AM822TOFF5Ws/MzZcuUN7nY/rO07ivbDN9L6ManyByPMTn/inp0UjAl+J46iQCxPFw8VEfMzfkHaz/xF1eYHT7R8TJiHVdZlA1s9878RGNTX6xydVkxYciYmoE7+TMff9prePQ6ABRWTMe/YTI+d8rF3MxLkJIJPu7XGBiVoiz4k66tQ4k6hXBna+mYfTwDI62GiPpv0t+oCtlGkAceZ3caaEOI46UDadPj4zzVB02NR1Q0ChVmaBifG5LDZjyIvpwRm1djHvkOg6u07AWyNgO4JU94eHNxpNLdmTFkXPgsUe0ysPRauJKrYnV4x1HtsXsbm3JjTKu4B+Z55izZbvauJ0eh6lsftyG1PF9ol/CuX9V6U/T+rXqQ948jBSPER9V6MZ8A6hB715+ROx/EXT/zf08om7WCsThxlcCo+5qjHfMsPbyFldr3kVlI35HEf9Q6cYeryYhfNiZghPANzxWZWV2tHyfMumW1XaxzBq+R+NoZYKpPeT0KCqRpHHmUhF6R+sE5DVVVwUDVrGyg1JdQZrRS7XCNKQCaFVKSjQ5P+0LKBp4syKoNZAraU7023EENe97iCGGrYWPEUsNBLJZNGRXOr7u9ylYaRfFVBG67QjQXZt13/ABJiyFbB7xattL00/J4lDMjh23GxEU6trAA7SPQ0kG9oY393AkBYgoWmF0d5eT3DURUAMS+qqFQmy69j27wCIQIKN96EEKQCFFkwVaq7x2M7WZVpLY2GQWQDGIALUncjeQkBQ3Jge4stiqk0CV22O9yKtC+8YRT7Det4jRkuyfyBL7U1T7gVbtDAoe7uOInGCWBugDCZjrsEheKkQa4iTXatjKfCtD3nbeEr2qnfYkGCMg1bnaBS5btADQ8xeTIA/wAw9YYs1bXKbBqpmG8uKLEKtzsfEHIPEsAA+O0sDyINKQkJRO8arXtxXmRUsk1CxLROrvJZDFN9u5o/Mgutu4l17/dwJRyaXIqisIqyLFciECa1b7bSg6sDexuGrhOG5MovGPdq57yzwwom94DnSNjdy/W1baRXeTExDh1LrHA3MW3IIJ/McMgbJ7LHahIaAsfqKlUrHkP5rzGltQUsO0pVDHUF/EohtO1m+0YKu9pDwdh8yiHF2Nq2MhBYDzJiKtmAHA8SkAB920JV1mzsQZZUA3dmFMXQy1xY2MWXCMAN/mWd8e1wEQknUJQdksfjfeF/Yb5lDYnusHINttwBGEgksLpNVX7SgiiySR8QVYMDctuLs79pBHN8CCUtQx7cw1ABLKbHgyhlqyAKhFY0jWUhQAIrWBRXzGDITsBci+A6rG/aVqAiNZjsdEbibZW+42MGiKle0XfMibXqO0NRdjVCJBFX+0Q7Wdv3l3pW/MGqZd75l7nvIoLG+0YBpH5mUKG7fiNCg7nf5iypB8wtTKJfS+Ir00GUmyY0Jq3uhcFF7nmQ2RpuhKgXV1NDzB0FVJq4dlW03Y+YDOQdPaPahVyI1HttVyLiVkJ4i2VloAcSVGkODd+IpdCggte9wAWo32lqBpLnYcSBh+xhfPEr0l0WZYII3PEE5CW24qWC2UaarZRBysXwKVNfEbXtHmAxDKK2PiDQ9Oxbar3jcjb0BvFh/TArb5ENNFHI3A/zKhRJFC+Y1bCre+0Bhfurapa5NQ8AQKdGIIJoxehlbntVTQKZga2HMXm0hvus9hHtoJ04zYXeTWdyveAqZEsk3e8HWxJXTz3lwO13R7yABmq9ogEhhHN7KreZZxH95C3VCpSPpBv8St2thzUZ6VtZoal4ghT5go23MiZi7cACZwhLHxwZPWGJiGJB4qazyuNZZhekVImQ+pbG+0UjjQDdg7SEigpFE73M4Y1M4Vdv3mb7jvxcItS78d4SjcRhIpGGOwN7gPiFixsYD2rEEQ/cCe47SKmkBdv0gMNwRL1EKAdrMsitxvE3UK0/3ML+IvKiu9lZqQeoRYo8VIU4NVXE3uKyejsw7f7S8GJlyBW48zUqkk3wJK1XR4MalWyjQf8AuMy5gaAUVXM1K9H7Zs6T6Zk6lg2mkPJMvMtIwdL0b9UVVB7vM9B0X0jFhYPlp3H7Tb0nRYulx6UG/mMYEc/4np54xT09OxyteI3IFNNz8zGGIheodJANGdFGuPRm2Ox7Qs75Eye1QyHn4mVcmZsq6tNDgxzZHGoAgmNROmyp/MNjArULi8mItm3uxtFqrr1COOZuJKZVylbUyKyZEOFgGFeJC2pfB7GdPqMS9Thr9jOI2vE5RtiJBuw59aUeR2lswEws5QhxxwY3VqHMGuX9ZQeurhfcRVzm4szaipGlT2nU+rkr6RHkzkPbua5nl+T2KfIdRBG/EtgpRWI8gysi6lV6o8GAdXpmt97qc2fI0T1acfaOxjWRRiABFMbkwgpiOrb4iSCFN8rxKovQZWZhsOaEtUOo2NiJWLK2quQRGq5d/muJKhQQaxf2kRbdOANnIbzNOjU4FUagnGTV8Ma/EAGTYHnfkQSCGA/tIq41hqsVQAqQreIbbwFsNA+IRPtHkyABlp9gZag6SpHeGgMNwpBNeIQIKFR/mEy3W3baUCNQ2o9oZWu6hSKMBkYG6scGOyKbvv8AEhJOHbm5lGcAize0YGOlahBhp/WQAalNd5VQsSAtG+8srW+rf5hZACx0myO4gkAJ91m+IVNRBGoXQq5V1tzcJCAhrzvCUhvtkRRChFXvyIXpg427UZNBdrEc3/lqhX8yxdZWtVAHEpWUUtA/MY+jJlGO6+Yh8VZSOK2MosAKCtbH/MMvddoth7tJ3lFiDZ3s7SL+DQfIqGXT0/mJcuNIr5/EsMFvvfmQWr3tVWJRDV/zBDhsg8+IZN7iCqNkjfcbmVepgxEYtnSNt9pKsEHt4j2KoE3x2lhVsHky3UXXHaAoKWCd4F1bc18S9B/tN+bgOQoDb6vmOQVjLck/4lQp1KtuSDDViASBv3kN6COdpMQIrWOP8y6Kb1AL1dtxKDNQhqNYbbcA/vFqaxkncjkQDOVlG5gnJ7gYsnUTeywkRm2AszIL1NN/7SBkvc7eILo2sLVCLZSNv0hD1dXY2ahkrp5IMUnTMygBrPJ+JYRk+82O0saELAu9oeoObA2PaopiWNSsdr/dv8QsgvbqbtKVTq9u8oFjlLNx/vDB0uN6EIWykn2k1K4OmzHaxuoiv7qIhkAVgxBuMUEDcmW3tYN2MHexve0NZiKoqx/mWCbG9CB7uBtLCiqviajKytsd4GRbXvtCKVbXDxaRZc7eIGdVO12BGgAjfiGxVhp07SaNvbKnpS3xW0MC1XzLNKovmUj+4eJMPyFgRRlf3jzH67OogUInUWcmqEYVG1BtXaWpBG25lB9Wx4l6dIsGQATeSWyWR5h6Lo8y3x7r5gC/sAraC5IosLuG+PVwYtsbPQB4kBIAdyNjByW1jhRIVZAFJ2g2VY3wYVYK1sYygcYHiZ+0IORtINCsDQ7RJW2vjxIh32MbsV32qEK0M71W3iTLsKHFx2qhdSe3R21XLoXqIxkeeJQGkE/7S3NkDkAyO3A7XGguem32F1JgGPXqyXQHaF92MA7DgRgxIGpCWBHPzLFhJI22qCRfEIpTEEy9IFVuTKukqNzfBhZcZ5B7Q2SvaTvIMbaCSbmUZltH4sGamOyitqiqa6I2jCWAqULyqPcVFd5nbEMmQO254muyAVrtvFkBR/zGgFVcaEftC0qwF9t4SaWbfiMbGCLUVJtWFovqalIF9oIVg9HiNwqcZLUYB1XfIM1pocgDjSo3HeGq+0cExYBUkMpBuMVTf3CMMLy4yzX43kxr8bGPCEBh5grj+73QBChUNEXfbtBdgBsSfioaKVcGt5VA6ifO8KUpOr45hLu1Kt3tNGLpnznTjGoztdD9LTp6dxb/AO068fHemfZH036UNK5M4uuBOuFCigKEviSxPTJIq/zKqWWoRbvVEcXvNC3xgjbb8RZQxpYCQEGQKAo73HYsa2BwDBJqVro1INuXox6YfGfcN5XTuMurG455EX03V6W0MdjB6pvRcZlPfeFPU/y+T02PtPBmf6lhDoci/cvP4gfUepX+V9S6OxEAdYr9MCx5FGQYVYEUd5WLIRaE/b/tOd/NaWNHa4Qz6sgZfwZLUM+s5B6CebnHJZslpxQInY+pY66fFlY8kipzVK2K5G1Tzd3yasUAFbg7SkJ1aeAJHTSxQ7iWhrt2nNlHb+ow7y9akau9UYJIbJY2gsDZZTtCmJpU9gZNqJqzA16l2G4lYnIF1v2kWtI9qGz7q58QcbE0rC4IJKksOd95Ede3MIvIu+x2Jjg2MYxQuZiTZ7g7XDymlFDYiERlVvxLa2WyOP8AaQJ7RXJlojDk7VCqIuip38SlQE6v8QsZC5CCLHaCa9XY7RECATk3JjCDZA+2v+JWQkOU4sS1B03yQO0q4zqjHKBe3eNBDMSooDaRUZiKIG8hIU+3ajAIHTZbgnmWwRWJX3DkERRYk03HmPxZVx2furt2hYTe+hV3fvGY8ZQEXuOZMmRchsAA/HaWzrorv3MiGIAEBvcRbhma1ewJCV3HcyISr/kUI1FmkF9zBzOCSSNyKhPpv3mmHcRZUPdGx3uFiitgEcSKoZlJ4EsDQtE/iFkoKBjG8Fq3XUSy18xekPe3EI+xFU7uRZimZsJ93eDTMqYwUKj3D7oBJcihXmEraSH3APeML2bUWZFrOC3jdTcLJkp/zuYexbfkntBzt/U2UVxLBdrpAu73kI9tg7fMWqgDf9hGE6dq2jALEemR3IqTFkJ9vat4rJsSe0vHYYFbrvcYmNBFCwf/AJgB7vah5h4xqtP7f9oJZl1LQr5kwOwtVeBKK1qcUD5mYOyj58Q0a9xx4lNUVFgmj+I1g3pDSQD/AMQUBZq4PiVk3qtmG1SKDIX3raAmQsSjg32MaHYkbfrJW++0aLTI2JfaedpEyh/v/SURyCLErQeK25lhpjFca7C7kxoAAx5EEYg390LH/cvxBqmYsQe1wWBYjavMDHqDV2jXDMpr9ICipVq/zDAqjyT2kDa61UKhNRoNuOx8SJaj7IB2Eog7cS96Pxv+YBIrbcyqMkAHaKCe4EnaGTsJTBmOw2lT8Id9+JaJ2O8pwe3MJLG0CyApsw6obSKgYiztFlqyEdpVWPe995Dj0myIJJD2vMYHZl9/aEA+Xb7YN2KO1yZebHEtSp3IgUP2h6Ro3MptI+TAbJTCzMhwWgLO/MvWAd5nbLqyfEIsC0qDNk2P2kAKtttLRgOYRZV37SKp1F3IVFAcSsje8eILmzAJcaVtIUU+0Si2lQBKU974g1SgDYcy8qkVW55hY6TerjL7HnvCey3IVBfBiXGqiDH5FV0A4rvEaNIJG8Ce6+K+YfpgqBq3G8IOrY64lrj9NdV3tNQLxmh7uAYxclDYwFAZbMtQGYASCybF9zJjvUSZHsNW1Q64/EAMj3kHt/JjVfUDQ27xbUVJ7xQLVQ23kGoBTq3rbaCaCi4ks5NaaqMQh8Z1cjxLqo96bX94IUaQp3gHUwGkmu8Nb3rx3mdE0gDjvGaxZoXFXR33ghiCDW0o048ZKF8jUIJZdwq1W8mouvNCL2sAfqZbcNG9ulnZjL9JdNGAre4AixLOemC+Y01CpUkDvJ6Y2/zJ6h1iMsmwORzGhVnVpreDkxEPt3jAltrJ7SsvuoA9olV0+k6jD0mIKo37mbcfWJlGzTzoVmamPaNXIcLAA7XO/PzGvReoAOZZcGcNerYkWxrxHP1xGM9zOs+WDfkzAbXzKyZtCbixOKepYnVxDPWOauZ/thrqjqlZVrfzCXqAdQuiJw/WZcljYGGmTJkcgEyf2prstnBWwYrL1AI5nNxZHIKHkQHLMxA4j+2DcetNggcczSc+Tq8HpLse5Pica2DVHt1LY19p3reYny+TXQ6nHjbCqZMuwq6ieoyYMahUYlaozm58jPiC70RAVXZObMt+XfQZk9DlAdJPmEM6Y8NooBmb02I44lFaUHnecv7KH5OpObpVxGzXuEz46DWd5eGjfxIyWAyg3e4+JjdvkhrsG0sDRHaKbLpfjmHRAN7CA4Ba3EtsXwtdJYjeKZXBpdxztCBtvZzHhhjsd+TEiEYtSvddt7l+s2rYCgfEuzkbYcysmMKvNN3hfZ/qsVq1o/EQ96rGxMGn2hKWLUe8VMWzViA7sZMbl7Q/pG5MYcjTvp5iCTjcULMh+DjexHEr1L24qUS2rc7QXUAhuDCGeoS1naXa3dbxSMd6g/3M17dx8xDWl3t9+YOOkY+YLPYF8kcxe4oEwsNVtDWR3kNtZrmECGZR37w/sxkn52iaElbYJx8wkRQxHaAzkGgu8h1WNO++8GiVQNRgM43Hcx4T3b8eRFjEA2vtzJTVBGViCd+5jsYUbnmKYkkUORciKSpJO/AlQtzbyB6NAbSwl5KuwPEonc7cSLBaWZTvuouFgYa6a6O1iCzUbANHaWGXVsDcLmU7IulgTvpG0Q5Gr+oJMjHIBRojvFb6Tq3MqHKykCxt2EsZADURVpwdo049WJW4MYeRB1LXW47Simre/kxIU+ob8QhrH2tsYNNoAbbmoAv1LY89pYVtO+xhenRJv9Y8xfaiFe7reXSopFb9oZCheN+xiaveyfiS6puNwt135EoEOd9opUK++MvGygkEN332iGFsoskHYQwp0WNiN6kZAGpW28GXXtJFg8SmKxudQY7yjWsVtZgrwV/WO0grZG93EQBIB44lLk9pvcw3UFhpIN714gslGx25gQFiDVGowqQhN1cWLA9pguSxBvbxBhgQ6bHMpLLWdoWLUD5HEMEWb5PeRCmWgQDZgDV6bXwY4gFhR/Ilk3YPA4laZtD795Z7HtUMFtyNhKJ2rvKi8NkknkSihvbvLQgX2uQkNztIysAID3lDNXEmU020H09t9ppofqrpG1tKBNGuZQQEgwkRls9onlVhW0iMCgC6BgDI3EiFmvUaEuJkgXYBvasgBK8by8jqpAWCcg0kDmD8luDtW5hBS1e2tpAI7EQfzMoVpNSMgajwYzUNJ8wW3IqAkY/cZAtNNC7KS1RWrU/xKJVwSDwdgIwkE0P3gsBqMiKJJAEm9C+ZEY69/wARoo3tAS5J34EgFjaE6nTR5MoJox7neMhg1NUIR+4k8RSg1Gr3+IAKdiTLLqy0dpRa7EXpt9pE00gAADtGOdS/iKG35hI/uoyqZiXYntIE0vqq5N7K9jFnKwYr2j0GkW24iWDajttJ6oPwYJdy242jUq8YPuJ3hlADqGw7we9r+JXq/wBsC8q+7cxakg7AiOyBTXxxKcXxH4XVqfPMG7cywaYASHbVImqoGXWy2dvMrEBq1P8AtLHcHcXtXaIujLKprmCyVkG+xk4O8B3LVAKtL32lIoL6j34kLAjTL5cKsIMKqEsdzB1jfT3luUsAb+YvGCcmkQpoevafFQXxk1pMpR7jbQ7vIB2ieBRUoRBfGzVR72YWTkNxtxLCk1RoGNBYxrYgmqG0BzqsDgSVpZtO8pfbQPc7mVVkUAvJPMYRWIknjeDl3YaN7guSDQ4MIW9sgKxmBwpvVRMgrTUAYiPfewMeFjVkDK+rGbYjeKxtpFt9xMWcxZtrNbSsYLsx7R+E/wDhmdSGDAVBLa2AO1Qg+rHvyDF1eXftJ+Q80RzQAgIxVwDUtm1EaRtIAvDD3XL6ahjkbi6BmVVpdI33jcjbHbfvEoNTEgwiytMK4jA+lRYuW4oUu8EuRkAI55EgrIQ1X+0Ai7PI7S30jJpW/mRARfiREWsfvrcygLO3JhPuQqjYRWpgprkQrQo0Y9jTeTF0SCX9x7mVr9tv9x4EmttXwZVhuNUUDXspHMDSNu0D3WFY+0S3NsxB2EnsOVK45g6dRs89pMbDi5RyaTsLiojHc71KYWAexgM28J21YwR5j2okVSQAPzKdQ29UO8mP/VvxBO9i9jHlEbDZXevEo4xqI1XvCstj5uu8FKPvPEoYoA4PHeASXHO8e5TQaGxggDSCv6ymAW1O53+Y7GAT8mAVDd/0gXyRciYc7aDQkyt/TU3udoByFwLG3mDepgBvRi0Wx40/iEdwNP6yIbRtW3zCQUo3iKSg957QFF2O1w8ysr6u0pQTRrmRREKUHkGWhCm/8QCrAVzv2lFiDtX4g/J2pTkZgNj2lPpeu3morgg8eRKcU3tO8q/k0pd+IwAHGvxFBnAGreW5Le1TTeZRRXU20r02IIA3hrWg3zwD4lByMZTuY8MozAou3u7y1e0IO1QEFXe5+ZCK1N2MhqzlBWoKFVY2eebhKP6JNb9osqaBIvxKsOWjfgcQUUXfO8iE6Dq4lIQraeBIumUCPcLruJRsrsdpGc7g8QQwIPzKuiVNhxtCdgt94tmIo9pEbU3u8QmoyWtrsTILqiYStpJ2sSzkBNkcwhY2ffYSnWvd8xxF0QLgZCv2gXUHoVnTxUANvZ5hBrNXIwLrttIigbOoCQvqXS2xlhdOIE7m4v3fr4jyGvSYxW5MUtEn/aFYbT2I2htg9wIPMYWs5u9+IxWJ2ZSIWVVWh+1QQzGlIsCPSBWmFnmMB4uKVqHzLV9Q4la09dIBMhal3EvGFoQXOs6ZVAxAAaOBWvkwWUaQpEEOo2HMuojohvz5iyqrvzc0CtG/eCyKE5hNKH2nTzIg3smpLUDbmMBDUvEgWfuqQWu3eXkQiyO0BLLWZBGLVxDxgadxvCUa7sbCASRyZRae0Maigd6jwWyKSRYED0wN+8i4AUDXeMWlXUTK9IneUyMzBaqaSrdw+SAyktVyxiKk6uZYagSRM0WqnvGOKAVealaq7QQ4DSoXlGgC9yZFGmoeVlJFcysRBYahtH5JFuCgBI5l4QC+qXlyaiOKkR6RvmRb7WctuYpjZs95ApYk3QEoCz/xCYYUGmDsqm9wO0nqhWoymccyVKiObO23iWRR3EFXAa+0MnUDvJ7ExMHJJ4EIkXv3gjHS7cneTTd3tU0KZO8EMaMZrpaO8XWtiF2uQCX8CFjYkX5gkE7CWDoXc7yQMcEqDFeLlDKb8iW7UQZRW+q+0cCqjb7jEatTCTe9QMVDgdO3cwFJFEc+ZAx/WEHraSVYgvWPJjsf3frMwem37ximswIOwEb5D8tNv+RB1UAeRFlyyfrvIrenQ5oSg7AzE9peRgV3FnzKAV7N1IxDYxp38yivG9A8QmUld+RAQ22nioeRr+3eQAQD+IZYHFVwEXY+JHGlNP8AmBeNQTY5hjUBxxF4TqdRND46UuDYHMRSSyoNKj8yhTtq7ygRq+YsZAryUPxoVJ3lMCxDA73BOWhcEZQPbAdpGtr4MWzhCaF3L9WgCTtFaw2axwIX/wCtOj08GrljvUWw9v8A3HkxyHU19ooqzOalAZAAlqbMWrkKCeO8cUIFN2gKtqTp+BIe0Hua+1Rnpkjio3GB6YBG4MH1Gd6HEphPp+7TVysKDVuT8TQ4o1dtXMzW2sKRV8yxTWCEAE0fmAuF21UOBDVNezH8Q11Y18niPARjU+poANyNiZclXYjtRX3Dlu/cSiPaQPzJ4TwAYA2+r2wsaoenccwlwu6agdh2g4sdMwPBlXF4l9lNLKbEcEbgyzX2iVlIAG/apEAmkY2DGj2goE01wYB91RmVAQpxitqgWPcwUb3Dcqp08fMHEoRls7y3U217wJjNua5huoKcaYCsqb1UrG4fk7QsoGBUC9xLOPbUphZVp6HEmLg+JLQK9xe0JmIAKnaV7dJlKQQVvtJqB9znV27wiWago2gqDjc72D2hI3zUvhR6guPSdiYKopYEmz3EpgdVSymgHe/Ek1PyAgnIa+3tLIFBiPcI0bKG4PiCwuz5l1dBrsGEWAXYbmEFGkjYQQCDXIlQBYkV8y0LIdxcob9t4QFVfMCO1sDVSXYIEoWz0V2hKAt3CiHtUA8XxJkICjQNUHZrPftKxkj2/vLagKZh3/EtwSRexlOGxlSsLISa1cyAslMPBlUCNMrWrC/9oIJ0HUN+JdDSh0KSLEUzNq2AEJCQ1An8SX7jfI4gWG0IAVsncfEFvaN97lupKizzuDBAY/EA0zaV55FRStqJb/MoruKFnvDw7MfbtBVYshXJ5E0axW/2zPmAU6k+0mEHB2biTU8mOzAqFO0piSb4aTKVYLp5EVZJAhDNAJDE7wspIUbxSjXYuiJCxryI1peQ+2CjkLQlJYO/mGyj94QNSAVxLC1dGUFJuawGcgBFQkPvuLTHp3O8ZVC5DTCRZPMWqlsl1UIUR4hY6veSCmFDeD921xrixvMzB1JYcSiDHZ2PEILTSI9GGxBAPECnskeIkE6qmm10gGC2IEErCxePfGe0Q6jVtvHqNIAllQDsN4J/qI4XEE4HMQ2qye3aMCgjneXennmFAhf8SiX1jc3GK28ElrJHaNNBm1MdjvB3DKp7RoBdgxFRhRB7r3lTNpBYoQOblNjY+/sY5kveWlfaTz/iDGZU9wMbjx2+nzCCAPpPEMLTSHop0Wyt8RYIBq4TKb258xRQkyX2DsHg7SlUrv3MtEK03IlsW1bxh7C6Ee4byMvsA5MLUS3xLahUpkQKNAJG8mqlk1Eg7bCWqAsSN9pET1TpAEpr1ahwZYBsbQ0AZ68Sr5DiX1AfIi91ffaPumrjeTKEZR/q7wmEO4Q2N7itRbkR7gEKB2gMt8SIF0qqO0jpaD4lsLTftAVz9tSAsSivmQKR81JZUSsYLKb2lzV9qYnWCBL1b7niMw6GJQneJcUxEYgqBEPFspP6RQ3PwI5Rpx12JkwXjA1fBlZCAb7mGiXxvBdSCQ3MC0ICkkyWENjhhKRQQd4bAFalgAtpOnue8PGdOoHkxH/qgGOce4nxAFWI52jEIY++LLal4lY7LjY7GUM1AHYURJ6utdJNAyzQZmMWCGagNhAbhx+pkIugBzM2TGVYWP1mvE6hSO/cyuav7ZVY8rUqqu+28pcbMgY/ibCq3xzKKaaAPzUngkZURjs0JAVVrHeaxjVlsmXjCs1E8cSa34oFfSFUbEyElD5qH6YbIPEN8HuCg7VuTBhLNroDvtCpitH2gGWiek47w826ewXCZ+CQx10DuISBizaSAYJVlF1uItmKuKPMhT+d73g1Z258xJZtW/BjUBNDxIg9FAkH3VFgPZJhM1kgc1BLP2Mq4vWWU3tXEJLO20vFVFSLJ4g5KTIFUdt4wMVmW1H+Isk6uZSZGVtQ2B5lhhq35lVekkWGuAU08mxGEXQH6wMo0e4NYMnlcWi0nF0ZAGY7ihcrEzWaG0br1NxtL5pkIcmztsIKZS2zbeDHqQ+peIBVBZrYcSTwxiZFOujxUUBp3IjydSAjmLygEajx8QehepqqhAclWAHeTCQDvwZOHG9gRmgRdUeZbghgeDGalJ2oyBrY2P0kAggbnmUebjDi5I7xTAhQBzANm2XfcQWe1rk3LGNtJB3hDFpSyRB7AH33hqws+IsoX288wkGldJ3HEsgZjB9QbArKcKclQsY0kVx2kKEsxHMoEuqbAdoJbWoPFeYb4rqhxzIMYZh2hZQX+nmC7b8VD0e4i7g5hdADiCixUaB3llBqYeIsVwNjGitRbuR2hAlbIAg5SSKEYgCuu9DvIyBMjb3vKmEdMmom+I9Fq7G3zK/9O127mUGd8ZZRdcwueCqeyUEMMO/Jhqj1Z2EEgH3L2lPSiwZdJ/SAFIqzx2MIAAajyI8YV6jCWH3cyJhYQZFGnnxB0trteBGJg9LS4ba9xCJ0g6/3EWYmEuoO1c7wVVd/MYW00w3FRbvwRtJqhphdcQsKAtZ32lD3N8HmXqCMR4gwRoMK5PMFjo3q5dq1djKy6VAF3Iv4EQhAN8y3rQKP5ESjXvDYlgDUpEUaSSe8MkUKgOK3uUho1KntoUaluC2524kTa9+ZW4Y77RBADxUstp/MvX2glQVMIrGXLG4wiwRFB2UWBCV9RJitBVLk3LV4ijkK5COI0OLHmRMGw9olK1HcyZHFBViTvvCG6+aMmullKtoDKygADvK1i8ZBbmFkQncdooKTuIxH0j38QgT5jFcrjrzFvkW/aNpZf27SBgW15lBSgIJuLUtq8w9ZIMehe3fiLdwNllhhoN8mAKBjTTMZsaW57Rz2FuZ1PuDd4/I+rFtzKbpGrYwcZ5sbQQNzzGUKAPMghJ01cEWbDQ9AJG+wg5TqYaeINWEGi+8ErZHiFmbTQHYQcZs77SinY1pBoQ8bbitovIKN+ZSghhq2kMOLkbCUraT8mFtte0pwp4iNReq1J7xStewlhWqjCRNJgoaNljttLFleKEu7YntKZ7U+I9srULuG7yaFXTBI1AG4baTW8q0tqLbSyL4MLINvbUoEFfBEi4BcJQmjuYWXHZB/UysjVxz5ghyfmNqUQoH8y8pBWlgZAzgFdoSLW3MiCGT0wPMEuchvuIZUMItE92zVCxeIUTcYgKpqfnsIJ9u3JkLaxZ5EaoVXXlBHaMPts+TB1V9shyVzLrNhgQA3coaVyXcAtpWxBr1GB3BjRoJQ6gdwBFJVe0UTCJU7DmLNjiNBICclRr1x4grmBAFCxAfJbkgbRq4Y+NiQIvIxRbPIjPV2Fn9IOUB6MItDqwFv0i0yAOfiNxlUxle0zvi3vsd4xYcMhHHeNbMSRvMa0m4NxitaXci6c7gjcylzFRQMQx9tyX7breGbWkPSWYJrIbA3ii5014kRypBG8YumDTqHgRhOojTxEkhhxRjUFqBcQ/KqAuu8t0AAKfgxZY/b88wXznH7auzLJWp5NQ6W1eITnUR8wbDMNIr4MsfdtvBUZLG3aQpag94KE2d+JTHUfFSMiIpdjFqNSkH9oytSXcDWAfmFo8Q0EEmEfbt3ii2o+Kho+oX3qTanoKkhi3YmGfco2sRIO0YGOmJ+yBdQFFHbxLoZBXAHeB7hd/vDxPpBFSqFUohT+8LRQbbkwfULMNqPxCZyB8HtKKRauv3kDbXKRr27SKOY9p7GjOLF7GU4KqK7xoXWv6RTdl4owo2HsHmKTU13zGEncQSNJviMRWPdtpGXYiEFNXxL21Ud4wxaH2fI2lLr1G5CQr1yDLOUVsIBuW7cRRLDaoQyXQ8wHb3UDxAgBHJ3hiiNP+YJbWBW0hal25EIUVcONtoatViUMxA3EAEsxraRRs2y0O/Mt2tT5MX6gsqe/EZjIagTUvoRVvGNiAO0tMgxsRXPaEDo1adxFrubreNGok6duItUUEWPzUiOw27QchbgQuiKjceRB9yjbaDiJGzGGykA3+YETLsUcb8gyiCzEc/Epn8jcQWyauLuCryqGrRttvAC2tEfrLL6TVby2Y8HYyeUwATQ1jeUWXe+YZGmxe0Fk1JfcyqWFJIK8GaBjDVq5hYkAUQnQ3YI2l0LOE71VCKI9PYEmP1MNjFMCW32hV5aqKB8bmMddTfEi463HEmsBUtq3jNW9GUym7lVW5gWPvuMcACvMWD7bg6ieYFqQGqRwUO2wgE+4GMyteMQulkAkbQwKHzFauDL9au0AtB5lpQOkyYycgJ8SVcyyaX9pUCKFmozEhLSMQmSqmlUARe20GtVjtGFhcJKYwMnBIqGDXaGyUbkK2NpdAWQLBgq9kxjJsKlYsZBJI2jVpZyVJjN78RjoPEpVF+JMRagqbIsR4Fjbe4FNpIEHGzIwveFiDGQ1mU33GbMoTNjtNm7iZmRjt3kXMCu4NQVFMbhqBjuzzIACxMemQ6dQ35MFxuD4jQ1DjiWiq778GXVCVDIDB06mHxLI9NiBvJexMmiOtmAQyiMxgv7oOR62iKiWRvKyNTAd4ataE+IBAvURvKiqJIEt1ZlAAl0SbEKzxwYQCY73bb4hMoU7bw0WJZychAhV6XcauBAcHaMRjIQO+8rRaAkHa5aoyMCO8Mitx3l3sPMJiMlITf6QApK2sMkkEVICExgDmQwOltNSBSOBxHMbQVKul3MhjK7Nq4jFVihMI6W/MhY+npHEJisaCxcXkFsfiMTa5KDXKFkEEG7hMxC7cy6AU7yXRAkQCPW55M0IusFjwIggauI/p3Cqyc2IX2QyU5IlqN6J2MhN5NPMKgo53hVbAG+3EsMbrtJpDEA8RhVVS5YiiAyV3gAalIP6S+1iEg23hML0Kux3vvHIUQV3qKyIeRIq392xHEoM4/bfmCq0d+IwtVXKZLI8GSBbrbWOJYUatt5qXGEx7ixK0Y1UG6PiXGsKVCfiUxIFCNylSBo/WJZqNcRmM4tCa43gOb7cRtWgNRWMlmYdpfwpmoj3AUJQIXvIGJBSBp3u6qZNEuxN8GRm92kCUxsVKxP7oTTE913BbEdVCWh95k9X3V4igGBxnfe5ENbniGGBNkXEsDfgEyBradisFXCnfgygKIIk9pO8KZfPiB325gkkN7dxKA5rmRDUADau8HI68QGDaQFgjH/AKpqh+F1AJMoZAO25i9NrseIxVtR5jDTkf20RtIQG7QNY79pRbgjvHpVhvfuN5bEXZ4ghQaNyZG1jxUqzFF7NCUCdQlItNvxIGp67R7FPfYy1fUg2hOFOx/eCFBWhtCJkY0CBM7MxaxuY9sbN+BJjbSbYbSYFDI+uiKmhSddHiVqRuFkJC7y1R5UB+0fmK0lT8wkYi7kyGtxIXyz5MT8iEFZQGbYzTja18/mExBGlhQjVxmDvpJraEjbTRmIbAMa7XMgFbCS4nozXffeQ5TxFFTv5kpmHzFQwe6zxDVyx9xuJQMOY1Cp5Eglgdr35jEZADtvKKqAK38yKRq2lPQtmI1DeQqGsyla24qERyRtEXUYKygEbxdADTffmWb1arkdQRYO8p7ETQP+YAyXfyO8tduZCVAPtgATSizLx5Aw0tCdQyjaTHVkFYwGvvHG0JwAB4ihkoV4g+oSZcT2c1abiqBhmzjuKLV8wogRxLK8xSNR37x2pdJ8yLAEADeUy2ss5AZCe/aTT2UuL3X2hhENkyDbmS/EupYmMhAfBgE7mFp1H8QBjJY7yM4bgzUZD/5hY7ykxBaJMjsC1DiFDdvtDQ03MWRSlhAVjQ8wjS3u4gk0d4IajI7XAms3tHBvYL5iFWjcPVzL6Fkg7SilDV4lIYxnFaYWBDbk3IrDg7wNa3XaGqgIWG5gR70bHeDjyZMZDfd+ZfLDyY0hUx7iS0W6482PWuzeIiyvaWGs2u1S9Yce4byr4ovux0OYKNou+0A5KhKQ4JjEHQZbreLFBSO5jE2NGDkWmDVtJhi1GkeINAA2LlM4Y0IYHt3ieASBVQmouxxCDXYhY8dtKiD8Qcild/MMnSaIky5LAFQYrFfBgOmnjmMRuZKuj3gIolrHHeGcIHujigK7QDfF7SqWWo1W0B32BA3jCvtlHHVVvUBYcnHvzDUak3hjHqfcSgLfRIqiaAlEhhXcQwAf0ghlW77zKaoLsDxDQeYJYGqlsdHfmXV0JAs13hqhCbiCgLWY5dxVyoQq7m4Jxkt7THZNmAErHu0elpJRiCveWisguP08kbmQg6bkQOJceq22JlHGtmj3ghiGIPEZewl1dA+E7FTKJbTXeNyNooXF8mJTwihzYIh0RUgJAuCrEtzNKJudj+kokcmVkHfvBY2oMlQwjUfxDxgcmWiqcdjmBpIsXzKyLMzOl8DwINCgW4hsNOPm4hdWwPEmr+TiAFJU3BChiBzAdyooSI5IJHMIe7BRoA2iVpdzzBLMV90iMHX8QvhFbQ+8u7J1bQcq2QR2jK1jUeZFJc21jiEoHPcSDHdgyaNuaqGbFj7vzKRD7jzDQUSZXqUD/tCBAIr5hORssGwRYl8jUOYwXqCtplZEFCu5gKhLgmMf3HaAKgAUIO+qTcExiAMt9xAlE71RlBbO5jByFi2/pqQfM1ir06VJitZ2h3Y2guNwBM4CX3E+ITAf2biCCBKY1xGBhpN/MEA6rgK+rYwyTYriQEwtbEmOhdi9pS3pZebkqU0AXVf+JamtpWZintUbnvFqWLX2hWoMNMXlTVXiWFBBhadrA7RpCkWhtDyONIFcyNuvtG4kABUeYWF7G6ljIBuYdLxUootbSGqZ6YEd5Ge6uFpVVFjaCKu7kELWRK5NyUS23EooRUIOtrg7gG5QJ1fAjSQdo0QD20e8DQVNjiGSFllgRY4jVLVi1i5A3Y8wlROSaisoPKcSph5OncQRmB2N7wAxod5aizZ7Qo2vUPBk4gu/G3EE5NuJFzDDuJaMh55i/V1EUKhBQ3O0IYNvxDV13oRTE2AsENpaVX//2Q==">
            <a:extLst>
              <a:ext uri="{FF2B5EF4-FFF2-40B4-BE49-F238E27FC236}">
                <a16:creationId xmlns:a16="http://schemas.microsoft.com/office/drawing/2014/main" id="{3AD17992-4A97-4F09-A1C7-8B471D5669BF}"/>
              </a:ext>
            </a:extLst>
          </p:cNvPr>
          <p:cNvSpPr>
            <a:spLocks noChangeAspect="1" noChangeArrowheads="1"/>
          </p:cNvSpPr>
          <p:nvPr userDrawn="1"/>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9" name="AutoShape 4" descr="Dele Alli scores Englandâs second goal in their World Cup quarter-final victory against Sweden at the Samara Arena.">
            <a:extLst>
              <a:ext uri="{FF2B5EF4-FFF2-40B4-BE49-F238E27FC236}">
                <a16:creationId xmlns:a16="http://schemas.microsoft.com/office/drawing/2014/main" id="{48465618-DC6B-43D7-BCC9-1DBFED44C820}"/>
              </a:ext>
            </a:extLst>
          </p:cNvPr>
          <p:cNvSpPr>
            <a:spLocks noChangeAspect="1" noChangeArrowheads="1"/>
          </p:cNvSpPr>
          <p:nvPr userDrawn="1"/>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 name="Picture 19">
            <a:extLst>
              <a:ext uri="{FF2B5EF4-FFF2-40B4-BE49-F238E27FC236}">
                <a16:creationId xmlns:a16="http://schemas.microsoft.com/office/drawing/2014/main" id="{87FEF4E3-3D97-49E4-835F-767C4BF4A7E2}"/>
              </a:ext>
            </a:extLst>
          </p:cNvPr>
          <p:cNvPicPr>
            <a:picLocks noChangeAspect="1"/>
          </p:cNvPicPr>
          <p:nvPr userDrawn="1"/>
        </p:nvPicPr>
        <p:blipFill>
          <a:blip r:embed="rId2"/>
          <a:stretch>
            <a:fillRect/>
          </a:stretch>
        </p:blipFill>
        <p:spPr>
          <a:xfrm>
            <a:off x="199860" y="133806"/>
            <a:ext cx="596562" cy="583870"/>
          </a:xfrm>
          <a:prstGeom prst="rect">
            <a:avLst/>
          </a:prstGeom>
        </p:spPr>
      </p:pic>
      <p:pic>
        <p:nvPicPr>
          <p:cNvPr id="21" name="Picture 20" descr="cofetrans">
            <a:extLst>
              <a:ext uri="{FF2B5EF4-FFF2-40B4-BE49-F238E27FC236}">
                <a16:creationId xmlns:a16="http://schemas.microsoft.com/office/drawing/2014/main" id="{F28686D6-9014-49C3-B9F0-0568A9D0AEA3}"/>
              </a:ext>
            </a:extLst>
          </p:cNvPr>
          <p:cNvPicPr>
            <a:picLocks noChangeAspect="1" noChangeArrowheads="1"/>
          </p:cNvPicPr>
          <p:nvPr userDrawn="1"/>
        </p:nvPicPr>
        <p:blipFill>
          <a:blip r:embed="rId3">
            <a:lum bright="70000" contrast="-70000"/>
            <a:extLst>
              <a:ext uri="{28A0092B-C50C-407E-A947-70E740481C1C}">
                <a14:useLocalDpi xmlns:a14="http://schemas.microsoft.com/office/drawing/2010/main" val="0"/>
              </a:ext>
            </a:extLst>
          </a:blip>
          <a:srcRect/>
          <a:stretch>
            <a:fillRect/>
          </a:stretch>
        </p:blipFill>
        <p:spPr bwMode="auto">
          <a:xfrm>
            <a:off x="11450386" y="185029"/>
            <a:ext cx="504825" cy="504825"/>
          </a:xfrm>
          <a:prstGeom prst="rect">
            <a:avLst/>
          </a:prstGeom>
          <a:noFill/>
          <a:ln>
            <a:noFill/>
          </a:ln>
          <a:extLst>
            <a:ext uri="{909E8E84-426E-40DD-AFC4-6F175D3DCCD1}">
              <a14:hiddenFill xmlns:a14="http://schemas.microsoft.com/office/drawing/2010/main">
                <a:solidFill>
                  <a:srgbClr val="999966"/>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xtBox 21">
            <a:extLst>
              <a:ext uri="{FF2B5EF4-FFF2-40B4-BE49-F238E27FC236}">
                <a16:creationId xmlns:a16="http://schemas.microsoft.com/office/drawing/2014/main" id="{B50ED5F7-0068-457B-A554-731017F47C77}"/>
              </a:ext>
            </a:extLst>
          </p:cNvPr>
          <p:cNvSpPr txBox="1"/>
          <p:nvPr userDrawn="1"/>
        </p:nvSpPr>
        <p:spPr>
          <a:xfrm>
            <a:off x="2675764" y="91192"/>
            <a:ext cx="6711633" cy="692497"/>
          </a:xfrm>
          <a:prstGeom prst="rect">
            <a:avLst/>
          </a:prstGeom>
          <a:noFill/>
        </p:spPr>
        <p:txBody>
          <a:bodyPr wrap="square" rtlCol="0">
            <a:spAutoFit/>
          </a:bodyPr>
          <a:lstStyle/>
          <a:p>
            <a:pPr algn="ctr"/>
            <a:r>
              <a:rPr lang="en-GB" sz="1400" b="1" dirty="0">
                <a:solidFill>
                  <a:srgbClr val="FFC000"/>
                </a:solidFill>
                <a:latin typeface="Century Gothic" panose="020B0502020202020204" pitchFamily="34" charset="0"/>
              </a:rPr>
              <a:t>The Bishop of Hereford’s Bluecoat School</a:t>
            </a:r>
          </a:p>
          <a:p>
            <a:pPr algn="ctr"/>
            <a:endParaRPr lang="en-GB" sz="500" b="1" dirty="0">
              <a:solidFill>
                <a:srgbClr val="FFC000"/>
              </a:solidFill>
              <a:latin typeface="Century Schoolbook" panose="02040604050505020304" pitchFamily="18" charset="0"/>
            </a:endParaRPr>
          </a:p>
          <a:p>
            <a:pPr algn="ctr"/>
            <a:endParaRPr lang="en-GB" sz="2000" b="1" dirty="0">
              <a:solidFill>
                <a:srgbClr val="FFC000"/>
              </a:solidFill>
              <a:latin typeface="Century Gothic" panose="020B0502020202020204" pitchFamily="34" charset="0"/>
            </a:endParaRPr>
          </a:p>
        </p:txBody>
      </p:sp>
      <p:sp>
        <p:nvSpPr>
          <p:cNvPr id="23" name="Rectangle 3">
            <a:extLst>
              <a:ext uri="{FF2B5EF4-FFF2-40B4-BE49-F238E27FC236}">
                <a16:creationId xmlns:a16="http://schemas.microsoft.com/office/drawing/2014/main" id="{F7B12F9F-34D0-4DB4-8868-C55BA064657C}"/>
              </a:ext>
            </a:extLst>
          </p:cNvPr>
          <p:cNvSpPr txBox="1">
            <a:spLocks noChangeArrowheads="1"/>
          </p:cNvSpPr>
          <p:nvPr userDrawn="1"/>
        </p:nvSpPr>
        <p:spPr>
          <a:xfrm>
            <a:off x="460375" y="1125538"/>
            <a:ext cx="11494836" cy="8652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GB" altLang="en-US" sz="4100" b="1" dirty="0">
              <a:latin typeface="Century Gothic" panose="020B0502020202020204" pitchFamily="34" charset="0"/>
            </a:endParaRPr>
          </a:p>
        </p:txBody>
      </p:sp>
    </p:spTree>
    <p:extLst>
      <p:ext uri="{BB962C8B-B14F-4D97-AF65-F5344CB8AC3E}">
        <p14:creationId xmlns:p14="http://schemas.microsoft.com/office/powerpoint/2010/main" val="38434725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9852814-8F28-471F-BF80-F4F25DD5BDBA}" type="datetimeFigureOut">
              <a:rPr lang="en-GB" smtClean="0"/>
              <a:t>04/02/2026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F438372-A127-40FF-A139-C881C13CE73B}" type="slidenum">
              <a:rPr lang="en-GB" smtClean="0"/>
              <a:t>‹#›</a:t>
            </a:fld>
            <a:endParaRPr lang="en-GB"/>
          </a:p>
        </p:txBody>
      </p:sp>
      <p:sp>
        <p:nvSpPr>
          <p:cNvPr id="6" name="Title 1">
            <a:extLst>
              <a:ext uri="{FF2B5EF4-FFF2-40B4-BE49-F238E27FC236}">
                <a16:creationId xmlns:a16="http://schemas.microsoft.com/office/drawing/2014/main" id="{CDF2F3FA-B0A7-42AC-AFF0-D38AC7BCC6E4}"/>
              </a:ext>
            </a:extLst>
          </p:cNvPr>
          <p:cNvSpPr txBox="1">
            <a:spLocks/>
          </p:cNvSpPr>
          <p:nvPr userDrawn="1"/>
        </p:nvSpPr>
        <p:spPr>
          <a:xfrm>
            <a:off x="838200" y="891471"/>
            <a:ext cx="10515600" cy="7992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Click to edit Master title style</a:t>
            </a:r>
            <a:endParaRPr lang="en-GB" dirty="0"/>
          </a:p>
        </p:txBody>
      </p:sp>
      <p:sp>
        <p:nvSpPr>
          <p:cNvPr id="7" name="Content Placeholder 2">
            <a:extLst>
              <a:ext uri="{FF2B5EF4-FFF2-40B4-BE49-F238E27FC236}">
                <a16:creationId xmlns:a16="http://schemas.microsoft.com/office/drawing/2014/main" id="{172025EF-1281-4194-A7C2-450D46CDB952}"/>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Date Placeholder 3">
            <a:extLst>
              <a:ext uri="{FF2B5EF4-FFF2-40B4-BE49-F238E27FC236}">
                <a16:creationId xmlns:a16="http://schemas.microsoft.com/office/drawing/2014/main" id="{2EEAD31F-9F3E-418F-A432-52A4873D7E57}"/>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9852814-8F28-471F-BF80-F4F25DD5BDBA}" type="datetimeFigureOut">
              <a:rPr lang="en-GB" smtClean="0"/>
              <a:pPr/>
              <a:t>04/02/2026</a:t>
            </a:fld>
            <a:endParaRPr lang="en-GB"/>
          </a:p>
        </p:txBody>
      </p:sp>
      <p:sp>
        <p:nvSpPr>
          <p:cNvPr id="9" name="Slide Number Placeholder 5">
            <a:extLst>
              <a:ext uri="{FF2B5EF4-FFF2-40B4-BE49-F238E27FC236}">
                <a16:creationId xmlns:a16="http://schemas.microsoft.com/office/drawing/2014/main" id="{EED9C5D9-BF01-4EBF-9817-CCED05AA511F}"/>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F438372-A127-40FF-A139-C881C13CE73B}" type="slidenum">
              <a:rPr lang="en-GB" smtClean="0"/>
              <a:pPr/>
              <a:t>‹#›</a:t>
            </a:fld>
            <a:endParaRPr lang="en-GB"/>
          </a:p>
        </p:txBody>
      </p:sp>
      <p:sp>
        <p:nvSpPr>
          <p:cNvPr id="10" name="Rectangle 4">
            <a:extLst>
              <a:ext uri="{FF2B5EF4-FFF2-40B4-BE49-F238E27FC236}">
                <a16:creationId xmlns:a16="http://schemas.microsoft.com/office/drawing/2014/main" id="{1EE08969-F8CC-428C-900F-03DF57E13030}"/>
              </a:ext>
            </a:extLst>
          </p:cNvPr>
          <p:cNvSpPr>
            <a:spLocks noChangeArrowheads="1"/>
          </p:cNvSpPr>
          <p:nvPr userDrawn="1"/>
        </p:nvSpPr>
        <p:spPr bwMode="auto">
          <a:xfrm>
            <a:off x="0" y="0"/>
            <a:ext cx="12192000" cy="874884"/>
          </a:xfrm>
          <a:prstGeom prst="rect">
            <a:avLst/>
          </a:prstGeom>
          <a:gradFill flip="none" rotWithShape="1">
            <a:gsLst>
              <a:gs pos="45000">
                <a:srgbClr val="0033CC"/>
              </a:gs>
              <a:gs pos="0">
                <a:srgbClr val="0033CC"/>
              </a:gs>
              <a:gs pos="71000">
                <a:srgbClr val="0033CC"/>
              </a:gs>
              <a:gs pos="23000">
                <a:srgbClr val="0033CC"/>
              </a:gs>
              <a:gs pos="100000">
                <a:srgbClr val="0033CC"/>
              </a:gs>
            </a:gsLst>
            <a:lin ang="10800000" scaled="1"/>
            <a:tileRect/>
          </a:gradFill>
          <a:ln w="9525">
            <a:solidFill>
              <a:schemeClr val="tx1"/>
            </a:solidFill>
            <a:miter lim="800000"/>
            <a:headEnd/>
            <a:tailEnd/>
          </a:ln>
          <a:effec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endParaRPr lang="en-GB" altLang="en-US"/>
          </a:p>
        </p:txBody>
      </p:sp>
      <p:sp>
        <p:nvSpPr>
          <p:cNvPr id="11" name="Rectangle 4">
            <a:extLst>
              <a:ext uri="{FF2B5EF4-FFF2-40B4-BE49-F238E27FC236}">
                <a16:creationId xmlns:a16="http://schemas.microsoft.com/office/drawing/2014/main" id="{D9F91949-EE0B-42FD-BC2C-7D98BD5EF443}"/>
              </a:ext>
            </a:extLst>
          </p:cNvPr>
          <p:cNvSpPr>
            <a:spLocks noChangeArrowheads="1"/>
          </p:cNvSpPr>
          <p:nvPr userDrawn="1"/>
        </p:nvSpPr>
        <p:spPr bwMode="auto">
          <a:xfrm>
            <a:off x="0" y="6634264"/>
            <a:ext cx="12192000" cy="223736"/>
          </a:xfrm>
          <a:prstGeom prst="rect">
            <a:avLst/>
          </a:prstGeom>
          <a:solidFill>
            <a:srgbClr val="990000"/>
          </a:solidFill>
          <a:ln w="9525">
            <a:solidFill>
              <a:schemeClr val="tx1"/>
            </a:solidFill>
            <a:miter lim="800000"/>
            <a:headEnd/>
            <a:tailEnd/>
          </a:ln>
          <a:effec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endParaRPr lang="en-GB" altLang="en-US"/>
          </a:p>
        </p:txBody>
      </p:sp>
      <p:sp>
        <p:nvSpPr>
          <p:cNvPr id="12" name="AutoShape 2" descr="data:image/jpeg;base64,/9j/4AAQSkZJRgABAQAAAQABAAD/2wBDABALDA4MChAODQ4SERATGCgaGBYWGDEjJR0oOjM9PDkzODdASFxOQERXRTc4UG1RV19iZ2hnPk1xeXBkeFxlZ2P/2wBDARESEhgVGC8aGi9jQjhCY2NjY2NjY2NjY2NjY2NjY2NjY2NjY2NjY2NjY2NjY2NjY2NjY2NjY2NjY2NjY2NjY2P/wAARCAUAA78DASIAAhEBAxEB/8QAGwAAAgMBAQEAAAAAAAAAAAAAAgMAAQQFBgf/xAA+EAACAgEDAwMDAgUDAgUEAgMBAgARAxIhMQRBURMiYQUycYGRBhQjQqFSscEVYiQzQ9HhNFNy8PGSJWOC/8QAGgEBAQEBAQEBAAAAAAAAAAAAAAECAwQFBv/EACcRAQEBAQACAgIDAQEBAQADAAABEQIhMQMSQVEEE2EyInEUM0KB/9oADAMBAAIRAxEAPwDlWoH2xbYDk34jGG8rUON6mbFZ+owriUENZ7iILWNptyIuQUBczPi0HiYsz0FqN95Hv8CEmkNZhZmUihEgUN5YNcyhQEWbuFPJ+YIBJixZPEcvtFmAemhvKFEbytZMpQeZPaiVSO80BtKfMzhrkDFjURDmyGuZeHqHx5A6miN4pRqcLH5MCqBTbx7Ha6TrupzOr5XAUb1fM638/l1A4U1V24nlel12FN1PQ4PqmHpOn0Bbb5Eaa9F0Ob1U1Zdm8TYrCuRPL9N9VxYVLu1km68Q2+ujIaXYeZqXEelYqwKahZmYp/LfYzEf7TndN9QwYU9TI3uPmZ+t+qZMwLYRqUeItg6HUIvUEaHAf57TH1KdZhZEfMrI21rtOE31t8TexCH+Zt+n9e3X2cyk6f8AExbKOo7fy+MDHmUebNzJm+p5MTBQ5ceRF5vp69QxyHqPTA4AOxmPIvTqulspBG3i4to3dRkzdRjBxgn8HeM6L6nkZhg1UeKM4jdQ2Gxiyll8NO3/AA5jwZdWfIA2S+TMy3fCNnWN/LoMmRbHkjcThZ+uTJnX3E0Z3fqvUf1AiKpA+anA+q9Ujp6SYAH81/zL2tdBepOfSuFyK5M6/TdQMOEKWBnkfpf1AdHlZcmOye83db9X1ofTAUn4jnr8pr0JUZiMjOBW4nJ+p/XMOMtgYByNjOC31HqihUZiBOa2Q+oWY2T3Mv2/RsdJ/qmUsQhKxGXNkbkkk+TEA2LHMtSw+6Z3azpRVtW8MACHRaCVIPxO2xuIqb2YLvvQ4lu/YSgtiPbXoJJqUHrvKYbRJNmZt/EZtaNfiEmdlMQoIEok3zNQbi3qLfeJNiVhapb8yX9unP6Fj5j1mfHvHrtMtvSfwsnvc/M9RPGfQ/qWPo30vsCeZ67B1GPOgbGwM1xZ6cep5Nlypc6MpJJJAkkkqABDA3M3V9QuJNRcCvM2Tm/VsCvgLFNXxMdeIsH0nWLmYVZm+cX6Jk1bBdIG1VU7Uc+SgyFgPaLmfOgfGdYN/E1xWY6Rt3lsI4OA4cHVEadz5udPXjC6lND8zn/UunyeoHV6HxN2LovU6cUxBI7mYn6U/pesTK2gGzG5ndNxuJxyB9Oz6tV2fcKnWx9QmfFqAPHcSy/hDkbUoPEKczJ1bdO3uHt+Jtw9Vjy4wwYCalhh0DMSMTES1yI5pTZhEWKMqPJ9X1IORxlyULnFzMrsytTKDtXNT0H8QdLgXE+Wtx3nizlcNtsJw/xavqsWMt7IlUqNyC1u94jcyuayATvFFwj7CGVI3Bgij23lBnJY3FQtKsvzEsx4qMxGRTkGlN9orJv8wmctYgihIA1kiuIDIw3l5CQ20rW1SonpkrzFshBjVfUILah2lQqwBRiSxBjH54ij+JuLFhiTzGWNNxQBkNkSrgtVmGsQpoxoyiuJMRqwIl3zCzYkIse0xGLJTR7ta+ZkZuDUP+XdlsDaJLe7aa8eRhj4uUZGxgGmFGMQaODchxnI9naEU0DfeNFP7oMKxUEyIEqYOkw1bfeMJFbShIHaWcd95dgGC5PaFCRRhEWOIlyblhiBzNYLoy+BRg2SZfMKqjLAPeEBDB7ESILGw4mgr7ZnAHaGXfTtM+EBkUjcTOTvHnISKMz5ObmosQbSisgIMsm5RXEi0ZZUV8wOIUR2MhF7wTcisZQ1V2lEQluostTSI9ExvxKB7RJ+ndev9lwD03XLziMuxtq1BZdKy8bzCU6tPuwv+0E9RmQ7ow/SPA05um2sbGZWUq28YOraverftAydTjYbDeZsUtviHjWzvKUht5Y+67mPIJrB2gMTLc33kUVvKKQm6MaR4g6lho6j8yKoLUBnCmMdpmcW0sQ1cu9jmGmUlhZ2iFNGGm+QWdoo6adQAAFEL1Sx3/xLy4enGFRjcnJtvfMmTpnw4Q4YMe4qYzGcUy1uzH8SJkcmkFxCsWO8IBwxKnaZZ1rbqXJVXuwePM73TZQcWNcy6VPHE8uHVfcTbD/EY3X5sqhSdvian7bleo65PpfT4dfpYyx7kXc5KfVBjDJ0mMKvxEnJg9D+ozMa8zn58iILQUI/+Frr/S+j6v6mz6eoKJe9y3+hZh13pDKuRRuS205f0/6tn6HV6ZtTvVzfh+rdS+U5dDMW7DmQ2U7rPpw6ZkOXLj0g0QOY3C3qOqdCdIH3EGpxfqnV9R1Gb+srL8GB031PL0e2LvzfeMmpsleq6oY1wlGIXJ/qJnGT6n/LlsLKrEdxuDOb1f1LL1J1M5B+DMoZibJuWl6dHNl9V9S7TOdZbe4pXM0I+24mWdB6gBqUaaC+ktY2lghRZioYv+0hyGAMw8RbMWawIgb6zE7KZGdjubl4smkUVjy6nGe0v2xqXGRWFx6m5mJ0OSeJp1hk9sXTQZMSsbDV8RPp6TNHp7XctUVuZvnJNajPdRbTW+FasTOwAnSXfSqU0dppX3LMwEdiuFhqAXG1cBaHMO7nN1WABNvS/UOo6P8A8tjp8TGlExvapKj0f076+M2QI/PzO9jyDItgifOdDI2pCQROv9J+vv0zjF1JtT/dNTrPbFj2UkVg6jHnQMjA3GzowB9XIO3iCmYE6SKMaRYi29pEl8KZKddSkGWDcAoSd2NeJajFiwHD1RbWK8ToDeYGwZBn2J0zVh1L7WEzzcWmxPUqXXSAT+I6Sas1Hnevx5dgxOkfM7PQZFfp1oi/EnUgIL0hpxf+oJ/OnCg0HuOJz/5rXt3MvS4czh3UFh3hY8CY/sFSumdWxgBrP5jpuSIz9ThTJiYMB+04S9H1ePqGbBkUYua7z0WZdWMicTNky4ydFUPPaY6nlY29Fq1BWayO4nQJoTz/AEvWPi6oa6IPNGdoZ8WVQNVXLzUZeox/zDFXS0O24nA+r/Qemx4S+HSjDehPSFkwNeqxOV9ZfF1OBhjPuHFTNV4rKhQHg1zvM7IxFgR+U0zKYn1tO3aZ/wBc77IZG8yWAOd4xyG4Mztsd5Z5BLzvGBrNLFWDUaNqqVBI+hraTKyubHPxKZL5gqg1VMqGj+ZYxM0cE0wkJjQivSG4uLLlvxNTZALBEys3uNCpqIEsuncR/SoHUirHiIteDNnSFV7xRiz4PTc1sIkKbozqdToIJqc4g6vialUP8uW4h/ybab2nS6JFKe43F9Z/TvTxJowYxTaTNAW+8xMx1XDTL5MVDnw29j/E0oKSZUfwYw5iF3k8iNu3iLc/MosTvUPCiZGprlQq4BBJqb36XEtMrH8Sjix6fmZ+wyDA5FiWuLJ3E0A6drh+rSx9qMbYyrQHFTchLEki4l8Opye0Tr9jHplhLm1uktfaQDE5MbYhuJr7KQcZgkVGBri3M3FTVcYhFRIMIGLA4MA1GWzhTMzsblaieZPqmNDuGG3MQwNytVGXZMqqAhcSwRKsQBLXLC3IR7peqoBNWmu8Te8eqB95eQIFojeTcTSvUNQTvJLAuaV7kfVm/uw/4hD6vi/uxV+keekU9orJ0Qo7R5aUPqvRNswA/Mv+Z+nZDftnmfqSen1BXiIwbGzxJ9kevK9BkH9s4H1DFh/mf6IGn4mb1AODUD1d+bkt1oTLQ2gVtCOSxKBBFXMgOYJaoW6mq2kcAwBJviTcQgu20irciLLUsHVcjq0oChvAvSTDxBS/uO0HVQlIhyN7TB6dL00ZQVNVKOXJkpC+wiVBRaLGQOAbmGNppBSgITuVWhEHNX4kGQOYxFk3xNGDrsWDCU0W3k95ncMvbYxBIUyruHjOWPFCG5Vl9x/SZgygXcmsGMxEYUfbxN3RZsuHfVzMRfTuRKHUG/iPJrd1/V+sNIFmYWYrVx2Mqx1cmI6h6bcxAJBO9xuNqHmZ1yr3EJHpviWo1qQ0YgP9x2mdXs7bQ9/MwHlVHEpiCu8pGFcwCdRMYBdb+2RHK7SnBA5iseS23l0bATUEtZq4Ou5dhd+TJ+VHQrcXLWr2ivUYnwIxZr2s8mXJdD5lBalmjNZGsB6hO0FoVC9oTDabnhqQoQ0+6DUPHQMtV0cfSHLjscyj0OUcGO6XqwigVNI61e4jJTbGAYGx/cIRHfiPz58bjxErkFVOfeRvm2+wOxAmPIdZsTXkyDitpjyEA2JJUrb9O+p9R0LjQxKdwTPZfTfq+DrUFMA3cGeAU2N4WLK+LIGxsVI7gyy4w+ng3xFdRXp1VntU8t9N/iHIjBc524ueow58fU4gytsZv7faHoPTFlGlht5uP1C6vfxMa4shzMdW3aO9N1cE+79JJauHyrHeXAyqWXabrIlbVcW75NwifvKTEwStVH4hYwcYPqNfzM+VZc4Z1Ku1H5nmPqmHN0vUrkDagxC7ievzYVzgAnjxOd9Z6fD/AC/9SY6lWG/Rwy9OPUZSa7TpXc8f0/WZFYYsD/jUb2noenyvixA5XB/WXnr8FjcxAFk0JjdsWl6APzOd9Y69hj/pZQB37Suks9N6iuCSL4uW3aRxcnqZvqbjGxVVOwAuaX6nLgNOxA8gVMnrB+uc/bvvU6z9KuTpybUmtwRdznz6HIz/AFJ8lgP+o4Mw/wAx1BtV1GUuF1604Exhr3A7VH5cGXpmp8bLfg2I8I5GUnWdV3L9PUtgQ+pDNkJJB+Yzosq4sg1naM/TOMTLpMs4yy2Bc6PW/wAu7BsdA9wOJnOkLtQMejGA4ip+2TcTZrBG9RGUgSooZbFStSht5WPSW4h5Maneoqr1rXMH1COJQxqRBO3EiCf388zOUbV8Q9RlI9neaiBOM+I3GCghKSx8xoxM3xGhbkMOZQWlo0YzNj0LtzM2s94nlWvGwQQM5DiJRrMdViEYmw2dt4D4HU8bToYfa/uG0PqSGrTL9hhXBkUWRtKfWBVXOgj2mkiKYC5j7XSkdOaFMscoQNY2i2IEoOLj2ybkyaiK5gOxHPEEt7rg5CWG0YLBBhuV0Cpm9yyeptUtituLKAtSjl+JlR7h6he8n1xDQWf7ZCWPtcWJQyBdxIHDtuZLFIz9PoGpTMpVz/aZ02xaxs0DGvpMVYWJrnvIuucAfEIjbadDJgx5Ps2Mz5OmbGL5mp3KaxmzKEM2DvKudFVcu4NeIQPYwK7xqFe8Ar3kAJMBoUXvxC0KJEU94TqVHmYZCBp4iMhJaNsyBQeZfSlKhYx3paRdyAVxJYY1dGTaPpxxxeRVVSTtCIyHkzN1QIxnvOrTyH1em6x2U2JhV6mv6jpGVqPeYV3M50Gx1S6pZSCzGMLmVDXt5hYgQ3MUdjD1CuYDGO9DeUGAXcbyY94BHuMKiN7qMYxCjaKAF3I28Joy9iAJVELG9Ol7uaioDSx4ELE7YW4sx1XusplpdxvM6zovUL7mKdjLCuFsCL+4/MiGqEZCWbeXiPp7ruZnc6YC5iDLg2ZcrstHiJKkjxLGVnFAQqJG8BKmud4YI5AqC4riCjE7Si2y21RiKh5MpcFm4TYNG5MngMDBO+0W5GQ1BU+oSJbqqCxJIgTiUSxjFxS5r2jFNnYzVlU1MiowBh5MoYiuIkiGDQmUML6V2i9THeCzjuZaODtAKz33hjFe/EEUDKyZiBQkFudJ2MsMSZnsk8xi2DzLg1ruI9FGn5mRGWNDkCwJnzqmht6MvVvFjIG5jABzNa1Ksj9JRuWCG42hqs67G9K032l0BCbaCqlpVEH08GNGQkTORUsMYU0ubjEepm3MYhoVM3mVdOynUtiYnBBu6mtMqkENMucgttxM5S+YWxPaMxggRYIHMI5KjMc2parxNnR/Uc/SMArkr4nKGQHvGh7HzHtZXuPpH1XH1K0zDV3udTJmVELWP3nzNOoy4X1Y2Kn4m/pvr2bG39Ylh+8Tqw8V7nB1ePLsSAfBmjmeFyfUM+dhkwGj4GxM9D9G69+oQLkLBhyDLz3+KuOwzBRZ4mTq8Z6rERjdlPYia6vk2Jlz9dh6bIMbGie01159pAdGmbDg95LMPO1xPUZ8PWYnxOCDwd5vTNjypsbBnJTA46rI2NQynvMXx4ajzYv6b1xVr09jUP6h9VzZ9OLBZJ/0idD6z02Z1NYqHiZ/oXRlcpbNRaYz8Iy4un6jKgV8bk/907HR9JmVBh9y1NP1DLj6fEXTHbKOw3jvovVfzuMZNx8TUk3AeP6XhwoX0gsdySN5kz9Vg6cEbDadvqHCYiTPA/Wcyt1jkHjaXr/z4iCfqUXrv5hNq2ozqYwn1cqhfSF3sbGeROZmY7zX0nXZOmcMh/SZ9JK6P1j6FnwZQ3Tk5VbkAbiYG+jZx7qc+RU7nTfW2IByAk+BJ1X17CAdSb+K3k1rI81n6f0+CwI5B7TIWadLrfqKdS9otHuRMJIF3LGaQdXMhfajvGAqTsZbaO4lZBjZR2jSwP4ijtxIgL7DmT2Hakiiy6pTKy/dAocy4HlEKxaYQpN8QSW0y0LGEMRQrcx+s+ZnKk8Qlxt3Mz5X8JnybbxaKjiG4vY7xVBPtmkMXEFs8xbZfcQO0pnOmLRBkPNGVTVyamAIjnChbBiFXQfdv+IWQ2NjM1kS5KaVkfeI7yybEmImWjvwYm6MjPR3lM1zcimB7EHWd4sErLL2JcDVfUOIltmkDESz7zXeWKHjiWGvmNTHRphCyogG0mw0OoFYCtRjBjBHiCMQ1bmSYgkyeDD9QkxeimOkwSSrV3kyB/qUY1sq6d95jLe7eFzzJ9QnqCDekTNNvo6jFZMYUkGdebPSwkNHDS4+YmrahHnCyIG5EtsUBFGpegjcStViWrQi9ZEMZCRvANSu+0mA9XiUBvLFASwQZEUaBkKAi5TrvtB1adjGK+qGZuqQnG34nnh9b6hOd4T/AF7I6Fa3M67GnC+o/wD1OQd7mUEqJuy41y5GduSbgHp18zGUZ0eWWNxn8uoNAyfy/wAyYEsP3k0kcx3oG7uEcLERilo9bSNkA7Sehk7CWencrZ5kwUnuNQsmM4xq5gLjyA8Q8hyFaIkCw9w1cfpM9MDwYQuXDWzFlVTdXCLh2vtMIY3HgNpviYsYrX6oAqJ2L3UUTXeWuXTxM4yY+MEHUN5nGC2+I31mZt5MgKLYl2xR4sK49ybkykDiJTOeCNoWzGwdowA9suwqI0spu5rcgCpmyZAGoTcIbhzOpE06/UXeZcLp3EaXHaZsRNKodoGUgjzCLLXzFkVud5YEaTdgRiZNO0gzU24kdRk3G0rRyPcp+eYONdPeG639pmUKIPeQPpM0jRo98RkxAm14ll0QMTxLIuUEKiQPR3jA1VAWRTvUBn8SKdxcmBwau0amXVtxFayBsIJezcg1riB31bxyAjvMeNiI9XPMlGjYbyg9HaAX1CV+Jm3TT2YEfMWGIkFyTpzZY6QLvcENCI+JYVe5nSNKDEQgbg95RNGLcEIKtcom9yJZ3lHi5nTQHniWyhl5qWGBEnPBl3fCVMWOjuY58Z02sFVoSHIRsY9Iz+o6tRFwmIfvRjCFYXW8Q4IupkPw9Rkwfa23ieg+n/VcIwBjsw533E8mXYcjaHhy9rqQle1+mfxFrzMuQMVvZq2mrq36PrcyPsXHG88z9H6zHgyhMn2T1X8l0HUoHWlertJPNmNQTf8Ah8YPq2o/SN6Tq1P2UfieT+vZM/TuMK5y2M7/ADMXQfV83TDRuw7S/Y17H6pmXJjI1gfntOJg6hulzF9QI4YCczrPqmfIbIYD5iui6sJ1AbqBqT9wJLTXti2HqsAOqmrbebPp2FOnw0P3M88OqxA42xJQvehtU9P0uRM/Tqy8ETXPmlZfrHVjp+lJAv8AE8J9UynL7mUD8T6NnxYcmIrmRWX5E8p9Z+l9P1Ptweyu44k6l0/DyBIB2jcbqvMZ1HQPgbSfcR4mZsZ/EOfpsxZzjsjcRWbM2Zt+JlLOveUrm5JF1v6LpRnyadYUdyZ0c/0fFiwFlbU1XvwZyOnzDGdQ+7zH/wDUMzErqJX5MqxmboOoW8gxsU8jeZnfSZ0R9RfEumq/WYcp9Vy1bmEoCQaIMZj9puKrSZeveEM6jISKilVobMKlaoDFAobxyBAsy6pXqEcRg0m+0IE6amdMhMZbEijIBcEGCVPbeNKMQLMmgjcGIhDITtB9M4944kA7yOwZal0L1apABW5iiCu4NxTu1y4h7AVsYokqeYsOwMvVfMv1DCusbRfptwYStUMuCseYAXGO5g+nvISblg1KC2qqgMK3lg3DJ24gAMhO0jNZggAmGVFb8yYGLkAWLLFmi2O0oP8AMfVTjaiwbkrXve8AWV5hY20neRC3J1UYeNq2MrKdXEX+RU17itByVMrsWaaMaahxF5MRVr7RMlF48GqmBubSA2ECYkdkNiPOfUtVvM9TahGXEEO0VxDyK53owQhM3KqAwoQwtKKt2EaaG5acw0x3+fmURpPzJoamPXI/TkysWbT+I4ZBfMz5iNJQt+JTY/8AQI7bRUtFpfEv2a1lOoGoJ1Exjr7jvIEJ4M6T00TTlqAjHR0A3jMKnVuZeW9e0zvnE1ntxvI2RhGnVXEWRfKzaiXNQ3l+vfaLrbiUKB4gOOSxsIPrAGiIeFQZMnSi7E53vLiaDWp7S9SeIp8RXvGYsDMLvaavXgNxojC9IgOvgAx2PGQOZGQThevLFZciaUsxKKzHYTV1CswA7QkxaFB4i9IzKjDILEZ1DAAeZoQ2fMV1GNSCb3jRksEQFyG6AhBTZkOpN62m4o9yNxElLbeMTLqaqmsLjZeN5NwY10r2hAgxzYATtxFNi0naXZQvSdXMjXq34llGEoY3bk1KGrjTKtcGGOlVNy20HEGU8ydRlI2Ezt3AGTSD7TJiBJ5lIC3a5pXGAu20XwM+ZWH4g437Rrqd7qI0OCalmB532uV/L3vqiNbAxwyErHmCEBPmFjYE7iCKPMIACQaAQVmdmAbbeR8wC1Eo9tJINSuR2qN1fMQGsSg5J2jBpV/mNTNvxMyCxuYxRRmKjavu3lkbxKNttGI4ETpqXEZSNoOgmNBB8RTGu83PHlrVEEQGsyyxMoRetXV0alhDUlmtpav5l++KWV0mSzDYgmMVU0+Zr7ShIcyHeEUF7SvtkoENpMjZNuIvJqJ2EE2RvJqIzAgxBUg2IYBBj8ajvCB6dh/dN+HrcuAVjdtPi5kJQdhB1gcQ16dPNnx9RiJcAt5J3mboejPUZ6WhW4uZvU28RnTdS+HJqRqk9I7w+lZgtHKn+4MQEXACmT2v5QCpmb6tlIA1V8TF1OVs7gkkk7bRqtvU9ayYW0MD8dv0nQ+hfWc4048vA4ozzuTC4Wvd+DH9D1K9OQWUH57wa9h9Q+rY8aqWcEXuLmPr/rPTt0v9Oix8cTi/UfqGDqcGmrYcGqImPBnAWnEm1bWpcmsHI7Gz2iHK5j7lN+YvN1A+0HaLTKbj0zaY3R7Ek6gPES/ThJ2+mxK2DUWIPlTOZ1eQF2A3lMZQFXtBJo2IxF9pJAMzlqY+JUF93MvSFEDWIQZSKMIo0ZnyE6to16U7QNibliqU3CfccyiPEWSbhDkIA3kLARNkGESTAcGDcbRosEb7TNjFQ9dSYNLPaxJdl43lDIDtDCjmT0hLOch3i8jldppfSO0z5NLSzyUCNq5kaoo2DtKJ33nTATbG4WlWWwaMvGNvdxKI32k0DvAJIlksDxGpi9QWZfQBHsSyB5kGIqxFyntTUngDwYa6jxIqhuY1AV2BuLQiirSbmOyrq3i1Gk3EugQlwWx0Y4tFGyZYIrECVZJhUBKJAgEJapq+JaEES+D4mdQ1bxiQW8LEVI928L2IbWYQtkAHuEBAlx7sjjeLrHUuqIsuni4jUL2EIsAOIBOrgRPAdhc3xYjDoB8GLwAiMOOzM2+QJUUT3mchixsbTSQBsZdqBxNSjJQkG3Md6YZ9oORdJozWrHVQELCH2nzINpO205ahSqGJuWF07CEtY9+8l21x11fwuqVaMjY7JMZYqXe1STq7qazsnsMSATxNjD20YoLR4nWd5GtLXGx5lZMfgbzTdCCCD2k+9TSsJK87R/3RdDVxvCuuJnq75S1Hxit4WIaUgh65hB6k3wapif1kul+ZWq2lOZjdQKi33NwnFiVj2BvmRTZNygR7RtFZVIW7Ee4EVuTvvLKF4k8xXUithNYIHaKy+47yy+dGfBjr3RjNXEYFIXxM7qdW01u1TsZYLbReRzdQxYWjvAIYG6uEWG0rvIBr3lE6huIV6V2jQYWhzEZ03sbzQrAr8y3X28SS5RkxMVmhWLcRRUK1cGNxrRuXrFR08mU3tWE/uMWR5NyIQ3uPEJRUeqjTKOLbVNfZSlVuYZIqmMWWoyjRmgwICPMmJFLQcbUajGYJuJKCyUvEAMb8QRmLdoV3IHaWqxDRtt4kORtccjDgznUMVjDQ3E9/iMRqPEyGajxAOrmozXtLSnl1qFW1cSiTW80NhblRcA4j/cKljRBzaRBXOGMYcWo12kHS1uCJ18YoDlCncyx1APeE/S34iv5cAx4waFySmyxWhgNoJUmQNLjzFEMx2gnG17XIPUB2jxqIAQd5qxBSvIEyHVe8sMwiwOyhSauCFoRQJJuGG8yKjA3CJ0rBc/MWWvaGVl7O03dAcfqBsm9duJzwneT1COJTXZ+pZsTqBjokfM5LvRMiNq5NSiRe8i6Xrswzk22lFVBlaVMqLDHkwvUFbcxZYDaUGo/EYNePq8mgqDtAOSzvAtStjYwL35jCnltK2JnYlzCZtIqLXeICYAL8ysZBIBkIMEbGA58Qqwf3lDDY53izkIhjJtArSV/EL0VdbveCclyBqgKyYynBuRL7xhYEyCrlE0GoBB/WPLAjiJIOqAKk3VR65KWjFhoRIkQDubimvxLyPKRwZqIVyZZSXkG9wQ+9TSmDihG4sfup9hAGPcNc0vobGNOxmbUI6nDo3U2IOMlVllidjKJoVH4F6t4tib3lqTe8aUDLtE8DOHraGGNfEoY/duJbDTxKqxk2gM0EmhCRC4lzBF01vK52Ej4nB4MNFA5jwBGMkSzjIHmNvsJRVgtybULQG74hZHsV3gFjBFk7xmqKyI1O3eKO4h4iTtJZ4Gn01KxQTSd+IwGzXEYQO85bYyWqKRtIECtxC9q7iCXBPMm2g1QQ19vzF6ttoanb3SbYBddZuWApSjLJEQ777TSjC6TzF5QXMC2O9wkY95pddNTtBBJMBzpG0mM2NzvOf4ZMY3tBGoGXupgaxr3MgYrby7s3cWp3JhWDFE9SzJdGzAOzSZSdpfYMsYOo3txJrteJWql4mv8ABZfeEGuLZ1KfMBW3gG5riCGNyjZbmLPtbmQPDjiUHBMVZYwqA5O8iGkhtl2latO0WCBxIQeRuZYCJ33MtYCqbtt4atZkVGcD8wQur3GWV93mGT7eJUKcmAASdozYi4I1B9hcqo2OxL06RUJ8ldt4uydzIBIGqWVAWzAY+/zLykkCuJZASERo3O0TiAMelUSZKEMl5LPEYrBZQcsxHb5gkgGpQwUdyIq1Ly2YnYCpSIdVniICK2aFwsi1jrvGAeInqCQRUDKUa+NoQwkC+0YW1UKhb6am9UkfEs3Lb27VIoNbyg8SrXEjqexg69MDWzNtxICUE8wrIhhSy7bGWFAXfmZqIjGoauSYoRiEDmZoeCWkBOPeCjG5HcE0ZkdHpM6uPcRLzlXal4+ZiQgCMB+Y+7f2MfFQ5EmPH7vcdoAY+YwhiNpPt58r9mlceMmrl/y2K+ATMark1Sy+RW5nX7RdPz9EFGpdpk6jDox61IPkQ8+fIy1cWGZlptxG8lrJruNQGrhjADkuhU0ui+nQUX8RsRhZ7gbGa0wqRuIvL0+3t2knc1NZjtxB1Ct+Y0YWXmU2EtwJdiksxI2kQR6dN5EHLgK7rH2iAZxVCDRq6gaGuGCVE0Aok7SyjAXcbhOPVTS86AboxrxASG23kDXKJ2izYMoaQB3i7Fxy/ZuJnbYwC1kSamu4A3MfjVSdxADISRKxsRNbYFKXMrKBYEaDOQQNQMSbEsGzKGsLG0WSRC1VBJuBAxl6jLWo0ldPzAWtg3G40173UVYho1QhpSuYpnpqhl7imQk3Cr+ZZBMrYQtW3ElSs+RTzFpYaaHtjsJRUAby6hWRrgIhJuMKXBspxNRWgfbRgElTImTbeC73M4giCRcEWDLGS12lcyg62glisrXe0jhgLPECeqTK1b7wLqGGBlULCztvCQlOIYWhAYHxAcMwIi3YExY2kJEmeUEH0mEcxqouiRtZgjeXFQtcguMCiud5YK38wF2dW4mjEm13AyupUUNxAXIa2MnuDUrjvzAbJ7oCWZTcznZ5Q0kEbQPTI3kUUfMcrBqBEIBH8xgaxDzYFxoGHBmYCjJim0D3qA2KzdyFtoGor+JZBWQNjPkSK+1yHKGGkwNNcS4roZ7A24l42GnbmB1D1tLxA6L4nO+mTHYgcxeNbJJNwHY7iFj9q87x+AYNtR4hrpN/ESzBRIr2DGahiEPkJviW598rGFA2hZCALkUt8m9QXYhYotqaHueTKILKxgGkfMgOj7oui7XwIQRtTcB7beXlLEUsiq2nmFVibepGf3VBU6WIMjDvAYhFxgNnwIjG1j5jMbe6zLiDOwO0UmS2qHlyEiu0VhT3EyfhWi/mTUWO/EWRpPMsPuKlQwrQ2gD28ymY6pR1ESAcj+BK+5buoDkjmEN1lVagKtwgPUWDQIjE2WoogAUQwQyygQPmA9DcSIvZbgaQTY5kQljxtGkgDiPSlKObhFtIlVqbxLYAEbwLxsx+7YSsi/MJqCxZtj4EoFccLj8xmkKLuKdxcbtAOjFr7QmOlah42s7iDnG81v4GcmzUbjFDxBTGCYZFGrloYq1uDKa9W/Eg2HMljzczottuISrcUCS0MPR5mQbtpG0pFLm4JOowtRAoGMDwaEhyRYvTvF7zODSHjBkftMyGoxH3kvOjUuQgby2yIwiC17CVUxZ+lNAU/MIUJn9TSaAuF69cyWUMZqg+sYnJmB45gamIuJyNePKp5ltkH6TB6nzC12OZfqmt1owlFkA4mRMmkSerZ3kymtSuD2lPTdoj1QOJXqkxlDGRa4lDErCoGsy/U095dor+UGqE3TLXMgz7cwDlJO0v26XRjp0PMs9NjgDJLD33j7dG0Rwqo2md+m1NxNO/eUcyj8xOuoazL0dmGOkIPMcM1mE2YVzL9+jQDGwWpmfpmJJmo5pBkFbxO7DWBumfuJS9K1zo61IgnKvib/tprG3SHTdwB0zTdrB2hUALk/sprnHGFPzAdW7TpFEY3BZF4qanyGuYs0I6haqPbpQdxKGBe83/AGRdhftrwYP3EARx6cExmLpxM/eGsuTCyAHkS1Brg1OgUFUYvKm3tEk+TS1lVQPmDkUE7wnRwbFy0wu/I2m9RnoDYSnw2t94/JhKnaD7xtp3l+wyBDdSyh7x5BvcVBKtfE19lJKFd5akkVNYXWuki4DdKw4FR9oM9bi5qQJkSmMz6XvTW8fiwZGXwYq4XkxID7TcQVIO02r05ANmjEPQJBFESyoDUQvxLDzX0zoUKst/pIOkxnJsKEauE9Ki5ctNxNfU/TkT3JxKbAuPIpWa8j1jG8xel/DL0/Tqim+Zi6rAcbllG3idJGFxz4VzLdROiZXngxMveb36VRnuv0hnpceqmGxmvvDHLJJjceM1c1t0ek6kogdpowpjyJQFGT77PCZrLg2NVI6jVxHr07LkNcS3xm95ip9U6bHjybNtCHSXkIviCg0wwHFlSY2EwGcHToPIlY+mUY7cxmNbJ17n5i+ocopQ8do1f9IZAGNGD2poJUsNjK9LMRxYm/BinQHcSl2O8pNQJBlshO4lMPyt76mha9P/ANplO5EcHAHH7TkwWG958RwcKm0yFm9QkiOxvsb3lpRMbX5kTZYtPcxviM52HEgarioORr2g2NoGQ2R2kRSLpY9zDLaTvzKBA3MC9Z2lU8EVZ5ligkRdHeW7nSADGAspJAAMbi4ozODxW8elCoqF5617CUKKbw85AXjeIwm2qVVrSnaPsACA2MA3yZTtVCpPYPL70viDi2HzGAg494tK38SaKun3NyF/dQEDcuSJAbfiawPAhkUJSAS8j6eBMoSdySRIg5MhYu3FQ3pVqFKPu+IWoqNMGvbcFQzNvKGFwK8yFr5llK3MWWtoD0GgXKZhzKv2xDsb2k9hyE6viHkK/rAw1VmDkbU20oPWIQIqKWpCaMuAmccRFn1NxDZgeBLx1yRvHoOLKEFcxDsxO8aPdzAb7pJ7AKTVygbhsw4kWlFyiibEgJlEE8bQ8a7bwLQnvBLXCPjtLCAiQEgBW5Alm4SVVSi5BkB3QqCeIOveUX7SC0O8YIkG+IV0IDhsbuHrmYOTGAUIwFrphJkNVcAkLvFtk1czP1DCVP5kZ6Woi6OxllpcA6Te0shhCEYSKlCg5Mre4dKTL44jRQ25hhhFPFgnVGaY1XUBvcZFBIhgACY9BLKRxDxgjmQkkwwABLRZUGVYXvAcitjEHJvzLOdMamzGqie9xXqGGGsR9cB6jLuADvCbiQT1QJZyWIgiTSZr6wP9Qyi8EDaCym5JIGoxhZM9LzEAOeBI2Mn7pcBp1F94z1LmT0iDttHYweDF5g1Jl1CoLmuIGywGeYwMGQiGuapnVrMMC5bA45LPMauUBamJrHEoMRJn6Gx2HNSLmH4mUZdUpm8RlG0FWNwtKHtMS5GEbjyXM2UMbEhPEgxIe0hcRZygd5doP0lVrjQy8TK+QnvBTLR3jya0tgxvvtcbjVUEyHL4MgzVyZdq60ZEDWBMzdJqazzHjIpWwd4AzG4nXUPsBMBxNsI1V924kGTzDDgxe+j7DZARxM+VGHHE0eqAKMDJlFSTqms6bHeacbkDYRQKsbjA4Al+1JQ5FJbVVQHBat45XDGEwxgbVcfdd1nxtQppMYVX2jQivK9JQbuX7H2HpvcGonKCzVxGhgBQMoBSbO8n2PsmLGAKYXLY6DuNoYZAIvIwba5nahbG2sSsuEZBRhLjBGzbiGACKY0ZrbDWU9HSal5Eah046Ijb0nkES2IriPtarE/RnISwNGV/JtprvNqmoRZeZfvZ4WVyV3FmOxVV1XzE99Ihh9IqdKwrLV7SlX2+ZTNZlgnSagWg32hEm+KlI2kSmcmEXdbmCbY3IttzC3IqFCaIrvGImkG4IAU7wXyEttL7BaNV3FspuozHZMtypau8oBR6YuX6pvmLyWO8FdzLga5LS8KUS0i+0eZTvQoTP+BhyWdpV6jZG0rFjLbmE+ympBT5BVCTGNQ+IhRqfeaVISMwWwVV2q4CkDfvKdwT5lkCoBh9Up3A+ZSAmBmFGJ7F4zb8QsxsgQcalRciKWckmMEo6YKtvDzPQ0gwEFbyjQVDYxZmc0sMsStCKKs0Alt5dBT5k+1ZQ352gMDCU5HbmKJ3oRiChZkFg6V3EUX1GW7EmpFAA3lgip3MvV7thtLCk94Y0hT5jQGTIRsJSAsCSYGli+3EfQAj0M7ElqhUwEP2g7DeVkYmURCb4jNh3i1NLBYljtJ7DL7wk3i09u5hep4igyT2i7N7yy507QO28kBagG2jE9x3iVx73GsQF25koPYHaDks8RaEk7y3eMB4/mO7TKj2Y8MBLRT8RJsTTsRvAKqZkZ73hXUvSA0sgGUWDYhqNosGpfqASAiJAdpRfaAGuMBEHzKFSwLkZagXrriWGsxVGGu0WBhaVWrmASZNyJBTr4i/T3j1HmAxFyyqr0wRAsLtDBvaLZDqmp59qMMIV3E1RjVapLGVyzQgEkmGNxvMggZYFxZOmUMlS4rYgCiLei3EUuVjJ6huTKYJgKirqNAuDkXbaWEhLP5MEZN4RxFu8tcAXczXgwasOZbZB2iX42gJzvH1TGgvYlbkShC1UJMA6a3ksCEDq7QGXeQGrgwtZWJUEGNrUIsgtslwD+ZCmneAwJiQEWOmAGbxDVKG8atBeJfECNZ/EuyYToCeJAKjwLBNbSizAyaqMJnHiBFyGEHIN3FDc3LbbiZwaDksS9QZaMViQ8mGQJn0CT279oTEONuYsPQoyl0g3LgsF1NmEWLd5TbjYwFbS0YH4zRomNKarAaxM7kGiNpePKVO8zgujif3biCWptuDGMRkFRfpsvzLATNtvtLI9l9xFlzwZC7BdtxGC1Yk32htkHeLR6GwgsCx5lwEzUeY1cqlaMX6Q2s3Ay42P/l+N5MUbOVbY2I5coKzIupV90ob7jiXBmDbw+buAAKjFT23OtQtVJPxGEaV2glxwJDksR5osN5lM44gXZlhRyYwGhFSa64gbkGpMYN2YBFidzBDWYbe7YCTHhs32lB8JE8NY5jMr17RF0V3MsEFk7xqqFFkVEqwLXGM97SUCW3hI4O0ILa0BZi1BV4XGksAsz5MhJoQspYGhBxKPU90ePYLGtbmG7S861Vf4i3cBZPaA21wmazBwJ6hNmXlxlG+JfyuHowCxLtqfzKLe2oGNTquTEaQaXeUCOYJJ7yibG0CUGYwHajUtjpESCSd5ZBpR6Emo/pE6jW0MXVmMBEknnaA7VsJNUocxgJNhvByOb2hAGC4k/IieTLbJvQi9UlXNYpqN5jA17RABqX+JMQ7VogF7MXkahvJj33jA9QBvLUBzvtFF9qEmupAxwO0Xpo3BOQkyBi20eQ37hUplqWtKN5RfUYEUGWFswlMhauJBZHtgjfa5Rc1BU1vEDRSiJyeYwGzvIy6oCEvVHqxg6QJLqa3RoQ7yZDFh6lg6pnBDTDaDemFYURbm94AuSeIJHzCuAxuaijB23hbRIBhg1JYhgcCMDit5n2hBqmcDCdRlcQNRPEhsxgIEmFZEBTD1ACQTXYimHukZr4gizNSBgkg6qEHVGKYKk2iy20oGMQ6WDUWHqX6gMmBmxg6IOuX6hkyhqAAbyHSYq7laiOJfLX2rQOILGorWZNRgnRnqbcSgb5iyd5LMJomEAIQZe8sbwCqCZZO0pSe4hBK1ScmQi5KqQXVSyYFmTUBAYJNoAeFdyACTcNeIDCGt1LQxV8yNpES2RgaqWDfMmCNR4lhQRLXTC28S6FhN9ozQAu8HUFll7EgpnYcQTl8ymJPEXR7zWAw5Jhk0N4se2EWsb8QDUhhsag7hviCHA4hncXJgO/bAY13kWz3inB1bxgamX3RxcmqMygCacRUijtLglWLMW70Nt4x2A4iTv3kwUMso5CeIOi5AtGXIC9RiIaZisDWpFRZMYH5MmuTGCo2mcNDR7Mn1GcXcc7FUAgY11wm22InX8qoJ7fmJYNdRrPSwVJY+YgvdVG0HUb3hvsIGPdt5YQavtUMMIDD3WJWoTOB+pQsJT7TUQAzcAzRjBG1SekxmZjqJq4SgPuYXUDSbmcMxNCa9qY4AO0qzLA8ym2gaML0KhOmn3VvFYD7t5pyMCuwmL7FAB8fzM64yMnu2h43KtULKfeLgaaHp77zn5QNRo7TdrGjac/qH1NQEc+xeBiHoTT1FFORcyYgdU0ZNl5uavsJBJ2qNT2jeBqocQDkJj2hzmxAB8QVVmjAujeQDp/1RbDxGO97CDYHMoBbHMMsalMR2lAE8yiA2IQ2ksKIJazUexbMZBvKC77wjQG0go8yiwHaV90rTvNKvXe0INQgaTGqo7mShbe8w1Gld4QCrAO58CNRd1IADBJAhLvCrC7whQbaQ/bAEiGsQRBAB4lWDISFEgItpEHXZ2ijZMYiSqYSAu/MWHFw3AKxYUXJEEXuEHJ4gFQOJW4gN1j9YJ3MWDW5kVyWlxTu0itKoyrAMIZqHeLY3xCFQW+IwBcq6haCYJQgwqFjBskwzxKCm+JfAq4W9Q0UXvG5Ma6QVmdCQakLEw9FCzAJEAbMIEnmCeZYlF1RlOZCCeJANt4QsmWDKZd5KmlWZAIJMMHaQXXmWAIINxmP7pKA3Blk7Q3G8raRFAwtQqCRBuozReqjcs5LiibkBlxTQSZNUFWkNSYgtUK4m5dtGBmqMxm+YgXL1EcSWDQ7gcRWokwSxMgjARl6QYDGpA0YCIoyB6lapBR5kwWzXDxttAOmUDCn2O8Bj44liiJZAkRSnaNBBEXsBKuM0XloDaLUseJD7mhilG0voGFNbwGoSHIx7QDqkkE03zKfYbSiWg7makUIbeP1+2K0StXaX2gxkoyGyb7RaVe8aXFVGKgBG4hBzUAtp/Eq94xDSNQ+YttSjmMH2/MQSxMQMXIDKfIBKCQhiBG8eIEnJvYk12YehAakGIA7S7F8KAsw1FHaWormGCszqKxoaJUVE5UYEkzTiJGPeIzM3FbSz2pAGqXenaozpwLs1Cz4wft5mt84EEmr5l47JqoQIVaMLp1Lvcv4Uz0jydhKVULC5tbHrx1MvorjJ3mNTF5jSj0xYivVfuCI3HmQNVXGnGGYHtIrLkJcDbaUq1xzNOVASEXvCydKMOMNdma1GNxXMHYyOGJJHEEBvEodiS2vtG6hZEQgbVUbSg+TJYLxKTkjM6UQbiUyMMlDaanTUBZkxSwdqMzZVHqR5ejQ3gpjLPZj0EkbjTzNOPGQltzD9BQLreUzELUn20Zcm7x+LCrDepnay00qQmO+8tQy8eMUAJlyPZPiA2TW0FmiQWAeYBNmaNBGK7mXlpqLhiLLf4hLj2uLY6Y91MVdSxUoG4egEcygLsw6GmLel4MoMT3jNF3plqjNA2LbxwbbaWiyukQDZ7ymfzKD7ySBigck7yMQRK2rmDpkwVpJMMGpA4UQNYJl9nseq5GBkUitpNXmREWMBWt4piO0G4xTiVHEsNtE6qhBrkxBF5S2TKJAk9SpcUdQiPbdxJcyi7GMpi+TGIAIpbMPfvFDCSeJX5kDaRAZ4wRjLVqgB4z2sIwEHvaXkBqK00bmrF71A5mb4GcAjcwi20b1CkL4icaFhL7MQGzNFWnMy1pepqCkqKNSUX6f9OZitGbdJ9PaYcjHUQRUnKpYEEvIKqVQE2iajJqkuCTAIgmQY2lBrjUcgRuKEYWI4qUEINQzlPaFjJbmEL0gSC9W0Y6wVoGQW5IG8CiY9gCu8WGAMAKbxIBHg6hsIplN+JEDol6AISLvKy7S6qChL0qd4uTeEXQBhWIAENRFAlqkDXI4ghaMKImVZEupRuUFdyUYG4jAbEiBEneWRBqRR6ZYWpBxKuRDF+IfpkxSE3sI4FjxJYuIARzKaoYVu4lMAJEL0kG4YIHaDql35gRn8LFNmuW2TsIphZuakUWveUT4lCoWpRNCi1jeDpkdr4lAxguEAKi2uWl3LgbVrUgQ1KLVCR5nyBDFZfqi+JDUGlJgHrBMKxUSVo3co32jEMoXzLLUIlTvDLUIwCWJMsk+ZReLJNzUitLONgTvKYqy8weoGlh7akxY/UMmflcWq6eN4W+qPGPSN5fpi74mdMKGPGeRZmnHhRFFUDFDGFJYyEqSDqk8q0OTjTzMZx5MlngTTrsgGGx9viWXPaMC4NJ8mb0X+mBAXHDW9VSW6QaYgu5EmRPUBsy22HMvG0ztXHPf+nY03MxdjZ0mp0eoGpthLOIHBQG86Sz8pjnYyXbabvSHpb8xfT4fSNmaGOobSW/oc0n08m4m3GSy/wDEr+WDtZENlCUOJrwuA0izDxqxbzKIHaOx2o1XM0J6wuibCZFyMyTfmdcmxiDttW0k/wBWsYvVI+TtGuAO0FcIdp0mM4WtHeQJqYbwmxMG0jeaMXTlRZ5j0gmQekFgYumrkx3aWW0j4mFLcJjUixc57tbmacxLnaI9M3xN8+BBtITD0nvtJomgkqTJpIjaqW0aEMsNCRD0yaajQtlJNyaajFFy9MaFE+JATDKS624gKIuTTD0bwql0DuBAJJMfViBpqQUu8FhRjQIDLbQA3jE4l6NpCpEUTYmUy+IaChxK7yABtJY7QiLMgSpQVMFvSalA6ppTINFGUAngTJjPcjCaAisfEcmFW2j7EZBhDCxBYFDvNp6dsZtZPQOQb7SfbTGKtU0dNqxt3qDlwNjkTMy7EQRpzq2RbEXhAU0eY7ExZd5FxgPbTG4MuZLyA1tNONFKR5GIiu8r+WNWh2k+2gRSrMHU7t7ROh6JXcxOUohNiXn2OeVIg1GZX1NtxAPE6IsUJTsDB3Mv8ygAN41TJQPENFuLRMaBm3jjj0cGCMZVo0nbeYX8Fr3B3g+nZO8M1ID3lQJRtNRBBujNmNxct8Qf3CTQnGNK3BZrMNxWxi9JJoQgkBYwHB1TTjxlEsxRZSTfMilhbl6D2FwlHu3jxpAi0xjog7wgwkyvbUJQxGrms0EYOoSXXMgoyIgFmFaiCeIIEqmUCItjp4k1VIPmBASYejvJqAEBshMAt4/Fj1drPzEJ7puxIRjsCzIshuDCim23m/CMFAeiCT5mDFiy5HF2ROvi6V9IPxK6SEv0uHKhbGNB8Tn5emKsQZ28eHRdmrgZejTIbGSvMi3jXnMuIqdooq5nb6roHVCVGv5E5eRSpogiRzvOM4xyylCGW+JDTCGSStSquOIoRYVr4llCiplBfMPJqHIgBxW82IZOIDHxIoZpcUWo95eqpa4yZWRCBcnhFa7hIYi94QJPEuKeaI5g2OIr3DtJcmJh21bSwYnXCSybiwMK3Ft4MeG8wSqk3JKNOTTl2EHEvox/oDGIDoXO3E5b+Fohk1NGab3iFx6IxH+dpBbrcUFAbiP1Lp3ijkUSw9qLBTZhY3DmJdtXaHhGkcTWDSzhBtzEDK2omUxJ5lNYEzAZdiYeOyYlD5jg1S2KdQUb8yg98RD5LkVjJg0EAjeJYaTAbKb2gNlvaWRZGkOqp8zO59RhLGIkWTGBVAu95QDY9ABO8P1gV0xeXJYqKx7tLiNClYR0ntFihDxkd5MX2W+IOZAmjiOYqeDBK7XLqVS4wWsx9CviIRXP4jh9tGZoqlfaLyoFWoTMFgkaxzHmjNSjaEhAYAjaLZWXJvHKQQJdwFnwowFbGLPT0LuNsVAfKS1LLoz+kxagLgslHfabAX8ROUWd5ZWWYneXcYuHU3NQnwlOBcuwJmjHjVlMpMBMfj04vukWMTAqxEiqW4Ec6jJmpdprTo9C6gbMujnn2bMIJ3E0dQmrtuIlEJ2qDAqa5kYXGHA3IFwSCOYPQaoSquETKqVDMaA8mpb4ST7TcrGhfg1Go3ptTG5FBoZE9wiipI2FzoEq4oQPS0Hf/EmmMYwvV1B42M05slbCIVS7SmG4sPqCPHS7Rak4RH4s1jeS1qQk43UHaVjdlM2tTLElAu4kT8ix5tR90OyzbRQo9qjEahxGYppweoN5nydGF9wjVzEtV1AfKQ2km5PJiIjFNu0JH3p5YNLsaitDM13JUwxgmqNXMAKExsaajDQi5PqNw0slmczqmUsQBc1ux0UJkyYr37xPBf8AGTTZhrhLRqYXuaExlTdVN6kjC+Fk5imqdLqKZKHMxL05Y7yylnkCYyRcrUVM24lCrREy5kp7Ebpg8TajvG5UtdpWHHtcbV7SLjIA0amMtxDbCRvH4FIEakhL4tAlYmJ2jsyloGIUaIhbGfqNml4FN2RNL4QTZlhdPAktTCshJ2gJ0x1aiZpGIE3xLc6VoQEZAlae8zMCpq7mkUTZkZVG8BCYr3IltY2hHOBsIpm1GXyFufdvIshomGiBpUATBuo9sBqxEttsYgokSXtBoGEFmhYlhQZYUVJxMg8aHVtOn0eHIzUBzzcw9NyPJnVxucGGh97SV0451rBxdOQLtprwdQMmwmHB0LZ6YtuZ0+n6AYt7sxObfL0ySFZzpa4gsHG5E638ujfcLl/ymGvsEt+O1djiOWx7q0TkxJ1eNmVQMo5HmdvL9PxMNhX4nF63psvRZPUU6sfcCZ+thZK5efEEOkrREyPYM7uf0Oox+46dtjOVkxgWOa7xK8vfOMwJEo5G8R1qBFllljmSzk8wKBMeVVpRxitpuU0C4wYxVCwBajaRclneKGaoDk1DFaviHkQFNpkYlqzYjVCAyvR1fEL0yBuJu1TQFIihhDtLorxxCG24mULfpG5G8tcTKL5mnE97QmIHPBk+19DHrF0Y9EscReTDZtY7DkKrREUaWazRl2F4i7JJ8wDquc8U0sGO4lGhxFAGT3S4uG0pXmLKqPzFajq5hLtZO8siLIUxqMFEQXlBzFmjUWDGXk0lamTUw3ljIe8fUPxoLjHShYmYZKhZc4KUOY8qhO8pn22ig20JSNUuC1BJlnHTAxwQVfeCy3ANTYqU2LvcGwnMMZA0gB0FQFGmOcrUz5A3YSymiN8ywwMAMStGHiSzNAgDe0arVI20GiZgM9UART5CeJGEpVBG8CEit5NVcQ/TBHzAKEHeVYo0TvDVFijt2hY23gE+I1Lwqo+4CMLWIl2o7SHsWYnhRtM9Mx3j8beY60H9surjJoK8TTjUHHuILm242hBgJNTIZjxj8Qeowh1oHeRXJ2Bgu5HJuSajPj6dkbmbMeQqKMSmWzKdiTQlplNZUckxBRQ5A2l6q5kYX3lmhoCou5BmV6d6hkWKJgqoDSqf/Ih8VjmJOEY9mE0jMyL8QTkXKabaTTCVAH2x6YkItuZSqF4NwwbjWsQYlU7S8+MHHzAc1B1M23aEwj+XJ3Y3DxYlBmgfbUCgvG0mmJkwgi4ApNpZyHiLa2MBtkjaEgJPNxCOU2MMObsGUHkBX+2LLNWwkyZjCxOrDeEZ/eGsSBiT7uZpNAxWRdfECg54uHiykGjEhGXmS6kxGpk9SzARCrVcHD1BUby9QY3xKtafEMIrCZTl25kx9QRtM4RsZUraAbqIOTvcvGxbaTFVoDNvLOErwYRQg3BYkSrigBFZMOo7R6KGhhN9v2k1CkQqlESJj3uaQQBuIrIw0mo0LykEbGCjaYs8wb3mka1IbkwTV7TP6hA5hI5q5IWms0NSNMzM9wksy4DfJUD3PvKyIfzGIwVYZKquYp99rjXyAnaKfGx34lCWxEbgylBj8eJv7jHp060dxcaMaYzdmPxoGMYEAaowKEG0mkUBSkVOfmX3mdNGOk3vMrorZInhcZVxkixAo3U3NhKr7YOHDbbzWmMwRhHLhDLzvH5McVjcrkqFzPZnToytxNnQKeo6xmyHZdgIAFoStA1zK+ksV6j4JiOvD0+AaVFTShMRj0hBZqT+YRdtYnWeG2sGoYMyJk1ra7wT1oU6dO8bFbpg+p49WMio/H1QP3CozKi5sczfMHjPU9HqSmRNS9oPVMpJKJpHibfq/T+jbeDYmZDlzMqtRDDmcjubHLzBibG0WEJ5nQ6vAcTVX6zLpa+JuV5cK0EcQhZ4jPRYXvtLxJVwn1pQUkgGP/lfbYMXl1qfasdgL6bPHiSmEviIWTG1LRmrT6nEQ2Iq9VJ7TFKB2jmUBLqAi0aIqNI2q9pKsn7CFBHzM+VGF0u003Uu9Qoy6tmMeIkG63jXt1vgwzjreEo9sayTiB7mOKACxzK0gwde9GPatS6E5mbI9ttLybrcXjIJ3mJPyGrxZi8jWaGwjHG23EQ4Y9pYqAC94TEAcxQBkKk3OmIoneRXAMAmjIFJMuK0O4ZaEAK1bCA1rHY8jaaI2k9IE7CFjQHmMoNF5Dp4kEdN9uJMaUYv1P3hIxseJVPZmA2EX629RpyALVxOlWMyuD1AjeEHXtFZMbAbRaqwO8qNDOKg+r2lFLjUxDvAgVdO8IELxAyLew7TMzlWomJNK1M8iNZmb1NRjUbTzLiGPYlAkQ0yI20J0GmxMgQT2hKC3MUHra41co01GHmGEoBREWVStot2LSlYxii9w5G0JceveEH9u8gzBYTQFSkoBmMY+UHtADG7AhvTQgHPMHIBcEOzmWytW4kEDUNoj1bemhOwAoQExXuTzLPCNGhStiDoA/ul0EQ7zNrOrnaX2NTY1Zed4CKwNE2In1GuOGUFfmTzFW+K+DFujJvNCK5GqtoWQrp3qNGUZQ2xEYio/eol9JO0iEL3hDXb0zQNy8eWuZmfILkGTaXBrOQNLVgBvMiuS3xHlNS7cxjR+M6uJWQbVwYnDqxmX1GY6bkTSzqBgHKQd4KdRqguCxu4xnWlCuTky3xkDYzMgK95ox5LG8NA0+YWNCN4vK1NtK/mCvaE1sQr3i3YAnTEJm1GjtNHogrqveF0j1CTRgvdfEmRYr1DdGaxgevSIa5NtpQQMspU3hTEpzGHBXuEWF8Q9TDk7SLDAl8w1AQXdRRJI2MsMNO/MYHh9X90IBT92/4EzLd+Y0EKbY/pMtaeii/aI0Gu4/SKVi4oChC1qprkxJrUFk0ke4TK6i9jYh5c3YbsYK42U6jW/Nzf1LCyo/Ey5bBm0i6C7/iJz4GZTtM5ZWMZsY1x6rpERjPpEg8wmdqsCWoIi22hg0JnXJZqGzEd5PyyaXPeQbxYbaGKrmMNXoFx4AK1M4YXHKdpKpeT2wsJvkwyoaUii9tjIoWOlpdlhtL07+Ya0BJfCEvqC1Aw4dTW3M0kapMeI34iUgWXsN4zHgZuF2mnF0t0X2Ea7rjGhOTN882+3SMjdLrFd4tPp7qbqbcbUdRN1LbMSbr8Ca+p9dZ2xUmjcWOag9DgOLMqnffmatVjcAmPwDEpF7f8SZjfMwnP1OU5NC3UXl9wpFYv5E7S4cTrdA3KbDixqTQnSRrTfpWMr0gD7tEdT0rjLrTcRvS9QgpdVfEZl6tUIKsGW6NdpfCwvBiyFR6lH8CbkTSIvHlV1sRmraQYet6VMrEsmo1dTz/W4ThIfHsp7DtPU5VYlWTcgzz38R42TNjKDajsJjrn8tT05+bUVXVvcWcJWiZobfpVa7iTlsVOcefvx0ogAb7SgincSN7lkw5FQFW/zL7Y0JXfbiWQNO0FiLIEBSQd5PK+DAdC3wZQbWeN5NBcRuAKh3iIW3uHG8Gto7Kw12OIrI6sNto9qGxchatxF8HeHViXEoTls1GBhpitFmNVYxFgbRbKNViGTUHa4RV2oErSB23iUZwN4/G+oG5fR6Wri6luy1KGMEE95nyhwfiTFNYKRYlKL2ii5CgSlfQbM1gmVdJi0ygGG+UZDKGEMZuf6giBkN3CFjaCmKn3O01O2NMe3MzahQYhaizqPMJMqkx2pCI9KyUF3hDLe0Y2EMdohsLIZfAZv5h42AO8zFyJYJYXGK1Pk/aNTSw+Zj1MyS8GfSaO8mI0ZQymhLTIQN5RyaxdTPkepmefA0jMA28X1GLV713mI5CTzNGPqfbRmvrZ6UsMV5kOUmFlOoWIlFJNTcQ7G5DXNYynTUSmMULjAQsxQBPujAm3MTl3NrJiyMDvA0LdaTB0FW+IrJ1BDbCEMpdZMQ9vt2Mzsx1UZdsOIp2OreVWhCKjRlRZjBY8QH13tGDoqyk2JbZCNpjx6gN49Wr7pm8gSBqsiNpSBUhC8iCXA4hYIpqWpWhUG4lgNyIvOHK+JYBCjV8SxitribdTNGJjUNQfquq0BFq2s++NTKA1MInqXAIKyIv01BvtAejssJMystHmUy0LWVCvS7mCGCt8RxOoQGwyg9aVtDxuL5mR0KysRbXGErc5PaA62u8sOBsYLMSdpn0tz2ykaW2kBcN8RzKOYapfaX7M6Uz7S1ygCXmx6RczgG4nkPOUN8wMjDTDQLUXmNA7SwChJmlcj6auY8b7zWrAC46UYNj3CZ8ie7aaPUBWKGQBt5IKRHhlXQ2YTZVI25lDJrFGEV6hgvlMogk7SenYl8Na04mTRZjA+MiYNDDYRiIyi4NjWG32h4wHazxM+PUT5mkIdIC895Ma9rz5lxJsZgbqtIu7YzVm6U5ARqEQ/wBOYEEm/gTpI0Xj6nSb+5z3mheo1/e36RLdC4+0V5lei+OtKXLhrUX8RozWAG54mJHyXTKR8TQi2QWOn5Mh7XnxKwD1R7zPwam40VoPY+JlYgMdtpixm+CTjptQlOC0eXUioDJY2kjJA9pmvB0zZ1sGhM2kHmaem6n0RplZA3Ttjcgm4ekgR2QeomrvMpcjaZos5CplgtzKTIjbHmaQFKSULTKDzIuQaojMuk2p2hYxqEYa14lDNd0s6mPHgYA1RE5epcGO33+Jp6Nz1X/lpQ8zXMdueWjICODcyuWBJKk3OsnTDTTcxo6ZNNEXNt/VycWZhtpFeKjSUce9dDeRNebpNthMTew020zauLXELsGxCGFVN1v23iztwCD8cQGyuO1/mQb8Gf0xTbbxuV/UQgGpxmy23v2PmbOnyFsVg3U1CBw9FmXqjk9UkeJ106bE+MnSATzOQmbqcuWtDInm6moYczgek5R/JabVow6sbFLupqRydpnw4MuEj1X1k8maqAYQvsbkLjJNkV2nmPqvVv1PWKmHYAaaad/ruoXBgLE7+J5/FiZ8rZHrc2Jju/hZcm1TYtGHSwq/2mc4a3ncHTPn6IpsGbcXOR1GHL0z6Mq6T/vOXXPXLw35Z3bjOVIBiGTeNObSaPEFqYalkFY0ownx2fiCH2+ZBmN0Y/KyiHsgu1bgysjWNoA900tQZgdmkbSFtTcB8Qbk0YsqcZomxLiiLq35hB64gMgIscwQwWXEOOQ3GB6ESCGHzIeIxDWNyhvNP0jEvUdWqsLAmn610+LpupUYxVjcCM8K4qZa5jkZWG0QFBkHtIAixGo6tPtmPJkdWpp0FrQJh6we4bTPHvCJrXT8wTTSkX22ZYG86YpiY1hqoVop2IEFGdu0mDYcasuq9/Ew5tQPxNiAlfAi8rgCqklTWKyI9N1G+8rQG5lhSvE3fIfjyVsZC9kiIFlrjBtzM4oMiC7kUV2jQuqRl07HaNFKwqotkXVYjRiHNxbrpO0k9mHI4C1UV1CsRsJA3Bj/AFNSURHqo5ugjmS95sbGGMzugBqdJdUxGBSjJjYBuIa4AU23i9DI24kRoZia2hEe2CjigGjLBExUZHtZeM3JnbfjaDi3mp6U4aCaMo0p2i8i0ZRahGIcMguKyHU0UCTKJIMuK1Y3CCMTMhO4mINchMYOjqRuNpTISu0x49RmgOwWZxB4ywFGENOreCpbTZEtAGazJVaFK1I7KwoRXUMFG0SeoIEzFwbjT928LGaO3ES+fWtGTEdXepsNzoze5YnHjfIaYTWrACruWa02OZLVwGPoQN2MjAIau4A6h2sCJvIWJPEGRtREreZ+oYg+0QVysTpG0KnLbwEsxcUeYtQVebhguM0JjHuqXUjCbsSaqjMrKze2JegZPZf0YjDvGBgDtEFbXYyIa2MmMHZH1KRMZ9rVNdUJlyKS1xy0NGg5DZlJvCK7TaACqBfeB6huhDKRdUZVPwv5jHUHiDgxPlHsUmXRVirbEdjJZ+Qk2pjcTgyOogKwEboY1qbEJMgveBr2gtuJn2NJZDAOSjUSuNm34j1xptqNzU5q41dMb9xFAd4frWxBYgV2mZ8hZdI9o7Raoe7kn4nSc416an60ClTcjzLHWowtxpPiZPTvlr/3mfLhdT7WJE1hrr48uJxS5N/mG2k2dpw/ei6gTYm7oM5ykqeZmxrW1kTIOATEPhrdGI/4hG1exwdoV3+sKykZhVna95qOHWNXmUN9j/dGYm0tTfbM2Ix5cWg2IGogTvjpEyoNtVjbeZn6LFZAx6W8GT6s/WuCxIJlpvvOpmwYiNOTEyn/AFATLl6TQhfGdS/EljN5pZz6VoQBmU8wWx2vzE+i1xiGkhXuO9ckUIlMLEeYaYWU2TUZotieDNPSISbYbRYfGv3EXNODKGQkdpMka5nln6x7evGwnoPpeNcHSIK3Inmz7upS+7T1WJQqgfEseiNAfeFqoxGsCMVwZWzb1CYOswXuBNysD3g5VtTJUclQRVSawWoqJWf+mx8RZY2SfAM5/ksL6gqOBuIz6bl/qaPMX1K601jnvFdMxTMp4NzpHN3V6fW91NmHAMdVOcv1BFO5ppox/UV7kTfhtuybLvOf13W+imxoy8vXBwa4nnvqHV+rnAugDJasa06h87sc5JI4BjukLZHBcUomAsGfGyt+ROv04G3xMcTbteT+Z8tk+sb0BA1NsPEDP0+PqgBkxaq4NwkzKdquo4ZK/PgTtmvmS56cP6h9D0ocuAkVyh3/AGnGyA4qE9yrFuRtOR9T+hpnBydN7MnOnsZz64/T0/H8n4rzCZPdLc96kzYsmDKceVCjjsYSjUm85Z5eiUqyaIP6Sxk0NACkNV8RgXVV7yqrV6jWNoORTdXcJk0ta7RbXcRVg1tLKDmLveMDXtNJCy1HaGfctgy/SsXKxLbhfJhXp/4c6FF6f1yPcRdzlfXuoL/UnUf27T1XRIMH04dtp4XrcvqdXle+WM31PEgWVpLBiwbjyAVq4jIpTcTMRpxZOxjc2FGx2TvOejkGag5yCu0zecvhS9lWogN7to3KNLRQIm4HVa7ysWQI1SlVgL7QSlmzIjoIpdbU7Snxowo8xOHNkA0LvFZXdWNmYy6qs6BTSmBi1aqMoG9zKDUZ0zwjWmLuJTrFDMwEv1NpjKGY30NvHZB6iXMge2mlcgAqSxWMuyvR4jC4cASZk1PYErTU3MwMVLG0NlKpxKxvQ2hO7MtVMk9ko1mDlSztHJiBU+YlrBqWUVjLgy8xbY1tG4QC1tNORcbpQjU1z0e6jx2uJyYjjNiWmW9o9+g7Mq6OIGMKiXGWGSKfGxFCIsKLWYRAZZa4mHIgvsKmkJ1aTGoVcbzOw3uEDQmsVo9FfMQ60dpXqse8o3GBuHJo5jD1AuZLjMaazFiN+PqV01G4l1G5lXAAsaupF2O053/AXUDehEgXsRGk60vvFo9GyIi2iOIWJWQaRtzCL69xF5HhYmJyAbMg6jt2lEgoZnYUZcNxuwZMYvzAyZwCaienQMd4OdNJPiM8p7HjyjVfeaVzGxc5imjc1Y2LCLB1unzIzAGJ+oVysy4jTbGM6jJaVMqxoxsyO1HcQ0YAbyiQeZpgzEQwkegblY9IO0mXmZBF/bIGDLvAvaDdSSQR10mxBL1GcjeAVBm/AovYk9O95AlRvCwPQfw502J8R18+Jz/4i6UYesDY+DzNf0HHkZNQehHfU3XEwbJuPmdfFnl2zY8yGNbyq3udz+W6PqVsUp+IrL9FJUtie5n6Z6c8rlBNW4jQAlXzCbGenJVuYksC1yzkwZyfFSK9wLuQhuwm2jC9mUW3u4um8QghIuQGHkDU13BC38SiK+YBbNYMvCjYMmtTd8xfHEYh1GrqB0fuUEcQASGrtB6PqQCEfdf9ppz4yNxxM5jc8s7Xt8EGMY+IIN88w/zINXSZ8g6c6TemWnULnaj7WP8AcP8AmL6NQQ6k1cXmxnS3ZuL8wLzv1GHIykkjtCwOmRS9BTww7GV0ub+b6U4s22XHsDEoDiyENweYFdT0BRtWPdD/AIisfTW1HedHDk0qEbcdj8QnwKinIm4MTGLyxZfTwLXec/qHduNozM7nKS3FymUEAzN6Zt/TKqEne50ekx0leZWHDYs7R6jel3qY3XTjm+6yFdPXYw2w1TpdT1eRT7MwB8TB1I9TrsKDyJ0Oo+nIdtJJO9zcjoZ0HVP1BKt9wl9Wc2M/eVHxHfS+jGHJfG3ebeqwLlU2AYxuOR03VYkb35GJPkzqY+pRgAGmAfT1chXQUDOjj6XGqj2gRh5ZusxhlsTnZmPoHzYE7bINVdqnI63GAxQd95zW+gY8gIF8VRk0BHG+3aZ8N6tJuaQu+hvypllYsB1AUtcrE4WKzZaJVtiJmOcdt5uOduN/UdXSUDOSFyZ8pKyZMrZGCgbntO10PSrhxhn7bmbx5/m+b6zw5+VOoRcSkD2eOZ2OizXjUM1drl6Rkuksn/E0dN9PVDqbeZvN/Dh/+jnrnO40YigHs3PmMRiLrc+YxcaDaoYAHAm3k/8AgA7nk6TGKSOWJlHftKNj8SqDreiwdfi0ZV37MORPLdf0OboHKP7kP2uO89csDq+kTq+nbE/5B+ZjrnXf4+7HgtTBjcIOy7id3J9GxDNpdjtEn6Z065GVnJHY3MfS17frccxH9S72kC3dzanS9Ljdg7WPzDTN0eKxSmP67GpHLbAzfaCf0kx9Pn50Gp1l+oYsYOlLH4mPN9QO5UVL4MikwPVsQJp6TDjGZO5ucpuoyufuoTr/AMPo2brPduBNTN9M558PRvmZ+jOJRR0kC54fPgydO5XKhBueu/iPMek6ZWxbNdTzuP6vq2zKG/S5rrLV9udibWeY84rW5mwY21Ta66cdXON8XwzWZsQ02IGPJpepqTHqTczM+On2llGhlDrMhXQ+8bjYo41cQsgDG5PVUIfaQUzbwMg0jaCtkcy4jcmhODF9SqncERCq3mMyIFx3dzOZVI0yKCZNe0EZKM6C22MurlXcIbwCC0LjcR1cxV0YYFbgzFQ12VYk7kmE41ASBKEkUCmm5mtXQLud5z3+/aOxpY3M1YjSELH2Rb4Gv5h4WKcS2ZmaYWs+v02omN9VALuZ+oxNqvmZ21Tckqe3R9VHWjM5x0bEQhM0I3YyZi/haknaNRisACjYkLwh3qrVGZcpBY1BckmAdpqRQsLgEVHquqE+Iabl0ZgN5ZNxgHtgaZrQBELGxVrEhlqBA0jIzAVG+/TxM6ZNBmrH1Knac6gQ2hfdtL1JpjMqrkWZjjK7dpFWjgMfEHMpJsSwoHEPTa7yjPTAQDzNWgbxDAK0srWGYNml9QbjOlxDIDXMmbCyk3xJfaEJiBHELRpEPEQdoxsYbgyajNqKbwmya1+Yx8dLvM6WGqprxTRKvmHpviXRqUraTIypSFMMtcEqG3lVpkBEipdAiL1XCXeMEJ0wSL3EaVsRbGhUgsGxIQTFi7jUYWAZR6H6MmTH01jiV9V6XI/Tl24G82/Rs2M4ApjPrefGvROtiyJ1smPTOv8AzmPGhnxm1YiasH1HMo03MwBJhgAfmZjhNV1GRsjknmJAJNRxUsZo6bAoILTo0Hp+kLUSJsTpBW4h61XipYzr5hYA9GkpumULxHesp7y9QMmtYxHpuZmy4SOJ1TE5MWoQY5JBB3kVqmnLgN1R/MzNjKNvKwomm22JnR6bqGACOdVzmuLOxqMxsRR8RfJLjqMvdVaOXC2Rgii2bgReHMQq2LBFgzXgTIzl8dgcEznrrJoh0uTpb9VaMHIuoMtXW4jMiZMTlWbWhF348yqOoRpecc/ScXUDINhwY7KPVxtX3CafQDageKmZVbHl3hEwtaC+RNGF6sNwYl09MGpWNi67cwC6noVyWyVv2nPXEybMlVOsXZCq/vB6rHrxkjkTN8k5jk5c3p8Go3p+q1LVbzJnSmOqViIVgYkarUh/8dic9jO/6ljecHTbCvzOmj2ohrl0elZdyTvHZTSE1YHicYrkDB8bfkTT0+FmJcswJ5F7R5bh+PIGM0KduZgdfSy0ODNGJtoU1t5x+sP/AIwXxU66mc7r8ROUMOZmozDGBk1do4qGU1yNxFodasO4kR9LjxMs1h6zTywv8RITVjtRQmzrumJc19rC5lrQuiyfE6814/m5vXmL6Dp1bNrqwJ2XXVoQccmZekxjFim1CAQeWM2+b1dp2MaaCjeaUFcmzEY/aLP7xqlm4FDyZWDgYQMWorncwhCmXK/WVYA3gF1/JhR6j24gjMEPuNnsBAZmYcylQarMGsn1nBmy9OM+H70+4DxPLtny6/cxnuVJ4HE8t/EH07+UzDNiH9LJ/gyV6/i+Tf8AzXOY3vcFQIvGxJqORRxOVektyyLBQ613jXW+eIKBQYnpSKYNPV/wlisNkI7zzwVd57L+HcPpdCDXa5vnzRzf4pzA5seK/Jnm2wWbE6P8RZ/U+qOL+0ATnetQku6lBjLA8R72y8xStay8b2aMzUgkdl2PEKgxuH7SKgnGw4kEZRXEUwMNslbGKOXeWLImRLXaJBo1G+ptFEWbmorWgX0bveZMmsmr2jN9HMpDvvJPHkJoyER74+4i/wAzUuopBGpSneCgNwmTa5KLNOdoJLLzJjOk7w3OrmQRLaMLaV3i8Ro1cDOTqjPIF2BaxDxubAi0W4zGltzLUrbjKgbwXu7WQKKG8h22E5tT0zvn3owAA5uHnxi77xQDCdJPHhMQgK20NRZiyp7yAleJRoU1zKYgmArFuZR9p2mcMWw2iDvHj3CAU0zUWKxtRqMdrWIOxkLy4hgBqUPEFchAk17xgjqRxKUVGatQlGTRALh4kIYSsezCadSVJ1UunqFqBkHuAqUtsNjCQ+6mExiAy4tIDQA/tqM6gkVXEWtVxLGiMjNe0Ahq3E0mrg5TtxNaumdEj8iN6rMBjIPMHo8ugVUV1iFiW7SflGVMlGPx5je8zKlS7ozVkqOhyInItGwJWN7A3jrsVMek9EljUtaK78ynbSaqXj3jAQ2MpwDLaCdoFBalkVBbZbEEZLlDQTFlW1XGBhUjH2yATxtF73CxGm900KgaPSx1PobDT7mqT6zlVhpDXOcjtg3U1EZc+s2TZmt2Y6/eyYLH8y3FtsYGvSvzLBuakZwShVNncwvUP4EiYWc8bQjidRsNppcASW7mVrZe5I+ZRBHwYJPmUMDX3Il+o68MYnVUINA1Y+ra6ajGN1QmAwg1mTDa6KZceTvvEdTjAGwmU2vuXaaUcZMdHmF1zm2aoxNpWVCMhl6HC6q2lZel6PHi6ro8dAagANp0c/TnF0lY9m7Gcv8Ahdw6lSd1N1PQZyWxFR/mc67cuOhf1NOQdoOIB1xr3A3mzKERPBQFmPn/APTOb0/UKL1d/MzGunSxYQPu2i8vSoDq5MQOrsaV3HwZBmYmhwe01rOGHofWwFiyrfFzAmJ8GRkfYgzp4+oQMVy7rVEEcRfXYAoR1Njej5EzLq3nxrHnyhQp7naLw9QMmQq3BiPqDFce0y9GxFFpcZaet6ZSSQd5y/cMwUip3cpR1GsTPn6XGV1BqI71NSazfAUWxc04DqSIR8akLdzVhChTRk/r6jU6jLkz9X0+yYta3yI7F1vWAbYjfyJrYlMYKyYOoYt7h/iTw6Qpf57PkD5caoi+OTOhiHsuNU614lBdIqRRYxYMR1WO1J8CbMa7QOoTVjau8lS153pWIym+CYzIunJUWE05SvG9TRkBIVv3mb7Z/AwNWGjyJykHqddp7LvOk7Vj/ImX6fi/qs55Jm+Y8Py93mVsyjRjoeIzo1OQlv0EDqKO3xNf04aemUnmdHgaEwgbtuYzYQCzHZR+sJcLNubb9JSS30vUO28nuPxDGJgPsb9pKI5sfkQv9fX6CEvk3L9MQgb43/EIC4TAaID0BH1MGbKTlPgQNKGuYvrsC9Z0eTCe42PgwMbryzRy5VOyrtC83Hh8aaMpRxTA0YbJT7GavrmFen+qMw2XINUwtkBYUZys8vo83ZKcUtYkrRhhjcp7uZaBiBbMq+TU+g9IowfTh+J4f6Xj9X6hiHg3Pb/UHHT/AExjxSTrz+1eA6/J63XZnvljM5N7Q8qmyR3i1UyQqkyECo7ERGr9Nz19sNfp2de0zbEAGto7XtKXoswbcR6dC9G7uZuGsmVAwsHeJ01zNZ6XMpPtJim6fMdihllXSNQ4jFVXkPS5QPtMWcWZeEMqHNisUOIl10maMSZGx7qblN0uVv7TM758hGolYu95oPSZl4UmEOlcjdTNbIAQAiEPEIYmXsYQQ/6TIhLAA3Fub2E1NjJXiJTGde4llIUiMDcPIurmaigqqiX50mTV3SAlQqPIhFdpFapdE1tc04W2szNYLRoehUlIZlKvtMzCmh76pDE8NFcyqjRRMsrNaEaoLE3GZMdbiARNRBIZbQACpjQdQkUhxUWRvH5FiqmolUJcsiUBZgGsKrlqu0s7TOsrA2jsSKx90UDQlhiPiZo0ONBtdxK9ZSPmXitl33imUI/iZGpVDjeC6qsvEwhZ2UrXeTfKYyMPdLYWIJkDTSn4UA3k6l9S1LxMCKEDIhsyfkhGLEWMj9M1zXgXSIbbmPtiVzhjdTxHoSOY/JpAmUG2+Jd0nlWXdpSXUY2OzGDH7dpVJ/JgklthDKG6hINHMGBXEStGKPTuG8ibtY07SK224k+wzjBdUaMLLiKrLcnVYi8mRyajzQlwVmzpT7d4gWxFibERQgqLfC+CuoHtMxKKbeb8o1LMDsFNDczXHpRFjqqdToegfIAzLzwJn+i9GOq6g5H+xP8AJnrMWNVAAFTVuOnMYsXQhV3EM9ItVU36ZCsy6ON1HQKVO05efpWxcjbzPVOlzNl6UOKqJcWyV5N0KwLqdvqvpjgHQLHicjNhfC1OpH5m5dcuucDcu/dF7w1NjfmaYOQWJA2lwe0AMdMl3tA0Mgdgal5MWlhkRtS1TrfErAwJFxhTRl0oNTMeJmunLo/w8yYs74jydx8ielNG632niM4y9KyZsRIZDW09P0fWZH6JcmXSGqSrP0wfUcmQ5fTsBW5kd+mIAVwrjgic/req9bOWH23tFJk37RI78/HvmuqyEp6qsHPkdpS52+44124qYMHWjFmIAJH9wE0L1ZDhqA+JPrU/ru+G/CnrgFd0cd+x7yutPpehhvuf2jei6nDlQJjIDlr0xP1TEy9Uj9gJMY62TK5/VY/U6diP7ZxFzPhyAjkT0vTIHR0PBE4n1DpGRmKCWOZ/SZzmcvkJHxHu6lCD+k5uAnFj9x38RqEvux27CdeOPOsddeMaMCgWxj/UAO0y6yeJYJndydTp+pWtLiOXPiDcVOOHIjVcPVmjOPyfH+Y7fH8n4ruDMunaWhvcmcrFnC8KSZpx5GyMAePAnm16HRR9XH2widQikJrxGKe0iOX1fSkZDlQWD9wEZ/KZ8K3lxMEI57Tu4sOPpsXrZhbHgTJl6l8mQFjQ8DibvMk8+3n+T5+eLjh58ekCztJhUKoI4ub+r6F3xM2FWZQdq3nLogMpJXtRm+J4cPl5nfmGZjdzp/T0bNhQJ43nDZMy7q+seJ3/AOH+qxNi9CtOQcgzWY48fDvXn06mLpMaAFvcfmaAABsBLAlkQ9/PPPPiRW0ErLMl7Q0zZ+mTIpoaW7Eczh5fqg6Lq/5frfbf25BwfzPQ5DtPD/xdkGTr0Rf7F3kcPl+PnqeXpxmVsWtGDKRsROXkyF2obCcX6F1uTE7dMbONxt8GddVqSvm/Jz9bh+IaT2/WaRcyKpPaaMaOf7iIYjnfxH0R6nox1GMXkw8//jOJ0uNGT3CzPaKyKKY6ie08x9SwDp+scIulTuAPEz36e3+P3s+rDkQK9CBqPBhterfiWyDTcw9P5dD+G8Gv6gWr7RO7/FGX0vpzL/qoTH/CmH7slcmB/F2azix/NzpP+V/LzGraUi3LZDewMauF62U/tJg9HYHaWaPaVIJ49Z1e3iSx4lEjtKHMbTRUviTSngSpVx9qC0Y+4Eo4sZ/tEqWJftVQYcY7CWcansJDKuPsixjXwJDiTipYk3jVwH8un+mT+Xx/6RDsy7MfYws9Oh7QR0mL/THfrJcfYwn+Uxk8RZ6DET9s02bl2ZfsYyf9PxXxKP03Ee02y7l+1HN/6VjBuUfpimdOVH2o5p+mCopvpp7GdgSES/ajif8AS2B5kP03ITzO1Uuo+9HEP05zEt9PyhuJ6HYSiB4l+9HnH6HL4lL0eUf2z0ekeJWgeJf7Ka8+elfusH+Ra/tnotC9xJoU9pP7KPOv0badli8fRt3BnpfTXxJ6KeI/sqY823Tup42kOM19s9H6CHtB/lU8S/dMed9FgOJQU+J6P+VTxBPR4/EfcxwkYp2g5WL9p3v5PH4g/wAnj8CT7xXExE8RpTayZ1f5FP8ATIeiWuI+0VyKBiih1TtfyKeJX8ko7S/dMc3Emk2YZ9zbTf8AyY7Sl6LSbj7SjC50KZnOZrnVfo9UR/035iWI57FmlqoAm8/T2Ev+QM19oMJYAQ1baax9Pkb6eexk+0VgyvvtF2Wm4/TWvmX/ANPYDaX7QY1OnmPUgiE3QZDIvTZVWqkuULeCcYIsR46fIeVkGDIva43GSAtCXrMecLEcTN1DDChv7uwiebiyFdVlOyKfzMp5oSwS3uaWAP1nokyNx6b6Fh0dGhqi3unbQATD0ajF02MEgUojh1Cg0Guc9do12JVzM+elucvrOvym1xkiPau4XQfcwEWM+Emta3+Z5gLnzH35G/ebMGFB95J/WLITXf0qw2IImXrOix58ZUqPzFdPiUb48hU/mbkJcU3Mn/xXjet6F+kykEe3sZiLaHvt3nuur6RM+Io4sGeP+p9E3SZCOVPBm+etc+uc8l3dHtC34HMz4Hu0M0A8ftNuZqNTBu02Y1ByDLyaqYV3sfrHozlRpaqksa5uVp+osB0jHhjU5OPrMuNh7nZaqrnQdTmQq5J+Yjo8Z6brhjcBgT/+mTNmJ31nmLsMqutgEd4JZgdp6V/pfTdUqs4bG1f2H/iYOo+gZ0s4HXKPB9pljr8f8riyS3y5aZFUliNzzKOZmOxoeZXU9N1PTkDNgdLNCxsZMfTFh/UpPknf9oennv7ehpkCMCMxBncwdb/PdJpdg2VBVjuPM4i/TsLHfMT+Jq6bpMXSuuTG2TUD3OxizYnXN6npr6PIy9WUPEx/UepU5CE4HeNe0Z31b5CQCO055xtlcixY3MvHP7ePu2eC19x1HiMDWainOm18SIZ2jk0hqjVYGZhvGChyZpGjSDKqosZlQbwh1GJtjA1dPkUnS/PYzp9PjA3nFCqd0edTos506H57GcPk+P8AMduO/wAVtJqa+jxqAc+TZV4+Zm6XC/UZABsOSfAhdf1I2w4vsXYfM5czPNT5vl+kTqepbPk+OwjOn6cEhsuy+O5k6Tp9CjJkFseAf95qC9zvH+15vi+G9/8Ars5eoKqEwj00HjmI6rp8PWYymdbJ4cD3D9YwCQzX2r2/TnMeU6npMvR5jjdyw7NWxEvpnOLqceUEe07/AIno+p6fH1OMpkG3YjkTz3W9Lk6HKA51I32uODOkux5++Lxdj1+Jxkxq68EQmNTj/Qus1ocLHccTrOdpl2l2AL7yFoliQ0pnoSNh6jMMeMsTsBPH9XiHU9Q+TJyx5nX+r9foIxBSwP3V2nPTJgfyslrwfyfku5A9LgxYPcFN/wCobzWhVvtcE+ItcIO+PIP0lnGTtkW/kSPFbvs/08nax+IxMWU/dkNTMvr4vsfUvgxydTl/vWGWvGgT5PmI63pcWcq+TttcYmRXG2xk6nE2fpXRPu5FeZXX4us6jn/yXSairEH5lDB0dMpo/M52dMqMSxPO/wARJDMwomzMf2f4+n4ey+jYkx9NaDacr611GA9QQ4BZZ2egX0ugH4njfqOT1Ouyt/3Td6sxDn6zAAKQWPAkfr0YAqu85zDuJAak/s6WY9EACJIVbSBZ48jAaqTTcIipQBMmCjIBcIiUNowVUsVCvaDtGCQe8KSoA7wrMrvCuFS5VyUCZCtQLklVJRgXVSuN5W8s2BILJlAypKlBEwbMscbypAWoiQMYNS4NXql6oMlQaLVLuDUneF1eqWDAqQS6hm0gAgiVcaDPxJ2gAyydo0EJLgapVm5dDNUkGECI1UuVtJIagSSQSbQJUqpdyQIKkoGQyCUUVEoLULaSTBREqoUrTcYKCxmhdF94FVJHoCVMqjDk3gBp+Jen4h8SiYAFR4lFQe0ZAyOmJCztpUdzHkI6jJi6fGXyEAD/ADPMZchy5GyOD7jtc0fUOo/muoZg14xsBMzszVfA4nq+Pj6zaBJ2jMSWVJP6RQG80dIR/MIDxOlWNebN1Oc3qIEZ0ubMjgM1whlUPp06j2UbRC5fWzIiqAWYKKO8x5rp4j1mDB6mEE9xMXW9N6SkqtztYcfp4FTwKi8uPV2uZdHlldwXKrekWb4EnT9f6xC+gps17TRnTy9GcbPoTZ+RMvS/TFx5g/pkHtvNTJEu/gzpupAzaAx2NURuJ28B1KLmbB0aBtWgX5nQTHUz/wDF1RS1nn/4gw3hJqekPE5P1fGHwNE8VL5jwoJTJc2KdVEcGZ+oQ48pqOwH+mfzc6uBoNMDNOE03xMrcGNxNag9xCnu4QwMLl+qRx/btfiJylmfSO82dP0wXFZvfuDUOPzdzmY7uDLqxCswdvNzSjN3M8ueiU3kZm235nW+n9VkyYQri2HmZeGyTzHWJTKpx5NLA8gzj9Z/D9sX6VyR/wDbY/7Gb8ezamNHxNaPYiV0+L5+vjvh5N0bA2hsbKe+oby0DnvPV5MePMunKiuPkTndV9JJBbpcgU/6H4/eb19X4v5vHXjrw5ita6WmfPhXDjfK7bM3AHPxNGTDlxHRnXQ/+DBKrmxnDl4PfxK9HycT5Odjjli7E+TDW+BOhm+iZ8WM5MTrmXn281+Ijp02utvM6c3XzdlUmNyOKjsfTqDbnUfEKEJsNGjTRQETNk+nY8jFsLlD47RwaSyOI9jmZTn6TJpyDbsRwZp6frjY3mx9GfGceVbE43V9O3R5AQbQ8GYvhY9v9G+pLl6bLicAMBerzGdJ0hfqWyZB7BvvPN/RMxbBmI5FT2ag4+ix2Kd6JnK5a559+8v4Qe43DAlKNoU5vbPCjBJrmETAYyNBdqmXqcS9Zhbpm+5hqxnwwjcrRGR/Sz9O/bXRmublY7mxxOh6hun6lW4INET1J6hciBlOxE8r9Wx+h9X6lRwX1D9d/wDmdD6X1OvH6ZO44nTpw+O5cdc5BUxdb1a4cZYmI6jqRjJszl9RlfqGsjbsJz1fl+WcT/QZNTOcqtereUDjb710t5ggMvEPTqHuEj5lu+xhAN1P7Ri5nTn3CLxUpozQMYYWIYok6lO61HK+HJ3ozOcVdoJx+NjKjcqaTubHxHY1YcCh5nPw/wAwrbEV8zYpY/8AmP8AoJVjifUsT4erZWfUre4GK6TEMnU41+Z2vqXSjPhXIq7pz+Ij6d0wHUqa4nKzy+n8V+3Ou7mPpdAfhbnhnxl8jN5Nz231M10ZXyKnnf5db4l+S+XTNc5cBIoyj0jXY3E6J6bxCGIqJidLI1ACFtVRQ/MhM4ayOgeZYAgKbEhNRqCKyVBDQrlFVcorC1SrgUEMhUww1CVzAGrlFTGChIeYC9MICXW8ujEUJBg7wwLMh5gCJUOpKgUKl14kA2lURAlA8y9AlUTLqEUVoyaZe8HeAQXaVUsEyiagxN5RBEsGXdmMA8SQpXeTANkSXcMi5VRgobSpdGQiBXeXVSaZKgTtKuTepRgFJKFyGMFyxKBlmBJIJlC4Byt5AJKMCSXUhkECXLuVUqPIK7lwRIY8qI8SgZVmQGNQUklGUbl1UsTg/WOrXPkXFjJ0qdz2JnT+odQ3T9MzqovgXPO51bG1P9xAP4nb4ud80KY8dhBYk943Qy4xldBpOy3/ALxJN8T0CAxuEVlU+IpR3mnpE1Z8an+5gIqx0f5V8WX1SwF9jOj9E6BT1S5fSChd7InSTpMbUzKCfmVk6tOlcKtbzG47SOmxqAzAd5jf6phx4teYhV8yv5vB1XTl8TgiZbkaqVpYwic/D1BV9LGb8eUEQlhyoBC4gDJtAbJGgsjzndadSETXkb2zn9S1giZrUeS69dOZh8wOlOzDzNP1Nb6iZMW3HcztPTz9Ty0jdZWBtL15kuiJT+1we00jVjxa8tmdBN0APEx9MdVTaCP0mK8Pz79h1Y09u8psBDjKG0uOPAlh1RNTS1I0+pmNDssjz+Yrpuo6rp315Cc2EnexuPxOoOuxFQUIN8Tkt1ZykriQt89oeDBlYVkYV4QV/mVbv5dZOsVuXCn5Mer6hYYEfE52Po8Vf+Wfzcj9CVtsORsbfBjB0M2PH1CaMyBh/kTidf0T9MdanVj7N4/M0Dreo6U6eqTWn+tRuJvx5MfUYrBD42FSy49XwfyOviv+Ob0XUsoC1feoeTpcOZywTSG7qaER1PTno8w0knG26n/iOR7GpCQT4k6tnmOn8rn18vHqlP8ASQd8ecX4b/3mLKj4chTIpUidlXIFsFMsuMg0nHqXsCLEvPy2e3m5+az24g3lXU63UdHiyYwcOP0sni9pzM+DLhP9RCvz2M789zp6OfknXpV2IvPjXqMZxNtfB8SAwMpIJImm3X+ndDj6HCqE2Sylj+s9V1JDla4nkukznN0q2dxsZ6Tpy/opr+6t559zZWfgl+104SGVcEmYe3FkxTmETAMilEWYLrrxsOaoj83HVQjemweplFjZdzLJ5Zvp5j+JMi/9WcKdwihvzUzdNnbGNSHec7rszP1/UMSSWysST+Zo6drSdnjvvQv1uT1SchJua8OUZEsTmZAWzH8zZh9mPacq83yTWoGzGqtzGMxU8R+LqbIBkcbDnxAixBTK2M1G34kGFW3MrJuPqkIAImhcmFu1TEcFcQ0xOfgQnhqKYeddRmP0l43mdMAG7bmPRNO9SjUpGRdJGxmfoMRXqnHg1HoY3Aqrl18E8yXnbK9f8frzhP1dvYFHczk0Z0Pqb6sqgTDPP8l3p7VC5ch2kFzmAHElXKEl7SMKog7GV7iYXa5BtAqjD3rmUDJ3gXIQZDsJAw7wqFjLs1KvUJVwL1GXqg9+YW3mAWqQuYuXvUA1eoRYEiI3l0eY0PLCVYMVZ7yXUuh1ASdt4oEkS9e0aDvtJFCwYWreQFULSIsvUvVcKKvEojzK1by9QlRNIkIla6MvVcCrIMsbyWDIJFWNuZUsbwW3l0XLg3CRdTVcRFG5WkxjppNXcGANVLCyu8LiDA6ZVQ5IMDxKveFJUgqVDqUZVVtIDIBJW8iYkhEupRuFUJdXLqSUDVSGFKqQDUsCSpIRYJEpmI3PEkx9dnv/AMOjUz/cf9Ilk2qx9X1P8wTlO2DD9o/1NOSjq3UB81svJ+Zr6zMjsuHEaxY9gfJ8zGdboaBKJ38T18zIocrtmYt2HA7D4gANxCQDUAx9t7kRmTST7EK7V/8AM2gAOwmno/b1eInswikQhQYYfQ6nwRDUe2bKFx0JxutR+oye0kER69RrUEHYiUrAMSZx13nplwFtsebGHHyJ0+m6PEg/pjQDvQ4mX+awA1yRHYvqWMbEUPzDWU/qcQVbHIk6fNYgZOtw5E9rC/mZumzhshAPeSjrjJtJq3iRwISneAeQ7Tm9U1AzdlelnH63NQMDj9Z78hicY8fpJkyasjS0PtH5neennvmrJ5+DDPuWA33Qk8So0dMa7zapvvObj2bSeJtxkBZmuPy875MZ7yWd1XgeTBAfqcnuPtHiCDq/XYTZgAQUJHl6n1PwYFRQK/Sak242mdGjQZXI8G+8YKmdWjA0A3RXUg7iczLiy9BkOXp98Z+5O06YMpwGG+4kUCti6/pfKsP1UznYteDO2FzRurhnV9P6jWg/oufcB2mjr8QzYV6jHuyC9u4j/Hq/j9yy/H16oseFm3uvk7mOGLEuzZLP/wCUx4svrKCzMx/0jYTVjAA/8sCc/Tyd8/Xq809cWP8AtJ/QysvTplxlG9ymUCPFQg8suJLjzvV9M/S5yjccg+RFZUHoO7GgNh+Z3PquH+Y6XUPvx7/kd553qXJ9ND9u5nonX25e/wCHr7ul9Ap+qGNuDuP0nrO08b9KPofUMJvYtU9kTOfdl8x6+fjvFsoSaglpbGootObqLVKLRZaCCcjhF3JiJTlOpqnSxoMHTOzbGiTE9P064qJ3bzC+p5Ri+ldU/jE3+078855rz9da+XMS2Qt5NzZ07cCZBNODkSuFTT/Wb8zUt6Yiv6hMaTSzlfby9e11ZjcWP3CKUzZiX2gw59eDQaqNUxIhqYYP1CGGmfVXEv1lXvvKjWhrmF6iqJi9R8n2ihGoundzcI0ozM19o+tSkXRmL1mP2LQ8zTjyEJbcw3z1l8MGRmLnVuRtAuXkOpyfJlTxX2+pL4TVvCvzB4lM1yLqCUaqEBcsrtKyWJZlkSHkbSCmHeQSzvJUCVBIhCxtKIswJ+JUOqElDvBoa2lDYwyAeJWmVVSHiWqWZZS5ED2k1GoWj27SBbELtDqlFpZQjiWFJkNRX24l2AbglSJKhRghpDtFgG9pAGuDYZzLAEUSwMKzB4ER4gNchaXzGgDYhA7SyPiUBKmJqk1GUfxLB+IFgmSyJdyuRAgazC1EcQRIYB6yeTK1RcveTTTQwk1ROqQMbjTTbl3FXLVvMaaZcgMHUJNQEaD1dpKgXchaNXTQsgSzFhvmXrIl2AytSVADkww3mXwKreQiQsLk1R4FVIBLuXtUCqlFal1LEKz9RlGHGWPPYTldTj0dLkfIayZiB+N5t6q8vW4kG4T3GYPqZbN1S4lsgcAeZ14iOaVUM4O5Gw8QsmQfyuPDjP8A3OfkynXQWsbg0JMeDJnBdQWrn4noFYsfqHdgqoOR3mhOmLYWysaUcfM24+jVULHfRVQcj/8AhcWJBbsNxMXrfSsmRbwe3YLQ/XvMpFsBOhn0r064vSZWXck95g7zUV0+hzasenum00Z3dUNDacjo83pdV7j7W2M7+MK66TMWZXXm+HFwuRmt1dh4AmwZs+RWxdP0ekn+9u07WLFgWiyixHpnxIfaqiWY17cDF9F6zO+rLl0A86RU6GP6X/KAMjE+b7zrDOGEpiGWLTCVNoJCakK1FsZzaK6jJ7ZyOsakJm7q8lGcnr8vtoTcZ6rmg+4nyY0GqEUOYwbvc7OA3lodxKMoGhAcxpgZpRtSzI3uTbtCwZDdGRL5bcf334mzGdpjxx/qadhue0jx/LPLYGC/d+wjVJO5pRMqe3d928Ryhsh33h5zwy9muMW/EQGXHxu0IMzG2MiNAMIGJWPxjazsJVgMuIZEKsNjMnQ5TgzHpchscofI8TY+UE0sw9fiZkGVNnx7iRTMafy/VPiH2t7kmjfxEM/8z0aZk+9Pd/7iEjq4BHfepjr9unyy9ydm6peqL1frJcy85mq9p5rrkKZQvgkT0Grecn62gHVIQNiuqdfiv4ev+Nf/AFgMWxxt3DAz2Y3UGeLUf01PyJ7DHkvCh/7RJ+H2/wCR/wB//wCJkaIZpMj7xTvQmK5I71N/03Gqr6j8tx8TL0vSHL/UfYf2idPBjGPGEcbE8zt8fH5rj31+I0hQw2M5P8T5Dh+h5+xel/zOn6Drujzz38Z5si9FhwP/AHtq/ada4308WNmmjD90znmaMUy5U1XAyEGMajMjMpyHsY1H/Wc3n6nkd0dppx5WC1cz2phrkRe8jF8tasTCGs8CJTqkHAs/iNHUs32rX5hzspgxOfuNQ1xqvJ/eIOR25yV+BAONWPuLv+TCY2tmTGKBs/EEO7m6ofMSisNkUKI5cJb7iTCGjMq8nU3xH4GbI1tx4ikxAdo7GAGAEpPFZ8gAyMB5gmFnH9ZiIG88fXuvqc3xE/MsAVK3k3qZVQJqWGuSqEoAweVlhLLDiBVyESr5EJLlSqBkBGQwTZk3gFCIBEG9qlk7bQqaQJAJStLJgStPEog1JdySiWZKMvaXUgCzLDVCAlMsIrVbSzRElUJULiLLIFSu+0kaYhErTIbuXR8wmIRtxIssGpAYEJ2g6oRW+IOmSiwZCfiUBcLTtLgG7lyaK7y6jANgyLzIxCizsJnHWYtelSW+QIy08tBG8hqpanULHEhjANSq3hjiUJBFUSyBKupfMKGt5DJRkKmBLEq5RBEsDyITwgMLmUTUglE3EhYw1xsylhAIgXquTVUGoXIqDU1ya7gkVIFg0zXtA11uTKAiupJ06V5Ms8mg6cluoy5f0E56Zb6zJl07oDOrix+nj0znDDpyZyROnNnk1z2xZHyqn9zm53em6dMOL01Gw5+YjosFL67G3I2+BNgJC0Je+98RWM/0lyY2O1WtxfTooQZX5q6jOrGpSfBiACzlTekdh3ielJ6lsjrqb7TuJiAtyJs6xyxqqA2AmJ/bjvuZ259KQ/M7H0zrPUARj7h/mcRjvCxZGxZA6miJqzSXK9a5YkVCXDkNGjF/Tuqx9RgV+/edAdSg8Tm7ygxI61c0D2xZ6lIrL1IrYyKbkyATPkzBRvM2XqQoJucnqusLkhdhEmlsh/X9UvY7zl5cpfmA7Fjuagjc7TrOcceutUeYSNvK0Emu5j1QYhdW0rCgpq22gG5LLN7oTJpo3YgXjJGx4j1Qg7Qcelh8xw4hT0NLNGEadz9xmXDRozZj91sdgJHm+Y5QBuTv5hjIT7U47mKF5DsNpox4xwJHkqImnerjRY5FQdajZBqP+BBOVV/738DgSstCUo1OaEhytlNL7UmcB8jXkP6TQgvYSA0QAQclcQydIrvFkFjCs3RH0eqyYf7W9wErB1adH1j9N1CBsRbuOPBldYDhz4co7NRgfV8YvFnrY+0n/aI9n8Puff631XW6rpDjXXht15K8n9DMgYMoZDYM6PQZPU+n4WO501+205nVMvTfUAh2TPuPhv8A5mLGv5P8eTeuVg00xfWgGxYW7gkTpBRW85v1j/6QOP7XH+xjm5Xn/j+fkkZ8RBXTPQdNn1dFjPcCjPJYMvu5nb+m5Q7HGTsdwI/GP0Xz8zrmdRubJbExvT4GzHWR7B/mKxYDmz6Bx3PxO/ixquIIBQAm+ON814e+smRWDKrKEYVNIRdFciZTiAPiasJ0qATY8z0OCkc4zpbdTwZ5b+OWp+lTnYmevbGrCp5D+N8ekdOSbKmv3/8A4k6Y69PJ95oxC6iJqwcTLnfQD07sdyIQ6U/6o7UJDkA7zm8+0K9KO7Exq4MY5ij1KDkylzq52P7mEytiY8Q7iMC4v9QmVVRucqD9Y5Omxn/1Qf1jGLD1XF/qWMAxD+4RA6FTw0MdCRxpP5EMU8Nj/wBYjUKf6rmX0XThMf8AtBLZ05w2P+0wmN5b27QsSnntMWLqgTvjIPyJtx5bhYT1B/rNF3tG9WP6gbyIg8Tx9+Oq+lx55i9Umv4gSXMa0ZYkB3gFa4MlVGtC2lijBqTiPILSJNEEmoSsT3gRlPaBpaN3kEBelvENVMstIGl0xRFSjJqtoQIgCBKKmGaMlx4QujLCnzC5Mn+8KqyDUu7EuhUqhKKsS9pNIuWRAC94QO8lStBkw1coAy9JEvVtUYgal1UnJkI+YwSSVxITQg1dyiblAiWxVRZNRhqCVkyrjQse0y5euw4v7rPxMfUdb/MFQqnngd5vn4+qp+jN1rW5KYvHmafSx9PhOkAACAnUOiDXhZV/Ezdd1PqBVS6veb+l1G/pQfQW+8bW8XgcHEoU3tGE1OXXsQjaQLJchYQIVFyaRK1CXYkEArmQiV3kLQurq5XfcSw0lwiiAYNRgMhqFUCwFDiUVNQll3AXpNSqIjdjKIEqFyAiM0gyaQIUp22gItnUY4oDL0gCAFGJbErltQo8XNNVKKg794ngZcQCLoOxG35hO3AHeOKiIZQH8TXihWTHYC3QiHJxp7QB5M0ZKFkmh8zn9T1Gr2puJvma1IzZTqc2dhMeZyTXaacpC+zv3Mystv8AE9HMKWFJkIqNdgBS8RUqNPQ9W3TuVv2tzOh/NnzOKDRjMeZxtyJnrnfLXPWOwOsaQ9UeSZixlnQso4inZpj6un2ac3UlzQMz5GAFd+8BW3lEWd50kc7dUAWjUx7D5ggX8Cbunw6kBcUsrIcGAuwCLbHvOr0/0vGN8vvbx2gdMLf2igNhU6eNTQ3Ahz66vqAXocIFHHjA/Ex9V9JxsC2JqPgjadSwB3gM1ys/avL5+nyYG9y1KVr/ADPQ9RiGXGVYA+JwM2Io5rtJXXnrTcTV+JrS3oDic/G1ib+nf+nQ5kZ+XnZrWvsFcnwIZ1kDWaH+kf8AMz+vjwj7gz/G8r+dRDehmPaxUPDebfw1ridxudK+BG4+nA4qYcf1JCbfHk/SjNOLrcWUEo9kf28GMZvHU9tXpad2NCV6w+3ELPmLpn92VqXxDV+2JaHkyMiCsfu3MciVBxIeW5hZMgReZVYPqrAY0H/eP95pOFOqwthyXpPccic7ricr407s4P6CdDG2gfJmV+31ssa+kx/y/SJi1atN7/rPP/xXnAGFQacGxXadbJmXpceTI5pCNX695476jnfrOpbK+w4A8CPy+p/ZOuJf2730r6mOs6VkyEeug/8A7DzHdbi9b6bnQfdp1D8jecD6QrJ1WvgBTPQ4svsaz2MxfF8PB1nPySx5RcjY23nR6LrPTzY2vht4nrMaZMYyoKsWR4MwIxVxOkm19nr5Lzzn7fRfp2RCofsx5nbxgEWDYnm/o3/ifpOPIv3LamdTp87psTtO88R49326fp2JaoAtHaKxZw8eRrTbmUWoJXTe44njf47yUcS3uDv+09eAy0bnif48N9ZjA/06pnpnp53VdfiaML1jJ+JhRrAj0b+iwkYsR+qrYbxJzO3LVAqXJiz45F895NMm0uvBlayK0y/cOGMm4+ZYIMGQS58yfbkYfrNOL6p1eP8A9QkfO8y8yqI4kxm8c38Oxh+uvxlxqw+Jtx/Uuly8McbeDPNgA/Bl7j5EY59fBzfT1AfE24YE/BjsbgcV+pnk7I4Yj9YaPlYhNbG/mZscv/z/AOvU5XGWipuu8CtoGBPTwongQzPF35tevnn6zA0BzLKeJRW4QBHeYxSwZLoyVUlQZUBsy2F1KAqWR8wJQEH8TT0XTL1HUBGalqzU6y/R+lPLN+86c/F11Ng4QaFqIE73/R+l+T+sv/pPTV9pP6zf9HRrzwPmXYqeg/6T0w/9M/vJ/wBL6Uf+if3j+jo1566EuwZ6D/pvS/8A2ZY6HpR/6Il/o6NeebcbSk22M9F/JdL/APZWT+T6X/7Kx/8Anq684ytq9pqGON+Z6D+U6b/7Sy/5Tpv/ALKx/wDnprz10JNfxPQ/yvTf/aWT+X6f/wC0v7R/+e/s157VL1ULnffp+nr/AMpP2i/5bpjzhWX+i/s1w1ygww9zrnoOlP8A6dfgwD9N6c8Fh+sz/R0a5ZYSjvOqPpGIi/VaC30hT9ub9xJ/T2OXUo8Tot9IydsimKf6X1K8BW/Bmf6+5+BjFmXVx/8AJ9QvOIzk/Uz1mP8Ap4sGTfltJicdW4Nb9R02E1kcE+BBXqOizGm3/M4J6fIN8gYH5hqmnvU7z4P9XXeP0zoso1KB+hmPOvS9BlX0heT83OeczoNnIiHy6mFmzLz8Vl8016noOuTrEOLKo1Tm9T0uPp+vC5WrC24Mw9D1BxdUh+anX+uIG6Rcv+kzP/HefhfcY8jHJ1en6cLA5F8zoJr0AuKucD6f1f8ALdauTt3neyZ/SzBz7sGbcfBmPn2VJNFfaVXzGHGNmG6ngxZBB2nESt5YqSjINpUVcowqsyiDGCcyoVVBFgwgwdoNS+YJJBkUYlEG5Qa4WqEQ32lHVC1Sah3gUCZCTL1CQHeFCGhSGrk1SCES62glhIHgTSInKANzsO8aWmTrWIx/ma5m1WZlPUubNYxwPPzMCgMzt2XidTJpTESeNM5mJSUevM781WDMTqJi2MblHuIiWO87xBPwDAJ2l3YgGUSWjFTxctVJhrjNwjT0GT+o6tsCIzKFNxCJoZd9zH5QuP8AuLTFnluXwTp0gk8ngQSDcMNqtuw4g4w2RwBzNI0dF0/q5PeaUf5nTVVXgXXbtMuPpctezb5hE5seVVyONJ2oCGb5dPocRK6m7mwJvDBRQH7TNiYaAEO3mOAAG/Mrjam5MvYCUWAEU7yoDPmVFM52NTmyu7LQr95o6k6lH5hKoSvxI3PEcd09PMyji4zEzH2LuT2HeD1pA6j8y8JKOrDkSV1nmN+H6J1/UDhca/8Aca/2mhf4Uznc9RiB/WCOs6jIg99D5lHJ1HPqj/8ArOX/AL/Zn6gM38Ldci6sbYsvwGo/5mDqOi6/pf8A6jDkC+WWx+862Prusw/ayn8ErNmH69lTbMhI72LH+I35J/rN/wBjzWLq8mOtLMlfOofsZ0+l+sCwOoAI/wBScD8idZh9J+pKTlwIrH+/Ht/t/wAzkfVf4fydHiPU9Lk9bCOSOQP+RNT5Jbl8Od+PnqeHU/m1ZQcZsHionI50lmnJ+jZn9U4r2YWAexHibetdiRjXbyZa8nXP1uE4GL9XkyHcAaVm/GCTZmLCrIKWhNKA/wBxuZrl1dp3V4hn6PInJAsTzbYkajxfmeoxGcTqOnbp8rjGAyg7oeCJK68d+MKxIyAAIQPibkw583TZPRHurg95n6fFizLqxFlI5W9xNGT1emwNkXKx7byc+asu9OYEvCVnPyY6addEJx2N/Mxvjsfgzvz5tj7Hyyf182PV/wAFf1Pp+fGf7XB/xO3k6Yg2Jw/4KVk6fqW7agJ6hMgbYzq8znrqRp0cGYFRcDNgDCwIgAopEDokbETwn8bkDr8V8nHX+Z7jpsmtQDyJ4r+Nhf1BGHYV/tM9UnP2sjz3S/S+rzoCmI0TsTtOrj/h7MvTs2V1U1dDebfoOdX6YKze4bVO4qalrsZvjmWa5fLvPWPnBWmI8Sp0PrPSHpOvdf7W9wmETFmN7qtpdCXUmmQVuPmTYybj5ksGFSiOJYP6GQS68iBNP6SWRs3HmEBtsZR3BB5gXW1GbvpWH1Muoiwm8xY1LaQNyZ6Do8A6fCB/cdzOPy9/XkPBIku5NUsTxauKsy5LkBvaXTAciQVW8UH2laiJWdph3kHGxgEmS6FVJhrR0/UPgbUnPG87f0/qnz4SziiDPOgkjYTs/RiT0735nf4Ldw109cvXFST1jR6m3Mr1fmIsyQaf6xvzCLAjdRM0vXtUB3sP9sEpjPkfrFaj5l6zAL0UP97CWMAPDmCHMIOYE/lx/rMn8uv+syeoZXqGBZ6dD/cZX8rj/wBTSHI0E5GgF/Lp5b95YwoO7fvF+o3mT1G8wHhVAreTSngxGtvMrW3mBopfEv21xM2pvMrU3mBptfEolO6iZCzeYJLeZcDc+Pp2HuxqfyJ4z64mPD9QYYgApF0J2PrJdmxquZk80eZy8+PDiwZHY6nA/u3ucevlnNxuTXJZwRFWNUVrLMaG0IToydjanDeJ6Tqv/EfRiefbPMAz0fRtr+lFfief5/GVrl5r7TOx0/UDN9NOMm2Q2Jx/Td8wxKLYmhN3R43wdUcGUUSJr5ZLyT2630/qhXpZTseD4mt/aSDOMFKMR3BnT6bL/MYdDH3rx8zwyt2GapVxeqjLu5pz0eqTUDBFcGWaEqLJuQVUp0KrfaDvGKK/mWKMWTL1UOJQwASFYr1LENWsCPaL03COOhZlF6l6rG8ASniUdoQbtKapFxVwd7hbQqHEhgPxICODDoA8ytIJlEsTH9Q/8sfmbtIqZevX+ifjea59jH1jgYk+TL6TCB0tt/fvFdV72xJHdbnGHp1RdiROueMjTi9Qv9Vu+/MyuN5pc7bzO5noiBEYuK4WHFfu7TTgXU0IV6OlRtzHriAraHlHvUDtGGlXUdoSeWZlvIW8cROQGyOTGPl2tZBR93DGGwmkSjNf0vCCTlYfCiYcoOqeh+ndJWFNu0Rnq5DBdAAftFZ+nLqWfgCdRcFDxKydPrG+4mnHy5/QZFFrd1uJsOYH+2pz/S9DMdJ4P7zfpBFyL1+1FiYJO0KhW0FviVgnIhZSBzA1XjUnmOO0zFufFmRr3HM6waswPgyw1C5M5s38yiLH43kduPTd07Wgmm5i6M2k2LMu0FJJJKoDjBOpbVvK7GbOg+oP0+UYeopseT232PwfmZpm69q6Vz3A2/MlmzK5dcS+Z7B1GL+Q+stjQbLktf8A8T//ACIxcp/mG9T+83AH1BV+q4epzIGQoqk+PbVzd9W6QJWTEPY4sETH28zmvL8vGz7RS6ezRimZemK5cYJNONjNIGmHhsxoTaZ+sX+qT5AMahgdYLVG/SS+ljAyNhy+vi5/uHkTX1OnL9NyuvGnV+K3gYxqFSY8bKmbp+2RCB+ameb5b5vmOXh6gqwZDv48zScaZlOTEKPLL/zOKmQq02dN1Zx5AwM9f+x9KXxn4e0/hNfSx5MZ/v8AdU7r4d7G08z9N6oJlxZseymiR8T1oIIB5B4McdfaMc76pKuybMLEIouRTXMaVB5g+mBuJ0bZkBxt+J5f+NsOVWwdSiasbkgnwfE9kcesHzMnX9EvW9Dm6Vx967HwexmbNXm51K+YYuqbFkDKCpvtPa9D1xfAhdTZE8ZkAx5SjrpdDRBHBE9P9F69epX0nUBkHbvM8XOvLr/I4vXGwH8SdKvUdOOoTlOZ5Se5+raD9Mz6edM8POnft4/jtsVLlSxObokqr5EuTmFVUICSWIRaymFmFxGdNgbqMoA47mS3FavpnT6n9RhsvE6pgYkGJAi8CNG88HydfargVlg7yVvB0G7nPARO8l0ZVX+ZdwB0bfMoILjKJ/EmnadAJXsJRSM00JLBEAQCvG86n0f/AMrJ+Zzdp0/pP2ZB8zr8P/SWN8qSSexlJJJIEkl7SbQKkl7SbQqLC7SlhH7YAS5UkIswDDMA8wJJJcuh5gVJLr5k0mBUFjtD0mAwMANUW7y32iWO81iOD9ZZ831JEQn2izMH1JGx4wHN6pPqnXPh+rZSm5qpz8ufJlPvYn4nnvO9a67kBxxJRMgI8QrnRFBT5nf6d/R+nb+JwVJLjxc3dX1Y9AYk8Th83N6yRrk/6HhTN1Zz5Ptx7zR9XbB/1DDlwnc8zj9B1DYHP+htiJeTNqyCiaXi5m8dXtNdfqFrNfZt5WJziyBhCJ9XpcbjkCLG88tmXHSN+UA1kXhv94AaF0x14Ch5G4kA3llcuufISTJdwu/ElfEus4o5GIqS9rl6ZWneNVV3xLs15haBAKbxotj7aAgqTUMJtK0RsE1ExgO28DRvCo1Lol7yF6kO8orci+lHJ4hagQJQShDCipFDYl6qkOMGQ4/mVU1kTJ1mcEHGps8k+BG5yceJmHM52VlRBvZIsnzOnE/IBm/qa3PEx58rZcln/wDiFkyXZiL2JnokxQ5GiCLMPI0DHu+/E2y14g3phVH5PiaOlWj+kXgOrHH4RRP4hzoSPeSZn6nIWOntNLDmY2FufzDfKOKUGLVizfEPOdgsFRQA7mGmrpcI6jOoJpBuxPYCdZep6vrGOH6Xj9i7HMR/tMn0z6dk67L6CWMK75X/AOJ7fpOnxdPgXHhQKijYCNwnOvLj6B1ze7L1blv/AMjFZfpX1DBunUZDX/cZ7MgRGVAZn7On1jyGDK+PKD1m1bXU65AKgruIzrOixdR1Cow2KmYwrfTm9HOT6X9j+PgxK5fJ8f5htCKc12jygyLqxuD+JmyAs+jsNzN68+FZHL+1B+TM+dggIHYTawFUNpyevyUHA/ELP0yPksgDeESdFTKW0sPM0hgcYMjvPWNfTNpKidACc0IwTWOBRM6GBtSAyNyjkEIixK4lULTJ1QXIFxOSAx7TS7RSouUnV+klrn8vf141zMmF0Y48m97qw4M730XN/PfTsnRZD/VxC0vxOf1fTOMJ0+4DcfEz9F1TdN1eLqcfKmmHkTHfP2nh5/i7nUytIBw9QysCATRmxNu80/Uemx9TjXrOnN4sgux2Mx4NWS1/vXkf8yS/aa8vy83m40o0LqBfT3XBi1V1PE06MmTCyAbkQ5Rhx7NY4M2ogYqe4mQ48nTuFyoQDxNuDaYntqe3is6lczj/ALjBViJs6rFefJ/+R/3mVsRBnrx9Kena+mdacS4gx2sj9J7j6L1y5sJxFrKbj8T5kbxsPAAnR6P6j1PS6MuEgkWGB7iY48XXf5eN+tnt9RDA95dXPm2b+IvqrsDjyemvgbzqdB9V+oZMK5fV1+RU6zrbjHXF5m17dNjIybzz/S/W3LqmSwx7ETtdP1uPKvNHuJbLGJZfTxv8Y/Sv5fqx1uIAY8+zfD//AD/7znfQF0dUzawDW1nme5/iHp16z6J1WMCzoLL+RvPmC6k9wc/pOd8XXq4v34vL2f1HE2boMugblZ4giiZ7D6bkyN9HOoksFOxnkX+9j8zp119prxTn62wMkq5cw2uSqkAMu/MCSxIBfE6PSfTi4D5dl8TPXU5m0Zul6R+pfbZByZ2cOBMKaUFCGoXGoVQAB4kueHv5b0LAhAiCDIZz1VtJW0o8SrMaaICWQL3gb+ZLMooav0hBjUuvEugNjKuIGJFStpdC9pCsqYgFTp/SvteczfzOj9Ju8gM6/F/0V0JUkk9rK7kuVJAK5LlSQIZUvtKgGsJ/tlLLfiAEkkkIuB3hGCIF0JRqSUTAvaQ12lXJAuzKJ8yEwSZAvJuJnbkzQ0zZTSufAmoPEfUCH+o5m/7pmuzJ1LE9RkbyxMBTc5xozaXA4nSXCnUfTgcKg5UNsO5El6xWJbMbm6XInT+q2wi0NZAPmdv6jR+nV8THyd3myRZHDxcQm8wcMNhtOrLsfTT6nRlfErgkRP0bIdbJ2j+oGnOfmeD5Jnbpy0dI2nKPBj2NMR4mPE1MDNea9YI7iczpK7yXcElpNwYY0Wr4kupRlamIqpTTA4JqUa7wRfiQn4g0y1qTaLJlg7QaZtIKuLBl3CaM0IMokEyWO0LojBuTVUlgyGiuxJAVqMstKaX1A/pMG2sTz3U5TuJ3+qJOBq7Cec6jdmno+H01AA2OZTjbaDdSxk3oz0IVRYwglRlDkSEXKG4DSzZiF6jMOHvOlgHsuRzvsJFK7eBOffuPm50OpcY+mb/UZy0PmG+fQsg3szX9L6LJ1vUoiD8nwJnXG2bIqICSdgBPc/R/py9B0oBA9VhbH/iG81p6TpcfQ9MuLEn5+T5msChUAHi4dzLpEJin4hkxbNsZlWRmvqlHJqF1mBc+Eowu4nFt1L3zNTGxIrxmf1/pXV6sbH073XtOviypn/qobDKDJ9c6cZMJatxMH0RgPUw37gLqbl1w+Tn8tmY6LM4nVNrb8m51PqGYBQg5M4uXKC5rtNOPE8s7i8hjQ1AL8y8SWbMiocmYBe5h19Oxhx/+AyH/AFLf7QOiyWSvia9Gnoyg7LUwdCD6x/Ehxdrp2KisjUJHaZc2SHRbZLlAkRSEsajZivH/ACev/wCpi52WZOsbGGGRRpJO4HeOIJExdUjeol/bcR5+J5dv6B1Ht6npMhvGV1j4mQZ9PWhsfNG4z6EqZ8nVYG9uZh7T8RZwnpuoJYV2YTHP/fUd/nniWtiddkI+yNXN1D8ALAxhaBEch8TTw6R1fqUoc33j+kYMgHcTUuPHkx1lUMP9plRBizFRwDtJZ5aeX6rIcfXZ18ZG/wB4eN1yDcSvqaV9Q6iv9ZMQhoz1c19Hn1GnPiJUFd/MHp7plPiEuQiMRNYLJzUv1n4dZ3b1NUFPmdv+Gn/8RkxHcEXOIAe+06X0F9H1JfwZxvjy9/ySXivUZOmx5BRWjyCOxmjCvrWOM6Dcj+8eZSZFaO6VAOrVh4Int68x8Xi5WbrPqS9J0+RMx9xQ0PM8DlxKrWLU+RPZ/wAX4VCdO9b6iJ5TItieXr2+t8HE+mtn0vr3xhkye8FdiJxMrXkY1W52nZ+kdIzZvVYVjX/M5n1FPS67KtbXcsts/wAeb5ueeevHtm2lgSCjC03DigsS7B+JQBHzNHTdOeoyAAbdzJbIp/07pPUfW49o/wAzs8bVtBxY1x4wqigIYFbzw99XuriqEEgBoREGr7zniLPEoC5enaTTUmCVKqEN9oJsGMRdSbXBFgmT5gVq32jBTCmlaRd3IPzNNLK9xK93iFe3Mqu9yqigmdD6Sfdk/E52437TofSb9R/xOnxf9RHRMqWZU9rK5BJIIEkkklFiVLEqAxJb8CRZMnaAEqSSEWeIPYwjxA7QLEqTtKuQSQySjAswTLMowAMxde3p9Lmbwpm0zD9UQ5OgyqpokVFuRXgXN3BBqMfGyZCjbERbDSamI0MG47DkyYTaMR+JnWNBls0Nx+7KpO5Jna+pJp6AH4E4mI/1V/M7X1PJfQhfgTz/AC/9ctcuHj2JhMfmCO9SaCxuellu+mPo6gUeZ0es5DThpqxsGB3naxls/R6jv2nl+fnzqxWMzoE3iRv0nLxN2nT6X+rgZborvPPWr6DrEvWG5ESV1GEpINVGMDsS9hANd5LWvmMBWe0oObg3XeS/mTAR3hCgIoMPMInaXARbfiWK3uLL0OJRJIjAZ5+Je0SHrmWWvvGIbV7ywNrirIG0r1DVGMNNP4kihk3qBlzDGpJiS3wquryjHiYXuRU4Ja3o95r6jOchLMf0mFtn+Z7Pj5+sa9JkUKa5JiSpE0Nub+IBIM6ABYowzZAPEnaEd1EomI0xnQwOBiNmc4Ix4mgNoxEXvIn1D1WXXtM6rbQ2GphPQ/w/9D9Vh1PUr/TG6qe8NHfw19LIb+bzJQ/sB/3npgvmRVCgAChLuZrciUIBapbGIy5KkaGWgFplPUjVVyzm2uZ1VI19Rk+AIbOALJmXA9vkbyZeV/coPEgR9RYt07E7LX7zzP0vKV+pagdqN/idP659QC4/Qxm3bx2nGwkdPjY/+o+36TfMcfkv4P63OcmRt9zMunb8yrJNmETwJtjmDXZDN307EPUUmYyNws19NmCOB4iHd8Ow6H0jOdiHpZsinkTqYnXNgsczj9W+nrmqSs/HfJ7vYmfIO8ovJZyOFX9ZHbq55puBPbq8xwSREIAA4jQnzMvk/J39urS9EDLhXJjKn9DNQVfMn9PzIxK5OF8mDMMiHTmwmx8ieh6pU+o9CnW4ByKceDOblwYMjhtTKw7iRGbpQzdJ1Dox5F7NHU2yx6p8s65+vRnTEp/TfauCZtUqm5nOw/U69+bEmbGDTowAI+QROp1HTYT0ydV0bXicWPj4MW5fLl18Nz7RBlbIQFFDzBz6enZGY+xzVn+0ydLm9RCKAdeRM/1gZm+n5DR9hDfpLjnzNuOV1+EHrMtmiTe/eZv5Y8jeaumyr1+AYXYDKv2Of9j8RAZ0ZkfZlNET0cdSzHu4vjA+i3iMw3jb4kGQiXrudG2r0lzDY00b9HU4fqiDJtvW8xLkI4mnqchydNi6hfuB0tXmcvkj1fD8m/8AmvXNg/uQ1DxvlUHTs44JiukyN/J4iN6UXGnMdNhbno56+3Ovn9T69WQn6yf+p/SNais2BrZZ5Ii/zPWfzGLD1pV7vqMZAA7kTz3oX9UOFeA/+OZ5er5fU/j95zldF9PSdHiHG1meU6vN6/UPk/1GdL+IPqLtnbpsRpV2Y+ZxBrua3xjxZtvRmkS9NcGCGYci4aMG4/aFHjUuwUDcztdJhGDHprc8xH0/pdC+q43PE3VZnl+XvfERd7bS7rvKK1IRtOC7RFwZV7QSABLBBWo8mrLXUhBP4ggbw9W0GhFg1CFkwGPeQNRG8hpj1dQL8yy4/WCTFXYut6ggkQgCfiQUfzCagNyBpZqUKhdEFsczb9KJ9dh2qYLozd9KP9dvxOnx/wDUNdSSSSe5lJJJIEkkkgWJUISpQxOJWTmEnEHJzIAkElSSotuIPaE0EyKrtKhGVV8QiCoJ5haSN6g94EMHtLMqABmXrv8A6fbuZrYTF9QNY1Ex8n/NWPG/Uk09W3zvMBHunoPrPTerhGRB7lnBAs8TPx3eWkEK4MgmwYYgg+I1+ry5VCMbEQTKBoyWS+zThvGAmJRqjNc0LY7RvRfUMnTPXKHkTPka9hBA2Mz1zLMo6jMVyHKu+JzYPj4m/ouoAygE7NtOV0XVD0H6fImpSNviXgyFWo2CDPL3xY1K77Y9DECDRviN6fKnU9JuPeo5i9xtOUqWBbiq2gHGQb7Rt1LU3tLrLOUuVpYN8TUCKIqUPEKznH3HMrcczQBvKbGLuXYYQeLEl77xxXaCEs7iPAGlqWFB7Q/SEo464MACQNpW3eWVI+Zk6zP6aaQaaWc7cJ5OyZ8andhtOb1fUhjV7HgTIW9XJe9CLyhibHaejn45GvS8zFmoHYeIWHEWYk2YHTLrb4E343VROiWseTE6g+3bzM9kczvdN9JzdduP6eP/AFN/xNy/wv0q0cufIx8AACFkteVUFtl3+IwY2B9wKj5nu+lwdN0qjHgxKgHcDcwur6bD1OMrkRW/STY19Hh/UAWLZtQmj6p0LdJ1JWj6Z3UxGBDkyrjUWWNCEdb+Hvpn87m9TKP6KHjyZ7VFCqABQHaZfpnSL0vSJiUVQ3/M2cRWpElGQmAWmW1NMHWMQprmasjzFnbVq+JKRzTlIJ33EcM2pLuIYAMTE5MyYgSTQ8Tm23Jk0Y9+eZzPqP1IoNGH3P8A7TJ1HX5MlqmyzCwLczpOf249fJPwhaiWZtWQ8kwLvfmGqCWV5qdHDQItmTbWIajeCFOqRuejyp92nmK96GzNeD3oDUPLgDofMsc+uvOC6DqnRrPEn1QV1K5l+11iumY420sJt+oIG6AN3U7QnNysItlu4zHkXENrJPJi+mI0hTH6MfczFT574xP5puymT+ZyHhYQXH5hD0vMjx+P0X6uY/EusrcmPXR2qN0OR7SIZ1l9DIfMFumeu/7zQ2PN/qi2x5j/AHGF1hCN0+en+19jOr9P6vJ0X0/Phz430vviBH+Zys+HIuX+qxIPDeJ2vpjL9Q6M9Ll26jAPaT/csz36mvZ8fnm4wrk6iy+MgXHr13W4xuob8GFjAxOyVdbxy5E4YTTx3r/CP5jF1SsMmBUygWGCgNcydVXUYF6pfuHtyf8ABnQzomNf5jGNxz+JgyZB62dQmgHGdQ7HwZebnTp8d87GQGHViJD1GI4PeerXrEJ0fpqjPq6duGIb9jMGxmv6W/p/UMPy1TPc2Nc3Lr1XTI2A6atTNfp6TqXcHkQPVP8ApjkNrO/qPL7rnZgo64WBYQ18Tk5z/LdR1nWk8ClHzU1582n6pls7KlTh/XeqtUwIdydb/wDE8c8217uv/PMn7cjI7u7O25JsygSO0HfzCXV23m3Ma5BdEVNXQ9Kz9UMjL/TA/eZVGtlBFWZ6PHSoFqqE4/L1kyC77CHZ8ShQ3uRmvieTFxNRMLVABEq6PMiDu5RPuFCDZA2k1nxvAMmWK0nzALHuN5FPcx5BabG8rSCL7iFt5lGxHlcLC781JpYmHsd4SjfaExTPXaUGF3AI1G7hHn4hfAiaO3BgNC0/tLIBiJihQE2/SiP5k/iYRtc2/Slrqb8idPj/AOoOxKk7yGe5EkkkgWNxKkBl94FjmSQfdLreUGnEF/ujMY2gOPcZAEkupAJUUZR5hESu8KB9gYfREZLoURyZWkudI7zR0mD0A1sDc5dS/afpPymdgcVVMk19URpEyzotCZUsyoQJnP8AqLU6rXadGczrmX+Y+QJx+b/lY5/Ve/Awrep5hlvLttvPTdYchxn0QC3zPNZVcZiCKa95z+FoGQachEG4zqk0ON9yIkGegFLoDmVqAlc8wC1bSK0oGVW8BwIUXBVtVygNoVVKCxucbal5h5OpYsDUWYDSWb4HZ+ndd6WQG9jzOzkogOm6tPGY8hU1N+D6vmw4/S5X5nm6+G/hd16EV3lkgRHTZRnwrk7mOCicbsuMrDXKreFVSjfaDyvYSUbldt5Nz8yGqA90INXIlAgGW1dpYvlRO8kglqQYTVAAg3PPdUzPmf54no2WxZ2E4fUoFysRxdidvjb5DiKZFRDS6Rv8zA9h3Q7HiOyoNQKPue0b0/Q5urYDHjLeT2H6ztFxjxYiGA5vsJ6P6X9KRQM3UjflUP8AzGdJ9MwdAutz6mbyeB+JM3VkXRi9Nc8uwuVQNot2LnSDU53R5MmZ/wDtHJnXwrjFEbnyZnW8ZsXT9T6hsCvNzUnTvfuIjGciUubeo2KRn+mYupGnNjDjsT2iej/h7o+lynL7mbtZ4nSDSapdTNKy5T0nustj73yI8ZAwBB2MTnAfEyngiYuizkdMFJ3UlY0x0GyRL5ZnfNM2XqK2HMzqnZs9d5j6nqBjxGzuYrJmCAu5nK6nO2Zyx47CJNY66nJmbrDRCbmYnZnNsbhXJVzc5kcOvktLZb4lBbjaoQV+6acyiumVk4Fd4160xS+5hDfM0WNdhGDHq2/eHjTUdu0ZiW1+ZG7chuJFChR2jwnaLxijHr5mnnrPl6bUbHMDqnYdIMbH+6bqGmcXq85ydUy8KvtENceaLGygktxGBMDm9bD9YnClgqeIZwDtMVn5r5w4dMh4cGX/ACQ/0/tEDGy8GGuXIneR5/P4o/5WjszL+sNUzJ9uU/rKXrHHO8YOsQ/cq/tIzfsJM2Zdmoj4jRnvkRY6jAeV/wAwhl6Y9j+8M5/gc7LkxMCLhfQDr+o4CGCtpZfztxC19Ow5Iik6bCp9mcrvqG24P5izZjr8Pc4vlszYsnT9SxdST3EYh6fKBftPg7QcnX9SuL+q+DqFH9zL7h/tH9Bl6brienbGuLORqRlJ0v8AvxJuTyX4p1d5q26RXwPjDUGUjeea63B1PRjIc+MqXIVSNwQPmeiV26fP6L/aTQ+DF/WsuI/TcqEgk1Q+ZuJ8dy48iXYyhkcRhWhK0zo9wsfVEVc6n0rIMvXYTzTAzlDGDPX/AML/AEnFiwL1jNqd70j/AEzfO3wz1cd5cyuPmGLG97Rb4rHtETlzHp+ndn4Anbq5NceJ9upHm/rfUFOoyuh5apwHZsjlnYkmb/qeQsoJ3LNc588vPp7vnmdYsCWF35lS1IuacTEDX9073TMX6dC3NTgg7zsfTMwbEUPI4nD55/52Ea9IlEHtHKFhsqkTxqzAECQ34j9MAijGhe4G4ggnVH1YPiVpFRqFl9UGz5jgv6QQoDS7ABvi4Y45kK2wl6JdgFXrmTWascSihv4lMnYGNAi/0hKa7yrFc1UrSPMi4aGB4lHfe4ohv7TQk1b7GUHfurmbfpb31YX4MwXW/M1/S7/nFPHM38f/AFEd6SVck9yLklXJAuWDRlKd5XeAyxqjFx2YpBbzSNoUa4ttol1IY7TVjO0ZoDciDHP0E9oQwOe03aQO0EtUaYQvTCt+YDdMQ1LvNOreTvBhK9OF3PMir6d944mzBqRWPPkD1URG5105DFGVlRlSzKhAzkdWwPUsTOwe84mcschNd5w+e+GoEhdOoTzHW5NPVvXmekckoRdfieZ61Tj6lwdz5M5/DfKl9Urswcigw2meqmjLkzMih/t7RE9Igl8ywPMK/iBQEvmTmXYEIIS+8qXcqrgNLJlGEIOxhE2PmU3MJRvIr0P8O5EzYcmFjTLuJ0d9VCed+l5fR6tdPJ2noaIbVPH8vOdBjGhBB8QCbMuyficwR3Mr7TUhapW7GMRekEyFfnaFoPbmH6LadT2Fj61qaWqk7DeN9I41sAE+LgN1fTIun3AzHlYZT/SyPOk5k9tzn9mZ+qzj2lQF+JiydJm60gY9vM0riKgaiWJ8zo9Ppw4h57zpzf0vv0T0/wBE6TEinModhNb5Ew49GNQijgAVEZOo+Zky577zdrUidRmJJ3k6ToM3XP7RSDljxMrvZnT+mdf1CYwmPHrUeJI02jo2wgY0HtHiNTGyLvzGplYrqyDST2kxjFmbRkrUeDFm+U++eCmcDZiLiF1nMABt5g5ej6jB9UVMIBVhZJ4nVXDpouBq+JZGtI3UVIWqMyATHmyabj0gep6gIhJM5vS5tWEvwGJIifqXUhl9PVRbk+BMTfUMaqMeHcDaZ81LZPbpZM3zMr9Qq97Mxeu78t+kotNTj9uXXy/oeXI2Q2f2imEu4XIm3C3fZJEHiMYVFshMoKwRAJANxZVgdoO4MLIvMxEmNWsbS0TW1mbURVGo7ATLp6hYyaPYosmOGM4wLicCF8rZCNjxNyUyU03HLq/gGM2ahayj6WgtiOPf9o51GXCGHIlYD1TFMepZ55mLZiTzc7b5P6elu044TVlJ7XMunDbi4B+IdwMV7ARoxmYrn8/tQIl3faGuMQwokeXSdN9pPT8iP9smpB3g2lDCPEMYBKbqcK8sIl/qWNftBMY1OO+vUaR04hjplnMf6llb7FA/M0/S8jdTnIz5aoWBwDLjrP4vyU/L09IdLRHQ+uuXA2NWLY8g3A7TuYukx5BYph8bibOn6NE+wADwBU9E+DZ7Y5t4rJ9QxZOs6r+gtCwSx2qD9W+kY26JsiuBkX3E+dp2MeEK9kCjF/VembJ0ORcXJWhUdfFOOfDr8fnvXz9hR+INeI1gVYqwojzAK95l3Ws9j/DGQP8AT2W90eeNXY/E9N/CubQ2Ze1AzfHtjv09IuWtiJxf4g6vUV6dD8tOt1eVMOBsp4AueO6h2zZjlY2WNyfL1t+rv/E+Lb96xfUHt0XwJkBjOqfVnY/pFTB8t3uilwRChzFwZu6DJpyjfY7TBHYGpgZOpswehJ25lo++5uKVteNT5EaiUs+fYCLEbgywbHzKK7bylq6hRXBJYQiYBBaMBajUEsODzL4ggi95MTV6gJAfmVY3ljTLiJZ7wr2upUjUBCkG7lDUbEYWFcyKoG8oCiOag3vvHhQ3PEEoN9xUBY+Jo6DJo6pGJod4lQQaAkF2b5mpcumu6erQN92xhL1iNwZwyQavapLYfbsJ3/v/AMMd4dSphDqEPecD1n23IEs5WArWZf7oPRLkQnZhCJBN6p5v1sy7q1wz1WYIabeX+6D0mEjVd7Qx1CnJp8TzGLruoxrsbFzVh68fzAYtQqa5+SWl/wAel1jttGLlnJw9QeoJ0H8xHVda2N8aXpDGrnTdHoBlB5iepyqhG/MxHIqYGKZdTAXRnIy/Vjlo1wZm9SXya9EuUcx2oabnnE+qqNq2hP8AWG0aVH6zN75V2/VFxwYVPLr9UyLytiPP1lgtaTJ/ZyOn1B1ZDUTMH/Vkv7TDH1XDYsGa/s5/aY11JUzN9T6fQSDuO0Sn1bGbtSJf7Of2mNeU6cbHwJ5185a/zOn1X1LG2FlQEkicTTPP81nV8NTwb6hJFGcn6utZFyqPgzeUY8GJz9K2XGVYmc+PF0cfN1DZVAI4irudM/SvZ928D/pp7cz0TvmDBdSXNw+msD5gHoMitxYmvvEZblAzYOhy81+kE9Bl11W0faKzq1wxvGv0bp8yJ0+Q1SmX7RCj7eYJPia8vSZGxggb95MfSt7dS7CZ+8FdJ0yupOQXJj6XVmYUdI7iW2TLq040IAjOkyZTlKk1OdvXtrwX0+Mr1QOL3BDvPTqrHErlTpYTzmTC+DI3Nt3E24PqeXF0yJqL4+99pOssHTC+8GEwozGnX4cijSdz2m1EyZFBRdvmcsFXfaHjw92YLfmW7LgFtjJ+Zm6jq+nyjcMD8TU5anP7a3/pr/SyKT8zHk6vql22I+DMukar1sF+TNSeiANLD83FuLepFe/KBrCi/iORUQUBUlrQoiVV/ExdY3UIAa/2i3z7VLyGgZicm52kyO0mQWTOfMSchMZi6bJnakUmdbo/pKYqfNu3jtNYW453SdDl6n3H2p5nb6bBi6VNK2fJMdsi9gBEvkBUy+mfYnyg8TKeoIygg+65ly9Rpci6MT07Mcuo7yWrI9NiytlIyudwKkfqLvecwdWEx+5qmLL9QJJ0byfZuR2ny+wtc4v1Lr1wYizHfsPMA9blGFmyHSgnmus6p+rzFm47CJNTq4HN1GTPkOR257RmDiZjtG4Wpp1efq62qdoUBNxGDcSuawYSmBpNyUYDG4gXe0gBlkQBcACZzuTUdlah8xeMbyVvifkfTobN8TXjxjIoLceIpBQmnFsgEQ6vgZxgHYUJeigYV3CAs1NuCkG2lhYhLjOMmt1MFsgU1IOoWBzvqF42I7GYsU1/U8quCRMXT2Wma78ej1y+mCasyHq37IP3gZfav6xQDtwJHafDx35p/wDNZfKiCeqyNw/7CAuAnkxq4B+Yx0n8fj9F+q55yH95NJbux/SaBjqFp+JXbn4eZ+GYYAeWaEOmUcV+s0BfE09N0vrWGf0+wscmG/rzJtc70nHAQywrryqTXl6fNiJ4YA0Yr1V4dSsizmNf0/6nl6FWCqjKx3DT1PRZ/wCb6VcyoATyLnizixvupr8T0n0DqsQwjpSx17kGp0+PqzqSenl/lfFLzes8uuHHDAgxyMuRCOexiGNHS4seYOg4vdjOpe4nqs18qXHm/wCJvp4w5RnQUGNN/wAGcAeJ7D+IWGX6a5PIr/eePM8mZbHr9yVK3nof4UAbqMyn/R/zPPidH6Z1h6P1XX7mXSJd+vknH3v1dT6z1od/5ZT7VPu/M5GZ1TGzeI3/AMxdR3J3MY30nL1X0rLnxk6kNhf9QHMx/r6OT4vjyPPk2bPMglSCafPGIQgiEIQQ4hod4AhLzA7v09g+AeRNZ8A1Ob9KbZwe283kTxfJM6NEB7al6R+DB7bSmB2N7znpoyld5KowUcnYwro2YTQlTq2lhDV3JfuvzLur8QaD0jdymDdowvVGCSQ19pQAJHMsOTvUhYEy9QXiZCQtn4h6t9NbCVqI2kb3dpsG3lfEEZAQABBYmwFG0sew8cworF3e8MKG3sAxa8Si29QCcaWq7lbhviS7O43+ZLowLupAge7lbXZkLEKCIFBaOxhNdiUrHYiQm23gNAsVUWyKCbEiuR3hFgy6X58iBOny5MLk4iRJnzZc6BMhujdiUPYPabhLTXfMv2s/K4tOoz+icWs1x8xIRgKh6t6B3l1fezF6t9mFgNq+IwkgiQrSyAeTMmLDnxL1ngwJdEG2lTyLSKsSgATuIGprNCQsdW8mi6tpAPniWprgbweedjKiyVA4lBFMvauahBQPmNXyHQFHEArd1GMvzJQ38xqBRLG8npgklRCUAbXcvVWwl1SqN8byFY2ztBuTQvTZ2EhxE9qjlA1cSA3fmNMZjiA2YQgiKCajzj3vvIy322jQilY/EmhQKjQlC+0hQ9hcaEHCoN6buCMKq2pEmnj2kQ8eJ34XbzLLRmdVyUCm4lYOkAtVX29yZ006dEtiys3iZ83WZcdr6S18TWVucW+wYOl6Lpm1Bl9Tz4hZszrvjzA/Bmf1P5gn+iPzLTpwput5b03s5QZ+pewSK8xWfpcmUffX4mqq/EvXXEz9nO9WsC9DsVdyZG+nE7hyAPmbtPeWtk0do+9ZYR0zirdto/p2yjJ7jazQ/t25lDEWW15PaWdWrJ5KdvcfmM6TpDna2Htmvp+iWg2QWZtUBF2AAnbHa39BxoMKgIAo+JTZrav8ynyg3cwZepAbYxrLR1mb00+6cnrfqHpqCG37TP8AUuuBOhDfkzB06N1GXU/2rubk/wBq+lZusy5Movk9prOXNhxg9pg6dxk+oKzfaWnS6xtaMqfYm1+TJ17SdWM56t3+4mpr6XLjJ9xofMU2PDi6cE1rqcvJkZ2O9DxEmtf2Oj9X61MlYcJtRyR3nJUQ3ANaZVe0zpJkYt3yoiRTRlo44YbRnoht0b9JpzrR07g7Ga1QTnAFORU0Y+oqGLGzRL0TOOpEYmXWaHMIbpAisuRUEDI2UHiIYMeYWTVG3NnmGgCDyYKihcEsQZl0tyNSnux/SaUcHic1cxB34jcecahU053y6O5WwIsdQceQahULpswIqN6rErpY5lcxHRnx2p3nM6kshKiEmVsDQuprOmtfu7w1HNyMX2PEPGBjQHzAymiBDcGl8ATLvyY32LtcgP4lG9qW9pY9T/Qv7w9fHXMgwRDEWC45xWPgwgyE19p8HaV256lMAhVBoj5hA3DrDek9I9QozHSvm63m/qiMmcM6kODwOCex/XacxlDDedPEvVY+ixNjdc6Abrpsj4nPuyWWuXfNtbPbmFZEVNW2sAbfrOT1eDAcRdG3BogDY/ibFzr1KdldDqIPeD1GDCehOUMwIbYBTVmcvin03WedlyuMcek2DO39A6ZgzdSRsuy/mc7DgOfOmJeWNT1uDCmDGuNBSoKnp55+3X1Y/k/J/Xz4/I0yLnWjswi2LY224isytjfWsfjdc6b/AHT3Piub9c6bJ1PShunUsB96DmePaw2899vif4nlf4kXEv1HVjABZQWA8zzfJJzf/r1fH1euc/TlCGSRVQV3j3x2q14nOvR8HNvWn9IXZdPNmp7TpMIwdMmIdhvPMfQcBydUuobJ7p6sTNen5evw8R/Ev07+S671Ma1ize4fB7icae+/iHo/5z6VlAFvj96/pPBTUePqZViGIsQxKwJeYYG8AciMHMo6X0r/AM1h8TqVVTl/SxeRvgTqizPF83/RiytCCR35lljdHeQnawP0nIwIBBkK6iQJYJq6qQNBigCFk3IrvGCzY7QTQa5UxSrf3SyPb8S13Y71IDyDvC4Q1ngRlWB2lgd+BCZSeITChXbcS9db1FgVQuC3cSB+rUt7bQWcbAiohNVHxLs8GDTvaBtAaquVqo15l0pB3lNTWpArmGAODvFaQJYDKxPMGjrfaWFF87wBdfMvUP8ATAMhe3aUQNO0AMgBuzL1DYCBdKfzL08CUdIr5kHYQoit/Eta/EEEg3chHu5jVWFBBoWRBBXUCdpeoqedoGiyd400xnF0OJRbxB0kQ1HtN1cLtV2u5asGsGCV+ZWgg3cammAhfzJpB37wLLEe3iS2B4MBgWj8QaBaCMhvwJWqt+Y08He3gwW9q2N4ktbXxLD9jB4EWNi94d9xARxI5HKwIHsyyRdwBuZRWuJAwtUWNTGyu0JU7kwshuih3hEUkjxC3bkVUW245oyKz3tvBhhLagalljvUpFyMaURyYcatT5RfcCam1fraSNR3AmjGmlbdwv5l5cpxD+gFYTI/1AvaZcX+Jr6tzjPbYVVF1JpyNM2X6hS6MmEj8TIcbMxKMyD8xoQad/cfmPtIuyEt/U3xM635h48ZI97kwyNvEgDaZi9Vi9020VaAqXa3tFoxKkGVW+8JowQzSzjHMWRR2l2y17toNFuaB2EhHzcpAztpG814emVPu3PiXnm1fYcXTh1Fivma0xJjHtErVpHiB6pJnecyNSHeoBtAy50CmzMeTPRIuZ8hZ1PuoResX0nU9aMYNtU42fq3fZNrm1/p65Wt8rH8RuLpsOAWqWw7nczP3kT7RyG6XIuL1cgoXwYebL6PShE+/KK/AnS+oZE/lG1VU5n03pz1WY5cn2JsJqXZtTdVm6Rkw42xAkp9xHmNydQr9Iqjbfibuozpiw6VqhMGLpznZne1A4qSXZ5Cc+Q+iBRs9zMoXzNvWCnVSxahyZk2nTn0BuhQhf2QdroRlbVNIvHobZgI4Y8I+PwZlKkHaMWm2Y0ZWK16VVLBJEX6eLJ9poxQL4uNxKZg3uT2sO0Jg3wFeG/eBpyqbXf8RqdVa04v8yF8DcFlPxB5WnU5gKZSYxM6/wBw3iQq8jNf6R+MoVpyGhZ6MUI7eBGHpQw9tGKGJG4Yqe1S9OfHutOPiSJ0F+hYKTpP6TJk6d03Wb068oacFT8zSmfBnFOB+RKz5cbF1LYmGqxOz03VL1GGifcIGf6djyr7NyeJy3w5+ifULoSnitnVjuIrBk5UwxmXqcVjZ+4mLVpeDlM4tz+Y+rQGJdgeeTH4qZAPEy7wQGwjFWWqxgEjagsI41YUwBEsCEJVZ2wMm+Jtv9J4lBgx0sNL+DNcHJiXIKYQ68fLeSLI5/eP6fqH6fIHxn8g8GZ21YTWT3J2bx+YX27jcSWTqZXq56nUbuo673Lm6cacx2yWL2isvX5upTTkIodgKiNiLEo1zJzxOZkX6zddT6Dj19dqP9ikz0DqQbnI/hzHSZcp2BpRO2R2M9HwT3Xyv5vW94Syh0+Zidzhf2zeV0kntE58QYXPS8LP1nUkfT3zKLdB/wDpnjOqyNkya3YljyTPYAnE9MLU7EHuJ53+IehToXTLhJOLJdA9jPN8vOXXr+HuXi8/lgxL3M0Kb2iOkfXiruDNWFbacn0vi5nPPh3foSBMbueWNTtA7Tl9EPTxKngTpYjYmXDu7RkBlKngip826zEcHV5sX+hyP8z6TPC/xLh9L6zm22enH7TXLl25QhiAIQmnMYjIsRgEqOr9H+5/xOrpC8Tk/SDTP+J1C/aeL5f+jRbcyqve9pQcVvLQ3ZOwE5GoQSAJWgeN5Dk58SI+1waIfAlla5EBchVrML1LuF0JVRvUFRbXUYWBO+0EkEkLtJ5FgbcQrraADtzC5W7jyjKQRfiABxfMdahaJ3+It3AFDeaFsNA8wBiZjLV9VbbwlyENCeAAHuODCYEVQG8Mkm+5gEVVbG5cPAaYtVbQrP6Sxk0HzIW5I2kxPCHffkQsTDSykcihBG63xIPbVd5RHSh/xKB7g7QibNHc9pWit/MggA5JlE2auhKobjmWum95PIoDc8mEV+dpYIW97lOTW24hVFTp2P6yK+kUZer28wCN4DFy3J+IC+0EwlO0IjHfeQk1d3LI78wVNgwq1ycjvC1bjfeAEBYkGWRTAQaLUp7bwgQRxAC6TdSwRVEQup7RyL/EohTBN3K31cQaJEs3DVfcTcAMdQ22hA7m+JDUKHVzKquZQ52jvSzPVJYly1fZZJ4lBHF1vNHp48Z/rsV/EI5FC/8AhXS/Jmpxfy1OaVjwF93OgeTH4cHTqb9Wz8zJk67KntzIGB8TM6tl3xhkB7Tf1kakkdXN1GTGCMKoy96nOyOM7V6TK3xIuJkUE5CTGDYE3M3ovcnotMDA7u1HtcP0wrXd/mESR3l67Sq/WZvVY+1qWBt3kABHNGCdpYJ8TLOrVLPuapYFbXB0877y1IJo7GUQmuJL24lhBe7Rq9M2UULrzLJq4zlD/ad5px9P6g92wmrF0a4lttzG2o2qdeeM81qcloi4xSjiDkcA/MJnABmTJkFmdGh5Mt95kfqGOTSsW7OxscQsdDkbzHXeJavQTZJswgvt5kJAgmgvxONu+3O7UA3oGKz9Riw/e4vxJkyLjQsTMePGpJzZaLc7zXPP5qzlm6o5Opxs9VjXgeZrwqvS9GoO1iz8mMAZ0KImzcs0o9Mq0+Zy5Xi+BN74xpnK6/6uYaU7L5lHNlXDsuhTuSeTJkzB8pY7gClEXnznMwHAmpKpDan57wHUKK7x+gn7eRLTAAdWQ7eJ1jF9s+LCT7iJbaRkN8VGdR1A4XaZASzSo0esniCciHtBCVyN4em/gSt8/FeleqwFAXANneqjQtdoQHkQ7z4J+WYo0oo016FlgKIa/pjIEYGMRWHu32mkAeJYW+0i/wBMZsZzlqo7mOOXPhbccRwQ+IQxwl/jSkjq0yDTlQH8wWwKfdhciOfCpG4sRf8ALtjN42tfBlcOv4/XPpMXX58Hsc2Oxna6bJi6/px6iizzPO9SDqUkTV0mZsHUBQfaQDDhYd1n03J0uT1en9y8kDkTH1ADVkXhuR4M7mTqf6JyDxOXlKZFLJsW5HzCRjRb3M1YfbQ7wFX2N8CoakLkX9pHflpUQwJajaGBI2oCXxLqXUooS5KlwBZQwozHkDdMbG+Lx/pm2C62KO8Nc9Xm7GcEEakNgy7BG0zZA3SPqUXiPI8TofTca9Z1OMLupNn8Rvh6+fklmvR/Tun9L6fjXhiNR/WaseT+1paOAdJ47Ssid56vj5+vMj4ny9/bu0bjgdoIFqVMpMg1aTDHM2xHP698fT4Wy5OB2HeeQ+sdbk6xUZ9lU0qjtO19fynJnGIH2qLI+Z5rrTQVP1nk66vXW19Lj4px8e/kHRZNOcL2badrpV9+/YzzyGnB8Gek6cUoPneZrpx3nGOr073U6eA2BOJhajOt0r8SObXPK/xjhrN0+YD7lKn9J6vmcP8AizFr+lh/9Dg/8Sz2z16eMliVLE24jEaO0UI1eIR0/pQ3Y8zoFrbx8zD9KHtadKgeank+X/oAo3F/vGMVK6QN5QWmomhINrI795yUutqMgdbI7CCx3qT0jtW1wmCJ3+JRyLv/AIlEGiJVHbbeAaMpBHiQMpbmopgRwtSgrHkVIh/cjmDqYAjtANir2kAcElWlBr1anIBkUML2NSZc+H1RqxqVbuNonQOByDLbFjOKid/E6faOn2hztgxgOMYOP88QdXT6RkQFlHIuJCAJpO4I7yvQCLSneu0uw2NajDkBdHb8QfSXL/5WWz4MxphyJk1q1eRC0Or60NHuBH/kzmn/AMvqc6ci6vEI4HNqWUHxcx5TmZg6qwcf5hDO+UAOGDL3Ev1h9eWk9PlAArn5laMoIBQwB1LuvpspHhpadawX0st32Ik+sPrBMjCrBBMtAV+8GvmTH1j6jjcWOxlr1zJk9N1Dp5Mn1ifQsjc6Wk2riNfqguTdVZD8cSsufEqWiKR3EfQ+pQHPaSyboXHpk6fJj1IoLDcqTGYs/SZB9mlvF7R9D6ViRTdVcMKwUzSr4HbSE014MNx060HsA97j6L9WL/MuyV22mtl6bGt6S6ebhpi6Y4yyAt8EyfSp9Kw/2izKUHfwZvXF0mUirUjtchx9Or+m4K+DfMfSr9GIBgN5QYEjY3NuU4MJGtAV7MDLGTCE1YQp+DH0X6Mh2kC3NSdXgyE6lVW81Fv1/oNTqGT/AFAS/Q+gPQyEAhCR5ljo3Lfcq/mLy9c1a8GQEf6TM+T6gcv92lxL9IfSOgek0+5nFfEAfy++l7bwZy16nqS2wLfiFlw5chB06T5BlzmLkjb/AD+PE1PiA+YGXq23yYctjwZmHTN9uVy3mMXDjxjZZL1In2k9KTrs+YlXSx8yjhs3p0/gx1EKKqXvqEzek+9AEUDufzDxmvxITdg8wr9nHEwz5Ab4uQ7CR99xBFkmEXrayK2lBrOkSwWNwNDDepA7Uox7/dBDmoLfZXfzKogADeMDC5obxgGrjcysfTPnNdp0cPSp06gkWZvnm1qS0np+kZiC4oTfWhaAqQOCviKfPU6ySOkmDfLSzLlygHY7wM2YUd5i1l2J7S2qZlzMWobmLAI3ayZYIXccyMwsN55nHrv9Od6/Sw6twKEApqa+YZ06dtooZtJ0oNZ+JmeUy0ZTxE5shQBV3Y8CG3qt9x0D43MAYtNnv3JmpJPKyEtiAXXmYkCMx4yAHer5A7CKLerkO9InHyZTVQvUT8ma82Ne2jJnCDyZi6jK2QmzQjfSoan9o/zEFx6h0ClXuRcvMkIIZMOPF7d28kRCumM6qDn54h+mcjasm/gGQ4wfuO3gTpI3zxevQRl1PrqhxK6nIQsIqgYAXvJkRX5HE6SH9HVrJjxFzbcRpUJwN5ZfTtVSXcr0c/HzIXqY8SgchMaEveFsIawKq35hafmUXMG2Mij9o+ZYcDgQArGX6TQeRepJ6sH0vLASekv+sQvkxcsYMoMT6K9nEsYfDiGpa0agymWnEUuIr3uHjuyDDS2xqw3FxWTpzqDp2FVNFy4Y7+Lnv2zNkdOn0MdzM6kDk1N2TGHHG85mbUmTS+w+JXg+T4b8d/w13DMFxtY+ZpxYtRB5o3cb0uLG/T6kAtY5RInPlYEMSgIdSOigJKlyQKklyoRRMqQyjADIoZSCNo/+HGx9J17YXAHqD2N/xExeUNs6GnU2p8GXmzfKdblx7ErvX7Q1a1ppk+ndWvXdGmThuCPBjtZ1gHg7T26+fYrOhWmHaNx5NePV3HMoGwUac7r+sX6fjNG3f7V/5mO+pzPLfx8XvrI5H1Hfr8297/8AE4Ofp+oy5mPovudtp2cTetkUsbJNmbmGwoTw9d/Xw+n8/X1k5ec6f6VnfIpyLoTuTOyFCAL42moROYe65md3qvPzRYmozpdI+85KGjOh0r7idHR2ENiZPrGH+Y+mdRjG5KEj8iaMRsQ3XUhHkVKlfM6qWIzqcZx9TlRuVYj/ADFidI4iEcm6xIjsYsSo6f0+xiYjzNgyNf2zL9O/8ph3ua9wARz3E8Xyf9UW+S18bQEf2/dKDEgmtpepQeLnMQEVd7xqkA3d7Ra0YRFr4gEXU7yF107ShjUqbMELR/7YUaOG7QywFXFsirwZYoivEaYs6Tu49siaCSBtK2K1KXGwApoAqQBuLlHQO93AK2vO0grTffipWPK9FjUt1Caq5g69PtK1DxAMje4e3eu5iKFdyPnvCWyCdINbQdS6abZhxLVmZTUogYrRveR3UKtiiYOhl3O4MoqTQMmi0ILEAbfMIsFvazBXHzfMZiVV+8WZYhakFoLr7rreNVfdsu54uR0YWDseRCklFJN8HeCMS6jR2MZoOk7b3vBCGvzGr5UmFVBoUZRxWdS7GuYy9LAHmM0KF1A2e4jU8kjEWU2abzJ72xlSbH5jDVyFV5G19o+y7WZRlx37rTwYCtmxtrxsQviayN9IOxkKBQZftV+1ZsjZnGtDTSN1Gd8ejKAZoOPfbaFpVfcPFGPsstYRkzaNLsCp7GUiupLDIQPAm30lLWRtK9NVujtL9jaxNj1nUzm/iOTGpAUO2/maQgC7oDAKLYIj7JtCvT4kOwB+YZVFU6VUVzJ6Zu+0fjzYV6dsT9OC9bPG6hONq4l67HzBGM7HiUcfurcTIIEc37jzGe0geYllomrqUynbxIHALWx4kZlPyYkBhsBDCkbmAQPujGTeiIu1XeGzs4G1kSqorR23EHTdsNviQ5GugIQyLqFrch4AKBHzGlKXfeJy2CABtfE14sDZjqlkMIXEzkACzNvS9CR7sk1YcK4l+YZcVOk4kanKKFQbCoJyA7QHyrUzZM1cTTZmV64mXJmKg9zAydRYriKLX3uZvWJbin1Eb7wV4riFysFyFnK7XPbVk77ftKdwq14lbXcHJTMISRKOXnZfAjE9oIUVALVS813hhx3uzC6tjqAJMXlYsAo7y9VUJQNNZ7RPaS38kkemKr3kwdWgkLue58RjGiW/aL3caEFDvOkdIXkZDtepvJ4EoAFfC8/kx46ZVGpt6mdmvjib4krt8XM7qMYDGpCYrI1CdXq8SLQ6nJ8RkDEKxjyd4VwT0DKoK33EDGO5hZj7DBQ7DeVm+xFjAN+DD1StZgBqrsZXrBe0ZrMrV5hCj1LdoPqZG4BmgPXYftCDjxUJlv5ZxjzHtX5hjDk8j946/wDuIk9w4poX6gGLL+ZNOQdjCD0d7WMVz/a1yN5C1bII7GxLX8S9e/uWGgW9oakXcvvLK1IBDaA3FdV0wz49vuHBjSsitXMM9czqZWf6S7Ln9NthwZvKaWI8GKxYlXMcg5MdzD504vPVi1lypJGklSSoFyGSQmABlEyyYJMASYJMsmATIjT9K6w9H1hxnfHm/wAGem7D8XPE5W0FXHKEGezx5A+LFkHDCen4utjyfNzlH1WZMGA5n4A7TyfVZ36rM2XJyeB4E6f1zq1ygYMZsLu1f7TjobWceuvtdfR/jfF9Odvtp6NdNntNvbfkzNiGnGB53jRemzvPJ3d6ef5e/t3Ro1XtBymxxKUkHcbyzRaiamJXKXyUJr6ZtxMnDER+E0Z6pXeO30zWBNMw9I1gTcOJpXgfrmM4vq3ULWxa/wB5zwfmdz+K8Wj6mr9nQf4nEqdJ6cb7WD5MdjY9hFqvxG4vxvKy6X08M4Iqjc3iwd+0x/TMnpswIsmdAupY33nj+T/pfBB1FjpHtlkpp06d45mCrSxY91nmc1KQEXtvC9S7TvG6bo3UooCTv+sgEm6A7SKGIP8AiHptQAe/MjKeAeJUDbAkFbkstvVQintvUQYIuud4FEErffxCANiuIJDh/uk1MONzIFhDw3Enp7GrB7XCLaahu4O4lTS04bUL7bwseEitwDzYMim7/wBpd2gVd6MJuo41EirgAEMaOwls7E771L4pviDYEnUK5qGPclttpl2MSj23feR2BPiAOk3ZMYE1Jr1b3VGASC2x2G1Qhk2P+kRABar32gHKTW13G+wDSV3JkIx6dj8QFqdQO1SxZW+4hBRqG9/iEwU7iAJUvxzL9Mqtk7yyfcSNu+0ore5NXGhdWNxUJhtLJ9tUf3kvYjtIoAF1gHeHsbFX+soqo35Mse07d5UBro1UIrtdbSwqjmyZRrffYyWC7WiP8SjWn4lqBzIxCLZ7wuoFtQRYErQODCxOoFncQyhZrBG8oXXtrgStK3LYENuDxKoHbi5EWB7jR2EsG2uBwT2/5kVAGtjtIonA2YgwStqJZ3FkyhquiYKikIwB5ll6J3vfiQ2L7/IlMtLfeUGArb1IaJq6gKT+JVEtQ5jRZHtobwlQsAqrvG4sJI4qbMKrjHG86c82tTkGHoxsX/NTXQUUoqAcoqJOauZ0zG5D2JC3czvk+ZT5xVXMmTITsJNUT5hfMQ+fcA8GQKS20HIu9kGc70xev0lhhudpAANwdvEEKRud18SV3uhM6wMNpeoLAFvdtL1CxCZ17iNEGNfNyHGNjtUEP4FCQNVb7RoaMa1fMEpRGkfmUGI77S9W2xhVlSy1W/mDoB/+ZWpueYJym99pF1Zx6tuB5hnEqKK4+IIYaeZPUNbChLv4TQ5hoxN8ipzXO83dU/8ATG855Nz0fH6ez+PM50JMS/udVjGNReEaspbxOjr1+mj4lXIYBMNhzNSGLVxXMT1WS2Cg8RGpvMrzdfJnTdrla5i1t5l62MM/2tfqSxkvYC5mx48mVqHHczdiKYBQ3Pcw6cW9F6m/0n9oPqgfE1N/VHsajMx6R2f+oZG+pZ6T1h5hrnXzCXosY7XHdL9IHV51xIdJNkmLZJpnc8ljIp+ZCoP2mjKfpDgyHHlBBEF8GXHuvuEuE62aP1WxmnG3mPxujkFTR8TIueva428GGuNWIOJq+DI1OnQHElReBmUaXEaRDtPKDeCywhtCMoHGe0aIkDS0dI83zT8ruVKlyPOkkkomFS4JaCzQC0iCZostBLQC0AiYJMHVBLQis5/pn8Tt4PqGn+H8RDf1a0j4Pmefzv7DJ0YrCDfJlluZF44nXXk/Dlb1m1m75uacaXkA7CZFxln25nTx4zjUcWe8z31kd/k7+nOGe0DiFqC0BFe5u+wk9288zwmM29yZGW4s2K8SkYvkCkGATG94eM1KA12qyY524vjHTj9Op0T2anUU7TjdIaM62M2s6ujn/Vvor/VsuLQ6poBskXzE4/4MVd26jX8VU6PXdTl6TB6uJwhB3JFzkH6t1GdyV6sgnsNp24mxw78V0cf8LdOlA4Vb5LmbF/hrok9y4kvwRYnEHXdcDv1GSaMX1HrF39dj+Zv+tn7xo6r+HTjyHL0g93+jtOd1PTZemcLnTQSL5nW6f631CkDKFYeRMf13qcXV5cb4WsgUfieX5vjkn2Pfpz/bpJuV6gCgDaAclbBZdpVVvPIC1+4DzJr3qCdJahB0hdzIbTdSgXd/Ev1Rq345iV2JbtL9t3dyg3ynXxtDGQaRtdRDUWNcVI2yCoTaf6yH8ytCs16uZnS2G20MGj5hdo6oDUOYIPu09hvD01S3R5EhF0SVNSpgBWs6SSp88yA6eNt9owUXAoLcj4692+28YYGjTnxuYJZQo07jvfaW5tdgYDG607eYMMLKVUXA1g3XIkyVpFVR7ygBpK1R8y+0WEuyG3EtW5HaCGF6a3lrQWq3k9A6OsGxUAjSb4MLEyqGsfpIT7qsGx3lVTDgJsTvUvf8yWRV79xUtrZidNCTBVA/aTY2MEs4HEbiCgamG8LY3sOYxCPcV+f9oVXVsfxLJPOnfxKXdjXMKsNosAfrCY7V3koMp81B7/pApWG4IsS2pjYqUqAHeVQPaoBA6TUt3DUCt7yitjnYQmWxQqxAAnHYowro3qlBaNVUsg0AKvuIwQkA/BlaQwvVUiqWUqwG0soK3BEYBKkLV34laH2sGHRob7CRjdb7TOAGJFDvIG3+ZQx0xOqRVqyDf5iKtaJ8SwVJ8QxiLEACPTpKNtNzi1ZCcaFieZpxYVG53MOlQUIOoTrzxI3OTtQAineAXmbLlImmjG6jciJbOWahEC3ePXGqqS2xmb1jN6xKPJ5hA7b1BFXV7fMMIDZucbdZ+2oRZ/8AaCW23N/EhOkkjeCbFseJlNUd+F2lXZoLQh6qs9jIKZqBswoAuqx4kK70DvDWvgHzKLFQReofEooIa35g03B3EP1NxQh6kPPMVMKN7Gq8yiBq+6x+IZfkVv2kuuwIreELBK8Q6vkSWDuVlhbO0gA1dAQwPaQeJYVSOd5T4wB936SwYetNMF8CZDG9Q+rITM7GezmZH0eZ9eZAZW2h9Mv9Mt5mbK1mptX2oo8CVOfPQSYt2oGExiMzbVDXVyMrksxJlAXCaFjW5XjzaiYyxqPXCP07mNRAi77QTqynSg28w9HPxyQJcKNKbCHiwM252jsfTrjHFt5kcONwN4dJz+xADF238wxkuCjFtnWEcVQ6z/BgiuJ2/wCHsGrJkzHhV0j8mcNVJIE9h9M6b+V6FMbD3MNTfmZs+1nLl8/f04tcz690JbF6yLZXkicLCb9p/Sev6zUuNgNxXE8c/szttVGer5efGvF/D+XzeaLJhR9mFzM/TPiOrESR4m3kXLBnnfRvErNh6kN7W2bwZrVtviIz9MuQWNm8iJxZnxtoyc+fMhLZ4rfVfiXAxurQ+DDaj5jF+0QTDXYCHD5/SqlSyaiy0jyiJi2aUXimaQWzQS0AtBJkFs0WWlM0WWhkZaCWgFoDPXMJquofappxLpxIvephT+tnVe1zt4sJT3Fal6v1jfHX1l6XhUYhqbmOGS/xF8g7VLB9s83Vtrj13ertNQ9htIdPYxWqqk78yIcrV8iWGtrAEVqFVzLLVKHA0QV5ljZ5m9TYwsea3AM1xutc3y6eA7idTA3tnJwHidLpm2nd2L+t4/V+k9QO4W/2ni0d1atzPe9Unq9LlTnUhE8WMZKFgBQM3K59tXTfUdAC5lsDv4nSxMmVdSNqBnnyhMLGMmLdMhH4nSfJZ4rleddzLmXCCSd/EwYs7NnYk/dMuslrdiT8yw49QEeZj5OvtMJMdHarveBe97VAbJ7RpErGSTRE8IMbHmEp1WAfiBagXIrKvEIaAdBA33qShZBr9IoHUSRxCDe4eRCrcEdtpWktW9bQiwJIJ3qVsAO0iL0lRfaEijTxuYv1LI1ccQg3iUWps7m7hCzZPA2kCbj5PaGVGo70DtDRQ2O/EttQve+/xLbHR3kodrA8QBOT7dXeXqB22+IbICg7kQNKH4IlECq19wBcJdIB37cSDHRO8Wp1Edh3jENIUqDQkKgNY/MgAXgLUhK6zTbQYKlY35glVtvd2kKKiirJ+ODIF2BHJHeDEXGwIK71LBIN/wC8mooFvk3I51KNtJqUDkJXT3WQe9AQNvEholQd/gS0agTpqRF6gDZ4HmLTSclja+8MspW7pb3EJCCuoIIMCUpjZ/IlBduN5SKcjgngGWCxYqNqgE+nRsdzKDe00NoGncm6JkTGTf8AiAwVpI24viDQI9p37ywp1UdqlNezDaEDuFJJuWCav9oTFCi3sR3kOkCw28Yqe7kjf4lFmIAI2kZjrJGw8QWdthUIhckUJW/PmMRVBNywmogCyP8AaTAvwByZoxYXejVCPwdKAdTTQdKjadOeP26TktMYQfMt2i3ejEZM06+m15H3iXzCtojLm5ikDPJV08dRTSXqtmg+kEF8w9KleZz66/TnelrRXYVLIW994IDfauxkVa1HvOesCdNhp4ltaHbj5g6wtdxwYS+4WDx5lIAtYNcSmAHJuG4A4G3cSjo1jSt7eZkUCCRKQgOaFH4lf37Gpe4bmUEyrYJlHTpPb8S8gcKCUYD8RYU7nmFW1q1XcKu4/EgN1tZlb/gQK0kt8DvCQgG/0qC2pCWBBAmXN1qYxtu0s4t9N8cXr021QJ2r5mXJ1uLFtz+JhbqcmY7saisuO+87T4p+XefDM8tLfVVvZP3MtPqDZiQFA25nNfDH9Inp42Y8nabnHLXPE30Y53icjbQ3aZ8jTbr1cViGvOo+bmxzMvRi3ZvAmhjtCfH60DGZ8hswsr0PzFwx3d8BIuaMK+mNTc9oCLvZ4mrDiLkEj8CDjnzqY8bZjb7L4nQ6bplZghOgHgAbmbem6Vem0s6eo7A14WMTpjr11oYcAHmY67+uuv28eGY/TGLEK34vvMx6LMSQHA/O06aORlIUsq8b/jmKy9IuLpmyZeo9z8HktOfPfWfbr8k6tuOQTkRqO8bjcOPmCdYPNiWOdhvO7t6dH6T0v8x1iAi1X3NPV1c5/wBI6UdJ0o1D+o+7fHxOhrE6fBzt+75X8z5ftfrAvhVxTcTyv8Q9KmDqlONaDLv+Z6z1BOB/FFFMJ73PR355ef8Aj3PkjiYzaCXA6fiowzxvuz0scRWfCuRfB8xgMsQWax4cpR9L7EbGb1bWnyJg6zGQwyL25h9Hn4B/EjHNy5W4bqIRNRaGmYftLYw4/PfKmaJZpHaKJkeYRaLJkJgM0ioTAZoLuFFk1MmXqCdl4kzUtaHcDvEtlHmZiSeZJv6sHHN4i2ctBklwb/pWHXmLnhZ3A4Iqpzvo+N1wMSppjYM3k6dp5flu9HQqvYcCAV3oiGjarsUalWSOOJzYCuMg2eJfp7WRD1WaB/Qw1JYe7vKMxxuDtxFhyzMh5E2EA7A8QdKi9t5eepBjdW7XXEvBiOu/E1ldxIVF2O3M6T5CVrwnadDpjOViyULJ28zX9P6rF1Gr02vTzOj0usCCKnlev6b0s+VK7kj8Tvfz3TepoGdNXi4v6r0oy4hmTkbN8iLuax3Nnh5psRIGkEmAS4T3Cu206ITRcEoW2oVzcx/Y465Zu94xVZd6qbsmBQAWUAyEAGqu6q5f7IaiG1G28bjNA7cRYDayANhLVWAvgmcfyIVDXWwk0UtDeAbH/tGqWK1IIE2NbSaV5PMpbJq6HmUTT6b1CBZQagbuSwzURdQlZKJvfxIhUe6pBZCaQCvJ7QCnZYwkWKG0gfTf5lB61obkE9oSlRYNkkbSjSkUONpHPt1E18VJGtFrDnxJjYOKPMBGOohaMYCbI233lCw4XIQRe0INquxv5lFt67widhdCEAAWavPcQ9PJseDI7AMaO0oOtDtq8yggAo53glaBPY+O0VkVm4ajUJAyimbcDvANUZtroCEQPcWPxEnI5bbYCMdgRWxNS6qkRRQbzcNk3Bqx2kAAAoqTI/trSfzcbDA2Fy6uKk1a3rSSPiEcbOLB47VvBCke4tx4kMC2MFh2/Mp9YAXTQ/MNiSL1d7lM2obcjn5k8IXqZRQ2uQl9Oocd6h5DsPgVRg02o3tUAHaxYP4lr1LKFBXc7EQ9AU7biuJCikqRtKYHW1G9iZEJI07V8wsqbm9zAQNjZSL8wn1oxW3eUVQ/tBZmBsDa95NevZRVnaEFpdrA/eEqMdNE3GYMLPsLHzOjg6egNXImpzrX11kwdG7btwe034+nTGOI8AAbQGapuTHScyF5KEx5clGOy5AL3nOz5bJqa1RZMnzMWXLbUIVs/mCMNHneS9YzbiDGCAXjtKrpCmpQF+1+OBKu2C8/BnK3WLdNIFixI9CtFXFjLudpMb2Ta1IyIlrB4PmXdknt3glqLAcQEYigxgaMgTHuo1A8XBXZhADWpHKjiQsNNVXzAJm1t4lFd75PxKpQhghgCNt5BNm2XmTSwq9jD9QaiaqAW1dto8DTk6jLkwhWcsviK/ssC65IgIVU0zbdhCWk3F78zc5vXlvnjrr1EV7PuETlyjFx7jG6kH9wi2CNsDOnPx/mvR8fwXf/AE5vU9W5scTIgbI06mfo8b7lqMV6K4VsEEzt6d/pn/wGLCQN4eRFA3IH6zNk6lvMy5MrNyYL3JGhnxodjqPjtHZDSgeBMPTL6mdfA3M1ZG3hnnrZpbNM+QxrmZ2NmHPutfSCsRPkw3NCXjGjCo+IjqHpaHJh1/55Z8j6snwI1BYhYejZ6bIdI/zN2LAifYl/Jhjjjq3aVgwk7kbfM1qFUc7ywreBLo+IernnHRx58GXEuJ+oyKe5qhIcSYWGbH1WpAdxe5nOsdxUhF8Gcvpd9n0jfk67Gr6kxF28tMmfq8vUEepso4AifcODLD3yJucyE4kupXidT6J0Hr5vWyD+mnHyZh6Tp26rqVxJyTz4E9dgTHgxLiTZVFfmMvd+kcf5Hyz4+VgG4WgmGGUwvxPfJJMj4dtt2l+nOR/ESD+RLHkEAfvO0SQN5w/4nDDoko7axcdem/i/7jzvTn3EfMc3MRgNMfzHPPE+/wA+lHaWJR4kU7wqZFDLOdvg6jT27TpczJ1+P2DIOVkY7njWxG1KrfpGmYujyalK/rNgMOPzeZKTmShqmdzOgQGUjzOT1LDE5VjxJXmEzzNlzhe9mJyZ2bYbCdb6B9CP1Fjm6jUuAeOWiT9s+3Fd2c7mBPXfX/oPSdJ0K5umxlSjU25Ng/8AzPNHADwam4l8e2aSOOA9pPQaAmaOi6c9R1CoftveUuDyZ0OhQLkFCqEnXiamupoAK6dgvFSmFud5RJ0AiQHff954k1VHUCDCUEk7yEqDYMl77cwmhyIzOCO0vHr9Ue6pe+oeBLVLNiAQosWNj8QQW1m+Iag//EOiN6hdJbUHBA2MrVbeI0kNtx5kZFo1yJDHL+o9YQzYUPtr3TPi6/Jgv0dK2umZ+oIbqHHzB0kcCe3meGp1YNcrA+4G/M7v0n6ycanB1BLYipo+JwRxuCISKRdmvBmsSXHbwZi6A8mNKkDfmcrosxxvu2/+86ysxUEHmeX5OPrUzQOTdkX8mVpvn/8AiNuls715lgA8bXvORhX2rzfzLFsd+0M0TTChKOgsoG3a4MUArN7v8QboUBQjdI23r4g5GCUCdrgs8Ab7aPMoAFeaMLXrah+ksYyeOBHlAL8C4QJ+0j5hkFFIG/4lUR27cx5TAWdI8CWpJsmS99xUsm1sg1IDD6t2FytQLWxO/YwkUKCCu8mwsgcQuiAAGzfrKOMA6tRuUq2De3kycMK3Epoxh/uvV5l6ELH3fpJTDe6EnJsrwOYXQ6VLavEtVTTq3s7iRVH/AOXa4ZNvoocd5TSsiYiAb77bwlcsN1GniWyp6Ytb35lkAIaFCQ2IVQEVtFlNPzv2hbEjttUNSoYEbmU0LYygBvY+OZQVkxje2O53hs4BI02D8wXIAFjYDcSrKsXsAN6sSFBkY6CQe4MXjye6vcPEbxuLJuTVAuJl53IlFBqNADbuYbW5snY94IV1WyQSeYShbGz3ZAoSjjOkWST5g/1bqjp8xi6mXfYcSJmKFUbu6lsQAu257S1sbdoRAJUEdpdCkY3ubIkZtJob/wDEvQQSum1+IzD0bs97/rEhhKYWZ9NE3N/TfTSTbjab+m6ZUALDeatQHE6znG5yzL04xrQEuqjGyCZc2WppvDWcATLly7GKyZ9pkyZi1zNomfNd1MosvvDGNyTcE4yreTM3r9Od6GA2k/8AEEatweIxF51DmWfauki7mWSzZr4kNE0179xG2ARS3Ut1Q+7TQ8SYYWMSlQwa+0BkZOYwHSpVRsJAasMtg8XKmFooY8kQzQB238+YJajXccS1x5Mn2qxPwJPNFKwDA6bkZgTVbTSnQdU3/pH8naPX6PlY2xVR+Zv6dVZK52khduJBa0TZnXT6OoWmyn9BHj6Z045Bb8mWfHV+lcACifPMsY3c+1SR4AuejXpOnTjEv67xoCqPaAPxNT4z+t4rrvpn1DJnD48T6QNq2qXiHUY10dSCGntDRmHrukTPjO2/mdp4mO/HV5eeVLjPtXc1EdS2bpWKNuOxmHJ1LN3Mr1z5JmtmbqFXYGzOfnzk94Deo3AMQwa/eCIce/l3xFF7gEkxy6IaqCQBDl9bTOjTRiZzsW2kdt4xzpUKO0Q5h2z6zC8hi0GrIB8y3NmM6Zbyg+N4cffTW5oQMIVshNWRxKymaPpHS5eqyFMK2Sd2PCiHe2b5aOn6d8+VURdbntO7g+hppHrZWJ8JsJt6HocfR4tKbsfuY8ma4Y6+W305n/ROl85P/wC0Tl+g7Xhztfhhc7MuRmd9T8vJ9T0PU9N/5uO1/wBS7iZSL3Uz25UMKInJ+o/Rkyg5On/p5PA4Ma7c/N+OnntVbGTYyZdWHIcedCjfPBm36V0g6vq1FWi+5otya7faZrsfROi/l+n9ZxWTJx8CdM41MrTqUVAOpZ6fg4+vO33XxP5Hy/2d/wCCOE9jIFcd4PqsIWskTs867N79pxP4oJ/l8NHYv/xO2VNbTzX8TO2rFjP27mZ79O3wf9xyen5P5j3mfp+00NzPG+7z6VW0FfuhwRzCqBpoTqHxsp4IgE00YpsSDndExXMFP4nTBsCcpv6fWt+Zv6d9anxcPNf+LGpTEZvo+X6lnHoMikDfUSI1eZr6LL6PUI/a6P4h58V0H8JYcTB+ry+qR/YooT0eLGmJAmNQqjYAcCWNxcuFzGb6rh9f6b1GPuUJH5G4ngDPo+UXjI8ifOcgpiPma5c+wypck05oJs6NeT+0yKJ0umTRjFjci5z+S5yG2DY7wnUFPaagAUt1Z4h6GYfbV955RWkMCL/FwV1DkioS4m7mWBV7g/MLgrqiw/aQNQNNtAJOmiLF9oIUoRqBIhMMXLQPmoaP7ASf0Mzll37XxIT7udhvcYjR6lNxYMpmKgkDmIQ7lpQygGMVyetQY+seuDvAv5qaOuXV1Ae7BFRQQnnievn0KVq+ZeqyKELRXBkKauZoRwSoI2InY6JiemSzvOUvssEWD3nV6UIMON0O/BE4/L6Ux9RXYfrIuTgEH8wfedyQBcgDEkEgi55s8oIsAt3zKCqTZMohVPxJeoneMVZIPB2g6g36S6J4HO0r0jY7HuIwFS6bAH/MIMCvO3iAUZTRkNAePxHpDRkLC+8mR9Ib94kdiOCeJeRmNyLpi5PcPBls1EiqETqrSF7wtTZEYVvfEqac2ZBuZQyWbPHiTJisfaD3MIYwuO7qoxMDqtj+LEtQTuQfiTHmAxn2gqTyeQYIcnbse8YDfhVVh5k1UBZ3+Iv+4Cq8sZZ53G/xAbjoZVXte9SmLFy+re+IAsZLqpZBAJ0+6XAOsldB87SanXcnc9u0gphRFHzDUFiLNn/eTD2Wrk3q2Nw107+4g+JTrpfetu0AiyXU3IYMswFmuNoYfWp2/Ii92Ow/+ITNsANlhUu7A7GEHOrSwgJqogih+OJCNiSeODIeR6iT8XIGolSbI7QftXntFDjUefiDWjX7hphavYdtpmAIIJNRwVvJ37Sr7WrMw91bS1xZMjio3B0jMxLWLnU6fp1xqJrnj9tSUrp+iA3YTTS4+0YWAETk3nTxHSRbPB9QxTuAIg9RGqbly1MWXPZky5SYhSjv720jzVzNqW4j5RW5/eLbKCgKgfJkcBzwT2lriU47FA8VM2uf21YeltjR8QWyK2/c7yytgDx5kVANxyOIZQ5CT3B4lBmU0SN/MIjVyeexjHxqzAfbQgACW2O3eD7vtuXiUs4UWSdhU6vS9AFAbNuw4E1zzempNYMHS58+yL7fJ4nQxfSEFHK5b4HE3rQFAS7nacSNTgpOj6fHxjU/neOAUcAD8QblEzXhrIMmS4u5AZVwdyiYBMhMgu5CYJMq4BXKO8G5VwMXWdEmcGxc5jfSEU7Cd4wCBCuL/wBOA7ReT6ep5E7ZURbJA8z1H0oblRUyJ0rYMmpjsOJ6rKq6STsJ53r8wfKdP2jiWNcc+dZXayYljCYxbGVrqg5M09MuzGZwJ1PpvRZerZcWMc7k9gIZ497Q9H0Ob6h1AxY+P7m7AT2fQdFh6Hp1xYVoDk9yZfQ9Fi6LAMeIfk9yZqqGertVLl1JUyiCWBIBLhVypJcDn/Uvp2PrMRVhR7GZ/oaDow/SuKy86j/cJ1zMfWdOXAyYzpyJuDLzls1nq362RrPt37f7QgQw3mXourHUIVb25F2ZY1jo3HHee+Pm2ecphxiAWCciAzkLfIEPHlXKKPMIgzLxPN/xSy+thrmiZ6HLhoErPH/W8xy9bpP9oqY+T/l3/j//AMkJwdo9pnwDcTS08j7nPoJgj7pZ4gj7pFR/uhJBf7pEMo5vW2OsevibegPsMy/UF/8AGH5AmnodlMjy33W0RqGJEYhhxel+n5fV6VCeRsZpnI+j5qyNjPB3E7FSCn+2fOup2z5B4Y/7z6KftM+c9R/5+T/8j/vNcufZckkuaczenTXkVfJnY00wWrFczndCvv1VsJvxk81t2nn+W7cDUGEHe/1isj2RyZGOoEjtBJNWdgJyUwkEAEUZWn2ccwRkrtLOUAbC5EQrvzLKjazVRZYGz3EI2y/Jl0VoBJreW2Es220NRpUbdv8AMFXb3V/mTQpsTI1Aih4i82Bv7NzNGlqvmWNTe07CWVHLy4GDISNvPiLBIcrV0Z2mXGF0mze28R/LpjdrF651nyZFcyz3WtrlidNOmx0OCQaF+JWTpsJclTz+01/bBztSk1zNnSnTege07j4hHo8QPAPbaacIXGKCggdpnrudTFEqBhqBFDvBq7HDDz3hgqo1KdvEntsG/wBJxA6SRq73tL9K1u9/BkUhuLoSEjYAwiBH1fAllWK6u4jKyBL2Kj53gHIBWk7dxChZ9WO2FVFYk2s7m445VK1X+JFZd72PaXV8BYaStCx/tBarv94xm22aV7dPF2N5EAwpbC/iRTkFfO8eNIUEixXEAWKINGDDSy7d17ynawBex3gOCxVgNie0E0AxuhfeRcEVAFAfqJZRSAP9oGN6Zf8ASe8MsDemRFqm93t4hEb7VY4uCvAPmWWQszX+kp4EbX7jRO+0WdbEna/MhYs1itI+YSi2N0PmUwCJZOq6G9mR20UydoQDM5GuxJpJ9oqD0Sz0d4W+ngDzvvCOFi4IFg95FxFtQrcTOBakhq5hq6n2t/aeZfpHVdy/SAaztBiBhdjftAtE+/jivEsrp50+doJRcjDXuplFgd1Ig6XBteO8NMBLkKtDsJ0um6I0C0si5rFg6XJkazOph6UKBc1Y8K41oCpZnSSRuc4WQE4EA5ahvUxZ8lGa1o85oL5tpjObaKbKWmaabmzE8RAYneQGyRsa7ykZT7TtRmNYvSZ7C7Eg1cznW5HbaaMjgOVPEBwpAAYD8SMXyoMykbWo3lI1AkrRPmGQdO5BUwQoJF3faRnKo5Adq3hOGFadxDGIEhgORzKVlA/1VyYXKtDdaxVQlRnyDSCWbtFtxqU7XOl0GIY8es7s01zzta5mtHSdKmAXy55M0kxQaFqnpnh1kwWqTVFEyajDRtyaorVLBgMuVcG5cCyZVyiZUgsyrkJg3KLJlaoJMq5ARMG5VwSZQRMWzSFpnz5QikngQYw/VOq0qcanfvOBkazNXVZTkyEk8zG8rtfEwJMWeYRM1/TPpub6hn0IKQfc54ErlQ/TugzdfnGPENv7m7AT3PQdFi6LAMWMfknkyuh6LD0WAYsK0O57kzXDKVLElyxILl1KEuRUkkMkCSSrlEyCyYJMq5IRy+vxZMGUdV0/3D7h5E3dH1WLq8GpTv3B7QsihlIM4HWrk+n9UOow2FP3Ad53+L5M8Vw+X4/t5j0ekLS9jAbEVbUknRdRj6vpldGDWN/iO3U7/vPU8dhWRnGMzxX1Vw31DIq76TRPz3nr/qXUjpukfL/pGw+e08ErF8hYmySTPL8ne9ZHu/jfHk+1bMPM0ngTNh5E1Gc31OfRbHYRYPuhvFA7yA8kibSNxInMKydeP/Eqf+0TR0g9hieu/wDqF/8AxmrphWKHm7/JqxgMWIYkcGrpcvpZkfwd56ZSGUEcGeTUz0f03L6vSLvuNoGo8T511a6erzL4yMP8z6MeJ8/+rJo+qdUv/wDsY/5muWO2OWJQhoLYDzNa5Oh0y6MIJ77xxLKNjLCqqjuAKkZQwNftPJ1dqojg88y2UH9N5KutXIl0brxM4uBKalO9eIsJkG1b+Y6q7XIhpqB2gwvQQLZT+kJW/O0aWohS36wWI1aSBfmMZQupNq1HwYtmZjfBjQDVNRuCEJBFAV3uKqkdgDtzLVqbwfMugRsfzK9t9rkBaQaBNk+RJoUoLFkQaJ45ElkKR3jVRrOxXvtBZVxkV3hHIxoduZavex3+JEAqE9wL+ZFDhj7dgOZbaSQK2hEBONwfmXwKohhv+kvcXtxBbYAnmWp3BgwJ9pA3rvGBSzAd5dKpW1sHyYWNglk/tGCHIoBb5qoOR1oey/Jk0qWsjYmWwrcAEGU1QYC6HIqjKJH+napagBtwaqRiAeLNSACjVqLbSD23vYAlq/to73KegooSglezR7y3LaRsNoN+my2bNbS9VggmhIhrHY0RqG9wSUdK/wB4WgpVr7fMooFaxvJrSBEVRwZbAbaQAvxLC6+D/iRl8bEGpTSVUs3tPHY94zUgFqgvvDONRxs3O0Xut+3Uf9RECjkCrsBRO+0jZLTjYQ10ALQ3PkQiAbsbfiAgZ1BpU/cRgBOM2BfkwzjBI2AWv2guCEI5HcVAJNlu95RY1Y3PeKTYU97S8ZYG6uu0Bm9bEgyBCxINkeZFyNqu9/AjcYyOwr7YUk42LH2n/gzVh6Rno1pE24enHJ8VNiKqCqmpwv1IwdIqb1vNNBRtKZ9oo5Jv03g3aoh8sDJlEy5cwElqm5c+3M5+fLqaR8hYmAObP+JnWbVobF1tAOgnzvxIxYD2n29gZEpx9tm5m1i1Wwax3PEs1223h6UPGxHiUMTE0przIBY6ipO9D9ZGRfvAO/aQhVy8EgHt5jG0vum/x3gwllINHjmWjjYkbrzUbhbWrWu6jiD7Wsj2keYQDuaofaOJFBK0NjLNL7j9o2MutX2mx27SCseRfUZaNXOhjybATEHIJB3oVdQsLm6M7fHW+HSTJGB5jQmNVvM7OjTdyiYKm4QgXLEgEkC7kgFqlF5AdyiYsvJqgEWkJgE/MAvAYTBLQC0AvAbquCWga4JcQLZqnM+o5qTTfM2ZclAzi9dk15K8RG+PbHka4lobmVixNnzLiQWzGhNr1Wj6Z9OyfUOo0Lsg+5vE9p0fS4ujwLiwrpUf5ivp3Rp0XTLiQb9z5M1XJa5+x3LG8AQxICEsSAS4Fy5UkCXJcqUTIITBuQmVAu5JUkIo8TF1uEZcZBFzYTFZdxA8snU9R9J6stiJKE7r2M9b0H1DF9Q6UZcf6jxPPfV8IbGTU5v0X6l/07qMgfUUYcCduPlyeXDv4ftfDf8AxP1jHN/LgmkFnfk//wATg4Jp+o5z1GbJlblzcz4Jzm+69s5+uRtwciam4mTDzNT/AGiHp59EuYCcy3MpIBvKx8yNLx7GF/LP1e/VD/8AETZhFYwJl6gX1f6Cal8RXm+T0KEJVSDaRwMBnY+hZd3x38icabPpOTR1o+YHpjxPGfXPp3VH6hnzrhc4mNhgL7T2RiF6zphmPTtmQZRypNSxmzXzsgjYiO6VNeUCew+tfScHUdNkypjAzgWpXa/ieU6IAZHB5raXq+HOzGzSxq9q4qWtDzYkDEigN5KKj3WPxPLoMMRyARCDLe3iLALX2A5la6au/b5jVG3238yw1VvFgamsbQyKUVRPMIOkJuv3g6Bvdk9pYI9P5uWSVIIG3mFU/trTUEEk0RZ7SHJuV0XvtKDAivBqRMWV0ghhx4ggdrh43okne/MFbObccyJiyDYA2NS9PH/EjMef2qWpYcCQUFDEgbfmUyrf42hajqPzK1gkivzKigilwe0IqLFUJQoURuO+8saWAPeQRlI588ylQLe1jsLjKVl//akC72NpTQaASNWwuU6qCa7yHUSRzv3ghSYPJmq1NdpC5B2A24gMrAe0AQ+VBqjIGatS78AfvAyImTGuo0R4iyWugpl5FK0Vsgjf8y6LfEoOxvz8xnpkY9QIrj8RQc1fEPBkZb32I3qPsAxn3G+3EgYh7IEjAhb7mUrNQJWpDT8hIPJIrzLqwCGoVFEhnK3v3swy24UChDWabpYAbgd7g6wCaFExnqkKRY08DbiLLKtcDftKYhYMAG2Y94OTIPSCjkHsLkLIHLHc9pRYGmbaEXjIIYnauBKVz6amt72EUMgs9vgw9evTvIGK9+oW22sADn4lqwcmzW3iQOgQ73q2AEJRj9tA6r4PeX2uKDJo9w28iQWQNBBvsdpox9Mp4UgeDNGLpVB4qanKyMmPpdbAm50MOIIOI0IoG0m03mNSCDVKZ4pnqJfNDR5yROXJUS2YTNkz2Zm1R5cpiSbYWQZTlgaI2I7xZUG7Yg96mNYvRhINUb8i5bEIeALHm5mUkGgbs8S/TRjZu/mRk71C1ixXYVzCVgVGkUDz5iPTYD2sQe3eFRLbnjxtCmhQ1ivyYIYpYvY7bwCrUSBseJavZAYV4hFlqaxvDORQ7EAhalvi1XRpa2+ZMakLbjUpBEALKkML32lFbq/dvKILNa/aBxDA2B8wgfSoEFr8LAoBgQd/jiOUWwNEfNy9Opt9vxC5C2OwB57SsZK5D8wxqDWd94vITer9Jvi5WufFbEa49DOdiyV3mrHludnVsUxgMzK9xoaVDrlXAuXApol2qOqJy4yRtIpRyyDLMed2xtR2i/X25kXHR9SAcld5i/mPmCc/zCNxyxbZZk9f5izn+YG71YDZqmI5/mCc0ofmzbHeczK1sTG5clzK7TUb4Lc2Z6D+Hvpvpj+bzCmP2A/7zmfSOkHVdYNY/pp7mnrVIAHYS3wz15OBlwA8MbiZ1MXwYYgiyK5ENZAYlyhLlRJDJKgUZRkMomBUkq5RMiLuUTUFnAimyQGFonI+0W+b5mPqOqCg7wpX1LIPSaeW1hc9ni50fqHW67AM5LGzLyzesrXnIKCu8mIUJnR9QC+DNSdpt356+11pw8iaMn2iZ8XImjL9gkememdzLxwDDx8wk9jIlp90jSJ90NUphq6onxHg0xiV3yO3zGE++K8/yzxp4lkQUh1I86hH9Ga6vGR5iAI3ptuoxn/ugesB9o/E8b/EuF/+p5Mqg1Q4/E9gD7F/E8/9W361/wAD/aNxrnj7+HM+l/Xeo6Z1w53OTCTXu5X8TX1vTY8HWZMiC1yAOtcbzn5+kDHXi2bxLxdVkyBcGQ+9faoPNSd+Z4c+uLz4rWoRabTv2gs53I3lKGo/tUIAXvtODCiAbN+7xKIqtr2jEA5P6Qa93u4/MIpNr9vfiQrtvz4haALN9oWpXAvgQFlLUgCz8SDJoX54jK0jY7/7wNLE/dGp5Dakgc78xoVlB3sfMFLvgADxBYlGu7viRUbK9hQL32gF3FGoyxqDNuRxB16guoA1+siagfeMVgxII37VAqntRS+LlXRO28FM3TjctINtqod6gtry6W7g8CWDbe4bjzKD0qSNI2uU6AMdxvvKOuuaEI6j7RuRCUSAhRZ2vmXkGp20udKnY+YIIGx9p/xCISiF5kMV6moarvftIXBFWBKI4oUJRUWCd9pFQmsZsfsZYoUxs7cSM5T+0HtKsBh/vKivUOwqjyJYbU1HnmXpUkN34/EoY+aNUNoEpLonYmWV1URVfEmlQtNZPEgoJt3MYitDEkVRHG8AK5uxUI/cK2EIOyn3d+8BeTSWBA//AJimyZVYaLJvcCaRhUpbEl/2gIo0n3+69tob9BV8rNej9AYQF2SCDzRkY7DSQCIZRmo6jC6ACzua/Ejn3ACwJCBZu+bEIpqNsfzCaEdOt/cdQ5FSHERzQjVxktaHc+Zpw9Gz7uN5ZD2yYelZmoKSD3nQw9EyncVN2DplRRH0BNSNzllGMIJLqHlNTMz1Nqb6kE5JkyZaMWcxkqtOXJ8zFkyEmVky+YAKaveTXxM6luCJOknmAELPsfmGObsVXBhHb3KovkmYY3VaUYab35kIUk3VjY7SzQJYcnYGBbC9Ysji+8goohYkoQRtsZGVFXT+1wkK6jZIsQ/6YPuQMRwSeIAUNPtO/cRaqbJ1ivHeMooTZsnfaUhUH7rJ4uTfKGChVE0e0rWC/HfcGQAM1jn4gvjJfY123l0Gcg06Qd4OR1GmjxzB08N+kM+mOd9u0KFACtggGHZICkg0OYI0Kp2v8yWoUFtz2l0XQ/1EVzBJZQa3XyTDBGSw268jaXjdTtQ8wMzGty25MjuPT089xHu4ohtx4AicejUNg23BETxTwzhiDzNOPJtM2UU5OmhfEiNO0uu06dLHkmhXnOxtNWNpqDYpuGJnQx6mUGBIVkW4cDJn6dMqlWE43WdDlwW2O2Xx3nomETkSxIuvInqTJ/MHzOh9Q+lh8uvGQt8zA/07OvGlvwZLkZvWK9cyvVi8mDNjNOhEXZEJ9mn1Lk9SZw0vVBpjNZiXbeWTEtqm+Wueseg/h4AYcrdyanXOQ8Vc4/0Kx0hJ7tOspupL7ah+Jix3WpqUbTNi2HzNCMJFpg2hiUBCAlYWIUgklFGCTLYxTtILLQC0BslRLZZnQ5nqAckztlinzfMaHvlmbN1FCIzdSFUkmpxes+qgWuL3HzEmluOj1PXLjUlmqcXqfqTZCQvExZcr5Wt2JMCbnLnehNkLGBdySTbBvTj3zYvMydN902gSPV8Xo/EdxNGX/wAuZse1R+Q1ikeqeme94xIocxqQQ47iCuxuF/bB/tMNUpdl/MY33D8QO9QnO6/iRx+X/k7GY4TOhj1MjypG4NsyH5EXCQ0wPgyj1Km8an4nC6xRl+rPjPG1/tO3hbV06mcT6h6uP6k+XGl7D/aRvi5rJ1eNhnYaaHavEXjxMzqxxa2Xg1vND/UCvOIg/MU31HKx9tL+JPGu3N7szF5sb4yNSEFtwDIDoG37xZc5PezEt8y71KASdtpy69+Hk+Xm89eUyNquiB8yl09zvJ6LWHbYHvFLhJttfuBmXI/SLAO/mWCFB0IPyRKVTuQRY7VC02IxQpR55HBqQ+66JUxa3qFXsbMYpJJYlSYwWaDdxKK6qIr/ANoRH9wNiFjTWLYgXzGBL4TqBLQVxsti7Ld4xgb0jfxK+0g2akAhW1hXXcd43R/3b+KkDBtiaPxKKVZ1d6lTB4yFyqxJBvgdpXGUqR5G3EWgZnAJ3vvDNHIe1byCZFKkgcCQbWSYWsXuLlGy+kgAVBiqDjWTv4hE/ae1yADTQon8wWvfevzKorILaBpB/eCEfUdZGnzIGNDU23YSzWS11VAjbqa3PEt3DDgfEj4gpux+kGrokwDVSSByT43indsWTcULjVYi9DEED/EH0wxBILGuITAl++3Mq2ujVneRkAHhqsw9I0jc6hxvIF7kgkUJdWBZ/eEV2ILUYt1Zl32PaDDNBqyT8AyWoyb+N6lag1ajv8yhRG477VIlo9auu4BN+JQFeR4HmEfb2I8VLCs9EX4lxZQgqQb+2NwYXe/mOxYjQDCbcSrjAraanLUi+m6UKoubVRVG0yjOAajVygibzHSGs1RZeA7xL5KkVM2SYny7yZ80ys9941KY5JiyQDRNQFye6nsC+R3g5UdtRxuduxExaxaJfDG4Lt7me7I+ItFDodR0m9wDzJ9ovx5Mz5Yp2PK2QALW3eoTkn3XddokdQikngQkbWxCkkHzAMC0ZVodyYRYXexobXIGRFazZbaUugp7f2hVoy3ew8yiPcSDYhjGQpuiSfEBX0k7Wfgx5MMQEn3AfFneAVXWbHmoIvXq1USd5btob2m74qXDF2RZAoVsfMHEbc99+/aXkyNmUkk2P8QRswayNt67zJmHO+n2UbF9+YFC9QsQXyWA3HciCrBib2viEozjdyWL6VvehBGNrpTq+alg7UebkXJ6bEEA33MGoq5NRBHEO1KjV7iO4EAZtR1D29tu8sP7iALFSi23qtx+N4WPEWJsEX3qDrYMSDtLGrdtRFGBHxq9rYIrzW8wUVYg9p0jjVk16t6viY8oBPFEczfNzw3zcFjaa8ZmJJpxmdXVsQ+I5WmVGjlaVGpWhgzOrRimUMO8EyxJUKzZceoGcvNhZMlgkXO2y3MufEGB2mOpsSzY5tOwGuiBtvFZMWN2GpFj31K2k+dyYBUE+61E4+Y43x4ZX6DEx9isPgQf+mqVsZCD4ImwVR9wPcbSqOmyd+LMv2prnN9PyAgBgbmTNibFkKNyJ3lVRuT2nH67/wCqc/j/AGnT4+rb5dPj9ut9JGnol/JM6KGcz6a3/gk/Jm5G8TpfbrG5GoR2M6twZkQBwLmvEABQkGhIwQEhiVkUkkkBWQ0Jky5gJp6g0pnGy5NTGztM1TXz2Yps1d5h6rr8PTjdrPgTj9T9Wy5CQntH+ZJLUtkd3L1aKN2AnO6n6si2E9x+JxXyu5t3J/JgXNzhi9H9R1eXOTrbbwJnkuVc3jGpJckqVFypJIDcB3mxX/7Zl6YWSTNyKZHq+KeBI4HkRuV7QQUQMaIlutCoeiaUp3j12ma95oU2BIvLQu6RZ4lofaYLH2w0AbtLyfcv4gr90vLtkH4krl8n/JuOaEmfGZoSR5TKlQoJlV6T6c2vpB+Jk6zoRn6jXrKk7TR9Exu/TAruPzFfVeoydHkCvjYK2+qpL48sVlf6Vn0+zKr/AA0zZPpbqLfAR8obmvD9VDtRAAJG8afqSEslFiT7Ssn2lSd2eq4mfpTjVSrEgmqIqoKBywHK9/idDqOuPUYcmIMCl2CRuJiWroD3A8Cc+s3wnfd6u1ZLhAp+0y9JQjYHUOPEvUbpVFk9+0vJq2C3uNz3mWNUH0kkbdrEh1Ddj3u7ghCt7kHgiWXshWNQIqB2IrcyNg0gEb3uYa5fR3OxOwIlHJq5G3aCBFfaCW7wWJBDg6dtwIYyNkJ2UAnb4hZGVcSnSPUU8+YULMUxq3duIGR2OkPQ81xL0u9EC77GEqcePmE1AAuOyNzzFljqNLYPiOfSEK+KMFGGuhsfEGlNrLDSdLrtUN9aagw+ZYX3luG7/MY3u0ux5HJk8KQmUene5r4jQwZSwFnYbysig+0UV+OwkxvoO/tB2JMsxE9o43J4lkg7EylVV3/uPYywDy+zXBoqUkWBXFwTQNLsLvcwQQHIYGCFY2dQvwINM2IA8QHQK5phUhDgeT4EV95thdQachDqaoSMwU19pgqhVbBoHiKJPqb7iQasSi1qiTQgFSMjAdjUEPpqjQv9JYyEb8jyZDRMyhSFUjfcmK1Udzawi5Jqt/HmQ4x7QTxAMKa11Ygoi0w5/ENcT6gK+ZsTEdIU7jwZZyuFJisgnczSmEDiEECwi1TrOcakV9sFslSmeJd5WhnJvDTPXeYmyVBTJZko6RzRGTLfeJLe3mAz3zsJy0vWI7d+Zehd/wB/mLLg1vVd4zZVskD8QxpVkEgUo8d5LDd9PyIfqaSwdQbHMFSgx6mS67SIBrUqNxZu5CrJZIsXyZCyvkN0L3BPiFlZSwA32/aELYKQo9PY8EjvDx4CoIbxzCXRiYMzWewlPnJN8le8pUzdOVwqbIq6Hc/MHEpa6+4UbPjvDZ2Om1Bvv3gZGUMVS9X5g0bsV9nbuZRbhVU6a5PMir7C78k8mRBpcC7QgXJiapPupiTfiXkBABVLA7iFkC5MjafavH6S0IRCqjZublxdLxsPcaZbkQepqKvqr+3xGWMa6aDDzUpUVQNJokVxJhpNMHsA/rL1qFYsLN3GohGxayTtvwZXpe+3pWB32jAonWx7E7wsmPSASQ1+DHZEV2Ht0k7Wf7otXCIFFgHna6jAClRio/eDd/EpHINcn47SFfdqHfmGuoWQdxIkD6lrYFdpBlyKpUklW32loFYGrH+0Gz7r+6F0SZGAqjphO5Le1Bv2O8Eb6bNDuP8AmWFOz0SO5qE0n7WoR+JtophqA2qtpEajR5nbm67c9a2qY1WmZGjQZptpRo5WmRTHI0o0gwgYlWjAZQRi3W4wSEQOd1WDUNuZj9N1BAN6Z2HWc/Pj9Nyy99jOffP5Z7m+WQklftquZGPtALGuCKjMp1LsN/gwlpsdFNz3PNzk4spYKTuZzOsN9Q07RxtbArYA/M5/V9HlyZ2daN9uJv4/F8t/Hcvk/wCkNq6Zl8NNy8zB9MxZcDOuRSAd50RzOtrtK1YroVNmPtcx4JtxxCnKYwQFhiaZFLgywZFLzreM/ieE+o/U8gyvhxjTpJBJnv23WeB/iTpP5f6pkKihk98STWerkcr3OSzG/JMEqaB8wlahpbYXZhM4ot34A8To56QdpUs7yQipJckCpJckKkkkkDT0y+25uxiZcCkYxNmPgSPb8cyHY1s3By/dG4+IvKPdcjszNsdxCRgeP2hMtiLZCJWPTUh9sB2s1IjVjsxYNkyNaNBvBzms1fAjE+4RHUH/AMQ0lc/l/wCWjEZqSYsRmvHI854lGWplNKjr/wAP9cMXUDpn21n2H58TsfWVD/T8jEC8Y1b+O88Tk1Ah0co6mww5Bnb+mfxGmTEek+rn2uCvrgbEH/UP+ZueZjl17c0JifICPajcVCP9I0dVDgiYunPp5c3TB/UTGxCsDYYA8zQG1e07A9zPJ1PrcZ0IofG8J2OHKDsQwqRELAEe4j54kKjYE2RwZk0bOclECv1k1AAdt/2lnKWVEoDTf6wGrVzKaJz7q3IhbNjKUCDxfIgZGBN6dxuSTBV7UigZNFqt2O48i7lgf0zqrbtxcjZCMfa222gqSStna+8IPGV0k7A8xRxsTZazzUqqYjxGOdRDXV+BIJjybWux8ykyEjbg9zATJ6dbapPULAf0wKO0sQ5tkLc2LB/4gEiy2j437QkB4234i2OjIQ90fEKIswoKLJ3BjfVDYwpWiouJC0wIOwUQ79wBArgmIb4CWsKBzfaQgtRNEHtxKRff3Kg1+THgHBq9UgtzQHEoDWRkZf8A5leoNQJMW2xY17eJRWmI8QhhLUbF9pY0st8G6idZZRq2FxuJVVgx+yr28wacDWRFNauCCOxEDJiAvTsfESMhOTVyQfdCdgQSCPce/aFlN2NVvt2gum5XTbc3Foa3qvMaLDatXMhugXDqX27mv2laHHbbizCGX0wK4PfxK9S9gdiaFjiFRNms79rqWoAJLMAb5JNSDLS6CLN+ZG0n2k0BA6aYgoh2BCMRkap3dBM8S+Sot8sQ+SFNbJEPlgFrlEHmS1NQ6m3lqrAbbxmNk0srqQeVMLIaF0KrtMXpnQnUTS77XtGhfUQsKoDcHtM5GtNhZ+DdS2Jxil2J5Ex/psXRYkKCxPaGNGgArYHO0mAlbYGmqgb2lZAysdQ1gnc3LiJk0hbU8n9pMbAqW0nSO/aA6sV5r4kdGbBRal8GXFw3F05dNX9pvc9oBwKH23PF3AANAF3ryBtNRRxgOpldjsBXaMMZcmMtankCyYAX2EfFx2LA72SK/wCZCwKkEtqG252qMMI1srUOfPiHrvtXyBDtNRB01zzFkirHb52jE+sGGdhpLMwvYHtK4JBIBHAgFiFDKNyYYx6wpO5I4J5kpi1di1Hb4HAluCbvY9oQxekilwDq303vBJOsuxAB2rxCYBixU+2yJarSaWu/PiGNgWY/g9jCyOdY92xA3IjMMD9u2ogDfaRXbILY7+TKyYmKk3Z7V2i1x5FYckdxJhgsj3yxOnffvCD/AHWL8d4CgKzBzsdr5lBgr2LNwYMEs9AgE8mEG9PKwHI2P/MDKSGB42lK6AhdJN8C9rkww3QiCwb7UZa48YZi/C8kn/aCCW1AtSnbnaVlWyo/t583NJhirrcriCtkYarbiCwcZCuVTY254gEOSBXB2jTjZvco91bymEtQf3b/AKQMi/3d7/xHe7zuNrlbkMrbiSbFni6XjyTSjXMWRSnv7d43FkudZddpdbQYatEI0YDNNNKNHAzKrRyNKNCy4tTGAwimFzNnTUCJpMW4uSq5GYBbGn9YJJsWu00dWnfgCZ99YN7eDOHUyuXUxYzUAKA+YZNrfA+ItUKqxfjmhLSgArnjbaRhBkogWSDHpEIo3IAI7XH4dzOnDrxWzCJrxzNiFTUk6tnLDEBYUqLJkBgy7kUY3E8z/GXTX0+LqFG6NpP4M9KJg+u4P5j6XnTk6bH5G8RK+dhh3EjadO3MEyTblipJckKqSSSUSSSSBJaC2AlSxsZFbcTDia8ZFTkc96MsNkU2GMO/Py47yili2NmoHR5jmwe4bjaF/dI9MuzYoeDD0gqZTcwidOMmFIY0KgpzKJswlhk/EN5kzm+of8zZhnOYk5GJ8yVz+a+JGnEZsxmYcRmzEZHBqSW0FIbDaVGfLuOamQtexH7za1dxYjG6HJmx4MuFNQZAG34I28zXLn2zfT8SrlyPXtVDYMMAswO9Dc1Hdbp6Hol6ZSDkfdyJj6fJk9O1qia3nP5Zs1g83ut0PgSawuxB2lAkrZB3MNsi5DuCCfE4IsHV/d3sXF3pYEntvDGjte3Mt/T9tGuBUGaUMw1jV+0IsCpKjY8SyoJHtBriUqlmI4jwuByMxq9gIxHVV0sbPYQXGpQo93zBXHvXmPAtGJbbudyY8soFAXtzEem5u99+0Y+y7H3X2hMAaO1gExikhbU8xeRC5JAoVt+YaKU91334jwDX3kje62qDkHqqD/fxUB3b2v8AbW3zIGB1lD/mVTGyUPaAQNvzBVSVtvyE7wsRQqSTXz3EoOCrP3rc3IhmHIqt7mAcDgcLByOj6eau7ghNQYqNvj/eXQCA7fjxGiMKVjtR4MFjSjuQKuHottJ2B5HiAb1FDRPFwmKJVzXcdwIRaiVA2qxt3hDHp5OkX4hKq5CwXY1QNQYzL7Rfcy62YAWLjhjUBhfAPMAYjd1uBW0q4IIMQJ7d/Mh2YA0STf4lagSCRTAAGHoBW/PPcyYYDIfU5vjtF41IYhmre+ZoOP0xs1kja4t8elvbue9SILIoRQVNHzE6jZGi42tRonYdvEpkINrKOr6kz5ngPkqJd9U6u5btvBALS9PJg+FAJY8TN6YtMQArR2PkyggYH3Rdt9hIu7qNVWTGfU232/Ex5rGoyEOpra+0F2IDUPtO5HAhNkZ6XcCQE4yUbaxdSIWjNZVRbV+0IaSLdrMIKptgdv8AT5kRVOQAAiu0sakAmWz7v0AEYczMASAAO9SemGttgoFADmLOMn2pQ+T2lMMGQZLH2iWFtq0tZ78zOcTLY1X83G68iqVxnbnaX2vk9SmK7DCidqoQW6nXXtAa9iTe0UczvQI01zAp73AFwb+mv1GchRTG963hOMbr6ZUBrs1sRMyKEbUBR7sNpZDNRU2bqrqF+xgxrvRBHkyKq5HpgTtuCeJnfIaCgmvkwkVl1afFH4k1n7LpNZGxI43jQFsHkjfmIC3q+TzCLajyT2qFlMKbK5fTr2IgOdtJ3PnvJkcha5/94oOw5Cgj94NM03j0f2w6K1TA0O8zeo7WAK8/McofYVZIveRENstsOeCJQLDTqFeblhmLHSNufxABvdgb35kxZVrjZ6FgVublMjICWbdfEYtgjUPaTyJMzKi0uplJ3sbTWKWGKnf3CX62NF1tsx244kCuG1hbA7wMgxZTpfUD3IMJhjVk0bgiu3eWiqiaySw8dgYnHgCqAr6h2vtGIlKQx1E+e0YYH1QRQNsYSZnTSA1C7BHmWmBd2K242rfeCVIyAFlhcMZkfIxTZSbrx8Stbf2izAOJWb7r+IY/8xWU6SNzcGF6hZRxZYxTf03Nfbe02dQ/qUUQMasnj9IhQc5GtWB8GWXFngeLJc0hpzjeJ9JNjzNOPLtOjpK2K0YrTOrXGBpVa1eMDTGrR6NKjRBIkVpfMKy58epSJgyH07s/pOs62Jh6jEdQInPqM9TYxrlZjbbfAEitqJ1WILow1VRrtCUaVUkbjt8Tk4moSF0niHhvWTdre0zKXRQOT2qasSaRdzfPtrmtuKakmTEZqSdnU9TDqLWNB2lA1JCqCZFEIGddeNh5FQ1lPxA+YdRj9LqMmP8A0sR/mLm/62gx/VuoXj33++8w1NueKkl1JUpipJdSVIKkl1KgxJJLErVAuWHKnaDZMlQm/ptxOSuvC2lu4hr1hU1kWvkTCjFDYNTTa5lPmHfnu2eHR9RciKyG5Wc+1ROMmR8bexjzOiXZlTVzUjrx8v2XDEAGWh3h0jVj2Qn4nOYe6dEg+g9c1ML7hfjaHn+e/wDqQWObMRmPGZpxmZYbMZjjuJnxmPB2lCX7xuD6ovT9IECM+QXsOOYDiKHSvsQAqsbs/wD7+Y3HPtkZs/U5i+U7sbO062Loin0o5/cvuAQefJl9N03Q4sifzGb1ByQooD8+Yz6j9SXqVXHgWkXYLVADxUnfUxzY3ytf3WPmClG/HNiUxXIACQhrc+YajQulv8f8TzwBk2X2+ZSuSApTjeMxacjFAPcdwIQxFjVg770RAEMq4yG+66sQdQWyODsTCfG2PZwDXe4IUMv55kUIJ2s6lrkS1ZQxPaUUGNSy6rlqGYUVrvYEIMNfu1b/ACZKVm3J/SDjxKSWZgE4IJlZAAfaxKk7VyIFg6faLJhMw1fnejBoFuaNd5FTcWpK9oUXpq1HejyYRxqEIWgxsnaUHW9IPxUohl1qKJ8QKQU1bVLoXpQ6fzuJTP6YAsEHx2hoFYhjt+IQwD+mcQNLW5iGxEupB27gQxkK8sCL7SzkDtf9vjzKKxsAPjzLRGDb2QTxUjCyo2G3A4l749tj+kIjmj2FQ041AmviA4bMGZiPkylZgpFgr+v+JNBOSDuKvvL9UBiB9xgFizqu/wAXGBAFIO996jViEqyAne94V6SeN+JmcAPybG+0JWFagAT4jUMcH7u5MAP2I3viMxuT7av4g8MCRR712hMCxViCdjVXLGprKgE/mCayUCNpAgugLv8AxAtnLGURvzUvSoonY1xISL4/Wa3XTVf2/rKFKTttz+JGfVTcDipYBYfHiZxnBFfUN2NtrjRl0L6ZIKjgETNpIb3GwDtXaCxtt2AI8y+VavUxl9ThrA7mIyZAze1aHeQMOLu+YxQCoKaQdVbwYWmRBqWuO/eGUBIKZQSf9WxlHAws+0gbkBoNgAMNt4MNCPjRiKobXY/2gEMwFsPwZfquyhautxcMCyLNVyIPBDYmvT3/ADK9NlNE0eI07NqBs/EsH2lQSBzQiRVBGog3YG1Qdx9x3l+o10rV524kyMBxvY5lZAXJrTv8iVqbGRpo3/iGmJylKLEWwy3QC0JBYFjTXAl4wDuCQJEsNut+QZNBIOwvxCxWogBBuT2gjUNVn9oQQ6qJ/aMyLVUboQYEP7RQ48CTG+h7oGuSZahdJIG/iWqHc5D7fIgT1tRb2pfOw2g+qLHqMaXgdpTkFiBv8wSrWPaDXO3EAlyAOG9QjvxcZlcBgVOod9ogKC9nYExjYyrDt32ggtbbXdeIbHGXL2PGk+IrIWVR2HBsROXUFJFGuJqB75GL6VPPiCVBckEDzB6dDndUBKlhYsbXLGAhylNq73tUZVFpCi1P/Mtd97D/ABBew98L2kRnGW0HG4uA5WGLGMo9q3VNvM+RFyuugaq4A/8AaHSsAX8/tCK2bxDfi4NCAVsix5gNjYXpe1rmOyA4iNbAgjsIG7Y9J2B/zHg1MYyaediOf+Jepz/71AYup9m4r9JSHJ3FhvEiaPNTKKUG5mUtjNNNBbUdVaaO4gOUyEgDcnYmWXFnWHYn2mgMDOYrlGqa8WS51dZdaxGo0QrXDU1CtSNHKZkRo9DKG1cVkSxUYDIRYkHHzoMbNd+7vA16QAFBPzOh1WAZEInHyplBoNRXuOZzscuuTtbHffcVJjLLlXkDjbgzOhK4xrN/mNOX3gVtd3J6ZdfCZrSYsB4mzGbnaOzQsYIpYwcSgoJlyjIohIx2lrBeB4T+J00/V3P+pQZx6ne/itf/APJKfOMf7mcOpqemLA7yWYVSqmk8q1GVqMKpVSJ5DZMlQql1BgKl1CqXULgQJIVSVC4GMS1XUPxBqPQ1jAPMNcwpMLEgma9UASyakduZORFtozCbIiOTNOFdxDpz5rfhAIII2IqJ6jpgqsV4O5HgxuNqqTPqpqFj4mO7Zjl/InquauxqPxmJYU5jUlco14zHqZlQzQhhRGBnyHMfeSP/AMYcBluhxM9emOilR+24+O8spTX3JjVBIJXsOONoIWm3Bri5xcizjfXwLJ5hDVpGrjmxGqtg0Ce4J2g+4nSD+vaZFKCGBx7FhRMFBkJJbUo4vzHe7bVuaq5MjjSCbFdpVZyj667d722jcRQIVGx+e0lj277HgiWoGrcbE7GT8igxLOLqGPtvXXkAwfuGk0K5kCgV3HiBNHc83sCZR0kMdNVVwnBXSBwd4qiWO+x232hDwUyKNyGgN/bTE1EqGDBSauH6JLcihz5lotTb3W47xr+1tVAk/P6QFHtHYS0xsxGnavIiGB06RT8HiMaiQqbVwTKJOyaSSCN5WRdLBTRYb7SiMpHgH8QAWUKvPkxwyexnKgkeRcQ+QNqHpBbNkeJMUd7nmr79pfDHUSRW3aUqAKTdX3EFDzZ2HzCYLUVJTVYPFSe9QdiRcNAurYgf8yivIVqF7gxhiA7sANm3BErUQvN71vKXXpAFGjsJAGbIRdbWb2jBbUeRZ4NdpSrVmvgXGDGUBoX5I7SqbTWr94wBTqwI2/5k1EarHNfpcsG/+2pCT7gfEhqktbAA81e8YAdQDWpPkSsjamBRQPmV6wvS914HMIrGAwotZHaMKeywdvESg033hBiwDAhR3mtUw0BQG9beIs0in/UeTCL6gBsT5EHWun5/EaBVWIHIPzCTGBdgn8ywwsMGjPUBAPbtGgVVFIYnajtKD2SwXYdjBNXZ/YwCDY7iTU/IzZ9w2ElHSRtz/iDS83Vy9S1ud408mVT6ibHMJzahU2/MVrBHN15gM/uA+O0aumlhxVgGpaqK+6yO0WcgUEd/Mqm0Wm/ckmNURAbUa3I7SwAMZIIvgQATpvv4EEAix34qWVDkZNJ5F95YIolhse0RpN7mttvEYobudpNVTkHuD/xGhlKkfb+IBXU1hR8wjhqmLk3/AJlVHRdJo+7tBXSCdb2QOBLGtbYdvErjfTzuNrl8AiTYbhR2AlasrZKAIU8XB7fdv8wgzE7GzUIh233B/eDpBW2yfMM6GB7GQY00ljtQ2AiWEDixqqH3am7fEt1yML5I4MpHUKbPJ4jGyJQOmz5Y/wDEfaKHHiZgSxthyK7eYTe21B0k+QCDByO5/uJB8SEArZ3rxL9k0LZizU6KAPAi9RLAFST5vmNr437CCASSSTQ3ktXR6QWBZu35gM9L7AAaotXMgBYBRyN6kVSWbi+28iFswsbn5FS1YnYGx/mM33DCh8wdDGhY/MgB8ikU/wC8YpUjb/MH0rJ2seZfpEDdQPB8yg2PupRQ/wB5EYURwTzKBbgjceO0vGb2Y+8drq5YKNbgAk+RFhb7b8cxhFNWk/kGFj0ktvzIhT41b2g3QFWbMVviejxHNqRtqMFl1kd9qP5m5calw3FkuaVa5zQxxtV2PM14slzbrLrUpj0aZkNiNQ1KrUGhgxKNGAygnWxOd1nT2NQ5nTEXkSwZmw9vPlV7njm5ZRQQY/q8Hp5CQuxNkxJU1qsUO051xsyulhPtE2YphwcCbcc6x1jUkaIlI1ZoFKMKoJkBLKc7SKYOTiFeP/ivfr0//D/mcKp2v4mJb6lsCQEA/wB5x/yDNT0ngNSqhmVKYGpKhSUfEGAqXULSf/5hLjLMBdk8AC5NJzpdSVOp1H0fL03R4+oy7azRXuPFzIelse1oll9L1zefFZjtCUXI2M4z7hLDQkFQHEsCVsN5RaG/Q9XiQbwAYQhZTEFmasQ3mVJqxbLDtw0BppYWoB7jYTJjO4mvU2ptRsACvicvkcv5HqOd1C6chkxze3RHqdwavxNOH6Ku2pzN8y2PPz1HPQR6Tpr9Hxf6mjB9Ix9nYTX1rX3jmCC42nW/6R4yf4ic/wBLzILsEfEz1zcTqyxziU1alc1xRlHI11RP6QXx6XYURXmWNQXUTVj/ADPO5CYlVUHkjcSwtJqHbtFkXuTv2hlyGFVVUbkAsVbm68eISkE/Zx2guxLUqnT+JaMBvvf+8BiD/V+0hBYAJV3sBBfJq3r3VL0HT2BG4IhQ5XfXTH3ePElabLEV48wNRQ3sb7QsjUtEUfEGiVgwO2w48w10MfbttxFKbTyfntKJfa+B3HMgeVAsfvvvB0gLSWIoPqIs/qRC12COT4lDNKVqYbCHYdPYTsIvgCxtDCFltRQ/MQBeQGl3JHMpkB+w2/z/AMSaip0k0RLbHarkujfF8RoWq5TVfrcNkpbK7/MIuNAbfipGAazuBxBAEB1G7AjxCCLS2QTzxtUlFD21HxK0uApvg+JVXkIAJ47V+ZNKC99uDcbWN0Ht9x2ojb8iAyK9WwIHeEWioxtRp094t2YBgW35qGgXfYgSiVL7c8kyagV10t2CwuELTY2R/wAyw4BI7yi1cg6rqpFTISUsUBxRER6TD3KCb58CaUfkAURvCDFlrbeU8FY9RxE8HaQhhpva+wEJwbsVuPMoGxpfb58QiHDoY6ue0gxDSfH+8Lgb18XALXkCi68GVVMrqfbxXMDFiskE/O8NnbmviEAWXgfjzKE5AVoKl/4jfX4TRpCgSMLYg2pG0nBJG/i5PSooTL7nNG/PaR1UjUPt8CVqXVYH6QhkFEVuYPCghK0pXYed4Awht7toxRp3DCpEJGx2vggyVMK9IEUb25l+kunkWu0dp0nYyji1I1na9oAnDqFgWfMXRAIYVp8b3DGvG1Xf/EW2Ry9VXaXBGoe4LvKXW+6g38iN1Npph7vxADszUbLfEASX0rrAO1moYYBAKP794xF0k66scyLob29/xM4F2QCQartcvA1dzt37S/S1k0ePEiqVvivEA/UI1aj7eDtcA6iO13zKvWfnvL4HNkeJVCdr23lIVvxDcE0V5MsYyRYIFb7iETQDpF18yswYLSMtHaQ4yQCLAkbCxIAda+ZVL0qynUR+nNwgKUbfBvtFvhbH8+d9oa6lOkWQws3CKQOu7NtGBrHGw/zBBJDBlscyyjbAb7du0nhEDENYBYyBzqAK7ealge33bfHmCTQocDvCo3vbZtJ71JsLAbUfI7yuCaBJ8yFSCCNqkQRyFR57QSbrej4lqhoUwJ7iUSASCBfxAjagvtb8yvUZrB3WquEhX7im9dpHJ7CUXp0769zDGQID76H4gWyrb8nvIrIrUwvxc1KurWiGYZK/AMFcQVgfUDGthxJkK6bC78mLGRiDY4ktNOVHDkt4NQQzBQBjIJ5aCMjAe7mWMtuL2HxGpoNGpiK25lY2ZGpto0ZSrEg/iBq9UNq2rgxz1jXPWNeJ7mlDOZiyaTRm3Hk2neeXaeWxDGrM6NcehlDVhEWIAhgwM3U4BkQipyX1KxRidQ32nfYXOf1vTaveuxE59RnrnQdNugJ5m/HOf0d6AG5m5JuEaUjV2iUjlmlHBMIwTIqxF5TGAxWc0pMlHmevZm+oZK+BOe6ZHJZqC/A3m7O2rOSNizXZlOdQCk0Jz+zluVy8iMqEi75FeJmLub525nYKB0YONhsIpOlxLZ308V2lnc/LX3rk+oxur2lgs3mdH+VVb4IJuzN/R/RFzFcvUHRj8dzNfeRvj7d3I4/R9Fm6zqFw41onck8AeZ636d9H6foadV15f9bf8TXgxdN02PThQKPNRhZe083yfLb4j6PxfDOZt9k9fgPVdFlwEbsPb+e08gisX0BTquqA3ntQwMQnSY06nI+JKZzqJH/7tOn8frbjl/L58Tp55PpfV5P/AECAf9RAhN/DmZt9Kqfhp6zDg1A6XSx25jT0rXsw48T2TmPnW2e3hM/0LrMQJVCw+N5zcmJ8Rp1K/mfSWwOFHBPxOd1307F1QIyJpfs1f/txeVnX7eFG0IGdX6x9IfpiMuFCcZHuAHB/9pyRztMOvo1THh6WTpei6nqP/KwZH/C3O10X8L9Vnps7LhXwdzLjpO5GLpMGTOfYLoXG5sT4T7w253udzrPpmP6fgx+ldDYk8mIx9Wur08psTn1ztavx8/LN0H09dQ3a52MWFDtcxqEO+JsZ+DsYxFcnmvibnX1hP4n7roL06V/8wv5ZfkTPjfKg2bbwY0dSR96ftLPl5rl1/H6no0dKOzGW3TtpO4Mi51bgxqZAZvXnvN5uV5v6n0eT1LTHY7zkPibG/vU8bXPY9algkTi9ZhGXGbE8vyc+Xfn4Z1zscQlwRtuOIaM2qmQ6vPIEMLpvbYSWjURsTtOLz3wogaudgb2kAvHpVue5k9yHTQ3G9whjQZQdR0Gga3IlC1Uml2uvulatNDXwOw3jcZ0ZWriiAa/zCAXO1VoBq2uUZxq57EyE25qyNuY/JS2PBrbvFjSSSORtCYsBV+3YfMXpJJ1HftC0v4r5uVoIBNXvvv3+JKDJQLtz+ZNSepdduwgEirO0iZRZbTRqrkXTTZcAbKZFNbE/NdoAIrVqvejCcrqDLz+JQYcNViWXW9NUp2NDjwYg393c/MgBYnt332kNHWldLGx5HEPG3pWFPPIgHhU1agd4JBbdf3gPALsFugNpCzKTtTXdxQWwdTGxttIin3DVcBoBRgD3rcdpDQb3bC994NMwJ1964kcEEKDR+ZQVe3/sH+JMgU0b2+ILDW5DA/pBGke0Lv5MII4zqUgWCJKKk7jfbeVq4ANf8SEgElTY255kQWivbztzdGpFWgdL18EWYOQ6k3NjiVqYqNPEaCGogUdvPiFkKsdlU/BitR0hSava7k5ociNFXYsmoWOgxv8AYxYRgbA795bayewPxGVbpgsgnsJPU01UWCQlH/8AiEE9pZW2jyeVZC5JBElsO1/MskCmJvzBVje1QVa5Bqs7jxDZgWGkVZ7QRRJLD9pQcD/gwDKgXvYuUAAfYbqRaC3yTvKA91jYGFE2Vl2avzGowylV+1fMyZBYo1Vw0WgtHepVadw5HJ4md9Pq7dpDenki+d4CYqFnf4jQZJZOaPcyA0pI+8CUi76StLcgWyxIIX/eGQljYHHm4z1ADtsYs3k306fFSDF/TofdIG+vueATAJ1ef/eAE0jej8wchYi02C95ZA8PpB2N+ZVjkUYp8jBkUbahZPiLLspG/wB3aMNalyU52JA2FRgzAo61sZmVjQre/MdhCPju973gUHIagf0hHLVkVZ2qKyLTbcXJQ/t/eASsSfNmQowNgk2fEWqsl6tj8RhD1sYPaUDq1X8V5kT2+3VR7mAWarIJlJkHJEmoPWxeqs/MIMMgJJ077iCHo+bGxktare/Eqww/aFA+N4DFdIJDauJZ0kaidRi2ynVttfaF9LYnSztwg2EzZS1gCySZrPHu3vtKZlC2FAr4lQlWKt/UljIWPtIvtcY5snfnyIsqNqWz5Mz4FBtRo3Y7Qgw77SgNz5k5FnauTCC2YaSd5R9tj/IlG1b9eYY0sPzASdQJJNVxKxAuGoXe9xpp1O91wRCUHHiIC7t3lCgrFtFHbv2jGFJVwiTQ3F94pySjENv5hVvsBH9PksTMGLLvsSNoS+3e5vm54b56y46mNppRpzsOSxzNeNp2dWwGGDEK0am8A5TKGFQgJJFc/wBMYsxAFA7zRjMHqxWVfxJjiMtSR6zOkenEoZKMuUYVBMvXNpwOR4M1iYPqhrpm+dpL6SvOKvu5FVvcjI5JINjuITHjVt4qRWClt/0nmcQAsdv2PeTSdieOeYTuPuO3gS8bL6wJNKe1SoZhwjNlVnI0LuaH+J23z9MyoK0sTVg1X5E4dnG52oGGcmqyamvtJMdOfk659OtlIVWKuGSuR2PzF5es0gDCVY3RJmDGwZwpYhW53jsnTANqw1XNXvf6xxxL5j6Xw/N18nLpo+rGNY0vW9cQWzjSF1UKszn4j1OsDICF8k9vzDI9LIbfSG4VxOn0kux38de23HlKMGVrnYxZBkRWE84uHIBqxkMh4ozq9Bn0oFyWD2nXi5XD+T8X252Nj7XFuFyAhhGE2D3ijs07Pl5YzZE9EF2NqJkZugS8rdGhIF7JN/Vr6nTZFHJBnB6PqNWTTe47Tj8lvN2PT8Xxz5Ofbr4fq3SY8Q1AJyQAI3F9X6cYgS1MbsDacX6hhxlQ+mj3riYVOjvseLnH+yuXfF46yut9T+rDqcJxotg0QZgw5UyCsmxHDVEFC+1d9qj8fT2wJb9JJ1bXT4erLk9NDYdWP2jV8rvCwLkX+4y8a6Bsd5pR2I9wudc2PqT0PFlyAdyP3jvUY9pnfDdNRB+DRh42fYepZ8ON5ifF51PrPbVgajuZtUd5zhq71DQsm4Yg/E7SWPP8vw/fy6GVdSTlZ8RDETYOsYCmF/iLyZcbmxYP4nPuysfF8fXFyvOdZi9PPamriQiCzsWHYGdL6hh1qa/InMD6WtxR/E43nHl+fj69GUhIY2Se57S9I2/03QMQcnuJXZbuuYZJyJ7gQB4mHESqQSxrzCAAxNW/EWEsElroceZEYPWmyY9CMQcfj3QywHA9x+JaW4oCr3N9qkWgwAr5MJgSaIHDDt2kDgqQRZ52luoau5uosbGkBBBgTTqv3c9jKZFoKD87R5RdgKv4gPioWAQefiJEJKaKKiwZYvTSqP15MYFfQvusfMoAigSBLgqzy2x4rxBLF342qEcZAFrfa5GXV4A+e0KgZAhG9AQEN7oLEYyrp53HaVpVqq1HxJjIRZ/BPaMVxdE0tSKQhIG9eYGRgN+RVbxVQZLsgbXx8Ri6TkP+Iri/bYr/ADCx7spI0le97QHuQuMsdyQK3iSSb9tGoWTUQwU2BvzFoz+f3g/PgQQsCGJB+d5PTXGtXUMH3WR2HERldqofb3uJA04yL0t91ESwyoB7Qf1lvkCY1eq24gsRpDabHnxKICX8EeITFlF0P/aQFQQ1V2MHWCS2xHAuQQOKO4lCj353uRVAFVv5kbUFIUioNEa3o3K1JqCsDBTX918SwS40hb+YN0YVDtwJDhCix3g6aoGMPpg7nf4MrQAA6kcHvFMqj9IRFNeoymFC+ZGbEujbf4hJlAxkb/AlDVp43kLj+4Wex8TUkVC6g7qRfO0AgUdzfYwvU1VQ1VKDAmz2FVJWdGoLKALrxDI7A7DxABsaU8RZZtwBUYaaSdQu7J7wHLajV0IGp/VCAUDySJTNuAd/MmIv1DfO0mujQG5kJSiOPMJN2vlQO8AWdgt+DKXOQDtdm5S4ve29iGuP2mhuTKvkZdCtkWYIAyEMQLgMOABuIShq2FsYF6kW9r+RLDBiNq+PMAYXUWSKjPT4PO0KrUOL7ywqqCSbbmoXtdvt37wG3JrzAJU1i96HMJgWsrsAKgKzIWA7+ZQ1m/dQvaBKLLRHHeHoGkcE8cQGY6iOwhrlvUSKIHEKDDkAJ1UGXkQf6Ztl48eYRRW/7bgDpmLAahUiJ6YUUpscgwjandQfHxIuGuW3rgGHpBA13pG1jeVYHRWMNtRNbyqIUrxvDdmNjkL/ALSnF7/PeKUt1KU1girlruprnnnaVV/dse4MIA6RY/WTADAkbbQtLItmyDtYkA9yhTv/ALS2ZyxUXR4ERFFBWxJB+IApSPd8xh1A2fG8hGOhffbbmAtWJNKNpZ12GUGHi0FjVAUZHbgL+PxGilujXPiFixggjkNAUsDZG/mELNEA/iJQ1Pp75QdG4G20DL0WdALxsK+J0Oj+oJhxjGRQHeOz5F6ke3NXxPROJYOMmrEwvibsT3UMdGMibmyOKmZNSZShFVLlnh046/DpIdo7G0z4waFxgNGV0awQRKMWjw7sQM/VG2QyY5fUr7VPzKxyDQkekQkekoYJJQlwIZyPrrlenFd2nWM431skqijm5nr0zfTjJretuDKOoNpI/MINTkfHAkcl032vjacMcQBtSH2k0ealM4A23uMK6k32PYXKZFCgItxgJmLDUTueN5V6UJPPbaUisBdUR+0Nh7VIHO8EgsVadbDbz5mnGXyDUm9mqB4g9P0rdSwAB0+OLnYwdEuBAEAU+QP/AHnbnnI+l8XxWczGLH0T5GHqtQ5obmO6j01VEzrrKcHTe03aiVsEGuQZWTH6gGtdjXu8TtJkern/AM+2XET6IGPEQvNXRjNeRCoDG/kf8zQiKnANb2Ip8gCVdHiak/bXssa9RZmZd9iGuMw9XZC5dj2aqBmDLnyY28/ETl60uun068zP2k9MfJ8U6nl3XbYzz74Di+sqVHsyWT8GOwfUGRdLe9fzuIz+bwF9YDF6oX2mOu51Hm4+Hrjr/AdaPU1JdbCYyoKAtxDydRbEjkxTtuK55nHqeGP5c8yrCsoBBvkzZiA51UfmIxYyTZ4Peb8XTggHma45T+PxfdUpWwDRMeljcix8Sx06V7hcbjxlKrcTtNfR8SLRb3U/oYz01I3Wj8iMVVPaWRXE3JWLSGxkcRZLDmPJgneY6ajPuTD0mOTEOe8XnOha7zGOe7cjNmAInLzKnqED7u9idJyWBA5nP6rG6+7TtJ8k8OH8rnxrMuXQ2oAarvcQ0L7CuTRiHzaSFP8AtJizayFb23PO+bp2sIws0eJAw06hdjt4lMyqaItb5MrYX3HeoQSm1AViCdwfEr1GF255q6gaRjajd8cxhPs/z+IVNRFNsT5HeQtdgMB3kIU6QwN+YHpLrteZAYDH/eV6jnkkjjmL16O52kLsRV8+O8voaNQCFQu7D9jBc3udvxtA1kqfA2kU+5e9fEaotiBvsf8AeWVsWbHgQDQA9lm+RD3PtJO+5EuoTlB1e0km/EMeqMfci4esk72QBLDawd6o8CXQoorYnuwT3HmZ2xuB3YXXiay6C7BIPaMRxR99UP7hBWVUyLiYE0b2HxKbI6opZeeQOZpyhkCsF9p/uU2JPbkxkMdxuBCYQMrYwD+n5EtHV2oC/O8MenV6aA5Bg5MZDE4yB81J4QWK1Gg2Cdh+IftSwaMSFdPdtvyPEaVOQWbFeOIVYOpX1gVQF38xQvIzHdRd1LC7FTvZvmC4cGr2BlP9MC3iK2B/xAZUACqtsOTJjZiDfA7w8h0r/TsX3kRTqW7hRIVsBTx/vA9UEXuJAxrgg+ZIBJZWKniOTSEGk0ZXtdP+6JIbtvKemnK/9MVRMS2VdOnue8GyRzvCXCLLNzBv5CWZVIHuivWJHfbtNGm+9DxBbCmu+PmXwJjysyHUN+wh/wBv2yY8RZh7r28SMwQ77+DFxaEGtl4l40BseeSZDpO4P5kfJQC3dRrJ6YgKZGBrtEs7Kx1cSseTSxbztGovqhvA7yapI1M3tIYdiIIRrC6a+TNOHKuPVSKRxuJRyKxrRV+ODL4XGTJa5aALAnY+YeT+kqqovVuTGHT2NEGEjIW32HxEovo3GPKNY9ve4BYHM7JYUk/tHdSgcKU488TJlAVxsZCrUgNbcGNHkNUzOSO0J2OkQhwLswUAQk+7TbAnmZ8ZYNQbtHB3Qm6u+YFtkogbg/MHEHdqUFmJ4EvJ/UNnetoWsLhOg0x2JvmTAh/bkKnn/mMQ/oRsZBou9PHeMyKNPJF7yrhLEF9vthqupd/uvf8AEEIQxCi4QGkAncnaQLP3V2ENHortX4llLwlwK08/MUu7bfoZMDC5PGxEcciYsfuXk7ETL7iSe4hqSyrdmWGiZveQeDC1KzG+B2i6WjZ3J5l6rBI2rbaVFqoLE7VLIUkAChDx6Sp5rx8xeq9gaqT0AOFg9p2FVDRDq9zVU0Yvu+e9ReQqchIFVdgyKAqSxANi+fMA4q4r8Q01ICa2+e8ge+Vo3vAQykPS/wCIRBDUQbhB0I2HIhJpdgP7rlFA6VoDfvLU0pAF2JbodRO3NUO0LToslgSRQuQCNBKgqLFE/mUMbFrBNcmoYRWA1OFI/aUS2NSAQb8G5qWwMx5SmQCzc0KEbN6jHaYS+ptW23maURsuL28nsJ2+PrblGnHn9V9GNSfmdDH0WV1vTX5nO+nK2HqNJnfydSuHGCdz2E9P1lanVjOn07IeWAjl6Ary0Bfqi/6I/D1+PIab2/mPrF+1ZPqHTen02q+CJix8Tq/U3R+ibSwJsf7zlYpz6mXw3zdaEjlikjVmVMEsyCUTCqJnE+rOBnVTvYnaJnnvq7H+c2F0KmO/THXpj02SRdnaVpcpbbMN5Ayksp/eQk72SQNqE5OeKYsCAWsc7CUx0kV33M3dN9Oy9QASuhe+qdLB9K6fEBrByHyeJfq7cfx++nARXyvpRWY+J1Oh+m5WIOf2jmj3/SddETGKxoqj4FS235m+eZL5evj+LJdtDpdRWlSvxtALov8AqQwwxU8yHJfaeiXl6lPVrRo/7w3ygCr2PMSTqazFZ3AYgGPssm0WXPX2n9ply5dfJjcKh0yuRYVTQ+ZzSWd9K8ntJba1Ouds/Q8mS9m3+ZjylgdtxNL4XxNWZlUSsvU4OnNdOA233Hepj6ud+aXxz5ZVx5FXW3sX/ugHMT3ic2ZnYszFoKHVsu8mMzfy042LNNmPEXYGtoHSdNZBM7GDpwANo6zMO/jncmh6fFQAI2moYUPG0NUAEmn9Jeesb55+qhjdeGv8wxY5H7SAkS7m/vFGDLUargiMxGmj7ax14gHQgXKTHe54mz01ZYpl0d4cP79mT2U5CrZnPy5Gdtt5tdPUNHiHjxY07CRv4/HmsnTdMxOoiF1nSg4yK2m7VtsIrqASnO8nXlj5e99vKZcRxuyVe9xeyrQo/wDE09cK6ojkd4iwbX/PmeW+3zb7C1uN+L5kxh6BU0LreWKIB1frIo5AO0moHIQSD9xhueLNFhBUabsb3zCKIasmj5kNWRqo3x2h+nktdCnzxLLgbIAL2sjeACxYW243smaVTK5JbuO3/Es41AvTZNG5eN2phqutrHeV6uygbkCt4TUQsXIG/gxlWADa+AIBdRlGjajZ/wDiRWPqDuCYFZOPao3O+0JwfSVg2/g/EF2rY/vL1K4q6Aj0ADuSdQO5vaEgANdz3izpB+42P2hF2pQNxGoaERiQTZrtFBmRja7EVICBwSNpA4F1v5EaqlDlD5O0Y2IrpYkBjwJSub2/UQS7tte3NmTTwt0D/wB2/feVQoadjwL7wrfURp/eRFA3Yg/rAHKWCqKuDjdg1NuFP7Rh3J9135hpjV/e27cV5lh5CzWRt7fjmUVsd9PkbwtK6hpsb1KbDlC6kYae4MqwBwv7QhsHffxC3Y0RZqru5Wh3+6wO0FsdUQxuTQkgqpJNiWmXV7aIMsLqFgmMVEu9X6yRAamQd6MFLY/dRj9SsaJsDeLO6k7VKmKB3K9vMIMNRFnaUlBC3aWRZPYQCuuN5W7NRPMI0ie3dj/iKHt77wYYRVUxFSnBycCq8StVgkGu8IbkE896hSwSr6SOZTFWsf5hMw2/zAJUEDiAwDZfAhXSkCxXFQCCF5sS0JPEh6MqxfaorUNTGzt4hNlIVh3MqrXnnxFUagE+7ky1VQbJF+BFHjvIjjuN5dQ58m1Dg9pQVXonaIVjqN/b2JjwaQ6uBvEQORAOF4i+QQO8sdQb0kfvC16j71qjyIXYW4A21WfI7QBqdjR47Rz6W8S7RTY2NCCgtl2r8xiAewEbXvLAXSCd4JYhjxXaENLoS1oyk+NwIvMHHPBGxlO5VBRupbHUgvmoaLZmONgvJjcZCYAGHvrv4iQ3niGWJ9jdo0HmYNYI2qqBisZGJQOPFxj/AHbbeIsg1sbPkSalog4U2aNyLd1/aeYCoS1gX8RgFKtgV/mNEJU4dNcHmCHVW0htuDGKoBG23iIfEbZgtX4lDg2pfaaF8gyyoQbnfnaZlVwhrYCMVie17bkyKZifSSSd/EincseT4gaQSO1/4lDG6MQTYHiXA4uXcGwADzGZjQRdfa68mKK6Nj34gHKHVVIortHolG1FaAF1KSrG1bUIBTRuv+8v+qQDpAHmTPyUz/y2YAmiNzKIIrULEoWBbMCauGGP5viCf6BCmni/95QTUb5FRhVUAduPAlCnyKALJ4gwOHGRe2/zOj0rBUJZQPkczO+nC3pqdWT/APdptx49CY1YEkmzPR8XGXUUcnpdRW5JGwEY3VEntCyMqZydN2IpcBy5SfPaemisY3JPeP2HeG/RZcaggXMrkjZtpkOyteM73Ji4iAbEfjmOvbrx6aEjhFJGrI0MGUeIQgHaRQsdp5zrXvrsh38D5noXPtM8/wBWunMS4IazzMdsd+mHSwybqAvbtOn9PTGiB2A1GYsIUZk17qDc2P1ON3OlPaTe3IMzz1J5dv4/PO7XVx5QRGjJ83OPi6nRtdjkGNPWLpG/eds5s19D7cz8umchg+pMA6zv27Sz1mPSL5I7SZ+lnycVpbN7qlNmrvMB6gNpa4t84YczGsf2c/t0FzC7vjeZM2ayTcyeuzcA/pCOPI6/6ZvWvt9fLd03VonSm2ANm5yut+qAuPRFFe8FumxqC2R2/eKyJiQ7IATxL9nj65529WkdR1z9SdbElpnOZ/mp0kfGBVqD4BlK66SSY1veZ+XOx6nap1ui6cCrErG4ONXUb3vtN2J9rUWPiNjt8dlbenwgATWpoTn4+pHmaEzg95fpK7NWqXqiBkEMMh71J9Kz11OfZmsSahFk18/iCSDxJ9bCdS+jtdSDLRiBZO0cuM18wXPy2Ys4I8S293EQlqNxDbOiiyamteLv68XYYMZ8S/TPmpzc/wBWw4b99n8zBl+vZDYQUPJkvUjhfl6v5eh0ogt2nM+ofUsaqVxG2rtOHl67qOoBD5TR4AMWDpAN/vOXXyfpyvSZXLOzP3N2IAahsNxtGM39sCmBHu2nHdY1a0VHABlBSt7hgZb7ncd5Sk3upCjaQWAwHu90lqMlnda2uSiPgfBjDpKgNRA7VKgBkAO21iCxATwZNJLXtCONSLYxoVjOkgb0djCU+weQTZlgAULlpQBWBLGlg10OwlfY4ZQeNrjANgf8xeS9YrYj5g1Dl9xDLYMElQ4Xm9/0hkkner5MoKpbWST2qA1UVTqB1d6lhVOy2b+YACqKW7PNwrNkWB+ZQJwtV6hX5lLSkijXzDRydq3GxkIFfJ3gVoNe3e+xlgaKDU3eQuQlLYHPmBuzWB8GT8qbrViTtXgCA6XZAodiTIFCLYO/wYJckUP/AOIFti2NMSa2HEtEIGzHftKBI5au1jiHqTuxv4MihsE2u3mjLKMaC/qJTsqkewfmUMxNGvjiVFoGbUu48UIDUhF81v8AMaMhJ1NspgOQW+3UJFKxjSKbeMCI4AGQX4qQ0NjzFgVZ5Amj0s4tThb38w3x+nQG4ig5XL7o5smofjiNQBKgURW8t69MV5uxKYA/PmDpvcH7e0kT2K6HP4uUBZ37ygCw9x/SRUY7odvmAemvmQElrqUAwYk8wSx38we1uncELcWw+LrzDdCFGk/pczt6rHe6jFMxsbthp8CPAsc7GLQEKDW8sknc8yoJ60iue8IewbcnmKAbkQwaWmN3DWhyMzGgKlhC43aq7eZZOw23hEek35EX2m+VrjAFkbXBJDWl2buXZKnWeRdysY92w54g1WgBQ3eC6MUq6MeyaWKk2Rz4gndTdH4gYkbI6kVt5jFGitR37RxKqNxQ8S3T1QN9h2EphOvvKV9zqG0YOlHJcKO1bx3p403vcjmozUwkubXt8GRsmpbbt4hMqFTW7SioGPY0T2MY0oOGAFdoSuEstRWotDfaWFF/EiLZi7DStCEAFawbAlIqUTqJHiLJJbSg/wAwHhr3UX3l2buplOTRya+I71joG1fJkhBhWLhR3PENnB7bCZ2dqDKTcoMWAs0aJlWGvdUFIvxAQmuNuJXrEf3fEDK5VgE7dhEinLsxNfpJ6m47C6qKGcspGnnmU2QCiNqN1J6RoIbccwAhKw8WQFfPeQkGwOPMCXtXA8mQ5CovTtx+YLFNJ883B1f09v1l/CDUFjvsPMFlyDgWAdjcPHemxuDBBbVpO28iicEgALwaudHo8ATp/XyCiB7ZiHKKAeaaburyscaY8IBXv4nb45+UvsroMLZuqbIftG/5nR1gZCSInpz6WLSosn7jGuxegBQE9HEyBedGfqFYcVxNGIv07BmSX0zomTVkH4nT/p5k7GaC8XVY8oq6PiB1HSY8qnYA+YnP0JU68Wx8QMHV5MbaMo2kGTP0r4DvusLHN3WOuTpWI34mFBtMdOvHo9TGpFJGpMtmjiLcw4rJFReFfUzovYmM+s/Sv5vS2MAFYPRUeoBOwG8L6n9ZxYFONGt67TUzPLn37eWzYjjzNjLaSNjA0uHrG19oxnfOxykbE2SZXBIGw7TyX34TzFJpogmr3oiKssxG4AM0IgOz+1uLlabO23zGptA+UriVV3ImX1DVA7zSQCb7H/MU6K4AUUR45jafaoMp0nTsahIwJF2doCYHLjGgtqupADuG2jybdaU6gY60oDexPiU+QkkXve28Xj5OoQmUOx258S/atX5Or40Bb1AVcWOKgaA533YQyACPmCWBNqpHaZ+1Y+1U2ADcAeYCYicgFV/zNLIBkUeRvFYyA4IuPtTStYxGhwJox9WoIIPu+IJxozXVDuIv+Xp3bGfcRsfE39o9Hx/NeHUxth6nZhpfyNo3+Tyqfa9icJcGbC4C5LJ3s9p0Om+p9RiUjIuoAXc3z3njXr//AFR0V6fOO8YvT5jyYGL6riItgVjV+p4zjFt7jOv9h/8Aq5o06Z/Jj06bzvMY+r4wR+IC/V1Uuxs2aEl7iX+Ry6q4QsIgAeJyc/1gADRvMOX6zlJ0hd5L1HLr599Ox1XUlFNEUJ57r/qWR3ONWoeQYOfqM2VjrchfgTN6aM/2uDxZmL083XX2RAWssbHMmr20RtcZjXSK8ioS4gwINzkwoAemdttiINksbP8AiM0mgPntLGPcm6r4mRR2QkciRWLDn9Y3EV1fbfzKKKCVG683H4Sl48is5EMCzXC/MiYUGTwIWnSws73+kqLCA+B/xFlCrnfV5jXajVbylS61mjIYUzVlKg8CGhNDa723kJo8fvKL6SNqswJRJaxVS9rk9SgQQb+ZZPtDdu8CmRsle+q5EhxlG9rWD+sWcoZwo2rYXGsV3UHf/EuqA6ltSboSaWrc13jQTbbLvvRkYkruN+1QhN6W5BJ7yzkoGx3jdAAB2s/4ijiOn3C++0aKVi5J3q7jGyaqPcbfmTTpagNiLuVYLVVkxphyOrYyu1g3fmAaBsNXaWdFg1Vy2xK6kau8KWzg8Ux/G8WCNVnYX3jxjCA2NzxAa9trJP21ImF0aPZT4k9wHFAcGOIBBWvkERWplbSRt+JVwoZWAo8cQ0Z7NLxztGFUayGsVvGL6en5AFweixrC01EEyGxVby2Smu/aeIJ38TNQtGZ6D7SMu9L5kcHbtLBrkzW1VOhHu79oPuK7mpHLHk1Kvcd6g0Vldh+8gJO3eFr28CWr0uwFwTFshAF1tKtiQoFL5gMzsaJjMRUH3sDUapeX1C23EWGKgX38zUWDGgRp+IkoS3/vL4PA1FC2bb4gjKNVHiQgHa9/iAU3APPxGqZr/qg2KhnTkHOkDvFGk8w+w3uSeWcS7tV4ghwVIojtJ9tkQL9327ShyqCOaP5hCwxvfvvM5dr24lAuW8wmY06uOwgat9uRIvAC8yiDwP3gw9NJFhgPIveQOLu9r4iTZXcV8ylYhSD+kuqdlC5W33sxZo+wb/iRXI2bnmCrgAg7RVNG6ihuJVECztXEmN1s3dk3tGZhjtTjckdwRECPTa9tvzLKMAN772JTsb3h8rsTfiNABeJNJ8XGimX8QSa2B/WEQYAQTxtvKGJAxN2TtUNHI1C7B2MXutGTAGXGpyURuDYMaqDSKo+ZET1d3OlfJhjSNlJI/EZQp8RDjuIL4xqXkmqEer21Kb7Qfcx9qi/MoQ+IKwYGwN6hKv3MfEPJ7aU7m+RFtbAijJ5ABKsVv/xIUVjR3MbjU+k1/cYQUCxdGAp8BRQVYbw1G3PujFFgA/tFO/outDUSdzLmg/SLKaJBEiICm4FnmzzCbMHYE7NXI7yr3J02BsBAs+3vsvEW70BW57mGAWJ1beZVXx2MilrlcnvNnSI+UjVekRfT4jmzBKrzU64xrjUKgoTv8XF9pRDfGEUBR5mzo8eMn3n9JiojvLDkd56B2MvS4sg2AH4mJ8Obpm1IbWVg6xk2O4m9MyZl/wCICMHVrk9r7GX1HTJlWxz5i+p6T+/HsYHT9SQdGSQZMq5MR0N9plpNf1AA4lPzMqVMde3Xj0asMQFjBMtjB2iMrUY6Z8w9wkoxfUOpyYFAxNRacpshZyTZJ3ubPqbXmVfAmB3sXVEbETj11fTj3fKxlJtd68Q0ZmaufIgAggmq2lKQNyd+8x6ZlOLbgHgQlpm+6jW5MSMlXUKwUs8RAR9ikK3EpQKOrkjtAAskEAgRuPSQ3II4lUO6gBRR8mVSu9UAR4krXkP/AOiUAMeQGzQ5uE9r3tq4vYwSdmABvzCZlP21+IKMBjO9NfftIYX/AFLvkeJHHupfEMEUT5lEqRWrfmQxHfTpbv3uWGOlaqz4kKXvdg8CXkUKo23iIpsYK2H/AAJQU1xVHmR8l7dhL9XaiPwYxVKSbsbiHRGOxx3kXSFo95Qyf2gbDvAoABdVA/EvgVd/8SgLetUtyAQoMGq0DSf+ZWjkAj8wz7sZA2l4ltTq2A5MnkBiRgT3ELSHJbg1QjFyIQSCFHgymyeKF95Qt9JBHLSlAvcc8S2YjldzKFlb3rsZdFmqUdxCTSD4MUtlyt3INzzvfEGmuAoDbG97leod94vVtQ4MoqVoAGQPx6TtsBKVlNA8RPu7LdeJY7bGU0zYMdIuQAtpNnmiBAdqrt8yDN7qgNRiTZ5+ZXLCr5gNqa6NfMPG/ncwgWUpe1/PMpb02e8aHBXTBsDt8UYCyzVv/mGjkgWOdoD5AKu74qEhDAE8nkGJBHXY8EfErZsnMplsmmv4iwrBjvxLnhcaEcBXHeqBgZGKoNNlvzBAUfmEeBIgfdxd34jlekCkb9opEbIu3I7SyhOM1uR5kwOOpVBrbwYCugJ1c9oGp2pWv4BlMAT8VIG6wTd7StYv2nmAqkIRLRQBXeQlM9UkV37GUrhW1EgjvFZAXIKnjaosY31fmXDWp8in+2xKYgnkiIXVVA2PmEbHe4NNVaJ27biQY1Fkmy3mKDGybl67oHtGruo2NdV2dj5kr22LoeBL2Cjn4kBIPAH6zSBRtT3W/wAwyByRVwFYg8RysGU6oUgpqN95bIdhU0Uq2eTBBYkk/pIhRWl4imXewd5qAvkivEA47siF/DOSwBOwg0TvNHpgnc94JVLrt5gDelaELex2vvB0/MI2F8xpq9Iu73lMBdiyZYY6QCKkDDjuYUIo8xoClfmoF7C+Jeqth2liA21UZYIq+RAbniEgF0eIxPImQBQfMAe0f4uODqWGrYeIk2QxGwuVago7A7xuNd6PMyuWVgRz3hh2G+9whr6gpgUaF7QvUpRJqsXUaqmJ1XzAe24EMGxzICbsHYSewtAy0fO0M5KWuZHbc6Re20iJqX8mUi/U7QsmRlK6jRgBKYdt5WdS7mtzAYuYUYs5D5JFxarQ32h0W2j8pq1sg7nmMVdW9/vBxHVQvcSgTqYXQEqibbeFelbXYnaKsgVdy92TnfmFGMiYzxvcYror+3iZ8mIaFYsLB7d5Qb2nzGIbrtrrYmEXXVaiqmZCWNSxXmoGvAdeUCuIBOhrPPe4pXKtYNH4lsxdRtfzAZd+6oLrq/NRb5Do2O8LWPbufmTRDp4I3ELVYA73B9x3AFnbeWD6YBqzzIGDUWC3QPJMSpKtudzDBLsCAbup1+i+npi/q5hb8hfE68fH9gX07pvRxeowp27eBNJ/EItcC/M9cn1mIomARC1DtALGBcLFlZG2MXfmEqluBZhXX6fOMq0eYvLhxDMHa/wBB6HpXB1Pt4Eflyrg6ka9kK8wM/1F1fHiCcXMiiN6nKnUXkxClBqTGlic+ptdebkRYwSemRCAmMa1JnybsJqqZ8+zRVcP6gdXVMByABM+in2on8w8uS+rynneAVBe1bjvOF81wvsBxOSdF1zJp0FSe/aML+kwC7GUtZXvhpLNTwVkJB34lggAA8HeE6A5GVePmCVsfpIile8mntHIKZvdQqJGA0W7eYYtRtuK5gHuAOBtzI5XT9197/4gP7gw1cyKobGobb/iASD47HeUFK2GP6ylfQyrfP8A7SnY0u/eoVTEE0d6gtjujQUk88xhZANIU8bmWGtvHePENUoohbs32hliRQ38yl5UjvFkHWaMiahUN2qU2GzZ7w8d7/Al815uXVARqC6dq58yAMTXeNZlNeRz8wL31bwi6INGr8iURTFW794RdGYNdUN4JBZtTbCT8gtBWrNRjMoXSOO/zFa9TfI2hX7vxHpSyngVtzLxIdgTv2hC7JrY+YORtICgEV3lDFTWwUHceZbKwBDbfB7SnKrhFWch5+IsZLFMdXaiYVboAmpTZOxg4lCFnbgcAxqsmkA7GA9atN/rKLRlXHt5uFs/tJoDcf8AtFqPaRfJ3gHY0Dv+JD00hRq2AFjeKY0faLlKz0b78S8Ab++t94iBdDpViLPJqRcYC3XMe44CjvFsxX/4gA2woA/MDeuIwZNZoj9oSmxtIhZR1K0xv/aErMCdQFjx2hkg1tv5i3U2Se8onqLlLN3vaHX9MmzATCwUaSJdOQe5gWEAX2mzIcW5P+OII1gnbiXbNzsPEfY1BjUWbuuDIACR44laTvUIC2q6HeQMS1YHijJ7Qxo8yKpOLUTv4isgI3G/4gG/Cnnfky1Fmj28QEJI3MYCuoACu1yhTJkB7kSwpO4/Eade61sO4gqQcgB2+ZSKOI9uYK6w4YDYGNLnVx3/AHhWFN8kwjMcTXab94XpM2x5q9o3IpB2FDvIp9puTDIDZCp78wGKs97ixdxh9/e/mWijUoNaR3jF/wAgQVKkatxuIL78ceDLzjGMzDEfaDsYBBJFnSZcDimlq7mE6ACgN4WxYsxF+IrVrc77SeQO+qjLJ9td4RxUNR28QSfTF1cGgBAqoTEhDRq5SLZth+kt7awog1SC1JLb81BIBA3G0tcbA3YgnGQpZt/iTDVkWaU1LFkgdu8GmK3UNAdrG0SGpp9pPfxAAs33jHNrAX2+6rjE1W5UiQGk93PiMxgUbG8NE1t7hsIkC7AHArvK0qaKnbxGunIWqEFVo12lNU6Agf6t5YW8XneGm7b8S2YHGKFDwJqDI4Y/aP0g6XvihNjj+idGxESgJ2mVLGIkEQytKB3EIKQbrmHpBBA8SDOFJuRLLAciMK6TsxvvC9PSoJ2uVQMK/WNRAMd9jZg6TrINAAWLlOdIIXcGWCKV2U89jLbEw30miauUMe+rbmMTqXVioNqDKjMMQ1efzJo0gkHnma2KZBbrv8bVFthV/ej/AP8AyYXGfCKbcwglMdJsGTiyNidt5EGmABPpsLEtsqsAKG0LKafcAiLTGCpP7Qhqsp/XtFmgdK7eZFx6EJPJ2FQVVxXYy+11Z0giv1kNCoBU+7sTALkEDxJQ1RsTG42pdNbERKEgb7Q1fceJUUyad/iCDpYQsjBjvz2gqLIJNSH5NDgkG/0l0+VvbvvUWmJshAUbk0BO/wBF0eLpUBPuydz2E6ccfZQ/T+i9H+rlHuPAPabHcfrFvnF8xZyqTsZ6pJJkQZf9IBa+9xZcHYG4eLp82b7EJEomraQEntOhg+lMd8z6R4E1Bei6QWxWx3JkVzum6LLm300PJnUw9Jj6ddTkbdzOf1H8R4FYp066z8Tn9T1/UMmvqW3b7cY/5ktHX6v6ouJSOmT1G89pz8HVZM2YnqWWiOL4nCy9T1GbjZfA2E1/TCTkaxY+Zidy3IO3iw49LLjcMpPaR8npNpO1TN02OuovCbs7jxNvUYx1JIAoryZ0w1eHMHHkRhHcRXTdMzGiNKidFsKti9lWJmxZcY4nOtzauBnQldyORM+TGVbcTFldpdeUyj/xGQAbgm5n1kXewudfqeh9TNlOJhrvcTl58ZR9LiiOxnC844WeUdjQe/iVjehY325laWK6TupEAq/2rsK3BmUpnrW1SwQTZ4AmfSdQIEP+2gCfxIU8N7CoH3SK3A7zOcrGj2EYGDe43tFgPSNXO8ZWwI3ma6O0cMh0SCFLyWB3lHah3HBhK41bcd4Btm527RQeMFquTKoUkfEtHoKeKjAyuBtv3lPbORoUEk/HxCcjGqbWx3mgohX8wGXU3FqJEDiIpmY7tsBAYHSSOYbADUxFbUN5TEEKvaAJyUtVv8RJYgjfmaHUECjvxEHHS6j2kBGgRUtnsDsIONfab5McED+01sNzLIAXbcC+8s6ma+NQ2MjG2KgUb/aXQ0gXdcxigTUz6WJr/aRhdKbvzLvgiWGvJsNx4gVwBya5Mnp61NCh5jt2XcU0AllLXsCOIABaJsX4uLbVZI77fiPUgMG5BlZNN7UL2gKKtXN/EsI7+40qgQwhod5TMKPaFVWVjtv4hIroed5YyANprtyJZYg2DCD3GwNmCByCD5lI103Fwhuaa7PMLFY14I7yzj2NGhAOrGRQ2uWWIJLWRBsQjSAALPnxK0nVvv3Erc8fbcNlbWAN9oRe5NKSBUHSxb28gd4RXTwfdXniUSy7izcYBJIb57w8g/pqBvZ5i2a2APeGB/aTRBhA7KaMFTQJMcUDNfbuJAhRbYbxihs0Kkyb5AgFw1Pt3WjBX2sWv3QLFJqOne9hcv1CrFdIAJgFsmslhYPaAdTMdiB/tLqn+qDelRt3lBRqonY8EwUXTQu94btYAr9o39oCwgYcykIa96rfeWyEgFtrMr0waJNV28wUb7qPcZa04pjzF137S0O4smj3gE1DH7eAag42pWocw7Cqw5ijkHp9h8RU9B9Kzq+0eIRTfVZrzJia+d/zDUkSae15FFVe/eLQFbEY6+7eANxtxKitdEAmGzKTVXFhO53ln7tuYUb/AGgjvJdSOxVaAuIBdmsiA1RbVCIAu967RIcjJuYwsCm/Jk0AzaW5uWmRheqJdfdzDewQDzHsGWGi+0tdJXwK2+YhnNaSdvEYFsqbo+I9g7Gg7bxiFl02bNd4rgfMV6rEn4l9KbkbTdHa4IfaX91bbQmxhjQkxMUhJjA2r28SINIqt4ugQWvvAalAmCa9TioCgnfgRWojISJUamI87CAGB7wQRoFwNJAv/Miw0CpbFnNHc8XBo7UbEmUMtnURvxLF1WUP6ZtdgeYWNlKD28CoxCWU+psp7RRXS1AbQUbOosc0OJn72P1jnB03VCANLX+N5KatHIQk95ZT26rqLD6vb3jUSyCeBBq3x66PjxFMdLXHsSFKjvEcNdWIpvgNawb2lqA3sFj5ht9wJFCDpskjf8S+kAX94vgbCXdE6tzDVBq457yZEGokc1IEnc/5gsELagI1cLabO8t8doqDn7jAUE1e6tu8gxhzfAENFetK7CFdUGOwMurrMy1kUkbCW1n7YxxrNqL3gA6fkQYf02X0zfcTavVtkWkNtOZsT8RT+ohtGIPxO3HeDup0/UZBZofkzRj6BBRzdSq/AM822TOFF5Ws/MzZcuUN7nY/rO07ivbDN9L6ManyByPMTn/inp0UjAl+J46iQCxPFw8VEfMzfkHaz/xF1eYHT7R8TJiHVdZlA1s9878RGNTX6xydVkxYciYmoE7+TMff9prePQ6ABRWTMe/YTI+d8rF3MxLkJIJPu7XGBiVoiz4k66tQ4k6hXBna+mYfTwDI62GiPpv0t+oCtlGkAceZ3caaEOI46UDadPj4zzVB02NR1Q0ChVmaBifG5LDZjyIvpwRm1djHvkOg6u07AWyNgO4JU94eHNxpNLdmTFkXPgsUe0ysPRauJKrYnV4x1HtsXsbm3JjTKu4B+Z55izZbvauJ0eh6lsftyG1PF9ol/CuX9V6U/T+rXqQ948jBSPER9V6MZ8A6hB715+ROx/EXT/zf08om7WCsThxlcCo+5qjHfMsPbyFldr3kVlI35HEf9Q6cYeryYhfNiZghPANzxWZWV2tHyfMumW1XaxzBq+R+NoZYKpPeT0KCqRpHHmUhF6R+sE5DVVVwUDVrGyg1JdQZrRS7XCNKQCaFVKSjQ5P+0LKBp4syKoNZAraU7023EENe97iCGGrYWPEUsNBLJZNGRXOr7u9ylYaRfFVBG67QjQXZt13/ABJiyFbB7xattL00/J4lDMjh23GxEU6trAA7SPQ0kG9oY393AkBYgoWmF0d5eT3DURUAMS+qqFQmy69j27wCIQIKN96EEKQCFFkwVaq7x2M7WZVpLY2GQWQDGIALUncjeQkBQ3Jge4stiqk0CV22O9yKtC+8YRT7Det4jRkuyfyBL7U1T7gVbtDAoe7uOInGCWBugDCZjrsEheKkQa4iTXatjKfCtD3nbeEr2qnfYkGCMg1bnaBS5btADQ8xeTIA/wAw9YYs1bXKbBqpmG8uKLEKtzsfEHIPEsAA+O0sDyINKQkJRO8arXtxXmRUsk1CxLROrvJZDFN9u5o/Mgutu4l17/dwJRyaXIqisIqyLFciECa1b7bSg6sDexuGrhOG5MovGPdq57yzwwom94DnSNjdy/W1baRXeTExDh1LrHA3MW3IIJ/McMgbJ7LHahIaAsfqKlUrHkP5rzGltQUsO0pVDHUF/EohtO1m+0YKu9pDwdh8yiHF2Nq2MhBYDzJiKtmAHA8SkAB920JV1mzsQZZUA3dmFMXQy1xY2MWXCMAN/mWd8e1wEQknUJQdksfjfeF/Yb5lDYnusHINttwBGEgksLpNVX7SgiiySR8QVYMDctuLs79pBHN8CCUtQx7cw1ABLKbHgyhlqyAKhFY0jWUhQAIrWBRXzGDITsBci+A6rG/aVqAiNZjsdEbibZW+42MGiKle0XfMibXqO0NRdjVCJBFX+0Q7Wdv3l3pW/MGqZd75l7nvIoLG+0YBpH5mUKG7fiNCg7nf5iypB8wtTKJfS+Ir00GUmyY0Jq3uhcFF7nmQ2RpuhKgXV1NDzB0FVJq4dlW03Y+YDOQdPaPahVyI1HttVyLiVkJ4i2VloAcSVGkODd+IpdCggte9wAWo32lqBpLnYcSBh+xhfPEr0l0WZYII3PEE5CW24qWC2UaarZRBysXwKVNfEbXtHmAxDKK2PiDQ9Oxbar3jcjb0BvFh/TArb5ENNFHI3A/zKhRJFC+Y1bCre+0Bhfurapa5NQ8AQKdGIIJoxehlbntVTQKZga2HMXm0hvus9hHtoJ04zYXeTWdyveAqZEsk3e8HWxJXTz3lwO13R7yABmq9ogEhhHN7KreZZxH95C3VCpSPpBv8St2thzUZ6VtZoal4ghT5go23MiZi7cACZwhLHxwZPWGJiGJB4qazyuNZZhekVImQ+pbG+0UjjQDdg7SEigpFE73M4Y1M4Vdv3mb7jvxcItS78d4SjcRhIpGGOwN7gPiFixsYD2rEEQ/cCe47SKmkBdv0gMNwRL1EKAdrMsitxvE3UK0/3ML+IvKiu9lZqQeoRYo8VIU4NVXE3uKyejsw7f7S8GJlyBW48zUqkk3wJK1XR4MalWyjQf8AuMy5gaAUVXM1K9H7Zs6T6Zk6lg2mkPJMvMtIwdL0b9UVVB7vM9B0X0jFhYPlp3H7Tb0nRYulx6UG/mMYEc/4np54xT09OxyteI3IFNNz8zGGIheodJANGdFGuPRm2Ox7Qs75Eye1QyHn4mVcmZsq6tNDgxzZHGoAgmNROmyp/MNjArULi8mItm3uxtFqrr1COOZuJKZVylbUyKyZEOFgGFeJC2pfB7GdPqMS9Thr9jOI2vE5RtiJBuw59aUeR2lswEws5QhxxwY3VqHMGuX9ZQeurhfcRVzm4szaipGlT2nU+rkr6RHkzkPbua5nl+T2KfIdRBG/EtgpRWI8gysi6lV6o8GAdXpmt97qc2fI0T1acfaOxjWRRiABFMbkwgpiOrb4iSCFN8rxKovQZWZhsOaEtUOo2NiJWLK2quQRGq5d/muJKhQQaxf2kRbdOANnIbzNOjU4FUagnGTV8Ma/EAGTYHnfkQSCGA/tIq41hqsVQAqQreIbbwFsNA+IRPtHkyABlp9gZag6SpHeGgMNwpBNeIQIKFR/mEy3W3baUCNQ2o9oZWu6hSKMBkYG6scGOyKbvv8AEhJOHbm5lGcAize0YGOlahBhp/WQAalNd5VQsSAtG+8srW+rf5hZACx0myO4gkAJ91m+IVNRBGoXQq5V1tzcJCAhrzvCUhvtkRRChFXvyIXpg427UZNBdrEc3/lqhX8yxdZWtVAHEpWUUtA/MY+jJlGO6+Yh8VZSOK2MosAKCtbH/MMvddoth7tJ3lFiDZ3s7SL+DQfIqGXT0/mJcuNIr5/EsMFvvfmQWr3tVWJRDV/zBDhsg8+IZN7iCqNkjfcbmVepgxEYtnSNt9pKsEHt4j2KoE3x2lhVsHky3UXXHaAoKWCd4F1bc18S9B/tN+bgOQoDb6vmOQVjLck/4lQp1KtuSDDViASBv3kN6COdpMQIrWOP8y6Kb1AL1dtxKDNQhqNYbbcA/vFqaxkncjkQDOVlG5gnJ7gYsnUTeywkRm2AszIL1NN/7SBkvc7eILo2sLVCLZSNv0hD1dXY2ahkrp5IMUnTMygBrPJ+JYRk+82O0saELAu9oeoObA2PaopiWNSsdr/dv8QsgvbqbtKVTq9u8oFjlLNx/vDB0uN6EIWykn2k1K4OmzHaxuoiv7qIhkAVgxBuMUEDcmW3tYN2MHexve0NZiKoqx/mWCbG9CB7uBtLCiqviajKytsd4GRbXvtCKVbXDxaRZc7eIGdVO12BGgAjfiGxVhp07SaNvbKnpS3xW0MC1XzLNKovmUj+4eJMPyFgRRlf3jzH67OogUInUWcmqEYVG1BtXaWpBG25lB9Wx4l6dIsGQATeSWyWR5h6Lo8y3x7r5gC/sAraC5IosLuG+PVwYtsbPQB4kBIAdyNjByW1jhRIVZAFJ2g2VY3wYVYK1sYygcYHiZ+0IORtINCsDQ7RJW2vjxIh32MbsV32qEK0M71W3iTLsKHFx2qhdSe3R21XLoXqIxkeeJQGkE/7S3NkDkAyO3A7XGguem32F1JgGPXqyXQHaF92MA7DgRgxIGpCWBHPzLFhJI22qCRfEIpTEEy9IFVuTKukqNzfBhZcZ5B7Q2SvaTvIMbaCSbmUZltH4sGamOyitqiqa6I2jCWAqULyqPcVFd5nbEMmQO254muyAVrtvFkBR/zGgFVcaEftC0qwF9t4SaWbfiMbGCLUVJtWFovqalIF9oIVg9HiNwqcZLUYB1XfIM1pocgDjSo3HeGq+0cExYBUkMpBuMVTf3CMMLy4yzX43kxr8bGPCEBh5grj+73QBChUNEXfbtBdgBsSfioaKVcGt5VA6ifO8KUpOr45hLu1Kt3tNGLpnznTjGoztdD9LTp6dxb/AO068fHemfZH036UNK5M4uuBOuFCigKEviSxPTJIq/zKqWWoRbvVEcXvNC3xgjbb8RZQxpYCQEGQKAo73HYsa2BwDBJqVro1INuXox6YfGfcN5XTuMurG455EX03V6W0MdjB6pvRcZlPfeFPU/y+T02PtPBmf6lhDoci/cvP4gfUepX+V9S6OxEAdYr9MCx5FGQYVYEUd5WLIRaE/b/tOd/NaWNHa4Qz6sgZfwZLUM+s5B6CebnHJZslpxQInY+pY66fFlY8kipzVK2K5G1Tzd3yasUAFbg7SkJ1aeAJHTSxQ7iWhrt2nNlHb+ow7y9akau9UYJIbJY2gsDZZTtCmJpU9gZNqJqzA16l2G4lYnIF1v2kWtI9qGz7q58QcbE0rC4IJKksOd95Ede3MIvIu+x2Jjg2MYxQuZiTZ7g7XDymlFDYiERlVvxLa2WyOP8AaQJ7RXJlojDk7VCqIuip38SlQE6v8QsZC5CCLHaCa9XY7RECATk3JjCDZA+2v+JWQkOU4sS1B03yQO0q4zqjHKBe3eNBDMSooDaRUZiKIG8hIU+3ajAIHTZbgnmWwRWJX3DkERRYk03HmPxZVx2furt2hYTe+hV3fvGY8ZQEXuOZMmRchsAA/HaWzrorv3MiGIAEBvcRbhma1ewJCV3HcyISr/kUI1FmkF9zBzOCSSNyKhPpv3mmHcRZUPdGx3uFiitgEcSKoZlJ4EsDQtE/iFkoKBjG8Fq3XUSy18xekPe3EI+xFU7uRZimZsJ93eDTMqYwUKj3D7oBJcihXmEraSH3APeML2bUWZFrOC3jdTcLJkp/zuYexbfkntBzt/U2UVxLBdrpAu73kI9tg7fMWqgDf9hGE6dq2jALEemR3IqTFkJ9vat4rJsSe0vHYYFbrvcYmNBFCwf/AJgB7vah5h4xqtP7f9oJZl1LQr5kwOwtVeBKK1qcUD5mYOyj58Q0a9xx4lNUVFgmj+I1g3pDSQD/AMQUBZq4PiVk3qtmG1SKDIX3raAmQsSjg32MaHYkbfrJW++0aLTI2JfaedpEyh/v/SURyCLErQeK25lhpjFca7C7kxoAAx5EEYg390LH/cvxBqmYsQe1wWBYjavMDHqDV2jXDMpr9ICipVq/zDAqjyT2kDa61UKhNRoNuOx8SJaj7IB2Eog7cS96Pxv+YBIrbcyqMkAHaKCe4EnaGTsJTBmOw2lT8Id9+JaJ2O8pwe3MJLG0CyApsw6obSKgYiztFlqyEdpVWPe995Dj0myIJJD2vMYHZl9/aEA+Xb7YN2KO1yZebHEtSp3IgUP2h6Ro3MptI+TAbJTCzMhwWgLO/MvWAd5nbLqyfEIsC0qDNk2P2kAKtttLRgOYRZV37SKp1F3IVFAcSsje8eILmzAJcaVtIUU+0Si2lQBKU974g1SgDYcy8qkVW55hY6TerjL7HnvCey3IVBfBiXGqiDH5FV0A4rvEaNIJG8Ce6+K+YfpgqBq3G8IOrY64lrj9NdV3tNQLxmh7uAYxclDYwFAZbMtQGYASCybF9zJjvUSZHsNW1Q64/EAMj3kHt/JjVfUDQ27xbUVJ7xQLVQ23kGoBTq3rbaCaCi4ks5NaaqMQh8Z1cjxLqo96bX94IUaQp3gHUwGkmu8Nb3rx3mdE0gDjvGaxZoXFXR33ghiCDW0o048ZKF8jUIJZdwq1W8mouvNCL2sAfqZbcNG9ulnZjL9JdNGAre4AixLOemC+Y01CpUkDvJ6Y2/zJ6h1iMsmwORzGhVnVpreDkxEPt3jAltrJ7SsvuoA9olV0+k6jD0mIKo37mbcfWJlGzTzoVmamPaNXIcLAA7XO/PzGvReoAOZZcGcNerYkWxrxHP1xGM9zOs+WDfkzAbXzKyZtCbixOKepYnVxDPWOauZ/thrqjqlZVrfzCXqAdQuiJw/WZcljYGGmTJkcgEyf2prstnBWwYrL1AI5nNxZHIKHkQHLMxA4j+2DcetNggcczSc+Tq8HpLse5Pica2DVHt1LY19p3reYny+TXQ6nHjbCqZMuwq6ieoyYMahUYlaozm58jPiC70RAVXZObMt+XfQZk9DlAdJPmEM6Y8NooBmb02I44lFaUHnecv7KH5OpObpVxGzXuEz46DWd5eGjfxIyWAyg3e4+JjdvkhrsG0sDRHaKbLpfjmHRAN7CA4Ba3EtsXwtdJYjeKZXBpdxztCBtvZzHhhjsd+TEiEYtSvddt7l+s2rYCgfEuzkbYcysmMKvNN3hfZ/qsVq1o/EQ96rGxMGn2hKWLUe8VMWzViA7sZMbl7Q/pG5MYcjTvp5iCTjcULMh+DjexHEr1L24qUS2rc7QXUAhuDCGeoS1naXa3dbxSMd6g/3M17dx8xDWl3t9+YOOkY+YLPYF8kcxe4oEwsNVtDWR3kNtZrmECGZR37w/sxkn52iaElbYJx8wkRQxHaAzkGgu8h1WNO++8GiVQNRgM43Hcx4T3b8eRFjEA2vtzJTVBGViCd+5jsYUbnmKYkkUORciKSpJO/AlQtzbyB6NAbSwl5KuwPEonc7cSLBaWZTvuouFgYa6a6O1iCzUbANHaWGXVsDcLmU7IulgTvpG0Q5Gr+oJMjHIBRojvFb6Tq3MqHKykCxt2EsZADURVpwdo049WJW4MYeRB1LXW47Simre/kxIU+ob8QhrH2tsYNNoAbbmoAv1LY89pYVtO+xhenRJv9Y8xfaiFe7reXSopFb9oZCheN+xiaveyfiS6puNwt135EoEOd9opUK++MvGygkEN332iGFsoskHYQwp0WNiN6kZAGpW28GXXtJFg8SmKxudQY7yjWsVtZgrwV/WO0grZG93EQBIB44lLk9pvcw3UFhpIN714gslGx25gQFiDVGowqQhN1cWLA9pguSxBvbxBhgQ6bHMpLLWdoWLUD5HEMEWb5PeRCmWgQDZgDV6bXwY4gFhR/Ilk3YPA4laZtD795Z7HtUMFtyNhKJ2rvKi8NkknkSihvbvLQgX2uQkNztIysAID3lDNXEmU020H09t9ppofqrpG1tKBNGuZQQEgwkRls9onlVhW0iMCgC6BgDI3EiFmvUaEuJkgXYBvasgBK8by8jqpAWCcg0kDmD8luDtW5hBS1e2tpAI7EQfzMoVpNSMgajwYzUNJ8wW3IqAkY/cZAtNNC7KS1RWrU/xKJVwSDwdgIwkE0P3gsBqMiKJJAEm9C+ZEY69/wARoo3tAS5J34EgFjaE6nTR5MoJox7neMhg1NUIR+4k8RSg1Gr3+IAKdiTLLqy0dpRa7EXpt9pE00gAADtGOdS/iKG35hI/uoyqZiXYntIE0vqq5N7K9jFnKwYr2j0GkW24iWDajttJ6oPwYJdy242jUq8YPuJ3hlADqGw7we9r+JXq/wBsC8q+7cxakg7AiOyBTXxxKcXxH4XVqfPMG7cywaYASHbVImqoGXWy2dvMrEBq1P8AtLHcHcXtXaIujLKprmCyVkG+xk4O8B3LVAKtL32lIoL6j34kLAjTL5cKsIMKqEsdzB1jfT3luUsAb+YvGCcmkQpoevafFQXxk1pMpR7jbQ7vIB2ieBRUoRBfGzVR72YWTkNxtxLCk1RoGNBYxrYgmqG0BzqsDgSVpZtO8pfbQPc7mVVkUAvJPMYRWIknjeDl3YaN7guSDQ4MIW9sgKxmBwpvVRMgrTUAYiPfewMeFjVkDK+rGbYjeKxtpFt9xMWcxZtrNbSsYLsx7R+E/wDhmdSGDAVBLa2AO1Qg+rHvyDF1eXftJ+Q80RzQAgIxVwDUtm1EaRtIAvDD3XL6ahjkbi6BmVVpdI33jcjbHbfvEoNTEgwiytMK4jA+lRYuW4oUu8EuRkAI55EgrIQ1X+0Ai7PI7S30jJpW/mRARfiREWsfvrcygLO3JhPuQqjYRWpgprkQrQo0Y9jTeTF0SCX9x7mVr9tv9x4EmttXwZVhuNUUDXspHMDSNu0D3WFY+0S3NsxB2EnsOVK45g6dRs89pMbDi5RyaTsLiojHc71KYWAexgM28J21YwR5j2okVSQAPzKdQ29UO8mP/VvxBO9i9jHlEbDZXevEo4xqI1XvCstj5uu8FKPvPEoYoA4PHeASXHO8e5TQaGxggDSCv6ymAW1O53+Y7GAT8mAVDd/0gXyRciYc7aDQkyt/TU3udoByFwLG3mDepgBvRi0Wx40/iEdwNP6yIbRtW3zCQUo3iKSg957QFF2O1w8ysr6u0pQTRrmRREKUHkGWhCm/8QCrAVzv2lFiDtX4g/J2pTkZgNj2lPpeu3morgg8eRKcU3tO8q/k0pd+IwAHGvxFBnAGreW5Le1TTeZRRXU20r02IIA3hrWg3zwD4lByMZTuY8MozAou3u7y1e0IO1QEFXe5+ZCK1N2MhqzlBWoKFVY2eebhKP6JNb9osqaBIvxKsOWjfgcQUUXfO8iE6Dq4lIQraeBIumUCPcLruJRsrsdpGc7g8QQwIPzKuiVNhxtCdgt94tmIo9pEbU3u8QmoyWtrsTILqiYStpJ2sSzkBNkcwhY2ffYSnWvd8xxF0QLgZCv2gXUHoVnTxUANvZ5hBrNXIwLrttIigbOoCQvqXS2xlhdOIE7m4v3fr4jyGvSYxW5MUtEn/aFYbT2I2htg9wIPMYWs5u9+IxWJ2ZSIWVVWh+1QQzGlIsCPSBWmFnmMB4uKVqHzLV9Q4la09dIBMhal3EvGFoQXOs6ZVAxAAaOBWvkwWUaQpEEOo2HMuojohvz5iyqrvzc0CtG/eCyKE5hNKH2nTzIg3smpLUDbmMBDUvEgWfuqQWu3eXkQiyO0BLLWZBGLVxDxgadxvCUa7sbCASRyZRae0Maigd6jwWyKSRYED0wN+8i4AUDXeMWlXUTK9IneUyMzBaqaSrdw+SAyktVyxiKk6uZYagSRM0WqnvGOKAVealaq7QQ4DSoXlGgC9yZFGmoeVlJFcysRBYahtH5JFuCgBI5l4QC+qXlyaiOKkR6RvmRb7WctuYpjZs95ApYk3QEoCz/xCYYUGmDsqm9wO0nqhWoymccyVKiObO23iWRR3EFXAa+0MnUDvJ7ExMHJJ4EIkXv3gjHS7cneTTd3tU0KZO8EMaMZrpaO8XWtiF2uQCX8CFjYkX5gkE7CWDoXc7yQMcEqDFeLlDKb8iW7UQZRW+q+0cCqjb7jEatTCTe9QMVDgdO3cwFJFEc+ZAx/WEHraSVYgvWPJjsf3frMwem37ximswIOwEb5D8tNv+RB1UAeRFlyyfrvIrenQ5oSg7AzE9peRgV3FnzKAV7N1IxDYxp38yivG9A8QmUld+RAQ22nioeRr+3eQAQD+IZYHFVwEXY+JHGlNP8AmBeNQTY5hjUBxxF4TqdRND46UuDYHMRSSyoNKj8yhTtq7ygRq+YsZAryUPxoVJ3lMCxDA73BOWhcEZQPbAdpGtr4MWzhCaF3L9WgCTtFaw2axwIX/wCtOj08GrljvUWw9v8A3HkxyHU19ooqzOalAZAAlqbMWrkKCeO8cUIFN2gKtqTp+BIe0Hua+1Rnpkjio3GB6YBG4MH1Gd6HEphPp+7TVysKDVuT8TQ4o1dtXMzW2sKRV8yxTWCEAE0fmAuF21UOBDVNezH8Q11Y18niPARjU+poANyNiZclXYjtRX3Dlu/cSiPaQPzJ4TwAYA2+r2wsaoenccwlwu6agdh2g4sdMwPBlXF4l9lNLKbEcEbgyzX2iVlIAG/apEAmkY2DGj2goE01wYB91RmVAQpxitqgWPcwUb3Dcqp08fMHEoRls7y3U217wJjNua5huoKcaYCsqb1UrG4fk7QsoGBUC9xLOPbUphZVp6HEmLg+JLQK9xe0JmIAKnaV7dJlKQQVvtJqB9znV27wiWago2gqDjc72D2hI3zUvhR6guPSdiYKopYEmz3EpgdVSymgHe/Ek1PyAgnIa+3tLIFBiPcI0bKG4PiCwuz5l1dBrsGEWAXYbmEFGkjYQQCDXIlQBYkV8y0LIdxcob9t4QFVfMCO1sDVSXYIEoWz0V2hKAt3CiHtUA8XxJkICjQNUHZrPftKxkj2/vLagKZh3/EtwSRexlOGxlSsLISa1cyAslMPBlUCNMrWrC/9oIJ0HUN+JdDSh0KSLEUzNq2AEJCQ1An8SX7jfI4gWG0IAVsncfEFvaN97lupKizzuDBAY/EA0zaV55FRStqJb/MoruKFnvDw7MfbtBVYshXJ5E0axW/2zPmAU6k+0mEHB2biTU8mOzAqFO0piSb4aTKVYLp5EVZJAhDNAJDE7wspIUbxSjXYuiJCxryI1peQ+2CjkLQlJYO/mGyj94QNSAVxLC1dGUFJuawGcgBFQkPvuLTHp3O8ZVC5DTCRZPMWqlsl1UIUR4hY6veSCmFDeD921xrixvMzB1JYcSiDHZ2PEILTSI9GGxBAPECnskeIkE6qmm10gGC2IEErCxePfGe0Q6jVtvHqNIAllQDsN4J/qI4XEE4HMQ2qye3aMCgjneXennmFAhf8SiX1jc3GK28ElrJHaNNBm1MdjvB3DKp7RoBdgxFRhRB7r3lTNpBYoQOblNjY+/sY5kveWlfaTz/iDGZU9wMbjx2+nzCCAPpPEMLTSHop0Wyt8RYIBq4TKb258xRQkyX2DsHg7SlUrv3MtEK03IlsW1bxh7C6Ee4byMvsA5MLUS3xLahUpkQKNAJG8mqlk1Eg7bCWqAsSN9pET1TpAEpr1ahwZYBsbQ0AZ68Sr5DiX1AfIi91ffaPumrjeTKEZR/q7wmEO4Q2N7itRbkR7gEKB2gMt8SIF0qqO0jpaD4lsLTftAVz9tSAsSivmQKR81JZUSsYLKb2lzV9qYnWCBL1b7niMw6GJQneJcUxEYgqBEPFspP6RQ3PwI5Rpx12JkwXjA1fBlZCAb7mGiXxvBdSCQ3MC0ICkkyWENjhhKRQQd4bAFalgAtpOnue8PGdOoHkxH/qgGOce4nxAFWI52jEIY++LLal4lY7LjY7GUM1AHYURJ6utdJNAyzQZmMWCGagNhAbhx+pkIugBzM2TGVYWP1mvE6hSO/cyuav7ZVY8rUqqu+28pcbMgY/ibCq3xzKKaaAPzUngkZURjs0JAVVrHeaxjVlsmXjCs1E8cSa34oFfSFUbEyElD5qH6YbIPEN8HuCg7VuTBhLNroDvtCpitH2gGWiek47w826ewXCZ+CQx10DuISBizaSAYJVlF1uItmKuKPMhT+d73g1Z258xJZtW/BjUBNDxIg9FAkH3VFgPZJhM1kgc1BLP2Mq4vWWU3tXEJLO20vFVFSLJ4g5KTIFUdt4wMVmW1H+Isk6uZSZGVtQ2B5lhhq35lVekkWGuAU08mxGEXQH6wMo0e4NYMnlcWi0nF0ZAGY7ihcrEzWaG0br1NxtL5pkIcmztsIKZS2zbeDHqQ+peIBVBZrYcSTwxiZFOujxUUBp3IjydSAjmLygEajx8QehepqqhAclWAHeTCQDvwZOHG9gRmgRdUeZbghgeDGalJ2oyBrY2P0kAggbnmUebjDi5I7xTAhQBzANm2XfcQWe1rk3LGNtJB3hDFpSyRB7AH33hqws+IsoX288wkGldJ3HEsgZjB9QbArKcKclQsY0kVx2kKEsxHMoEuqbAdoJbWoPFeYb4rqhxzIMYZh2hZQX+nmC7b8VD0e4i7g5hdADiCixUaB3llBqYeIsVwNjGitRbuR2hAlbIAg5SSKEYgCuu9DvIyBMjb3vKmEdMmom+I9Fq7G3zK/9O127mUGd8ZZRdcwueCqeyUEMMO/Jhqj1Z2EEgH3L2lPSiwZdJ/SAFIqzx2MIAAajyI8YV6jCWH3cyJhYQZFGnnxB0trteBGJg9LS4ba9xCJ0g6/3EWYmEuoO1c7wVVd/MYW00w3FRbvwRtJqhphdcQsKAtZ32lD3N8HmXqCMR4gwRoMK5PMFjo3q5dq1djKy6VAF3Iv4EQhAN8y3rQKP5ESjXvDYlgDUpEUaSSe8MkUKgOK3uUho1KntoUaluC2524kTa9+ZW4Y77RBADxUstp/MvX2glQVMIrGXLG4wiwRFB2UWBCV9RJitBVLk3LV4ijkK5COI0OLHmRMGw9olK1HcyZHFBViTvvCG6+aMmullKtoDKygADvK1i8ZBbmFkQncdooKTuIxH0j38QgT5jFcrjrzFvkW/aNpZf27SBgW15lBSgIJuLUtq8w9ZIMehe3fiLdwNllhhoN8mAKBjTTMZsaW57Rz2FuZ1PuDd4/I+rFtzKbpGrYwcZ5sbQQNzzGUKAPMghJ01cEWbDQ9AJG+wg5TqYaeINWEGi+8ErZHiFmbTQHYQcZs77SinY1pBoQ8bbitovIKN+ZSghhq2kMOLkbCUraT8mFtte0pwp4iNReq1J7xStewlhWqjCRNJgoaNljttLFleKEu7YntKZ7U+I9srULuG7yaFXTBI1AG4baTW8q0tqLbSyL4MLINvbUoEFfBEi4BcJQmjuYWXHZB/UysjVxz5ghyfmNqUQoH8y8pBWlgZAzgFdoSLW3MiCGT0wPMEuchvuIZUMItE92zVCxeIUTcYgKpqfnsIJ9u3JkLaxZ5EaoVXXlBHaMPts+TB1V9shyVzLrNhgQA3coaVyXcAtpWxBr1GB3BjRoJQ6gdwBFJVe0UTCJU7DmLNjiNBICclRr1x4grmBAFCxAfJbkgbRq4Y+NiQIvIxRbPIjPV2Fn9IOUB6MItDqwFv0i0yAOfiNxlUxle0zvi3vsd4xYcMhHHeNbMSRvMa0m4NxitaXci6c7gjcylzFRQMQx9tyX7breGbWkPSWYJrIbA3ii5014kRypBG8YumDTqHgRhOojTxEkhhxRjUFqBcQ/KqAuu8t0AAKfgxZY/b88wXznH7auzLJWp5NQ6W1eITnUR8wbDMNIr4MsfdtvBUZLG3aQpag94KE2d+JTHUfFSMiIpdjFqNSkH9oytSXcDWAfmFo8Q0EEmEfbt3ii2o+Kho+oX3qTanoKkhi3YmGfco2sRIO0YGOmJ+yBdQFFHbxLoZBXAHeB7hd/vDxPpBFSqFUohT+8LRQbbkwfULMNqPxCZyB8HtKKRauv3kDbXKRr27SKOY9p7GjOLF7GU4KqK7xoXWv6RTdl4owo2HsHmKTU13zGEncQSNJviMRWPdtpGXYiEFNXxL21Ud4wxaH2fI2lLr1G5CQr1yDLOUVsIBuW7cRRLDaoQyXQ8wHb3UDxAgBHJ3hiiNP+YJbWBW0hal25EIUVcONtoatViUMxA3EAEsxraRRs2y0O/Mt2tT5MX6gsqe/EZjIagTUvoRVvGNiAO0tMgxsRXPaEDo1adxFrubreNGok6duItUUEWPzUiOw27QchbgQuiKjceRB9yjbaDiJGzGGykA3+YETLsUcb8gyiCzEc/Epn8jcQWyauLuCryqGrRttvAC2tEfrLL6TVby2Y8HYyeUwATQ1jeUWXe+YZGmxe0Fk1JfcyqWFJIK8GaBjDVq5hYkAUQnQ3YI2l0LOE71VCKI9PYEmP1MNjFMCW32hV5aqKB8bmMddTfEi463HEmsBUtq3jNW9GUym7lVW5gWPvuMcACvMWD7bg6ieYFqQGqRwUO2wgE+4GMyteMQulkAkbQwKHzFauDL9au0AtB5lpQOkyYycgJ8SVcyyaX9pUCKFmozEhLSMQmSqmlUARe20GtVjtGFhcJKYwMnBIqGDXaGyUbkK2NpdAWQLBgq9kxjJsKlYsZBJI2jVpZyVJjN78RjoPEpVF+JMRagqbIsR4Fjbe4FNpIEHGzIwveFiDGQ1mU33GbMoTNjtNm7iZmRjt3kXMCu4NQVFMbhqBjuzzIACxMemQ6dQ35MFxuD4jQ1DjiWiq778GXVCVDIDB06mHxLI9NiBvJexMmiOtmAQyiMxgv7oOR62iKiWRvKyNTAd4ataE+IBAvURvKiqJIEt1ZlAAl0SbEKzxwYQCY73bb4hMoU7bw0WJZychAhV6XcauBAcHaMRjIQO+8rRaAkHa5aoyMCO8Mitx3l3sPMJiMlITf6QApK2sMkkEVICExgDmQwOltNSBSOBxHMbQVKul3MhjK7Nq4jFVihMI6W/MhY+npHEJisaCxcXkFsfiMTa5KDXKFkEEG7hMxC7cy6AU7yXRAkQCPW55M0IusFjwIggauI/p3Cqyc2IX2QyU5IlqN6J2MhN5NPMKgo53hVbAG+3EsMbrtJpDEA8RhVVS5YiiAyV3gAalIP6S+1iEg23hML0Kux3vvHIUQV3qKyIeRIq392xHEoM4/bfmCq0d+IwtVXKZLI8GSBbrbWOJYUatt5qXGEx7ixK0Y1UG6PiXGsKVCfiUxIFCNylSBo/WJZqNcRmM4tCa43gOb7cRtWgNRWMlmYdpfwpmoj3AUJQIXvIGJBSBp3u6qZNEuxN8GRm92kCUxsVKxP7oTTE913BbEdVCWh95k9X3V4igGBxnfe5ENbniGGBNkXEsDfgEyBradisFXCnfgygKIIk9pO8KZfPiB325gkkN7dxKA5rmRDUADau8HI68QGDaQFgjH/AKpqh+F1AJMoZAO25i9NrseIxVtR5jDTkf20RtIQG7QNY79pRbgjvHpVhvfuN5bEXZ4ghQaNyZG1jxUqzFF7NCUCdQlItNvxIGp67R7FPfYy1fUg2hOFOx/eCFBWhtCJkY0CBM7MxaxuY9sbN+BJjbSbYbSYFDI+uiKmhSddHiVqRuFkJC7y1R5UB+0fmK0lT8wkYi7kyGtxIXyz5MT8iEFZQGbYzTja18/mExBGlhQjVxmDvpJraEjbTRmIbAMa7XMgFbCS4nozXffeQ5TxFFTv5kpmHzFQwe6zxDVyx9xuJQMOY1Cp5Eglgdr35jEZADtvKKqAK38yKRq2lPQtmI1DeQqGsyla24qERyRtEXUYKygEbxdADTffmWb1arkdQRYO8p7ETQP+YAyXfyO8tduZCVAPtgATSizLx5Aw0tCdQyjaTHVkFYwGvvHG0JwAB4ihkoV4g+oSZcT2c1abiqBhmzjuKLV8wogRxLK8xSNR37x2pdJ8yLAEADeUy2ss5AZCe/aTT2UuL3X2hhENkyDbmS/EupYmMhAfBgE7mFp1H8QBjJY7yM4bgzUZD/5hY7ykxBaJMjsC1DiFDdvtDQ03MWRSlhAVjQ8wjS3u4gk0d4IajI7XAms3tHBvYL5iFWjcPVzL6Fkg7SilDV4lIYxnFaYWBDbk3IrDg7wNa3XaGqgIWG5gR70bHeDjyZMZDfd+ZfLDyY0hUx7iS0W6482PWuzeIiyvaWGs2u1S9Yce4byr4ovux0OYKNou+0A5KhKQ4JjEHQZbreLFBSO5jE2NGDkWmDVtJhi1GkeINAA2LlM4Y0IYHt3ieASBVQmouxxCDXYhY8dtKiD8Qcild/MMnSaIky5LAFQYrFfBgOmnjmMRuZKuj3gIolrHHeGcIHujigK7QDfF7SqWWo1W0B32BA3jCvtlHHVVvUBYcnHvzDUak3hjHqfcSgLfRIqiaAlEhhXcQwAf0ghlW77zKaoLsDxDQeYJYGqlsdHfmXV0JAs13hqhCbiCgLWY5dxVyoQq7m4Jxkt7THZNmAErHu0elpJRiCveWisguP08kbmQg6bkQOJceq22JlHGtmj3ghiGIPEZewl1dA+E7FTKJbTXeNyNooXF8mJTwihzYIh0RUgJAuCrEtzNKJudj+kokcmVkHfvBY2oMlQwjUfxDxgcmWiqcdjmBpIsXzKyLMzOl8DwINCgW4hsNOPm4hdWwPEmr+TiAFJU3BChiBzAdyooSI5IJHMIe7BRoA2iVpdzzBLMV90iMHX8QvhFbQ+8u7J1bQcq2QR2jK1jUeZFJc21jiEoHPcSDHdgyaNuaqGbFj7vzKRD7jzDQUSZXqUD/tCBAIr5hORssGwRYl8jUOYwXqCtplZEFCu5gKhLgmMf3HaAKgAUIO+qTcExiAMt9xAlE71RlBbO5jByFi2/pqQfM1ir06VJitZ2h3Y2guNwBM4CX3E+ITAf2biCCBKY1xGBhpN/MEA6rgK+rYwyTYriQEwtbEmOhdi9pS3pZebkqU0AXVf+JamtpWZintUbnvFqWLX2hWoMNMXlTVXiWFBBhadrA7RpCkWhtDyONIFcyNuvtG4kABUeYWF7G6ljIBuYdLxUootbSGqZ6YEd5Ge6uFpVVFjaCKu7kELWRK5NyUS23EooRUIOtrg7gG5QJ1fAjSQdo0QD20e8DQVNjiGSFllgRY4jVLVi1i5A3Y8wlROSaisoPKcSph5OncQRmB2N7wAxod5aizZ7Qo2vUPBk4gu/G3EE5NuJFzDDuJaMh55i/V1EUKhBQ3O0IYNvxDV13oRTE2AsENpaVX//2Q==">
            <a:extLst>
              <a:ext uri="{FF2B5EF4-FFF2-40B4-BE49-F238E27FC236}">
                <a16:creationId xmlns:a16="http://schemas.microsoft.com/office/drawing/2014/main" id="{C3E5F150-0681-4425-AFBF-7A9D04C49D30}"/>
              </a:ext>
            </a:extLst>
          </p:cNvPr>
          <p:cNvSpPr>
            <a:spLocks noChangeAspect="1" noChangeArrowheads="1"/>
          </p:cNvSpPr>
          <p:nvPr userDrawn="1"/>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AutoShape 4" descr="data:image/jpeg;base64,/9j/4AAQSkZJRgABAQAAAQABAAD/2wBDABALDA4MChAODQ4SERATGCgaGBYWGDEjJR0oOjM9PDkzODdASFxOQERXRTc4UG1RV19iZ2hnPk1xeXBkeFxlZ2P/2wBDARESEhgVGC8aGi9jQjhCY2NjY2NjY2NjY2NjY2NjY2NjY2NjY2NjY2NjY2NjY2NjY2NjY2NjY2NjY2NjY2NjY2P/wAARCAUAA78DASIAAhEBAxEB/8QAGwAAAgMBAQEAAAAAAAAAAAAAAgMAAQQFBgf/xAA+EAACAgEDAwMDAgUDAgUEAgMBAgARAxIhMQRBURMiYQUycYGRBhQjQqFSscEVYiQzQ9HhNFNy8PGSJWOC/8QAGgEBAQEBAQEBAAAAAAAAAAAAAAECAwQFBv/EACcRAQEBAQACAgIDAQEBAQADAAABEQIhMQMSQVEEE2EyInEUM0KB/9oADAMBAAIRAxEAPwDlWoH2xbYDk34jGG8rUON6mbFZ+owriUENZ7iILWNptyIuQUBczPi0HiYsz0FqN95Hv8CEmkNZhZmUihEgUN5YNcyhQEWbuFPJ+YIBJixZPEcvtFmAemhvKFEbytZMpQeZPaiVSO80BtKfMzhrkDFjURDmyGuZeHqHx5A6miN4pRqcLH5MCqBTbx7Ha6TrupzOr5XAUb1fM638/l1A4U1V24nlel12FN1PQ4PqmHpOn0Bbb5Eaa9F0Ob1U1Zdm8TYrCuRPL9N9VxYVLu1km68Q2+ujIaXYeZqXEelYqwKahZmYp/LfYzEf7TndN9QwYU9TI3uPmZ+t+qZMwLYRqUeItg6HUIvUEaHAf57TH1KdZhZEfMrI21rtOE31t8TexCH+Zt+n9e3X2cyk6f8AExbKOo7fy+MDHmUebNzJm+p5MTBQ5ceRF5vp69QxyHqPTA4AOxmPIvTqulspBG3i4to3dRkzdRjBxgn8HeM6L6nkZhg1UeKM4jdQ2Gxiyll8NO3/AA5jwZdWfIA2S+TMy3fCNnWN/LoMmRbHkjcThZ+uTJnX3E0Z3fqvUf1AiKpA+anA+q9Ujp6SYAH81/zL2tdBepOfSuFyK5M6/TdQMOEKWBnkfpf1AdHlZcmOye83db9X1ofTAUn4jnr8pr0JUZiMjOBW4nJ+p/XMOMtgYByNjOC31HqihUZiBOa2Q+oWY2T3Mv2/RsdJ/qmUsQhKxGXNkbkkk+TEA2LHMtSw+6Z3azpRVtW8MACHRaCVIPxO2xuIqb2YLvvQ4lu/YSgtiPbXoJJqUHrvKYbRJNmZt/EZtaNfiEmdlMQoIEok3zNQbi3qLfeJNiVhapb8yX9unP6Fj5j1mfHvHrtMtvSfwsnvc/M9RPGfQ/qWPo30vsCeZ67B1GPOgbGwM1xZ6cep5Nlypc6MpJJJAkkkqABDA3M3V9QuJNRcCvM2Tm/VsCvgLFNXxMdeIsH0nWLmYVZm+cX6Jk1bBdIG1VU7Uc+SgyFgPaLmfOgfGdYN/E1xWY6Rt3lsI4OA4cHVEadz5udPXjC6lND8zn/UunyeoHV6HxN2LovU6cUxBI7mYn6U/pesTK2gGzG5ndNxuJxyB9Oz6tV2fcKnWx9QmfFqAPHcSy/hDkbUoPEKczJ1bdO3uHt+Jtw9Vjy4wwYCalhh0DMSMTES1yI5pTZhEWKMqPJ9X1IORxlyULnFzMrsytTKDtXNT0H8QdLgXE+Wtx3nizlcNtsJw/xavqsWMt7IlUqNyC1u94jcyuayATvFFwj7CGVI3Bgij23lBnJY3FQtKsvzEsx4qMxGRTkGlN9orJv8wmctYgihIA1kiuIDIw3l5CQ20rW1SonpkrzFshBjVfUILah2lQqwBRiSxBjH54ij+JuLFhiTzGWNNxQBkNkSrgtVmGsQpoxoyiuJMRqwIl3zCzYkIse0xGLJTR7ta+ZkZuDUP+XdlsDaJLe7aa8eRhj4uUZGxgGmFGMQaODchxnI9naEU0DfeNFP7oMKxUEyIEqYOkw1bfeMJFbShIHaWcd95dgGC5PaFCRRhEWOIlyblhiBzNYLoy+BRg2SZfMKqjLAPeEBDB7ESILGw4mgr7ZnAHaGXfTtM+EBkUjcTOTvHnISKMz5ObmosQbSisgIMsm5RXEi0ZZUV8wOIUR2MhF7wTcisZQ1V2lEQluostTSI9ExvxKB7RJ+ndev9lwD03XLziMuxtq1BZdKy8bzCU6tPuwv+0E9RmQ7ow/SPA05um2sbGZWUq28YOraverftAydTjYbDeZsUtviHjWzvKUht5Y+67mPIJrB2gMTLc33kUVvKKQm6MaR4g6lho6j8yKoLUBnCmMdpmcW0sQ1cu9jmGmUlhZ2iFNGGm+QWdoo6adQAAFEL1Sx3/xLy4enGFRjcnJtvfMmTpnw4Q4YMe4qYzGcUy1uzH8SJkcmkFxCsWO8IBwxKnaZZ1rbqXJVXuwePM73TZQcWNcy6VPHE8uHVfcTbD/EY3X5sqhSdvian7bleo65PpfT4dfpYyx7kXc5KfVBjDJ0mMKvxEnJg9D+ozMa8zn58iILQUI/+Frr/S+j6v6mz6eoKJe9y3+hZh13pDKuRRuS205f0/6tn6HV6ZtTvVzfh+rdS+U5dDMW7DmQ2U7rPpw6ZkOXLj0g0QOY3C3qOqdCdIH3EGpxfqnV9R1Gb+srL8GB031PL0e2LvzfeMmpsleq6oY1wlGIXJ/qJnGT6n/LlsLKrEdxuDOb1f1LL1J1M5B+DMoZibJuWl6dHNl9V9S7TOdZbe4pXM0I+24mWdB6gBqUaaC+ktY2lghRZioYv+0hyGAMw8RbMWawIgb6zE7KZGdjubl4smkUVjy6nGe0v2xqXGRWFx6m5mJ0OSeJp1hk9sXTQZMSsbDV8RPp6TNHp7XctUVuZvnJNajPdRbTW+FasTOwAnSXfSqU0dppX3LMwEdiuFhqAXG1cBaHMO7nN1WABNvS/UOo6P8A8tjp8TGlExvapKj0f076+M2QI/PzO9jyDItgifOdDI2pCQROv9J+vv0zjF1JtT/dNTrPbFj2UkVg6jHnQMjA3GzowB9XIO3iCmYE6SKMaRYi29pEl8KZKddSkGWDcAoSd2NeJajFiwHD1RbWK8ToDeYGwZBn2J0zVh1L7WEzzcWmxPUqXXSAT+I6Sas1Hnevx5dgxOkfM7PQZFfp1oi/EnUgIL0hpxf+oJ/OnCg0HuOJz/5rXt3MvS4czh3UFh3hY8CY/sFSumdWxgBrP5jpuSIz9ThTJiYMB+04S9H1ePqGbBkUYua7z0WZdWMicTNky4ydFUPPaY6nlY29Fq1BWayO4nQJoTz/AEvWPi6oa6IPNGdoZ8WVQNVXLzUZeox/zDFXS0O24nA+r/Qemx4S+HSjDehPSFkwNeqxOV9ZfF1OBhjPuHFTNV4rKhQHg1zvM7IxFgR+U0zKYn1tO3aZ/wBc77IZG8yWAOd4xyG4Mztsd5Z5BLzvGBrNLFWDUaNqqVBI+hraTKyubHPxKZL5gqg1VMqGj+ZYxM0cE0wkJjQivSG4uLLlvxNTZALBEys3uNCpqIEsuncR/SoHUirHiIteDNnSFV7xRiz4PTc1sIkKbozqdToIJqc4g6vialUP8uW4h/ybab2nS6JFKe43F9Z/TvTxJowYxTaTNAW+8xMx1XDTL5MVDnw29j/E0oKSZUfwYw5iF3k8iNu3iLc/MosTvUPCiZGprlQq4BBJqb36XEtMrH8Sjix6fmZ+wyDA5FiWuLJ3E0A6drh+rSx9qMbYyrQHFTchLEki4l8Opye0Tr9jHplhLm1uktfaQDE5MbYhuJr7KQcZgkVGBri3M3FTVcYhFRIMIGLA4MA1GWzhTMzsblaieZPqmNDuGG3MQwNytVGXZMqqAhcSwRKsQBLXLC3IR7peqoBNWmu8Te8eqB95eQIFojeTcTSvUNQTvJLAuaV7kfVm/uw/4hD6vi/uxV+keekU9orJ0Qo7R5aUPqvRNswA/Mv+Z+nZDftnmfqSen1BXiIwbGzxJ9kevK9BkH9s4H1DFh/mf6IGn4mb1AODUD1d+bkt1oTLQ2gVtCOSxKBBFXMgOYJaoW6mq2kcAwBJviTcQgu20irciLLUsHVcjq0oChvAvSTDxBS/uO0HVQlIhyN7TB6dL00ZQVNVKOXJkpC+wiVBRaLGQOAbmGNppBSgITuVWhEHNX4kGQOYxFk3xNGDrsWDCU0W3k95ncMvbYxBIUyruHjOWPFCG5Vl9x/SZgygXcmsGMxEYUfbxN3RZsuHfVzMRfTuRKHUG/iPJrd1/V+sNIFmYWYrVx2Mqx1cmI6h6bcxAJBO9xuNqHmZ1yr3EJHpviWo1qQ0YgP9x2mdXs7bQ9/MwHlVHEpiCu8pGFcwCdRMYBdb+2RHK7SnBA5iseS23l0bATUEtZq4Ou5dhd+TJ+VHQrcXLWr2ivUYnwIxZr2s8mXJdD5lBalmjNZGsB6hO0FoVC9oTDabnhqQoQ0+6DUPHQMtV0cfSHLjscyj0OUcGO6XqwigVNI61e4jJTbGAYGx/cIRHfiPz58bjxErkFVOfeRvm2+wOxAmPIdZsTXkyDitpjyEA2JJUrb9O+p9R0LjQxKdwTPZfTfq+DrUFMA3cGeAU2N4WLK+LIGxsVI7gyy4w+ng3xFdRXp1VntU8t9N/iHIjBc524ueow58fU4gytsZv7faHoPTFlGlht5uP1C6vfxMa4shzMdW3aO9N1cE+79JJauHyrHeXAyqWXabrIlbVcW75NwifvKTEwStVH4hYwcYPqNfzM+VZc4Z1Ku1H5nmPqmHN0vUrkDagxC7ievzYVzgAnjxOd9Z6fD/AC/9SY6lWG/Rwy9OPUZSa7TpXc8f0/WZFYYsD/jUb2noenyvixA5XB/WXnr8FjcxAFk0JjdsWl6APzOd9Y69hj/pZQB37Suks9N6iuCSL4uW3aRxcnqZvqbjGxVVOwAuaX6nLgNOxA8gVMnrB+uc/bvvU6z9KuTpybUmtwRdznz6HIz/AFJ8lgP+o4Mw/wAx1BtV1GUuF1604Exhr3A7VH5cGXpmp8bLfg2I8I5GUnWdV3L9PUtgQ+pDNkJJB+Yzosq4sg1naM/TOMTLpMs4yy2Bc6PW/wAu7BsdA9wOJnOkLtQMejGA4ip+2TcTZrBG9RGUgSooZbFStSht5WPSW4h5Maneoqr1rXMH1COJQxqRBO3EiCf388zOUbV8Q9RlI9neaiBOM+I3GCghKSx8xoxM3xGhbkMOZQWlo0YzNj0LtzM2s94nlWvGwQQM5DiJRrMdViEYmw2dt4D4HU8bToYfa/uG0PqSGrTL9hhXBkUWRtKfWBVXOgj2mkiKYC5j7XSkdOaFMscoQNY2i2IEoOLj2ybkyaiK5gOxHPEEt7rg5CWG0YLBBhuV0Cpm9yyeptUtituLKAtSjl+JlR7h6he8n1xDQWf7ZCWPtcWJQyBdxIHDtuZLFIz9PoGpTMpVz/aZ02xaxs0DGvpMVYWJrnvIuucAfEIjbadDJgx5Ps2Mz5OmbGL5mp3KaxmzKEM2DvKudFVcu4NeIQPYwK7xqFe8Ar3kAJMBoUXvxC0KJEU94TqVHmYZCBp4iMhJaNsyBQeZfSlKhYx3paRdyAVxJYY1dGTaPpxxxeRVVSTtCIyHkzN1QIxnvOrTyH1em6x2U2JhV6mv6jpGVqPeYV3M50Gx1S6pZSCzGMLmVDXt5hYgQ3MUdjD1CuYDGO9DeUGAXcbyY94BHuMKiN7qMYxCjaKAF3I28Joy9iAJVELG9Ol7uaioDSx4ELE7YW4sx1XusplpdxvM6zovUL7mKdjLCuFsCL+4/MiGqEZCWbeXiPp7ruZnc6YC5iDLg2ZcrstHiJKkjxLGVnFAQqJG8BKmud4YI5AqC4riCjE7Si2y21RiKh5MpcFm4TYNG5MngMDBO+0W5GQ1BU+oSJbqqCxJIgTiUSxjFxS5r2jFNnYzVlU1MiowBh5MoYiuIkiGDQmUML6V2i9THeCzjuZaODtAKz33hjFe/EEUDKyZiBQkFudJ2MsMSZnsk8xi2DzLg1ruI9FGn5mRGWNDkCwJnzqmht6MvVvFjIG5jABzNa1Ksj9JRuWCG42hqs67G9K032l0BCbaCqlpVEH08GNGQkTORUsMYU0ubjEepm3MYhoVM3mVdOynUtiYnBBu6mtMqkENMucgttxM5S+YWxPaMxggRYIHMI5KjMc2parxNnR/Uc/SMArkr4nKGQHvGh7HzHtZXuPpH1XH1K0zDV3udTJmVELWP3nzNOoy4X1Y2Kn4m/pvr2bG39Ylh+8Tqw8V7nB1ePLsSAfBmjmeFyfUM+dhkwGj4GxM9D9G69+oQLkLBhyDLz3+KuOwzBRZ4mTq8Z6rERjdlPYia6vk2Jlz9dh6bIMbGie01159pAdGmbDg95LMPO1xPUZ8PWYnxOCDwd5vTNjypsbBnJTA46rI2NQynvMXx4ajzYv6b1xVr09jUP6h9VzZ9OLBZJ/0idD6z02Z1NYqHiZ/oXRlcpbNRaYz8Iy4un6jKgV8bk/907HR9JmVBh9y1NP1DLj6fEXTHbKOw3jvovVfzuMZNx8TUk3AeP6XhwoX0gsdySN5kz9Vg6cEbDadvqHCYiTPA/Wcyt1jkHjaXr/z4iCfqUXrv5hNq2ozqYwn1cqhfSF3sbGeROZmY7zX0nXZOmcMh/SZ9JK6P1j6FnwZQ3Tk5VbkAbiYG+jZx7qc+RU7nTfW2IByAk+BJ1X17CAdSb+K3k1rI81n6f0+CwI5B7TIWadLrfqKdS9otHuRMJIF3LGaQdXMhfajvGAqTsZbaO4lZBjZR2jSwP4ijtxIgL7DmT2Hakiiy6pTKy/dAocy4HlEKxaYQpN8QSW0y0LGEMRQrcx+s+ZnKk8Qlxt3Mz5X8JnybbxaKjiG4vY7xVBPtmkMXEFs8xbZfcQO0pnOmLRBkPNGVTVyamAIjnChbBiFXQfdv+IWQ2NjM1kS5KaVkfeI7yybEmImWjvwYm6MjPR3lM1zcimB7EHWd4sErLL2JcDVfUOIltmkDESz7zXeWKHjiWGvmNTHRphCyogG0mw0OoFYCtRjBjBHiCMQ1bmSYgkyeDD9QkxeimOkwSSrV3kyB/qUY1sq6d95jLe7eFzzJ9QnqCDekTNNvo6jFZMYUkGdebPSwkNHDS4+YmrahHnCyIG5EtsUBFGpegjcStViWrQi9ZEMZCRvANSu+0mA9XiUBvLFASwQZEUaBkKAi5TrvtB1adjGK+qGZuqQnG34nnh9b6hOd4T/AF7I6Fa3M67GnC+o/wD1OQd7mUEqJuy41y5GduSbgHp18zGUZ0eWWNxn8uoNAyfy/wAyYEsP3k0kcx3oG7uEcLERilo9bSNkA7Sehk7CWencrZ5kwUnuNQsmM4xq5gLjyA8Q8hyFaIkCw9w1cfpM9MDwYQuXDWzFlVTdXCLh2vtMIY3HgNpviYsYrX6oAqJ2L3UUTXeWuXTxM4yY+MEHUN5nGC2+I31mZt5MgKLYl2xR4sK49ybkykDiJTOeCNoWzGwdowA9suwqI0spu5rcgCpmyZAGoTcIbhzOpE06/UXeZcLp3EaXHaZsRNKodoGUgjzCLLXzFkVud5YEaTdgRiZNO0gzU24kdRk3G0rRyPcp+eYONdPeG639pmUKIPeQPpM0jRo98RkxAm14ll0QMTxLIuUEKiQPR3jA1VAWRTvUBn8SKdxcmBwau0amXVtxFayBsIJezcg1riB31bxyAjvMeNiI9XPMlGjYbyg9HaAX1CV+Jm3TT2YEfMWGIkFyTpzZY6QLvcENCI+JYVe5nSNKDEQgbg95RNGLcEIKtcom9yJZ3lHi5nTQHniWyhl5qWGBEnPBl3fCVMWOjuY58Z02sFVoSHIRsY9Iz+o6tRFwmIfvRjCFYXW8Q4IupkPw9Rkwfa23ieg+n/VcIwBjsw533E8mXYcjaHhy9rqQle1+mfxFrzMuQMVvZq2mrq36PrcyPsXHG88z9H6zHgyhMn2T1X8l0HUoHWlertJPNmNQTf8Ah8YPq2o/SN6Tq1P2UfieT+vZM/TuMK5y2M7/ADMXQfV83TDRuw7S/Y17H6pmXJjI1gfntOJg6hulzF9QI4YCczrPqmfIbIYD5iui6sJ1AbqBqT9wJLTXti2HqsAOqmrbebPp2FOnw0P3M88OqxA42xJQvehtU9P0uRM/Tqy8ETXPmlZfrHVjp+lJAv8AE8J9UynL7mUD8T6NnxYcmIrmRWX5E8p9Z+l9P1Ptweyu44k6l0/DyBIB2jcbqvMZ1HQPgbSfcR4mZsZ/EOfpsxZzjsjcRWbM2Zt+JlLOveUrm5JF1v6LpRnyadYUdyZ0c/0fFiwFlbU1XvwZyOnzDGdQ+7zH/wDUMzErqJX5MqxmboOoW8gxsU8jeZnfSZ0R9RfEumq/WYcp9Vy1bmEoCQaIMZj9puKrSZeveEM6jISKilVobMKlaoDFAobxyBAsy6pXqEcRg0m+0IE6amdMhMZbEijIBcEGCVPbeNKMQLMmgjcGIhDITtB9M4944kA7yOwZal0L1apABW5iiCu4NxTu1y4h7AVsYokqeYsOwMvVfMv1DCusbRfptwYStUMuCseYAXGO5g+nvISblg1KC2qqgMK3lg3DJ24gAMhO0jNZggAmGVFb8yYGLkAWLLFmi2O0oP8AMfVTjaiwbkrXve8AWV5hY20neRC3J1UYeNq2MrKdXEX+RU17itByVMrsWaaMaahxF5MRVr7RMlF48GqmBubSA2ECYkdkNiPOfUtVvM9TahGXEEO0VxDyK53owQhM3KqAwoQwtKKt2EaaG5acw0x3+fmURpPzJoamPXI/TkysWbT+I4ZBfMz5iNJQt+JTY/8AQI7bRUtFpfEv2a1lOoGoJ1Exjr7jvIEJ4M6T00TTlqAjHR0A3jMKnVuZeW9e0zvnE1ntxvI2RhGnVXEWRfKzaiXNQ3l+vfaLrbiUKB4gOOSxsIPrAGiIeFQZMnSi7E53vLiaDWp7S9SeIp8RXvGYsDMLvaavXgNxojC9IgOvgAx2PGQOZGQThevLFZciaUsxKKzHYTV1CswA7QkxaFB4i9IzKjDILEZ1DAAeZoQ2fMV1GNSCb3jRksEQFyG6AhBTZkOpN62m4o9yNxElLbeMTLqaqmsLjZeN5NwY10r2hAgxzYATtxFNi0naXZQvSdXMjXq34llGEoY3bk1KGrjTKtcGGOlVNy20HEGU8ydRlI2Ezt3AGTSD7TJiBJ5lIC3a5pXGAu20XwM+ZWH4g437Rrqd7qI0OCalmB532uV/L3vqiNbAxwyErHmCEBPmFjYE7iCKPMIACQaAQVmdmAbbeR8wC1Eo9tJINSuR2qN1fMQGsSg5J2jBpV/mNTNvxMyCxuYxRRmKjavu3lkbxKNttGI4ETpqXEZSNoOgmNBB8RTGu83PHlrVEEQGsyyxMoRetXV0alhDUlmtpav5l++KWV0mSzDYgmMVU0+Zr7ShIcyHeEUF7SvtkoENpMjZNuIvJqJ2EE2RvJqIzAgxBUg2IYBBj8ajvCB6dh/dN+HrcuAVjdtPi5kJQdhB1gcQ16dPNnx9RiJcAt5J3mboejPUZ6WhW4uZvU28RnTdS+HJqRqk9I7w+lZgtHKn+4MQEXACmT2v5QCpmb6tlIA1V8TF1OVs7gkkk7bRqtvU9ayYW0MD8dv0nQ+hfWc4048vA4ozzuTC4Wvd+DH9D1K9OQWUH57wa9h9Q+rY8aqWcEXuLmPr/rPTt0v9Oix8cTi/UfqGDqcGmrYcGqImPBnAWnEm1bWpcmsHI7Gz2iHK5j7lN+YvN1A+0HaLTKbj0zaY3R7Ek6gPES/ThJ2+mxK2DUWIPlTOZ1eQF2A3lMZQFXtBJo2IxF9pJAMzlqY+JUF93MvSFEDWIQZSKMIo0ZnyE6to16U7QNibliqU3CfccyiPEWSbhDkIA3kLARNkGESTAcGDcbRosEb7TNjFQ9dSYNLPaxJdl43lDIDtDCjmT0hLOch3i8jldppfSO0z5NLSzyUCNq5kaoo2DtKJ33nTATbG4WlWWwaMvGNvdxKI32k0DvAJIlksDxGpi9QWZfQBHsSyB5kGIqxFyntTUngDwYa6jxIqhuY1AV2BuLQiirSbmOyrq3i1Gk3EugQlwWx0Y4tFGyZYIrECVZJhUBKJAgEJapq+JaEES+D4mdQ1bxiQW8LEVI928L2IbWYQtkAHuEBAlx7sjjeLrHUuqIsuni4jUL2EIsAOIBOrgRPAdhc3xYjDoB8GLwAiMOOzM2+QJUUT3mchixsbTSQBsZdqBxNSjJQkG3Md6YZ9oORdJozWrHVQELCH2nzINpO205ahSqGJuWF07CEtY9+8l21x11fwuqVaMjY7JMZYqXe1STq7qazsnsMSATxNjD20YoLR4nWd5GtLXGx5lZMfgbzTdCCCD2k+9TSsJK87R/3RdDVxvCuuJnq75S1Hxit4WIaUgh65hB6k3wapif1kul+ZWq2lOZjdQKi33NwnFiVj2BvmRTZNygR7RtFZVIW7Ee4EVuTvvLKF4k8xXUithNYIHaKy+47yy+dGfBjr3RjNXEYFIXxM7qdW01u1TsZYLbReRzdQxYWjvAIYG6uEWG0rvIBr3lE6huIV6V2jQYWhzEZ03sbzQrAr8y3X28SS5RkxMVmhWLcRRUK1cGNxrRuXrFR08mU3tWE/uMWR5NyIQ3uPEJRUeqjTKOLbVNfZSlVuYZIqmMWWoyjRmgwICPMmJFLQcbUajGYJuJKCyUvEAMb8QRmLdoV3IHaWqxDRtt4kORtccjDgznUMVjDQ3E9/iMRqPEyGajxAOrmozXtLSnl1qFW1cSiTW80NhblRcA4j/cKljRBzaRBXOGMYcWo12kHS1uCJ18YoDlCncyx1APeE/S34iv5cAx4waFySmyxWhgNoJUmQNLjzFEMx2gnG17XIPUB2jxqIAQd5qxBSvIEyHVe8sMwiwOyhSauCFoRQJJuGG8yKjA3CJ0rBc/MWWvaGVl7O03dAcfqBsm9duJzwneT1COJTXZ+pZsTqBjokfM5LvRMiNq5NSiRe8i6Xrswzk22lFVBlaVMqLDHkwvUFbcxZYDaUGo/EYNePq8mgqDtAOSzvAtStjYwL35jCnltK2JnYlzCZtIqLXeICYAL8ysZBIBkIMEbGA58Qqwf3lDDY53izkIhjJtArSV/EL0VdbveCclyBqgKyYynBuRL7xhYEyCrlE0GoBB/WPLAjiJIOqAKk3VR65KWjFhoRIkQDubimvxLyPKRwZqIVyZZSXkG9wQ+9TSmDihG4sfup9hAGPcNc0vobGNOxmbUI6nDo3U2IOMlVllidjKJoVH4F6t4tib3lqTe8aUDLtE8DOHraGGNfEoY/duJbDTxKqxk2gM0EmhCRC4lzBF01vK52Ej4nB4MNFA5jwBGMkSzjIHmNvsJRVgtybULQG74hZHsV3gFjBFk7xmqKyI1O3eKO4h4iTtJZ4Gn01KxQTSd+IwGzXEYQO85bYyWqKRtIECtxC9q7iCXBPMm2g1QQ19vzF6ttoanb3SbYBddZuWApSjLJEQ777TSjC6TzF5QXMC2O9wkY95pddNTtBBJMBzpG0mM2NzvOf4ZMY3tBGoGXupgaxr3MgYrby7s3cWp3JhWDFE9SzJdGzAOzSZSdpfYMsYOo3txJrteJWql4mv8ABZfeEGuLZ1KfMBW3gG5riCGNyjZbmLPtbmQPDjiUHBMVZYwqA5O8iGkhtl2latO0WCBxIQeRuZYCJ33MtYCqbtt4atZkVGcD8wQur3GWV93mGT7eJUKcmAASdozYi4I1B9hcqo2OxL06RUJ8ldt4uydzIBIGqWVAWzAY+/zLykkCuJZASERo3O0TiAMelUSZKEMl5LPEYrBZQcsxHb5gkgGpQwUdyIq1Ly2YnYCpSIdVniICK2aFwsi1jrvGAeInqCQRUDKUa+NoQwkC+0YW1UKhb6am9UkfEs3Lb27VIoNbyg8SrXEjqexg69MDWzNtxICUE8wrIhhSy7bGWFAXfmZqIjGoauSYoRiEDmZoeCWkBOPeCjG5HcE0ZkdHpM6uPcRLzlXal4+ZiQgCMB+Y+7f2MfFQ5EmPH7vcdoAY+YwhiNpPt58r9mlceMmrl/y2K+ATMark1Sy+RW5nX7RdPz9EFGpdpk6jDox61IPkQ8+fIy1cWGZlptxG8lrJruNQGrhjADkuhU0ui+nQUX8RsRhZ7gbGa0wqRuIvL0+3t2knc1NZjtxB1Ct+Y0YWXmU2EtwJdiksxI2kQR6dN5EHLgK7rH2iAZxVCDRq6gaGuGCVE0Aok7SyjAXcbhOPVTS86AboxrxASG23kDXKJ2izYMoaQB3i7Fxy/ZuJnbYwC1kSamu4A3MfjVSdxADISRKxsRNbYFKXMrKBYEaDOQQNQMSbEsGzKGsLG0WSRC1VBJuBAxl6jLWo0ldPzAWtg3G40173UVYho1QhpSuYpnpqhl7imQk3Cr+ZZBMrYQtW3ElSs+RTzFpYaaHtjsJRUAby6hWRrgIhJuMKXBspxNRWgfbRgElTImTbeC73M4giCRcEWDLGS12lcyg62glisrXe0jhgLPECeqTK1b7wLqGGBlULCztvCQlOIYWhAYHxAcMwIi3YExY2kJEmeUEH0mEcxqouiRtZgjeXFQtcguMCiud5YK38wF2dW4mjEm13AyupUUNxAXIa2MnuDUrjvzAbJ7oCWZTcznZ5Q0kEbQPTI3kUUfMcrBqBEIBH8xgaxDzYFxoGHBmYCjJim0D3qA2KzdyFtoGor+JZBWQNjPkSK+1yHKGGkwNNcS4roZ7A24l42GnbmB1D1tLxA6L4nO+mTHYgcxeNbJJNwHY7iFj9q87x+AYNtR4hrpN/ESzBRIr2DGahiEPkJviW598rGFA2hZCALkUt8m9QXYhYotqaHueTKILKxgGkfMgOj7oui7XwIQRtTcB7beXlLEUsiq2nmFVibepGf3VBU6WIMjDvAYhFxgNnwIjG1j5jMbe6zLiDOwO0UmS2qHlyEiu0VhT3EyfhWi/mTUWO/EWRpPMsPuKlQwrQ2gD28ymY6pR1ESAcj+BK+5buoDkjmEN1lVagKtwgPUWDQIjE2WoogAUQwQyygQPmA9DcSIvZbgaQTY5kQljxtGkgDiPSlKObhFtIlVqbxLYAEbwLxsx+7YSsi/MJqCxZtj4EoFccLj8xmkKLuKdxcbtAOjFr7QmOlah42s7iDnG81v4GcmzUbjFDxBTGCYZFGrloYq1uDKa9W/Eg2HMljzczottuISrcUCS0MPR5mQbtpG0pFLm4JOowtRAoGMDwaEhyRYvTvF7zODSHjBkftMyGoxH3kvOjUuQgby2yIwiC17CVUxZ+lNAU/MIUJn9TSaAuF69cyWUMZqg+sYnJmB45gamIuJyNePKp5ltkH6TB6nzC12OZfqmt1owlFkA4mRMmkSerZ3kymtSuD2lPTdoj1QOJXqkxlDGRa4lDErCoGsy/U095dor+UGqE3TLXMgz7cwDlJO0v26XRjp0PMs9NjgDJLD33j7dG0Rwqo2md+m1NxNO/eUcyj8xOuoazL0dmGOkIPMcM1mE2YVzL9+jQDGwWpmfpmJJmo5pBkFbxO7DWBumfuJS9K1zo61IgnKvib/tprG3SHTdwB0zTdrB2hUALk/sprnHGFPzAdW7TpFEY3BZF4qanyGuYs0I6haqPbpQdxKGBe83/AGRdhftrwYP3EARx6cExmLpxM/eGsuTCyAHkS1Brg1OgUFUYvKm3tEk+TS1lVQPmDkUE7wnRwbFy0wu/I2m9RnoDYSnw2t94/JhKnaD7xtp3l+wyBDdSyh7x5BvcVBKtfE19lJKFd5akkVNYXWuki4DdKw4FR9oM9bi5qQJkSmMz6XvTW8fiwZGXwYq4XkxID7TcQVIO02r05ANmjEPQJBFESyoDUQvxLDzX0zoUKst/pIOkxnJsKEauE9Ki5ctNxNfU/TkT3JxKbAuPIpWa8j1jG8xel/DL0/Tqim+Zi6rAcbllG3idJGFxz4VzLdROiZXngxMveb36VRnuv0hnpceqmGxmvvDHLJJjceM1c1t0ek6kogdpowpjyJQFGT77PCZrLg2NVI6jVxHr07LkNcS3xm95ip9U6bHjybNtCHSXkIviCg0wwHFlSY2EwGcHToPIlY+mUY7cxmNbJ17n5i+ocopQ8do1f9IZAGNGD2poJUsNjK9LMRxYm/BinQHcSl2O8pNQJBlshO4lMPyt76mha9P/ANplO5EcHAHH7TkwWG958RwcKm0yFm9QkiOxvsb3lpRMbX5kTZYtPcxviM52HEgarioORr2g2NoGQ2R2kRSLpY9zDLaTvzKBA3MC9Z2lU8EVZ5ligkRdHeW7nSADGAspJAAMbi4ozODxW8elCoqF5617CUKKbw85AXjeIwm2qVVrSnaPsACA2MA3yZTtVCpPYPL70viDi2HzGAg494tK38SaKun3NyF/dQEDcuSJAbfiawPAhkUJSAS8j6eBMoSdySRIg5MhYu3FQ3pVqFKPu+IWoqNMGvbcFQzNvKGFwK8yFr5llK3MWWtoD0GgXKZhzKv2xDsb2k9hyE6viHkK/rAw1VmDkbU20oPWIQIqKWpCaMuAmccRFn1NxDZgeBLx1yRvHoOLKEFcxDsxO8aPdzAb7pJ7AKTVygbhsw4kWlFyiibEgJlEE8bQ8a7bwLQnvBLXCPjtLCAiQEgBW5Alm4SVVSi5BkB3QqCeIOveUX7SC0O8YIkG+IV0IDhsbuHrmYOTGAUIwFrphJkNVcAkLvFtk1czP1DCVP5kZ6Woi6OxllpcA6Te0shhCEYSKlCg5Mre4dKTL44jRQ25hhhFPFgnVGaY1XUBvcZFBIhgACY9BLKRxDxgjmQkkwwABLRZUGVYXvAcitjEHJvzLOdMamzGqie9xXqGGGsR9cB6jLuADvCbiQT1QJZyWIgiTSZr6wP9Qyi8EDaCym5JIGoxhZM9LzEAOeBI2Mn7pcBp1F94z1LmT0iDttHYweDF5g1Jl1CoLmuIGywGeYwMGQiGuapnVrMMC5bA45LPMauUBamJrHEoMRJn6Gx2HNSLmH4mUZdUpm8RlG0FWNwtKHtMS5GEbjyXM2UMbEhPEgxIe0hcRZygd5doP0lVrjQy8TK+QnvBTLR3jya0tgxvvtcbjVUEyHL4MgzVyZdq60ZEDWBMzdJqazzHjIpWwd4AzG4nXUPsBMBxNsI1V924kGTzDDgxe+j7DZARxM+VGHHE0eqAKMDJlFSTqms6bHeacbkDYRQKsbjA4Al+1JQ5FJbVVQHBat45XDGEwxgbVcfdd1nxtQppMYVX2jQivK9JQbuX7H2HpvcGonKCzVxGhgBQMoBSbO8n2PsmLGAKYXLY6DuNoYZAIvIwba5nahbG2sSsuEZBRhLjBGzbiGACKY0ZrbDWU9HSal5Eah046Ijb0nkES2IriPtarE/RnISwNGV/JtprvNqmoRZeZfvZ4WVyV3FmOxVV1XzE99Ihh9IqdKwrLV7SlX2+ZTNZlgnSagWg32hEm+KlI2kSmcmEXdbmCbY3IttzC3IqFCaIrvGImkG4IAU7wXyEttL7BaNV3FspuozHZMtypau8oBR6YuX6pvmLyWO8FdzLga5LS8KUS0i+0eZTvQoTP+BhyWdpV6jZG0rFjLbmE+ympBT5BVCTGNQ+IhRqfeaVISMwWwVV2q4CkDfvKdwT5lkCoBh9Up3A+ZSAmBmFGJ7F4zb8QsxsgQcalRciKWckmMEo6YKtvDzPQ0gwEFbyjQVDYxZmc0sMsStCKKs0Alt5dBT5k+1ZQ352gMDCU5HbmKJ3oRiChZkFg6V3EUX1GW7EmpFAA3lgip3MvV7thtLCk94Y0hT5jQGTIRsJSAsCSYGli+3EfQAj0M7ElqhUwEP2g7DeVkYmURCb4jNh3i1NLBYljtJ7DL7wk3i09u5hep4igyT2i7N7yy507QO28kBagG2jE9x3iVx73GsQF25koPYHaDks8RaEk7y3eMB4/mO7TKj2Y8MBLRT8RJsTTsRvAKqZkZ73hXUvSA0sgGUWDYhqNosGpfqASAiJAdpRfaAGuMBEHzKFSwLkZagXrriWGsxVGGu0WBhaVWrmASZNyJBTr4i/T3j1HmAxFyyqr0wRAsLtDBvaLZDqmp59qMMIV3E1RjVapLGVyzQgEkmGNxvMggZYFxZOmUMlS4rYgCiLei3EUuVjJ6huTKYJgKirqNAuDkXbaWEhLP5MEZN4RxFu8tcAXczXgwasOZbZB2iX42gJzvH1TGgvYlbkShC1UJMA6a3ksCEDq7QGXeQGrgwtZWJUEGNrUIsgtslwD+ZCmneAwJiQEWOmAGbxDVKG8atBeJfECNZ/EuyYToCeJAKjwLBNbSizAyaqMJnHiBFyGEHIN3FDc3LbbiZwaDksS9QZaMViQ8mGQJn0CT279oTEONuYsPQoyl0g3LgsF1NmEWLd5TbjYwFbS0YH4zRomNKarAaxM7kGiNpePKVO8zgujif3biCWptuDGMRkFRfpsvzLATNtvtLI9l9xFlzwZC7BdtxGC1Yk32htkHeLR6GwgsCx5lwEzUeY1cqlaMX6Q2s3Ay42P/l+N5MUbOVbY2I5coKzIupV90ob7jiXBmDbw+buAAKjFT23OtQtVJPxGEaV2glxwJDksR5osN5lM44gXZlhRyYwGhFSa64gbkGpMYN2YBFidzBDWYbe7YCTHhs32lB8JE8NY5jMr17RF0V3MsEFk7xqqFFkVEqwLXGM97SUCW3hI4O0ILa0BZi1BV4XGksAsz5MhJoQspYGhBxKPU90ePYLGtbmG7S861Vf4i3cBZPaA21wmazBwJ6hNmXlxlG+JfyuHowCxLtqfzKLe2oGNTquTEaQaXeUCOYJJ7yibG0CUGYwHajUtjpESCSd5ZBpR6Emo/pE6jW0MXVmMBEknnaA7VsJNUocxgJNhvByOb2hAGC4k/IieTLbJvQi9UlXNYpqN5jA17RABqX+JMQ7VogF7MXkahvJj33jA9QBvLUBzvtFF9qEmupAxwO0Xpo3BOQkyBi20eQ37hUplqWtKN5RfUYEUGWFswlMhauJBZHtgjfa5Rc1BU1vEDRSiJyeYwGzvIy6oCEvVHqxg6QJLqa3RoQ7yZDFh6lg6pnBDTDaDemFYURbm94AuSeIJHzCuAxuaijB23hbRIBhg1JYhgcCMDit5n2hBqmcDCdRlcQNRPEhsxgIEmFZEBTD1ACQTXYimHukZr4gizNSBgkg6qEHVGKYKk2iy20oGMQ6WDUWHqX6gMmBmxg6IOuX6hkyhqAAbyHSYq7laiOJfLX2rQOILGorWZNRgnRnqbcSgb5iyd5LMJomEAIQZe8sbwCqCZZO0pSe4hBK1ScmQi5KqQXVSyYFmTUBAYJNoAeFdyACTcNeIDCGt1LQxV8yNpES2RgaqWDfMmCNR4lhQRLXTC28S6FhN9ozQAu8HUFll7EgpnYcQTl8ymJPEXR7zWAw5Jhk0N4se2EWsb8QDUhhsag7hviCHA4hncXJgO/bAY13kWz3inB1bxgamX3RxcmqMygCacRUijtLglWLMW70Nt4x2A4iTv3kwUMso5CeIOi5AtGXIC9RiIaZisDWpFRZMYH5MmuTGCo2mcNDR7Mn1GcXcc7FUAgY11wm22InX8qoJ7fmJYNdRrPSwVJY+YgvdVG0HUb3hvsIGPdt5YQavtUMMIDD3WJWoTOB+pQsJT7TUQAzcAzRjBG1SekxmZjqJq4SgPuYXUDSbmcMxNCa9qY4AO0qzLA8ym2gaML0KhOmn3VvFYD7t5pyMCuwmL7FAB8fzM64yMnu2h43KtULKfeLgaaHp77zn5QNRo7TdrGjac/qH1NQEc+xeBiHoTT1FFORcyYgdU0ZNl5uavsJBJ2qNT2jeBqocQDkJj2hzmxAB8QVVmjAujeQDp/1RbDxGO97CDYHMoBbHMMsalMR2lAE8yiA2IQ2ksKIJazUexbMZBvKC77wjQG0go8yiwHaV90rTvNKvXe0INQgaTGqo7mShbe8w1Gld4QCrAO58CNRd1IADBJAhLvCrC7whQbaQ/bAEiGsQRBAB4lWDISFEgItpEHXZ2ijZMYiSqYSAu/MWHFw3AKxYUXJEEXuEHJ4gFQOJW4gN1j9YJ3MWDW5kVyWlxTu0itKoyrAMIZqHeLY3xCFQW+IwBcq6haCYJQgwqFjBskwzxKCm+JfAq4W9Q0UXvG5Ma6QVmdCQakLEw9FCzAJEAbMIEnmCeZYlF1RlOZCCeJANt4QsmWDKZd5KmlWZAIJMMHaQXXmWAIINxmP7pKA3Blk7Q3G8raRFAwtQqCRBuozReqjcs5LiibkBlxTQSZNUFWkNSYgtUK4m5dtGBmqMxm+YgXL1EcSWDQ7gcRWokwSxMgjARl6QYDGpA0YCIoyB6lapBR5kwWzXDxttAOmUDCn2O8Bj44liiJZAkRSnaNBBEXsBKuM0XloDaLUseJD7mhilG0voGFNbwGoSHIx7QDqkkE03zKfYbSiWg7makUIbeP1+2K0StXaX2gxkoyGyb7RaVe8aXFVGKgBG4hBzUAtp/Eq94xDSNQ+YttSjmMH2/MQSxMQMXIDKfIBKCQhiBG8eIEnJvYk12YehAakGIA7S7F8KAsw1FHaWormGCszqKxoaJUVE5UYEkzTiJGPeIzM3FbSz2pAGqXenaozpwLs1Cz4wft5mt84EEmr5l47JqoQIVaMLp1Lvcv4Uz0jydhKVULC5tbHrx1MvorjJ3mNTF5jSj0xYivVfuCI3HmQNVXGnGGYHtIrLkJcDbaUq1xzNOVASEXvCydKMOMNdma1GNxXMHYyOGJJHEEBvEodiS2vtG6hZEQgbVUbSg+TJYLxKTkjM6UQbiUyMMlDaanTUBZkxSwdqMzZVHqR5ejQ3gpjLPZj0EkbjTzNOPGQltzD9BQLreUzELUn20Zcm7x+LCrDepnay00qQmO+8tQy8eMUAJlyPZPiA2TW0FmiQWAeYBNmaNBGK7mXlpqLhiLLf4hLj2uLY6Y91MVdSxUoG4egEcygLsw6GmLel4MoMT3jNF3plqjNA2LbxwbbaWiyukQDZ7ymfzKD7ySBigck7yMQRK2rmDpkwVpJMMGpA4UQNYJl9nseq5GBkUitpNXmREWMBWt4piO0G4xTiVHEsNtE6qhBrkxBF5S2TKJAk9SpcUdQiPbdxJcyi7GMpi+TGIAIpbMPfvFDCSeJX5kDaRAZ4wRjLVqgB4z2sIwEHvaXkBqK00bmrF71A5mb4GcAjcwi20b1CkL4icaFhL7MQGzNFWnMy1pepqCkqKNSUX6f9OZitGbdJ9PaYcjHUQRUnKpYEEvIKqVQE2iajJqkuCTAIgmQY2lBrjUcgRuKEYWI4qUEINQzlPaFjJbmEL0gSC9W0Y6wVoGQW5IG8CiY9gCu8WGAMAKbxIBHg6hsIplN+JEDol6AISLvKy7S6qChL0qd4uTeEXQBhWIAENRFAlqkDXI4ghaMKImVZEupRuUFdyUYG4jAbEiBEneWRBqRR6ZYWpBxKuRDF+IfpkxSE3sI4FjxJYuIARzKaoYVu4lMAJEL0kG4YIHaDql35gRn8LFNmuW2TsIphZuakUWveUT4lCoWpRNCi1jeDpkdr4lAxguEAKi2uWl3LgbVrUgQ1KLVCR5nyBDFZfqi+JDUGlJgHrBMKxUSVo3co32jEMoXzLLUIlTvDLUIwCWJMsk+ZReLJNzUitLONgTvKYqy8weoGlh7akxY/UMmflcWq6eN4W+qPGPSN5fpi74mdMKGPGeRZmnHhRFFUDFDGFJYyEqSDqk8q0OTjTzMZx5MlngTTrsgGGx9viWXPaMC4NJ8mb0X+mBAXHDW9VSW6QaYgu5EmRPUBsy22HMvG0ztXHPf+nY03MxdjZ0mp0eoGpthLOIHBQG86Sz8pjnYyXbabvSHpb8xfT4fSNmaGOobSW/oc0n08m4m3GSy/wDEr+WDtZENlCUOJrwuA0izDxqxbzKIHaOx2o1XM0J6wuibCZFyMyTfmdcmxiDttW0k/wBWsYvVI+TtGuAO0FcIdp0mM4WtHeQJqYbwmxMG0jeaMXTlRZ5j0gmQekFgYumrkx3aWW0j4mFLcJjUixc57tbmacxLnaI9M3xN8+BBtITD0nvtJomgkqTJpIjaqW0aEMsNCRD0yaajQtlJNyaajFFy9MaFE+JATDKS624gKIuTTD0bwql0DuBAJJMfViBpqQUu8FhRjQIDLbQA3jE4l6NpCpEUTYmUy+IaChxK7yABtJY7QiLMgSpQVMFvSalA6ppTINFGUAngTJjPcjCaAisfEcmFW2j7EZBhDCxBYFDvNp6dsZtZPQOQb7SfbTGKtU0dNqxt3qDlwNjkTMy7EQRpzq2RbEXhAU0eY7ExZd5FxgPbTG4MuZLyA1tNONFKR5GIiu8r+WNWh2k+2gRSrMHU7t7ROh6JXcxOUohNiXn2OeVIg1GZX1NtxAPE6IsUJTsDB3Mv8ygAN41TJQPENFuLRMaBm3jjj0cGCMZVo0nbeYX8Fr3B3g+nZO8M1ID3lQJRtNRBBujNmNxct8Qf3CTQnGNK3BZrMNxWxi9JJoQgkBYwHB1TTjxlEsxRZSTfMilhbl6D2FwlHu3jxpAi0xjog7wgwkyvbUJQxGrms0EYOoSXXMgoyIgFmFaiCeIIEqmUCItjp4k1VIPmBASYejvJqAEBshMAt4/Fj1drPzEJ7puxIRjsCzIshuDCim23m/CMFAeiCT5mDFiy5HF2ROvi6V9IPxK6SEv0uHKhbGNB8Tn5emKsQZ28eHRdmrgZejTIbGSvMi3jXnMuIqdooq5nb6roHVCVGv5E5eRSpogiRzvOM4xyylCGW+JDTCGSStSquOIoRYVr4llCiplBfMPJqHIgBxW82IZOIDHxIoZpcUWo95eqpa4yZWRCBcnhFa7hIYi94QJPEuKeaI5g2OIr3DtJcmJh21bSwYnXCSybiwMK3Ft4MeG8wSqk3JKNOTTl2EHEvox/oDGIDoXO3E5b+Fohk1NGab3iFx6IxH+dpBbrcUFAbiP1Lp3ijkUSw9qLBTZhY3DmJdtXaHhGkcTWDSzhBtzEDK2omUxJ5lNYEzAZdiYeOyYlD5jg1S2KdQUb8yg98RD5LkVjJg0EAjeJYaTAbKb2gNlvaWRZGkOqp8zO59RhLGIkWTGBVAu95QDY9ABO8P1gV0xeXJYqKx7tLiNClYR0ntFihDxkd5MX2W+IOZAmjiOYqeDBK7XLqVS4wWsx9CviIRXP4jh9tGZoqlfaLyoFWoTMFgkaxzHmjNSjaEhAYAjaLZWXJvHKQQJdwFnwowFbGLPT0LuNsVAfKS1LLoz+kxagLgslHfabAX8ROUWd5ZWWYneXcYuHU3NQnwlOBcuwJmjHjVlMpMBMfj04vukWMTAqxEiqW4Ec6jJmpdprTo9C6gbMujnn2bMIJ3E0dQmrtuIlEJ2qDAqa5kYXGHA3IFwSCOYPQaoSquETKqVDMaA8mpb4ST7TcrGhfg1Go3ptTG5FBoZE9wiipI2FzoEq4oQPS0Hf/EmmMYwvV1B42M05slbCIVS7SmG4sPqCPHS7Rak4RH4s1jeS1qQk43UHaVjdlM2tTLElAu4kT8ix5tR90OyzbRQo9qjEahxGYppweoN5nydGF9wjVzEtV1AfKQ2km5PJiIjFNu0JH3p5YNLsaitDM13JUwxgmqNXMAKExsaajDQi5PqNw0slmczqmUsQBc1ux0UJkyYr37xPBf8AGTTZhrhLRqYXuaExlTdVN6kjC+Fk5imqdLqKZKHMxL05Y7yylnkCYyRcrUVM24lCrREy5kp7Ebpg8TajvG5UtdpWHHtcbV7SLjIA0amMtxDbCRvH4FIEakhL4tAlYmJ2jsyloGIUaIhbGfqNml4FN2RNL4QTZlhdPAktTCshJ2gJ0x1aiZpGIE3xLc6VoQEZAlae8zMCpq7mkUTZkZVG8BCYr3IltY2hHOBsIpm1GXyFufdvIshomGiBpUATBuo9sBqxEttsYgokSXtBoGEFmhYlhQZYUVJxMg8aHVtOn0eHIzUBzzcw9NyPJnVxucGGh97SV0451rBxdOQLtprwdQMmwmHB0LZ6YtuZ0+n6AYt7sxObfL0ySFZzpa4gsHG5E638ujfcLl/ymGvsEt+O1djiOWx7q0TkxJ1eNmVQMo5HmdvL9PxMNhX4nF63psvRZPUU6sfcCZ+thZK5efEEOkrREyPYM7uf0Oox+46dtjOVkxgWOa7xK8vfOMwJEo5G8R1qBFllljmSzk8wKBMeVVpRxitpuU0C4wYxVCwBajaRclneKGaoDk1DFaviHkQFNpkYlqzYjVCAyvR1fEL0yBuJu1TQFIihhDtLorxxCG24mULfpG5G8tcTKL5mnE97QmIHPBk+19DHrF0Y9EscReTDZtY7DkKrREUaWazRl2F4i7JJ8wDquc8U0sGO4lGhxFAGT3S4uG0pXmLKqPzFajq5hLtZO8siLIUxqMFEQXlBzFmjUWDGXk0lamTUw3ljIe8fUPxoLjHShYmYZKhZc4KUOY8qhO8pn22ig20JSNUuC1BJlnHTAxwQVfeCy3ANTYqU2LvcGwnMMZA0gB0FQFGmOcrUz5A3YSymiN8ywwMAMStGHiSzNAgDe0arVI20GiZgM9UART5CeJGEpVBG8CEit5NVcQ/TBHzAKEHeVYo0TvDVFijt2hY23gE+I1Lwqo+4CMLWIl2o7SHsWYnhRtM9Mx3j8beY60H9surjJoK8TTjUHHuILm242hBgJNTIZjxj8Qeowh1oHeRXJ2Bgu5HJuSajPj6dkbmbMeQqKMSmWzKdiTQlplNZUckxBRQ5A2l6q5kYX3lmhoCou5BmV6d6hkWKJgqoDSqf/Ih8VjmJOEY9mE0jMyL8QTkXKabaTTCVAH2x6YkItuZSqF4NwwbjWsQYlU7S8+MHHzAc1B1M23aEwj+XJ3Y3DxYlBmgfbUCgvG0mmJkwgi4ApNpZyHiLa2MBtkjaEgJPNxCOU2MMObsGUHkBX+2LLNWwkyZjCxOrDeEZ/eGsSBiT7uZpNAxWRdfECg54uHiykGjEhGXmS6kxGpk9SzARCrVcHD1BUby9QY3xKtafEMIrCZTl25kx9QRtM4RsZUraAbqIOTvcvGxbaTFVoDNvLOErwYRQg3BYkSrigBFZMOo7R6KGhhN9v2k1CkQqlESJj3uaQQBuIrIw0mo0LykEbGCjaYs8wb3mka1IbkwTV7TP6hA5hI5q5IWms0NSNMzM9wksy4DfJUD3PvKyIfzGIwVYZKquYp99rjXyAnaKfGx34lCWxEbgylBj8eJv7jHp060dxcaMaYzdmPxoGMYEAaowKEG0mkUBSkVOfmX3mdNGOk3vMrorZInhcZVxkixAo3U3NhKr7YOHDbbzWmMwRhHLhDLzvH5McVjcrkqFzPZnToytxNnQKeo6xmyHZdgIAFoStA1zK+ksV6j4JiOvD0+AaVFTShMRj0hBZqT+YRdtYnWeG2sGoYMyJk1ra7wT1oU6dO8bFbpg+p49WMio/H1QP3CozKi5sczfMHjPU9HqSmRNS9oPVMpJKJpHibfq/T+jbeDYmZDlzMqtRDDmcjubHLzBibG0WEJ5nQ6vAcTVX6zLpa+JuV5cK0EcQhZ4jPRYXvtLxJVwn1pQUkgGP/lfbYMXl1qfasdgL6bPHiSmEviIWTG1LRmrT6nEQ2Iq9VJ7TFKB2jmUBLqAi0aIqNI2q9pKsn7CFBHzM+VGF0u003Uu9Qoy6tmMeIkG63jXt1vgwzjreEo9sayTiB7mOKACxzK0gwde9GPatS6E5mbI9ttLybrcXjIJ3mJPyGrxZi8jWaGwjHG23EQ4Y9pYqAC94TEAcxQBkKk3OmIoneRXAMAmjIFJMuK0O4ZaEAK1bCA1rHY8jaaI2k9IE7CFjQHmMoNF5Dp4kEdN9uJMaUYv1P3hIxseJVPZmA2EX629RpyALVxOlWMyuD1AjeEHXtFZMbAbRaqwO8qNDOKg+r2lFLjUxDvAgVdO8IELxAyLew7TMzlWomJNK1M8iNZmb1NRjUbTzLiGPYlAkQ0yI20J0GmxMgQT2hKC3MUHra41co01GHmGEoBREWVStot2LSlYxii9w5G0JceveEH9u8gzBYTQFSkoBmMY+UHtADG7AhvTQgHPMHIBcEOzmWytW4kEDUNoj1bemhOwAoQExXuTzLPCNGhStiDoA/ul0EQ7zNrOrnaX2NTY1Zed4CKwNE2In1GuOGUFfmTzFW+K+DFujJvNCK5GqtoWQrp3qNGUZQ2xEYio/eol9JO0iEL3hDXb0zQNy8eWuZmfILkGTaXBrOQNLVgBvMiuS3xHlNS7cxjR+M6uJWQbVwYnDqxmX1GY6bkTSzqBgHKQd4KdRqguCxu4xnWlCuTky3xkDYzMgK95ox5LG8NA0+YWNCN4vK1NtK/mCvaE1sQr3i3YAnTEJm1GjtNHogrqveF0j1CTRgvdfEmRYr1DdGaxgevSIa5NtpQQMspU3hTEpzGHBXuEWF8Q9TDk7SLDAl8w1AQXdRRJI2MsMNO/MYHh9X90IBT92/4EzLd+Y0EKbY/pMtaeii/aI0Gu4/SKVi4oChC1qprkxJrUFk0ke4TK6i9jYh5c3YbsYK42U6jW/Nzf1LCyo/Ey5bBm0i6C7/iJz4GZTtM5ZWMZsY1x6rpERjPpEg8wmdqsCWoIi22hg0JnXJZqGzEd5PyyaXPeQbxYbaGKrmMNXoFx4AK1M4YXHKdpKpeT2wsJvkwyoaUii9tjIoWOlpdlhtL07+Ya0BJfCEvqC1Aw4dTW3M0kapMeI34iUgWXsN4zHgZuF2mnF0t0X2Ea7rjGhOTN882+3SMjdLrFd4tPp7qbqbcbUdRN1LbMSbr8Ca+p9dZ2xUmjcWOag9DgOLMqnffmatVjcAmPwDEpF7f8SZjfMwnP1OU5NC3UXl9wpFYv5E7S4cTrdA3KbDixqTQnSRrTfpWMr0gD7tEdT0rjLrTcRvS9QgpdVfEZl6tUIKsGW6NdpfCwvBiyFR6lH8CbkTSIvHlV1sRmraQYet6VMrEsmo1dTz/W4ThIfHsp7DtPU5VYlWTcgzz38R42TNjKDajsJjrn8tT05+bUVXVvcWcJWiZobfpVa7iTlsVOcefvx0ogAb7SgincSN7lkw5FQFW/zL7Y0JXfbiWQNO0FiLIEBSQd5PK+DAdC3wZQbWeN5NBcRuAKh3iIW3uHG8Gto7Kw12OIrI6sNto9qGxchatxF8HeHViXEoTls1GBhpitFmNVYxFgbRbKNViGTUHa4RV2oErSB23iUZwN4/G+oG5fR6Wri6luy1KGMEE95nyhwfiTFNYKRYlKL2ii5CgSlfQbM1gmVdJi0ygGG+UZDKGEMZuf6giBkN3CFjaCmKn3O01O2NMe3MzahQYhaizqPMJMqkx2pCI9KyUF3hDLe0Y2EMdohsLIZfAZv5h42AO8zFyJYJYXGK1Pk/aNTSw+Zj1MyS8GfSaO8mI0ZQymhLTIQN5RyaxdTPkepmefA0jMA28X1GLV713mI5CTzNGPqfbRmvrZ6UsMV5kOUmFlOoWIlFJNTcQ7G5DXNYynTUSmMULjAQsxQBPujAm3MTl3NrJiyMDvA0LdaTB0FW+IrJ1BDbCEMpdZMQ9vt2Mzsx1UZdsOIp2OreVWhCKjRlRZjBY8QH13tGDoqyk2JbZCNpjx6gN49Wr7pm8gSBqsiNpSBUhC8iCXA4hYIpqWpWhUG4lgNyIvOHK+JYBCjV8SxitribdTNGJjUNQfquq0BFq2s++NTKA1MInqXAIKyIv01BvtAejssJMystHmUy0LWVCvS7mCGCt8RxOoQGwyg9aVtDxuL5mR0KysRbXGErc5PaA62u8sOBsYLMSdpn0tz2ykaW2kBcN8RzKOYapfaX7M6Uz7S1ygCXmx6RczgG4nkPOUN8wMjDTDQLUXmNA7SwChJmlcj6auY8b7zWrAC46UYNj3CZ8ie7aaPUBWKGQBt5IKRHhlXQ2YTZVI25lDJrFGEV6hgvlMogk7SenYl8Na04mTRZjA+MiYNDDYRiIyi4NjWG32h4wHazxM+PUT5mkIdIC895Ma9rz5lxJsZgbqtIu7YzVm6U5ARqEQ/wBOYEEm/gTpI0Xj6nSb+5z3mheo1/e36RLdC4+0V5lei+OtKXLhrUX8RozWAG54mJHyXTKR8TQi2QWOn5Mh7XnxKwD1R7zPwam40VoPY+JlYgMdtpixm+CTjptQlOC0eXUioDJY2kjJA9pmvB0zZ1sGhM2kHmaem6n0RplZA3Ttjcgm4ekgR2QeomrvMpcjaZos5CplgtzKTIjbHmaQFKSULTKDzIuQaojMuk2p2hYxqEYa14lDNd0s6mPHgYA1RE5epcGO33+Jp6Nz1X/lpQ8zXMdueWjICODcyuWBJKk3OsnTDTTcxo6ZNNEXNt/VycWZhtpFeKjSUce9dDeRNebpNthMTew020zauLXELsGxCGFVN1v23iztwCD8cQGyuO1/mQb8Gf0xTbbxuV/UQgGpxmy23v2PmbOnyFsVg3U1CBw9FmXqjk9UkeJ106bE+MnSATzOQmbqcuWtDInm6moYczgek5R/JabVow6sbFLupqRydpnw4MuEj1X1k8maqAYQvsbkLjJNkV2nmPqvVv1PWKmHYAaaad/ruoXBgLE7+J5/FiZ8rZHrc2Jju/hZcm1TYtGHSwq/2mc4a3ncHTPn6IpsGbcXOR1GHL0z6Mq6T/vOXXPXLw35Z3bjOVIBiGTeNObSaPEFqYalkFY0ownx2fiCH2+ZBmN0Y/KyiHsgu1bgysjWNoA900tQZgdmkbSFtTcB8Qbk0YsqcZomxLiiLq35hB64gMgIscwQwWXEOOQ3GB6ESCGHzIeIxDWNyhvNP0jEvUdWqsLAmn610+LpupUYxVjcCM8K4qZa5jkZWG0QFBkHtIAixGo6tPtmPJkdWpp0FrQJh6we4bTPHvCJrXT8wTTSkX22ZYG86YpiY1hqoVop2IEFGdu0mDYcasuq9/Ew5tQPxNiAlfAi8rgCqklTWKyI9N1G+8rQG5lhSvE3fIfjyVsZC9kiIFlrjBtzM4oMiC7kUV2jQuqRl07HaNFKwqotkXVYjRiHNxbrpO0k9mHI4C1UV1CsRsJA3Bj/AFNSURHqo5ugjmS95sbGGMzugBqdJdUxGBSjJjYBuIa4AU23i9DI24kRoZia2hEe2CjigGjLBExUZHtZeM3JnbfjaDi3mp6U4aCaMo0p2i8i0ZRahGIcMguKyHU0UCTKJIMuK1Y3CCMTMhO4mINchMYOjqRuNpTISu0x49RmgOwWZxB4ywFGENOreCpbTZEtAGazJVaFK1I7KwoRXUMFG0SeoIEzFwbjT928LGaO3ES+fWtGTEdXepsNzoze5YnHjfIaYTWrACruWa02OZLVwGPoQN2MjAIau4A6h2sCJvIWJPEGRtREreZ+oYg+0QVysTpG0KnLbwEsxcUeYtQVebhguM0JjHuqXUjCbsSaqjMrKze2JegZPZf0YjDvGBgDtEFbXYyIa2MmMHZH1KRMZ9rVNdUJlyKS1xy0NGg5DZlJvCK7TaACqBfeB6huhDKRdUZVPwv5jHUHiDgxPlHsUmXRVirbEdjJZ+Qk2pjcTgyOogKwEboY1qbEJMgveBr2gtuJn2NJZDAOSjUSuNm34j1xptqNzU5q41dMb9xFAd4frWxBYgV2mZ8hZdI9o7Raoe7kn4nSc416an60ClTcjzLHWowtxpPiZPTvlr/3mfLhdT7WJE1hrr48uJxS5N/mG2k2dpw/ei6gTYm7oM5ykqeZmxrW1kTIOATEPhrdGI/4hG1exwdoV3+sKykZhVna95qOHWNXmUN9j/dGYm0tTfbM2Ix5cWg2IGogTvjpEyoNtVjbeZn6LFZAx6W8GT6s/WuCxIJlpvvOpmwYiNOTEyn/AFATLl6TQhfGdS/EljN5pZz6VoQBmU8wWx2vzE+i1xiGkhXuO9ckUIlMLEeYaYWU2TUZotieDNPSISbYbRYfGv3EXNODKGQkdpMka5nln6x7evGwnoPpeNcHSIK3Inmz7upS+7T1WJQqgfEseiNAfeFqoxGsCMVwZWzb1CYOswXuBNysD3g5VtTJUclQRVSawWoqJWf+mx8RZY2SfAM5/ksL6gqOBuIz6bl/qaPMX1K601jnvFdMxTMp4NzpHN3V6fW91NmHAMdVOcv1BFO5ppox/UV7kTfhtuybLvOf13W+imxoy8vXBwa4nnvqHV+rnAugDJasa06h87sc5JI4BjukLZHBcUomAsGfGyt+ROv04G3xMcTbteT+Z8tk+sb0BA1NsPEDP0+PqgBkxaq4NwkzKdquo4ZK/PgTtmvmS56cP6h9D0ocuAkVyh3/AGnGyA4qE9yrFuRtOR9T+hpnBydN7MnOnsZz64/T0/H8n4rzCZPdLc96kzYsmDKceVCjjsYSjUm85Z5eiUqyaIP6Sxk0NACkNV8RgXVV7yqrV6jWNoORTdXcJk0ta7RbXcRVg1tLKDmLveMDXtNJCy1HaGfctgy/SsXKxLbhfJhXp/4c6FF6f1yPcRdzlfXuoL/UnUf27T1XRIMH04dtp4XrcvqdXle+WM31PEgWVpLBiwbjyAVq4jIpTcTMRpxZOxjc2FGx2TvOejkGag5yCu0zecvhS9lWogN7to3KNLRQIm4HVa7ysWQI1SlVgL7QSlmzIjoIpdbU7Snxowo8xOHNkA0LvFZXdWNmYy6qs6BTSmBi1aqMoG9zKDUZ0zwjWmLuJTrFDMwEv1NpjKGY30NvHZB6iXMge2mlcgAqSxWMuyvR4jC4cASZk1PYErTU3MwMVLG0NlKpxKxvQ2hO7MtVMk9ko1mDlSztHJiBU+YlrBqWUVjLgy8xbY1tG4QC1tNORcbpQjU1z0e6jx2uJyYjjNiWmW9o9+g7Mq6OIGMKiXGWGSKfGxFCIsKLWYRAZZa4mHIgvsKmkJ1aTGoVcbzOw3uEDQmsVo9FfMQ60dpXqse8o3GBuHJo5jD1AuZLjMaazFiN+PqV01G4l1G5lXAAsaupF2O053/AXUDehEgXsRGk60vvFo9GyIi2iOIWJWQaRtzCL69xF5HhYmJyAbMg6jt2lEgoZnYUZcNxuwZMYvzAyZwCaienQMd4OdNJPiM8p7HjyjVfeaVzGxc5imjc1Y2LCLB1unzIzAGJ+oVysy4jTbGM6jJaVMqxoxsyO1HcQ0YAbyiQeZpgzEQwkegblY9IO0mXmZBF/bIGDLvAvaDdSSQR10mxBL1GcjeAVBm/AovYk9O95AlRvCwPQfw502J8R18+Jz/4i6UYesDY+DzNf0HHkZNQehHfU3XEwbJuPmdfFnl2zY8yGNbyq3udz+W6PqVsUp+IrL9FJUtie5n6Z6c8rlBNW4jQAlXzCbGenJVuYksC1yzkwZyfFSK9wLuQhuwm2jC9mUW3u4um8QghIuQGHkDU13BC38SiK+YBbNYMvCjYMmtTd8xfHEYh1GrqB0fuUEcQASGrtB6PqQCEfdf9ppz4yNxxM5jc8s7Xt8EGMY+IIN88w/zINXSZ8g6c6TemWnULnaj7WP8AcP8AmL6NQQ6k1cXmxnS3ZuL8wLzv1GHIykkjtCwOmRS9BTww7GV0ub+b6U4s22XHsDEoDiyENweYFdT0BRtWPdD/AIisfTW1HedHDk0qEbcdj8QnwKinIm4MTGLyxZfTwLXec/qHduNozM7nKS3FymUEAzN6Zt/TKqEne50ekx0leZWHDYs7R6jel3qY3XTjm+6yFdPXYw2w1TpdT1eRT7MwB8TB1I9TrsKDyJ0Oo+nIdtJJO9zcjoZ0HVP1BKt9wl9Wc2M/eVHxHfS+jGHJfG3ebeqwLlU2AYxuOR03VYkb35GJPkzqY+pRgAGmAfT1chXQUDOjj6XGqj2gRh5ZusxhlsTnZmPoHzYE7bINVdqnI63GAxQd95zW+gY8gIF8VRk0BHG+3aZ8N6tJuaQu+hvypllYsB1AUtcrE4WKzZaJVtiJmOcdt5uOduN/UdXSUDOSFyZ8pKyZMrZGCgbntO10PSrhxhn7bmbx5/m+b6zw5+VOoRcSkD2eOZ2OizXjUM1drl6Rkuksn/E0dN9PVDqbeZvN/Dh/+jnrnO40YigHs3PmMRiLrc+YxcaDaoYAHAm3k/8AgA7nk6TGKSOWJlHftKNj8SqDreiwdfi0ZV37MORPLdf0OboHKP7kP2uO89csDq+kTq+nbE/5B+ZjrnXf4+7HgtTBjcIOy7id3J9GxDNpdjtEn6Z065GVnJHY3MfS17frccxH9S72kC3dzanS9Ljdg7WPzDTN0eKxSmP67GpHLbAzfaCf0kx9Pn50Gp1l+oYsYOlLH4mPN9QO5UVL4MikwPVsQJp6TDjGZO5ucpuoyufuoTr/AMPo2brPduBNTN9M558PRvmZ+jOJRR0kC54fPgydO5XKhBueu/iPMek6ZWxbNdTzuP6vq2zKG/S5rrLV9udibWeY84rW5mwY21Ta66cdXON8XwzWZsQ02IGPJpepqTHqTczM+On2llGhlDrMhXQ+8bjYo41cQsgDG5PVUIfaQUzbwMg0jaCtkcy4jcmhODF9SqncERCq3mMyIFx3dzOZVI0yKCZNe0EZKM6C22MurlXcIbwCC0LjcR1cxV0YYFbgzFQ12VYk7kmE41ASBKEkUCmm5mtXQLud5z3+/aOxpY3M1YjSELH2Rb4Gv5h4WKcS2ZmaYWs+v02omN9VALuZ+oxNqvmZ21Tckqe3R9VHWjM5x0bEQhM0I3YyZi/haknaNRisACjYkLwh3qrVGZcpBY1BckmAdpqRQsLgEVHquqE+Iabl0ZgN5ZNxgHtgaZrQBELGxVrEhlqBA0jIzAVG+/TxM6ZNBmrH1Knac6gQ2hfdtL1JpjMqrkWZjjK7dpFWjgMfEHMpJsSwoHEPTa7yjPTAQDzNWgbxDAK0srWGYNml9QbjOlxDIDXMmbCyk3xJfaEJiBHELRpEPEQdoxsYbgyajNqKbwmya1+Yx8dLvM6WGqprxTRKvmHpviXRqUraTIypSFMMtcEqG3lVpkBEipdAiL1XCXeMEJ0wSL3EaVsRbGhUgsGxIQTFi7jUYWAZR6H6MmTH01jiV9V6XI/Tl24G82/Rs2M4ApjPrefGvROtiyJ1smPTOv8AzmPGhnxm1YiasH1HMo03MwBJhgAfmZjhNV1GRsjknmJAJNRxUsZo6bAoILTo0Hp+kLUSJsTpBW4h61XipYzr5hYA9GkpumULxHesp7y9QMmtYxHpuZmy4SOJ1TE5MWoQY5JBB3kVqmnLgN1R/MzNjKNvKwomm22JnR6bqGACOdVzmuLOxqMxsRR8RfJLjqMvdVaOXC2Rgii2bgReHMQq2LBFgzXgTIzl8dgcEznrrJoh0uTpb9VaMHIuoMtXW4jMiZMTlWbWhF348yqOoRpecc/ScXUDINhwY7KPVxtX3CafQDageKmZVbHl3hEwtaC+RNGF6sNwYl09MGpWNi67cwC6noVyWyVv2nPXEybMlVOsXZCq/vB6rHrxkjkTN8k5jk5c3p8Go3p+q1LVbzJnSmOqViIVgYkarUh/8dic9jO/6ljecHTbCvzOmj2ohrl0elZdyTvHZTSE1YHicYrkDB8bfkTT0+FmJcswJ5F7R5bh+PIGM0KduZgdfSy0ODNGJtoU1t5x+sP/AIwXxU66mc7r8ROUMOZmozDGBk1do4qGU1yNxFodasO4kR9LjxMs1h6zTywv8RITVjtRQmzrumJc19rC5lrQuiyfE6814/m5vXmL6Dp1bNrqwJ2XXVoQccmZekxjFim1CAQeWM2+b1dp2MaaCjeaUFcmzEY/aLP7xqlm4FDyZWDgYQMWorncwhCmXK/WVYA3gF1/JhR6j24gjMEPuNnsBAZmYcylQarMGsn1nBmy9OM+H70+4DxPLtny6/cxnuVJ4HE8t/EH07+UzDNiH9LJ/gyV6/i+Tf8AzXOY3vcFQIvGxJqORRxOVektyyLBQ613jXW+eIKBQYnpSKYNPV/wlisNkI7zzwVd57L+HcPpdCDXa5vnzRzf4pzA5seK/Jnm2wWbE6P8RZ/U+qOL+0ATnetQku6lBjLA8R72y8xStay8b2aMzUgkdl2PEKgxuH7SKgnGw4kEZRXEUwMNslbGKOXeWLImRLXaJBo1G+ptFEWbmorWgX0bveZMmsmr2jN9HMpDvvJPHkJoyER74+4i/wAzUuopBGpSneCgNwmTa5KLNOdoJLLzJjOk7w3OrmQRLaMLaV3i8Ro1cDOTqjPIF2BaxDxubAi0W4zGltzLUrbjKgbwXu7WQKKG8h22E5tT0zvn3owAA5uHnxi77xQDCdJPHhMQgK20NRZiyp7yAleJRoU1zKYgmArFuZR9p2mcMWw2iDvHj3CAU0zUWKxtRqMdrWIOxkLy4hgBqUPEFchAk17xgjqRxKUVGatQlGTRALh4kIYSsezCadSVJ1UunqFqBkHuAqUtsNjCQ+6mExiAy4tIDQA/tqM6gkVXEWtVxLGiMjNe0Ahq3E0mrg5TtxNaumdEj8iN6rMBjIPMHo8ugVUV1iFiW7SflGVMlGPx5je8zKlS7ozVkqOhyInItGwJWN7A3jrsVMek9EljUtaK78ynbSaqXj3jAQ2MpwDLaCdoFBalkVBbZbEEZLlDQTFlW1XGBhUjH2yATxtF73CxGm900KgaPSx1PobDT7mqT6zlVhpDXOcjtg3U1EZc+s2TZmt2Y6/eyYLH8y3FtsYGvSvzLBuakZwShVNncwvUP4EiYWc8bQjidRsNppcASW7mVrZe5I+ZRBHwYJPmUMDX3Il+o68MYnVUINA1Y+ra6ajGN1QmAwg1mTDa6KZceTvvEdTjAGwmU2vuXaaUcZMdHmF1zm2aoxNpWVCMhl6HC6q2lZel6PHi6ro8dAagANp0c/TnF0lY9m7Gcv8Ahdw6lSd1N1PQZyWxFR/mc67cuOhf1NOQdoOIB1xr3A3mzKERPBQFmPn/APTOb0/UKL1d/MzGunSxYQPu2i8vSoDq5MQOrsaV3HwZBmYmhwe01rOGHofWwFiyrfFzAmJ8GRkfYgzp4+oQMVy7rVEEcRfXYAoR1Njej5EzLq3nxrHnyhQp7naLw9QMmQq3BiPqDFce0y9GxFFpcZaet6ZSSQd5y/cMwUip3cpR1GsTPn6XGV1BqI71NSazfAUWxc04DqSIR8akLdzVhChTRk/r6jU6jLkz9X0+yYta3yI7F1vWAbYjfyJrYlMYKyYOoYt7h/iTw6Qpf57PkD5caoi+OTOhiHsuNU614lBdIqRRYxYMR1WO1J8CbMa7QOoTVjau8lS153pWIym+CYzIunJUWE05SvG9TRkBIVv3mb7Z/AwNWGjyJykHqddp7LvOk7Vj/ImX6fi/qs55Jm+Y8Py93mVsyjRjoeIzo1OQlv0EDqKO3xNf04aemUnmdHgaEwgbtuYzYQCzHZR+sJcLNubb9JSS30vUO28nuPxDGJgPsb9pKI5sfkQv9fX6CEvk3L9MQgb43/EIC4TAaID0BH1MGbKTlPgQNKGuYvrsC9Z0eTCe42PgwMbryzRy5VOyrtC83Hh8aaMpRxTA0YbJT7GavrmFen+qMw2XINUwtkBYUZys8vo83ZKcUtYkrRhhjcp7uZaBiBbMq+TU+g9IowfTh+J4f6Xj9X6hiHg3Pb/UHHT/AExjxSTrz+1eA6/J63XZnvljM5N7Q8qmyR3i1UyQqkyECo7ERGr9Nz19sNfp2de0zbEAGto7XtKXoswbcR6dC9G7uZuGsmVAwsHeJ01zNZ6XMpPtJim6fMdihllXSNQ4jFVXkPS5QPtMWcWZeEMqHNisUOIl10maMSZGx7qblN0uVv7TM758hGolYu95oPSZl4UmEOlcjdTNbIAQAiEPEIYmXsYQQ/6TIhLAA3Fub2E1NjJXiJTGde4llIUiMDcPIurmaigqqiX50mTV3SAlQqPIhFdpFapdE1tc04W2szNYLRoehUlIZlKvtMzCmh76pDE8NFcyqjRRMsrNaEaoLE3GZMdbiARNRBIZbQACpjQdQkUhxUWRvH5FiqmolUJcsiUBZgGsKrlqu0s7TOsrA2jsSKx90UDQlhiPiZo0ONBtdxK9ZSPmXitl33imUI/iZGpVDjeC6qsvEwhZ2UrXeTfKYyMPdLYWIJkDTSn4UA3k6l9S1LxMCKEDIhsyfkhGLEWMj9M1zXgXSIbbmPtiVzhjdTxHoSOY/JpAmUG2+Jd0nlWXdpSXUY2OzGDH7dpVJ/JgklthDKG6hINHMGBXEStGKPTuG8ibtY07SK224k+wzjBdUaMLLiKrLcnVYi8mRyajzQlwVmzpT7d4gWxFibERQgqLfC+CuoHtMxKKbeb8o1LMDsFNDczXHpRFjqqdToegfIAzLzwJn+i9GOq6g5H+xP8AJnrMWNVAAFTVuOnMYsXQhV3EM9ItVU36ZCsy6ON1HQKVO05efpWxcjbzPVOlzNl6UOKqJcWyV5N0KwLqdvqvpjgHQLHicjNhfC1OpH5m5dcuucDcu/dF7w1NjfmaYOQWJA2lwe0AMdMl3tA0Mgdgal5MWlhkRtS1TrfErAwJFxhTRl0oNTMeJmunLo/w8yYs74jydx8ielNG632niM4y9KyZsRIZDW09P0fWZH6JcmXSGqSrP0wfUcmQ5fTsBW5kd+mIAVwrjgic/req9bOWH23tFJk37RI78/HvmuqyEp6qsHPkdpS52+44124qYMHWjFmIAJH9wE0L1ZDhqA+JPrU/ru+G/CnrgFd0cd+x7yutPpehhvuf2jei6nDlQJjIDlr0xP1TEy9Uj9gJMY62TK5/VY/U6diP7ZxFzPhyAjkT0vTIHR0PBE4n1DpGRmKCWOZ/SZzmcvkJHxHu6lCD+k5uAnFj9x38RqEvux27CdeOPOsddeMaMCgWxj/UAO0y6yeJYJndydTp+pWtLiOXPiDcVOOHIjVcPVmjOPyfH+Y7fH8n4ruDMunaWhvcmcrFnC8KSZpx5GyMAePAnm16HRR9XH2widQikJrxGKe0iOX1fSkZDlQWD9wEZ/KZ8K3lxMEI57Tu4sOPpsXrZhbHgTJl6l8mQFjQ8DibvMk8+3n+T5+eLjh58ekCztJhUKoI4ub+r6F3xM2FWZQdq3nLogMpJXtRm+J4cPl5nfmGZjdzp/T0bNhQJ43nDZMy7q+seJ3/AOH+qxNi9CtOQcgzWY48fDvXn06mLpMaAFvcfmaAABsBLAlkQ9/PPPPiRW0ErLMl7Q0zZ+mTIpoaW7Eczh5fqg6Lq/5frfbf25BwfzPQ5DtPD/xdkGTr0Rf7F3kcPl+PnqeXpxmVsWtGDKRsROXkyF2obCcX6F1uTE7dMbONxt8GddVqSvm/Jz9bh+IaT2/WaRcyKpPaaMaOf7iIYjnfxH0R6nox1GMXkw8//jOJ0uNGT3CzPaKyKKY6ie08x9SwDp+scIulTuAPEz36e3+P3s+rDkQK9CBqPBhterfiWyDTcw9P5dD+G8Gv6gWr7RO7/FGX0vpzL/qoTH/CmH7slcmB/F2azix/NzpP+V/LzGraUi3LZDewMauF62U/tJg9HYHaWaPaVIJ49Z1e3iSx4lEjtKHMbTRUviTSngSpVx9qC0Y+4Eo4sZ/tEqWJftVQYcY7CWcansJDKuPsixjXwJDiTipYk3jVwH8un+mT+Xx/6RDsy7MfYws9Oh7QR0mL/THfrJcfYwn+Uxk8RZ6DET9s02bl2ZfsYyf9PxXxKP03Ee02y7l+1HN/6VjBuUfpimdOVH2o5p+mCopvpp7GdgSES/ajif8AS2B5kP03ITzO1Uuo+9HEP05zEt9PyhuJ6HYSiB4l+9HnH6HL4lL0eUf2z0ekeJWgeJf7Ka8+elfusH+Ra/tnotC9xJoU9pP7KPOv0badli8fRt3BnpfTXxJ6KeI/sqY823Tup42kOM19s9H6CHtB/lU8S/dMed9FgOJQU+J6P+VTxBPR4/EfcxwkYp2g5WL9p3v5PH4g/wAnj8CT7xXExE8RpTayZ1f5FP8ATIeiWuI+0VyKBiih1TtfyKeJX8ko7S/dMc3Emk2YZ9zbTf8AyY7Sl6LSbj7SjC50KZnOZrnVfo9UR/035iWI57FmlqoAm8/T2Ev+QM19oMJYAQ1baax9Pkb6eexk+0VgyvvtF2Wm4/TWvmX/ANPYDaX7QY1OnmPUgiE3QZDIvTZVWqkuULeCcYIsR46fIeVkGDIva43GSAtCXrMecLEcTN1DDChv7uwiebiyFdVlOyKfzMp5oSwS3uaWAP1nokyNx6b6Fh0dGhqi3unbQATD0ajF02MEgUojh1Cg0Guc9do12JVzM+elucvrOvym1xkiPau4XQfcwEWM+Emta3+Z5gLnzH35G/ebMGFB95J/WLITXf0qw2IImXrOix58ZUqPzFdPiUb48hU/mbkJcU3Mn/xXjet6F+kykEe3sZiLaHvt3nuur6RM+Io4sGeP+p9E3SZCOVPBm+etc+uc8l3dHtC34HMz4Hu0M0A8ftNuZqNTBu02Y1ByDLyaqYV3sfrHozlRpaqksa5uVp+osB0jHhjU5OPrMuNh7nZaqrnQdTmQq5J+Yjo8Z6brhjcBgT/+mTNmJ31nmLsMqutgEd4JZgdp6V/pfTdUqs4bG1f2H/iYOo+gZ0s4HXKPB9pljr8f8riyS3y5aZFUliNzzKOZmOxoeZXU9N1PTkDNgdLNCxsZMfTFh/UpPknf9oennv7ehpkCMCMxBncwdb/PdJpdg2VBVjuPM4i/TsLHfMT+Jq6bpMXSuuTG2TUD3OxizYnXN6npr6PIy9WUPEx/UepU5CE4HeNe0Z31b5CQCO055xtlcixY3MvHP7ePu2eC19x1HiMDWainOm18SIZ2jk0hqjVYGZhvGChyZpGjSDKqosZlQbwh1GJtjA1dPkUnS/PYzp9PjA3nFCqd0edTos506H57GcPk+P8AMduO/wAVtJqa+jxqAc+TZV4+Zm6XC/UZABsOSfAhdf1I2w4vsXYfM5czPNT5vl+kTqepbPk+OwjOn6cEhsuy+O5k6Tp9CjJkFseAf95qC9zvH+15vi+G9/8Ars5eoKqEwj00HjmI6rp8PWYymdbJ4cD3D9YwCQzX2r2/TnMeU6npMvR5jjdyw7NWxEvpnOLqceUEe07/AIno+p6fH1OMpkG3YjkTz3W9Lk6HKA51I32uODOkux5++Lxdj1+Jxkxq68EQmNTj/Qus1ocLHccTrOdpl2l2AL7yFoliQ0pnoSNh6jMMeMsTsBPH9XiHU9Q+TJyx5nX+r9foIxBSwP3V2nPTJgfyslrwfyfku5A9LgxYPcFN/wCobzWhVvtcE+ItcIO+PIP0lnGTtkW/kSPFbvs/08nax+IxMWU/dkNTMvr4vsfUvgxydTl/vWGWvGgT5PmI63pcWcq+TttcYmRXG2xk6nE2fpXRPu5FeZXX4us6jn/yXSairEH5lDB0dMpo/M52dMqMSxPO/wARJDMwomzMf2f4+n4ey+jYkx9NaDacr611GA9QQ4BZZ2egX0ugH4njfqOT1Ouyt/3Td6sxDn6zAAKQWPAkfr0YAqu85zDuJAak/s6WY9EACJIVbSBZ48jAaqTTcIipQBMmCjIBcIiUNowVUsVCvaDtGCQe8KSoA7wrMrvCuFS5VyUCZCtQLklVJRgXVSuN5W8s2BILJlAypKlBEwbMscbypAWoiQMYNS4NXql6oMlQaLVLuDUneF1eqWDAqQS6hm0gAgiVcaDPxJ2gAyydo0EJLgapVm5dDNUkGECI1UuVtJIagSSQSbQJUqpdyQIKkoGQyCUUVEoLULaSTBREqoUrTcYKCxmhdF94FVJHoCVMqjDk3gBp+Jen4h8SiYAFR4lFQe0ZAyOmJCztpUdzHkI6jJi6fGXyEAD/ADPMZchy5GyOD7jtc0fUOo/muoZg14xsBMzszVfA4nq+Pj6zaBJ2jMSWVJP6RQG80dIR/MIDxOlWNebN1Oc3qIEZ0ubMjgM1whlUPp06j2UbRC5fWzIiqAWYKKO8x5rp4j1mDB6mEE9xMXW9N6SkqtztYcfp4FTwKi8uPV2uZdHlldwXKrekWb4EnT9f6xC+gps17TRnTy9GcbPoTZ+RMvS/TFx5g/pkHtvNTJEu/gzpupAzaAx2NURuJ28B1KLmbB0aBtWgX5nQTHUz/wDF1RS1nn/4gw3hJqekPE5P1fGHwNE8VL5jwoJTJc2KdVEcGZ+oQ48pqOwH+mfzc6uBoNMDNOE03xMrcGNxNag9xCnu4QwMLl+qRx/btfiJylmfSO82dP0wXFZvfuDUOPzdzmY7uDLqxCswdvNzSjN3M8ueiU3kZm235nW+n9VkyYQri2HmZeGyTzHWJTKpx5NLA8gzj9Z/D9sX6VyR/wDbY/7Gb8ezamNHxNaPYiV0+L5+vjvh5N0bA2hsbKe+oby0DnvPV5MePMunKiuPkTndV9JJBbpcgU/6H4/eb19X4v5vHXjrw5ita6WmfPhXDjfK7bM3AHPxNGTDlxHRnXQ/+DBKrmxnDl4PfxK9HycT5Odjjli7E+TDW+BOhm+iZ8WM5MTrmXn281+Ijp02utvM6c3XzdlUmNyOKjsfTqDbnUfEKEJsNGjTRQETNk+nY8jFsLlD47RwaSyOI9jmZTn6TJpyDbsRwZp6frjY3mx9GfGceVbE43V9O3R5AQbQ8GYvhY9v9G+pLl6bLicAMBerzGdJ0hfqWyZB7BvvPN/RMxbBmI5FT2ag4+ix2Kd6JnK5a559+8v4Qe43DAlKNoU5vbPCjBJrmETAYyNBdqmXqcS9Zhbpm+5hqxnwwjcrRGR/Sz9O/bXRmublY7mxxOh6hun6lW4INET1J6hciBlOxE8r9Wx+h9X6lRwX1D9d/wDmdD6X1OvH6ZO44nTpw+O5cdc5BUxdb1a4cZYmI6jqRjJszl9RlfqGsjbsJz1fl+WcT/QZNTOcqtereUDjb710t5ggMvEPTqHuEj5lu+xhAN1P7Ri5nTn3CLxUpozQMYYWIYok6lO61HK+HJ3ozOcVdoJx+NjKjcqaTubHxHY1YcCh5nPw/wAwrbEV8zYpY/8AmP8AoJVjifUsT4erZWfUre4GK6TEMnU41+Z2vqXSjPhXIq7pz+Ij6d0wHUqa4nKzy+n8V+3Ou7mPpdAfhbnhnxl8jN5Nz231M10ZXyKnnf5db4l+S+XTNc5cBIoyj0jXY3E6J6bxCGIqJidLI1ACFtVRQ/MhM4ayOgeZYAgKbEhNRqCKyVBDQrlFVcorC1SrgUEMhUww1CVzAGrlFTGChIeYC9MICXW8ujEUJBg7wwLMh5gCJUOpKgUKl14kA2lURAlA8y9AlUTLqEUVoyaZe8HeAQXaVUsEyiagxN5RBEsGXdmMA8SQpXeTANkSXcMi5VRgobSpdGQiBXeXVSaZKgTtKuTepRgFJKFyGMFyxKBlmBJIJlC4Byt5AJKMCSXUhkECXLuVUqPIK7lwRIY8qI8SgZVmQGNQUklGUbl1UsTg/WOrXPkXFjJ0qdz2JnT+odQ3T9MzqovgXPO51bG1P9xAP4nb4ud80KY8dhBYk943Qy4xldBpOy3/ALxJN8T0CAxuEVlU+IpR3mnpE1Z8an+5gIqx0f5V8WX1SwF9jOj9E6BT1S5fSChd7InSTpMbUzKCfmVk6tOlcKtbzG47SOmxqAzAd5jf6phx4teYhV8yv5vB1XTl8TgiZbkaqVpYwic/D1BV9LGb8eUEQlhyoBC4gDJtAbJGgsjzndadSETXkb2zn9S1giZrUeS69dOZh8wOlOzDzNP1Nb6iZMW3HcztPTz9Ty0jdZWBtL15kuiJT+1we00jVjxa8tmdBN0APEx9MdVTaCP0mK8Pz79h1Y09u8psBDjKG0uOPAlh1RNTS1I0+pmNDssjz+Yrpuo6rp315Cc2EnexuPxOoOuxFQUIN8Tkt1ZykriQt89oeDBlYVkYV4QV/mVbv5dZOsVuXCn5Mer6hYYEfE52Po8Vf+Wfzcj9CVtsORsbfBjB0M2PH1CaMyBh/kTidf0T9MdanVj7N4/M0Dreo6U6eqTWn+tRuJvx5MfUYrBD42FSy49XwfyOviv+Ob0XUsoC1feoeTpcOZywTSG7qaER1PTno8w0knG26n/iOR7GpCQT4k6tnmOn8rn18vHqlP8ASQd8ecX4b/3mLKj4chTIpUidlXIFsFMsuMg0nHqXsCLEvPy2e3m5+az24g3lXU63UdHiyYwcOP0sni9pzM+DLhP9RCvz2M789zp6OfknXpV2IvPjXqMZxNtfB8SAwMpIJImm3X+ndDj6HCqE2Sylj+s9V1JDla4nkukznN0q2dxsZ6Tpy/opr+6t559zZWfgl+104SGVcEmYe3FkxTmETAMilEWYLrrxsOaoj83HVQjemweplFjZdzLJ5Zvp5j+JMi/9WcKdwihvzUzdNnbGNSHec7rszP1/UMSSWysST+Zo6drSdnjvvQv1uT1SchJua8OUZEsTmZAWzH8zZh9mPacq83yTWoGzGqtzGMxU8R+LqbIBkcbDnxAixBTK2M1G34kGFW3MrJuPqkIAImhcmFu1TEcFcQ0xOfgQnhqKYeddRmP0l43mdMAG7bmPRNO9SjUpGRdJGxmfoMRXqnHg1HoY3Aqrl18E8yXnbK9f8frzhP1dvYFHczk0Z0Pqb6sqgTDPP8l3p7VC5ch2kFzmAHElXKEl7SMKog7GV7iYXa5BtAqjD3rmUDJ3gXIQZDsJAw7wqFjLs1KvUJVwL1GXqg9+YW3mAWqQuYuXvUA1eoRYEiI3l0eY0PLCVYMVZ7yXUuh1ASdt4oEkS9e0aDvtJFCwYWreQFULSIsvUvVcKKvEojzK1by9QlRNIkIla6MvVcCrIMsbyWDIJFWNuZUsbwW3l0XLg3CRdTVcRFG5WkxjppNXcGANVLCyu8LiDA6ZVQ5IMDxKveFJUgqVDqUZVVtIDIBJW8iYkhEupRuFUJdXLqSUDVSGFKqQDUsCSpIRYJEpmI3PEkx9dnv/AMOjUz/cf9Ilk2qx9X1P8wTlO2DD9o/1NOSjq3UB81svJ+Zr6zMjsuHEaxY9gfJ8zGdboaBKJ38T18zIocrtmYt2HA7D4gANxCQDUAx9t7kRmTST7EK7V/8AM2gAOwmno/b1eInswikQhQYYfQ6nwRDUe2bKFx0JxutR+oye0kER69RrUEHYiUrAMSZx13nplwFtsebGHHyJ0+m6PEg/pjQDvQ4mX+awA1yRHYvqWMbEUPzDWU/qcQVbHIk6fNYgZOtw5E9rC/mZumzhshAPeSjrjJtJq3iRwISneAeQ7Tm9U1AzdlelnH63NQMDj9Z78hicY8fpJkyasjS0PtH5neennvmrJ5+DDPuWA33Qk8So0dMa7zapvvObj2bSeJtxkBZmuPy875MZ7yWd1XgeTBAfqcnuPtHiCDq/XYTZgAQUJHl6n1PwYFRQK/Sak242mdGjQZXI8G+8YKmdWjA0A3RXUg7iczLiy9BkOXp98Z+5O06YMpwGG+4kUCti6/pfKsP1UznYteDO2FzRurhnV9P6jWg/oufcB2mjr8QzYV6jHuyC9u4j/Hq/j9yy/H16oseFm3uvk7mOGLEuzZLP/wCUx4svrKCzMx/0jYTVjAA/8sCc/Tyd8/Xq809cWP8AtJ/QysvTplxlG9ymUCPFQg8suJLjzvV9M/S5yjccg+RFZUHoO7GgNh+Z3PquH+Y6XUPvx7/kd553qXJ9ND9u5nonX25e/wCHr7ul9Ap+qGNuDuP0nrO08b9KPofUMJvYtU9kTOfdl8x6+fjvFsoSaglpbGootObqLVKLRZaCCcjhF3JiJTlOpqnSxoMHTOzbGiTE9P064qJ3bzC+p5Ri+ldU/jE3+078855rz9da+XMS2Qt5NzZ07cCZBNODkSuFTT/Wb8zUt6Yiv6hMaTSzlfby9e11ZjcWP3CKUzZiX2gw59eDQaqNUxIhqYYP1CGGmfVXEv1lXvvKjWhrmF6iqJi9R8n2ihGoundzcI0ozM19o+tSkXRmL1mP2LQ8zTjyEJbcw3z1l8MGRmLnVuRtAuXkOpyfJlTxX2+pL4TVvCvzB4lM1yLqCUaqEBcsrtKyWJZlkSHkbSCmHeQSzvJUCVBIhCxtKIswJ+JUOqElDvBoa2lDYwyAeJWmVVSHiWqWZZS5ED2k1GoWj27SBbELtDqlFpZQjiWFJkNRX24l2AbglSJKhRghpDtFgG9pAGuDYZzLAEUSwMKzB4ER4gNchaXzGgDYhA7SyPiUBKmJqk1GUfxLB+IFgmSyJdyuRAgazC1EcQRIYB6yeTK1RcveTTTQwk1ROqQMbjTTbl3FXLVvMaaZcgMHUJNQEaD1dpKgXchaNXTQsgSzFhvmXrIl2AytSVADkww3mXwKreQiQsLk1R4FVIBLuXtUCqlFal1LEKz9RlGHGWPPYTldTj0dLkfIayZiB+N5t6q8vW4kG4T3GYPqZbN1S4lsgcAeZ14iOaVUM4O5Gw8QsmQfyuPDjP8A3OfkynXQWsbg0JMeDJnBdQWrn4noFYsfqHdgqoOR3mhOmLYWysaUcfM24+jVULHfRVQcj/8AhcWJBbsNxMXrfSsmRbwe3YLQ/XvMpFsBOhn0r064vSZWXck95g7zUV0+hzasenum00Z3dUNDacjo83pdV7j7W2M7+MK66TMWZXXm+HFwuRmt1dh4AmwZs+RWxdP0ekn+9u07WLFgWiyixHpnxIfaqiWY17cDF9F6zO+rLl0A86RU6GP6X/KAMjE+b7zrDOGEpiGWLTCVNoJCakK1FsZzaK6jJ7ZyOsakJm7q8lGcnr8vtoTcZ6rmg+4nyY0GqEUOYwbvc7OA3lodxKMoGhAcxpgZpRtSzI3uTbtCwZDdGRL5bcf334mzGdpjxx/qadhue0jx/LPLYGC/d+wjVJO5pRMqe3d928Ryhsh33h5zwy9muMW/EQGXHxu0IMzG2MiNAMIGJWPxjazsJVgMuIZEKsNjMnQ5TgzHpchscofI8TY+UE0sw9fiZkGVNnx7iRTMafy/VPiH2t7kmjfxEM/8z0aZk+9Pd/7iEjq4BHfepjr9unyy9ydm6peqL1frJcy85mq9p5rrkKZQvgkT0Grecn62gHVIQNiuqdfiv4ev+Nf/AFgMWxxt3DAz2Y3UGeLUf01PyJ7DHkvCh/7RJ+H2/wCR/wB//wCJkaIZpMj7xTvQmK5I71N/03Gqr6j8tx8TL0vSHL/UfYf2idPBjGPGEcbE8zt8fH5rj31+I0hQw2M5P8T5Dh+h5+xel/zOn6Drujzz38Z5si9FhwP/AHtq/ada4308WNmmjD90znmaMUy5U1XAyEGMajMjMpyHsY1H/Wc3n6nkd0dppx5WC1cz2phrkRe8jF8tasTCGs8CJTqkHAs/iNHUs32rX5hzspgxOfuNQ1xqvJ/eIOR25yV+BAONWPuLv+TCY2tmTGKBs/EEO7m6ofMSisNkUKI5cJb7iTCGjMq8nU3xH4GbI1tx4ikxAdo7GAGAEpPFZ8gAyMB5gmFnH9ZiIG88fXuvqc3xE/MsAVK3k3qZVQJqWGuSqEoAweVlhLLDiBVyESr5EJLlSqBkBGQwTZk3gFCIBEG9qlk7bQqaQJAJStLJgStPEog1JdySiWZKMvaXUgCzLDVCAlMsIrVbSzRElUJULiLLIFSu+0kaYhErTIbuXR8wmIRtxIssGpAYEJ2g6oRW+IOmSiwZCfiUBcLTtLgG7lyaK7y6jANgyLzIxCizsJnHWYtelSW+QIy08tBG8hqpanULHEhjANSq3hjiUJBFUSyBKupfMKGt5DJRkKmBLEq5RBEsDyITwgMLmUTUglE3EhYw1xsylhAIgXquTVUGoXIqDU1ya7gkVIFg0zXtA11uTKAiupJ06V5Ms8mg6cluoy5f0E56Zb6zJl07oDOrix+nj0znDDpyZyROnNnk1z2xZHyqn9zm53em6dMOL01Gw5+YjosFL67G3I2+BNgJC0Je+98RWM/0lyY2O1WtxfTooQZX5q6jOrGpSfBiACzlTekdh3ielJ6lsjrqb7TuJiAtyJs6xyxqqA2AmJ/bjvuZ259KQ/M7H0zrPUARj7h/mcRjvCxZGxZA6miJqzSXK9a5YkVCXDkNGjF/Tuqx9RgV+/edAdSg8Tm7ygxI61c0D2xZ6lIrL1IrYyKbkyATPkzBRvM2XqQoJucnqusLkhdhEmlsh/X9UvY7zl5cpfmA7Fjuagjc7TrOcceutUeYSNvK0Emu5j1QYhdW0rCgpq22gG5LLN7oTJpo3YgXjJGx4j1Qg7Qcelh8xw4hT0NLNGEadz9xmXDRozZj91sdgJHm+Y5QBuTv5hjIT7U47mKF5DsNpox4xwJHkqImnerjRY5FQdajZBqP+BBOVV/738DgSstCUo1OaEhytlNL7UmcB8jXkP6TQgvYSA0QAQclcQydIrvFkFjCs3RH0eqyYf7W9wErB1adH1j9N1CBsRbuOPBldYDhz4co7NRgfV8YvFnrY+0n/aI9n8Puff631XW6rpDjXXht15K8n9DMgYMoZDYM6PQZPU+n4WO501+205nVMvTfUAh2TPuPhv8A5mLGv5P8eTeuVg00xfWgGxYW7gkTpBRW85v1j/6QOP7XH+xjm5Xn/j+fkkZ8RBXTPQdNn1dFjPcCjPJYMvu5nb+m5Q7HGTsdwI/GP0Xz8zrmdRubJbExvT4GzHWR7B/mKxYDmz6Bx3PxO/ixquIIBQAm+ON814e+smRWDKrKEYVNIRdFciZTiAPiasJ0qATY8z0OCkc4zpbdTwZ5b+OWp+lTnYmevbGrCp5D+N8ekdOSbKmv3/8A4k6Y69PJ95oxC6iJqwcTLnfQD07sdyIQ6U/6o7UJDkA7zm8+0K9KO7Exq4MY5ij1KDkylzq52P7mEytiY8Q7iMC4v9QmVVRucqD9Y5Omxn/1Qf1jGLD1XF/qWMAxD+4RA6FTw0MdCRxpP5EMU8Nj/wBYjUKf6rmX0XThMf8AtBLZ05w2P+0wmN5b27QsSnntMWLqgTvjIPyJtx5bhYT1B/rNF3tG9WP6gbyIg8Tx9+Oq+lx55i9Umv4gSXMa0ZYkB3gFa4MlVGtC2lijBqTiPILSJNEEmoSsT3gRlPaBpaN3kEBelvENVMstIGl0xRFSjJqtoQIgCBKKmGaMlx4QujLCnzC5Mn+8KqyDUu7EuhUqhKKsS9pNIuWRAC94QO8lStBkw1coAy9JEvVtUYgal1UnJkI+YwSSVxITQg1dyiblAiWxVRZNRhqCVkyrjQse0y5euw4v7rPxMfUdb/MFQqnngd5vn4+qp+jN1rW5KYvHmafSx9PhOkAACAnUOiDXhZV/Ezdd1PqBVS6veb+l1G/pQfQW+8bW8XgcHEoU3tGE1OXXsQjaQLJchYQIVFyaRK1CXYkEArmQiV3kLQurq5XfcSw0lwiiAYNRgMhqFUCwFDiUVNQll3AXpNSqIjdjKIEqFyAiM0gyaQIUp22gItnUY4oDL0gCAFGJbErltQo8XNNVKKg794ngZcQCLoOxG35hO3AHeOKiIZQH8TXihWTHYC3QiHJxp7QB5M0ZKFkmh8zn9T1Gr2puJvma1IzZTqc2dhMeZyTXaacpC+zv3Mystv8AE9HMKWFJkIqNdgBS8RUqNPQ9W3TuVv2tzOh/NnzOKDRjMeZxtyJnrnfLXPWOwOsaQ9UeSZixlnQso4inZpj6un2ac3UlzQMz5GAFd+8BW3lEWd50kc7dUAWjUx7D5ggX8Cbunw6kBcUsrIcGAuwCLbHvOr0/0vGN8vvbx2gdMLf2igNhU6eNTQ3Ahz66vqAXocIFHHjA/Ex9V9JxsC2JqPgjadSwB3gM1ys/avL5+nyYG9y1KVr/ADPQ9RiGXGVYA+JwM2Io5rtJXXnrTcTV+JrS3oDic/G1ib+nf+nQ5kZ+XnZrWvsFcnwIZ1kDWaH+kf8AMz+vjwj7gz/G8r+dRDehmPaxUPDebfw1ridxudK+BG4+nA4qYcf1JCbfHk/SjNOLrcWUEo9kf28GMZvHU9tXpad2NCV6w+3ELPmLpn92VqXxDV+2JaHkyMiCsfu3MciVBxIeW5hZMgReZVYPqrAY0H/eP95pOFOqwthyXpPccic7ricr407s4P6CdDG2gfJmV+31ssa+kx/y/SJi1atN7/rPP/xXnAGFQacGxXadbJmXpceTI5pCNX695476jnfrOpbK+w4A8CPy+p/ZOuJf2730r6mOs6VkyEeug/8A7DzHdbi9b6bnQfdp1D8jecD6QrJ1WvgBTPQ4svsaz2MxfF8PB1nPySx5RcjY23nR6LrPTzY2vht4nrMaZMYyoKsWR4MwIxVxOkm19nr5Lzzn7fRfp2RCofsx5nbxgEWDYnm/o3/ifpOPIv3LamdTp87psTtO88R49326fp2JaoAtHaKxZw8eRrTbmUWoJXTe44njf47yUcS3uDv+09eAy0bnif48N9ZjA/06pnpnp53VdfiaML1jJ+JhRrAj0b+iwkYsR+qrYbxJzO3LVAqXJiz45F895NMm0uvBlayK0y/cOGMm4+ZYIMGQS58yfbkYfrNOL6p1eP8A9QkfO8y8yqI4kxm8c38Oxh+uvxlxqw+Jtx/Uuly8McbeDPNgA/Bl7j5EY59fBzfT1AfE24YE/BjsbgcV+pnk7I4Yj9YaPlYhNbG/mZscv/z/AOvU5XGWipuu8CtoGBPTwongQzPF35tevnn6zA0BzLKeJRW4QBHeYxSwZLoyVUlQZUBsy2F1KAqWR8wJQEH8TT0XTL1HUBGalqzU6y/R+lPLN+86c/F11Ng4QaFqIE73/R+l+T+sv/pPTV9pP6zf9HRrzwPmXYqeg/6T0w/9M/vJ/wBL6Uf+if3j+jo1566EuwZ6D/pvS/8A2ZY6HpR/6Il/o6NeebcbSk22M9F/JdL/APZWT+T6X/7Kx/8Anq684ytq9pqGON+Z6D+U6b/7Sy/5Tpv/ALKx/wDnprz10JNfxPQ/yvTf/aWT+X6f/wC0v7R/+e/s157VL1ULnffp+nr/AMpP2i/5bpjzhWX+i/s1w1ygww9zrnoOlP8A6dfgwD9N6c8Fh+sz/R0a5ZYSjvOqPpGIi/VaC30hT9ub9xJ/T2OXUo8Tot9IydsimKf6X1K8BW/Bmf6+5+BjFmXVx/8AJ9QvOIzk/Uz1mP8Ap4sGTfltJicdW4Nb9R02E1kcE+BBXqOizGm3/M4J6fIN8gYH5hqmnvU7z4P9XXeP0zoso1KB+hmPOvS9BlX0heT83OeczoNnIiHy6mFmzLz8Vl8016noOuTrEOLKo1Tm9T0uPp+vC5WrC24Mw9D1BxdUh+anX+uIG6Rcv+kzP/HefhfcY8jHJ1en6cLA5F8zoJr0AuKucD6f1f8ALdauTt3neyZ/SzBz7sGbcfBmPn2VJNFfaVXzGHGNmG6ngxZBB2nESt5YqSjINpUVcowqsyiDGCcyoVVBFgwgwdoNS+YJJBkUYlEG5Qa4WqEQ32lHVC1Sah3gUCZCTL1CQHeFCGhSGrk1SCES62glhIHgTSInKANzsO8aWmTrWIx/ma5m1WZlPUubNYxwPPzMCgMzt2XidTJpTESeNM5mJSUevM781WDMTqJi2MblHuIiWO87xBPwDAJ2l3YgGUSWjFTxctVJhrjNwjT0GT+o6tsCIzKFNxCJoZd9zH5QuP8AuLTFnluXwTp0gk8ngQSDcMNqtuw4g4w2RwBzNI0dF0/q5PeaUf5nTVVXgXXbtMuPpctezb5hE5seVVyONJ2oCGb5dPocRK6m7mwJvDBRQH7TNiYaAEO3mOAAG/Mrjam5MvYCUWAEU7yoDPmVFM52NTmyu7LQr95o6k6lH5hKoSvxI3PEcd09PMyji4zEzH2LuT2HeD1pA6j8y8JKOrDkSV1nmN+H6J1/UDhca/8Aca/2mhf4Uznc9RiB/WCOs6jIg99D5lHJ1HPqj/8ArOX/AL/Zn6gM38Ldci6sbYsvwGo/5mDqOi6/pf8A6jDkC+WWx+862Prusw/ayn8ErNmH69lTbMhI72LH+I35J/rN/wBjzWLq8mOtLMlfOofsZ0+l+sCwOoAI/wBScD8idZh9J+pKTlwIrH+/Ht/t/wAzkfVf4fydHiPU9Lk9bCOSOQP+RNT5Jbl8Od+PnqeHU/m1ZQcZsHionI50lmnJ+jZn9U4r2YWAexHibetdiRjXbyZa8nXP1uE4GL9XkyHcAaVm/GCTZmLCrIKWhNKA/wBxuZrl1dp3V4hn6PInJAsTzbYkajxfmeoxGcTqOnbp8rjGAyg7oeCJK68d+MKxIyAAIQPibkw583TZPRHurg95n6fFizLqxFlI5W9xNGT1emwNkXKx7byc+asu9OYEvCVnPyY6addEJx2N/Mxvjsfgzvz5tj7Hyyf182PV/wAFf1Pp+fGf7XB/xO3k6Yg2Jw/4KVk6fqW7agJ6hMgbYzq8znrqRp0cGYFRcDNgDCwIgAopEDokbETwn8bkDr8V8nHX+Z7jpsmtQDyJ4r+Nhf1BGHYV/tM9UnP2sjz3S/S+rzoCmI0TsTtOrj/h7MvTs2V1U1dDebfoOdX6YKze4bVO4qalrsZvjmWa5fLvPWPnBWmI8Sp0PrPSHpOvdf7W9wmETFmN7qtpdCXUmmQVuPmTYybj5ksGFSiOJYP6GQS68iBNP6SWRs3HmEBtsZR3BB5gXW1GbvpWH1Muoiwm8xY1LaQNyZ6Do8A6fCB/cdzOPy9/XkPBIku5NUsTxauKsy5LkBvaXTAciQVW8UH2laiJWdph3kHGxgEmS6FVJhrR0/UPgbUnPG87f0/qnz4SziiDPOgkjYTs/RiT0735nf4Ldw109cvXFST1jR6m3Mr1fmIsyQaf6xvzCLAjdRM0vXtUB3sP9sEpjPkfrFaj5l6zAL0UP97CWMAPDmCHMIOYE/lx/rMn8uv+syeoZXqGBZ6dD/cZX8rj/wBTSHI0E5GgF/Lp5b95YwoO7fvF+o3mT1G8wHhVAreTSngxGtvMrW3mBopfEv21xM2pvMrU3mBptfEolO6iZCzeYJLeZcDc+Pp2HuxqfyJ4z64mPD9QYYgApF0J2PrJdmxquZk80eZy8+PDiwZHY6nA/u3ucevlnNxuTXJZwRFWNUVrLMaG0IToydjanDeJ6Tqv/EfRiefbPMAz0fRtr+lFfief5/GVrl5r7TOx0/UDN9NOMm2Q2Jx/Td8wxKLYmhN3R43wdUcGUUSJr5ZLyT2630/qhXpZTseD4mt/aSDOMFKMR3BnT6bL/MYdDH3rx8zwyt2GapVxeqjLu5pz0eqTUDBFcGWaEqLJuQVUp0KrfaDvGKK/mWKMWTL1UOJQwASFYr1LENWsCPaL03COOhZlF6l6rG8ASniUdoQbtKapFxVwd7hbQqHEhgPxICODDoA8ytIJlEsTH9Q/8sfmbtIqZevX+ifjea59jH1jgYk+TL6TCB0tt/fvFdV72xJHdbnGHp1RdiROueMjTi9Qv9Vu+/MyuN5pc7bzO5noiBEYuK4WHFfu7TTgXU0IV6OlRtzHriAraHlHvUDtGGlXUdoSeWZlvIW8cROQGyOTGPl2tZBR93DGGwmkSjNf0vCCTlYfCiYcoOqeh+ndJWFNu0Rnq5DBdAAftFZ+nLqWfgCdRcFDxKydPrG+4mnHy5/QZFFrd1uJsOYH+2pz/S9DMdJ4P7zfpBFyL1+1FiYJO0KhW0FviVgnIhZSBzA1XjUnmOO0zFufFmRr3HM6waswPgyw1C5M5s38yiLH43kduPTd07Wgmm5i6M2k2LMu0FJJJKoDjBOpbVvK7GbOg+oP0+UYeopseT232PwfmZpm69q6Vz3A2/MlmzK5dcS+Z7B1GL+Q+stjQbLktf8A8T//ACIxcp/mG9T+83AH1BV+q4epzIGQoqk+PbVzd9W6QJWTEPY4sETH28zmvL8vGz7RS6ezRimZemK5cYJNONjNIGmHhsxoTaZ+sX+qT5AMahgdYLVG/SS+ljAyNhy+vi5/uHkTX1OnL9NyuvGnV+K3gYxqFSY8bKmbp+2RCB+ameb5b5vmOXh6gqwZDv48zScaZlOTEKPLL/zOKmQq02dN1Zx5AwM9f+x9KXxn4e0/hNfSx5MZ/v8AdU7r4d7G08z9N6oJlxZseymiR8T1oIIB5B4McdfaMc76pKuybMLEIouRTXMaVB5g+mBuJ0bZkBxt+J5f+NsOVWwdSiasbkgnwfE9kcesHzMnX9EvW9Dm6Vx967HwexmbNXm51K+YYuqbFkDKCpvtPa9D1xfAhdTZE8ZkAx5SjrpdDRBHBE9P9F69epX0nUBkHbvM8XOvLr/I4vXGwH8SdKvUdOOoTlOZ5Se5+raD9Mz6edM8POnft4/jtsVLlSxObokqr5EuTmFVUICSWIRaymFmFxGdNgbqMoA47mS3FavpnT6n9RhsvE6pgYkGJAi8CNG88HydfargVlg7yVvB0G7nPARO8l0ZVX+ZdwB0bfMoILjKJ/EmnadAJXsJRSM00JLBEAQCvG86n0f/AMrJ+Zzdp0/pP2ZB8zr8P/SWN8qSSexlJJJIEkl7SbQKkl7SbQqLC7SlhH7YAS5UkIswDDMA8wJJJcuh5gVJLr5k0mBUFjtD0mAwMANUW7y32iWO81iOD9ZZ831JEQn2izMH1JGx4wHN6pPqnXPh+rZSm5qpz8ufJlPvYn4nnvO9a67kBxxJRMgI8QrnRFBT5nf6d/R+nb+JwVJLjxc3dX1Y9AYk8Th83N6yRrk/6HhTN1Zz5Ptx7zR9XbB/1DDlwnc8zj9B1DYHP+htiJeTNqyCiaXi5m8dXtNdfqFrNfZt5WJziyBhCJ9XpcbjkCLG88tmXHSN+UA1kXhv94AaF0x14Ch5G4kA3llcuufISTJdwu/ElfEus4o5GIqS9rl6ZWneNVV3xLs15haBAKbxotj7aAgqTUMJtK0RsE1ExgO28DRvCo1Lol7yF6kO8orci+lHJ4hagQJQShDCipFDYl6qkOMGQ4/mVU1kTJ1mcEHGps8k+BG5yceJmHM52VlRBvZIsnzOnE/IBm/qa3PEx58rZcln/wDiFkyXZiL2JnokxQ5GiCLMPI0DHu+/E2y14g3phVH5PiaOlWj+kXgOrHH4RRP4hzoSPeSZn6nIWOntNLDmY2FufzDfKOKUGLVizfEPOdgsFRQA7mGmrpcI6jOoJpBuxPYCdZep6vrGOH6Xj9i7HMR/tMn0z6dk67L6CWMK75X/AOJ7fpOnxdPgXHhQKijYCNwnOvLj6B1ze7L1blv/AMjFZfpX1DBunUZDX/cZ7MgRGVAZn7On1jyGDK+PKD1m1bXU65AKgruIzrOixdR1Cow2KmYwrfTm9HOT6X9j+PgxK5fJ8f5htCKc12jygyLqxuD+JmyAs+jsNzN68+FZHL+1B+TM+dggIHYTawFUNpyevyUHA/ELP0yPksgDeESdFTKW0sPM0hgcYMjvPWNfTNpKidACc0IwTWOBRM6GBtSAyNyjkEIixK4lULTJ1QXIFxOSAx7TS7RSouUnV+klrn8vf141zMmF0Y48m97qw4M730XN/PfTsnRZD/VxC0vxOf1fTOMJ0+4DcfEz9F1TdN1eLqcfKmmHkTHfP2nh5/i7nUytIBw9QysCATRmxNu80/Uemx9TjXrOnN4sgux2Mx4NWS1/vXkf8yS/aa8vy83m40o0LqBfT3XBi1V1PE06MmTCyAbkQ5Rhx7NY4M2ogYqe4mQ48nTuFyoQDxNuDaYntqe3is6lczj/ALjBViJs6rFefJ/+R/3mVsRBnrx9Kena+mdacS4gx2sj9J7j6L1y5sJxFrKbj8T5kbxsPAAnR6P6j1PS6MuEgkWGB7iY48XXf5eN+tnt9RDA95dXPm2b+IvqrsDjyemvgbzqdB9V+oZMK5fV1+RU6zrbjHXF5m17dNjIybzz/S/W3LqmSwx7ETtdP1uPKvNHuJbLGJZfTxv8Y/Sv5fqx1uIAY8+zfD//AD/7znfQF0dUzawDW1nme5/iHp16z6J1WMCzoLL+RvPmC6k9wc/pOd8XXq4v34vL2f1HE2boMugblZ4giiZ7D6bkyN9HOoksFOxnkX+9j8zp119prxTn62wMkq5cw2uSqkAMu/MCSxIBfE6PSfTi4D5dl8TPXU5m0Zul6R+pfbZByZ2cOBMKaUFCGoXGoVQAB4kueHv5b0LAhAiCDIZz1VtJW0o8SrMaaICWQL3gb+ZLMooav0hBjUuvEugNjKuIGJFStpdC9pCsqYgFTp/SvteczfzOj9Ju8gM6/F/0V0JUkk9rK7kuVJAK5LlSQIZUvtKgGsJ/tlLLfiAEkkkIuB3hGCIF0JRqSUTAvaQ12lXJAuzKJ8yEwSZAvJuJnbkzQ0zZTSufAmoPEfUCH+o5m/7pmuzJ1LE9RkbyxMBTc5xozaXA4nSXCnUfTgcKg5UNsO5El6xWJbMbm6XInT+q2wi0NZAPmdv6jR+nV8THyd3myRZHDxcQm8wcMNhtOrLsfTT6nRlfErgkRP0bIdbJ2j+oGnOfmeD5Jnbpy0dI2nKPBj2NMR4mPE1MDNea9YI7iczpK7yXcElpNwYY0Wr4kupRlamIqpTTA4JqUa7wRfiQn4g0y1qTaLJlg7QaZtIKuLBl3CaM0IMokEyWO0LojBuTVUlgyGiuxJAVqMstKaX1A/pMG2sTz3U5TuJ3+qJOBq7Cec6jdmno+H01AA2OZTjbaDdSxk3oz0IVRYwglRlDkSEXKG4DSzZiF6jMOHvOlgHsuRzvsJFK7eBOffuPm50OpcY+mb/UZy0PmG+fQsg3szX9L6LJ1vUoiD8nwJnXG2bIqICSdgBPc/R/py9B0oBA9VhbH/iG81p6TpcfQ9MuLEn5+T5msChUAHi4dzLpEJin4hkxbNsZlWRmvqlHJqF1mBc+Eowu4nFt1L3zNTGxIrxmf1/pXV6sbH073XtOviypn/qobDKDJ9c6cZMJatxMH0RgPUw37gLqbl1w+Tn8tmY6LM4nVNrb8m51PqGYBQg5M4uXKC5rtNOPE8s7i8hjQ1AL8y8SWbMiocmYBe5h19Oxhx/+AyH/AFLf7QOiyWSvia9Gnoyg7LUwdCD6x/Ehxdrp2KisjUJHaZc2SHRbZLlAkRSEsajZivH/ACev/wCpi52WZOsbGGGRRpJO4HeOIJExdUjeol/bcR5+J5dv6B1Ht6npMhvGV1j4mQZ9PWhsfNG4z6EqZ8nVYG9uZh7T8RZwnpuoJYV2YTHP/fUd/nniWtiddkI+yNXN1D8ALAxhaBEch8TTw6R1fqUoc33j+kYMgHcTUuPHkx1lUMP9plRBizFRwDtJZ5aeX6rIcfXZ18ZG/wB4eN1yDcSvqaV9Q6iv9ZMQhoz1c19Hn1GnPiJUFd/MHp7plPiEuQiMRNYLJzUv1n4dZ3b1NUFPmdv+Gn/8RkxHcEXOIAe+06X0F9H1JfwZxvjy9/ySXivUZOmx5BRWjyCOxmjCvrWOM6Dcj+8eZSZFaO6VAOrVh4Int68x8Xi5WbrPqS9J0+RMx9xQ0PM8DlxKrWLU+RPZ/wAX4VCdO9b6iJ5TItieXr2+t8HE+mtn0vr3xhkye8FdiJxMrXkY1W52nZ+kdIzZvVYVjX/M5n1FPS67KtbXcsts/wAeb5ueeevHtm2lgSCjC03DigsS7B+JQBHzNHTdOeoyAAbdzJbIp/07pPUfW49o/wAzs8bVtBxY1x4wqigIYFbzw99XuriqEEgBoREGr7zniLPEoC5enaTTUmCVKqEN9oJsGMRdSbXBFgmT5gVq32jBTCmlaRd3IPzNNLK9xK93iFe3Mqu9yqigmdD6Sfdk/E52437TofSb9R/xOnxf9RHRMqWZU9rK5BJIIEkkklFiVLEqAxJb8CRZMnaAEqSSEWeIPYwjxA7QLEqTtKuQSQySjAswTLMowAMxde3p9Lmbwpm0zD9UQ5OgyqpokVFuRXgXN3BBqMfGyZCjbERbDSamI0MG47DkyYTaMR+JnWNBls0Nx+7KpO5Jna+pJp6AH4E4mI/1V/M7X1PJfQhfgTz/AC/9ctcuHj2JhMfmCO9SaCxuellu+mPo6gUeZ0es5DThpqxsGB3naxls/R6jv2nl+fnzqxWMzoE3iRv0nLxN2nT6X+rgZborvPPWr6DrEvWG5ESV1GEpINVGMDsS9hANd5LWvmMBWe0oObg3XeS/mTAR3hCgIoMPMInaXARbfiWK3uLL0OJRJIjAZ5+Je0SHrmWWvvGIbV7ywNrirIG0r1DVGMNNP4kihk3qBlzDGpJiS3wquryjHiYXuRU4Ja3o95r6jOchLMf0mFtn+Z7Pj5+sa9JkUKa5JiSpE0Nub+IBIM6ABYowzZAPEnaEd1EomI0xnQwOBiNmc4Ix4mgNoxEXvIn1D1WXXtM6rbQ2GphPQ/w/9D9Vh1PUr/TG6qe8NHfw19LIb+bzJQ/sB/3npgvmRVCgAChLuZrciUIBapbGIy5KkaGWgFplPUjVVyzm2uZ1VI19Rk+AIbOALJmXA9vkbyZeV/coPEgR9RYt07E7LX7zzP0vKV+pagdqN/idP659QC4/Qxm3bx2nGwkdPjY/+o+36TfMcfkv4P63OcmRt9zMunb8yrJNmETwJtjmDXZDN307EPUUmYyNws19NmCOB4iHd8Ow6H0jOdiHpZsinkTqYnXNgsczj9W+nrmqSs/HfJ7vYmfIO8ovJZyOFX9ZHbq55puBPbq8xwSREIAA4jQnzMvk/J39urS9EDLhXJjKn9DNQVfMn9PzIxK5OF8mDMMiHTmwmx8ieh6pU+o9CnW4ByKceDOblwYMjhtTKw7iRGbpQzdJ1Dox5F7NHU2yx6p8s65+vRnTEp/TfauCZtUqm5nOw/U69+bEmbGDTowAI+QROp1HTYT0ydV0bXicWPj4MW5fLl18Nz7RBlbIQFFDzBz6enZGY+xzVn+0ydLm9RCKAdeRM/1gZm+n5DR9hDfpLjnzNuOV1+EHrMtmiTe/eZv5Y8jeaumyr1+AYXYDKv2Of9j8RAZ0ZkfZlNET0cdSzHu4vjA+i3iMw3jb4kGQiXrudG2r0lzDY00b9HU4fqiDJtvW8xLkI4mnqchydNi6hfuB0tXmcvkj1fD8m/8AmvXNg/uQ1DxvlUHTs44JiukyN/J4iN6UXGnMdNhbno56+3Ovn9T69WQn6yf+p/SNais2BrZZ5Ii/zPWfzGLD1pV7vqMZAA7kTz3oX9UOFeA/+OZ5er5fU/j95zldF9PSdHiHG1meU6vN6/UPk/1GdL+IPqLtnbpsRpV2Y+ZxBrua3xjxZtvRmkS9NcGCGYci4aMG4/aFHjUuwUDcztdJhGDHprc8xH0/pdC+q43PE3VZnl+XvfERd7bS7rvKK1IRtOC7RFwZV7QSABLBBWo8mrLXUhBP4ggbw9W0GhFg1CFkwGPeQNRG8hpj1dQL8yy4/WCTFXYut6ggkQgCfiQUfzCagNyBpZqUKhdEFsczb9KJ9dh2qYLozd9KP9dvxOnx/wDUNdSSSSe5lJJJIEkkkgWJUISpQxOJWTmEnEHJzIAkElSSotuIPaE0EyKrtKhGVV8QiCoJ5haSN6g94EMHtLMqABmXrv8A6fbuZrYTF9QNY1Ex8n/NWPG/Uk09W3zvMBHunoPrPTerhGRB7lnBAs8TPx3eWkEK4MgmwYYgg+I1+ry5VCMbEQTKBoyWS+zThvGAmJRqjNc0LY7RvRfUMnTPXKHkTPka9hBA2Mz1zLMo6jMVyHKu+JzYPj4m/ouoAygE7NtOV0XVD0H6fImpSNviXgyFWo2CDPL3xY1K77Y9DECDRviN6fKnU9JuPeo5i9xtOUqWBbiq2gHGQb7Rt1LU3tLrLOUuVpYN8TUCKIqUPEKznH3HMrcczQBvKbGLuXYYQeLEl77xxXaCEs7iPAGlqWFB7Q/SEo464MACQNpW3eWVI+Zk6zP6aaQaaWc7cJ5OyZ8andhtOb1fUhjV7HgTIW9XJe9CLyhibHaejn45GvS8zFmoHYeIWHEWYk2YHTLrb4E343VROiWseTE6g+3bzM9kczvdN9JzdduP6eP/AFN/xNy/wv0q0cufIx8AACFkteVUFtl3+IwY2B9wKj5nu+lwdN0qjHgxKgHcDcwur6bD1OMrkRW/STY19Hh/UAWLZtQmj6p0LdJ1JWj6Z3UxGBDkyrjUWWNCEdb+Hvpn87m9TKP6KHjyZ7VFCqABQHaZfpnSL0vSJiUVQ3/M2cRWpElGQmAWmW1NMHWMQprmasjzFnbVq+JKRzTlIJ33EcM2pLuIYAMTE5MyYgSTQ8Tm23Jk0Y9+eZzPqP1IoNGH3P8A7TJ1HX5MlqmyzCwLczpOf249fJPwhaiWZtWQ8kwLvfmGqCWV5qdHDQItmTbWIajeCFOqRuejyp92nmK96GzNeD3oDUPLgDofMsc+uvOC6DqnRrPEn1QV1K5l+11iumY420sJt+oIG6AN3U7QnNysItlu4zHkXENrJPJi+mI0hTH6MfczFT574xP5puymT+ZyHhYQXH5hD0vMjx+P0X6uY/EusrcmPXR2qN0OR7SIZ1l9DIfMFumeu/7zQ2PN/qi2x5j/AHGF1hCN0+en+19jOr9P6vJ0X0/Phz430vviBH+Zys+HIuX+qxIPDeJ2vpjL9Q6M9Ll26jAPaT/csz36mvZ8fnm4wrk6iy+MgXHr13W4xuob8GFjAxOyVdbxy5E4YTTx3r/CP5jF1SsMmBUygWGCgNcydVXUYF6pfuHtyf8ABnQzomNf5jGNxz+JgyZB62dQmgHGdQ7HwZebnTp8d87GQGHViJD1GI4PeerXrEJ0fpqjPq6duGIb9jMGxmv6W/p/UMPy1TPc2Nc3Lr1XTI2A6atTNfp6TqXcHkQPVP8ApjkNrO/qPL7rnZgo64WBYQ18Tk5z/LdR1nWk8ClHzU1582n6pls7KlTh/XeqtUwIdydb/wDE8c8217uv/PMn7cjI7u7O25JsygSO0HfzCXV23m3Ma5BdEVNXQ9Kz9UMjL/TA/eZVGtlBFWZ6PHSoFqqE4/L1kyC77CHZ8ShQ3uRmvieTFxNRMLVABEq6PMiDu5RPuFCDZA2k1nxvAMmWK0nzALHuN5FPcx5BabG8rSCL7iFt5lGxHlcLC781JpYmHsd4SjfaExTPXaUGF3AI1G7hHn4hfAiaO3BgNC0/tLIBiJihQE2/SiP5k/iYRtc2/Slrqb8idPj/AOoOxKk7yGe5EkkkgWNxKkBl94FjmSQfdLreUGnEF/ujMY2gOPcZAEkupAJUUZR5hESu8KB9gYfREZLoURyZWkudI7zR0mD0A1sDc5dS/afpPymdgcVVMk19URpEyzotCZUsyoQJnP8AqLU6rXadGczrmX+Y+QJx+b/lY5/Ve/Awrep5hlvLttvPTdYchxn0QC3zPNZVcZiCKa95z+FoGQachEG4zqk0ON9yIkGegFLoDmVqAlc8wC1bSK0oGVW8BwIUXBVtVygNoVVKCxucbal5h5OpYsDUWYDSWb4HZ+ndd6WQG9jzOzkogOm6tPGY8hU1N+D6vmw4/S5X5nm6+G/hd16EV3lkgRHTZRnwrk7mOCicbsuMrDXKreFVSjfaDyvYSUbldt5Nz8yGqA90INXIlAgGW1dpYvlRO8kglqQYTVAAg3PPdUzPmf54no2WxZ2E4fUoFysRxdidvjb5DiKZFRDS6Rv8zA9h3Q7HiOyoNQKPue0b0/Q5urYDHjLeT2H6ztFxjxYiGA5vsJ6P6X9KRQM3UjflUP8AzGdJ9MwdAutz6mbyeB+JM3VkXRi9Nc8uwuVQNot2LnSDU53R5MmZ/wDtHJnXwrjFEbnyZnW8ZsXT9T6hsCvNzUnTvfuIjGciUubeo2KRn+mYupGnNjDjsT2iej/h7o+lynL7mbtZ4nSDSapdTNKy5T0nustj73yI8ZAwBB2MTnAfEyngiYuizkdMFJ3UlY0x0GyRL5ZnfNM2XqK2HMzqnZs9d5j6nqBjxGzuYrJmCAu5nK6nO2Zyx47CJNY66nJmbrDRCbmYnZnNsbhXJVzc5kcOvktLZb4lBbjaoQV+6acyiumVk4Fd4160xS+5hDfM0WNdhGDHq2/eHjTUdu0ZiW1+ZG7chuJFChR2jwnaLxijHr5mnnrPl6bUbHMDqnYdIMbH+6bqGmcXq85ydUy8KvtENceaLGygktxGBMDm9bD9YnClgqeIZwDtMVn5r5w4dMh4cGX/ACQ/0/tEDGy8GGuXIneR5/P4o/5WjszL+sNUzJ9uU/rKXrHHO8YOsQ/cq/tIzfsJM2Zdmoj4jRnvkRY6jAeV/wAwhl6Y9j+8M5/gc7LkxMCLhfQDr+o4CGCtpZfztxC19Ow5Iik6bCp9mcrvqG24P5izZjr8Pc4vlszYsnT9SxdST3EYh6fKBftPg7QcnX9SuL+q+DqFH9zL7h/tH9Bl6brienbGuLORqRlJ0v8AvxJuTyX4p1d5q26RXwPjDUGUjeea63B1PRjIc+MqXIVSNwQPmeiV26fP6L/aTQ+DF/WsuI/TcqEgk1Q+ZuJ8dy48iXYyhkcRhWhK0zo9wsfVEVc6n0rIMvXYTzTAzlDGDPX/AML/AEnFiwL1jNqd70j/AEzfO3wz1cd5cyuPmGLG97Rb4rHtETlzHp+ndn4Anbq5NceJ9upHm/rfUFOoyuh5apwHZsjlnYkmb/qeQsoJ3LNc588vPp7vnmdYsCWF35lS1IuacTEDX9073TMX6dC3NTgg7zsfTMwbEUPI4nD55/52Ea9IlEHtHKFhsqkTxqzAECQ34j9MAijGhe4G4ggnVH1YPiVpFRqFl9UGz5jgv6QQoDS7ABvi4Y45kK2wl6JdgFXrmTWascSihv4lMnYGNAi/0hKa7yrFc1UrSPMi4aGB4lHfe4ohv7TQk1b7GUHfurmbfpb31YX4MwXW/M1/S7/nFPHM38f/AFEd6SVck9yLklXJAuWDRlKd5XeAyxqjFx2YpBbzSNoUa4ttol1IY7TVjO0ZoDciDHP0E9oQwOe03aQO0EtUaYQvTCt+YDdMQ1LvNOreTvBhK9OF3PMir6d944mzBqRWPPkD1URG5105DFGVlRlSzKhAzkdWwPUsTOwe84mcschNd5w+e+GoEhdOoTzHW5NPVvXmekckoRdfieZ61Tj6lwdz5M5/DfKl9Urswcigw2meqmjLkzMih/t7RE9Igl8ywPMK/iBQEvmTmXYEIIS+8qXcqrgNLJlGEIOxhE2PmU3MJRvIr0P8O5EzYcmFjTLuJ0d9VCed+l5fR6tdPJ2noaIbVPH8vOdBjGhBB8QCbMuyficwR3Mr7TUhapW7GMRekEyFfnaFoPbmH6LadT2Fj61qaWqk7DeN9I41sAE+LgN1fTIun3AzHlYZT/SyPOk5k9tzn9mZ+qzj2lQF+JiydJm60gY9vM0riKgaiWJ8zo9Ppw4h57zpzf0vv0T0/wBE6TEinModhNb5Ew49GNQijgAVEZOo+Zky577zdrUidRmJJ3k6ToM3XP7RSDljxMrvZnT+mdf1CYwmPHrUeJI02jo2wgY0HtHiNTGyLvzGplYrqyDST2kxjFmbRkrUeDFm+U++eCmcDZiLiF1nMABt5g5ej6jB9UVMIBVhZJ4nVXDpouBq+JZGtI3UVIWqMyATHmyabj0gep6gIhJM5vS5tWEvwGJIifqXUhl9PVRbk+BMTfUMaqMeHcDaZ81LZPbpZM3zMr9Qq97Mxeu78t+kotNTj9uXXy/oeXI2Q2f2imEu4XIm3C3fZJEHiMYVFshMoKwRAJANxZVgdoO4MLIvMxEmNWsbS0TW1mbURVGo7ATLp6hYyaPYosmOGM4wLicCF8rZCNjxNyUyU03HLq/gGM2ahayj6WgtiOPf9o51GXCGHIlYD1TFMepZ55mLZiTzc7b5P6elu044TVlJ7XMunDbi4B+IdwMV7ARoxmYrn8/tQIl3faGuMQwokeXSdN9pPT8iP9smpB3g2lDCPEMYBKbqcK8sIl/qWNftBMY1OO+vUaR04hjplnMf6llb7FA/M0/S8jdTnIz5aoWBwDLjrP4vyU/L09IdLRHQ+uuXA2NWLY8g3A7TuYukx5BYph8bibOn6NE+wADwBU9E+DZ7Y5t4rJ9QxZOs6r+gtCwSx2qD9W+kY26JsiuBkX3E+dp2MeEK9kCjF/VembJ0ORcXJWhUdfFOOfDr8fnvXz9hR+INeI1gVYqwojzAK95l3Ws9j/DGQP8AT2W90eeNXY/E9N/CubQ2Ze1AzfHtjv09IuWtiJxf4g6vUV6dD8tOt1eVMOBsp4AueO6h2zZjlY2WNyfL1t+rv/E+Lb96xfUHt0XwJkBjOqfVnY/pFTB8t3uilwRChzFwZu6DJpyjfY7TBHYGpgZOpswehJ25lo++5uKVteNT5EaiUs+fYCLEbgywbHzKK7bylq6hRXBJYQiYBBaMBajUEsODzL4ggi95MTV6gJAfmVY3ljTLiJZ7wr2upUjUBCkG7lDUbEYWFcyKoG8oCiOag3vvHhQ3PEEoN9xUBY+Jo6DJo6pGJod4lQQaAkF2b5mpcumu6erQN92xhL1iNwZwyQavapLYfbsJ3/v/AMMd4dSphDqEPecD1n23IEs5WArWZf7oPRLkQnZhCJBN6p5v1sy7q1wz1WYIabeX+6D0mEjVd7Qx1CnJp8TzGLruoxrsbFzVh68fzAYtQqa5+SWl/wAel1jttGLlnJw9QeoJ0H8xHVda2N8aXpDGrnTdHoBlB5iepyqhG/MxHIqYGKZdTAXRnIy/Vjlo1wZm9SXya9EuUcx2oabnnE+qqNq2hP8AWG0aVH6zN75V2/VFxwYVPLr9UyLytiPP1lgtaTJ/ZyOn1B1ZDUTMH/Vkv7TDH1XDYsGa/s5/aY11JUzN9T6fQSDuO0Sn1bGbtSJf7Of2mNeU6cbHwJ5185a/zOn1X1LG2FlQEkicTTPP81nV8NTwb6hJFGcn6utZFyqPgzeUY8GJz9K2XGVYmc+PF0cfN1DZVAI4irudM/SvZ928D/pp7cz0TvmDBdSXNw+msD5gHoMitxYmvvEZblAzYOhy81+kE9Bl11W0faKzq1wxvGv0bp8yJ0+Q1SmX7RCj7eYJPia8vSZGxggb95MfSt7dS7CZ+8FdJ0yupOQXJj6XVmYUdI7iW2TLq040IAjOkyZTlKk1OdvXtrwX0+Mr1QOL3BDvPTqrHErlTpYTzmTC+DI3Nt3E24PqeXF0yJqL4+99pOssHTC+8GEwozGnX4cijSdz2m1EyZFBRdvmcsFXfaHjw92YLfmW7LgFtjJ+Zm6jq+nyjcMD8TU5anP7a3/pr/SyKT8zHk6vql22I+DMukar1sF+TNSeiANLD83FuLepFe/KBrCi/iORUQUBUlrQoiVV/ExdY3UIAa/2i3z7VLyGgZicm52kyO0mQWTOfMSchMZi6bJnakUmdbo/pKYqfNu3jtNYW453SdDl6n3H2p5nb6bBi6VNK2fJMdsi9gBEvkBUy+mfYnyg8TKeoIygg+65ly9Rpci6MT07Mcuo7yWrI9NiytlIyudwKkfqLvecwdWEx+5qmLL9QJJ0byfZuR2ny+wtc4v1Lr1wYizHfsPMA9blGFmyHSgnmus6p+rzFm47CJNTq4HN1GTPkOR257RmDiZjtG4Wpp1efq62qdoUBNxGDcSuawYSmBpNyUYDG4gXe0gBlkQBcACZzuTUdlah8xeMbyVvifkfTobN8TXjxjIoLceIpBQmnFsgEQ6vgZxgHYUJeigYV3CAs1NuCkG2lhYhLjOMmt1MFsgU1IOoWBzvqF42I7GYsU1/U8quCRMXT2Wma78ej1y+mCasyHq37IP3gZfav6xQDtwJHafDx35p/wDNZfKiCeqyNw/7CAuAnkxq4B+Yx0n8fj9F+q55yH95NJbux/SaBjqFp+JXbn4eZ+GYYAeWaEOmUcV+s0BfE09N0vrWGf0+wscmG/rzJtc70nHAQywrryqTXl6fNiJ4YA0Yr1V4dSsizmNf0/6nl6FWCqjKx3DT1PRZ/wCb6VcyoATyLnizixvupr8T0n0DqsQwjpSx17kGp0+PqzqSenl/lfFLzes8uuHHDAgxyMuRCOexiGNHS4seYOg4vdjOpe4nqs18qXHm/wCJvp4w5RnQUGNN/wAGcAeJ7D+IWGX6a5PIr/eePM8mZbHr9yVK3nof4UAbqMyn/R/zPPidH6Z1h6P1XX7mXSJd+vknH3v1dT6z1od/5ZT7VPu/M5GZ1TGzeI3/AMxdR3J3MY30nL1X0rLnxk6kNhf9QHMx/r6OT4vjyPPk2bPMglSCafPGIQgiEIQQ4hod4AhLzA7v09g+AeRNZ8A1Ob9KbZwe283kTxfJM6NEB7al6R+DB7bSmB2N7znpoyld5KowUcnYwro2YTQlTq2lhDV3JfuvzLur8QaD0jdymDdowvVGCSQ19pQAJHMsOTvUhYEy9QXiZCQtn4h6t9NbCVqI2kb3dpsG3lfEEZAQABBYmwFG0sew8cworF3e8MKG3sAxa8Si29QCcaWq7lbhviS7O43+ZLowLupAge7lbXZkLEKCIFBaOxhNdiUrHYiQm23gNAsVUWyKCbEiuR3hFgy6X58iBOny5MLk4iRJnzZc6BMhujdiUPYPabhLTXfMv2s/K4tOoz+icWs1x8xIRgKh6t6B3l1fezF6t9mFgNq+IwkgiQrSyAeTMmLDnxL1ngwJdEG2lTyLSKsSgATuIGprNCQsdW8mi6tpAPniWprgbweedjKiyVA4lBFMvauahBQPmNXyHQFHEArd1GMvzJQ38xqBRLG8npgklRCUAbXcvVWwl1SqN8byFY2ztBuTQvTZ2EhxE9qjlA1cSA3fmNMZjiA2YQgiKCajzj3vvIy322jQilY/EmhQKjQlC+0hQ9hcaEHCoN6buCMKq2pEmnj2kQ8eJ34XbzLLRmdVyUCm4lYOkAtVX29yZ006dEtiys3iZ83WZcdr6S18TWVucW+wYOl6Lpm1Bl9Tz4hZszrvjzA/Bmf1P5gn+iPzLTpwput5b03s5QZ+pewSK8xWfpcmUffX4mqq/EvXXEz9nO9WsC9DsVdyZG+nE7hyAPmbtPeWtk0do+9ZYR0zirdto/p2yjJ7jazQ/t25lDEWW15PaWdWrJ5KdvcfmM6TpDna2Htmvp+iWg2QWZtUBF2AAnbHa39BxoMKgIAo+JTZrav8ynyg3cwZepAbYxrLR1mb00+6cnrfqHpqCG37TP8AUuuBOhDfkzB06N1GXU/2rubk/wBq+lZusy5Movk9prOXNhxg9pg6dxk+oKzfaWnS6xtaMqfYm1+TJ17SdWM56t3+4mpr6XLjJ9xofMU2PDi6cE1rqcvJkZ2O9DxEmtf2Oj9X61MlYcJtRyR3nJUQ3ANaZVe0zpJkYt3yoiRTRlo44YbRnoht0b9JpzrR07g7Ga1QTnAFORU0Y+oqGLGzRL0TOOpEYmXWaHMIbpAisuRUEDI2UHiIYMeYWTVG3NnmGgCDyYKihcEsQZl0tyNSnux/SaUcHic1cxB34jcecahU053y6O5WwIsdQceQahULpswIqN6rErpY5lcxHRnx2p3nM6kshKiEmVsDQuprOmtfu7w1HNyMX2PEPGBjQHzAymiBDcGl8ATLvyY32LtcgP4lG9qW9pY9T/Qv7w9fHXMgwRDEWC45xWPgwgyE19p8HaV256lMAhVBoj5hA3DrDek9I9QozHSvm63m/qiMmcM6kODwOCex/XacxlDDedPEvVY+ixNjdc6Abrpsj4nPuyWWuXfNtbPbmFZEVNW2sAbfrOT1eDAcRdG3BogDY/ibFzr1KdldDqIPeD1GDCehOUMwIbYBTVmcvin03WedlyuMcek2DO39A6ZgzdSRsuy/mc7DgOfOmJeWNT1uDCmDGuNBSoKnp55+3X1Y/k/J/Xz4/I0yLnWjswi2LY224isytjfWsfjdc6b/AHT3Piub9c6bJ1PShunUsB96DmePaw2899vif4nlf4kXEv1HVjABZQWA8zzfJJzf/r1fH1euc/TlCGSRVQV3j3x2q14nOvR8HNvWn9IXZdPNmp7TpMIwdMmIdhvPMfQcBydUuobJ7p6sTNen5evw8R/Ev07+S671Ma1ize4fB7icae+/iHo/5z6VlAFvj96/pPBTUePqZViGIsQxKwJeYYG8AciMHMo6X0r/AM1h8TqVVTl/SxeRvgTqizPF83/RiytCCR35lljdHeQnawP0nIwIBBkK6iQJYJq6qQNBigCFk3IrvGCzY7QTQa5UxSrf3SyPb8S13Y71IDyDvC4Q1ngRlWB2lgd+BCZSeITChXbcS9db1FgVQuC3cSB+rUt7bQWcbAiohNVHxLs8GDTvaBtAaquVqo15l0pB3lNTWpArmGAODvFaQJYDKxPMGjrfaWFF87wBdfMvUP8ATAMhe3aUQNO0AMgBuzL1DYCBdKfzL08CUdIr5kHYQoit/Eta/EEEg3chHu5jVWFBBoWRBBXUCdpeoqedoGiyd400xnF0OJRbxB0kQ1HtN1cLtV2u5asGsGCV+ZWgg3cammAhfzJpB37wLLEe3iS2B4MBgWj8QaBaCMhvwJWqt+Y08He3gwW9q2N4ktbXxLD9jB4EWNi94d9xARxI5HKwIHsyyRdwBuZRWuJAwtUWNTGyu0JU7kwshuih3hEUkjxC3bkVUW245oyKz3tvBhhLagalljvUpFyMaURyYcatT5RfcCam1fraSNR3AmjGmlbdwv5l5cpxD+gFYTI/1AvaZcX+Jr6tzjPbYVVF1JpyNM2X6hS6MmEj8TIcbMxKMyD8xoQad/cfmPtIuyEt/U3xM635h48ZI97kwyNvEgDaZi9Vi9020VaAqXa3tFoxKkGVW+8JowQzSzjHMWRR2l2y17toNFuaB2EhHzcpAztpG814emVPu3PiXnm1fYcXTh1Fivma0xJjHtErVpHiB6pJnecyNSHeoBtAy50CmzMeTPRIuZ8hZ1PuoResX0nU9aMYNtU42fq3fZNrm1/p65Wt8rH8RuLpsOAWqWw7nczP3kT7RyG6XIuL1cgoXwYebL6PShE+/KK/AnS+oZE/lG1VU5n03pz1WY5cn2JsJqXZtTdVm6Rkw42xAkp9xHmNydQr9Iqjbfibuozpiw6VqhMGLpznZne1A4qSXZ5Cc+Q+iBRs9zMoXzNvWCnVSxahyZk2nTn0BuhQhf2QdroRlbVNIvHobZgI4Y8I+PwZlKkHaMWm2Y0ZWK16VVLBJEX6eLJ9poxQL4uNxKZg3uT2sO0Jg3wFeG/eBpyqbXf8RqdVa04v8yF8DcFlPxB5WnU5gKZSYxM6/wBw3iQq8jNf6R+MoVpyGhZ6MUI7eBGHpQw9tGKGJG4Yqe1S9OfHutOPiSJ0F+hYKTpP6TJk6d03Wb068oacFT8zSmfBnFOB+RKz5cbF1LYmGqxOz03VL1GGifcIGf6djyr7NyeJy3w5+ifULoSnitnVjuIrBk5UwxmXqcVjZ+4mLVpeDlM4tz+Y+rQGJdgeeTH4qZAPEy7wQGwjFWWqxgEjagsI41YUwBEsCEJVZ2wMm+Jtv9J4lBgx0sNL+DNcHJiXIKYQ68fLeSLI5/eP6fqH6fIHxn8g8GZ21YTWT3J2bx+YX27jcSWTqZXq56nUbuo673Lm6cacx2yWL2isvX5upTTkIodgKiNiLEo1zJzxOZkX6zddT6Dj19dqP9ikz0DqQbnI/hzHSZcp2BpRO2R2M9HwT3Xyv5vW94Syh0+Zidzhf2zeV0kntE58QYXPS8LP1nUkfT3zKLdB/wDpnjOqyNkya3YljyTPYAnE9MLU7EHuJ53+IehToXTLhJOLJdA9jPN8vOXXr+HuXi8/lgxL3M0Kb2iOkfXiruDNWFbacn0vi5nPPh3foSBMbueWNTtA7Tl9EPTxKngTpYjYmXDu7RkBlKngip826zEcHV5sX+hyP8z6TPC/xLh9L6zm22enH7TXLl25QhiAIQmnMYjIsRgEqOr9H+5/xOrpC8Tk/SDTP+J1C/aeL5f+jRbcyqve9pQcVvLQ3ZOwE5GoQSAJWgeN5Dk58SI+1waIfAlla5EBchVrML1LuF0JVRvUFRbXUYWBO+0EkEkLtJ5FgbcQrraADtzC5W7jyjKQRfiABxfMdahaJ3+It3AFDeaFsNA8wBiZjLV9VbbwlyENCeAAHuODCYEVQG8Mkm+5gEVVbG5cPAaYtVbQrP6Sxk0HzIW5I2kxPCHffkQsTDSykcihBG63xIPbVd5RHSh/xKB7g7QibNHc9pWit/MggA5JlE2auhKobjmWum95PIoDc8mEV+dpYIW97lOTW24hVFTp2P6yK+kUZer28wCN4DFy3J+IC+0EwlO0IjHfeQk1d3LI78wVNgwq1ycjvC1bjfeAEBYkGWRTAQaLUp7bwgQRxAC6TdSwRVEQup7RyL/EohTBN3K31cQaJEs3DVfcTcAMdQ22hA7m+JDUKHVzKquZQ52jvSzPVJYly1fZZJ4lBHF1vNHp48Z/rsV/EI5FC/8AhXS/Jmpxfy1OaVjwF93OgeTH4cHTqb9Wz8zJk67KntzIGB8TM6tl3xhkB7Tf1kakkdXN1GTGCMKoy96nOyOM7V6TK3xIuJkUE5CTGDYE3M3ovcnotMDA7u1HtcP0wrXd/mESR3l67Sq/WZvVY+1qWBt3kABHNGCdpYJ8TLOrVLPuapYFbXB0877y1IJo7GUQmuJL24lhBe7Rq9M2UULrzLJq4zlD/ad5px9P6g92wmrF0a4lttzG2o2qdeeM81qcloi4xSjiDkcA/MJnABmTJkFmdGh5Mt95kfqGOTSsW7OxscQsdDkbzHXeJavQTZJswgvt5kJAgmgvxONu+3O7UA3oGKz9Riw/e4vxJkyLjQsTMePGpJzZaLc7zXPP5qzlm6o5Opxs9VjXgeZrwqvS9GoO1iz8mMAZ0KImzcs0o9Mq0+Zy5Xi+BN74xpnK6/6uYaU7L5lHNlXDsuhTuSeTJkzB8pY7gClEXnznMwHAmpKpDan57wHUKK7x+gn7eRLTAAdWQ7eJ1jF9s+LCT7iJbaRkN8VGdR1A4XaZASzSo0esniCciHtBCVyN4em/gSt8/FeleqwFAXANneqjQtdoQHkQ7z4J+WYo0oo016FlgKIa/pjIEYGMRWHu32mkAeJYW+0i/wBMZsZzlqo7mOOXPhbccRwQ+IQxwl/jSkjq0yDTlQH8wWwKfdhciOfCpG4sRf8ALtjN42tfBlcOv4/XPpMXX58Hsc2Oxna6bJi6/px6iizzPO9SDqUkTV0mZsHUBQfaQDDhYd1n03J0uT1en9y8kDkTH1ADVkXhuR4M7mTqf6JyDxOXlKZFLJsW5HzCRjRb3M1YfbQ7wFX2N8CoakLkX9pHflpUQwJajaGBI2oCXxLqXUooS5KlwBZQwozHkDdMbG+Lx/pm2C62KO8Nc9Xm7GcEEakNgy7BG0zZA3SPqUXiPI8TofTca9Z1OMLupNn8Rvh6+fklmvR/Tun9L6fjXhiNR/WaseT+1paOAdJ47Ssid56vj5+vMj4ny9/bu0bjgdoIFqVMpMg1aTDHM2xHP698fT4Wy5OB2HeeQ+sdbk6xUZ9lU0qjtO19fynJnGIH2qLI+Z5rrTQVP1nk66vXW19Lj4px8e/kHRZNOcL2badrpV9+/YzzyGnB8Gek6cUoPneZrpx3nGOr073U6eA2BOJhajOt0r8SObXPK/xjhrN0+YD7lKn9J6vmcP8AizFr+lh/9Dg/8Sz2z16eMliVLE24jEaO0UI1eIR0/pQ3Y8zoFrbx8zD9KHtadKgeank+X/oAo3F/vGMVK6QN5QWmomhINrI795yUutqMgdbI7CCx3qT0jtW1wmCJ3+JRyLv/AIlEGiJVHbbeAaMpBHiQMpbmopgRwtSgrHkVIh/cjmDqYAjtANir2kAcElWlBr1anIBkUML2NSZc+H1RqxqVbuNonQOByDLbFjOKid/E6faOn2hztgxgOMYOP88QdXT6RkQFlHIuJCAJpO4I7yvQCLSneu0uw2NajDkBdHb8QfSXL/5WWz4MxphyJk1q1eRC0Or60NHuBH/kzmn/AMvqc6ci6vEI4HNqWUHxcx5TmZg6qwcf5hDO+UAOGDL3Ev1h9eWk9PlAArn5laMoIBQwB1LuvpspHhpadawX0st32Ik+sPrBMjCrBBMtAV+8GvmTH1j6jjcWOxlr1zJk9N1Dp5Mn1ifQsjc6Wk2riNfqguTdVZD8cSsufEqWiKR3EfQ+pQHPaSyboXHpk6fJj1IoLDcqTGYs/SZB9mlvF7R9D6ViRTdVcMKwUzSr4HbSE014MNx060HsA97j6L9WL/MuyV22mtl6bGt6S6ebhpi6Y4yyAt8EyfSp9Kw/2izKUHfwZvXF0mUirUjtchx9Or+m4K+DfMfSr9GIBgN5QYEjY3NuU4MJGtAV7MDLGTCE1YQp+DH0X6Mh2kC3NSdXgyE6lVW81Fv1/oNTqGT/AFAS/Q+gPQyEAhCR5ljo3Lfcq/mLy9c1a8GQEf6TM+T6gcv92lxL9IfSOgek0+5nFfEAfy++l7bwZy16nqS2wLfiFlw5chB06T5BlzmLkjb/AD+PE1PiA+YGXq23yYctjwZmHTN9uVy3mMXDjxjZZL1In2k9KTrs+YlXSx8yjhs3p0/gx1EKKqXvqEzek+9AEUDufzDxmvxITdg8wr9nHEwz5Ab4uQ7CR99xBFkmEXrayK2lBrOkSwWNwNDDepA7Uox7/dBDmoLfZXfzKogADeMDC5obxgGrjcysfTPnNdp0cPSp06gkWZvnm1qS0np+kZiC4oTfWhaAqQOCviKfPU6ySOkmDfLSzLlygHY7wM2YUd5i1l2J7S2qZlzMWobmLAI3ayZYIXccyMwsN55nHrv9Od6/Sw6twKEApqa+YZ06dtooZtJ0oNZ+JmeUy0ZTxE5shQBV3Y8CG3qt9x0D43MAYtNnv3JmpJPKyEtiAXXmYkCMx4yAHer5A7CKLerkO9InHyZTVQvUT8ma82Ne2jJnCDyZi6jK2QmzQjfSoan9o/zEFx6h0ClXuRcvMkIIZMOPF7d28kRCumM6qDn54h+mcjasm/gGQ4wfuO3gTpI3zxevQRl1PrqhxK6nIQsIqgYAXvJkRX5HE6SH9HVrJjxFzbcRpUJwN5ZfTtVSXcr0c/HzIXqY8SgchMaEveFsIawKq35hafmUXMG2Mij9o+ZYcDgQArGX6TQeRepJ6sH0vLASekv+sQvkxcsYMoMT6K9nEsYfDiGpa0agymWnEUuIr3uHjuyDDS2xqw3FxWTpzqDp2FVNFy4Y7+Lnv2zNkdOn0MdzM6kDk1N2TGHHG85mbUmTS+w+JXg+T4b8d/w13DMFxtY+ZpxYtRB5o3cb0uLG/T6kAtY5RInPlYEMSgIdSOigJKlyQKklyoRRMqQyjADIoZSCNo/+HGx9J17YXAHqD2N/xExeUNs6GnU2p8GXmzfKdblx7ErvX7Q1a1ppk+ndWvXdGmThuCPBjtZ1gHg7T26+fYrOhWmHaNx5NePV3HMoGwUac7r+sX6fjNG3f7V/5mO+pzPLfx8XvrI5H1Hfr8297/8AE4Ofp+oy5mPovudtp2cTetkUsbJNmbmGwoTw9d/Xw+n8/X1k5ec6f6VnfIpyLoTuTOyFCAL42moROYe65md3qvPzRYmozpdI+85KGjOh0r7idHR2ENiZPrGH+Y+mdRjG5KEj8iaMRsQ3XUhHkVKlfM6qWIzqcZx9TlRuVYj/ADFidI4iEcm6xIjsYsSo6f0+xiYjzNgyNf2zL9O/8ph3ua9wARz3E8Xyf9UW+S18bQEf2/dKDEgmtpepQeLnMQEVd7xqkA3d7Ra0YRFr4gEXU7yF107ShjUqbMELR/7YUaOG7QywFXFsirwZYoivEaYs6Tu49siaCSBtK2K1KXGwApoAqQBuLlHQO93AK2vO0grTffipWPK9FjUt1Caq5g69PtK1DxAMje4e3eu5iKFdyPnvCWyCdINbQdS6abZhxLVmZTUogYrRveR3UKtiiYOhl3O4MoqTQMmi0ILEAbfMIsFvazBXHzfMZiVV+8WZYhakFoLr7rreNVfdsu54uR0YWDseRCklFJN8HeCMS6jR2MZoOk7b3vBCGvzGr5UmFVBoUZRxWdS7GuYy9LAHmM0KF1A2e4jU8kjEWU2abzJ72xlSbH5jDVyFV5G19o+y7WZRlx37rTwYCtmxtrxsQviayN9IOxkKBQZftV+1ZsjZnGtDTSN1Gd8ejKAZoOPfbaFpVfcPFGPsstYRkzaNLsCp7GUiupLDIQPAm30lLWRtK9NVujtL9jaxNj1nUzm/iOTGpAUO2/maQgC7oDAKLYIj7JtCvT4kOwB+YZVFU6VUVzJ6Zu+0fjzYV6dsT9OC9bPG6hONq4l67HzBGM7HiUcfurcTIIEc37jzGe0geYllomrqUynbxIHALWx4kZlPyYkBhsBDCkbmAQPujGTeiIu1XeGzs4G1kSqorR23EHTdsNviQ5GugIQyLqFrch4AKBHzGlKXfeJy2CABtfE14sDZjqlkMIXEzkACzNvS9CR7sk1YcK4l+YZcVOk4kanKKFQbCoJyA7QHyrUzZM1cTTZmV64mXJmKg9zAydRYriKLX3uZvWJbin1Eb7wV4riFysFyFnK7XPbVk77ftKdwq14lbXcHJTMISRKOXnZfAjE9oIUVALVS813hhx3uzC6tjqAJMXlYsAo7y9VUJQNNZ7RPaS38kkemKr3kwdWgkLue58RjGiW/aL3caEFDvOkdIXkZDtepvJ4EoAFfC8/kx46ZVGpt6mdmvjib4krt8XM7qMYDGpCYrI1CdXq8SLQ6nJ8RkDEKxjyd4VwT0DKoK33EDGO5hZj7DBQ7DeVm+xFjAN+DD1StZgBqrsZXrBe0ZrMrV5hCj1LdoPqZG4BmgPXYftCDjxUJlv5ZxjzHtX5hjDk8j946/wDuIk9w4poX6gGLL+ZNOQdjCD0d7WMVz/a1yN5C1bII7GxLX8S9e/uWGgW9oakXcvvLK1IBDaA3FdV0wz49vuHBjSsitXMM9czqZWf6S7Ln9NthwZvKaWI8GKxYlXMcg5MdzD504vPVi1lypJGklSSoFyGSQmABlEyyYJMASYJMsmATIjT9K6w9H1hxnfHm/wAGem7D8XPE5W0FXHKEGezx5A+LFkHDCen4utjyfNzlH1WZMGA5n4A7TyfVZ36rM2XJyeB4E6f1zq1ygYMZsLu1f7TjobWceuvtdfR/jfF9Odvtp6NdNntNvbfkzNiGnGB53jRemzvPJ3d6ef5e/t3Ro1XtBymxxKUkHcbyzRaiamJXKXyUJr6ZtxMnDER+E0Z6pXeO30zWBNMw9I1gTcOJpXgfrmM4vq3ULWxa/wB5zwfmdz+K8Wj6mr9nQf4nEqdJ6cb7WD5MdjY9hFqvxG4vxvKy6X08M4Iqjc3iwd+0x/TMnpswIsmdAupY33nj+T/pfBB1FjpHtlkpp06d45mCrSxY91nmc1KQEXtvC9S7TvG6bo3UooCTv+sgEm6A7SKGIP8AiHptQAe/MjKeAeJUDbAkFbkstvVQintvUQYIuud4FEErffxCANiuIJDh/uk1MONzIFhDw3Enp7GrB7XCLaahu4O4lTS04bUL7bwseEitwDzYMim7/wBpd2gVd6MJuo41EirgAEMaOwls7E771L4pviDYEnUK5qGPclttpl2MSj23feR2BPiAOk3ZMYE1Jr1b3VGASC2x2G1Qhk2P+kRABar32gHKTW13G+wDSV3JkIx6dj8QFqdQO1SxZW+4hBRqG9/iEwU7iAJUvxzL9Mqtk7yyfcSNu+0ore5NXGhdWNxUJhtLJ9tUf3kvYjtIoAF1gHeHsbFX+soqo35Mse07d5UBro1UIrtdbSwqjmyZRrffYyWC7WiP8SjWn4lqBzIxCLZ7wuoFtQRYErQODCxOoFncQyhZrBG8oXXtrgStK3LYENuDxKoHbi5EWB7jR2EsG2uBwT2/5kVAGtjtIonA2YgwStqJZ3FkyhquiYKikIwB5ll6J3vfiQ2L7/IlMtLfeUGArb1IaJq6gKT+JVEtQ5jRZHtobwlQsAqrvG4sJI4qbMKrjHG86c82tTkGHoxsX/NTXQUUoqAcoqJOauZ0zG5D2JC3czvk+ZT5xVXMmTITsJNUT5hfMQ+fcA8GQKS20HIu9kGc70xev0lhhudpAANwdvEEKRud18SV3uhM6wMNpeoLAFvdtL1CxCZ17iNEGNfNyHGNjtUEP4FCQNVb7RoaMa1fMEpRGkfmUGI77S9W2xhVlSy1W/mDoB/+ZWpueYJym99pF1Zx6tuB5hnEqKK4+IIYaeZPUNbChLv4TQ5hoxN8ipzXO83dU/8ATG855Nz0fH6ez+PM50JMS/udVjGNReEaspbxOjr1+mj4lXIYBMNhzNSGLVxXMT1WS2Cg8RGpvMrzdfJnTdrla5i1t5l62MM/2tfqSxkvYC5mx48mVqHHczdiKYBQ3Pcw6cW9F6m/0n9oPqgfE1N/VHsajMx6R2f+oZG+pZ6T1h5hrnXzCXosY7XHdL9IHV51xIdJNkmLZJpnc8ljIp+ZCoP2mjKfpDgyHHlBBEF8GXHuvuEuE62aP1WxmnG3mPxujkFTR8TIueva428GGuNWIOJq+DI1OnQHElReBmUaXEaRDtPKDeCywhtCMoHGe0aIkDS0dI83zT8ruVKlyPOkkkomFS4JaCzQC0iCZostBLQC0AiYJMHVBLQis5/pn8Tt4PqGn+H8RDf1a0j4Pmefzv7DJ0YrCDfJlluZF44nXXk/Dlb1m1m75uacaXkA7CZFxln25nTx4zjUcWe8z31kd/k7+nOGe0DiFqC0BFe5u+wk9288zwmM29yZGW4s2K8SkYvkCkGATG94eM1KA12qyY524vjHTj9Op0T2anUU7TjdIaM62M2s6ujn/Vvor/VsuLQ6poBskXzE4/4MVd26jX8VU6PXdTl6TB6uJwhB3JFzkH6t1GdyV6sgnsNp24mxw78V0cf8LdOlA4Vb5LmbF/hrok9y4kvwRYnEHXdcDv1GSaMX1HrF39dj+Zv+tn7xo6r+HTjyHL0g93+jtOd1PTZemcLnTQSL5nW6f631CkDKFYeRMf13qcXV5cb4WsgUfieX5vjkn2Pfpz/bpJuV6gCgDaAclbBZdpVVvPIC1+4DzJr3qCdJahB0hdzIbTdSgXd/Ev1Rq345iV2JbtL9t3dyg3ynXxtDGQaRtdRDUWNcVI2yCoTaf6yH8ytCs16uZnS2G20MGj5hdo6oDUOYIPu09hvD01S3R5EhF0SVNSpgBWs6SSp88yA6eNt9owUXAoLcj4692+28YYGjTnxuYJZQo07jvfaW5tdgYDG607eYMMLKVUXA1g3XIkyVpFVR7ygBpK1R8y+0WEuyG3EtW5HaCGF6a3lrQWq3k9A6OsGxUAjSb4MLEyqGsfpIT7qsGx3lVTDgJsTvUvf8yWRV79xUtrZidNCTBVA/aTY2MEs4HEbiCgamG8LY3sOYxCPcV+f9oVXVsfxLJPOnfxKXdjXMKsNosAfrCY7V3koMp81B7/pApWG4IsS2pjYqUqAHeVQPaoBA6TUt3DUCt7yitjnYQmWxQqxAAnHYowro3qlBaNVUsg0AKvuIwQkA/BlaQwvVUiqWUqwG0soK3BEYBKkLV34laH2sGHRob7CRjdb7TOAGJFDvIG3+ZQx0xOqRVqyDf5iKtaJ8SwVJ8QxiLEACPTpKNtNzi1ZCcaFieZpxYVG53MOlQUIOoTrzxI3OTtQAineAXmbLlImmjG6jciJbOWahEC3ePXGqqS2xmb1jN6xKPJ5hA7b1BFXV7fMMIDZucbdZ+2oRZ/8AaCW23N/EhOkkjeCbFseJlNUd+F2lXZoLQh6qs9jIKZqBswoAuqx4kK70DvDWvgHzKLFQReofEooIa35g03B3EP1NxQh6kPPMVMKN7Gq8yiBq+6x+IZfkVv2kuuwIreELBK8Q6vkSWDuVlhbO0gA1dAQwPaQeJYVSOd5T4wB936SwYetNMF8CZDG9Q+rITM7GezmZH0eZ9eZAZW2h9Mv9Mt5mbK1mptX2oo8CVOfPQSYt2oGExiMzbVDXVyMrksxJlAXCaFjW5XjzaiYyxqPXCP07mNRAi77QTqynSg28w9HPxyQJcKNKbCHiwM252jsfTrjHFt5kcONwN4dJz+xADF238wxkuCjFtnWEcVQ6z/BgiuJ2/wCHsGrJkzHhV0j8mcNVJIE9h9M6b+V6FMbD3MNTfmZs+1nLl8/f04tcz690JbF6yLZXkicLCb9p/Sev6zUuNgNxXE8c/szttVGer5efGvF/D+XzeaLJhR9mFzM/TPiOrESR4m3kXLBnnfRvErNh6kN7W2bwZrVtviIz9MuQWNm8iJxZnxtoyc+fMhLZ4rfVfiXAxurQ+DDaj5jF+0QTDXYCHD5/SqlSyaiy0jyiJi2aUXimaQWzQS0AtBJkFs0WWlM0WWhkZaCWgFoDPXMJquofappxLpxIvephT+tnVe1zt4sJT3Fal6v1jfHX1l6XhUYhqbmOGS/xF8g7VLB9s83Vtrj13ertNQ9htIdPYxWqqk78yIcrV8iWGtrAEVqFVzLLVKHA0QV5ljZ5m9TYwsea3AM1xutc3y6eA7idTA3tnJwHidLpm2nd2L+t4/V+k9QO4W/2ni0d1atzPe9Unq9LlTnUhE8WMZKFgBQM3K59tXTfUdAC5lsDv4nSxMmVdSNqBnnyhMLGMmLdMhH4nSfJZ4rleddzLmXCCSd/EwYs7NnYk/dMuslrdiT8yw49QEeZj5OvtMJMdHarveBe97VAbJ7RpErGSTRE8IMbHmEp1WAfiBagXIrKvEIaAdBA33qShZBr9IoHUSRxCDe4eRCrcEdtpWktW9bQiwJIJ3qVsAO0iL0lRfaEijTxuYv1LI1ccQg3iUWps7m7hCzZPA2kCbj5PaGVGo70DtDRQ2O/EttQve+/xLbHR3kodrA8QBOT7dXeXqB22+IbICg7kQNKH4IlECq19wBcJdIB37cSDHRO8Wp1Edh3jENIUqDQkKgNY/MgAXgLUhK6zTbQYKlY35glVtvd2kKKiirJ+ODIF2BHJHeDEXGwIK71LBIN/wC8mooFvk3I51KNtJqUDkJXT3WQe9AQNvEholQd/gS0agTpqRF6gDZ4HmLTSclja+8MspW7pb3EJCCuoIIMCUpjZ/IlBduN5SKcjgngGWCxYqNqgE+nRsdzKDe00NoGncm6JkTGTf8AiAwVpI24viDQI9p37ywp1UdqlNezDaEDuFJJuWCav9oTFCi3sR3kOkCw28Yqe7kjf4lFmIAI2kZjrJGw8QWdthUIhckUJW/PmMRVBNywmogCyP8AaTAvwByZoxYXejVCPwdKAdTTQdKjadOeP26TktMYQfMt2i3ejEZM06+m15H3iXzCtojLm5ikDPJV08dRTSXqtmg+kEF8w9KleZz66/TnelrRXYVLIW994IDfauxkVa1HvOesCdNhp4ltaHbj5g6wtdxwYS+4WDx5lIAtYNcSmAHJuG4A4G3cSjo1jSt7eZkUCCRKQgOaFH4lf37Gpe4bmUEyrYJlHTpPb8S8gcKCUYD8RYU7nmFW1q1XcKu4/EgN1tZlb/gQK0kt8DvCQgG/0qC2pCWBBAmXN1qYxtu0s4t9N8cXr021QJ2r5mXJ1uLFtz+JhbqcmY7saisuO+87T4p+XefDM8tLfVVvZP3MtPqDZiQFA25nNfDH9Inp42Y8nabnHLXPE30Y53icjbQ3aZ8jTbr1cViGvOo+bmxzMvRi3ZvAmhjtCfH60DGZ8hswsr0PzFwx3d8BIuaMK+mNTc9oCLvZ4mrDiLkEj8CDjnzqY8bZjb7L4nQ6bplZghOgHgAbmbem6Vem0s6eo7A14WMTpjr11oYcAHmY67+uuv28eGY/TGLEK34vvMx6LMSQHA/O06aORlIUsq8b/jmKy9IuLpmyZeo9z8HktOfPfWfbr8k6tuOQTkRqO8bjcOPmCdYPNiWOdhvO7t6dH6T0v8x1iAi1X3NPV1c5/wBI6UdJ0o1D+o+7fHxOhrE6fBzt+75X8z5ftfrAvhVxTcTyv8Q9KmDqlONaDLv+Z6z1BOB/FFFMJ73PR355ef8Aj3PkjiYzaCXA6fiowzxvuz0scRWfCuRfB8xgMsQWax4cpR9L7EbGb1bWnyJg6zGQwyL25h9Hn4B/EjHNy5W4bqIRNRaGmYftLYw4/PfKmaJZpHaKJkeYRaLJkJgM0ioTAZoLuFFk1MmXqCdl4kzUtaHcDvEtlHmZiSeZJv6sHHN4i2ctBklwb/pWHXmLnhZ3A4Iqpzvo+N1wMSppjYM3k6dp5flu9HQqvYcCAV3oiGjarsUalWSOOJzYCuMg2eJfp7WRD1WaB/Qw1JYe7vKMxxuDtxFhyzMh5E2EA7A8QdKi9t5eepBjdW7XXEvBiOu/E1ldxIVF2O3M6T5CVrwnadDpjOViyULJ28zX9P6rF1Gr02vTzOj0usCCKnlev6b0s+VK7kj8Tvfz3TepoGdNXi4v6r0oy4hmTkbN8iLuax3Nnh5psRIGkEmAS4T3Cu206ITRcEoW2oVzcx/Y465Zu94xVZd6qbsmBQAWUAyEAGqu6q5f7IaiG1G28bjNA7cRYDayANhLVWAvgmcfyIVDXWwk0UtDeAbH/tGqWK1IIE2NbSaV5PMpbJq6HmUTT6b1CBZQagbuSwzURdQlZKJvfxIhUe6pBZCaQCvJ7QCnZYwkWKG0gfTf5lB61obkE9oSlRYNkkbSjSkUONpHPt1E18VJGtFrDnxJjYOKPMBGOohaMYCbI233lCw4XIQRe0INquxv5lFt67widhdCEAAWavPcQ9PJseDI7AMaO0oOtDtq8yggAo53glaBPY+O0VkVm4ajUJAyimbcDvANUZtroCEQPcWPxEnI5bbYCMdgRWxNS6qkRRQbzcNk3Bqx2kAAAoqTI/trSfzcbDA2Fy6uKk1a3rSSPiEcbOLB47VvBCke4tx4kMC2MFh2/Mp9YAXTQ/MNiSL1d7lM2obcjn5k8IXqZRQ2uQl9Oocd6h5DsPgVRg02o3tUAHaxYP4lr1LKFBXc7EQ9AU7biuJCikqRtKYHW1G9iZEJI07V8wsqbm9zAQNjZSL8wn1oxW3eUVQ/tBZmBsDa95NevZRVnaEFpdrA/eEqMdNE3GYMLPsLHzOjg6egNXImpzrX11kwdG7btwe034+nTGOI8AAbQGapuTHScyF5KEx5clGOy5AL3nOz5bJqa1RZMnzMWXLbUIVs/mCMNHneS9YzbiDGCAXjtKrpCmpQF+1+OBKu2C8/BnK3WLdNIFixI9CtFXFjLudpMb2Ta1IyIlrB4PmXdknt3glqLAcQEYigxgaMgTHuo1A8XBXZhADWpHKjiQsNNVXzAJm1t4lFd75PxKpQhghgCNt5BNm2XmTSwq9jD9QaiaqAW1dto8DTk6jLkwhWcsviK/ssC65IgIVU0zbdhCWk3F78zc5vXlvnjrr1EV7PuETlyjFx7jG6kH9wi2CNsDOnPx/mvR8fwXf/AE5vU9W5scTIgbI06mfo8b7lqMV6K4VsEEzt6d/pn/wGLCQN4eRFA3IH6zNk6lvMy5MrNyYL3JGhnxodjqPjtHZDSgeBMPTL6mdfA3M1ZG3hnnrZpbNM+QxrmZ2NmHPutfSCsRPkw3NCXjGjCo+IjqHpaHJh1/55Z8j6snwI1BYhYejZ6bIdI/zN2LAifYl/Jhjjjq3aVgwk7kbfM1qFUc7ywreBLo+IernnHRx58GXEuJ+oyKe5qhIcSYWGbH1WpAdxe5nOsdxUhF8Gcvpd9n0jfk67Gr6kxF28tMmfq8vUEepso4AifcODLD3yJucyE4kupXidT6J0Hr5vWyD+mnHyZh6Tp26rqVxJyTz4E9dgTHgxLiTZVFfmMvd+kcf5Hyz4+VgG4WgmGGUwvxPfJJMj4dtt2l+nOR/ESD+RLHkEAfvO0SQN5w/4nDDoko7axcdem/i/7jzvTn3EfMc3MRgNMfzHPPE+/wA+lHaWJR4kU7wqZFDLOdvg6jT27TpczJ1+P2DIOVkY7njWxG1KrfpGmYujyalK/rNgMOPzeZKTmShqmdzOgQGUjzOT1LDE5VjxJXmEzzNlzhe9mJyZ2bYbCdb6B9CP1Fjm6jUuAeOWiT9s+3Fd2c7mBPXfX/oPSdJ0K5umxlSjU25Ng/8AzPNHADwam4l8e2aSOOA9pPQaAmaOi6c9R1CoftveUuDyZ0OhQLkFCqEnXiamupoAK6dgvFSmFud5RJ0AiQHff954k1VHUCDCUEk7yEqDYMl77cwmhyIzOCO0vHr9Ue6pe+oeBLVLNiAQosWNj8QQW1m+Iag//EOiN6hdJbUHBA2MrVbeI0kNtx5kZFo1yJDHL+o9YQzYUPtr3TPi6/Jgv0dK2umZ+oIbqHHzB0kcCe3meGp1YNcrA+4G/M7v0n6ycanB1BLYipo+JwRxuCISKRdmvBmsSXHbwZi6A8mNKkDfmcrosxxvu2/+86ysxUEHmeX5OPrUzQOTdkX8mVpvn/8AiNuls715lgA8bXvORhX2rzfzLFsd+0M0TTChKOgsoG3a4MUArN7v8QboUBQjdI23r4g5GCUCdrgs8Ab7aPMoAFeaMLXrah+ksYyeOBHlAL8C4QJ+0j5hkFFIG/4lUR27cx5TAWdI8CWpJsmS99xUsm1sg1IDD6t2FytQLWxO/YwkUKCCu8mwsgcQuiAAGzfrKOMA6tRuUq2De3kycMK3Epoxh/uvV5l6ELH3fpJTDe6EnJsrwOYXQ6VLavEtVTTq3s7iRVH/AOXa4ZNvoocd5TSsiYiAb77bwlcsN1GniWyp6Ytb35lkAIaFCQ2IVQEVtFlNPzv2hbEjttUNSoYEbmU0LYygBvY+OZQVkxje2O53hs4BI02D8wXIAFjYDcSrKsXsAN6sSFBkY6CQe4MXjye6vcPEbxuLJuTVAuJl53IlFBqNADbuYbW5snY94IV1WyQSeYShbGz3ZAoSjjOkWST5g/1bqjp8xi6mXfYcSJmKFUbu6lsQAu257S1sbdoRAJUEdpdCkY3ubIkZtJob/wDEvQQSum1+IzD0bs97/rEhhKYWZ9NE3N/TfTSTbjab+m6ZUALDeatQHE6znG5yzL04xrQEuqjGyCZc2WppvDWcATLly7GKyZ9pkyZi1zNomfNd1MosvvDGNyTcE4yreTM3r9Od6GA2k/8AEEatweIxF51DmWfauki7mWSzZr4kNE0179xG2ARS3Ut1Q+7TQ8SYYWMSlQwa+0BkZOYwHSpVRsJAasMtg8XKmFooY8kQzQB238+YJajXccS1x5Mn2qxPwJPNFKwDA6bkZgTVbTSnQdU3/pH8naPX6PlY2xVR+Zv6dVZK52khduJBa0TZnXT6OoWmyn9BHj6Z045Bb8mWfHV+lcACifPMsY3c+1SR4AuejXpOnTjEv67xoCqPaAPxNT4z+t4rrvpn1DJnD48T6QNq2qXiHUY10dSCGntDRmHrukTPjO2/mdp4mO/HV5eeVLjPtXc1EdS2bpWKNuOxmHJ1LN3Mr1z5JmtmbqFXYGzOfnzk94Deo3AMQwa/eCIce/l3xFF7gEkxy6IaqCQBDl9bTOjTRiZzsW2kdt4xzpUKO0Q5h2z6zC8hi0GrIB8y3NmM6Zbyg+N4cffTW5oQMIVshNWRxKymaPpHS5eqyFMK2Sd2PCiHe2b5aOn6d8+VURdbntO7g+hppHrZWJ8JsJt6HocfR4tKbsfuY8ma4Y6+W305n/ROl85P/wC0Tl+g7Xhztfhhc7MuRmd9T8vJ9T0PU9N/5uO1/wBS7iZSL3Uz25UMKInJ+o/Rkyg5On/p5PA4Ma7c/N+OnntVbGTYyZdWHIcedCjfPBm36V0g6vq1FWi+5otya7faZrsfROi/l+n9ZxWTJx8CdM41MrTqUVAOpZ6fg4+vO33XxP5Hy/2d/wCCOE9jIFcd4PqsIWskTs867N79pxP4oJ/l8NHYv/xO2VNbTzX8TO2rFjP27mZ79O3wf9xyen5P5j3mfp+00NzPG+7z6VW0FfuhwRzCqBpoTqHxsp4IgE00YpsSDndExXMFP4nTBsCcpv6fWt+Zv6d9anxcPNf+LGpTEZvo+X6lnHoMikDfUSI1eZr6LL6PUI/a6P4h58V0H8JYcTB+ry+qR/YooT0eLGmJAmNQqjYAcCWNxcuFzGb6rh9f6b1GPuUJH5G4ngDPo+UXjI8ifOcgpiPma5c+wypck05oJs6NeT+0yKJ0umTRjFjci5z+S5yG2DY7wnUFPaagAUt1Z4h6GYfbV955RWkMCL/FwV1DkioS4m7mWBV7g/MLgrqiw/aQNQNNtAJOmiLF9oIUoRqBIhMMXLQPmoaP7ASf0Mzll37XxIT7udhvcYjR6lNxYMpmKgkDmIQ7lpQygGMVyetQY+seuDvAv5qaOuXV1Ae7BFRQQnnievn0KVq+ZeqyKELRXBkKauZoRwSoI2InY6JiemSzvOUvssEWD3nV6UIMON0O/BE4/L6Ux9RXYfrIuTgEH8wfedyQBcgDEkEgi55s8oIsAt3zKCqTZMohVPxJeoneMVZIPB2g6g36S6J4HO0r0jY7HuIwFS6bAH/MIMCvO3iAUZTRkNAePxHpDRkLC+8mR9Ib94kdiOCeJeRmNyLpi5PcPBls1EiqETqrSF7wtTZEYVvfEqac2ZBuZQyWbPHiTJisfaD3MIYwuO7qoxMDqtj+LEtQTuQfiTHmAxn2gqTyeQYIcnbse8YDfhVVh5k1UBZ3+Iv+4Cq8sZZ53G/xAbjoZVXte9SmLFy+re+IAsZLqpZBAJ0+6XAOsldB87SanXcnc9u0gphRFHzDUFiLNn/eTD2Wrk3q2Nw107+4g+JTrpfetu0AiyXU3IYMswFmuNoYfWp2/Ii92Ow/+ITNsANlhUu7A7GEHOrSwgJqogih+OJCNiSeODIeR6iT8XIGolSbI7QftXntFDjUefiDWjX7hphavYdtpmAIIJNRwVvJ37Sr7WrMw91bS1xZMjio3B0jMxLWLnU6fp1xqJrnj9tSUrp+iA3YTTS4+0YWAETk3nTxHSRbPB9QxTuAIg9RGqbly1MWXPZky5SYhSjv720jzVzNqW4j5RW5/eLbKCgKgfJkcBzwT2lriU47FA8VM2uf21YeltjR8QWyK2/c7yytgDx5kVANxyOIZQ5CT3B4lBmU0SN/MIjVyeexjHxqzAfbQgACW2O3eD7vtuXiUs4UWSdhU6vS9AFAbNuw4E1zzempNYMHS58+yL7fJ4nQxfSEFHK5b4HE3rQFAS7nacSNTgpOj6fHxjU/neOAUcAD8QblEzXhrIMmS4u5AZVwdyiYBMhMgu5CYJMq4BXKO8G5VwMXWdEmcGxc5jfSEU7Cd4wCBCuL/wBOA7ReT6ep5E7ZURbJA8z1H0oblRUyJ0rYMmpjsOJ6rKq6STsJ53r8wfKdP2jiWNcc+dZXayYljCYxbGVrqg5M09MuzGZwJ1PpvRZerZcWMc7k9gIZ497Q9H0Ob6h1AxY+P7m7AT2fQdFh6Hp1xYVoDk9yZfQ9Fi6LAMeIfk9yZqqGertVLl1JUyiCWBIBLhVypJcDn/Uvp2PrMRVhR7GZ/oaDow/SuKy86j/cJ1zMfWdOXAyYzpyJuDLzls1nq362RrPt37f7QgQw3mXourHUIVb25F2ZY1jo3HHee+Pm2ecphxiAWCciAzkLfIEPHlXKKPMIgzLxPN/xSy+thrmiZ6HLhoErPH/W8xy9bpP9oqY+T/l3/j//AMkJwdo9pnwDcTS08j7nPoJgj7pZ4gj7pFR/uhJBf7pEMo5vW2OsevibegPsMy/UF/8AGH5AmnodlMjy33W0RqGJEYhhxel+n5fV6VCeRsZpnI+j5qyNjPB3E7FSCn+2fOup2z5B4Y/7z6KftM+c9R/5+T/8j/vNcufZckkuaczenTXkVfJnY00wWrFczndCvv1VsJvxk81t2nn+W7cDUGEHe/1isj2RyZGOoEjtBJNWdgJyUwkEAEUZWn2ccwRkrtLOUAbC5EQrvzLKjazVRZYGz3EI2y/Jl0VoBJreW2Es220NRpUbdv8AMFXb3V/mTQpsTI1Aih4i82Bv7NzNGlqvmWNTe07CWVHLy4GDISNvPiLBIcrV0Z2mXGF0mze28R/LpjdrF651nyZFcyz3WtrlidNOmx0OCQaF+JWTpsJclTz+01/bBztSk1zNnSnTege07j4hHo8QPAPbaacIXGKCggdpnrudTFEqBhqBFDvBq7HDDz3hgqo1KdvEntsG/wBJxA6SRq73tL9K1u9/BkUhuLoSEjYAwiBH1fAllWK6u4jKyBL2Kj53gHIBWk7dxChZ9WO2FVFYk2s7m445VK1X+JFZd72PaXV8BYaStCx/tBarv94xm22aV7dPF2N5EAwpbC/iRTkFfO8eNIUEixXEAWKINGDDSy7d17ynawBex3gOCxVgNie0E0AxuhfeRcEVAFAfqJZRSAP9oGN6Zf8ASe8MsDemRFqm93t4hEb7VY4uCvAPmWWQszX+kp4EbX7jRO+0WdbEna/MhYs1itI+YSi2N0PmUwCJZOq6G9mR20UydoQDM5GuxJpJ9oqD0Sz0d4W+ngDzvvCOFi4IFg95FxFtQrcTOBakhq5hq6n2t/aeZfpHVdy/SAaztBiBhdjftAtE+/jivEsrp50+doJRcjDXuplFgd1Ig6XBteO8NMBLkKtDsJ0um6I0C0si5rFg6XJkazOph6UKBc1Y8K41oCpZnSSRuc4WQE4EA5ahvUxZ8lGa1o85oL5tpjObaKbKWmaabmzE8RAYneQGyRsa7ykZT7TtRmNYvSZ7C7Eg1cznW5HbaaMjgOVPEBwpAAYD8SMXyoMykbWo3lI1AkrRPmGQdO5BUwQoJF3faRnKo5Adq3hOGFadxDGIEhgORzKVlA/1VyYXKtDdaxVQlRnyDSCWbtFtxqU7XOl0GIY8es7s01zzta5mtHSdKmAXy55M0kxQaFqnpnh1kwWqTVFEyajDRtyaorVLBgMuVcG5cCyZVyiZUgsyrkJg3KLJlaoJMq5ARMG5VwSZQRMWzSFpnz5QikngQYw/VOq0qcanfvOBkazNXVZTkyEk8zG8rtfEwJMWeYRM1/TPpub6hn0IKQfc54ErlQ/TugzdfnGPENv7m7AT3PQdFi6LAMWMfknkyuh6LD0WAYsK0O57kzXDKVLElyxILl1KEuRUkkMkCSSrlEyCyYJMq5IRy+vxZMGUdV0/3D7h5E3dH1WLq8GpTv3B7QsihlIM4HWrk+n9UOow2FP3Ad53+L5M8Vw+X4/t5j0ekLS9jAbEVbUknRdRj6vpldGDWN/iO3U7/vPU8dhWRnGMzxX1Vw31DIq76TRPz3nr/qXUjpukfL/pGw+e08ErF8hYmySTPL8ne9ZHu/jfHk+1bMPM0ngTNh5E1Gc31OfRbHYRYPuhvFA7yA8kibSNxInMKydeP/Eqf+0TR0g9hieu/wDqF/8AxmrphWKHm7/JqxgMWIYkcGrpcvpZkfwd56ZSGUEcGeTUz0f03L6vSLvuNoGo8T511a6erzL4yMP8z6MeJ8/+rJo+qdUv/wDsY/5muWO2OWJQhoLYDzNa5Oh0y6MIJ77xxLKNjLCqqjuAKkZQwNftPJ1dqojg88y2UH9N5KutXIl0brxM4uBKalO9eIsJkG1b+Y6q7XIhpqB2gwvQQLZT+kJW/O0aWohS36wWI1aSBfmMZQupNq1HwYtmZjfBjQDVNRuCEJBFAV3uKqkdgDtzLVqbwfMugRsfzK9t9rkBaQaBNk+RJoUoLFkQaJ45ElkKR3jVRrOxXvtBZVxkV3hHIxoduZavex3+JEAqE9wL+ZFDhj7dgOZbaSQK2hEBONwfmXwKohhv+kvcXtxBbYAnmWp3BgwJ9pA3rvGBSzAd5dKpW1sHyYWNglk/tGCHIoBb5qoOR1oey/Jk0qWsjYmWwrcAEGU1QYC6HIqjKJH+napagBtwaqRiAeLNSACjVqLbSD23vYAlq/to73KegooSglezR7y3LaRsNoN+my2bNbS9VggmhIhrHY0RqG9wSUdK/wB4WgpVr7fMooFaxvJrSBEVRwZbAbaQAvxLC6+D/iRl8bEGpTSVUs3tPHY94zUgFqgvvDONRxs3O0Xut+3Uf9RECjkCrsBRO+0jZLTjYQ10ALQ3PkQiAbsbfiAgZ1BpU/cRgBOM2BfkwzjBI2AWv2guCEI5HcVAJNlu95RY1Y3PeKTYU97S8ZYG6uu0Bm9bEgyBCxINkeZFyNqu9/AjcYyOwr7YUk42LH2n/gzVh6Rno1pE24enHJ8VNiKqCqmpwv1IwdIqb1vNNBRtKZ9oo5Jv03g3aoh8sDJlEy5cwElqm5c+3M5+fLqaR8hYmAObP+JnWbVobF1tAOgnzvxIxYD2n29gZEpx9tm5m1i1Wwax3PEs1223h6UPGxHiUMTE0przIBY6ipO9D9ZGRfvAO/aQhVy8EgHt5jG0vum/x3gwllINHjmWjjYkbrzUbhbWrWu6jiD7Wsj2keYQDuaofaOJFBK0NjLNL7j9o2MutX2mx27SCseRfUZaNXOhjybATEHIJB3oVdQsLm6M7fHW+HSTJGB5jQmNVvM7OjTdyiYKm4QgXLEgEkC7kgFqlF5AdyiYsvJqgEWkJgE/MAvAYTBLQC0AvAbquCWga4JcQLZqnM+o5qTTfM2ZclAzi9dk15K8RG+PbHka4lobmVixNnzLiQWzGhNr1Wj6Z9OyfUOo0Lsg+5vE9p0fS4ujwLiwrpUf5ivp3Rp0XTLiQb9z5M1XJa5+x3LG8AQxICEsSAS4Fy5UkCXJcqUTIITBuQmVAu5JUkIo8TF1uEZcZBFzYTFZdxA8snU9R9J6stiJKE7r2M9b0H1DF9Q6UZcf6jxPPfV8IbGTU5v0X6l/07qMgfUUYcCduPlyeXDv4ftfDf8AxP1jHN/LgmkFnfk//wATg4Jp+o5z1GbJlblzcz4Jzm+69s5+uRtwciam4mTDzNT/AGiHp59EuYCcy3MpIBvKx8yNLx7GF/LP1e/VD/8AETZhFYwJl6gX1f6Cal8RXm+T0KEJVSDaRwMBnY+hZd3x38icabPpOTR1o+YHpjxPGfXPp3VH6hnzrhc4mNhgL7T2RiF6zphmPTtmQZRypNSxmzXzsgjYiO6VNeUCew+tfScHUdNkypjAzgWpXa/ieU6IAZHB5raXq+HOzGzSxq9q4qWtDzYkDEigN5KKj3WPxPLoMMRyARCDLe3iLALX2A5la6au/b5jVG3238yw1VvFgamsbQyKUVRPMIOkJuv3g6Bvdk9pYI9P5uWSVIIG3mFU/trTUEEk0RZ7SHJuV0XvtKDAivBqRMWV0ghhx4ggdrh43okne/MFbObccyJiyDYA2NS9PH/EjMef2qWpYcCQUFDEgbfmUyrf42hajqPzK1gkivzKigilwe0IqLFUJQoURuO+8saWAPeQRlI588ylQLe1jsLjKVl//akC72NpTQaASNWwuU6qCa7yHUSRzv3ghSYPJmq1NdpC5B2A24gMrAe0AQ+VBqjIGatS78AfvAyImTGuo0R4iyWugpl5FK0Vsgjf8y6LfEoOxvz8xnpkY9QIrj8RQc1fEPBkZb32I3qPsAxn3G+3EgYh7IEjAhb7mUrNQJWpDT8hIPJIrzLqwCGoVFEhnK3v3swy24UChDWabpYAbgd7g6wCaFExnqkKRY08DbiLLKtcDftKYhYMAG2Y94OTIPSCjkHsLkLIHLHc9pRYGmbaEXjIIYnauBKVz6amt72EUMgs9vgw9evTvIGK9+oW22sADn4lqwcmzW3iQOgQ73q2AEJRj9tA6r4PeX2uKDJo9w28iQWQNBBvsdpox9Mp4UgeDNGLpVB4qanKyMmPpdbAm50MOIIOI0IoG0m03mNSCDVKZ4pnqJfNDR5yROXJUS2YTNkz2Zm1R5cpiSbYWQZTlgaI2I7xZUG7Yg96mNYvRhINUb8i5bEIeALHm5mUkGgbs8S/TRjZu/mRk71C1ixXYVzCVgVGkUDz5iPTYD2sQe3eFRLbnjxtCmhQ1ivyYIYpYvY7bwCrUSBseJavZAYV4hFlqaxvDORQ7EAhalvi1XRpa2+ZMakLbjUpBEALKkML32lFbq/dvKILNa/aBxDA2B8wgfSoEFr8LAoBgQd/jiOUWwNEfNy9Opt9vxC5C2OwB57SsZK5D8wxqDWd94vITer9Jvi5WufFbEa49DOdiyV3mrHludnVsUxgMzK9xoaVDrlXAuXApol2qOqJy4yRtIpRyyDLMed2xtR2i/X25kXHR9SAcld5i/mPmCc/zCNxyxbZZk9f5izn+YG71YDZqmI5/mCc0ofmzbHeczK1sTG5clzK7TUb4Lc2Z6D+Hvpvpj+bzCmP2A/7zmfSOkHVdYNY/pp7mnrVIAHYS3wz15OBlwA8MbiZ1MXwYYgiyK5ENZAYlyhLlRJDJKgUZRkMomBUkq5RMiLuUTUFnAimyQGFonI+0W+b5mPqOqCg7wpX1LIPSaeW1hc9ni50fqHW67AM5LGzLyzesrXnIKCu8mIUJnR9QC+DNSdpt356+11pw8iaMn2iZ8XImjL9gkememdzLxwDDx8wk9jIlp90jSJ90NUphq6onxHg0xiV3yO3zGE++K8/yzxp4lkQUh1I86hH9Ga6vGR5iAI3ptuoxn/ugesB9o/E8b/EuF/+p5Mqg1Q4/E9gD7F/E8/9W361/wAD/aNxrnj7+HM+l/Xeo6Z1w53OTCTXu5X8TX1vTY8HWZMiC1yAOtcbzn5+kDHXi2bxLxdVkyBcGQ+9faoPNSd+Z4c+uLz4rWoRabTv2gs53I3lKGo/tUIAXvtODCiAbN+7xKIqtr2jEA5P6Qa93u4/MIpNr9vfiQrtvz4haALN9oWpXAvgQFlLUgCz8SDJoX54jK0jY7/7wNLE/dGp5Dakgc78xoVlB3sfMFLvgADxBYlGu7viRUbK9hQL32gF3FGoyxqDNuRxB16guoA1+siagfeMVgxII37VAqntRS+LlXRO28FM3TjctINtqod6gtry6W7g8CWDbe4bjzKD0qSNI2uU6AMdxvvKOuuaEI6j7RuRCUSAhRZ2vmXkGp20udKnY+YIIGx9p/xCISiF5kMV6moarvftIXBFWBKI4oUJRUWCd9pFQmsZsfsZYoUxs7cSM5T+0HtKsBh/vKivUOwqjyJYbU1HnmXpUkN34/EoY+aNUNoEpLonYmWV1URVfEmlQtNZPEgoJt3MYitDEkVRHG8AK5uxUI/cK2EIOyn3d+8BeTSWBA//AJimyZVYaLJvcCaRhUpbEl/2gIo0n3+69tob9BV8rNej9AYQF2SCDzRkY7DSQCIZRmo6jC6ACzua/Ejn3ACwJCBZu+bEIpqNsfzCaEdOt/cdQ5FSHERzQjVxktaHc+Zpw9Gz7uN5ZD2yYelZmoKSD3nQw9EyncVN2DplRRH0BNSNzllGMIJLqHlNTMz1Nqb6kE5JkyZaMWcxkqtOXJ8zFkyEmVky+YAKaveTXxM6luCJOknmAELPsfmGObsVXBhHb3KovkmYY3VaUYab35kIUk3VjY7SzQJYcnYGBbC9Ysji+8goohYkoQRtsZGVFXT+1wkK6jZIsQ/6YPuQMRwSeIAUNPtO/cRaqbJ1ivHeMooTZsnfaUhUH7rJ4uTfKGChVE0e0rWC/HfcGQAM1jn4gvjJfY123l0Gcg06Qd4OR1GmjxzB08N+kM+mOd9u0KFACtggGHZICkg0OYI0Kp2v8yWoUFtz2l0XQ/1EVzBJZQa3XyTDBGSw268jaXjdTtQ8wMzGty25MjuPT089xHu4ohtx4AicejUNg23BETxTwzhiDzNOPJtM2UU5OmhfEiNO0uu06dLHkmhXnOxtNWNpqDYpuGJnQx6mUGBIVkW4cDJn6dMqlWE43WdDlwW2O2Xx3nomETkSxIuvInqTJ/MHzOh9Q+lh8uvGQt8zA/07OvGlvwZLkZvWK9cyvVi8mDNjNOhEXZEJ9mn1Lk9SZw0vVBpjNZiXbeWTEtqm+Wueseg/h4AYcrdyanXOQ8Vc4/0Kx0hJ7tOspupL7ah+Jix3WpqUbTNi2HzNCMJFpg2hiUBCAlYWIUgklFGCTLYxTtILLQC0BslRLZZnQ5nqAckztlinzfMaHvlmbN1FCIzdSFUkmpxes+qgWuL3HzEmluOj1PXLjUlmqcXqfqTZCQvExZcr5Wt2JMCbnLnehNkLGBdySTbBvTj3zYvMydN902gSPV8Xo/EdxNGX/wAuZse1R+Q1ikeqeme94xIocxqQQ47iCuxuF/bB/tMNUpdl/MY33D8QO9QnO6/iRx+X/k7GY4TOhj1MjypG4NsyH5EXCQ0wPgyj1Km8an4nC6xRl+rPjPG1/tO3hbV06mcT6h6uP6k+XGl7D/aRvi5rJ1eNhnYaaHavEXjxMzqxxa2Xg1vND/UCvOIg/MU31HKx9tL+JPGu3N7szF5sb4yNSEFtwDIDoG37xZc5PezEt8y71KASdtpy69+Hk+Xm89eUyNquiB8yl09zvJ6LWHbYHvFLhJttfuBmXI/SLAO/mWCFB0IPyRKVTuQRY7VC02IxQpR55HBqQ+66JUxa3qFXsbMYpJJYlSYwWaDdxKK6qIr/ANoRH9wNiFjTWLYgXzGBL4TqBLQVxsti7Ld4xgb0jfxK+0g2akAhW1hXXcd43R/3b+KkDBtiaPxKKVZ1d6lTB4yFyqxJBvgdpXGUqR5G3EWgZnAJ3vvDNHIe1byCZFKkgcCQbWSYWsXuLlGy+kgAVBiqDjWTv4hE/ae1yADTQon8wWvfevzKorILaBpB/eCEfUdZGnzIGNDU23YSzWS11VAjbqa3PEt3DDgfEj4gpux+kGrokwDVSSByT43indsWTcULjVYi9DEED/EH0wxBILGuITAl++3Mq2ujVneRkAHhqsw9I0jc6hxvIF7kgkUJdWBZ/eEV2ILUYt1Zl32PaDDNBqyT8AyWoyb+N6lag1ajv8yhRG477VIlo9auu4BN+JQFeR4HmEfb2I8VLCs9EX4lxZQgqQb+2NwYXe/mOxYjQDCbcSrjAraanLUi+m6UKoubVRVG0yjOAajVygibzHSGs1RZeA7xL5KkVM2SYny7yZ80ys9941KY5JiyQDRNQFye6nsC+R3g5UdtRxuduxExaxaJfDG4Lt7me7I+ItFDodR0m9wDzJ9ovx5Mz5Yp2PK2QALW3eoTkn3XddokdQikngQkbWxCkkHzAMC0ZVodyYRYXexobXIGRFazZbaUugp7f2hVoy3ew8yiPcSDYhjGQpuiSfEBX0k7Wfgx5MMQEn3AfFneAVXWbHmoIvXq1USd5btob2m74qXDF2RZAoVsfMHEbc99+/aXkyNmUkk2P8QRswayNt67zJmHO+n2UbF9+YFC9QsQXyWA3HciCrBib2viEozjdyWL6VvehBGNrpTq+alg7UebkXJ6bEEA33MGoq5NRBHEO1KjV7iO4EAZtR1D29tu8sP7iALFSi23qtx+N4WPEWJsEX3qDrYMSDtLGrdtRFGBHxq9rYIrzW8wUVYg9p0jjVk16t6viY8oBPFEczfNzw3zcFjaa8ZmJJpxmdXVsQ+I5WmVGjlaVGpWhgzOrRimUMO8EyxJUKzZceoGcvNhZMlgkXO2y3MufEGB2mOpsSzY5tOwGuiBtvFZMWN2GpFj31K2k+dyYBUE+61E4+Y43x4ZX6DEx9isPgQf+mqVsZCD4ImwVR9wPcbSqOmyd+LMv2prnN9PyAgBgbmTNibFkKNyJ3lVRuT2nH67/wCqc/j/AGnT4+rb5dPj9ut9JGnol/JM6KGcz6a3/gk/Jm5G8TpfbrG5GoR2M6twZkQBwLmvEABQkGhIwQEhiVkUkkkBWQ0Jky5gJp6g0pnGy5NTGztM1TXz2Yps1d5h6rr8PTjdrPgTj9T9Wy5CQntH+ZJLUtkd3L1aKN2AnO6n6si2E9x+JxXyu5t3J/JgXNzhi9H9R1eXOTrbbwJnkuVc3jGpJckqVFypJIDcB3mxX/7Zl6YWSTNyKZHq+KeBI4HkRuV7QQUQMaIlutCoeiaUp3j12ma95oU2BIvLQu6RZ4lofaYLH2w0AbtLyfcv4gr90vLtkH4krl8n/JuOaEmfGZoSR5TKlQoJlV6T6c2vpB+Jk6zoRn6jXrKk7TR9Exu/TAruPzFfVeoydHkCvjYK2+qpL48sVlf6Vn0+zKr/AA0zZPpbqLfAR8obmvD9VDtRAAJG8afqSEslFiT7Ssn2lSd2eq4mfpTjVSrEgmqIqoKBywHK9/idDqOuPUYcmIMCl2CRuJiWroD3A8Cc+s3wnfd6u1ZLhAp+0y9JQjYHUOPEvUbpVFk9+0vJq2C3uNz3mWNUH0kkbdrEh1Ddj3u7ghCt7kHgiWXshWNQIqB2IrcyNg0gEb3uYa5fR3OxOwIlHJq5G3aCBFfaCW7wWJBDg6dtwIYyNkJ2UAnb4hZGVcSnSPUU8+YULMUxq3duIGR2OkPQ81xL0u9EC77GEqcePmE1AAuOyNzzFljqNLYPiOfSEK+KMFGGuhsfEGlNrLDSdLrtUN9aagw+ZYX3luG7/MY3u0ux5HJk8KQmUene5r4jQwZSwFnYbysig+0UV+OwkxvoO/tB2JMsxE9o43J4lkg7EylVV3/uPYywDy+zXBoqUkWBXFwTQNLsLvcwQQHIYGCFY2dQvwINM2IA8QHQK5phUhDgeT4EV95thdQachDqaoSMwU19pgqhVbBoHiKJPqb7iQasSi1qiTQgFSMjAdjUEPpqjQv9JYyEb8jyZDRMyhSFUjfcmK1Udzawi5Jqt/HmQ4x7QTxAMKa11Ygoi0w5/ENcT6gK+ZsTEdIU7jwZZyuFJisgnczSmEDiEECwi1TrOcakV9sFslSmeJd5WhnJvDTPXeYmyVBTJZko6RzRGTLfeJLe3mAz3zsJy0vWI7d+Zehd/wB/mLLg1vVd4zZVskD8QxpVkEgUo8d5LDd9PyIfqaSwdQbHMFSgx6mS67SIBrUqNxZu5CrJZIsXyZCyvkN0L3BPiFlZSwA32/aELYKQo9PY8EjvDx4CoIbxzCXRiYMzWewlPnJN8le8pUzdOVwqbIq6Hc/MHEpa6+4UbPjvDZ2Om1Bvv3gZGUMVS9X5g0bsV9nbuZRbhVU6a5PMir7C78k8mRBpcC7QgXJiapPupiTfiXkBABVLA7iFkC5MjafavH6S0IRCqjZublxdLxsPcaZbkQepqKvqr+3xGWMa6aDDzUpUVQNJokVxJhpNMHsA/rL1qFYsLN3GohGxayTtvwZXpe+3pWB32jAonWx7E7wsmPSASQ1+DHZEV2Ht0k7Wf7otXCIFFgHna6jAClRio/eDd/EpHINcn47SFfdqHfmGuoWQdxIkD6lrYFdpBlyKpUklW32loFYGrH+0Gz7r+6F0SZGAqjphO5Le1Bv2O8Eb6bNDuP8AmWFOz0SO5qE0n7WoR+JtophqA2qtpEajR5nbm67c9a2qY1WmZGjQZptpRo5WmRTHI0o0gwgYlWjAZQRi3W4wSEQOd1WDUNuZj9N1BAN6Z2HWc/Pj9Nyy99jOffP5Z7m+WQklftquZGPtALGuCKjMp1LsN/gwlpsdFNz3PNzk4spYKTuZzOsN9Q07RxtbArYA/M5/V9HlyZ2daN9uJv4/F8t/Hcvk/wCkNq6Zl8NNy8zB9MxZcDOuRSAd50RzOtrtK1YroVNmPtcx4JtxxCnKYwQFhiaZFLgywZFLzreM/ieE+o/U8gyvhxjTpJBJnv23WeB/iTpP5f6pkKihk98STWerkcr3OSzG/JMEqaB8wlahpbYXZhM4ot34A8To56QdpUs7yQipJckCpJckKkkkkDT0y+25uxiZcCkYxNmPgSPb8cyHY1s3By/dG4+IvKPdcjszNsdxCRgeP2hMtiLZCJWPTUh9sB2s1IjVjsxYNkyNaNBvBzms1fAjE+4RHUH/AMQ0lc/l/wCWjEZqSYsRmvHI854lGWplNKjr/wAP9cMXUDpn21n2H58TsfWVD/T8jEC8Y1b+O88Tk1Ah0co6mww5Bnb+mfxGmTEek+rn2uCvrgbEH/UP+ZueZjl17c0JifICPajcVCP9I0dVDgiYunPp5c3TB/UTGxCsDYYA8zQG1e07A9zPJ1PrcZ0IofG8J2OHKDsQwqRELAEe4j54kKjYE2RwZk0bOclECv1k1AAdt/2lnKWVEoDTf6wGrVzKaJz7q3IhbNjKUCDxfIgZGBN6dxuSTBV7UigZNFqt2O48i7lgf0zqrbtxcjZCMfa222gqSStna+8IPGV0k7A8xRxsTZazzUqqYjxGOdRDXV+BIJjybWux8ykyEjbg9zATJ6dbapPULAf0wKO0sQ5tkLc2LB/4gEiy2j437QkB4234i2OjIQ90fEKIswoKLJ3BjfVDYwpWiouJC0wIOwUQ79wBArgmIb4CWsKBzfaQgtRNEHtxKRff3Kg1+THgHBq9UgtzQHEoDWRkZf8A5leoNQJMW2xY17eJRWmI8QhhLUbF9pY0st8G6idZZRq2FxuJVVgx+yr28wacDWRFNauCCOxEDJiAvTsfESMhOTVyQfdCdgQSCPce/aFlN2NVvt2gum5XTbc3Foa3qvMaLDatXMhugXDqX27mv2laHHbbizCGX0wK4PfxK9S9gdiaFjiFRNms79rqWoAJLMAb5JNSDLS6CLN+ZG0n2k0BA6aYgoh2BCMRkap3dBM8S+Sot8sQ+SFNbJEPlgFrlEHmS1NQ6m3lqrAbbxmNk0srqQeVMLIaF0KrtMXpnQnUTS77XtGhfUQsKoDcHtM5GtNhZ+DdS2Jxil2J5Ex/psXRYkKCxPaGNGgArYHO0mAlbYGmqgb2lZAysdQ1gnc3LiJk0hbU8n9pMbAqW0nSO/aA6sV5r4kdGbBRal8GXFw3F05dNX9pvc9oBwKH23PF3AANAF3ryBtNRRxgOpldjsBXaMMZcmMtankCyYAX2EfFx2LA72SK/wCZCwKkEtqG252qMMI1srUOfPiHrvtXyBDtNRB01zzFkirHb52jE+sGGdhpLMwvYHtK4JBIBHAgFiFDKNyYYx6wpO5I4J5kpi1di1Hb4HAluCbvY9oQxekilwDq303vBJOsuxAB2rxCYBixU+2yJarSaWu/PiGNgWY/g9jCyOdY92xA3IjMMD9u2ogDfaRXbILY7+TKyYmKk3Z7V2i1x5FYckdxJhgsj3yxOnffvCD/AHWL8d4CgKzBzsdr5lBgr2LNwYMEs9AgE8mEG9PKwHI2P/MDKSGB42lK6AhdJN8C9rkww3QiCwb7UZa48YZi/C8kn/aCCW1AtSnbnaVlWyo/t583NJhirrcriCtkYarbiCwcZCuVTY254gEOSBXB2jTjZvco91bymEtQf3b/AKQMi/3d7/xHe7zuNrlbkMrbiSbFni6XjyTSjXMWRSnv7d43FkudZddpdbQYatEI0YDNNNKNHAzKrRyNKNCy4tTGAwimFzNnTUCJpMW4uSq5GYBbGn9YJJsWu00dWnfgCZ99YN7eDOHUyuXUxYzUAKA+YZNrfA+ItUKqxfjmhLSgArnjbaRhBkogWSDHpEIo3IAI7XH4dzOnDrxWzCJrxzNiFTUk6tnLDEBYUqLJkBgy7kUY3E8z/GXTX0+LqFG6NpP4M9KJg+u4P5j6XnTk6bH5G8RK+dhh3EjadO3MEyTblipJckKqSSSUSSSSBJaC2AlSxsZFbcTDia8ZFTkc96MsNkU2GMO/Py47yili2NmoHR5jmwe4bjaF/dI9MuzYoeDD0gqZTcwidOMmFIY0KgpzKJswlhk/EN5kzm+of8zZhnOYk5GJ8yVz+a+JGnEZsxmYcRmzEZHBqSW0FIbDaVGfLuOamQtexH7za1dxYjG6HJmx4MuFNQZAG34I28zXLn2zfT8SrlyPXtVDYMMAswO9Dc1Hdbp6Hol6ZSDkfdyJj6fJk9O1qia3nP5Zs1g83ut0PgSawuxB2lAkrZB3MNsi5DuCCfE4IsHV/d3sXF3pYEntvDGjte3Mt/T9tGuBUGaUMw1jV+0IsCpKjY8SyoJHtBriUqlmI4jwuByMxq9gIxHVV0sbPYQXGpQo93zBXHvXmPAtGJbbudyY8soFAXtzEem5u99+0Y+y7H3X2hMAaO1gExikhbU8xeRC5JAoVt+YaKU91334jwDX3kje62qDkHqqD/fxUB3b2v8AbW3zIGB1lD/mVTGyUPaAQNvzBVSVtvyE7wsRQqSTXz3EoOCrP3rc3IhmHIqt7mAcDgcLByOj6eau7ghNQYqNvj/eXQCA7fjxGiMKVjtR4MFjSjuQKuHottJ2B5HiAb1FDRPFwmKJVzXcdwIRaiVA2qxt3hDHp5OkX4hKq5CwXY1QNQYzL7Rfcy62YAWLjhjUBhfAPMAYjd1uBW0q4IIMQJ7d/Mh2YA0STf4lagSCRTAAGHoBW/PPcyYYDIfU5vjtF41IYhmre+ZoOP0xs1kja4t8elvbue9SILIoRQVNHzE6jZGi42tRonYdvEpkINrKOr6kz5ngPkqJd9U6u5btvBALS9PJg+FAJY8TN6YtMQArR2PkyggYH3Rdt9hIu7qNVWTGfU232/Ex5rGoyEOpra+0F2IDUPtO5HAhNkZ6XcCQE4yUbaxdSIWjNZVRbV+0IaSLdrMIKptgdv8AT5kRVOQAAiu0sakAmWz7v0AEYczMASAAO9SemGttgoFADmLOMn2pQ+T2lMMGQZLH2iWFtq0tZ78zOcTLY1X83G68iqVxnbnaX2vk9SmK7DCidqoQW6nXXtAa9iTe0UczvQI01zAp73AFwb+mv1GchRTG963hOMbr6ZUBrs1sRMyKEbUBR7sNpZDNRU2bqrqF+xgxrvRBHkyKq5HpgTtuCeJnfIaCgmvkwkVl1afFH4k1n7LpNZGxI43jQFsHkjfmIC3q+TzCLajyT2qFlMKbK5fTr2IgOdtJ3PnvJkcha5/94oOw5Cgj94NM03j0f2w6K1TA0O8zeo7WAK8/McofYVZIveRENstsOeCJQLDTqFeblhmLHSNufxABvdgb35kxZVrjZ6FgVublMjICWbdfEYtgjUPaTyJMzKi0uplJ3sbTWKWGKnf3CX62NF1tsx244kCuG1hbA7wMgxZTpfUD3IMJhjVk0bgiu3eWiqiaySw8dgYnHgCqAr6h2vtGIlKQx1E+e0YYH1QRQNsYSZnTSA1C7BHmWmBd2K242rfeCVIyAFlhcMZkfIxTZSbrx8Stbf2izAOJWb7r+IY/8xWU6SNzcGF6hZRxZYxTf03Nfbe02dQ/qUUQMasnj9IhQc5GtWB8GWXFngeLJc0hpzjeJ9JNjzNOPLtOjpK2K0YrTOrXGBpVa1eMDTGrR6NKjRBIkVpfMKy58epSJgyH07s/pOs62Jh6jEdQInPqM9TYxrlZjbbfAEitqJ1WILow1VRrtCUaVUkbjt8Tk4moSF0niHhvWTdre0zKXRQOT2qasSaRdzfPtrmtuKakmTEZqSdnU9TDqLWNB2lA1JCqCZFEIGddeNh5FQ1lPxA+YdRj9LqMmP8A0sR/mLm/62gx/VuoXj33++8w1NueKkl1JUpipJdSVIKkl1KgxJJLErVAuWHKnaDZMlQm/ptxOSuvC2lu4hr1hU1kWvkTCjFDYNTTa5lPmHfnu2eHR9RciKyG5Wc+1ROMmR8bexjzOiXZlTVzUjrx8v2XDEAGWh3h0jVj2Qn4nOYe6dEg+g9c1ML7hfjaHn+e/wDqQWObMRmPGZpxmZYbMZjjuJnxmPB2lCX7xuD6ovT9IECM+QXsOOYDiKHSvsQAqsbs/wD7+Y3HPtkZs/U5i+U7sbO062Loin0o5/cvuAQefJl9N03Q4sifzGb1ByQooD8+Yz6j9SXqVXHgWkXYLVADxUnfUxzY3ytf3WPmClG/HNiUxXIACQhrc+YajQulv8f8TzwBk2X2+ZSuSApTjeMxacjFAPcdwIQxFjVg770RAEMq4yG+66sQdQWyODsTCfG2PZwDXe4IUMv55kUIJ2s6lrkS1ZQxPaUUGNSy6rlqGYUVrvYEIMNfu1b/ACZKVm3J/SDjxKSWZgE4IJlZAAfaxKk7VyIFg6faLJhMw1fnejBoFuaNd5FTcWpK9oUXpq1HejyYRxqEIWgxsnaUHW9IPxUohl1qKJ8QKQU1bVLoXpQ6fzuJTP6YAsEHx2hoFYhjt+IQwD+mcQNLW5iGxEupB27gQxkK8sCL7SzkDtf9vjzKKxsAPjzLRGDb2QTxUjCyo2G3A4l749tj+kIjmj2FQ041AmviA4bMGZiPkylZgpFgr+v+JNBOSDuKvvL9UBiB9xgFizqu/wAXGBAFIO996jViEqyAne94V6SeN+JmcAPybG+0JWFagAT4jUMcH7u5MAP2I3viMxuT7av4g8MCRR712hMCxViCdjVXLGprKgE/mCayUCNpAgugLv8AxAtnLGURvzUvSoonY1xISL4/Wa3XTVf2/rKFKTttz+JGfVTcDipYBYfHiZxnBFfUN2NtrjRl0L6ZIKjgETNpIb3GwDtXaCxtt2AI8y+VavUxl9ThrA7mIyZAze1aHeQMOLu+YxQCoKaQdVbwYWmRBqWuO/eGUBIKZQSf9WxlHAws+0gbkBoNgAMNt4MNCPjRiKobXY/2gEMwFsPwZfquyhautxcMCyLNVyIPBDYmvT3/ADK9NlNE0eI07NqBs/EsH2lQSBzQiRVBGog3YG1Qdx9x3l+o10rV524kyMBxvY5lZAXJrTv8iVqbGRpo3/iGmJylKLEWwy3QC0JBYFjTXAl4wDuCQJEsNut+QZNBIOwvxCxWogBBuT2gjUNVn9oQQ6qJ/aMyLVUboQYEP7RQ48CTG+h7oGuSZahdJIG/iWqHc5D7fIgT1tRb2pfOw2g+qLHqMaXgdpTkFiBv8wSrWPaDXO3EAlyAOG9QjvxcZlcBgVOod9ogKC9nYExjYyrDt32ggtbbXdeIbHGXL2PGk+IrIWVR2HBsROXUFJFGuJqB75GL6VPPiCVBckEDzB6dDndUBKlhYsbXLGAhylNq73tUZVFpCi1P/Mtd97D/ABBew98L2kRnGW0HG4uA5WGLGMo9q3VNvM+RFyuugaq4A/8AaHSsAX8/tCK2bxDfi4NCAVsix5gNjYXpe1rmOyA4iNbAgjsIG7Y9J2B/zHg1MYyaediOf+Jepz/71AYup9m4r9JSHJ3FhvEiaPNTKKUG5mUtjNNNBbUdVaaO4gOUyEgDcnYmWXFnWHYn2mgMDOYrlGqa8WS51dZdaxGo0QrXDU1CtSNHKZkRo9DKG1cVkSxUYDIRYkHHzoMbNd+7vA16QAFBPzOh1WAZEInHyplBoNRXuOZzscuuTtbHffcVJjLLlXkDjbgzOhK4xrN/mNOX3gVtd3J6ZdfCZrSYsB4mzGbnaOzQsYIpYwcSgoJlyjIohIx2lrBeB4T+J00/V3P+pQZx6ne/itf/APJKfOMf7mcOpqemLA7yWYVSqmk8q1GVqMKpVSJ5DZMlQql1BgKl1CqXULgQJIVSVC4GMS1XUPxBqPQ1jAPMNcwpMLEgma9UASyakduZORFtozCbIiOTNOFdxDpz5rfhAIII2IqJ6jpgqsV4O5HgxuNqqTPqpqFj4mO7Zjl/InquauxqPxmJYU5jUlco14zHqZlQzQhhRGBnyHMfeSP/AMYcBluhxM9emOilR+24+O8spTX3JjVBIJXsOONoIWm3Bri5xcizjfXwLJ5hDVpGrjmxGqtg0Ce4J2g+4nSD+vaZFKCGBx7FhRMFBkJJbUo4vzHe7bVuaq5MjjSCbFdpVZyj667d722jcRQIVGx+e0lj277HgiWoGrcbE7GT8igxLOLqGPtvXXkAwfuGk0K5kCgV3HiBNHc83sCZR0kMdNVVwnBXSBwd4qiWO+x232hDwUyKNyGgN/bTE1EqGDBSauH6JLcihz5lotTb3W47xr+1tVAk/P6QFHtHYS0xsxGnavIiGB06RT8HiMaiQqbVwTKJOyaSSCN5WRdLBTRYb7SiMpHgH8QAWUKvPkxwyexnKgkeRcQ+QNqHpBbNkeJMUd7nmr79pfDHUSRW3aUqAKTdX3EFDzZ2HzCYLUVJTVYPFSe9QdiRcNAurYgf8yivIVqF7gxhiA7sANm3BErUQvN71vKXXpAFGjsJAGbIRdbWb2jBbUeRZ4NdpSrVmvgXGDGUBoX5I7SqbTWr94wBTqwI2/5k1EarHNfpcsG/+2pCT7gfEhqktbAA81e8YAdQDWpPkSsjamBRQPmV6wvS914HMIrGAwotZHaMKeywdvESg033hBiwDAhR3mtUw0BQG9beIs0in/UeTCL6gBsT5EHWun5/EaBVWIHIPzCTGBdgn8ywwsMGjPUBAPbtGgVVFIYnajtKD2SwXYdjBNXZ/YwCDY7iTU/IzZ9w2ElHSRtz/iDS83Vy9S1ud408mVT6ibHMJzahU2/MVrBHN15gM/uA+O0aumlhxVgGpaqK+6yO0WcgUEd/Mqm0Wm/ckmNURAbUa3I7SwAMZIIvgQATpvv4EEAix34qWVDkZNJ5F95YIolhse0RpN7mttvEYobudpNVTkHuD/xGhlKkfb+IBXU1hR8wjhqmLk3/AJlVHRdJo+7tBXSCdb2QOBLGtbYdvErjfTzuNrl8AiTYbhR2AlasrZKAIU8XB7fdv8wgzE7GzUIh233B/eDpBW2yfMM6GB7GQY00ljtQ2AiWEDixqqH3am7fEt1yML5I4MpHUKbPJ4jGyJQOmz5Y/wDEfaKHHiZgSxthyK7eYTe21B0k+QCDByO5/uJB8SEArZ3rxL9k0LZizU6KAPAi9RLAFST5vmNr437CCASSSTQ3ktXR6QWBZu35gM9L7AAaotXMgBYBRyN6kVSWbi+28iFswsbn5FS1YnYGx/mM33DCh8wdDGhY/MgB8ikU/wC8YpUjb/MH0rJ2seZfpEDdQPB8yg2PupRQ/wB5EYURwTzKBbgjceO0vGb2Y+8drq5YKNbgAk+RFhb7b8cxhFNWk/kGFj0ktvzIhT41b2g3QFWbMVviejxHNqRtqMFl1kd9qP5m5calw3FkuaVa5zQxxtV2PM14slzbrLrUpj0aZkNiNQ1KrUGhgxKNGAygnWxOd1nT2NQ5nTEXkSwZmw9vPlV7njm5ZRQQY/q8Hp5CQuxNkxJU1qsUO051xsyulhPtE2YphwcCbcc6x1jUkaIlI1ZoFKMKoJkBLKc7SKYOTiFeP/ivfr0//D/mcKp2v4mJb6lsCQEA/wB5x/yDNT0ngNSqhmVKYGpKhSUfEGAqXULSf/5hLjLMBdk8AC5NJzpdSVOp1H0fL03R4+oy7azRXuPFzIelse1oll9L1zefFZjtCUXI2M4z7hLDQkFQHEsCVsN5RaG/Q9XiQbwAYQhZTEFmasQ3mVJqxbLDtw0BppYWoB7jYTJjO4mvU2ptRsACvicvkcv5HqOd1C6chkxze3RHqdwavxNOH6Ku2pzN8y2PPz1HPQR6Tpr9Hxf6mjB9Ix9nYTX1rX3jmCC42nW/6R4yf4ic/wBLzILsEfEz1zcTqyxziU1alc1xRlHI11RP6QXx6XYURXmWNQXUTVj/ADPO5CYlVUHkjcSwtJqHbtFkXuTv2hlyGFVVUbkAsVbm68eISkE/Zx2guxLUqnT+JaMBvvf+8BiD/V+0hBYAJV3sBBfJq3r3VL0HT2BG4IhQ5XfXTH3ePElabLEV48wNRQ3sb7QsjUtEUfEGiVgwO2w48w10MfbttxFKbTyfntKJfa+B3HMgeVAsfvvvB0gLSWIoPqIs/qRC12COT4lDNKVqYbCHYdPYTsIvgCxtDCFltRQ/MQBeQGl3JHMpkB+w2/z/AMSaip0k0RLbHarkujfF8RoWq5TVfrcNkpbK7/MIuNAbfipGAazuBxBAEB1G7AjxCCLS2QTzxtUlFD21HxK0uApvg+JVXkIAJ47V+ZNKC99uDcbWN0Ht9x2ojb8iAyK9WwIHeEWioxtRp094t2YBgW35qGgXfYgSiVL7c8kyagV10t2CwuELTY2R/wAyw4BI7yi1cg6rqpFTISUsUBxRER6TD3KCb58CaUfkAURvCDFlrbeU8FY9RxE8HaQhhpva+wEJwbsVuPMoGxpfb58QiHDoY6ue0gxDSfH+8Lgb18XALXkCi68GVVMrqfbxXMDFiskE/O8NnbmviEAWXgfjzKE5AVoKl/4jfX4TRpCgSMLYg2pG0nBJG/i5PSooTL7nNG/PaR1UjUPt8CVqXVYH6QhkFEVuYPCghK0pXYed4Awht7toxRp3DCpEJGx2vggyVMK9IEUb25l+kunkWu0dp0nYyji1I1na9oAnDqFgWfMXRAIYVp8b3DGvG1Xf/EW2Ry9VXaXBGoe4LvKXW+6g38iN1Npph7vxADszUbLfEASX0rrAO1moYYBAKP794xF0k66scyLob29/xM4F2QCQartcvA1dzt37S/S1k0ePEiqVvivEA/UI1aj7eDtcA6iO13zKvWfnvL4HNkeJVCdr23lIVvxDcE0V5MsYyRYIFb7iETQDpF18yswYLSMtHaQ4yQCLAkbCxIAda+ZVL0qynUR+nNwgKUbfBvtFvhbH8+d9oa6lOkWQws3CKQOu7NtGBrHGw/zBBJDBlscyyjbAb7du0nhEDENYBYyBzqAK7ealge33bfHmCTQocDvCo3vbZtJ71JsLAbUfI7yuCaBJ8yFSCCNqkQRyFR57QSbrej4lqhoUwJ7iUSASCBfxAjagvtb8yvUZrB3WquEhX7im9dpHJ7CUXp0769zDGQID76H4gWyrb8nvIrIrUwvxc1KurWiGYZK/AMFcQVgfUDGthxJkK6bC78mLGRiDY4ktNOVHDkt4NQQzBQBjIJ5aCMjAe7mWMtuL2HxGpoNGpiK25lY2ZGpto0ZSrEg/iBq9UNq2rgxz1jXPWNeJ7mlDOZiyaTRm3Hk2neeXaeWxDGrM6NcehlDVhEWIAhgwM3U4BkQipyX1KxRidQ32nfYXOf1vTaveuxE59RnrnQdNugJ5m/HOf0d6AG5m5JuEaUjV2iUjlmlHBMIwTIqxF5TGAxWc0pMlHmevZm+oZK+BOe6ZHJZqC/A3m7O2rOSNizXZlOdQCk0Jz+zluVy8iMqEi75FeJmLub525nYKB0YONhsIpOlxLZ308V2lnc/LX3rk+oxur2lgs3mdH+VVb4IJuzN/R/RFzFcvUHRj8dzNfeRvj7d3I4/R9Fm6zqFw41onck8AeZ636d9H6foadV15f9bf8TXgxdN02PThQKPNRhZe083yfLb4j6PxfDOZt9k9fgPVdFlwEbsPb+e08gisX0BTquqA3ntQwMQnSY06nI+JKZzqJH/7tOn8frbjl/L58Tp55PpfV5P/AECAf9RAhN/DmZt9Kqfhp6zDg1A6XSx25jT0rXsw48T2TmPnW2e3hM/0LrMQJVCw+N5zcmJ8Rp1K/mfSWwOFHBPxOd1307F1QIyJpfs1f/txeVnX7eFG0IGdX6x9IfpiMuFCcZHuAHB/9pyRztMOvo1THh6WTpei6nqP/KwZH/C3O10X8L9Vnps7LhXwdzLjpO5GLpMGTOfYLoXG5sT4T7w253udzrPpmP6fgx+ldDYk8mIx9Wur08psTn1ztavx8/LN0H09dQ3a52MWFDtcxqEO+JsZ+DsYxFcnmvibnX1hP4n7roL06V/8wv5ZfkTPjfKg2bbwY0dSR96ftLPl5rl1/H6no0dKOzGW3TtpO4Mi51bgxqZAZvXnvN5uV5v6n0eT1LTHY7zkPibG/vU8bXPY9algkTi9ZhGXGbE8vyc+Xfn4Z1zscQlwRtuOIaM2qmQ6vPIEMLpvbYSWjURsTtOLz3wogaudgb2kAvHpVue5k9yHTQ3G9whjQZQdR0Gga3IlC1Uml2uvulatNDXwOw3jcZ0ZWriiAa/zCAXO1VoBq2uUZxq57EyE25qyNuY/JS2PBrbvFjSSSORtCYsBV+3YfMXpJJ1HftC0v4r5uVoIBNXvvv3+JKDJQLtz+ZNSepdduwgEirO0iZRZbTRqrkXTTZcAbKZFNbE/NdoAIrVqvejCcrqDLz+JQYcNViWXW9NUp2NDjwYg393c/MgBYnt332kNHWldLGx5HEPG3pWFPPIgHhU1agd4JBbdf3gPALsFugNpCzKTtTXdxQWwdTGxttIin3DVcBoBRgD3rcdpDQb3bC994NMwJ1964kcEEKDR+ZQVe3/sH+JMgU0b2+ILDW5DA/pBGke0Lv5MII4zqUgWCJKKk7jfbeVq4ANf8SEgElTY255kQWivbztzdGpFWgdL18EWYOQ6k3NjiVqYqNPEaCGogUdvPiFkKsdlU/BitR0hSava7k5ociNFXYsmoWOgxv8AYxYRgbA795bayewPxGVbpgsgnsJPU01UWCQlH/8AiEE9pZW2jyeVZC5JBElsO1/MskCmJvzBVje1QVa5Bqs7jxDZgWGkVZ7QRRJLD9pQcD/gwDKgXvYuUAAfYbqRaC3yTvKA91jYGFE2Vl2avzGowylV+1fMyZBYo1Vw0WgtHepVadw5HJ4md9Pq7dpDenki+d4CYqFnf4jQZJZOaPcyA0pI+8CUi76StLcgWyxIIX/eGQljYHHm4z1ADtsYs3k306fFSDF/TofdIG+vueATAJ1ef/eAE0jej8wchYi02C95ZA8PpB2N+ZVjkUYp8jBkUbahZPiLLspG/wB3aMNalyU52JA2FRgzAo61sZmVjQre/MdhCPju973gUHIagf0hHLVkVZ2qKyLTbcXJQ/t/eASsSfNmQowNgk2fEWqsl6tj8RhD1sYPaUDq1X8V5kT2+3VR7mAWarIJlJkHJEmoPWxeqs/MIMMgJJ077iCHo+bGxktare/Eqww/aFA+N4DFdIJDauJZ0kaidRi2ynVttfaF9LYnSztwg2EzZS1gCySZrPHu3vtKZlC2FAr4lQlWKt/UljIWPtIvtcY5snfnyIsqNqWz5Mz4FBtRo3Y7Qgw77SgNz5k5FnauTCC2YaSd5R9tj/IlG1b9eYY0sPzASdQJJNVxKxAuGoXe9xpp1O91wRCUHHiIC7t3lCgrFtFHbv2jGFJVwiTQ3F94pySjENv5hVvsBH9PksTMGLLvsSNoS+3e5vm54b56y46mNppRpzsOSxzNeNp2dWwGGDEK0am8A5TKGFQgJJFc/wBMYsxAFA7zRjMHqxWVfxJjiMtSR6zOkenEoZKMuUYVBMvXNpwOR4M1iYPqhrpm+dpL6SvOKvu5FVvcjI5JINjuITHjVt4qRWClt/0nmcQAsdv2PeTSdieOeYTuPuO3gS8bL6wJNKe1SoZhwjNlVnI0LuaH+J23z9MyoK0sTVg1X5E4dnG52oGGcmqyamvtJMdOfk659OtlIVWKuGSuR2PzF5es0gDCVY3RJmDGwZwpYhW53jsnTANqw1XNXvf6xxxL5j6Xw/N18nLpo+rGNY0vW9cQWzjSF1UKszn4j1OsDICF8k9vzDI9LIbfSG4VxOn0kux38de23HlKMGVrnYxZBkRWE84uHIBqxkMh4ozq9Bn0oFyWD2nXi5XD+T8X252Nj7XFuFyAhhGE2D3ijs07Pl5YzZE9EF2NqJkZugS8rdGhIF7JN/Vr6nTZFHJBnB6PqNWTTe47Tj8lvN2PT8Xxz5Ofbr4fq3SY8Q1AJyQAI3F9X6cYgS1MbsDacX6hhxlQ+mj3riYVOjvseLnH+yuXfF46yut9T+rDqcJxotg0QZgw5UyCsmxHDVEFC+1d9qj8fT2wJb9JJ1bXT4erLk9NDYdWP2jV8rvCwLkX+4y8a6Bsd5pR2I9wudc2PqT0PFlyAdyP3jvUY9pnfDdNRB+DRh42fYepZ8ON5ifF51PrPbVgajuZtUd5zhq71DQsm4Yg/E7SWPP8vw/fy6GVdSTlZ8RDETYOsYCmF/iLyZcbmxYP4nPuysfF8fXFyvOdZi9PPamriQiCzsWHYGdL6hh1qa/InMD6WtxR/E43nHl+fj69GUhIY2Se57S9I2/03QMQcnuJXZbuuYZJyJ7gQB4mHESqQSxrzCAAxNW/EWEsElroceZEYPWmyY9CMQcfj3QywHA9x+JaW4oCr3N9qkWgwAr5MJgSaIHDDt2kDgqQRZ52luoau5uosbGkBBBgTTqv3c9jKZFoKD87R5RdgKv4gPioWAQefiJEJKaKKiwZYvTSqP15MYFfQvusfMoAigSBLgqzy2x4rxBLF342qEcZAFrfa5GXV4A+e0KgZAhG9AQEN7oLEYyrp53HaVpVqq1HxJjIRZ/BPaMVxdE0tSKQhIG9eYGRgN+RVbxVQZLsgbXx8Ri6TkP+Iri/bYr/ADCx7spI0le97QHuQuMsdyQK3iSSb9tGoWTUQwU2BvzFoz+f3g/PgQQsCGJB+d5PTXGtXUMH3WR2HERldqofb3uJA04yL0t91ESwyoB7Qf1lvkCY1eq24gsRpDabHnxKICX8EeITFlF0P/aQFQQ1V2MHWCS2xHAuQQOKO4lCj353uRVAFVv5kbUFIUioNEa3o3K1JqCsDBTX918SwS40hb+YN0YVDtwJDhCix3g6aoGMPpg7nf4MrQAA6kcHvFMqj9IRFNeoymFC+ZGbEujbf4hJlAxkb/AlDVp43kLj+4Wex8TUkVC6g7qRfO0AgUdzfYwvU1VQ1VKDAmz2FVJWdGoLKALrxDI7A7DxABsaU8RZZtwBUYaaSdQu7J7wHLajV0IGp/VCAUDySJTNuAd/MmIv1DfO0mujQG5kJSiOPMJN2vlQO8AWdgt+DKXOQDtdm5S4ve29iGuP2mhuTKvkZdCtkWYIAyEMQLgMOABuIShq2FsYF6kW9r+RLDBiNq+PMAYXUWSKjPT4PO0KrUOL7ywqqCSbbmoXtdvt37wG3JrzAJU1i96HMJgWsrsAKgKzIWA7+ZQ1m/dQvaBKLLRHHeHoGkcE8cQGY6iOwhrlvUSKIHEKDDkAJ1UGXkQf6Ztl48eYRRW/7bgDpmLAahUiJ6YUUpscgwjandQfHxIuGuW3rgGHpBA13pG1jeVYHRWMNtRNbyqIUrxvDdmNjkL/ALSnF7/PeKUt1KU1girlruprnnnaVV/dse4MIA6RY/WTADAkbbQtLItmyDtYkA9yhTv/ALS2ZyxUXR4ERFFBWxJB+IApSPd8xh1A2fG8hGOhffbbmAtWJNKNpZ12GUGHi0FjVAUZHbgL+PxGilujXPiFixggjkNAUsDZG/mELNEA/iJQ1Pp75QdG4G20DL0WdALxsK+J0Oj+oJhxjGRQHeOz5F6ke3NXxPROJYOMmrEwvibsT3UMdGMibmyOKmZNSZShFVLlnh046/DpIdo7G0z4waFxgNGV0awQRKMWjw7sQM/VG2QyY5fUr7VPzKxyDQkekQkekoYJJQlwIZyPrrlenFd2nWM431skqijm5nr0zfTjJretuDKOoNpI/MINTkfHAkcl032vjacMcQBtSH2k0ealM4A23uMK6k32PYXKZFCgItxgJmLDUTueN5V6UJPPbaUisBdUR+0Nh7VIHO8EgsVadbDbz5mnGXyDUm9mqB4g9P0rdSwAB0+OLnYwdEuBAEAU+QP/AHnbnnI+l8XxWczGLH0T5GHqtQ5obmO6j01VEzrrKcHTe03aiVsEGuQZWTH6gGtdjXu8TtJkern/AM+2XET6IGPEQvNXRjNeRCoDG/kf8zQiKnANb2Ip8gCVdHiak/bXssa9RZmZd9iGuMw9XZC5dj2aqBmDLnyY28/ETl60uun068zP2k9MfJ8U6nl3XbYzz74Di+sqVHsyWT8GOwfUGRdLe9fzuIz+bwF9YDF6oX2mOu51Hm4+Hrjr/AdaPU1JdbCYyoKAtxDydRbEjkxTtuK55nHqeGP5c8yrCsoBBvkzZiA51UfmIxYyTZ4Peb8XTggHma45T+PxfdUpWwDRMeljcix8Sx06V7hcbjxlKrcTtNfR8SLRb3U/oYz01I3Wj8iMVVPaWRXE3JWLSGxkcRZLDmPJgneY6ajPuTD0mOTEOe8XnOha7zGOe7cjNmAInLzKnqED7u9idJyWBA5nP6rG6+7TtJ8k8OH8rnxrMuXQ2oAarvcQ0L7CuTRiHzaSFP8AtJizayFb23PO+bp2sIws0eJAw06hdjt4lMyqaItb5MrYX3HeoQSm1AViCdwfEr1GF255q6gaRjajd8cxhPs/z+IVNRFNsT5HeQtdgMB3kIU6QwN+YHpLrteZAYDH/eV6jnkkjjmL16O52kLsRV8+O8voaNQCFQu7D9jBc3udvxtA1kqfA2kU+5e9fEaotiBvsf8AeWVsWbHgQDQA9lm+RD3PtJO+5EuoTlB1e0km/EMeqMfci4esk72QBLDawd6o8CXQoorYnuwT3HmZ2xuB3YXXiay6C7BIPaMRxR99UP7hBWVUyLiYE0b2HxKbI6opZeeQOZpyhkCsF9p/uU2JPbkxkMdxuBCYQMrYwD+n5EtHV2oC/O8MenV6aA5Bg5MZDE4yB81J4QWK1Gg2Cdh+IftSwaMSFdPdtvyPEaVOQWbFeOIVYOpX1gVQF38xQvIzHdRd1LC7FTvZvmC4cGr2BlP9MC3iK2B/xAZUACqtsOTJjZiDfA7w8h0r/TsX3kRTqW7hRIVsBTx/vA9UEXuJAxrgg+ZIBJZWKniOTSEGk0ZXtdP+6JIbtvKemnK/9MVRMS2VdOnue8GyRzvCXCLLNzBv5CWZVIHuivWJHfbtNGm+9DxBbCmu+PmXwJjysyHUN+wh/wBv2yY8RZh7r28SMwQ77+DFxaEGtl4l40BseeSZDpO4P5kfJQC3dRrJ6YgKZGBrtEs7Kx1cSseTSxbztGovqhvA7yapI1M3tIYdiIIRrC6a+TNOHKuPVSKRxuJRyKxrRV+ODL4XGTJa5aALAnY+YeT+kqqovVuTGHT2NEGEjIW32HxEovo3GPKNY9ve4BYHM7JYUk/tHdSgcKU488TJlAVxsZCrUgNbcGNHkNUzOSO0J2OkQhwLswUAQk+7TbAnmZ8ZYNQbtHB3Qm6u+YFtkogbg/MHEHdqUFmJ4EvJ/UNnetoWsLhOg0x2JvmTAh/bkKnn/mMQ/oRsZBou9PHeMyKNPJF7yrhLEF9vthqupd/uvf8AEEIQxCi4QGkAncnaQLP3V2ENHortX4llLwlwK08/MUu7bfoZMDC5PGxEcciYsfuXk7ETL7iSe4hqSyrdmWGiZveQeDC1KzG+B2i6WjZ3J5l6rBI2rbaVFqoLE7VLIUkAChDx6Sp5rx8xeq9gaqT0AOFg9p2FVDRDq9zVU0Yvu+e9ReQqchIFVdgyKAqSxANi+fMA4q4r8Q01ICa2+e8ge+Vo3vAQykPS/wCIRBDUQbhB0I2HIhJpdgP7rlFA6VoDfvLU0pAF2JbodRO3NUO0LToslgSRQuQCNBKgqLFE/mUMbFrBNcmoYRWA1OFI/aUS2NSAQb8G5qWwMx5SmQCzc0KEbN6jHaYS+ptW23maURsuL28nsJ2+PrblGnHn9V9GNSfmdDH0WV1vTX5nO+nK2HqNJnfydSuHGCdz2E9P1lanVjOn07IeWAjl6Ary0Bfqi/6I/D1+PIab2/mPrF+1ZPqHTen02q+CJix8Tq/U3R+ibSwJsf7zlYpz6mXw3zdaEjlikjVmVMEsyCUTCqJnE+rOBnVTvYnaJnnvq7H+c2F0KmO/THXpj02SRdnaVpcpbbMN5Ayksp/eQk72SQNqE5OeKYsCAWsc7CUx0kV33M3dN9Oy9QASuhe+qdLB9K6fEBrByHyeJfq7cfx++nARXyvpRWY+J1Oh+m5WIOf2jmj3/SddETGKxoqj4FS235m+eZL5evj+LJdtDpdRWlSvxtALov8AqQwwxU8yHJfaeiXl6lPVrRo/7w3ygCr2PMSTqazFZ3AYgGPssm0WXPX2n9ply5dfJjcKh0yuRYVTQ+ZzSWd9K8ntJba1Ouds/Q8mS9m3+ZjylgdtxNL4XxNWZlUSsvU4OnNdOA233Hepj6ud+aXxz5ZVx5FXW3sX/ugHMT3ic2ZnYszFoKHVsu8mMzfy042LNNmPEXYGtoHSdNZBM7GDpwANo6zMO/jncmh6fFQAI2moYUPG0NUAEmn9Jeesb55+qhjdeGv8wxY5H7SAkS7m/vFGDLUargiMxGmj7ax14gHQgXKTHe54mz01ZYpl0d4cP79mT2U5CrZnPy5Gdtt5tdPUNHiHjxY07CRv4/HmsnTdMxOoiF1nSg4yK2m7VtsIrqASnO8nXlj5e99vKZcRxuyVe9xeyrQo/wDE09cK6ojkd4iwbX/PmeW+3zb7C1uN+L5kxh6BU0LreWKIB1frIo5AO0moHIQSD9xhueLNFhBUabsb3zCKIasmj5kNWRqo3x2h+nktdCnzxLLgbIAL2sjeACxYW243smaVTK5JbuO3/Es41AvTZNG5eN2phqutrHeV6uygbkCt4TUQsXIG/gxlWADa+AIBdRlGjajZ/wDiRWPqDuCYFZOPao3O+0JwfSVg2/g/EF2rY/vL1K4q6Aj0ADuSdQO5vaEgANdz3izpB+42P2hF2pQNxGoaERiQTZrtFBmRja7EVICBwSNpA4F1v5EaqlDlD5O0Y2IrpYkBjwJSub2/UQS7tte3NmTTwt0D/wB2/feVQoadjwL7wrfURp/eRFA3Yg/rAHKWCqKuDjdg1NuFP7Rh3J9135hpjV/e27cV5lh5CzWRt7fjmUVsd9PkbwtK6hpsb1KbDlC6kYae4MqwBwv7QhsHffxC3Y0RZqru5Wh3+6wO0FsdUQxuTQkgqpJNiWmXV7aIMsLqFgmMVEu9X6yRAamQd6MFLY/dRj9SsaJsDeLO6k7VKmKB3K9vMIMNRFnaUlBC3aWRZPYQCuuN5W7NRPMI0ie3dj/iKHt77wYYRVUxFSnBycCq8StVgkGu8IbkE896hSwSr6SOZTFWsf5hMw2/zAJUEDiAwDZfAhXSkCxXFQCCF5sS0JPEh6MqxfaorUNTGzt4hNlIVh3MqrXnnxFUagE+7ky1VQbJF+BFHjvIjjuN5dQ58m1Dg9pQVXonaIVjqN/b2JjwaQ6uBvEQORAOF4i+QQO8sdQb0kfvC16j71qjyIXYW4A21WfI7QBqdjR47Rz6W8S7RTY2NCCgtl2r8xiAewEbXvLAXSCd4JYhjxXaENLoS1oyk+NwIvMHHPBGxlO5VBRupbHUgvmoaLZmONgvJjcZCYAGHvrv4iQ3niGWJ9jdo0HmYNYI2qqBisZGJQOPFxj/AHbbeIsg1sbPkSalog4U2aNyLd1/aeYCoS1gX8RgFKtgV/mNEJU4dNcHmCHVW0htuDGKoBG23iIfEbZgtX4lDg2pfaaF8gyyoQbnfnaZlVwhrYCMVie17bkyKZifSSSd/EincseT4gaQSO1/4lDG6MQTYHiXA4uXcGwADzGZjQRdfa68mKK6Nj34gHKHVVIortHolG1FaAF1KSrG1bUIBTRuv+8v+qQDpAHmTPyUz/y2YAmiNzKIIrULEoWBbMCauGGP5viCf6BCmni/95QTUb5FRhVUAduPAlCnyKALJ4gwOHGRe2/zOj0rBUJZQPkczO+nC3pqdWT/APdptx49CY1YEkmzPR8XGXUUcnpdRW5JGwEY3VEntCyMqZydN2IpcBy5SfPaemisY3JPeP2HeG/RZcaggXMrkjZtpkOyteM73Ji4iAbEfjmOvbrx6aEjhFJGrI0MGUeIQgHaRQsdp5zrXvrsh38D5noXPtM8/wBWunMS4IazzMdsd+mHSwybqAvbtOn9PTGiB2A1GYsIUZk17qDc2P1ON3OlPaTe3IMzz1J5dv4/PO7XVx5QRGjJ83OPi6nRtdjkGNPWLpG/eds5s19D7cz8umchg+pMA6zv27Sz1mPSL5I7SZ+lnycVpbN7qlNmrvMB6gNpa4t84YczGsf2c/t0FzC7vjeZM2ayTcyeuzcA/pCOPI6/6ZvWvt9fLd03VonSm2ANm5yut+qAuPRFFe8FumxqC2R2/eKyJiQ7IATxL9nj65529WkdR1z9SdbElpnOZ/mp0kfGBVqD4BlK66SSY1veZ+XOx6nap1ui6cCrErG4ONXUb3vtN2J9rUWPiNjt8dlbenwgATWpoTn4+pHmaEzg95fpK7NWqXqiBkEMMh71J9Kz11OfZmsSahFk18/iCSDxJ9bCdS+jtdSDLRiBZO0cuM18wXPy2Ys4I8S293EQlqNxDbOiiyamteLv68XYYMZ8S/TPmpzc/wBWw4b99n8zBl+vZDYQUPJkvUjhfl6v5eh0ogt2nM+ofUsaqVxG2rtOHl67qOoBD5TR4AMWDpAN/vOXXyfpyvSZXLOzP3N2IAahsNxtGM39sCmBHu2nHdY1a0VHABlBSt7hgZb7ncd5Sk3upCjaQWAwHu90lqMlnda2uSiPgfBjDpKgNRA7VKgBkAO21iCxATwZNJLXtCONSLYxoVjOkgb0djCU+weQTZlgAULlpQBWBLGlg10OwlfY4ZQeNrjANgf8xeS9YrYj5g1Dl9xDLYMElQ4Xm9/0hkkner5MoKpbWST2qA1UVTqB1d6lhVOy2b+YACqKW7PNwrNkWB+ZQJwtV6hX5lLSkijXzDRydq3GxkIFfJ3gVoNe3e+xlgaKDU3eQuQlLYHPmBuzWB8GT8qbrViTtXgCA6XZAodiTIFCLYO/wYJckUP/AOIFti2NMSa2HEtEIGzHftKBI5au1jiHqTuxv4MihsE2u3mjLKMaC/qJTsqkewfmUMxNGvjiVFoGbUu48UIDUhF81v8AMaMhJ1NspgOQW+3UJFKxjSKbeMCI4AGQX4qQ0NjzFgVZ5Amj0s4tThb38w3x+nQG4ig5XL7o5smofjiNQBKgURW8t69MV5uxKYA/PmDpvcH7e0kT2K6HP4uUBZ37ygCw9x/SRUY7odvmAemvmQElrqUAwYk8wSx38we1uncELcWw+LrzDdCFGk/pczt6rHe6jFMxsbthp8CPAsc7GLQEKDW8sknc8yoJ60iue8IewbcnmKAbkQwaWmN3DWhyMzGgKlhC43aq7eZZOw23hEek35EX2m+VrjAFkbXBJDWl2buXZKnWeRdysY92w54g1WgBQ3eC6MUq6MeyaWKk2Rz4gndTdH4gYkbI6kVt5jFGitR37RxKqNxQ8S3T1QN9h2EphOvvKV9zqG0YOlHJcKO1bx3p403vcjmozUwkubXt8GRsmpbbt4hMqFTW7SioGPY0T2MY0oOGAFdoSuEstRWotDfaWFF/EiLZi7DStCEAFawbAlIqUTqJHiLJJbSg/wAwHhr3UX3l2buplOTRya+I71joG1fJkhBhWLhR3PENnB7bCZ2dqDKTcoMWAs0aJlWGvdUFIvxAQmuNuJXrEf3fEDK5VgE7dhEinLsxNfpJ6m47C6qKGcspGnnmU2QCiNqN1J6RoIbccwAhKw8WQFfPeQkGwOPMCXtXA8mQ5CovTtx+YLFNJ883B1f09v1l/CDUFjvsPMFlyDgWAdjcPHemxuDBBbVpO28iicEgALwaudHo8ATp/XyCiB7ZiHKKAeaaburyscaY8IBXv4nb45+UvsroMLZuqbIftG/5nR1gZCSInpz6WLSosn7jGuxegBQE9HEyBedGfqFYcVxNGIv07BmSX0zomTVkH4nT/p5k7GaC8XVY8oq6PiB1HSY8qnYA+YnP0JU68Wx8QMHV5MbaMo2kGTP0r4DvusLHN3WOuTpWI34mFBtMdOvHo9TGpFJGpMtmjiLcw4rJFReFfUzovYmM+s/Sv5vS2MAFYPRUeoBOwG8L6n9ZxYFONGt67TUzPLn37eWzYjjzNjLaSNjA0uHrG19oxnfOxykbE2SZXBIGw7TyX34TzFJpogmr3oiKssxG4AM0IgOz+1uLlabO23zGptA+UriVV3ImX1DVA7zSQCb7H/MU6K4AUUR45jafaoMp0nTsahIwJF2doCYHLjGgtqupADuG2jybdaU6gY60oDexPiU+QkkXve28Xj5OoQmUOx258S/atX5Or40Bb1AVcWOKgaA533YQyACPmCWBNqpHaZ+1Y+1U2ADcAeYCYicgFV/zNLIBkUeRvFYyA4IuPtTStYxGhwJox9WoIIPu+IJxozXVDuIv+Xp3bGfcRsfE39o9Hx/NeHUxth6nZhpfyNo3+Tyqfa9icJcGbC4C5LJ3s9p0Om+p9RiUjIuoAXc3z3njXr//AFR0V6fOO8YvT5jyYGL6riItgVjV+p4zjFt7jOv9h/8Aq5o06Z/Jj06bzvMY+r4wR+IC/V1Uuxs2aEl7iX+Ry6q4QsIgAeJyc/1gADRvMOX6zlJ0hd5L1HLr599Ox1XUlFNEUJ57r/qWR3ONWoeQYOfqM2VjrchfgTN6aM/2uDxZmL083XX2RAWssbHMmr20RtcZjXSK8ioS4gwINzkwoAemdttiINksbP8AiM0mgPntLGPcm6r4mRR2QkciRWLDn9Y3EV1fbfzKKKCVG683H4Sl48is5EMCzXC/MiYUGTwIWnSws73+kqLCA+B/xFlCrnfV5jXajVbylS61mjIYUzVlKg8CGhNDa723kJo8fvKL6SNqswJRJaxVS9rk9SgQQb+ZZPtDdu8CmRsle+q5EhxlG9rWD+sWcoZwo2rYXGsV3UHf/EuqA6ltSboSaWrc13jQTbbLvvRkYkruN+1QhN6W5BJ7yzkoGx3jdAAB2s/4ijiOn3C++0aKVi5J3q7jGyaqPcbfmTTpagNiLuVYLVVkxphyOrYyu1g3fmAaBsNXaWdFg1Vy2xK6kau8KWzg8Ux/G8WCNVnYX3jxjCA2NzxAa9trJP21ImF0aPZT4k9wHFAcGOIBBWvkERWplbSRt+JVwoZWAo8cQ0Z7NLxztGFUayGsVvGL6en5AFweixrC01EEyGxVby2Smu/aeIJ38TNQtGZ6D7SMu9L5kcHbtLBrkzW1VOhHu79oPuK7mpHLHk1Kvcd6g0Vldh+8gJO3eFr28CWr0uwFwTFshAF1tKtiQoFL5gMzsaJjMRUH3sDUapeX1C23EWGKgX38zUWDGgRp+IkoS3/vL4PA1FC2bb4gjKNVHiQgHa9/iAU3APPxGqZr/qg2KhnTkHOkDvFGk8w+w3uSeWcS7tV4ghwVIojtJ9tkQL9327ShyqCOaP5hCwxvfvvM5dr24lAuW8wmY06uOwgat9uRIvAC8yiDwP3gw9NJFhgPIveQOLu9r4iTZXcV8ylYhSD+kuqdlC5W33sxZo+wb/iRXI2bnmCrgAg7RVNG6ihuJVECztXEmN1s3dk3tGZhjtTjckdwRECPTa9tvzLKMAN772JTsb3h8rsTfiNABeJNJ8XGimX8QSa2B/WEQYAQTxtvKGJAxN2TtUNHI1C7B2MXutGTAGXGpyURuDYMaqDSKo+ZET1d3OlfJhjSNlJI/EZQp8RDjuIL4xqXkmqEer21Kb7Qfcx9qi/MoQ+IKwYGwN6hKv3MfEPJ7aU7m+RFtbAijJ5ABKsVv/xIUVjR3MbjU+k1/cYQUCxdGAp8BRQVYbw1G3PujFFgA/tFO/outDUSdzLmg/SLKaJBEiICm4FnmzzCbMHYE7NXI7yr3J02BsBAs+3vsvEW70BW57mGAWJ1beZVXx2MilrlcnvNnSI+UjVekRfT4jmzBKrzU64xrjUKgoTv8XF9pRDfGEUBR5mzo8eMn3n9JiojvLDkd56B2MvS4sg2AH4mJ8Obpm1IbWVg6xk2O4m9MyZl/wCICMHVrk9r7GX1HTJlWxz5i+p6T+/HsYHT9SQdGSQZMq5MR0N9plpNf1AA4lPzMqVMde3Xj0asMQFjBMtjB2iMrUY6Z8w9wkoxfUOpyYFAxNRacpshZyTZJ3ubPqbXmVfAmB3sXVEbETj11fTj3fKxlJtd68Q0ZmaufIgAggmq2lKQNyd+8x6ZlOLbgHgQlpm+6jW5MSMlXUKwUs8RAR9ikK3EpQKOrkjtAAskEAgRuPSQ3II4lUO6gBRR8mVSu9UAR4krXkP/AOiUAMeQGzQ5uE9r3tq4vYwSdmABvzCZlP21+IKMBjO9NfftIYX/AFLvkeJHHupfEMEUT5lEqRWrfmQxHfTpbv3uWGOlaqz4kKXvdg8CXkUKo23iIpsYK2H/AAJQU1xVHmR8l7dhL9XaiPwYxVKSbsbiHRGOxx3kXSFo95Qyf2gbDvAoABdVA/EvgVd/8SgLetUtyAQoMGq0DSf+ZWjkAj8wz7sZA2l4ltTq2A5MnkBiRgT3ELSHJbg1QjFyIQSCFHgymyeKF95Qt9JBHLSlAvcc8S2YjldzKFlb3rsZdFmqUdxCTSD4MUtlyt3INzzvfEGmuAoDbG97leod94vVtQ4MoqVoAGQPx6TtsBKVlNA8RPu7LdeJY7bGU0zYMdIuQAtpNnmiBAdqrt8yDN7qgNRiTZ5+ZXLCr5gNqa6NfMPG/ncwgWUpe1/PMpb02e8aHBXTBsDt8UYCyzVv/mGjkgWOdoD5AKu74qEhDAE8nkGJBHXY8EfErZsnMplsmmv4iwrBjvxLnhcaEcBXHeqBgZGKoNNlvzBAUfmEeBIgfdxd34jlekCkb9opEbIu3I7SyhOM1uR5kwOOpVBrbwYCugJ1c9oGp2pWv4BlMAT8VIG6wTd7StYv2nmAqkIRLRQBXeQlM9UkV37GUrhW1EgjvFZAXIKnjaosY31fmXDWp8in+2xKYgnkiIXVVA2PmEbHe4NNVaJ27biQY1Fkmy3mKDGybl67oHtGruo2NdV2dj5kr22LoeBL2Cjn4kBIPAH6zSBRtT3W/wAwyByRVwFYg8RysGU6oUgpqN95bIdhU0Uq2eTBBYkk/pIhRWl4imXewd5qAvkivEA47siF/DOSwBOwg0TvNHpgnc94JVLrt5gDelaELex2vvB0/MI2F8xpq9Iu73lMBdiyZYY6QCKkDDjuYUIo8xoClfmoF7C+Jeqth2liA21UZYIq+RAbniEgF0eIxPImQBQfMAe0f4uODqWGrYeIk2QxGwuVago7A7xuNd6PMyuWVgRz3hh2G+9whr6gpgUaF7QvUpRJqsXUaqmJ1XzAe24EMGxzICbsHYSewtAy0fO0M5KWuZHbc6Re20iJqX8mUi/U7QsmRlK6jRgBKYdt5WdS7mtzAYuYUYs5D5JFxarQ32h0W2j8pq1sg7nmMVdW9/vBxHVQvcSgTqYXQEqibbeFelbXYnaKsgVdy92TnfmFGMiYzxvcYror+3iZ8mIaFYsLB7d5Qb2nzGIbrtrrYmEXXVaiqmZCWNSxXmoGvAdeUCuIBOhrPPe4pXKtYNH4lsxdRtfzAZd+6oLrq/NRb5Do2O8LWPbufmTRDp4I3ELVYA73B9x3AFnbeWD6YBqzzIGDUWC3QPJMSpKtudzDBLsCAbup1+i+npi/q5hb8hfE68fH9gX07pvRxeowp27eBNJ/EItcC/M9cn1mIomARC1DtALGBcLFlZG2MXfmEqluBZhXX6fOMq0eYvLhxDMHa/wBB6HpXB1Pt4Eflyrg6ka9kK8wM/1F1fHiCcXMiiN6nKnUXkxClBqTGlic+ptdebkRYwSemRCAmMa1JnybsJqqZ8+zRVcP6gdXVMByABM+in2on8w8uS+rynneAVBe1bjvOF81wvsBxOSdF1zJp0FSe/aML+kwC7GUtZXvhpLNTwVkJB34lggAA8HeE6A5GVePmCVsfpIile8mntHIKZvdQqJGA0W7eYYtRtuK5gHuAOBtzI5XT9197/4gP7gw1cyKobGobb/iASD47HeUFK2GP6ylfQyrfP8A7SnY0u/eoVTEE0d6gtjujQUk88xhZANIU8bmWGtvHePENUoohbs32hliRQ38yl5UjvFkHWaMiahUN2qU2GzZ7w8d7/Al815uXVARqC6dq58yAMTXeNZlNeRz8wL31bwi6INGr8iURTFW794RdGYNdUN4JBZtTbCT8gtBWrNRjMoXSOO/zFa9TfI2hX7vxHpSyngVtzLxIdgTv2hC7JrY+YORtICgEV3lDFTWwUHceZbKwBDbfB7SnKrhFWch5+IsZLFMdXaiYVboAmpTZOxg4lCFnbgcAxqsmkA7GA9atN/rKLRlXHt5uFs/tJoDcf8AtFqPaRfJ3gHY0Dv+JD00hRq2AFjeKY0faLlKz0b78S8Ab++t94iBdDpViLPJqRcYC3XMe44CjvFsxX/4gA2woA/MDeuIwZNZoj9oSmxtIhZR1K0xv/aErMCdQFjx2hkg1tv5i3U2Se8onqLlLN3vaHX9MmzATCwUaSJdOQe5gWEAX2mzIcW5P+OII1gnbiXbNzsPEfY1BjUWbuuDIACR44laTvUIC2q6HeQMS1YHijJ7Qxo8yKpOLUTv4isgI3G/4gG/Cnnfky1Fmj28QEJI3MYCuoACu1yhTJkB7kSwpO4/Eade61sO4gqQcgB2+ZSKOI9uYK6w4YDYGNLnVx3/AHhWFN8kwjMcTXab94XpM2x5q9o3IpB2FDvIp9puTDIDZCp78wGKs97ixdxh9/e/mWijUoNaR3jF/wAgQVKkatxuIL78ceDLzjGMzDEfaDsYBBJFnSZcDimlq7mE6ACgN4WxYsxF+IrVrc77SeQO+qjLJ9td4RxUNR28QSfTF1cGgBAqoTEhDRq5SLZth+kt7awog1SC1JLb81BIBA3G0tcbA3YgnGQpZt/iTDVkWaU1LFkgdu8GmK3UNAdrG0SGpp9pPfxAAs33jHNrAX2+6rjE1W5UiQGk93PiMxgUbG8NE1t7hsIkC7AHArvK0qaKnbxGunIWqEFVo12lNU6Agf6t5YW8XneGm7b8S2YHGKFDwJqDI4Y/aP0g6XvihNjj+idGxESgJ2mVLGIkEQytKB3EIKQbrmHpBBA8SDOFJuRLLAciMK6TsxvvC9PSoJ2uVQMK/WNRAMd9jZg6TrINAAWLlOdIIXcGWCKV2U89jLbEw30miauUMe+rbmMTqXVioNqDKjMMQ1efzJo0gkHnma2KZBbrv8bVFthV/ej/AP8AyYXGfCKbcwglMdJsGTiyNidt5EGmABPpsLEtsqsAKG0LKafcAiLTGCpP7Qhqsp/XtFmgdK7eZFx6EJPJ2FQVVxXYy+11Z0giv1kNCoBU+7sTALkEDxJQ1RsTG42pdNbERKEgb7Q1fceJUUyad/iCDpYQsjBjvz2gqLIJNSH5NDgkG/0l0+VvbvvUWmJshAUbk0BO/wBF0eLpUBPuydz2E6ccfZQ/T+i9H+rlHuPAPabHcfrFvnF8xZyqTsZ6pJJkQZf9IBa+9xZcHYG4eLp82b7EJEomraQEntOhg+lMd8z6R4E1Bei6QWxWx3JkVzum6LLm300PJnUw9Jj6ddTkbdzOf1H8R4FYp066z8Tn9T1/UMmvqW3b7cY/5ktHX6v6ouJSOmT1G89pz8HVZM2YnqWWiOL4nCy9T1GbjZfA2E1/TCTkaxY+Zidy3IO3iw49LLjcMpPaR8npNpO1TN02OuovCbs7jxNvUYx1JIAoryZ0w1eHMHHkRhHcRXTdMzGiNKidFsKti9lWJmxZcY4nOtzauBnQldyORM+TGVbcTFldpdeUyj/xGQAbgm5n1kXewudfqeh9TNlOJhrvcTl58ZR9LiiOxnC844WeUdjQe/iVjehY325laWK6TupEAq/2rsK3BmUpnrW1SwQTZ4AmfSdQIEP+2gCfxIU8N7CoH3SK3A7zOcrGj2EYGDe43tFgPSNXO8ZWwI3ma6O0cMh0SCFLyWB3lHah3HBhK41bcd4Btm527RQeMFquTKoUkfEtHoKeKjAyuBtv3lPbORoUEk/HxCcjGqbWx3mgohX8wGXU3FqJEDiIpmY7tsBAYHSSOYbADUxFbUN5TEEKvaAJyUtVv8RJYgjfmaHUECjvxEHHS6j2kBGgRUtnsDsIONfab5McED+01sNzLIAXbcC+8s6ma+NQ2MjG2KgUb/aXQ0gXdcxigTUz6WJr/aRhdKbvzLvgiWGvJsNx4gVwBya5Mnp61NCh5jt2XcU0AllLXsCOIABaJsX4uLbVZI77fiPUgMG5BlZNN7UL2gKKtXN/EsI7+40qgQwhod5TMKPaFVWVjtv4hIroed5YyANprtyJZYg2DCD3GwNmCByCD5lI103Fwhuaa7PMLFY14I7yzj2NGhAOrGRQ2uWWIJLWRBsQjSAALPnxK0nVvv3Erc8fbcNlbWAN9oRe5NKSBUHSxb28gd4RXTwfdXniUSy7izcYBJIb57w8g/pqBvZ5i2a2APeGB/aTRBhA7KaMFTQJMcUDNfbuJAhRbYbxihs0Kkyb5AgFw1Pt3WjBX2sWv3QLFJqOne9hcv1CrFdIAJgFsmslhYPaAdTMdiB/tLqn+qDelRt3lBRqonY8EwUXTQu94btYAr9o39oCwgYcykIa96rfeWyEgFtrMr0waJNV28wUb7qPcZa04pjzF137S0O4smj3gE1DH7eAag42pWocw7Cqw5ijkHp9h8RU9B9Kzq+0eIRTfVZrzJia+d/zDUkSae15FFVe/eLQFbEY6+7eANxtxKitdEAmGzKTVXFhO53ln7tuYUb/AGgjvJdSOxVaAuIBdmsiA1RbVCIAu967RIcjJuYwsCm/Jk0AzaW5uWmRheqJdfdzDewQDzHsGWGi+0tdJXwK2+YhnNaSdvEYFsqbo+I9g7Gg7bxiFl02bNd4rgfMV6rEn4l9KbkbTdHa4IfaX91bbQmxhjQkxMUhJjA2r28SINIqt4ugQWvvAalAmCa9TioCgnfgRWojISJUamI87CAGB7wQRoFwNJAv/Miw0CpbFnNHc8XBo7UbEmUMtnURvxLF1WUP6ZtdgeYWNlKD28CoxCWU+psp7RRXS1AbQUbOosc0OJn72P1jnB03VCANLX+N5KatHIQk95ZT26rqLD6vb3jUSyCeBBq3x66PjxFMdLXHsSFKjvEcNdWIpvgNawb2lqA3sFj5ht9wJFCDpskjf8S+kAX94vgbCXdE6tzDVBq457yZEGokc1IEnc/5gsELagI1cLabO8t8doqDn7jAUE1e6tu8gxhzfAENFetK7CFdUGOwMurrMy1kUkbCW1n7YxxrNqL3gA6fkQYf02X0zfcTavVtkWkNtOZsT8RT+ohtGIPxO3HeDup0/UZBZofkzRj6BBRzdSq/AM822TOFF5Ws/MzZcuUN7nY/rO07ivbDN9L6ManyByPMTn/inp0UjAl+J46iQCxPFw8VEfMzfkHaz/xF1eYHT7R8TJiHVdZlA1s9878RGNTX6xydVkxYciYmoE7+TMff9prePQ6ABRWTMe/YTI+d8rF3MxLkJIJPu7XGBiVoiz4k66tQ4k6hXBna+mYfTwDI62GiPpv0t+oCtlGkAceZ3caaEOI46UDadPj4zzVB02NR1Q0ChVmaBifG5LDZjyIvpwRm1djHvkOg6u07AWyNgO4JU94eHNxpNLdmTFkXPgsUe0ysPRauJKrYnV4x1HtsXsbm3JjTKu4B+Z55izZbvauJ0eh6lsftyG1PF9ol/CuX9V6U/T+rXqQ948jBSPER9V6MZ8A6hB715+ROx/EXT/zf08om7WCsThxlcCo+5qjHfMsPbyFldr3kVlI35HEf9Q6cYeryYhfNiZghPANzxWZWV2tHyfMumW1XaxzBq+R+NoZYKpPeT0KCqRpHHmUhF6R+sE5DVVVwUDVrGyg1JdQZrRS7XCNKQCaFVKSjQ5P+0LKBp4syKoNZAraU7023EENe97iCGGrYWPEUsNBLJZNGRXOr7u9ylYaRfFVBG67QjQXZt13/ABJiyFbB7xattL00/J4lDMjh23GxEU6trAA7SPQ0kG9oY393AkBYgoWmF0d5eT3DURUAMS+qqFQmy69j27wCIQIKN96EEKQCFFkwVaq7x2M7WZVpLY2GQWQDGIALUncjeQkBQ3Jge4stiqk0CV22O9yKtC+8YRT7Det4jRkuyfyBL7U1T7gVbtDAoe7uOInGCWBugDCZjrsEheKkQa4iTXatjKfCtD3nbeEr2qnfYkGCMg1bnaBS5btADQ8xeTIA/wAw9YYs1bXKbBqpmG8uKLEKtzsfEHIPEsAA+O0sDyINKQkJRO8arXtxXmRUsk1CxLROrvJZDFN9u5o/Mgutu4l17/dwJRyaXIqisIqyLFciECa1b7bSg6sDexuGrhOG5MovGPdq57yzwwom94DnSNjdy/W1baRXeTExDh1LrHA3MW3IIJ/McMgbJ7LHahIaAsfqKlUrHkP5rzGltQUsO0pVDHUF/EohtO1m+0YKu9pDwdh8yiHF2Nq2MhBYDzJiKtmAHA8SkAB920JV1mzsQZZUA3dmFMXQy1xY2MWXCMAN/mWd8e1wEQknUJQdksfjfeF/Yb5lDYnusHINttwBGEgksLpNVX7SgiiySR8QVYMDctuLs79pBHN8CCUtQx7cw1ABLKbHgyhlqyAKhFY0jWUhQAIrWBRXzGDITsBci+A6rG/aVqAiNZjsdEbibZW+42MGiKle0XfMibXqO0NRdjVCJBFX+0Q7Wdv3l3pW/MGqZd75l7nvIoLG+0YBpH5mUKG7fiNCg7nf5iypB8wtTKJfS+Ir00GUmyY0Jq3uhcFF7nmQ2RpuhKgXV1NDzB0FVJq4dlW03Y+YDOQdPaPahVyI1HttVyLiVkJ4i2VloAcSVGkODd+IpdCggte9wAWo32lqBpLnYcSBh+xhfPEr0l0WZYII3PEE5CW24qWC2UaarZRBysXwKVNfEbXtHmAxDKK2PiDQ9Oxbar3jcjb0BvFh/TArb5ENNFHI3A/zKhRJFC+Y1bCre+0Bhfurapa5NQ8AQKdGIIJoxehlbntVTQKZga2HMXm0hvus9hHtoJ04zYXeTWdyveAqZEsk3e8HWxJXTz3lwO13R7yABmq9ogEhhHN7KreZZxH95C3VCpSPpBv8St2thzUZ6VtZoal4ghT5go23MiZi7cACZwhLHxwZPWGJiGJB4qazyuNZZhekVImQ+pbG+0UjjQDdg7SEigpFE73M4Y1M4Vdv3mb7jvxcItS78d4SjcRhIpGGOwN7gPiFixsYD2rEEQ/cCe47SKmkBdv0gMNwRL1EKAdrMsitxvE3UK0/3ML+IvKiu9lZqQeoRYo8VIU4NVXE3uKyejsw7f7S8GJlyBW48zUqkk3wJK1XR4MalWyjQf8AuMy5gaAUVXM1K9H7Zs6T6Zk6lg2mkPJMvMtIwdL0b9UVVB7vM9B0X0jFhYPlp3H7Tb0nRYulx6UG/mMYEc/4np54xT09OxyteI3IFNNz8zGGIheodJANGdFGuPRm2Ox7Qs75Eye1QyHn4mVcmZsq6tNDgxzZHGoAgmNROmyp/MNjArULi8mItm3uxtFqrr1COOZuJKZVylbUyKyZEOFgGFeJC2pfB7GdPqMS9Thr9jOI2vE5RtiJBuw59aUeR2lswEws5QhxxwY3VqHMGuX9ZQeurhfcRVzm4szaipGlT2nU+rkr6RHkzkPbua5nl+T2KfIdRBG/EtgpRWI8gysi6lV6o8GAdXpmt97qc2fI0T1acfaOxjWRRiABFMbkwgpiOrb4iSCFN8rxKovQZWZhsOaEtUOo2NiJWLK2quQRGq5d/muJKhQQaxf2kRbdOANnIbzNOjU4FUagnGTV8Ma/EAGTYHnfkQSCGA/tIq41hqsVQAqQreIbbwFsNA+IRPtHkyABlp9gZag6SpHeGgMNwpBNeIQIKFR/mEy3W3baUCNQ2o9oZWu6hSKMBkYG6scGOyKbvv8AEhJOHbm5lGcAize0YGOlahBhp/WQAalNd5VQsSAtG+8srW+rf5hZACx0myO4gkAJ91m+IVNRBGoXQq5V1tzcJCAhrzvCUhvtkRRChFXvyIXpg427UZNBdrEc3/lqhX8yxdZWtVAHEpWUUtA/MY+jJlGO6+Yh8VZSOK2MosAKCtbH/MMvddoth7tJ3lFiDZ3s7SL+DQfIqGXT0/mJcuNIr5/EsMFvvfmQWr3tVWJRDV/zBDhsg8+IZN7iCqNkjfcbmVepgxEYtnSNt9pKsEHt4j2KoE3x2lhVsHky3UXXHaAoKWCd4F1bc18S9B/tN+bgOQoDb6vmOQVjLck/4lQp1KtuSDDViASBv3kN6COdpMQIrWOP8y6Kb1AL1dtxKDNQhqNYbbcA/vFqaxkncjkQDOVlG5gnJ7gYsnUTeywkRm2AszIL1NN/7SBkvc7eILo2sLVCLZSNv0hD1dXY2ahkrp5IMUnTMygBrPJ+JYRk+82O0saELAu9oeoObA2PaopiWNSsdr/dv8QsgvbqbtKVTq9u8oFjlLNx/vDB0uN6EIWykn2k1K4OmzHaxuoiv7qIhkAVgxBuMUEDcmW3tYN2MHexve0NZiKoqx/mWCbG9CB7uBtLCiqviajKytsd4GRbXvtCKVbXDxaRZc7eIGdVO12BGgAjfiGxVhp07SaNvbKnpS3xW0MC1XzLNKovmUj+4eJMPyFgRRlf3jzH67OogUInUWcmqEYVG1BtXaWpBG25lB9Wx4l6dIsGQATeSWyWR5h6Lo8y3x7r5gC/sAraC5IosLuG+PVwYtsbPQB4kBIAdyNjByW1jhRIVZAFJ2g2VY3wYVYK1sYygcYHiZ+0IORtINCsDQ7RJW2vjxIh32MbsV32qEK0M71W3iTLsKHFx2qhdSe3R21XLoXqIxkeeJQGkE/7S3NkDkAyO3A7XGguem32F1JgGPXqyXQHaF92MA7DgRgxIGpCWBHPzLFhJI22qCRfEIpTEEy9IFVuTKukqNzfBhZcZ5B7Q2SvaTvIMbaCSbmUZltH4sGamOyitqiqa6I2jCWAqULyqPcVFd5nbEMmQO254muyAVrtvFkBR/zGgFVcaEftC0qwF9t4SaWbfiMbGCLUVJtWFovqalIF9oIVg9HiNwqcZLUYB1XfIM1pocgDjSo3HeGq+0cExYBUkMpBuMVTf3CMMLy4yzX43kxr8bGPCEBh5grj+73QBChUNEXfbtBdgBsSfioaKVcGt5VA6ifO8KUpOr45hLu1Kt3tNGLpnznTjGoztdD9LTp6dxb/AO068fHemfZH036UNK5M4uuBOuFCigKEviSxPTJIq/zKqWWoRbvVEcXvNC3xgjbb8RZQxpYCQEGQKAo73HYsa2BwDBJqVro1INuXox6YfGfcN5XTuMurG455EX03V6W0MdjB6pvRcZlPfeFPU/y+T02PtPBmf6lhDoci/cvP4gfUepX+V9S6OxEAdYr9MCx5FGQYVYEUd5WLIRaE/b/tOd/NaWNHa4Qz6sgZfwZLUM+s5B6CebnHJZslpxQInY+pY66fFlY8kipzVK2K5G1Tzd3yasUAFbg7SkJ1aeAJHTSxQ7iWhrt2nNlHb+ow7y9akau9UYJIbJY2gsDZZTtCmJpU9gZNqJqzA16l2G4lYnIF1v2kWtI9qGz7q58QcbE0rC4IJKksOd95Ede3MIvIu+x2Jjg2MYxQuZiTZ7g7XDymlFDYiERlVvxLa2WyOP8AaQJ7RXJlojDk7VCqIuip38SlQE6v8QsZC5CCLHaCa9XY7RECATk3JjCDZA+2v+JWQkOU4sS1B03yQO0q4zqjHKBe3eNBDMSooDaRUZiKIG8hIU+3ajAIHTZbgnmWwRWJX3DkERRYk03HmPxZVx2furt2hYTe+hV3fvGY8ZQEXuOZMmRchsAA/HaWzrorv3MiGIAEBvcRbhma1ewJCV3HcyISr/kUI1FmkF9zBzOCSSNyKhPpv3mmHcRZUPdGx3uFiitgEcSKoZlJ4EsDQtE/iFkoKBjG8Fq3XUSy18xekPe3EI+xFU7uRZimZsJ93eDTMqYwUKj3D7oBJcihXmEraSH3APeML2bUWZFrOC3jdTcLJkp/zuYexbfkntBzt/U2UVxLBdrpAu73kI9tg7fMWqgDf9hGE6dq2jALEemR3IqTFkJ9vat4rJsSe0vHYYFbrvcYmNBFCwf/AJgB7vah5h4xqtP7f9oJZl1LQr5kwOwtVeBKK1qcUD5mYOyj58Q0a9xx4lNUVFgmj+I1g3pDSQD/AMQUBZq4PiVk3qtmG1SKDIX3raAmQsSjg32MaHYkbfrJW++0aLTI2JfaedpEyh/v/SURyCLErQeK25lhpjFca7C7kxoAAx5EEYg390LH/cvxBqmYsQe1wWBYjavMDHqDV2jXDMpr9ICipVq/zDAqjyT2kDa61UKhNRoNuOx8SJaj7IB2Eog7cS96Pxv+YBIrbcyqMkAHaKCe4EnaGTsJTBmOw2lT8Id9+JaJ2O8pwe3MJLG0CyApsw6obSKgYiztFlqyEdpVWPe995Dj0myIJJD2vMYHZl9/aEA+Xb7YN2KO1yZebHEtSp3IgUP2h6Ro3MptI+TAbJTCzMhwWgLO/MvWAd5nbLqyfEIsC0qDNk2P2kAKtttLRgOYRZV37SKp1F3IVFAcSsje8eILmzAJcaVtIUU+0Si2lQBKU974g1SgDYcy8qkVW55hY6TerjL7HnvCey3IVBfBiXGqiDH5FV0A4rvEaNIJG8Ce6+K+YfpgqBq3G8IOrY64lrj9NdV3tNQLxmh7uAYxclDYwFAZbMtQGYASCybF9zJjvUSZHsNW1Q64/EAMj3kHt/JjVfUDQ27xbUVJ7xQLVQ23kGoBTq3rbaCaCi4ks5NaaqMQh8Z1cjxLqo96bX94IUaQp3gHUwGkmu8Nb3rx3mdE0gDjvGaxZoXFXR33ghiCDW0o048ZKF8jUIJZdwq1W8mouvNCL2sAfqZbcNG9ulnZjL9JdNGAre4AixLOemC+Y01CpUkDvJ6Y2/zJ6h1iMsmwORzGhVnVpreDkxEPt3jAltrJ7SsvuoA9olV0+k6jD0mIKo37mbcfWJlGzTzoVmamPaNXIcLAA7XO/PzGvReoAOZZcGcNerYkWxrxHP1xGM9zOs+WDfkzAbXzKyZtCbixOKepYnVxDPWOauZ/thrqjqlZVrfzCXqAdQuiJw/WZcljYGGmTJkcgEyf2prstnBWwYrL1AI5nNxZHIKHkQHLMxA4j+2DcetNggcczSc+Tq8HpLse5Pica2DVHt1LY19p3reYny+TXQ6nHjbCqZMuwq6ieoyYMahUYlaozm58jPiC70RAVXZObMt+XfQZk9DlAdJPmEM6Y8NooBmb02I44lFaUHnecv7KH5OpObpVxGzXuEz46DWd5eGjfxIyWAyg3e4+JjdvkhrsG0sDRHaKbLpfjmHRAN7CA4Ba3EtsXwtdJYjeKZXBpdxztCBtvZzHhhjsd+TEiEYtSvddt7l+s2rYCgfEuzkbYcysmMKvNN3hfZ/qsVq1o/EQ96rGxMGn2hKWLUe8VMWzViA7sZMbl7Q/pG5MYcjTvp5iCTjcULMh+DjexHEr1L24qUS2rc7QXUAhuDCGeoS1naXa3dbxSMd6g/3M17dx8xDWl3t9+YOOkY+YLPYF8kcxe4oEwsNVtDWR3kNtZrmECGZR37w/sxkn52iaElbYJx8wkRQxHaAzkGgu8h1WNO++8GiVQNRgM43Hcx4T3b8eRFjEA2vtzJTVBGViCd+5jsYUbnmKYkkUORciKSpJO/AlQtzbyB6NAbSwl5KuwPEonc7cSLBaWZTvuouFgYa6a6O1iCzUbANHaWGXVsDcLmU7IulgTvpG0Q5Gr+oJMjHIBRojvFb6Tq3MqHKykCxt2EsZADURVpwdo049WJW4MYeRB1LXW47Simre/kxIU+ob8QhrH2tsYNNoAbbmoAv1LY89pYVtO+xhenRJv9Y8xfaiFe7reXSopFb9oZCheN+xiaveyfiS6puNwt135EoEOd9opUK++MvGygkEN332iGFsoskHYQwp0WNiN6kZAGpW28GXXtJFg8SmKxudQY7yjWsVtZgrwV/WO0grZG93EQBIB44lLk9pvcw3UFhpIN714gslGx25gQFiDVGowqQhN1cWLA9pguSxBvbxBhgQ6bHMpLLWdoWLUD5HEMEWb5PeRCmWgQDZgDV6bXwY4gFhR/Ilk3YPA4laZtD795Z7HtUMFtyNhKJ2rvKi8NkknkSihvbvLQgX2uQkNztIysAID3lDNXEmU020H09t9ppofqrpG1tKBNGuZQQEgwkRls9onlVhW0iMCgC6BgDI3EiFmvUaEuJkgXYBvasgBK8by8jqpAWCcg0kDmD8luDtW5hBS1e2tpAI7EQfzMoVpNSMgajwYzUNJ8wW3IqAkY/cZAtNNC7KS1RWrU/xKJVwSDwdgIwkE0P3gsBqMiKJJAEm9C+ZEY69/wARoo3tAS5J34EgFjaE6nTR5MoJox7neMhg1NUIR+4k8RSg1Gr3+IAKdiTLLqy0dpRa7EXpt9pE00gAADtGOdS/iKG35hI/uoyqZiXYntIE0vqq5N7K9jFnKwYr2j0GkW24iWDajttJ6oPwYJdy242jUq8YPuJ3hlADqGw7we9r+JXq/wBsC8q+7cxakg7AiOyBTXxxKcXxH4XVqfPMG7cywaYASHbVImqoGXWy2dvMrEBq1P8AtLHcHcXtXaIujLKprmCyVkG+xk4O8B3LVAKtL32lIoL6j34kLAjTL5cKsIMKqEsdzB1jfT3luUsAb+YvGCcmkQpoevafFQXxk1pMpR7jbQ7vIB2ieBRUoRBfGzVR72YWTkNxtxLCk1RoGNBYxrYgmqG0BzqsDgSVpZtO8pfbQPc7mVVkUAvJPMYRWIknjeDl3YaN7guSDQ4MIW9sgKxmBwpvVRMgrTUAYiPfewMeFjVkDK+rGbYjeKxtpFt9xMWcxZtrNbSsYLsx7R+E/wDhmdSGDAVBLa2AO1Qg+rHvyDF1eXftJ+Q80RzQAgIxVwDUtm1EaRtIAvDD3XL6ahjkbi6BmVVpdI33jcjbHbfvEoNTEgwiytMK4jA+lRYuW4oUu8EuRkAI55EgrIQ1X+0Ai7PI7S30jJpW/mRARfiREWsfvrcygLO3JhPuQqjYRWpgprkQrQo0Y9jTeTF0SCX9x7mVr9tv9x4EmttXwZVhuNUUDXspHMDSNu0D3WFY+0S3NsxB2EnsOVK45g6dRs89pMbDi5RyaTsLiojHc71KYWAexgM28J21YwR5j2okVSQAPzKdQ29UO8mP/VvxBO9i9jHlEbDZXevEo4xqI1XvCstj5uu8FKPvPEoYoA4PHeASXHO8e5TQaGxggDSCv6ymAW1O53+Y7GAT8mAVDd/0gXyRciYc7aDQkyt/TU3udoByFwLG3mDepgBvRi0Wx40/iEdwNP6yIbRtW3zCQUo3iKSg957QFF2O1w8ysr6u0pQTRrmRREKUHkGWhCm/8QCrAVzv2lFiDtX4g/J2pTkZgNj2lPpeu3morgg8eRKcU3tO8q/k0pd+IwAHGvxFBnAGreW5Le1TTeZRRXU20r02IIA3hrWg3zwD4lByMZTuY8MozAou3u7y1e0IO1QEFXe5+ZCK1N2MhqzlBWoKFVY2eebhKP6JNb9osqaBIvxKsOWjfgcQUUXfO8iE6Dq4lIQraeBIumUCPcLruJRsrsdpGc7g8QQwIPzKuiVNhxtCdgt94tmIo9pEbU3u8QmoyWtrsTILqiYStpJ2sSzkBNkcwhY2ffYSnWvd8xxF0QLgZCv2gXUHoVnTxUANvZ5hBrNXIwLrttIigbOoCQvqXS2xlhdOIE7m4v3fr4jyGvSYxW5MUtEn/aFYbT2I2htg9wIPMYWs5u9+IxWJ2ZSIWVVWh+1QQzGlIsCPSBWmFnmMB4uKVqHzLV9Q4la09dIBMhal3EvGFoQXOs6ZVAxAAaOBWvkwWUaQpEEOo2HMuojohvz5iyqrvzc0CtG/eCyKE5hNKH2nTzIg3smpLUDbmMBDUvEgWfuqQWu3eXkQiyO0BLLWZBGLVxDxgadxvCUa7sbCASRyZRae0Maigd6jwWyKSRYED0wN+8i4AUDXeMWlXUTK9IneUyMzBaqaSrdw+SAyktVyxiKk6uZYagSRM0WqnvGOKAVealaq7QQ4DSoXlGgC9yZFGmoeVlJFcysRBYahtH5JFuCgBI5l4QC+qXlyaiOKkR6RvmRb7WctuYpjZs95ApYk3QEoCz/xCYYUGmDsqm9wO0nqhWoymccyVKiObO23iWRR3EFXAa+0MnUDvJ7ExMHJJ4EIkXv3gjHS7cneTTd3tU0KZO8EMaMZrpaO8XWtiF2uQCX8CFjYkX5gkE7CWDoXc7yQMcEqDFeLlDKb8iW7UQZRW+q+0cCqjb7jEatTCTe9QMVDgdO3cwFJFEc+ZAx/WEHraSVYgvWPJjsf3frMwem37ximswIOwEb5D8tNv+RB1UAeRFlyyfrvIrenQ5oSg7AzE9peRgV3FnzKAV7N1IxDYxp38yivG9A8QmUld+RAQ22nioeRr+3eQAQD+IZYHFVwEXY+JHGlNP8AmBeNQTY5hjUBxxF4TqdRND46UuDYHMRSSyoNKj8yhTtq7ygRq+YsZAryUPxoVJ3lMCxDA73BOWhcEZQPbAdpGtr4MWzhCaF3L9WgCTtFaw2axwIX/wCtOj08GrljvUWw9v8A3HkxyHU19ooqzOalAZAAlqbMWrkKCeO8cUIFN2gKtqTp+BIe0Hua+1Rnpkjio3GB6YBG4MH1Gd6HEphPp+7TVysKDVuT8TQ4o1dtXMzW2sKRV8yxTWCEAE0fmAuF21UOBDVNezH8Q11Y18niPARjU+poANyNiZclXYjtRX3Dlu/cSiPaQPzJ4TwAYA2+r2wsaoenccwlwu6agdh2g4sdMwPBlXF4l9lNLKbEcEbgyzX2iVlIAG/apEAmkY2DGj2goE01wYB91RmVAQpxitqgWPcwUb3Dcqp08fMHEoRls7y3U217wJjNua5huoKcaYCsqb1UrG4fk7QsoGBUC9xLOPbUphZVp6HEmLg+JLQK9xe0JmIAKnaV7dJlKQQVvtJqB9znV27wiWago2gqDjc72D2hI3zUvhR6guPSdiYKopYEmz3EpgdVSymgHe/Ek1PyAgnIa+3tLIFBiPcI0bKG4PiCwuz5l1dBrsGEWAXYbmEFGkjYQQCDXIlQBYkV8y0LIdxcob9t4QFVfMCO1sDVSXYIEoWz0V2hKAt3CiHtUA8XxJkICjQNUHZrPftKxkj2/vLagKZh3/EtwSRexlOGxlSsLISa1cyAslMPBlUCNMrWrC/9oIJ0HUN+JdDSh0KSLEUzNq2AEJCQ1An8SX7jfI4gWG0IAVsncfEFvaN97lupKizzuDBAY/EA0zaV55FRStqJb/MoruKFnvDw7MfbtBVYshXJ5E0axW/2zPmAU6k+0mEHB2biTU8mOzAqFO0piSb4aTKVYLp5EVZJAhDNAJDE7wspIUbxSjXYuiJCxryI1peQ+2CjkLQlJYO/mGyj94QNSAVxLC1dGUFJuawGcgBFQkPvuLTHp3O8ZVC5DTCRZPMWqlsl1UIUR4hY6veSCmFDeD921xrixvMzB1JYcSiDHZ2PEILTSI9GGxBAPECnskeIkE6qmm10gGC2IEErCxePfGe0Q6jVtvHqNIAllQDsN4J/qI4XEE4HMQ2qye3aMCgjneXennmFAhf8SiX1jc3GK28ElrJHaNNBm1MdjvB3DKp7RoBdgxFRhRB7r3lTNpBYoQOblNjY+/sY5kveWlfaTz/iDGZU9wMbjx2+nzCCAPpPEMLTSHop0Wyt8RYIBq4TKb258xRQkyX2DsHg7SlUrv3MtEK03IlsW1bxh7C6Ee4byMvsA5MLUS3xLahUpkQKNAJG8mqlk1Eg7bCWqAsSN9pET1TpAEpr1ahwZYBsbQ0AZ68Sr5DiX1AfIi91ffaPumrjeTKEZR/q7wmEO4Q2N7itRbkR7gEKB2gMt8SIF0qqO0jpaD4lsLTftAVz9tSAsSivmQKR81JZUSsYLKb2lzV9qYnWCBL1b7niMw6GJQneJcUxEYgqBEPFspP6RQ3PwI5Rpx12JkwXjA1fBlZCAb7mGiXxvBdSCQ3MC0ICkkyWENjhhKRQQd4bAFalgAtpOnue8PGdOoHkxH/qgGOce4nxAFWI52jEIY++LLal4lY7LjY7GUM1AHYURJ6utdJNAyzQZmMWCGagNhAbhx+pkIugBzM2TGVYWP1mvE6hSO/cyuav7ZVY8rUqqu+28pcbMgY/ibCq3xzKKaaAPzUngkZURjs0JAVVrHeaxjVlsmXjCs1E8cSa34oFfSFUbEyElD5qH6YbIPEN8HuCg7VuTBhLNroDvtCpitH2gGWiek47w826ewXCZ+CQx10DuISBizaSAYJVlF1uItmKuKPMhT+d73g1Z258xJZtW/BjUBNDxIg9FAkH3VFgPZJhM1kgc1BLP2Mq4vWWU3tXEJLO20vFVFSLJ4g5KTIFUdt4wMVmW1H+Isk6uZSZGVtQ2B5lhhq35lVekkWGuAU08mxGEXQH6wMo0e4NYMnlcWi0nF0ZAGY7ihcrEzWaG0br1NxtL5pkIcmztsIKZS2zbeDHqQ+peIBVBZrYcSTwxiZFOujxUUBp3IjydSAjmLygEajx8QehepqqhAclWAHeTCQDvwZOHG9gRmgRdUeZbghgeDGalJ2oyBrY2P0kAggbnmUebjDi5I7xTAhQBzANm2XfcQWe1rk3LGNtJB3hDFpSyRB7AH33hqws+IsoX288wkGldJ3HEsgZjB9QbArKcKclQsY0kVx2kKEsxHMoEuqbAdoJbWoPFeYb4rqhxzIMYZh2hZQX+nmC7b8VD0e4i7g5hdADiCixUaB3llBqYeIsVwNjGitRbuR2hAlbIAg5SSKEYgCuu9DvIyBMjb3vKmEdMmom+I9Fq7G3zK/9O127mUGd8ZZRdcwueCqeyUEMMO/Jhqj1Z2EEgH3L2lPSiwZdJ/SAFIqzx2MIAAajyI8YV6jCWH3cyJhYQZFGnnxB0trteBGJg9LS4ba9xCJ0g6/3EWYmEuoO1c7wVVd/MYW00w3FRbvwRtJqhphdcQsKAtZ32lD3N8HmXqCMR4gwRoMK5PMFjo3q5dq1djKy6VAF3Iv4EQhAN8y3rQKP5ESjXvDYlgDUpEUaSSe8MkUKgOK3uUho1KntoUaluC2524kTa9+ZW4Y77RBADxUstp/MvX2glQVMIrGXLG4wiwRFB2UWBCV9RJitBVLk3LV4ijkK5COI0OLHmRMGw9olK1HcyZHFBViTvvCG6+aMmullKtoDKygADvK1i8ZBbmFkQncdooKTuIxH0j38QgT5jFcrjrzFvkW/aNpZf27SBgW15lBSgIJuLUtq8w9ZIMehe3fiLdwNllhhoN8mAKBjTTMZsaW57Rz2FuZ1PuDd4/I+rFtzKbpGrYwcZ5sbQQNzzGUKAPMghJ01cEWbDQ9AJG+wg5TqYaeINWEGi+8ErZHiFmbTQHYQcZs77SinY1pBoQ8bbitovIKN+ZSghhq2kMOLkbCUraT8mFtte0pwp4iNReq1J7xStewlhWqjCRNJgoaNljttLFleKEu7YntKZ7U+I9srULuG7yaFXTBI1AG4baTW8q0tqLbSyL4MLINvbUoEFfBEi4BcJQmjuYWXHZB/UysjVxz5ghyfmNqUQoH8y8pBWlgZAzgFdoSLW3MiCGT0wPMEuchvuIZUMItE92zVCxeIUTcYgKpqfnsIJ9u3JkLaxZ5EaoVXXlBHaMPts+TB1V9shyVzLrNhgQA3coaVyXcAtpWxBr1GB3BjRoJQ6gdwBFJVe0UTCJU7DmLNjiNBICclRr1x4grmBAFCxAfJbkgbRq4Y+NiQIvIxRbPIjPV2Fn9IOUB6MItDqwFv0i0yAOfiNxlUxle0zvi3vsd4xYcMhHHeNbMSRvMa0m4NxitaXci6c7gjcylzFRQMQx9tyX7breGbWkPSWYJrIbA3ii5014kRypBG8YumDTqHgRhOojTxEkhhxRjUFqBcQ/KqAuu8t0AAKfgxZY/b88wXznH7auzLJWp5NQ6W1eITnUR8wbDMNIr4MsfdtvBUZLG3aQpag94KE2d+JTHUfFSMiIpdjFqNSkH9oytSXcDWAfmFo8Q0EEmEfbt3ii2o+Kho+oX3qTanoKkhi3YmGfco2sRIO0YGOmJ+yBdQFFHbxLoZBXAHeB7hd/vDxPpBFSqFUohT+8LRQbbkwfULMNqPxCZyB8HtKKRauv3kDbXKRr27SKOY9p7GjOLF7GU4KqK7xoXWv6RTdl4owo2HsHmKTU13zGEncQSNJviMRWPdtpGXYiEFNXxL21Ud4wxaH2fI2lLr1G5CQr1yDLOUVsIBuW7cRRLDaoQyXQ8wHb3UDxAgBHJ3hiiNP+YJbWBW0hal25EIUVcONtoatViUMxA3EAEsxraRRs2y0O/Mt2tT5MX6gsqe/EZjIagTUvoRVvGNiAO0tMgxsRXPaEDo1adxFrubreNGok6duItUUEWPzUiOw27QchbgQuiKjceRB9yjbaDiJGzGGykA3+YETLsUcb8gyiCzEc/Epn8jcQWyauLuCryqGrRttvAC2tEfrLL6TVby2Y8HYyeUwATQ1jeUWXe+YZGmxe0Fk1JfcyqWFJIK8GaBjDVq5hYkAUQnQ3YI2l0LOE71VCKI9PYEmP1MNjFMCW32hV5aqKB8bmMddTfEi463HEmsBUtq3jNW9GUym7lVW5gWPvuMcACvMWD7bg6ieYFqQGqRwUO2wgE+4GMyteMQulkAkbQwKHzFauDL9au0AtB5lpQOkyYycgJ8SVcyyaX9pUCKFmozEhLSMQmSqmlUARe20GtVjtGFhcJKYwMnBIqGDXaGyUbkK2NpdAWQLBgq9kxjJsKlYsZBJI2jVpZyVJjN78RjoPEpVF+JMRagqbIsR4Fjbe4FNpIEHGzIwveFiDGQ1mU33GbMoTNjtNm7iZmRjt3kXMCu4NQVFMbhqBjuzzIACxMemQ6dQ35MFxuD4jQ1DjiWiq778GXVCVDIDB06mHxLI9NiBvJexMmiOtmAQyiMxgv7oOR62iKiWRvKyNTAd4ataE+IBAvURvKiqJIEt1ZlAAl0SbEKzxwYQCY73bb4hMoU7bw0WJZychAhV6XcauBAcHaMRjIQO+8rRaAkHa5aoyMCO8Mitx3l3sPMJiMlITf6QApK2sMkkEVICExgDmQwOltNSBSOBxHMbQVKul3MhjK7Nq4jFVihMI6W/MhY+npHEJisaCxcXkFsfiMTa5KDXKFkEEG7hMxC7cy6AU7yXRAkQCPW55M0IusFjwIggauI/p3Cqyc2IX2QyU5IlqN6J2MhN5NPMKgo53hVbAG+3EsMbrtJpDEA8RhVVS5YiiAyV3gAalIP6S+1iEg23hML0Kux3vvHIUQV3qKyIeRIq392xHEoM4/bfmCq0d+IwtVXKZLI8GSBbrbWOJYUatt5qXGEx7ixK0Y1UG6PiXGsKVCfiUxIFCNylSBo/WJZqNcRmM4tCa43gOb7cRtWgNRWMlmYdpfwpmoj3AUJQIXvIGJBSBp3u6qZNEuxN8GRm92kCUxsVKxP7oTTE913BbEdVCWh95k9X3V4igGBxnfe5ENbniGGBNkXEsDfgEyBradisFXCnfgygKIIk9pO8KZfPiB325gkkN7dxKA5rmRDUADau8HI68QGDaQFgjH/AKpqh+F1AJMoZAO25i9NrseIxVtR5jDTkf20RtIQG7QNY79pRbgjvHpVhvfuN5bEXZ4ghQaNyZG1jxUqzFF7NCUCdQlItNvxIGp67R7FPfYy1fUg2hOFOx/eCFBWhtCJkY0CBM7MxaxuY9sbN+BJjbSbYbSYFDI+uiKmhSddHiVqRuFkJC7y1R5UB+0fmK0lT8wkYi7kyGtxIXyz5MT8iEFZQGbYzTja18/mExBGlhQjVxmDvpJraEjbTRmIbAMa7XMgFbCS4nozXffeQ5TxFFTv5kpmHzFQwe6zxDVyx9xuJQMOY1Cp5Eglgdr35jEZADtvKKqAK38yKRq2lPQtmI1DeQqGsyla24qERyRtEXUYKygEbxdADTffmWb1arkdQRYO8p7ETQP+YAyXfyO8tduZCVAPtgATSizLx5Aw0tCdQyjaTHVkFYwGvvHG0JwAB4ihkoV4g+oSZcT2c1abiqBhmzjuKLV8wogRxLK8xSNR37x2pdJ8yLAEADeUy2ss5AZCe/aTT2UuL3X2hhENkyDbmS/EupYmMhAfBgE7mFp1H8QBjJY7yM4bgzUZD/5hY7ykxBaJMjsC1DiFDdvtDQ03MWRSlhAVjQ8wjS3u4gk0d4IajI7XAms3tHBvYL5iFWjcPVzL6Fkg7SilDV4lIYxnFaYWBDbk3IrDg7wNa3XaGqgIWG5gR70bHeDjyZMZDfd+ZfLDyY0hUx7iS0W6482PWuzeIiyvaWGs2u1S9Yce4byr4ovux0OYKNou+0A5KhKQ4JjEHQZbreLFBSO5jE2NGDkWmDVtJhi1GkeINAA2LlM4Y0IYHt3ieASBVQmouxxCDXYhY8dtKiD8Qcild/MMnSaIky5LAFQYrFfBgOmnjmMRuZKuj3gIolrHHeGcIHujigK7QDfF7SqWWo1W0B32BA3jCvtlHHVVvUBYcnHvzDUak3hjHqfcSgLfRIqiaAlEhhXcQwAf0ghlW77zKaoLsDxDQeYJYGqlsdHfmXV0JAs13hqhCbiCgLWY5dxVyoQq7m4Jxkt7THZNmAErHu0elpJRiCveWisguP08kbmQg6bkQOJceq22JlHGtmj3ghiGIPEZewl1dA+E7FTKJbTXeNyNooXF8mJTwihzYIh0RUgJAuCrEtzNKJudj+kokcmVkHfvBY2oMlQwjUfxDxgcmWiqcdjmBpIsXzKyLMzOl8DwINCgW4hsNOPm4hdWwPEmr+TiAFJU3BChiBzAdyooSI5IJHMIe7BRoA2iVpdzzBLMV90iMHX8QvhFbQ+8u7J1bQcq2QR2jK1jUeZFJc21jiEoHPcSDHdgyaNuaqGbFj7vzKRD7jzDQUSZXqUD/tCBAIr5hORssGwRYl8jUOYwXqCtplZEFCu5gKhLgmMf3HaAKgAUIO+qTcExiAMt9xAlE71RlBbO5jByFi2/pqQfM1ir06VJitZ2h3Y2guNwBM4CX3E+ITAf2biCCBKY1xGBhpN/MEA6rgK+rYwyTYriQEwtbEmOhdi9pS3pZebkqU0AXVf+JamtpWZintUbnvFqWLX2hWoMNMXlTVXiWFBBhadrA7RpCkWhtDyONIFcyNuvtG4kABUeYWF7G6ljIBuYdLxUootbSGqZ6YEd5Ge6uFpVVFjaCKu7kELWRK5NyUS23EooRUIOtrg7gG5QJ1fAjSQdo0QD20e8DQVNjiGSFllgRY4jVLVi1i5A3Y8wlROSaisoPKcSph5OncQRmB2N7wAxod5aizZ7Qo2vUPBk4gu/G3EE5NuJFzDDuJaMh55i/V1EUKhBQ3O0IYNvxDV13oRTE2AsENpaVX//2Q==">
            <a:extLst>
              <a:ext uri="{FF2B5EF4-FFF2-40B4-BE49-F238E27FC236}">
                <a16:creationId xmlns:a16="http://schemas.microsoft.com/office/drawing/2014/main" id="{14CB136D-DBF7-44C7-8113-B1B9765F4F74}"/>
              </a:ext>
            </a:extLst>
          </p:cNvPr>
          <p:cNvSpPr>
            <a:spLocks noChangeAspect="1" noChangeArrowheads="1"/>
          </p:cNvSpPr>
          <p:nvPr userDrawn="1"/>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AutoShape 2" descr="data:image/jpeg;base64,/9j/4AAQSkZJRgABAQAAAQABAAD/2wBDABALDA4MChAODQ4SERATGCgaGBYWGDEjJR0oOjM9PDkzODdASFxOQERXRTc4UG1RV19iZ2hnPk1xeXBkeFxlZ2P/2wBDARESEhgVGC8aGi9jQjhCY2NjY2NjY2NjY2NjY2NjY2NjY2NjY2NjY2NjY2NjY2NjY2NjY2NjY2NjY2NjY2NjY2P/wAARCAUAA78DASIAAhEBAxEB/8QAGwAAAgMBAQEAAAAAAAAAAAAAAgMAAQQFBgf/xAA+EAACAgEDAwMDAgUDAgUEAgMBAgARAxIhMQRBURMiYQUycYGRBhQjQqFSscEVYiQzQ9HhNFNy8PGSJWOC/8QAGgEBAQEBAQEBAAAAAAAAAAAAAAECAwQFBv/EACcRAQEBAQACAgIDAQEBAQADAAABEQIhMQMSQVEEE2EyInEUM0KB/9oADAMBAAIRAxEAPwDlWoH2xbYDk34jGG8rUON6mbFZ+owriUENZ7iILWNptyIuQUBczPi0HiYsz0FqN95Hv8CEmkNZhZmUihEgUN5YNcyhQEWbuFPJ+YIBJixZPEcvtFmAemhvKFEbytZMpQeZPaiVSO80BtKfMzhrkDFjURDmyGuZeHqHx5A6miN4pRqcLH5MCqBTbx7Ha6TrupzOr5XAUb1fM638/l1A4U1V24nlel12FN1PQ4PqmHpOn0Bbb5Eaa9F0Ob1U1Zdm8TYrCuRPL9N9VxYVLu1km68Q2+ujIaXYeZqXEelYqwKahZmYp/LfYzEf7TndN9QwYU9TI3uPmZ+t+qZMwLYRqUeItg6HUIvUEaHAf57TH1KdZhZEfMrI21rtOE31t8TexCH+Zt+n9e3X2cyk6f8AExbKOo7fy+MDHmUebNzJm+p5MTBQ5ceRF5vp69QxyHqPTA4AOxmPIvTqulspBG3i4to3dRkzdRjBxgn8HeM6L6nkZhg1UeKM4jdQ2Gxiyll8NO3/AA5jwZdWfIA2S+TMy3fCNnWN/LoMmRbHkjcThZ+uTJnX3E0Z3fqvUf1AiKpA+anA+q9Ujp6SYAH81/zL2tdBepOfSuFyK5M6/TdQMOEKWBnkfpf1AdHlZcmOye83db9X1ofTAUn4jnr8pr0JUZiMjOBW4nJ+p/XMOMtgYByNjOC31HqihUZiBOa2Q+oWY2T3Mv2/RsdJ/qmUsQhKxGXNkbkkk+TEA2LHMtSw+6Z3azpRVtW8MACHRaCVIPxO2xuIqb2YLvvQ4lu/YSgtiPbXoJJqUHrvKYbRJNmZt/EZtaNfiEmdlMQoIEok3zNQbi3qLfeJNiVhapb8yX9unP6Fj5j1mfHvHrtMtvSfwsnvc/M9RPGfQ/qWPo30vsCeZ67B1GPOgbGwM1xZ6cep5Nlypc6MpJJJAkkkqABDA3M3V9QuJNRcCvM2Tm/VsCvgLFNXxMdeIsH0nWLmYVZm+cX6Jk1bBdIG1VU7Uc+SgyFgPaLmfOgfGdYN/E1xWY6Rt3lsI4OA4cHVEadz5udPXjC6lND8zn/UunyeoHV6HxN2LovU6cUxBI7mYn6U/pesTK2gGzG5ndNxuJxyB9Oz6tV2fcKnWx9QmfFqAPHcSy/hDkbUoPEKczJ1bdO3uHt+Jtw9Vjy4wwYCalhh0DMSMTES1yI5pTZhEWKMqPJ9X1IORxlyULnFzMrsytTKDtXNT0H8QdLgXE+Wtx3nizlcNtsJw/xavqsWMt7IlUqNyC1u94jcyuayATvFFwj7CGVI3Bgij23lBnJY3FQtKsvzEsx4qMxGRTkGlN9orJv8wmctYgihIA1kiuIDIw3l5CQ20rW1SonpkrzFshBjVfUILah2lQqwBRiSxBjH54ij+JuLFhiTzGWNNxQBkNkSrgtVmGsQpoxoyiuJMRqwIl3zCzYkIse0xGLJTR7ta+ZkZuDUP+XdlsDaJLe7aa8eRhj4uUZGxgGmFGMQaODchxnI9naEU0DfeNFP7oMKxUEyIEqYOkw1bfeMJFbShIHaWcd95dgGC5PaFCRRhEWOIlyblhiBzNYLoy+BRg2SZfMKqjLAPeEBDB7ESILGw4mgr7ZnAHaGXfTtM+EBkUjcTOTvHnISKMz5ObmosQbSisgIMsm5RXEi0ZZUV8wOIUR2MhF7wTcisZQ1V2lEQluostTSI9ExvxKB7RJ+ndev9lwD03XLziMuxtq1BZdKy8bzCU6tPuwv+0E9RmQ7ow/SPA05um2sbGZWUq28YOraverftAydTjYbDeZsUtviHjWzvKUht5Y+67mPIJrB2gMTLc33kUVvKKQm6MaR4g6lho6j8yKoLUBnCmMdpmcW0sQ1cu9jmGmUlhZ2iFNGGm+QWdoo6adQAAFEL1Sx3/xLy4enGFRjcnJtvfMmTpnw4Q4YMe4qYzGcUy1uzH8SJkcmkFxCsWO8IBwxKnaZZ1rbqXJVXuwePM73TZQcWNcy6VPHE8uHVfcTbD/EY3X5sqhSdvian7bleo65PpfT4dfpYyx7kXc5KfVBjDJ0mMKvxEnJg9D+ozMa8zn58iILQUI/+Frr/S+j6v6mz6eoKJe9y3+hZh13pDKuRRuS205f0/6tn6HV6ZtTvVzfh+rdS+U5dDMW7DmQ2U7rPpw6ZkOXLj0g0QOY3C3qOqdCdIH3EGpxfqnV9R1Gb+srL8GB031PL0e2LvzfeMmpsleq6oY1wlGIXJ/qJnGT6n/LlsLKrEdxuDOb1f1LL1J1M5B+DMoZibJuWl6dHNl9V9S7TOdZbe4pXM0I+24mWdB6gBqUaaC+ktY2lghRZioYv+0hyGAMw8RbMWawIgb6zE7KZGdjubl4smkUVjy6nGe0v2xqXGRWFx6m5mJ0OSeJp1hk9sXTQZMSsbDV8RPp6TNHp7XctUVuZvnJNajPdRbTW+FasTOwAnSXfSqU0dppX3LMwEdiuFhqAXG1cBaHMO7nN1WABNvS/UOo6P8A8tjp8TGlExvapKj0f076+M2QI/PzO9jyDItgifOdDI2pCQROv9J+vv0zjF1JtT/dNTrPbFj2UkVg6jHnQMjA3GzowB9XIO3iCmYE6SKMaRYi29pEl8KZKddSkGWDcAoSd2NeJajFiwHD1RbWK8ToDeYGwZBn2J0zVh1L7WEzzcWmxPUqXXSAT+I6Sas1Hnevx5dgxOkfM7PQZFfp1oi/EnUgIL0hpxf+oJ/OnCg0HuOJz/5rXt3MvS4czh3UFh3hY8CY/sFSumdWxgBrP5jpuSIz9ThTJiYMB+04S9H1ePqGbBkUYua7z0WZdWMicTNky4ydFUPPaY6nlY29Fq1BWayO4nQJoTz/AEvWPi6oa6IPNGdoZ8WVQNVXLzUZeox/zDFXS0O24nA+r/Qemx4S+HSjDehPSFkwNeqxOV9ZfF1OBhjPuHFTNV4rKhQHg1zvM7IxFgR+U0zKYn1tO3aZ/wBc77IZG8yWAOd4xyG4Mztsd5Z5BLzvGBrNLFWDUaNqqVBI+hraTKyubHPxKZL5gqg1VMqGj+ZYxM0cE0wkJjQivSG4uLLlvxNTZALBEys3uNCpqIEsuncR/SoHUirHiIteDNnSFV7xRiz4PTc1sIkKbozqdToIJqc4g6vialUP8uW4h/ybab2nS6JFKe43F9Z/TvTxJowYxTaTNAW+8xMx1XDTL5MVDnw29j/E0oKSZUfwYw5iF3k8iNu3iLc/MosTvUPCiZGprlQq4BBJqb36XEtMrH8Sjix6fmZ+wyDA5FiWuLJ3E0A6drh+rSx9qMbYyrQHFTchLEki4l8Opye0Tr9jHplhLm1uktfaQDE5MbYhuJr7KQcZgkVGBri3M3FTVcYhFRIMIGLA4MA1GWzhTMzsblaieZPqmNDuGG3MQwNytVGXZMqqAhcSwRKsQBLXLC3IR7peqoBNWmu8Te8eqB95eQIFojeTcTSvUNQTvJLAuaV7kfVm/uw/4hD6vi/uxV+keekU9orJ0Qo7R5aUPqvRNswA/Mv+Z+nZDftnmfqSen1BXiIwbGzxJ9kevK9BkH9s4H1DFh/mf6IGn4mb1AODUD1d+bkt1oTLQ2gVtCOSxKBBFXMgOYJaoW6mq2kcAwBJviTcQgu20irciLLUsHVcjq0oChvAvSTDxBS/uO0HVQlIhyN7TB6dL00ZQVNVKOXJkpC+wiVBRaLGQOAbmGNppBSgITuVWhEHNX4kGQOYxFk3xNGDrsWDCU0W3k95ncMvbYxBIUyruHjOWPFCG5Vl9x/SZgygXcmsGMxEYUfbxN3RZsuHfVzMRfTuRKHUG/iPJrd1/V+sNIFmYWYrVx2Mqx1cmI6h6bcxAJBO9xuNqHmZ1yr3EJHpviWo1qQ0YgP9x2mdXs7bQ9/MwHlVHEpiCu8pGFcwCdRMYBdb+2RHK7SnBA5iseS23l0bATUEtZq4Ou5dhd+TJ+VHQrcXLWr2ivUYnwIxZr2s8mXJdD5lBalmjNZGsB6hO0FoVC9oTDabnhqQoQ0+6DUPHQMtV0cfSHLjscyj0OUcGO6XqwigVNI61e4jJTbGAYGx/cIRHfiPz58bjxErkFVOfeRvm2+wOxAmPIdZsTXkyDitpjyEA2JJUrb9O+p9R0LjQxKdwTPZfTfq+DrUFMA3cGeAU2N4WLK+LIGxsVI7gyy4w+ng3xFdRXp1VntU8t9N/iHIjBc524ueow58fU4gytsZv7faHoPTFlGlht5uP1C6vfxMa4shzMdW3aO9N1cE+79JJauHyrHeXAyqWXabrIlbVcW75NwifvKTEwStVH4hYwcYPqNfzM+VZc4Z1Ku1H5nmPqmHN0vUrkDagxC7ievzYVzgAnjxOd9Z6fD/AC/9SY6lWG/Rwy9OPUZSa7TpXc8f0/WZFYYsD/jUb2noenyvixA5XB/WXnr8FjcxAFk0JjdsWl6APzOd9Y69hj/pZQB37Suks9N6iuCSL4uW3aRxcnqZvqbjGxVVOwAuaX6nLgNOxA8gVMnrB+uc/bvvU6z9KuTpybUmtwRdznz6HIz/AFJ8lgP+o4Mw/wAx1BtV1GUuF1604Exhr3A7VH5cGXpmp8bLfg2I8I5GUnWdV3L9PUtgQ+pDNkJJB+Yzosq4sg1naM/TOMTLpMs4yy2Bc6PW/wAu7BsdA9wOJnOkLtQMejGA4ip+2TcTZrBG9RGUgSooZbFStSht5WPSW4h5Maneoqr1rXMH1COJQxqRBO3EiCf388zOUbV8Q9RlI9neaiBOM+I3GCghKSx8xoxM3xGhbkMOZQWlo0YzNj0LtzM2s94nlWvGwQQM5DiJRrMdViEYmw2dt4D4HU8bToYfa/uG0PqSGrTL9hhXBkUWRtKfWBVXOgj2mkiKYC5j7XSkdOaFMscoQNY2i2IEoOLj2ybkyaiK5gOxHPEEt7rg5CWG0YLBBhuV0Cpm9yyeptUtituLKAtSjl+JlR7h6he8n1xDQWf7ZCWPtcWJQyBdxIHDtuZLFIz9PoGpTMpVz/aZ02xaxs0DGvpMVYWJrnvIuucAfEIjbadDJgx5Ps2Mz5OmbGL5mp3KaxmzKEM2DvKudFVcu4NeIQPYwK7xqFe8Ar3kAJMBoUXvxC0KJEU94TqVHmYZCBp4iMhJaNsyBQeZfSlKhYx3paRdyAVxJYY1dGTaPpxxxeRVVSTtCIyHkzN1QIxnvOrTyH1em6x2U2JhV6mv6jpGVqPeYV3M50Gx1S6pZSCzGMLmVDXt5hYgQ3MUdjD1CuYDGO9DeUGAXcbyY94BHuMKiN7qMYxCjaKAF3I28Joy9iAJVELG9Ol7uaioDSx4ELE7YW4sx1XusplpdxvM6zovUL7mKdjLCuFsCL+4/MiGqEZCWbeXiPp7ruZnc6YC5iDLg2ZcrstHiJKkjxLGVnFAQqJG8BKmud4YI5AqC4riCjE7Si2y21RiKh5MpcFm4TYNG5MngMDBO+0W5GQ1BU+oSJbqqCxJIgTiUSxjFxS5r2jFNnYzVlU1MiowBh5MoYiuIkiGDQmUML6V2i9THeCzjuZaODtAKz33hjFe/EEUDKyZiBQkFudJ2MsMSZnsk8xi2DzLg1ruI9FGn5mRGWNDkCwJnzqmht6MvVvFjIG5jABzNa1Ksj9JRuWCG42hqs67G9K032l0BCbaCqlpVEH08GNGQkTORUsMYU0ubjEepm3MYhoVM3mVdOynUtiYnBBu6mtMqkENMucgttxM5S+YWxPaMxggRYIHMI5KjMc2parxNnR/Uc/SMArkr4nKGQHvGh7HzHtZXuPpH1XH1K0zDV3udTJmVELWP3nzNOoy4X1Y2Kn4m/pvr2bG39Ylh+8Tqw8V7nB1ePLsSAfBmjmeFyfUM+dhkwGj4GxM9D9G69+oQLkLBhyDLz3+KuOwzBRZ4mTq8Z6rERjdlPYia6vk2Jlz9dh6bIMbGie01159pAdGmbDg95LMPO1xPUZ8PWYnxOCDwd5vTNjypsbBnJTA46rI2NQynvMXx4ajzYv6b1xVr09jUP6h9VzZ9OLBZJ/0idD6z02Z1NYqHiZ/oXRlcpbNRaYz8Iy4un6jKgV8bk/907HR9JmVBh9y1NP1DLj6fEXTHbKOw3jvovVfzuMZNx8TUk3AeP6XhwoX0gsdySN5kz9Vg6cEbDadvqHCYiTPA/Wcyt1jkHjaXr/z4iCfqUXrv5hNq2ozqYwn1cqhfSF3sbGeROZmY7zX0nXZOmcMh/SZ9JK6P1j6FnwZQ3Tk5VbkAbiYG+jZx7qc+RU7nTfW2IByAk+BJ1X17CAdSb+K3k1rI81n6f0+CwI5B7TIWadLrfqKdS9otHuRMJIF3LGaQdXMhfajvGAqTsZbaO4lZBjZR2jSwP4ijtxIgL7DmT2Hakiiy6pTKy/dAocy4HlEKxaYQpN8QSW0y0LGEMRQrcx+s+ZnKk8Qlxt3Mz5X8JnybbxaKjiG4vY7xVBPtmkMXEFs8xbZfcQO0pnOmLRBkPNGVTVyamAIjnChbBiFXQfdv+IWQ2NjM1kS5KaVkfeI7yybEmImWjvwYm6MjPR3lM1zcimB7EHWd4sErLL2JcDVfUOIltmkDESz7zXeWKHjiWGvmNTHRphCyogG0mw0OoFYCtRjBjBHiCMQ1bmSYgkyeDD9QkxeimOkwSSrV3kyB/qUY1sq6d95jLe7eFzzJ9QnqCDekTNNvo6jFZMYUkGdebPSwkNHDS4+YmrahHnCyIG5EtsUBFGpegjcStViWrQi9ZEMZCRvANSu+0mA9XiUBvLFASwQZEUaBkKAi5TrvtB1adjGK+qGZuqQnG34nnh9b6hOd4T/AF7I6Fa3M67GnC+o/wD1OQd7mUEqJuy41y5GduSbgHp18zGUZ0eWWNxn8uoNAyfy/wAyYEsP3k0kcx3oG7uEcLERilo9bSNkA7Sehk7CWencrZ5kwUnuNQsmM4xq5gLjyA8Q8hyFaIkCw9w1cfpM9MDwYQuXDWzFlVTdXCLh2vtMIY3HgNpviYsYrX6oAqJ2L3UUTXeWuXTxM4yY+MEHUN5nGC2+I31mZt5MgKLYl2xR4sK49ybkykDiJTOeCNoWzGwdowA9suwqI0spu5rcgCpmyZAGoTcIbhzOpE06/UXeZcLp3EaXHaZsRNKodoGUgjzCLLXzFkVud5YEaTdgRiZNO0gzU24kdRk3G0rRyPcp+eYONdPeG639pmUKIPeQPpM0jRo98RkxAm14ll0QMTxLIuUEKiQPR3jA1VAWRTvUBn8SKdxcmBwau0amXVtxFayBsIJezcg1riB31bxyAjvMeNiI9XPMlGjYbyg9HaAX1CV+Jm3TT2YEfMWGIkFyTpzZY6QLvcENCI+JYVe5nSNKDEQgbg95RNGLcEIKtcom9yJZ3lHi5nTQHniWyhl5qWGBEnPBl3fCVMWOjuY58Z02sFVoSHIRsY9Iz+o6tRFwmIfvRjCFYXW8Q4IupkPw9Rkwfa23ieg+n/VcIwBjsw533E8mXYcjaHhy9rqQle1+mfxFrzMuQMVvZq2mrq36PrcyPsXHG88z9H6zHgyhMn2T1X8l0HUoHWlertJPNmNQTf8Ah8YPq2o/SN6Tq1P2UfieT+vZM/TuMK5y2M7/ADMXQfV83TDRuw7S/Y17H6pmXJjI1gfntOJg6hulzF9QI4YCczrPqmfIbIYD5iui6sJ1AbqBqT9wJLTXti2HqsAOqmrbebPp2FOnw0P3M88OqxA42xJQvehtU9P0uRM/Tqy8ETXPmlZfrHVjp+lJAv8AE8J9UynL7mUD8T6NnxYcmIrmRWX5E8p9Z+l9P1Ptweyu44k6l0/DyBIB2jcbqvMZ1HQPgbSfcR4mZsZ/EOfpsxZzjsjcRWbM2Zt+JlLOveUrm5JF1v6LpRnyadYUdyZ0c/0fFiwFlbU1XvwZyOnzDGdQ+7zH/wDUMzErqJX5MqxmboOoW8gxsU8jeZnfSZ0R9RfEumq/WYcp9Vy1bmEoCQaIMZj9puKrSZeveEM6jISKilVobMKlaoDFAobxyBAsy6pXqEcRg0m+0IE6amdMhMZbEijIBcEGCVPbeNKMQLMmgjcGIhDITtB9M4944kA7yOwZal0L1apABW5iiCu4NxTu1y4h7AVsYokqeYsOwMvVfMv1DCusbRfptwYStUMuCseYAXGO5g+nvISblg1KC2qqgMK3lg3DJ24gAMhO0jNZggAmGVFb8yYGLkAWLLFmi2O0oP8AMfVTjaiwbkrXve8AWV5hY20neRC3J1UYeNq2MrKdXEX+RU17itByVMrsWaaMaahxF5MRVr7RMlF48GqmBubSA2ECYkdkNiPOfUtVvM9TahGXEEO0VxDyK53owQhM3KqAwoQwtKKt2EaaG5acw0x3+fmURpPzJoamPXI/TkysWbT+I4ZBfMz5iNJQt+JTY/8AQI7bRUtFpfEv2a1lOoGoJ1Exjr7jvIEJ4M6T00TTlqAjHR0A3jMKnVuZeW9e0zvnE1ntxvI2RhGnVXEWRfKzaiXNQ3l+vfaLrbiUKB4gOOSxsIPrAGiIeFQZMnSi7E53vLiaDWp7S9SeIp8RXvGYsDMLvaavXgNxojC9IgOvgAx2PGQOZGQThevLFZciaUsxKKzHYTV1CswA7QkxaFB4i9IzKjDILEZ1DAAeZoQ2fMV1GNSCb3jRksEQFyG6AhBTZkOpN62m4o9yNxElLbeMTLqaqmsLjZeN5NwY10r2hAgxzYATtxFNi0naXZQvSdXMjXq34llGEoY3bk1KGrjTKtcGGOlVNy20HEGU8ydRlI2Ezt3AGTSD7TJiBJ5lIC3a5pXGAu20XwM+ZWH4g437Rrqd7qI0OCalmB532uV/L3vqiNbAxwyErHmCEBPmFjYE7iCKPMIACQaAQVmdmAbbeR8wC1Eo9tJINSuR2qN1fMQGsSg5J2jBpV/mNTNvxMyCxuYxRRmKjavu3lkbxKNttGI4ETpqXEZSNoOgmNBB8RTGu83PHlrVEEQGsyyxMoRetXV0alhDUlmtpav5l++KWV0mSzDYgmMVU0+Zr7ShIcyHeEUF7SvtkoENpMjZNuIvJqJ2EE2RvJqIzAgxBUg2IYBBj8ajvCB6dh/dN+HrcuAVjdtPi5kJQdhB1gcQ16dPNnx9RiJcAt5J3mboejPUZ6WhW4uZvU28RnTdS+HJqRqk9I7w+lZgtHKn+4MQEXACmT2v5QCpmb6tlIA1V8TF1OVs7gkkk7bRqtvU9ayYW0MD8dv0nQ+hfWc4048vA4ozzuTC4Wvd+DH9D1K9OQWUH57wa9h9Q+rY8aqWcEXuLmPr/rPTt0v9Oix8cTi/UfqGDqcGmrYcGqImPBnAWnEm1bWpcmsHI7Gz2iHK5j7lN+YvN1A+0HaLTKbj0zaY3R7Ek6gPES/ThJ2+mxK2DUWIPlTOZ1eQF2A3lMZQFXtBJo2IxF9pJAMzlqY+JUF93MvSFEDWIQZSKMIo0ZnyE6to16U7QNibliqU3CfccyiPEWSbhDkIA3kLARNkGESTAcGDcbRosEb7TNjFQ9dSYNLPaxJdl43lDIDtDCjmT0hLOch3i8jldppfSO0z5NLSzyUCNq5kaoo2DtKJ33nTATbG4WlWWwaMvGNvdxKI32k0DvAJIlksDxGpi9QWZfQBHsSyB5kGIqxFyntTUngDwYa6jxIqhuY1AV2BuLQiirSbmOyrq3i1Gk3EugQlwWx0Y4tFGyZYIrECVZJhUBKJAgEJapq+JaEES+D4mdQ1bxiQW8LEVI928L2IbWYQtkAHuEBAlx7sjjeLrHUuqIsuni4jUL2EIsAOIBOrgRPAdhc3xYjDoB8GLwAiMOOzM2+QJUUT3mchixsbTSQBsZdqBxNSjJQkG3Md6YZ9oORdJozWrHVQELCH2nzINpO205ahSqGJuWF07CEtY9+8l21x11fwuqVaMjY7JMZYqXe1STq7qazsnsMSATxNjD20YoLR4nWd5GtLXGx5lZMfgbzTdCCCD2k+9TSsJK87R/3RdDVxvCuuJnq75S1Hxit4WIaUgh65hB6k3wapif1kul+ZWq2lOZjdQKi33NwnFiVj2BvmRTZNygR7RtFZVIW7Ee4EVuTvvLKF4k8xXUithNYIHaKy+47yy+dGfBjr3RjNXEYFIXxM7qdW01u1TsZYLbReRzdQxYWjvAIYG6uEWG0rvIBr3lE6huIV6V2jQYWhzEZ03sbzQrAr8y3X28SS5RkxMVmhWLcRRUK1cGNxrRuXrFR08mU3tWE/uMWR5NyIQ3uPEJRUeqjTKOLbVNfZSlVuYZIqmMWWoyjRmgwICPMmJFLQcbUajGYJuJKCyUvEAMb8QRmLdoV3IHaWqxDRtt4kORtccjDgznUMVjDQ3E9/iMRqPEyGajxAOrmozXtLSnl1qFW1cSiTW80NhblRcA4j/cKljRBzaRBXOGMYcWo12kHS1uCJ18YoDlCncyx1APeE/S34iv5cAx4waFySmyxWhgNoJUmQNLjzFEMx2gnG17XIPUB2jxqIAQd5qxBSvIEyHVe8sMwiwOyhSauCFoRQJJuGG8yKjA3CJ0rBc/MWWvaGVl7O03dAcfqBsm9duJzwneT1COJTXZ+pZsTqBjokfM5LvRMiNq5NSiRe8i6Xrswzk22lFVBlaVMqLDHkwvUFbcxZYDaUGo/EYNePq8mgqDtAOSzvAtStjYwL35jCnltK2JnYlzCZtIqLXeICYAL8ysZBIBkIMEbGA58Qqwf3lDDY53izkIhjJtArSV/EL0VdbveCclyBqgKyYynBuRL7xhYEyCrlE0GoBB/WPLAjiJIOqAKk3VR65KWjFhoRIkQDubimvxLyPKRwZqIVyZZSXkG9wQ+9TSmDihG4sfup9hAGPcNc0vobGNOxmbUI6nDo3U2IOMlVllidjKJoVH4F6t4tib3lqTe8aUDLtE8DOHraGGNfEoY/duJbDTxKqxk2gM0EmhCRC4lzBF01vK52Ej4nB4MNFA5jwBGMkSzjIHmNvsJRVgtybULQG74hZHsV3gFjBFk7xmqKyI1O3eKO4h4iTtJZ4Gn01KxQTSd+IwGzXEYQO85bYyWqKRtIECtxC9q7iCXBPMm2g1QQ19vzF6ttoanb3SbYBddZuWApSjLJEQ777TSjC6TzF5QXMC2O9wkY95pddNTtBBJMBzpG0mM2NzvOf4ZMY3tBGoGXupgaxr3MgYrby7s3cWp3JhWDFE9SzJdGzAOzSZSdpfYMsYOo3txJrteJWql4mv8ABZfeEGuLZ1KfMBW3gG5riCGNyjZbmLPtbmQPDjiUHBMVZYwqA5O8iGkhtl2latO0WCBxIQeRuZYCJ33MtYCqbtt4atZkVGcD8wQur3GWV93mGT7eJUKcmAASdozYi4I1B9hcqo2OxL06RUJ8ldt4uydzIBIGqWVAWzAY+/zLykkCuJZASERo3O0TiAMelUSZKEMl5LPEYrBZQcsxHb5gkgGpQwUdyIq1Ly2YnYCpSIdVniICK2aFwsi1jrvGAeInqCQRUDKUa+NoQwkC+0YW1UKhb6am9UkfEs3Lb27VIoNbyg8SrXEjqexg69MDWzNtxICUE8wrIhhSy7bGWFAXfmZqIjGoauSYoRiEDmZoeCWkBOPeCjG5HcE0ZkdHpM6uPcRLzlXal4+ZiQgCMB+Y+7f2MfFQ5EmPH7vcdoAY+YwhiNpPt58r9mlceMmrl/y2K+ATMark1Sy+RW5nX7RdPz9EFGpdpk6jDox61IPkQ8+fIy1cWGZlptxG8lrJruNQGrhjADkuhU0ui+nQUX8RsRhZ7gbGa0wqRuIvL0+3t2knc1NZjtxB1Ct+Y0YWXmU2EtwJdiksxI2kQR6dN5EHLgK7rH2iAZxVCDRq6gaGuGCVE0Aok7SyjAXcbhOPVTS86AboxrxASG23kDXKJ2izYMoaQB3i7Fxy/ZuJnbYwC1kSamu4A3MfjVSdxADISRKxsRNbYFKXMrKBYEaDOQQNQMSbEsGzKGsLG0WSRC1VBJuBAxl6jLWo0ldPzAWtg3G40173UVYho1QhpSuYpnpqhl7imQk3Cr+ZZBMrYQtW3ElSs+RTzFpYaaHtjsJRUAby6hWRrgIhJuMKXBspxNRWgfbRgElTImTbeC73M4giCRcEWDLGS12lcyg62glisrXe0jhgLPECeqTK1b7wLqGGBlULCztvCQlOIYWhAYHxAcMwIi3YExY2kJEmeUEH0mEcxqouiRtZgjeXFQtcguMCiud5YK38wF2dW4mjEm13AyupUUNxAXIa2MnuDUrjvzAbJ7oCWZTcznZ5Q0kEbQPTI3kUUfMcrBqBEIBH8xgaxDzYFxoGHBmYCjJim0D3qA2KzdyFtoGor+JZBWQNjPkSK+1yHKGGkwNNcS4roZ7A24l42GnbmB1D1tLxA6L4nO+mTHYgcxeNbJJNwHY7iFj9q87x+AYNtR4hrpN/ESzBRIr2DGahiEPkJviW598rGFA2hZCALkUt8m9QXYhYotqaHueTKILKxgGkfMgOj7oui7XwIQRtTcB7beXlLEUsiq2nmFVibepGf3VBU6WIMjDvAYhFxgNnwIjG1j5jMbe6zLiDOwO0UmS2qHlyEiu0VhT3EyfhWi/mTUWO/EWRpPMsPuKlQwrQ2gD28ymY6pR1ESAcj+BK+5buoDkjmEN1lVagKtwgPUWDQIjE2WoogAUQwQyygQPmA9DcSIvZbgaQTY5kQljxtGkgDiPSlKObhFtIlVqbxLYAEbwLxsx+7YSsi/MJqCxZtj4EoFccLj8xmkKLuKdxcbtAOjFr7QmOlah42s7iDnG81v4GcmzUbjFDxBTGCYZFGrloYq1uDKa9W/Eg2HMljzczottuISrcUCS0MPR5mQbtpG0pFLm4JOowtRAoGMDwaEhyRYvTvF7zODSHjBkftMyGoxH3kvOjUuQgby2yIwiC17CVUxZ+lNAU/MIUJn9TSaAuF69cyWUMZqg+sYnJmB45gamIuJyNePKp5ltkH6TB6nzC12OZfqmt1owlFkA4mRMmkSerZ3kymtSuD2lPTdoj1QOJXqkxlDGRa4lDErCoGsy/U095dor+UGqE3TLXMgz7cwDlJO0v26XRjp0PMs9NjgDJLD33j7dG0Rwqo2md+m1NxNO/eUcyj8xOuoazL0dmGOkIPMcM1mE2YVzL9+jQDGwWpmfpmJJmo5pBkFbxO7DWBumfuJS9K1zo61IgnKvib/tprG3SHTdwB0zTdrB2hUALk/sprnHGFPzAdW7TpFEY3BZF4qanyGuYs0I6haqPbpQdxKGBe83/AGRdhftrwYP3EARx6cExmLpxM/eGsuTCyAHkS1Brg1OgUFUYvKm3tEk+TS1lVQPmDkUE7wnRwbFy0wu/I2m9RnoDYSnw2t94/JhKnaD7xtp3l+wyBDdSyh7x5BvcVBKtfE19lJKFd5akkVNYXWuki4DdKw4FR9oM9bi5qQJkSmMz6XvTW8fiwZGXwYq4XkxID7TcQVIO02r05ANmjEPQJBFESyoDUQvxLDzX0zoUKst/pIOkxnJsKEauE9Ki5ctNxNfU/TkT3JxKbAuPIpWa8j1jG8xel/DL0/Tqim+Zi6rAcbllG3idJGFxz4VzLdROiZXngxMveb36VRnuv0hnpceqmGxmvvDHLJJjceM1c1t0ek6kogdpowpjyJQFGT77PCZrLg2NVI6jVxHr07LkNcS3xm95ip9U6bHjybNtCHSXkIviCg0wwHFlSY2EwGcHToPIlY+mUY7cxmNbJ17n5i+ocopQ8do1f9IZAGNGD2poJUsNjK9LMRxYm/BinQHcSl2O8pNQJBlshO4lMPyt76mha9P/ANplO5EcHAHH7TkwWG958RwcKm0yFm9QkiOxvsb3lpRMbX5kTZYtPcxviM52HEgarioORr2g2NoGQ2R2kRSLpY9zDLaTvzKBA3MC9Z2lU8EVZ5ligkRdHeW7nSADGAspJAAMbi4ozODxW8elCoqF5617CUKKbw85AXjeIwm2qVVrSnaPsACA2MA3yZTtVCpPYPL70viDi2HzGAg494tK38SaKun3NyF/dQEDcuSJAbfiawPAhkUJSAS8j6eBMoSdySRIg5MhYu3FQ3pVqFKPu+IWoqNMGvbcFQzNvKGFwK8yFr5llK3MWWtoD0GgXKZhzKv2xDsb2k9hyE6viHkK/rAw1VmDkbU20oPWIQIqKWpCaMuAmccRFn1NxDZgeBLx1yRvHoOLKEFcxDsxO8aPdzAb7pJ7AKTVygbhsw4kWlFyiibEgJlEE8bQ8a7bwLQnvBLXCPjtLCAiQEgBW5Alm4SVVSi5BkB3QqCeIOveUX7SC0O8YIkG+IV0IDhsbuHrmYOTGAUIwFrphJkNVcAkLvFtk1czP1DCVP5kZ6Woi6OxllpcA6Te0shhCEYSKlCg5Mre4dKTL44jRQ25hhhFPFgnVGaY1XUBvcZFBIhgACY9BLKRxDxgjmQkkwwABLRZUGVYXvAcitjEHJvzLOdMamzGqie9xXqGGGsR9cB6jLuADvCbiQT1QJZyWIgiTSZr6wP9Qyi8EDaCym5JIGoxhZM9LzEAOeBI2Mn7pcBp1F94z1LmT0iDttHYweDF5g1Jl1CoLmuIGywGeYwMGQiGuapnVrMMC5bA45LPMauUBamJrHEoMRJn6Gx2HNSLmH4mUZdUpm8RlG0FWNwtKHtMS5GEbjyXM2UMbEhPEgxIe0hcRZygd5doP0lVrjQy8TK+QnvBTLR3jya0tgxvvtcbjVUEyHL4MgzVyZdq60ZEDWBMzdJqazzHjIpWwd4AzG4nXUPsBMBxNsI1V924kGTzDDgxe+j7DZARxM+VGHHE0eqAKMDJlFSTqms6bHeacbkDYRQKsbjA4Al+1JQ5FJbVVQHBat45XDGEwxgbVcfdd1nxtQppMYVX2jQivK9JQbuX7H2HpvcGonKCzVxGhgBQMoBSbO8n2PsmLGAKYXLY6DuNoYZAIvIwba5nahbG2sSsuEZBRhLjBGzbiGACKY0ZrbDWU9HSal5Eah046Ijb0nkES2IriPtarE/RnISwNGV/JtprvNqmoRZeZfvZ4WVyV3FmOxVV1XzE99Ihh9IqdKwrLV7SlX2+ZTNZlgnSagWg32hEm+KlI2kSmcmEXdbmCbY3IttzC3IqFCaIrvGImkG4IAU7wXyEttL7BaNV3FspuozHZMtypau8oBR6YuX6pvmLyWO8FdzLga5LS8KUS0i+0eZTvQoTP+BhyWdpV6jZG0rFjLbmE+ympBT5BVCTGNQ+IhRqfeaVISMwWwVV2q4CkDfvKdwT5lkCoBh9Up3A+ZSAmBmFGJ7F4zb8QsxsgQcalRciKWckmMEo6YKtvDzPQ0gwEFbyjQVDYxZmc0sMsStCKKs0Alt5dBT5k+1ZQ352gMDCU5HbmKJ3oRiChZkFg6V3EUX1GW7EmpFAA3lgip3MvV7thtLCk94Y0hT5jQGTIRsJSAsCSYGli+3EfQAj0M7ElqhUwEP2g7DeVkYmURCb4jNh3i1NLBYljtJ7DL7wk3i09u5hep4igyT2i7N7yy507QO28kBagG2jE9x3iVx73GsQF25koPYHaDks8RaEk7y3eMB4/mO7TKj2Y8MBLRT8RJsTTsRvAKqZkZ73hXUvSA0sgGUWDYhqNosGpfqASAiJAdpRfaAGuMBEHzKFSwLkZagXrriWGsxVGGu0WBhaVWrmASZNyJBTr4i/T3j1HmAxFyyqr0wRAsLtDBvaLZDqmp59qMMIV3E1RjVapLGVyzQgEkmGNxvMggZYFxZOmUMlS4rYgCiLei3EUuVjJ6huTKYJgKirqNAuDkXbaWEhLP5MEZN4RxFu8tcAXczXgwasOZbZB2iX42gJzvH1TGgvYlbkShC1UJMA6a3ksCEDq7QGXeQGrgwtZWJUEGNrUIsgtslwD+ZCmneAwJiQEWOmAGbxDVKG8atBeJfECNZ/EuyYToCeJAKjwLBNbSizAyaqMJnHiBFyGEHIN3FDc3LbbiZwaDksS9QZaMViQ8mGQJn0CT279oTEONuYsPQoyl0g3LgsF1NmEWLd5TbjYwFbS0YH4zRomNKarAaxM7kGiNpePKVO8zgujif3biCWptuDGMRkFRfpsvzLATNtvtLI9l9xFlzwZC7BdtxGC1Yk32htkHeLR6GwgsCx5lwEzUeY1cqlaMX6Q2s3Ay42P/l+N5MUbOVbY2I5coKzIupV90ob7jiXBmDbw+buAAKjFT23OtQtVJPxGEaV2glxwJDksR5osN5lM44gXZlhRyYwGhFSa64gbkGpMYN2YBFidzBDWYbe7YCTHhs32lB8JE8NY5jMr17RF0V3MsEFk7xqqFFkVEqwLXGM97SUCW3hI4O0ILa0BZi1BV4XGksAsz5MhJoQspYGhBxKPU90ePYLGtbmG7S861Vf4i3cBZPaA21wmazBwJ6hNmXlxlG+JfyuHowCxLtqfzKLe2oGNTquTEaQaXeUCOYJJ7yibG0CUGYwHajUtjpESCSd5ZBpR6Emo/pE6jW0MXVmMBEknnaA7VsJNUocxgJNhvByOb2hAGC4k/IieTLbJvQi9UlXNYpqN5jA17RABqX+JMQ7VogF7MXkahvJj33jA9QBvLUBzvtFF9qEmupAxwO0Xpo3BOQkyBi20eQ37hUplqWtKN5RfUYEUGWFswlMhauJBZHtgjfa5Rc1BU1vEDRSiJyeYwGzvIy6oCEvVHqxg6QJLqa3RoQ7yZDFh6lg6pnBDTDaDemFYURbm94AuSeIJHzCuAxuaijB23hbRIBhg1JYhgcCMDit5n2hBqmcDCdRlcQNRPEhsxgIEmFZEBTD1ACQTXYimHukZr4gizNSBgkg6qEHVGKYKk2iy20oGMQ6WDUWHqX6gMmBmxg6IOuX6hkyhqAAbyHSYq7laiOJfLX2rQOILGorWZNRgnRnqbcSgb5iyd5LMJomEAIQZe8sbwCqCZZO0pSe4hBK1ScmQi5KqQXVSyYFmTUBAYJNoAeFdyACTcNeIDCGt1LQxV8yNpES2RgaqWDfMmCNR4lhQRLXTC28S6FhN9ozQAu8HUFll7EgpnYcQTl8ymJPEXR7zWAw5Jhk0N4se2EWsb8QDUhhsag7hviCHA4hncXJgO/bAY13kWz3inB1bxgamX3RxcmqMygCacRUijtLglWLMW70Nt4x2A4iTv3kwUMso5CeIOi5AtGXIC9RiIaZisDWpFRZMYH5MmuTGCo2mcNDR7Mn1GcXcc7FUAgY11wm22InX8qoJ7fmJYNdRrPSwVJY+YgvdVG0HUb3hvsIGPdt5YQavtUMMIDD3WJWoTOB+pQsJT7TUQAzcAzRjBG1SekxmZjqJq4SgPuYXUDSbmcMxNCa9qY4AO0qzLA8ym2gaML0KhOmn3VvFYD7t5pyMCuwmL7FAB8fzM64yMnu2h43KtULKfeLgaaHp77zn5QNRo7TdrGjac/qH1NQEc+xeBiHoTT1FFORcyYgdU0ZNl5uavsJBJ2qNT2jeBqocQDkJj2hzmxAB8QVVmjAujeQDp/1RbDxGO97CDYHMoBbHMMsalMR2lAE8yiA2IQ2ksKIJazUexbMZBvKC77wjQG0go8yiwHaV90rTvNKvXe0INQgaTGqo7mShbe8w1Gld4QCrAO58CNRd1IADBJAhLvCrC7whQbaQ/bAEiGsQRBAB4lWDISFEgItpEHXZ2ijZMYiSqYSAu/MWHFw3AKxYUXJEEXuEHJ4gFQOJW4gN1j9YJ3MWDW5kVyWlxTu0itKoyrAMIZqHeLY3xCFQW+IwBcq6haCYJQgwqFjBskwzxKCm+JfAq4W9Q0UXvG5Ma6QVmdCQakLEw9FCzAJEAbMIEnmCeZYlF1RlOZCCeJANt4QsmWDKZd5KmlWZAIJMMHaQXXmWAIINxmP7pKA3Blk7Q3G8raRFAwtQqCRBuozReqjcs5LiibkBlxTQSZNUFWkNSYgtUK4m5dtGBmqMxm+YgXL1EcSWDQ7gcRWokwSxMgjARl6QYDGpA0YCIoyB6lapBR5kwWzXDxttAOmUDCn2O8Bj44liiJZAkRSnaNBBEXsBKuM0XloDaLUseJD7mhilG0voGFNbwGoSHIx7QDqkkE03zKfYbSiWg7makUIbeP1+2K0StXaX2gxkoyGyb7RaVe8aXFVGKgBG4hBzUAtp/Eq94xDSNQ+YttSjmMH2/MQSxMQMXIDKfIBKCQhiBG8eIEnJvYk12YehAakGIA7S7F8KAsw1FHaWormGCszqKxoaJUVE5UYEkzTiJGPeIzM3FbSz2pAGqXenaozpwLs1Cz4wft5mt84EEmr5l47JqoQIVaMLp1Lvcv4Uz0jydhKVULC5tbHrx1MvorjJ3mNTF5jSj0xYivVfuCI3HmQNVXGnGGYHtIrLkJcDbaUq1xzNOVASEXvCydKMOMNdma1GNxXMHYyOGJJHEEBvEodiS2vtG6hZEQgbVUbSg+TJYLxKTkjM6UQbiUyMMlDaanTUBZkxSwdqMzZVHqR5ejQ3gpjLPZj0EkbjTzNOPGQltzD9BQLreUzELUn20Zcm7x+LCrDepnay00qQmO+8tQy8eMUAJlyPZPiA2TW0FmiQWAeYBNmaNBGK7mXlpqLhiLLf4hLj2uLY6Y91MVdSxUoG4egEcygLsw6GmLel4MoMT3jNF3plqjNA2LbxwbbaWiyukQDZ7ymfzKD7ySBigck7yMQRK2rmDpkwVpJMMGpA4UQNYJl9nseq5GBkUitpNXmREWMBWt4piO0G4xTiVHEsNtE6qhBrkxBF5S2TKJAk9SpcUdQiPbdxJcyi7GMpi+TGIAIpbMPfvFDCSeJX5kDaRAZ4wRjLVqgB4z2sIwEHvaXkBqK00bmrF71A5mb4GcAjcwi20b1CkL4icaFhL7MQGzNFWnMy1pepqCkqKNSUX6f9OZitGbdJ9PaYcjHUQRUnKpYEEvIKqVQE2iajJqkuCTAIgmQY2lBrjUcgRuKEYWI4qUEINQzlPaFjJbmEL0gSC9W0Y6wVoGQW5IG8CiY9gCu8WGAMAKbxIBHg6hsIplN+JEDol6AISLvKy7S6qChL0qd4uTeEXQBhWIAENRFAlqkDXI4ghaMKImVZEupRuUFdyUYG4jAbEiBEneWRBqRR6ZYWpBxKuRDF+IfpkxSE3sI4FjxJYuIARzKaoYVu4lMAJEL0kG4YIHaDql35gRn8LFNmuW2TsIphZuakUWveUT4lCoWpRNCi1jeDpkdr4lAxguEAKi2uWl3LgbVrUgQ1KLVCR5nyBDFZfqi+JDUGlJgHrBMKxUSVo3co32jEMoXzLLUIlTvDLUIwCWJMsk+ZReLJNzUitLONgTvKYqy8weoGlh7akxY/UMmflcWq6eN4W+qPGPSN5fpi74mdMKGPGeRZmnHhRFFUDFDGFJYyEqSDqk8q0OTjTzMZx5MlngTTrsgGGx9viWXPaMC4NJ8mb0X+mBAXHDW9VSW6QaYgu5EmRPUBsy22HMvG0ztXHPf+nY03MxdjZ0mp0eoGpthLOIHBQG86Sz8pjnYyXbabvSHpb8xfT4fSNmaGOobSW/oc0n08m4m3GSy/wDEr+WDtZENlCUOJrwuA0izDxqxbzKIHaOx2o1XM0J6wuibCZFyMyTfmdcmxiDttW0k/wBWsYvVI+TtGuAO0FcIdp0mM4WtHeQJqYbwmxMG0jeaMXTlRZ5j0gmQekFgYumrkx3aWW0j4mFLcJjUixc57tbmacxLnaI9M3xN8+BBtITD0nvtJomgkqTJpIjaqW0aEMsNCRD0yaajQtlJNyaajFFy9MaFE+JATDKS624gKIuTTD0bwql0DuBAJJMfViBpqQUu8FhRjQIDLbQA3jE4l6NpCpEUTYmUy+IaChxK7yABtJY7QiLMgSpQVMFvSalA6ppTINFGUAngTJjPcjCaAisfEcmFW2j7EZBhDCxBYFDvNp6dsZtZPQOQb7SfbTGKtU0dNqxt3qDlwNjkTMy7EQRpzq2RbEXhAU0eY7ExZd5FxgPbTG4MuZLyA1tNONFKR5GIiu8r+WNWh2k+2gRSrMHU7t7ROh6JXcxOUohNiXn2OeVIg1GZX1NtxAPE6IsUJTsDB3Mv8ygAN41TJQPENFuLRMaBm3jjj0cGCMZVo0nbeYX8Fr3B3g+nZO8M1ID3lQJRtNRBBujNmNxct8Qf3CTQnGNK3BZrMNxWxi9JJoQgkBYwHB1TTjxlEsxRZSTfMilhbl6D2FwlHu3jxpAi0xjog7wgwkyvbUJQxGrms0EYOoSXXMgoyIgFmFaiCeIIEqmUCItjp4k1VIPmBASYejvJqAEBshMAt4/Fj1drPzEJ7puxIRjsCzIshuDCim23m/CMFAeiCT5mDFiy5HF2ROvi6V9IPxK6SEv0uHKhbGNB8Tn5emKsQZ28eHRdmrgZejTIbGSvMi3jXnMuIqdooq5nb6roHVCVGv5E5eRSpogiRzvOM4xyylCGW+JDTCGSStSquOIoRYVr4llCiplBfMPJqHIgBxW82IZOIDHxIoZpcUWo95eqpa4yZWRCBcnhFa7hIYi94QJPEuKeaI5g2OIr3DtJcmJh21bSwYnXCSybiwMK3Ft4MeG8wSqk3JKNOTTl2EHEvox/oDGIDoXO3E5b+Fohk1NGab3iFx6IxH+dpBbrcUFAbiP1Lp3ijkUSw9qLBTZhY3DmJdtXaHhGkcTWDSzhBtzEDK2omUxJ5lNYEzAZdiYeOyYlD5jg1S2KdQUb8yg98RD5LkVjJg0EAjeJYaTAbKb2gNlvaWRZGkOqp8zO59RhLGIkWTGBVAu95QDY9ABO8P1gV0xeXJYqKx7tLiNClYR0ntFihDxkd5MX2W+IOZAmjiOYqeDBK7XLqVS4wWsx9CviIRXP4jh9tGZoqlfaLyoFWoTMFgkaxzHmjNSjaEhAYAjaLZWXJvHKQQJdwFnwowFbGLPT0LuNsVAfKS1LLoz+kxagLgslHfabAX8ROUWd5ZWWYneXcYuHU3NQnwlOBcuwJmjHjVlMpMBMfj04vukWMTAqxEiqW4Ec6jJmpdprTo9C6gbMujnn2bMIJ3E0dQmrtuIlEJ2qDAqa5kYXGHA3IFwSCOYPQaoSquETKqVDMaA8mpb4ST7TcrGhfg1Go3ptTG5FBoZE9wiipI2FzoEq4oQPS0Hf/EmmMYwvV1B42M05slbCIVS7SmG4sPqCPHS7Rak4RH4s1jeS1qQk43UHaVjdlM2tTLElAu4kT8ix5tR90OyzbRQo9qjEahxGYppweoN5nydGF9wjVzEtV1AfKQ2km5PJiIjFNu0JH3p5YNLsaitDM13JUwxgmqNXMAKExsaajDQi5PqNw0slmczqmUsQBc1ux0UJkyYr37xPBf8AGTTZhrhLRqYXuaExlTdVN6kjC+Fk5imqdLqKZKHMxL05Y7yylnkCYyRcrUVM24lCrREy5kp7Ebpg8TajvG5UtdpWHHtcbV7SLjIA0amMtxDbCRvH4FIEakhL4tAlYmJ2jsyloGIUaIhbGfqNml4FN2RNL4QTZlhdPAktTCshJ2gJ0x1aiZpGIE3xLc6VoQEZAlae8zMCpq7mkUTZkZVG8BCYr3IltY2hHOBsIpm1GXyFufdvIshomGiBpUATBuo9sBqxEttsYgokSXtBoGEFmhYlhQZYUVJxMg8aHVtOn0eHIzUBzzcw9NyPJnVxucGGh97SV0451rBxdOQLtprwdQMmwmHB0LZ6YtuZ0+n6AYt7sxObfL0ySFZzpa4gsHG5E638ujfcLl/ymGvsEt+O1djiOWx7q0TkxJ1eNmVQMo5HmdvL9PxMNhX4nF63psvRZPUU6sfcCZ+thZK5efEEOkrREyPYM7uf0Oox+46dtjOVkxgWOa7xK8vfOMwJEo5G8R1qBFllljmSzk8wKBMeVVpRxitpuU0C4wYxVCwBajaRclneKGaoDk1DFaviHkQFNpkYlqzYjVCAyvR1fEL0yBuJu1TQFIihhDtLorxxCG24mULfpG5G8tcTKL5mnE97QmIHPBk+19DHrF0Y9EscReTDZtY7DkKrREUaWazRl2F4i7JJ8wDquc8U0sGO4lGhxFAGT3S4uG0pXmLKqPzFajq5hLtZO8siLIUxqMFEQXlBzFmjUWDGXk0lamTUw3ljIe8fUPxoLjHShYmYZKhZc4KUOY8qhO8pn22ig20JSNUuC1BJlnHTAxwQVfeCy3ANTYqU2LvcGwnMMZA0gB0FQFGmOcrUz5A3YSymiN8ywwMAMStGHiSzNAgDe0arVI20GiZgM9UART5CeJGEpVBG8CEit5NVcQ/TBHzAKEHeVYo0TvDVFijt2hY23gE+I1Lwqo+4CMLWIl2o7SHsWYnhRtM9Mx3j8beY60H9surjJoK8TTjUHHuILm242hBgJNTIZjxj8Qeowh1oHeRXJ2Bgu5HJuSajPj6dkbmbMeQqKMSmWzKdiTQlplNZUckxBRQ5A2l6q5kYX3lmhoCou5BmV6d6hkWKJgqoDSqf/Ih8VjmJOEY9mE0jMyL8QTkXKabaTTCVAH2x6YkItuZSqF4NwwbjWsQYlU7S8+MHHzAc1B1M23aEwj+XJ3Y3DxYlBmgfbUCgvG0mmJkwgi4ApNpZyHiLa2MBtkjaEgJPNxCOU2MMObsGUHkBX+2LLNWwkyZjCxOrDeEZ/eGsSBiT7uZpNAxWRdfECg54uHiykGjEhGXmS6kxGpk9SzARCrVcHD1BUby9QY3xKtafEMIrCZTl25kx9QRtM4RsZUraAbqIOTvcvGxbaTFVoDNvLOErwYRQg3BYkSrigBFZMOo7R6KGhhN9v2k1CkQqlESJj3uaQQBuIrIw0mo0LykEbGCjaYs8wb3mka1IbkwTV7TP6hA5hI5q5IWms0NSNMzM9wksy4DfJUD3PvKyIfzGIwVYZKquYp99rjXyAnaKfGx34lCWxEbgylBj8eJv7jHp060dxcaMaYzdmPxoGMYEAaowKEG0mkUBSkVOfmX3mdNGOk3vMrorZInhcZVxkixAo3U3NhKr7YOHDbbzWmMwRhHLhDLzvH5McVjcrkqFzPZnToytxNnQKeo6xmyHZdgIAFoStA1zK+ksV6j4JiOvD0+AaVFTShMRj0hBZqT+YRdtYnWeG2sGoYMyJk1ra7wT1oU6dO8bFbpg+p49WMio/H1QP3CozKi5sczfMHjPU9HqSmRNS9oPVMpJKJpHibfq/T+jbeDYmZDlzMqtRDDmcjubHLzBibG0WEJ5nQ6vAcTVX6zLpa+JuV5cK0EcQhZ4jPRYXvtLxJVwn1pQUkgGP/lfbYMXl1qfasdgL6bPHiSmEviIWTG1LRmrT6nEQ2Iq9VJ7TFKB2jmUBLqAi0aIqNI2q9pKsn7CFBHzM+VGF0u003Uu9Qoy6tmMeIkG63jXt1vgwzjreEo9sayTiB7mOKACxzK0gwde9GPatS6E5mbI9ttLybrcXjIJ3mJPyGrxZi8jWaGwjHG23EQ4Y9pYqAC94TEAcxQBkKk3OmIoneRXAMAmjIFJMuK0O4ZaEAK1bCA1rHY8jaaI2k9IE7CFjQHmMoNF5Dp4kEdN9uJMaUYv1P3hIxseJVPZmA2EX629RpyALVxOlWMyuD1AjeEHXtFZMbAbRaqwO8qNDOKg+r2lFLjUxDvAgVdO8IELxAyLew7TMzlWomJNK1M8iNZmb1NRjUbTzLiGPYlAkQ0yI20J0GmxMgQT2hKC3MUHra41co01GHmGEoBREWVStot2LSlYxii9w5G0JceveEH9u8gzBYTQFSkoBmMY+UHtADG7AhvTQgHPMHIBcEOzmWytW4kEDUNoj1bemhOwAoQExXuTzLPCNGhStiDoA/ul0EQ7zNrOrnaX2NTY1Zed4CKwNE2In1GuOGUFfmTzFW+K+DFujJvNCK5GqtoWQrp3qNGUZQ2xEYio/eol9JO0iEL3hDXb0zQNy8eWuZmfILkGTaXBrOQNLVgBvMiuS3xHlNS7cxjR+M6uJWQbVwYnDqxmX1GY6bkTSzqBgHKQd4KdRqguCxu4xnWlCuTky3xkDYzMgK95ox5LG8NA0+YWNCN4vK1NtK/mCvaE1sQr3i3YAnTEJm1GjtNHogrqveF0j1CTRgvdfEmRYr1DdGaxgevSIa5NtpQQMspU3hTEpzGHBXuEWF8Q9TDk7SLDAl8w1AQXdRRJI2MsMNO/MYHh9X90IBT92/4EzLd+Y0EKbY/pMtaeii/aI0Gu4/SKVi4oChC1qprkxJrUFk0ke4TK6i9jYh5c3YbsYK42U6jW/Nzf1LCyo/Ey5bBm0i6C7/iJz4GZTtM5ZWMZsY1x6rpERjPpEg8wmdqsCWoIi22hg0JnXJZqGzEd5PyyaXPeQbxYbaGKrmMNXoFx4AK1M4YXHKdpKpeT2wsJvkwyoaUii9tjIoWOlpdlhtL07+Ya0BJfCEvqC1Aw4dTW3M0kapMeI34iUgWXsN4zHgZuF2mnF0t0X2Ea7rjGhOTN882+3SMjdLrFd4tPp7qbqbcbUdRN1LbMSbr8Ca+p9dZ2xUmjcWOag9DgOLMqnffmatVjcAmPwDEpF7f8SZjfMwnP1OU5NC3UXl9wpFYv5E7S4cTrdA3KbDixqTQnSRrTfpWMr0gD7tEdT0rjLrTcRvS9QgpdVfEZl6tUIKsGW6NdpfCwvBiyFR6lH8CbkTSIvHlV1sRmraQYet6VMrEsmo1dTz/W4ThIfHsp7DtPU5VYlWTcgzz38R42TNjKDajsJjrn8tT05+bUVXVvcWcJWiZobfpVa7iTlsVOcefvx0ogAb7SgincSN7lkw5FQFW/zL7Y0JXfbiWQNO0FiLIEBSQd5PK+DAdC3wZQbWeN5NBcRuAKh3iIW3uHG8Gto7Kw12OIrI6sNto9qGxchatxF8HeHViXEoTls1GBhpitFmNVYxFgbRbKNViGTUHa4RV2oErSB23iUZwN4/G+oG5fR6Wri6luy1KGMEE95nyhwfiTFNYKRYlKL2ii5CgSlfQbM1gmVdJi0ygGG+UZDKGEMZuf6giBkN3CFjaCmKn3O01O2NMe3MzahQYhaizqPMJMqkx2pCI9KyUF3hDLe0Y2EMdohsLIZfAZv5h42AO8zFyJYJYXGK1Pk/aNTSw+Zj1MyS8GfSaO8mI0ZQymhLTIQN5RyaxdTPkepmefA0jMA28X1GLV713mI5CTzNGPqfbRmvrZ6UsMV5kOUmFlOoWIlFJNTcQ7G5DXNYynTUSmMULjAQsxQBPujAm3MTl3NrJiyMDvA0LdaTB0FW+IrJ1BDbCEMpdZMQ9vt2Mzsx1UZdsOIp2OreVWhCKjRlRZjBY8QH13tGDoqyk2JbZCNpjx6gN49Wr7pm8gSBqsiNpSBUhC8iCXA4hYIpqWpWhUG4lgNyIvOHK+JYBCjV8SxitribdTNGJjUNQfquq0BFq2s++NTKA1MInqXAIKyIv01BvtAejssJMystHmUy0LWVCvS7mCGCt8RxOoQGwyg9aVtDxuL5mR0KysRbXGErc5PaA62u8sOBsYLMSdpn0tz2ykaW2kBcN8RzKOYapfaX7M6Uz7S1ygCXmx6RczgG4nkPOUN8wMjDTDQLUXmNA7SwChJmlcj6auY8b7zWrAC46UYNj3CZ8ie7aaPUBWKGQBt5IKRHhlXQ2YTZVI25lDJrFGEV6hgvlMogk7SenYl8Na04mTRZjA+MiYNDDYRiIyi4NjWG32h4wHazxM+PUT5mkIdIC895Ma9rz5lxJsZgbqtIu7YzVm6U5ARqEQ/wBOYEEm/gTpI0Xj6nSb+5z3mheo1/e36RLdC4+0V5lei+OtKXLhrUX8RozWAG54mJHyXTKR8TQi2QWOn5Mh7XnxKwD1R7zPwam40VoPY+JlYgMdtpixm+CTjptQlOC0eXUioDJY2kjJA9pmvB0zZ1sGhM2kHmaem6n0RplZA3Ttjcgm4ekgR2QeomrvMpcjaZos5CplgtzKTIjbHmaQFKSULTKDzIuQaojMuk2p2hYxqEYa14lDNd0s6mPHgYA1RE5epcGO33+Jp6Nz1X/lpQ8zXMdueWjICODcyuWBJKk3OsnTDTTcxo6ZNNEXNt/VycWZhtpFeKjSUce9dDeRNebpNthMTew020zauLXELsGxCGFVN1v23iztwCD8cQGyuO1/mQb8Gf0xTbbxuV/UQgGpxmy23v2PmbOnyFsVg3U1CBw9FmXqjk9UkeJ106bE+MnSATzOQmbqcuWtDInm6moYczgek5R/JabVow6sbFLupqRydpnw4MuEj1X1k8maqAYQvsbkLjJNkV2nmPqvVv1PWKmHYAaaad/ruoXBgLE7+J5/FiZ8rZHrc2Jju/hZcm1TYtGHSwq/2mc4a3ncHTPn6IpsGbcXOR1GHL0z6Mq6T/vOXXPXLw35Z3bjOVIBiGTeNObSaPEFqYalkFY0ownx2fiCH2+ZBmN0Y/KyiHsgu1bgysjWNoA900tQZgdmkbSFtTcB8Qbk0YsqcZomxLiiLq35hB64gMgIscwQwWXEOOQ3GB6ESCGHzIeIxDWNyhvNP0jEvUdWqsLAmn610+LpupUYxVjcCM8K4qZa5jkZWG0QFBkHtIAixGo6tPtmPJkdWpp0FrQJh6we4bTPHvCJrXT8wTTSkX22ZYG86YpiY1hqoVop2IEFGdu0mDYcasuq9/Ew5tQPxNiAlfAi8rgCqklTWKyI9N1G+8rQG5lhSvE3fIfjyVsZC9kiIFlrjBtzM4oMiC7kUV2jQuqRl07HaNFKwqotkXVYjRiHNxbrpO0k9mHI4C1UV1CsRsJA3Bj/AFNSURHqo5ugjmS95sbGGMzugBqdJdUxGBSjJjYBuIa4AU23i9DI24kRoZia2hEe2CjigGjLBExUZHtZeM3JnbfjaDi3mp6U4aCaMo0p2i8i0ZRahGIcMguKyHU0UCTKJIMuK1Y3CCMTMhO4mINchMYOjqRuNpTISu0x49RmgOwWZxB4ywFGENOreCpbTZEtAGazJVaFK1I7KwoRXUMFG0SeoIEzFwbjT928LGaO3ES+fWtGTEdXepsNzoze5YnHjfIaYTWrACruWa02OZLVwGPoQN2MjAIau4A6h2sCJvIWJPEGRtREreZ+oYg+0QVysTpG0KnLbwEsxcUeYtQVebhguM0JjHuqXUjCbsSaqjMrKze2JegZPZf0YjDvGBgDtEFbXYyIa2MmMHZH1KRMZ9rVNdUJlyKS1xy0NGg5DZlJvCK7TaACqBfeB6huhDKRdUZVPwv5jHUHiDgxPlHsUmXRVirbEdjJZ+Qk2pjcTgyOogKwEboY1qbEJMgveBr2gtuJn2NJZDAOSjUSuNm34j1xptqNzU5q41dMb9xFAd4frWxBYgV2mZ8hZdI9o7Raoe7kn4nSc416an60ClTcjzLHWowtxpPiZPTvlr/3mfLhdT7WJE1hrr48uJxS5N/mG2k2dpw/ei6gTYm7oM5ykqeZmxrW1kTIOATEPhrdGI/4hG1exwdoV3+sKykZhVna95qOHWNXmUN9j/dGYm0tTfbM2Ix5cWg2IGogTvjpEyoNtVjbeZn6LFZAx6W8GT6s/WuCxIJlpvvOpmwYiNOTEyn/AFATLl6TQhfGdS/EljN5pZz6VoQBmU8wWx2vzE+i1xiGkhXuO9ckUIlMLEeYaYWU2TUZotieDNPSISbYbRYfGv3EXNODKGQkdpMka5nln6x7evGwnoPpeNcHSIK3Inmz7upS+7T1WJQqgfEseiNAfeFqoxGsCMVwZWzb1CYOswXuBNysD3g5VtTJUclQRVSawWoqJWf+mx8RZY2SfAM5/ksL6gqOBuIz6bl/qaPMX1K601jnvFdMxTMp4NzpHN3V6fW91NmHAMdVOcv1BFO5ppox/UV7kTfhtuybLvOf13W+imxoy8vXBwa4nnvqHV+rnAugDJasa06h87sc5JI4BjukLZHBcUomAsGfGyt+ROv04G3xMcTbteT+Z8tk+sb0BA1NsPEDP0+PqgBkxaq4NwkzKdquo4ZK/PgTtmvmS56cP6h9D0ocuAkVyh3/AGnGyA4qE9yrFuRtOR9T+hpnBydN7MnOnsZz64/T0/H8n4rzCZPdLc96kzYsmDKceVCjjsYSjUm85Z5eiUqyaIP6Sxk0NACkNV8RgXVV7yqrV6jWNoORTdXcJk0ta7RbXcRVg1tLKDmLveMDXtNJCy1HaGfctgy/SsXKxLbhfJhXp/4c6FF6f1yPcRdzlfXuoL/UnUf27T1XRIMH04dtp4XrcvqdXle+WM31PEgWVpLBiwbjyAVq4jIpTcTMRpxZOxjc2FGx2TvOejkGag5yCu0zecvhS9lWogN7to3KNLRQIm4HVa7ysWQI1SlVgL7QSlmzIjoIpdbU7Snxowo8xOHNkA0LvFZXdWNmYy6qs6BTSmBi1aqMoG9zKDUZ0zwjWmLuJTrFDMwEv1NpjKGY30NvHZB6iXMge2mlcgAqSxWMuyvR4jC4cASZk1PYErTU3MwMVLG0NlKpxKxvQ2hO7MtVMk9ko1mDlSztHJiBU+YlrBqWUVjLgy8xbY1tG4QC1tNORcbpQjU1z0e6jx2uJyYjjNiWmW9o9+g7Mq6OIGMKiXGWGSKfGxFCIsKLWYRAZZa4mHIgvsKmkJ1aTGoVcbzOw3uEDQmsVo9FfMQ60dpXqse8o3GBuHJo5jD1AuZLjMaazFiN+PqV01G4l1G5lXAAsaupF2O053/AXUDehEgXsRGk60vvFo9GyIi2iOIWJWQaRtzCL69xF5HhYmJyAbMg6jt2lEgoZnYUZcNxuwZMYvzAyZwCaienQMd4OdNJPiM8p7HjyjVfeaVzGxc5imjc1Y2LCLB1unzIzAGJ+oVysy4jTbGM6jJaVMqxoxsyO1HcQ0YAbyiQeZpgzEQwkegblY9IO0mXmZBF/bIGDLvAvaDdSSQR10mxBL1GcjeAVBm/AovYk9O95AlRvCwPQfw502J8R18+Jz/4i6UYesDY+DzNf0HHkZNQehHfU3XEwbJuPmdfFnl2zY8yGNbyq3udz+W6PqVsUp+IrL9FJUtie5n6Z6c8rlBNW4jQAlXzCbGenJVuYksC1yzkwZyfFSK9wLuQhuwm2jC9mUW3u4um8QghIuQGHkDU13BC38SiK+YBbNYMvCjYMmtTd8xfHEYh1GrqB0fuUEcQASGrtB6PqQCEfdf9ppz4yNxxM5jc8s7Xt8EGMY+IIN88w/zINXSZ8g6c6TemWnULnaj7WP8AcP8AmL6NQQ6k1cXmxnS3ZuL8wLzv1GHIykkjtCwOmRS9BTww7GV0ub+b6U4s22XHsDEoDiyENweYFdT0BRtWPdD/AIisfTW1HedHDk0qEbcdj8QnwKinIm4MTGLyxZfTwLXec/qHduNozM7nKS3FymUEAzN6Zt/TKqEne50ekx0leZWHDYs7R6jel3qY3XTjm+6yFdPXYw2w1TpdT1eRT7MwB8TB1I9TrsKDyJ0Oo+nIdtJJO9zcjoZ0HVP1BKt9wl9Wc2M/eVHxHfS+jGHJfG3ebeqwLlU2AYxuOR03VYkb35GJPkzqY+pRgAGmAfT1chXQUDOjj6XGqj2gRh5ZusxhlsTnZmPoHzYE7bINVdqnI63GAxQd95zW+gY8gIF8VRk0BHG+3aZ8N6tJuaQu+hvypllYsB1AUtcrE4WKzZaJVtiJmOcdt5uOduN/UdXSUDOSFyZ8pKyZMrZGCgbntO10PSrhxhn7bmbx5/m+b6zw5+VOoRcSkD2eOZ2OizXjUM1drl6Rkuksn/E0dN9PVDqbeZvN/Dh/+jnrnO40YigHs3PmMRiLrc+YxcaDaoYAHAm3k/8AgA7nk6TGKSOWJlHftKNj8SqDreiwdfi0ZV37MORPLdf0OboHKP7kP2uO89csDq+kTq+nbE/5B+ZjrnXf4+7HgtTBjcIOy7id3J9GxDNpdjtEn6Z065GVnJHY3MfS17frccxH9S72kC3dzanS9Ljdg7WPzDTN0eKxSmP67GpHLbAzfaCf0kx9Pn50Gp1l+oYsYOlLH4mPN9QO5UVL4MikwPVsQJp6TDjGZO5ucpuoyufuoTr/AMPo2brPduBNTN9M558PRvmZ+jOJRR0kC54fPgydO5XKhBueu/iPMek6ZWxbNdTzuP6vq2zKG/S5rrLV9udibWeY84rW5mwY21Ta66cdXON8XwzWZsQ02IGPJpepqTHqTczM+On2llGhlDrMhXQ+8bjYo41cQsgDG5PVUIfaQUzbwMg0jaCtkcy4jcmhODF9SqncERCq3mMyIFx3dzOZVI0yKCZNe0EZKM6C22MurlXcIbwCC0LjcR1cxV0YYFbgzFQ12VYk7kmE41ASBKEkUCmm5mtXQLud5z3+/aOxpY3M1YjSELH2Rb4Gv5h4WKcS2ZmaYWs+v02omN9VALuZ+oxNqvmZ21Tckqe3R9VHWjM5x0bEQhM0I3YyZi/haknaNRisACjYkLwh3qrVGZcpBY1BckmAdpqRQsLgEVHquqE+Iabl0ZgN5ZNxgHtgaZrQBELGxVrEhlqBA0jIzAVG+/TxM6ZNBmrH1Knac6gQ2hfdtL1JpjMqrkWZjjK7dpFWjgMfEHMpJsSwoHEPTa7yjPTAQDzNWgbxDAK0srWGYNml9QbjOlxDIDXMmbCyk3xJfaEJiBHELRpEPEQdoxsYbgyajNqKbwmya1+Yx8dLvM6WGqprxTRKvmHpviXRqUraTIypSFMMtcEqG3lVpkBEipdAiL1XCXeMEJ0wSL3EaVsRbGhUgsGxIQTFi7jUYWAZR6H6MmTH01jiV9V6XI/Tl24G82/Rs2M4ApjPrefGvROtiyJ1smPTOv8AzmPGhnxm1YiasH1HMo03MwBJhgAfmZjhNV1GRsjknmJAJNRxUsZo6bAoILTo0Hp+kLUSJsTpBW4h61XipYzr5hYA9GkpumULxHesp7y9QMmtYxHpuZmy4SOJ1TE5MWoQY5JBB3kVqmnLgN1R/MzNjKNvKwomm22JnR6bqGACOdVzmuLOxqMxsRR8RfJLjqMvdVaOXC2Rgii2bgReHMQq2LBFgzXgTIzl8dgcEznrrJoh0uTpb9VaMHIuoMtXW4jMiZMTlWbWhF348yqOoRpecc/ScXUDINhwY7KPVxtX3CafQDageKmZVbHl3hEwtaC+RNGF6sNwYl09MGpWNi67cwC6noVyWyVv2nPXEybMlVOsXZCq/vB6rHrxkjkTN8k5jk5c3p8Go3p+q1LVbzJnSmOqViIVgYkarUh/8dic9jO/6ljecHTbCvzOmj2ohrl0elZdyTvHZTSE1YHicYrkDB8bfkTT0+FmJcswJ5F7R5bh+PIGM0KduZgdfSy0ODNGJtoU1t5x+sP/AIwXxU66mc7r8ROUMOZmozDGBk1do4qGU1yNxFodasO4kR9LjxMs1h6zTywv8RITVjtRQmzrumJc19rC5lrQuiyfE6814/m5vXmL6Dp1bNrqwJ2XXVoQccmZekxjFim1CAQeWM2+b1dp2MaaCjeaUFcmzEY/aLP7xqlm4FDyZWDgYQMWorncwhCmXK/WVYA3gF1/JhR6j24gjMEPuNnsBAZmYcylQarMGsn1nBmy9OM+H70+4DxPLtny6/cxnuVJ4HE8t/EH07+UzDNiH9LJ/gyV6/i+Tf8AzXOY3vcFQIvGxJqORRxOVektyyLBQ613jXW+eIKBQYnpSKYNPV/wlisNkI7zzwVd57L+HcPpdCDXa5vnzRzf4pzA5seK/Jnm2wWbE6P8RZ/U+qOL+0ATnetQku6lBjLA8R72y8xStay8b2aMzUgkdl2PEKgxuH7SKgnGw4kEZRXEUwMNslbGKOXeWLImRLXaJBo1G+ptFEWbmorWgX0bveZMmsmr2jN9HMpDvvJPHkJoyER74+4i/wAzUuopBGpSneCgNwmTa5KLNOdoJLLzJjOk7w3OrmQRLaMLaV3i8Ro1cDOTqjPIF2BaxDxubAi0W4zGltzLUrbjKgbwXu7WQKKG8h22E5tT0zvn3owAA5uHnxi77xQDCdJPHhMQgK20NRZiyp7yAleJRoU1zKYgmArFuZR9p2mcMWw2iDvHj3CAU0zUWKxtRqMdrWIOxkLy4hgBqUPEFchAk17xgjqRxKUVGatQlGTRALh4kIYSsezCadSVJ1UunqFqBkHuAqUtsNjCQ+6mExiAy4tIDQA/tqM6gkVXEWtVxLGiMjNe0Ahq3E0mrg5TtxNaumdEj8iN6rMBjIPMHo8ugVUV1iFiW7SflGVMlGPx5je8zKlS7ozVkqOhyInItGwJWN7A3jrsVMek9EljUtaK78ynbSaqXj3jAQ2MpwDLaCdoFBalkVBbZbEEZLlDQTFlW1XGBhUjH2yATxtF73CxGm900KgaPSx1PobDT7mqT6zlVhpDXOcjtg3U1EZc+s2TZmt2Y6/eyYLH8y3FtsYGvSvzLBuakZwShVNncwvUP4EiYWc8bQjidRsNppcASW7mVrZe5I+ZRBHwYJPmUMDX3Il+o68MYnVUINA1Y+ra6ajGN1QmAwg1mTDa6KZceTvvEdTjAGwmU2vuXaaUcZMdHmF1zm2aoxNpWVCMhl6HC6q2lZel6PHi6ro8dAagANp0c/TnF0lY9m7Gcv8Ahdw6lSd1N1PQZyWxFR/mc67cuOhf1NOQdoOIB1xr3A3mzKERPBQFmPn/APTOb0/UKL1d/MzGunSxYQPu2i8vSoDq5MQOrsaV3HwZBmYmhwe01rOGHofWwFiyrfFzAmJ8GRkfYgzp4+oQMVy7rVEEcRfXYAoR1Njej5EzLq3nxrHnyhQp7naLw9QMmQq3BiPqDFce0y9GxFFpcZaet6ZSSQd5y/cMwUip3cpR1GsTPn6XGV1BqI71NSazfAUWxc04DqSIR8akLdzVhChTRk/r6jU6jLkz9X0+yYta3yI7F1vWAbYjfyJrYlMYKyYOoYt7h/iTw6Qpf57PkD5caoi+OTOhiHsuNU614lBdIqRRYxYMR1WO1J8CbMa7QOoTVjau8lS153pWIym+CYzIunJUWE05SvG9TRkBIVv3mb7Z/AwNWGjyJykHqddp7LvOk7Vj/ImX6fi/qs55Jm+Y8Py93mVsyjRjoeIzo1OQlv0EDqKO3xNf04aemUnmdHgaEwgbtuYzYQCzHZR+sJcLNubb9JSS30vUO28nuPxDGJgPsb9pKI5sfkQv9fX6CEvk3L9MQgb43/EIC4TAaID0BH1MGbKTlPgQNKGuYvrsC9Z0eTCe42PgwMbryzRy5VOyrtC83Hh8aaMpRxTA0YbJT7GavrmFen+qMw2XINUwtkBYUZys8vo83ZKcUtYkrRhhjcp7uZaBiBbMq+TU+g9IowfTh+J4f6Xj9X6hiHg3Pb/UHHT/AExjxSTrz+1eA6/J63XZnvljM5N7Q8qmyR3i1UyQqkyECo7ERGr9Nz19sNfp2de0zbEAGto7XtKXoswbcR6dC9G7uZuGsmVAwsHeJ01zNZ6XMpPtJim6fMdihllXSNQ4jFVXkPS5QPtMWcWZeEMqHNisUOIl10maMSZGx7qblN0uVv7TM758hGolYu95oPSZl4UmEOlcjdTNbIAQAiEPEIYmXsYQQ/6TIhLAA3Fub2E1NjJXiJTGde4llIUiMDcPIurmaigqqiX50mTV3SAlQqPIhFdpFapdE1tc04W2szNYLRoehUlIZlKvtMzCmh76pDE8NFcyqjRRMsrNaEaoLE3GZMdbiARNRBIZbQACpjQdQkUhxUWRvH5FiqmolUJcsiUBZgGsKrlqu0s7TOsrA2jsSKx90UDQlhiPiZo0ONBtdxK9ZSPmXitl33imUI/iZGpVDjeC6qsvEwhZ2UrXeTfKYyMPdLYWIJkDTSn4UA3k6l9S1LxMCKEDIhsyfkhGLEWMj9M1zXgXSIbbmPtiVzhjdTxHoSOY/JpAmUG2+Jd0nlWXdpSXUY2OzGDH7dpVJ/JgklthDKG6hINHMGBXEStGKPTuG8ibtY07SK224k+wzjBdUaMLLiKrLcnVYi8mRyajzQlwVmzpT7d4gWxFibERQgqLfC+CuoHtMxKKbeb8o1LMDsFNDczXHpRFjqqdToegfIAzLzwJn+i9GOq6g5H+xP8AJnrMWNVAAFTVuOnMYsXQhV3EM9ItVU36ZCsy6ON1HQKVO05efpWxcjbzPVOlzNl6UOKqJcWyV5N0KwLqdvqvpjgHQLHicjNhfC1OpH5m5dcuucDcu/dF7w1NjfmaYOQWJA2lwe0AMdMl3tA0Mgdgal5MWlhkRtS1TrfErAwJFxhTRl0oNTMeJmunLo/w8yYs74jydx8ielNG632niM4y9KyZsRIZDW09P0fWZH6JcmXSGqSrP0wfUcmQ5fTsBW5kd+mIAVwrjgic/req9bOWH23tFJk37RI78/HvmuqyEp6qsHPkdpS52+44124qYMHWjFmIAJH9wE0L1ZDhqA+JPrU/ru+G/CnrgFd0cd+x7yutPpehhvuf2jei6nDlQJjIDlr0xP1TEy9Uj9gJMY62TK5/VY/U6diP7ZxFzPhyAjkT0vTIHR0PBE4n1DpGRmKCWOZ/SZzmcvkJHxHu6lCD+k5uAnFj9x38RqEvux27CdeOPOsddeMaMCgWxj/UAO0y6yeJYJndydTp+pWtLiOXPiDcVOOHIjVcPVmjOPyfH+Y7fH8n4ruDMunaWhvcmcrFnC8KSZpx5GyMAePAnm16HRR9XH2widQikJrxGKe0iOX1fSkZDlQWD9wEZ/KZ8K3lxMEI57Tu4sOPpsXrZhbHgTJl6l8mQFjQ8DibvMk8+3n+T5+eLjh58ekCztJhUKoI4ub+r6F3xM2FWZQdq3nLogMpJXtRm+J4cPl5nfmGZjdzp/T0bNhQJ43nDZMy7q+seJ3/AOH+qxNi9CtOQcgzWY48fDvXn06mLpMaAFvcfmaAABsBLAlkQ9/PPPPiRW0ErLMl7Q0zZ+mTIpoaW7Eczh5fqg6Lq/5frfbf25BwfzPQ5DtPD/xdkGTr0Rf7F3kcPl+PnqeXpxmVsWtGDKRsROXkyF2obCcX6F1uTE7dMbONxt8GddVqSvm/Jz9bh+IaT2/WaRcyKpPaaMaOf7iIYjnfxH0R6nox1GMXkw8//jOJ0uNGT3CzPaKyKKY6ie08x9SwDp+scIulTuAPEz36e3+P3s+rDkQK9CBqPBhterfiWyDTcw9P5dD+G8Gv6gWr7RO7/FGX0vpzL/qoTH/CmH7slcmB/F2azix/NzpP+V/LzGraUi3LZDewMauF62U/tJg9HYHaWaPaVIJ49Z1e3iSx4lEjtKHMbTRUviTSngSpVx9qC0Y+4Eo4sZ/tEqWJftVQYcY7CWcansJDKuPsixjXwJDiTipYk3jVwH8un+mT+Xx/6RDsy7MfYws9Oh7QR0mL/THfrJcfYwn+Uxk8RZ6DET9s02bl2ZfsYyf9PxXxKP03Ee02y7l+1HN/6VjBuUfpimdOVH2o5p+mCopvpp7GdgSES/ajif8AS2B5kP03ITzO1Uuo+9HEP05zEt9PyhuJ6HYSiB4l+9HnH6HL4lL0eUf2z0ekeJWgeJf7Ka8+elfusH+Ra/tnotC9xJoU9pP7KPOv0badli8fRt3BnpfTXxJ6KeI/sqY823Tup42kOM19s9H6CHtB/lU8S/dMed9FgOJQU+J6P+VTxBPR4/EfcxwkYp2g5WL9p3v5PH4g/wAnj8CT7xXExE8RpTayZ1f5FP8ATIeiWuI+0VyKBiih1TtfyKeJX8ko7S/dMc3Emk2YZ9zbTf8AyY7Sl6LSbj7SjC50KZnOZrnVfo9UR/035iWI57FmlqoAm8/T2Ev+QM19oMJYAQ1baax9Pkb6eexk+0VgyvvtF2Wm4/TWvmX/ANPYDaX7QY1OnmPUgiE3QZDIvTZVWqkuULeCcYIsR46fIeVkGDIva43GSAtCXrMecLEcTN1DDChv7uwiebiyFdVlOyKfzMp5oSwS3uaWAP1nokyNx6b6Fh0dGhqi3unbQATD0ajF02MEgUojh1Cg0Guc9do12JVzM+elucvrOvym1xkiPau4XQfcwEWM+Emta3+Z5gLnzH35G/ebMGFB95J/WLITXf0qw2IImXrOix58ZUqPzFdPiUb48hU/mbkJcU3Mn/xXjet6F+kykEe3sZiLaHvt3nuur6RM+Io4sGeP+p9E3SZCOVPBm+etc+uc8l3dHtC34HMz4Hu0M0A8ftNuZqNTBu02Y1ByDLyaqYV3sfrHozlRpaqksa5uVp+osB0jHhjU5OPrMuNh7nZaqrnQdTmQq5J+Yjo8Z6brhjcBgT/+mTNmJ31nmLsMqutgEd4JZgdp6V/pfTdUqs4bG1f2H/iYOo+gZ0s4HXKPB9pljr8f8riyS3y5aZFUliNzzKOZmOxoeZXU9N1PTkDNgdLNCxsZMfTFh/UpPknf9oennv7ehpkCMCMxBncwdb/PdJpdg2VBVjuPM4i/TsLHfMT+Jq6bpMXSuuTG2TUD3OxizYnXN6npr6PIy9WUPEx/UepU5CE4HeNe0Z31b5CQCO055xtlcixY3MvHP7ePu2eC19x1HiMDWainOm18SIZ2jk0hqjVYGZhvGChyZpGjSDKqosZlQbwh1GJtjA1dPkUnS/PYzp9PjA3nFCqd0edTos506H57GcPk+P8AMduO/wAVtJqa+jxqAc+TZV4+Zm6XC/UZABsOSfAhdf1I2w4vsXYfM5czPNT5vl+kTqepbPk+OwjOn6cEhsuy+O5k6Tp9CjJkFseAf95qC9zvH+15vi+G9/8Ars5eoKqEwj00HjmI6rp8PWYymdbJ4cD3D9YwCQzX2r2/TnMeU6npMvR5jjdyw7NWxEvpnOLqceUEe07/AIno+p6fH1OMpkG3YjkTz3W9Lk6HKA51I32uODOkux5++Lxdj1+Jxkxq68EQmNTj/Qus1ocLHccTrOdpl2l2AL7yFoliQ0pnoSNh6jMMeMsTsBPH9XiHU9Q+TJyx5nX+r9foIxBSwP3V2nPTJgfyslrwfyfku5A9LgxYPcFN/wCobzWhVvtcE+ItcIO+PIP0lnGTtkW/kSPFbvs/08nax+IxMWU/dkNTMvr4vsfUvgxydTl/vWGWvGgT5PmI63pcWcq+TttcYmRXG2xk6nE2fpXRPu5FeZXX4us6jn/yXSairEH5lDB0dMpo/M52dMqMSxPO/wARJDMwomzMf2f4+n4ey+jYkx9NaDacr611GA9QQ4BZZ2egX0ugH4njfqOT1Ouyt/3Td6sxDn6zAAKQWPAkfr0YAqu85zDuJAak/s6WY9EACJIVbSBZ48jAaqTTcIipQBMmCjIBcIiUNowVUsVCvaDtGCQe8KSoA7wrMrvCuFS5VyUCZCtQLklVJRgXVSuN5W8s2BILJlAypKlBEwbMscbypAWoiQMYNS4NXql6oMlQaLVLuDUneF1eqWDAqQS6hm0gAgiVcaDPxJ2gAyydo0EJLgapVm5dDNUkGECI1UuVtJIagSSQSbQJUqpdyQIKkoGQyCUUVEoLULaSTBREqoUrTcYKCxmhdF94FVJHoCVMqjDk3gBp+Jen4h8SiYAFR4lFQe0ZAyOmJCztpUdzHkI6jJi6fGXyEAD/ADPMZchy5GyOD7jtc0fUOo/muoZg14xsBMzszVfA4nq+Pj6zaBJ2jMSWVJP6RQG80dIR/MIDxOlWNebN1Oc3qIEZ0ubMjgM1whlUPp06j2UbRC5fWzIiqAWYKKO8x5rp4j1mDB6mEE9xMXW9N6SkqtztYcfp4FTwKi8uPV2uZdHlldwXKrekWb4EnT9f6xC+gps17TRnTy9GcbPoTZ+RMvS/TFx5g/pkHtvNTJEu/gzpupAzaAx2NURuJ28B1KLmbB0aBtWgX5nQTHUz/wDF1RS1nn/4gw3hJqekPE5P1fGHwNE8VL5jwoJTJc2KdVEcGZ+oQ48pqOwH+mfzc6uBoNMDNOE03xMrcGNxNag9xCnu4QwMLl+qRx/btfiJylmfSO82dP0wXFZvfuDUOPzdzmY7uDLqxCswdvNzSjN3M8ueiU3kZm235nW+n9VkyYQri2HmZeGyTzHWJTKpx5NLA8gzj9Z/D9sX6VyR/wDbY/7Gb8ezamNHxNaPYiV0+L5+vjvh5N0bA2hsbKe+oby0DnvPV5MePMunKiuPkTndV9JJBbpcgU/6H4/eb19X4v5vHXjrw5ita6WmfPhXDjfK7bM3AHPxNGTDlxHRnXQ/+DBKrmxnDl4PfxK9HycT5Odjjli7E+TDW+BOhm+iZ8WM5MTrmXn281+Ijp02utvM6c3XzdlUmNyOKjsfTqDbnUfEKEJsNGjTRQETNk+nY8jFsLlD47RwaSyOI9jmZTn6TJpyDbsRwZp6frjY3mx9GfGceVbE43V9O3R5AQbQ8GYvhY9v9G+pLl6bLicAMBerzGdJ0hfqWyZB7BvvPN/RMxbBmI5FT2ag4+ix2Kd6JnK5a559+8v4Qe43DAlKNoU5vbPCjBJrmETAYyNBdqmXqcS9Zhbpm+5hqxnwwjcrRGR/Sz9O/bXRmublY7mxxOh6hun6lW4INET1J6hciBlOxE8r9Wx+h9X6lRwX1D9d/wDmdD6X1OvH6ZO44nTpw+O5cdc5BUxdb1a4cZYmI6jqRjJszl9RlfqGsjbsJz1fl+WcT/QZNTOcqtereUDjb710t5ggMvEPTqHuEj5lu+xhAN1P7Ri5nTn3CLxUpozQMYYWIYok6lO61HK+HJ3ozOcVdoJx+NjKjcqaTubHxHY1YcCh5nPw/wAwrbEV8zYpY/8AmP8AoJVjifUsT4erZWfUre4GK6TEMnU41+Z2vqXSjPhXIq7pz+Ij6d0wHUqa4nKzy+n8V+3Ou7mPpdAfhbnhnxl8jN5Nz231M10ZXyKnnf5db4l+S+XTNc5cBIoyj0jXY3E6J6bxCGIqJidLI1ACFtVRQ/MhM4ayOgeZYAgKbEhNRqCKyVBDQrlFVcorC1SrgUEMhUww1CVzAGrlFTGChIeYC9MICXW8ujEUJBg7wwLMh5gCJUOpKgUKl14kA2lURAlA8y9AlUTLqEUVoyaZe8HeAQXaVUsEyiagxN5RBEsGXdmMA8SQpXeTANkSXcMi5VRgobSpdGQiBXeXVSaZKgTtKuTepRgFJKFyGMFyxKBlmBJIJlC4Byt5AJKMCSXUhkECXLuVUqPIK7lwRIY8qI8SgZVmQGNQUklGUbl1UsTg/WOrXPkXFjJ0qdz2JnT+odQ3T9MzqovgXPO51bG1P9xAP4nb4ud80KY8dhBYk943Qy4xldBpOy3/ALxJN8T0CAxuEVlU+IpR3mnpE1Z8an+5gIqx0f5V8WX1SwF9jOj9E6BT1S5fSChd7InSTpMbUzKCfmVk6tOlcKtbzG47SOmxqAzAd5jf6phx4teYhV8yv5vB1XTl8TgiZbkaqVpYwic/D1BV9LGb8eUEQlhyoBC4gDJtAbJGgsjzndadSETXkb2zn9S1giZrUeS69dOZh8wOlOzDzNP1Nb6iZMW3HcztPTz9Ty0jdZWBtL15kuiJT+1we00jVjxa8tmdBN0APEx9MdVTaCP0mK8Pz79h1Y09u8psBDjKG0uOPAlh1RNTS1I0+pmNDssjz+Yrpuo6rp315Cc2EnexuPxOoOuxFQUIN8Tkt1ZykriQt89oeDBlYVkYV4QV/mVbv5dZOsVuXCn5Mer6hYYEfE52Po8Vf+Wfzcj9CVtsORsbfBjB0M2PH1CaMyBh/kTidf0T9MdanVj7N4/M0Dreo6U6eqTWn+tRuJvx5MfUYrBD42FSy49XwfyOviv+Ob0XUsoC1feoeTpcOZywTSG7qaER1PTno8w0knG26n/iOR7GpCQT4k6tnmOn8rn18vHqlP8ASQd8ecX4b/3mLKj4chTIpUidlXIFsFMsuMg0nHqXsCLEvPy2e3m5+az24g3lXU63UdHiyYwcOP0sni9pzM+DLhP9RCvz2M789zp6OfknXpV2IvPjXqMZxNtfB8SAwMpIJImm3X+ndDj6HCqE2Sylj+s9V1JDla4nkukznN0q2dxsZ6Tpy/opr+6t559zZWfgl+104SGVcEmYe3FkxTmETAMilEWYLrrxsOaoj83HVQjemweplFjZdzLJ5Zvp5j+JMi/9WcKdwihvzUzdNnbGNSHec7rszP1/UMSSWysST+Zo6drSdnjvvQv1uT1SchJua8OUZEsTmZAWzH8zZh9mPacq83yTWoGzGqtzGMxU8R+LqbIBkcbDnxAixBTK2M1G34kGFW3MrJuPqkIAImhcmFu1TEcFcQ0xOfgQnhqKYeddRmP0l43mdMAG7bmPRNO9SjUpGRdJGxmfoMRXqnHg1HoY3Aqrl18E8yXnbK9f8frzhP1dvYFHczk0Z0Pqb6sqgTDPP8l3p7VC5ch2kFzmAHElXKEl7SMKog7GV7iYXa5BtAqjD3rmUDJ3gXIQZDsJAw7wqFjLs1KvUJVwL1GXqg9+YW3mAWqQuYuXvUA1eoRYEiI3l0eY0PLCVYMVZ7yXUuh1ASdt4oEkS9e0aDvtJFCwYWreQFULSIsvUvVcKKvEojzK1by9QlRNIkIla6MvVcCrIMsbyWDIJFWNuZUsbwW3l0XLg3CRdTVcRFG5WkxjppNXcGANVLCyu8LiDA6ZVQ5IMDxKveFJUgqVDqUZVVtIDIBJW8iYkhEupRuFUJdXLqSUDVSGFKqQDUsCSpIRYJEpmI3PEkx9dnv/AMOjUz/cf9Ilk2qx9X1P8wTlO2DD9o/1NOSjq3UB81svJ+Zr6zMjsuHEaxY9gfJ8zGdboaBKJ38T18zIocrtmYt2HA7D4gANxCQDUAx9t7kRmTST7EK7V/8AM2gAOwmno/b1eInswikQhQYYfQ6nwRDUe2bKFx0JxutR+oye0kER69RrUEHYiUrAMSZx13nplwFtsebGHHyJ0+m6PEg/pjQDvQ4mX+awA1yRHYvqWMbEUPzDWU/qcQVbHIk6fNYgZOtw5E9rC/mZumzhshAPeSjrjJtJq3iRwISneAeQ7Tm9U1AzdlelnH63NQMDj9Z78hicY8fpJkyasjS0PtH5neennvmrJ5+DDPuWA33Qk8So0dMa7zapvvObj2bSeJtxkBZmuPy875MZ7yWd1XgeTBAfqcnuPtHiCDq/XYTZgAQUJHl6n1PwYFRQK/Sak242mdGjQZXI8G+8YKmdWjA0A3RXUg7iczLiy9BkOXp98Z+5O06YMpwGG+4kUCti6/pfKsP1UznYteDO2FzRurhnV9P6jWg/oufcB2mjr8QzYV6jHuyC9u4j/Hq/j9yy/H16oseFm3uvk7mOGLEuzZLP/wCUx4svrKCzMx/0jYTVjAA/8sCc/Tyd8/Xq809cWP8AtJ/QysvTplxlG9ymUCPFQg8suJLjzvV9M/S5yjccg+RFZUHoO7GgNh+Z3PquH+Y6XUPvx7/kd553qXJ9ND9u5nonX25e/wCHr7ul9Ap+qGNuDuP0nrO08b9KPofUMJvYtU9kTOfdl8x6+fjvFsoSaglpbGootObqLVKLRZaCCcjhF3JiJTlOpqnSxoMHTOzbGiTE9P064qJ3bzC+p5Ri+ldU/jE3+078855rz9da+XMS2Qt5NzZ07cCZBNODkSuFTT/Wb8zUt6Yiv6hMaTSzlfby9e11ZjcWP3CKUzZiX2gw59eDQaqNUxIhqYYP1CGGmfVXEv1lXvvKjWhrmF6iqJi9R8n2ihGoundzcI0ozM19o+tSkXRmL1mP2LQ8zTjyEJbcw3z1l8MGRmLnVuRtAuXkOpyfJlTxX2+pL4TVvCvzB4lM1yLqCUaqEBcsrtKyWJZlkSHkbSCmHeQSzvJUCVBIhCxtKIswJ+JUOqElDvBoa2lDYwyAeJWmVVSHiWqWZZS5ED2k1GoWj27SBbELtDqlFpZQjiWFJkNRX24l2AbglSJKhRghpDtFgG9pAGuDYZzLAEUSwMKzB4ER4gNchaXzGgDYhA7SyPiUBKmJqk1GUfxLB+IFgmSyJdyuRAgazC1EcQRIYB6yeTK1RcveTTTQwk1ROqQMbjTTbl3FXLVvMaaZcgMHUJNQEaD1dpKgXchaNXTQsgSzFhvmXrIl2AytSVADkww3mXwKreQiQsLk1R4FVIBLuXtUCqlFal1LEKz9RlGHGWPPYTldTj0dLkfIayZiB+N5t6q8vW4kG4T3GYPqZbN1S4lsgcAeZ14iOaVUM4O5Gw8QsmQfyuPDjP8A3OfkynXQWsbg0JMeDJnBdQWrn4noFYsfqHdgqoOR3mhOmLYWysaUcfM24+jVULHfRVQcj/8AhcWJBbsNxMXrfSsmRbwe3YLQ/XvMpFsBOhn0r064vSZWXck95g7zUV0+hzasenum00Z3dUNDacjo83pdV7j7W2M7+MK66TMWZXXm+HFwuRmt1dh4AmwZs+RWxdP0ekn+9u07WLFgWiyixHpnxIfaqiWY17cDF9F6zO+rLl0A86RU6GP6X/KAMjE+b7zrDOGEpiGWLTCVNoJCakK1FsZzaK6jJ7ZyOsakJm7q8lGcnr8vtoTcZ6rmg+4nyY0GqEUOYwbvc7OA3lodxKMoGhAcxpgZpRtSzI3uTbtCwZDdGRL5bcf334mzGdpjxx/qadhue0jx/LPLYGC/d+wjVJO5pRMqe3d928Ryhsh33h5zwy9muMW/EQGXHxu0IMzG2MiNAMIGJWPxjazsJVgMuIZEKsNjMnQ5TgzHpchscofI8TY+UE0sw9fiZkGVNnx7iRTMafy/VPiH2t7kmjfxEM/8z0aZk+9Pd/7iEjq4BHfepjr9unyy9ydm6peqL1frJcy85mq9p5rrkKZQvgkT0Grecn62gHVIQNiuqdfiv4ev+Nf/AFgMWxxt3DAz2Y3UGeLUf01PyJ7DHkvCh/7RJ+H2/wCR/wB//wCJkaIZpMj7xTvQmK5I71N/03Gqr6j8tx8TL0vSHL/UfYf2idPBjGPGEcbE8zt8fH5rj31+I0hQw2M5P8T5Dh+h5+xel/zOn6Drujzz38Z5si9FhwP/AHtq/ada4308WNmmjD90znmaMUy5U1XAyEGMajMjMpyHsY1H/Wc3n6nkd0dppx5WC1cz2phrkRe8jF8tasTCGs8CJTqkHAs/iNHUs32rX5hzspgxOfuNQ1xqvJ/eIOR25yV+BAONWPuLv+TCY2tmTGKBs/EEO7m6ofMSisNkUKI5cJb7iTCGjMq8nU3xH4GbI1tx4ikxAdo7GAGAEpPFZ8gAyMB5gmFnH9ZiIG88fXuvqc3xE/MsAVK3k3qZVQJqWGuSqEoAweVlhLLDiBVyESr5EJLlSqBkBGQwTZk3gFCIBEG9qlk7bQqaQJAJStLJgStPEog1JdySiWZKMvaXUgCzLDVCAlMsIrVbSzRElUJULiLLIFSu+0kaYhErTIbuXR8wmIRtxIssGpAYEJ2g6oRW+IOmSiwZCfiUBcLTtLgG7lyaK7y6jANgyLzIxCizsJnHWYtelSW+QIy08tBG8hqpanULHEhjANSq3hjiUJBFUSyBKupfMKGt5DJRkKmBLEq5RBEsDyITwgMLmUTUglE3EhYw1xsylhAIgXquTVUGoXIqDU1ya7gkVIFg0zXtA11uTKAiupJ06V5Ms8mg6cluoy5f0E56Zb6zJl07oDOrix+nj0znDDpyZyROnNnk1z2xZHyqn9zm53em6dMOL01Gw5+YjosFL67G3I2+BNgJC0Je+98RWM/0lyY2O1WtxfTooQZX5q6jOrGpSfBiACzlTekdh3ielJ6lsjrqb7TuJiAtyJs6xyxqqA2AmJ/bjvuZ259KQ/M7H0zrPUARj7h/mcRjvCxZGxZA6miJqzSXK9a5YkVCXDkNGjF/Tuqx9RgV+/edAdSg8Tm7ygxI61c0D2xZ6lIrL1IrYyKbkyATPkzBRvM2XqQoJucnqusLkhdhEmlsh/X9UvY7zl5cpfmA7Fjuagjc7TrOcceutUeYSNvK0Emu5j1QYhdW0rCgpq22gG5LLN7oTJpo3YgXjJGx4j1Qg7Qcelh8xw4hT0NLNGEadz9xmXDRozZj91sdgJHm+Y5QBuTv5hjIT7U47mKF5DsNpox4xwJHkqImnerjRY5FQdajZBqP+BBOVV/738DgSstCUo1OaEhytlNL7UmcB8jXkP6TQgvYSA0QAQclcQydIrvFkFjCs3RH0eqyYf7W9wErB1adH1j9N1CBsRbuOPBldYDhz4co7NRgfV8YvFnrY+0n/aI9n8Puff631XW6rpDjXXht15K8n9DMgYMoZDYM6PQZPU+n4WO501+205nVMvTfUAh2TPuPhv8A5mLGv5P8eTeuVg00xfWgGxYW7gkTpBRW85v1j/6QOP7XH+xjm5Xn/j+fkkZ8RBXTPQdNn1dFjPcCjPJYMvu5nb+m5Q7HGTsdwI/GP0Xz8zrmdRubJbExvT4GzHWR7B/mKxYDmz6Bx3PxO/ixquIIBQAm+ON814e+smRWDKrKEYVNIRdFciZTiAPiasJ0qATY8z0OCkc4zpbdTwZ5b+OWp+lTnYmevbGrCp5D+N8ekdOSbKmv3/8A4k6Y69PJ95oxC6iJqwcTLnfQD07sdyIQ6U/6o7UJDkA7zm8+0K9KO7Exq4MY5ij1KDkylzq52P7mEytiY8Q7iMC4v9QmVVRucqD9Y5Omxn/1Qf1jGLD1XF/qWMAxD+4RA6FTw0MdCRxpP5EMU8Nj/wBYjUKf6rmX0XThMf8AtBLZ05w2P+0wmN5b27QsSnntMWLqgTvjIPyJtx5bhYT1B/rNF3tG9WP6gbyIg8Tx9+Oq+lx55i9Umv4gSXMa0ZYkB3gFa4MlVGtC2lijBqTiPILSJNEEmoSsT3gRlPaBpaN3kEBelvENVMstIGl0xRFSjJqtoQIgCBKKmGaMlx4QujLCnzC5Mn+8KqyDUu7EuhUqhKKsS9pNIuWRAC94QO8lStBkw1coAy9JEvVtUYgal1UnJkI+YwSSVxITQg1dyiblAiWxVRZNRhqCVkyrjQse0y5euw4v7rPxMfUdb/MFQqnngd5vn4+qp+jN1rW5KYvHmafSx9PhOkAACAnUOiDXhZV/Ezdd1PqBVS6veb+l1G/pQfQW+8bW8XgcHEoU3tGE1OXXsQjaQLJchYQIVFyaRK1CXYkEArmQiV3kLQurq5XfcSw0lwiiAYNRgMhqFUCwFDiUVNQll3AXpNSqIjdjKIEqFyAiM0gyaQIUp22gItnUY4oDL0gCAFGJbErltQo8XNNVKKg794ngZcQCLoOxG35hO3AHeOKiIZQH8TXihWTHYC3QiHJxp7QB5M0ZKFkmh8zn9T1Gr2puJvma1IzZTqc2dhMeZyTXaacpC+zv3Mystv8AE9HMKWFJkIqNdgBS8RUqNPQ9W3TuVv2tzOh/NnzOKDRjMeZxtyJnrnfLXPWOwOsaQ9UeSZixlnQso4inZpj6un2ac3UlzQMz5GAFd+8BW3lEWd50kc7dUAWjUx7D5ggX8Cbunw6kBcUsrIcGAuwCLbHvOr0/0vGN8vvbx2gdMLf2igNhU6eNTQ3Ahz66vqAXocIFHHjA/Ex9V9JxsC2JqPgjadSwB3gM1ys/avL5+nyYG9y1KVr/ADPQ9RiGXGVYA+JwM2Io5rtJXXnrTcTV+JrS3oDic/G1ib+nf+nQ5kZ+XnZrWvsFcnwIZ1kDWaH+kf8AMz+vjwj7gz/G8r+dRDehmPaxUPDebfw1ridxudK+BG4+nA4qYcf1JCbfHk/SjNOLrcWUEo9kf28GMZvHU9tXpad2NCV6w+3ELPmLpn92VqXxDV+2JaHkyMiCsfu3MciVBxIeW5hZMgReZVYPqrAY0H/eP95pOFOqwthyXpPccic7ricr407s4P6CdDG2gfJmV+31ssa+kx/y/SJi1atN7/rPP/xXnAGFQacGxXadbJmXpceTI5pCNX695476jnfrOpbK+w4A8CPy+p/ZOuJf2730r6mOs6VkyEeug/8A7DzHdbi9b6bnQfdp1D8jecD6QrJ1WvgBTPQ4svsaz2MxfF8PB1nPySx5RcjY23nR6LrPTzY2vht4nrMaZMYyoKsWR4MwIxVxOkm19nr5Lzzn7fRfp2RCofsx5nbxgEWDYnm/o3/ifpOPIv3LamdTp87psTtO88R49326fp2JaoAtHaKxZw8eRrTbmUWoJXTe44njf47yUcS3uDv+09eAy0bnif48N9ZjA/06pnpnp53VdfiaML1jJ+JhRrAj0b+iwkYsR+qrYbxJzO3LVAqXJiz45F895NMm0uvBlayK0y/cOGMm4+ZYIMGQS58yfbkYfrNOL6p1eP8A9QkfO8y8yqI4kxm8c38Oxh+uvxlxqw+Jtx/Uuly8McbeDPNgA/Bl7j5EY59fBzfT1AfE24YE/BjsbgcV+pnk7I4Yj9YaPlYhNbG/mZscv/z/AOvU5XGWipuu8CtoGBPTwongQzPF35tevnn6zA0BzLKeJRW4QBHeYxSwZLoyVUlQZUBsy2F1KAqWR8wJQEH8TT0XTL1HUBGalqzU6y/R+lPLN+86c/F11Ng4QaFqIE73/R+l+T+sv/pPTV9pP6zf9HRrzwPmXYqeg/6T0w/9M/vJ/wBL6Uf+if3j+jo1566EuwZ6D/pvS/8A2ZY6HpR/6Il/o6NeebcbSk22M9F/JdL/APZWT+T6X/7Kx/8Anq684ytq9pqGON+Z6D+U6b/7Sy/5Tpv/ALKx/wDnprz10JNfxPQ/yvTf/aWT+X6f/wC0v7R/+e/s157VL1ULnffp+nr/AMpP2i/5bpjzhWX+i/s1w1ygww9zrnoOlP8A6dfgwD9N6c8Fh+sz/R0a5ZYSjvOqPpGIi/VaC30hT9ub9xJ/T2OXUo8Tot9IydsimKf6X1K8BW/Bmf6+5+BjFmXVx/8AJ9QvOIzk/Uz1mP8Ap4sGTfltJicdW4Nb9R02E1kcE+BBXqOizGm3/M4J6fIN8gYH5hqmnvU7z4P9XXeP0zoso1KB+hmPOvS9BlX0heT83OeczoNnIiHy6mFmzLz8Vl8016noOuTrEOLKo1Tm9T0uPp+vC5WrC24Mw9D1BxdUh+anX+uIG6Rcv+kzP/HefhfcY8jHJ1en6cLA5F8zoJr0AuKucD6f1f8ALdauTt3neyZ/SzBz7sGbcfBmPn2VJNFfaVXzGHGNmG6ngxZBB2nESt5YqSjINpUVcowqsyiDGCcyoVVBFgwgwdoNS+YJJBkUYlEG5Qa4WqEQ32lHVC1Sah3gUCZCTL1CQHeFCGhSGrk1SCES62glhIHgTSInKANzsO8aWmTrWIx/ma5m1WZlPUubNYxwPPzMCgMzt2XidTJpTESeNM5mJSUevM781WDMTqJi2MblHuIiWO87xBPwDAJ2l3YgGUSWjFTxctVJhrjNwjT0GT+o6tsCIzKFNxCJoZd9zH5QuP8AuLTFnluXwTp0gk8ngQSDcMNqtuw4g4w2RwBzNI0dF0/q5PeaUf5nTVVXgXXbtMuPpctezb5hE5seVVyONJ2oCGb5dPocRK6m7mwJvDBRQH7TNiYaAEO3mOAAG/Mrjam5MvYCUWAEU7yoDPmVFM52NTmyu7LQr95o6k6lH5hKoSvxI3PEcd09PMyji4zEzH2LuT2HeD1pA6j8y8JKOrDkSV1nmN+H6J1/UDhca/8Aca/2mhf4Uznc9RiB/WCOs6jIg99D5lHJ1HPqj/8ArOX/AL/Zn6gM38Ldci6sbYsvwGo/5mDqOi6/pf8A6jDkC+WWx+862Prusw/ayn8ErNmH69lTbMhI72LH+I35J/rN/wBjzWLq8mOtLMlfOofsZ0+l+sCwOoAI/wBScD8idZh9J+pKTlwIrH+/Ht/t/wAzkfVf4fydHiPU9Lk9bCOSOQP+RNT5Jbl8Od+PnqeHU/m1ZQcZsHionI50lmnJ+jZn9U4r2YWAexHibetdiRjXbyZa8nXP1uE4GL9XkyHcAaVm/GCTZmLCrIKWhNKA/wBxuZrl1dp3V4hn6PInJAsTzbYkajxfmeoxGcTqOnbp8rjGAyg7oeCJK68d+MKxIyAAIQPibkw583TZPRHurg95n6fFizLqxFlI5W9xNGT1emwNkXKx7byc+asu9OYEvCVnPyY6addEJx2N/Mxvjsfgzvz5tj7Hyyf182PV/wAFf1Pp+fGf7XB/xO3k6Yg2Jw/4KVk6fqW7agJ6hMgbYzq8znrqRp0cGYFRcDNgDCwIgAopEDokbETwn8bkDr8V8nHX+Z7jpsmtQDyJ4r+Nhf1BGHYV/tM9UnP2sjz3S/S+rzoCmI0TsTtOrj/h7MvTs2V1U1dDebfoOdX6YKze4bVO4qalrsZvjmWa5fLvPWPnBWmI8Sp0PrPSHpOvdf7W9wmETFmN7qtpdCXUmmQVuPmTYybj5ksGFSiOJYP6GQS68iBNP6SWRs3HmEBtsZR3BB5gXW1GbvpWH1Muoiwm8xY1LaQNyZ6Do8A6fCB/cdzOPy9/XkPBIku5NUsTxauKsy5LkBvaXTAciQVW8UH2laiJWdph3kHGxgEmS6FVJhrR0/UPgbUnPG87f0/qnz4SziiDPOgkjYTs/RiT0735nf4Ldw109cvXFST1jR6m3Mr1fmIsyQaf6xvzCLAjdRM0vXtUB3sP9sEpjPkfrFaj5l6zAL0UP97CWMAPDmCHMIOYE/lx/rMn8uv+syeoZXqGBZ6dD/cZX8rj/wBTSHI0E5GgF/Lp5b95YwoO7fvF+o3mT1G8wHhVAreTSngxGtvMrW3mBopfEv21xM2pvMrU3mBptfEolO6iZCzeYJLeZcDc+Pp2HuxqfyJ4z64mPD9QYYgApF0J2PrJdmxquZk80eZy8+PDiwZHY6nA/u3ucevlnNxuTXJZwRFWNUVrLMaG0IToydjanDeJ6Tqv/EfRiefbPMAz0fRtr+lFfief5/GVrl5r7TOx0/UDN9NOMm2Q2Jx/Td8wxKLYmhN3R43wdUcGUUSJr5ZLyT2630/qhXpZTseD4mt/aSDOMFKMR3BnT6bL/MYdDH3rx8zwyt2GapVxeqjLu5pz0eqTUDBFcGWaEqLJuQVUp0KrfaDvGKK/mWKMWTL1UOJQwASFYr1LENWsCPaL03COOhZlF6l6rG8ASniUdoQbtKapFxVwd7hbQqHEhgPxICODDoA8ytIJlEsTH9Q/8sfmbtIqZevX+ifjea59jH1jgYk+TL6TCB0tt/fvFdV72xJHdbnGHp1RdiROueMjTi9Qv9Vu+/MyuN5pc7bzO5noiBEYuK4WHFfu7TTgXU0IV6OlRtzHriAraHlHvUDtGGlXUdoSeWZlvIW8cROQGyOTGPl2tZBR93DGGwmkSjNf0vCCTlYfCiYcoOqeh+ndJWFNu0Rnq5DBdAAftFZ+nLqWfgCdRcFDxKydPrG+4mnHy5/QZFFrd1uJsOYH+2pz/S9DMdJ4P7zfpBFyL1+1FiYJO0KhW0FviVgnIhZSBzA1XjUnmOO0zFufFmRr3HM6waswPgyw1C5M5s38yiLH43kduPTd07Wgmm5i6M2k2LMu0FJJJKoDjBOpbVvK7GbOg+oP0+UYeopseT232PwfmZpm69q6Vz3A2/MlmzK5dcS+Z7B1GL+Q+stjQbLktf8A8T//ACIxcp/mG9T+83AH1BV+q4epzIGQoqk+PbVzd9W6QJWTEPY4sETH28zmvL8vGz7RS6ezRimZemK5cYJNONjNIGmHhsxoTaZ+sX+qT5AMahgdYLVG/SS+ljAyNhy+vi5/uHkTX1OnL9NyuvGnV+K3gYxqFSY8bKmbp+2RCB+ameb5b5vmOXh6gqwZDv48zScaZlOTEKPLL/zOKmQq02dN1Zx5AwM9f+x9KXxn4e0/hNfSx5MZ/v8AdU7r4d7G08z9N6oJlxZseymiR8T1oIIB5B4McdfaMc76pKuybMLEIouRTXMaVB5g+mBuJ0bZkBxt+J5f+NsOVWwdSiasbkgnwfE9kcesHzMnX9EvW9Dm6Vx967HwexmbNXm51K+YYuqbFkDKCpvtPa9D1xfAhdTZE8ZkAx5SjrpdDRBHBE9P9F69epX0nUBkHbvM8XOvLr/I4vXGwH8SdKvUdOOoTlOZ5Se5+raD9Mz6edM8POnft4/jtsVLlSxObokqr5EuTmFVUICSWIRaymFmFxGdNgbqMoA47mS3FavpnT6n9RhsvE6pgYkGJAi8CNG88HydfargVlg7yVvB0G7nPARO8l0ZVX+ZdwB0bfMoILjKJ/EmnadAJXsJRSM00JLBEAQCvG86n0f/AMrJ+Zzdp0/pP2ZB8zr8P/SWN8qSSexlJJJIEkl7SbQKkl7SbQqLC7SlhH7YAS5UkIswDDMA8wJJJcuh5gVJLr5k0mBUFjtD0mAwMANUW7y32iWO81iOD9ZZ831JEQn2izMH1JGx4wHN6pPqnXPh+rZSm5qpz8ufJlPvYn4nnvO9a67kBxxJRMgI8QrnRFBT5nf6d/R+nb+JwVJLjxc3dX1Y9AYk8Th83N6yRrk/6HhTN1Zz5Ptx7zR9XbB/1DDlwnc8zj9B1DYHP+htiJeTNqyCiaXi5m8dXtNdfqFrNfZt5WJziyBhCJ9XpcbjkCLG88tmXHSN+UA1kXhv94AaF0x14Ch5G4kA3llcuufISTJdwu/ElfEus4o5GIqS9rl6ZWneNVV3xLs15haBAKbxotj7aAgqTUMJtK0RsE1ExgO28DRvCo1Lol7yF6kO8orci+lHJ4hagQJQShDCipFDYl6qkOMGQ4/mVU1kTJ1mcEHGps8k+BG5yceJmHM52VlRBvZIsnzOnE/IBm/qa3PEx58rZcln/wDiFkyXZiL2JnokxQ5GiCLMPI0DHu+/E2y14g3phVH5PiaOlWj+kXgOrHH4RRP4hzoSPeSZn6nIWOntNLDmY2FufzDfKOKUGLVizfEPOdgsFRQA7mGmrpcI6jOoJpBuxPYCdZep6vrGOH6Xj9i7HMR/tMn0z6dk67L6CWMK75X/AOJ7fpOnxdPgXHhQKijYCNwnOvLj6B1ze7L1blv/AMjFZfpX1DBunUZDX/cZ7MgRGVAZn7On1jyGDK+PKD1m1bXU65AKgruIzrOixdR1Cow2KmYwrfTm9HOT6X9j+PgxK5fJ8f5htCKc12jygyLqxuD+JmyAs+jsNzN68+FZHL+1B+TM+dggIHYTawFUNpyevyUHA/ELP0yPksgDeESdFTKW0sPM0hgcYMjvPWNfTNpKidACc0IwTWOBRM6GBtSAyNyjkEIixK4lULTJ1QXIFxOSAx7TS7RSouUnV+klrn8vf141zMmF0Y48m97qw4M730XN/PfTsnRZD/VxC0vxOf1fTOMJ0+4DcfEz9F1TdN1eLqcfKmmHkTHfP2nh5/i7nUytIBw9QysCATRmxNu80/Uemx9TjXrOnN4sgux2Mx4NWS1/vXkf8yS/aa8vy83m40o0LqBfT3XBi1V1PE06MmTCyAbkQ5Rhx7NY4M2ogYqe4mQ48nTuFyoQDxNuDaYntqe3is6lczj/ALjBViJs6rFefJ/+R/3mVsRBnrx9Kena+mdacS4gx2sj9J7j6L1y5sJxFrKbj8T5kbxsPAAnR6P6j1PS6MuEgkWGB7iY48XXf5eN+tnt9RDA95dXPm2b+IvqrsDjyemvgbzqdB9V+oZMK5fV1+RU6zrbjHXF5m17dNjIybzz/S/W3LqmSwx7ETtdP1uPKvNHuJbLGJZfTxv8Y/Sv5fqx1uIAY8+zfD//AD/7znfQF0dUzawDW1nme5/iHp16z6J1WMCzoLL+RvPmC6k9wc/pOd8XXq4v34vL2f1HE2boMugblZ4giiZ7D6bkyN9HOoksFOxnkX+9j8zp119prxTn62wMkq5cw2uSqkAMu/MCSxIBfE6PSfTi4D5dl8TPXU5m0Zul6R+pfbZByZ2cOBMKaUFCGoXGoVQAB4kueHv5b0LAhAiCDIZz1VtJW0o8SrMaaICWQL3gb+ZLMooav0hBjUuvEugNjKuIGJFStpdC9pCsqYgFTp/SvteczfzOj9Ju8gM6/F/0V0JUkk9rK7kuVJAK5LlSQIZUvtKgGsJ/tlLLfiAEkkkIuB3hGCIF0JRqSUTAvaQ12lXJAuzKJ8yEwSZAvJuJnbkzQ0zZTSufAmoPEfUCH+o5m/7pmuzJ1LE9RkbyxMBTc5xozaXA4nSXCnUfTgcKg5UNsO5El6xWJbMbm6XInT+q2wi0NZAPmdv6jR+nV8THyd3myRZHDxcQm8wcMNhtOrLsfTT6nRlfErgkRP0bIdbJ2j+oGnOfmeD5Jnbpy0dI2nKPBj2NMR4mPE1MDNea9YI7iczpK7yXcElpNwYY0Wr4kupRlamIqpTTA4JqUa7wRfiQn4g0y1qTaLJlg7QaZtIKuLBl3CaM0IMokEyWO0LojBuTVUlgyGiuxJAVqMstKaX1A/pMG2sTz3U5TuJ3+qJOBq7Cec6jdmno+H01AA2OZTjbaDdSxk3oz0IVRYwglRlDkSEXKG4DSzZiF6jMOHvOlgHsuRzvsJFK7eBOffuPm50OpcY+mb/UZy0PmG+fQsg3szX9L6LJ1vUoiD8nwJnXG2bIqICSdgBPc/R/py9B0oBA9VhbH/iG81p6TpcfQ9MuLEn5+T5msChUAHi4dzLpEJin4hkxbNsZlWRmvqlHJqF1mBc+Eowu4nFt1L3zNTGxIrxmf1/pXV6sbH073XtOviypn/qobDKDJ9c6cZMJatxMH0RgPUw37gLqbl1w+Tn8tmY6LM4nVNrb8m51PqGYBQg5M4uXKC5rtNOPE8s7i8hjQ1AL8y8SWbMiocmYBe5h19Oxhx/+AyH/AFLf7QOiyWSvia9Gnoyg7LUwdCD6x/Ehxdrp2KisjUJHaZc2SHRbZLlAkRSEsajZivH/ACev/wCpi52WZOsbGGGRRpJO4HeOIJExdUjeol/bcR5+J5dv6B1Ht6npMhvGV1j4mQZ9PWhsfNG4z6EqZ8nVYG9uZh7T8RZwnpuoJYV2YTHP/fUd/nniWtiddkI+yNXN1D8ALAxhaBEch8TTw6R1fqUoc33j+kYMgHcTUuPHkx1lUMP9plRBizFRwDtJZ5aeX6rIcfXZ18ZG/wB4eN1yDcSvqaV9Q6iv9ZMQhoz1c19Hn1GnPiJUFd/MHp7plPiEuQiMRNYLJzUv1n4dZ3b1NUFPmdv+Gn/8RkxHcEXOIAe+06X0F9H1JfwZxvjy9/ySXivUZOmx5BRWjyCOxmjCvrWOM6Dcj+8eZSZFaO6VAOrVh4Int68x8Xi5WbrPqS9J0+RMx9xQ0PM8DlxKrWLU+RPZ/wAX4VCdO9b6iJ5TItieXr2+t8HE+mtn0vr3xhkye8FdiJxMrXkY1W52nZ+kdIzZvVYVjX/M5n1FPS67KtbXcsts/wAeb5ueeevHtm2lgSCjC03DigsS7B+JQBHzNHTdOeoyAAbdzJbIp/07pPUfW49o/wAzs8bVtBxY1x4wqigIYFbzw99XuriqEEgBoREGr7zniLPEoC5enaTTUmCVKqEN9oJsGMRdSbXBFgmT5gVq32jBTCmlaRd3IPzNNLK9xK93iFe3Mqu9yqigmdD6Sfdk/E52437TofSb9R/xOnxf9RHRMqWZU9rK5BJIIEkkklFiVLEqAxJb8CRZMnaAEqSSEWeIPYwjxA7QLEqTtKuQSQySjAswTLMowAMxde3p9Lmbwpm0zD9UQ5OgyqpokVFuRXgXN3BBqMfGyZCjbERbDSamI0MG47DkyYTaMR+JnWNBls0Nx+7KpO5Jna+pJp6AH4E4mI/1V/M7X1PJfQhfgTz/AC/9ctcuHj2JhMfmCO9SaCxuellu+mPo6gUeZ0es5DThpqxsGB3naxls/R6jv2nl+fnzqxWMzoE3iRv0nLxN2nT6X+rgZborvPPWr6DrEvWG5ESV1GEpINVGMDsS9hANd5LWvmMBWe0oObg3XeS/mTAR3hCgIoMPMInaXARbfiWK3uLL0OJRJIjAZ5+Je0SHrmWWvvGIbV7ywNrirIG0r1DVGMNNP4kihk3qBlzDGpJiS3wquryjHiYXuRU4Ja3o95r6jOchLMf0mFtn+Z7Pj5+sa9JkUKa5JiSpE0Nub+IBIM6ABYowzZAPEnaEd1EomI0xnQwOBiNmc4Ix4mgNoxEXvIn1D1WXXtM6rbQ2GphPQ/w/9D9Vh1PUr/TG6qe8NHfw19LIb+bzJQ/sB/3npgvmRVCgAChLuZrciUIBapbGIy5KkaGWgFplPUjVVyzm2uZ1VI19Rk+AIbOALJmXA9vkbyZeV/coPEgR9RYt07E7LX7zzP0vKV+pagdqN/idP659QC4/Qxm3bx2nGwkdPjY/+o+36TfMcfkv4P63OcmRt9zMunb8yrJNmETwJtjmDXZDN307EPUUmYyNws19NmCOB4iHd8Ow6H0jOdiHpZsinkTqYnXNgsczj9W+nrmqSs/HfJ7vYmfIO8ovJZyOFX9ZHbq55puBPbq8xwSREIAA4jQnzMvk/J39urS9EDLhXJjKn9DNQVfMn9PzIxK5OF8mDMMiHTmwmx8ieh6pU+o9CnW4ByKceDOblwYMjhtTKw7iRGbpQzdJ1Dox5F7NHU2yx6p8s65+vRnTEp/TfauCZtUqm5nOw/U69+bEmbGDTowAI+QROp1HTYT0ydV0bXicWPj4MW5fLl18Nz7RBlbIQFFDzBz6enZGY+xzVn+0ydLm9RCKAdeRM/1gZm+n5DR9hDfpLjnzNuOV1+EHrMtmiTe/eZv5Y8jeaumyr1+AYXYDKv2Of9j8RAZ0ZkfZlNET0cdSzHu4vjA+i3iMw3jb4kGQiXrudG2r0lzDY00b9HU4fqiDJtvW8xLkI4mnqchydNi6hfuB0tXmcvkj1fD8m/8AmvXNg/uQ1DxvlUHTs44JiukyN/J4iN6UXGnMdNhbno56+3Ovn9T69WQn6yf+p/SNais2BrZZ5Ii/zPWfzGLD1pV7vqMZAA7kTz3oX9UOFeA/+OZ5er5fU/j95zldF9PSdHiHG1meU6vN6/UPk/1GdL+IPqLtnbpsRpV2Y+ZxBrua3xjxZtvRmkS9NcGCGYci4aMG4/aFHjUuwUDcztdJhGDHprc8xH0/pdC+q43PE3VZnl+XvfERd7bS7rvKK1IRtOC7RFwZV7QSABLBBWo8mrLXUhBP4ggbw9W0GhFg1CFkwGPeQNRG8hpj1dQL8yy4/WCTFXYut6ggkQgCfiQUfzCagNyBpZqUKhdEFsczb9KJ9dh2qYLozd9KP9dvxOnx/wDUNdSSSSe5lJJJIEkkkgWJUISpQxOJWTmEnEHJzIAkElSSotuIPaE0EyKrtKhGVV8QiCoJ5haSN6g94EMHtLMqABmXrv8A6fbuZrYTF9QNY1Ex8n/NWPG/Uk09W3zvMBHunoPrPTerhGRB7lnBAs8TPx3eWkEK4MgmwYYgg+I1+ry5VCMbEQTKBoyWS+zThvGAmJRqjNc0LY7RvRfUMnTPXKHkTPka9hBA2Mz1zLMo6jMVyHKu+JzYPj4m/ouoAygE7NtOV0XVD0H6fImpSNviXgyFWo2CDPL3xY1K77Y9DECDRviN6fKnU9JuPeo5i9xtOUqWBbiq2gHGQb7Rt1LU3tLrLOUuVpYN8TUCKIqUPEKznH3HMrcczQBvKbGLuXYYQeLEl77xxXaCEs7iPAGlqWFB7Q/SEo464MACQNpW3eWVI+Zk6zP6aaQaaWc7cJ5OyZ8andhtOb1fUhjV7HgTIW9XJe9CLyhibHaejn45GvS8zFmoHYeIWHEWYk2YHTLrb4E343VROiWseTE6g+3bzM9kczvdN9JzdduP6eP/AFN/xNy/wv0q0cufIx8AACFkteVUFtl3+IwY2B9wKj5nu+lwdN0qjHgxKgHcDcwur6bD1OMrkRW/STY19Hh/UAWLZtQmj6p0LdJ1JWj6Z3UxGBDkyrjUWWNCEdb+Hvpn87m9TKP6KHjyZ7VFCqABQHaZfpnSL0vSJiUVQ3/M2cRWpElGQmAWmW1NMHWMQprmasjzFnbVq+JKRzTlIJ33EcM2pLuIYAMTE5MyYgSTQ8Tm23Jk0Y9+eZzPqP1IoNGH3P8A7TJ1HX5MlqmyzCwLczpOf249fJPwhaiWZtWQ8kwLvfmGqCWV5qdHDQItmTbWIajeCFOqRuejyp92nmK96GzNeD3oDUPLgDofMsc+uvOC6DqnRrPEn1QV1K5l+11iumY420sJt+oIG6AN3U7QnNysItlu4zHkXENrJPJi+mI0hTH6MfczFT574xP5puymT+ZyHhYQXH5hD0vMjx+P0X6uY/EusrcmPXR2qN0OR7SIZ1l9DIfMFumeu/7zQ2PN/qi2x5j/AHGF1hCN0+en+19jOr9P6vJ0X0/Phz430vviBH+Zys+HIuX+qxIPDeJ2vpjL9Q6M9Ll26jAPaT/csz36mvZ8fnm4wrk6iy+MgXHr13W4xuob8GFjAxOyVdbxy5E4YTTx3r/CP5jF1SsMmBUygWGCgNcydVXUYF6pfuHtyf8ABnQzomNf5jGNxz+JgyZB62dQmgHGdQ7HwZebnTp8d87GQGHViJD1GI4PeerXrEJ0fpqjPq6duGIb9jMGxmv6W/p/UMPy1TPc2Nc3Lr1XTI2A6atTNfp6TqXcHkQPVP8ApjkNrO/qPL7rnZgo64WBYQ18Tk5z/LdR1nWk8ClHzU1582n6pls7KlTh/XeqtUwIdydb/wDE8c8217uv/PMn7cjI7u7O25JsygSO0HfzCXV23m3Ma5BdEVNXQ9Kz9UMjL/TA/eZVGtlBFWZ6PHSoFqqE4/L1kyC77CHZ8ShQ3uRmvieTFxNRMLVABEq6PMiDu5RPuFCDZA2k1nxvAMmWK0nzALHuN5FPcx5BabG8rSCL7iFt5lGxHlcLC781JpYmHsd4SjfaExTPXaUGF3AI1G7hHn4hfAiaO3BgNC0/tLIBiJihQE2/SiP5k/iYRtc2/Slrqb8idPj/AOoOxKk7yGe5EkkkgWNxKkBl94FjmSQfdLreUGnEF/ujMY2gOPcZAEkupAJUUZR5hESu8KB9gYfREZLoURyZWkudI7zR0mD0A1sDc5dS/afpPymdgcVVMk19URpEyzotCZUsyoQJnP8AqLU6rXadGczrmX+Y+QJx+b/lY5/Ve/Awrep5hlvLttvPTdYchxn0QC3zPNZVcZiCKa95z+FoGQachEG4zqk0ON9yIkGegFLoDmVqAlc8wC1bSK0oGVW8BwIUXBVtVygNoVVKCxucbal5h5OpYsDUWYDSWb4HZ+ndd6WQG9jzOzkogOm6tPGY8hU1N+D6vmw4/S5X5nm6+G/hd16EV3lkgRHTZRnwrk7mOCicbsuMrDXKreFVSjfaDyvYSUbldt5Nz8yGqA90INXIlAgGW1dpYvlRO8kglqQYTVAAg3PPdUzPmf54no2WxZ2E4fUoFysRxdidvjb5DiKZFRDS6Rv8zA9h3Q7HiOyoNQKPue0b0/Q5urYDHjLeT2H6ztFxjxYiGA5vsJ6P6X9KRQM3UjflUP8AzGdJ9MwdAutz6mbyeB+JM3VkXRi9Nc8uwuVQNot2LnSDU53R5MmZ/wDtHJnXwrjFEbnyZnW8ZsXT9T6hsCvNzUnTvfuIjGciUubeo2KRn+mYupGnNjDjsT2iej/h7o+lynL7mbtZ4nSDSapdTNKy5T0nustj73yI8ZAwBB2MTnAfEyngiYuizkdMFJ3UlY0x0GyRL5ZnfNM2XqK2HMzqnZs9d5j6nqBjxGzuYrJmCAu5nK6nO2Zyx47CJNY66nJmbrDRCbmYnZnNsbhXJVzc5kcOvktLZb4lBbjaoQV+6acyiumVk4Fd4160xS+5hDfM0WNdhGDHq2/eHjTUdu0ZiW1+ZG7chuJFChR2jwnaLxijHr5mnnrPl6bUbHMDqnYdIMbH+6bqGmcXq85ydUy8KvtENceaLGygktxGBMDm9bD9YnClgqeIZwDtMVn5r5w4dMh4cGX/ACQ/0/tEDGy8GGuXIneR5/P4o/5WjszL+sNUzJ9uU/rKXrHHO8YOsQ/cq/tIzfsJM2Zdmoj4jRnvkRY6jAeV/wAwhl6Y9j+8M5/gc7LkxMCLhfQDr+o4CGCtpZfztxC19Ow5Iik6bCp9mcrvqG24P5izZjr8Pc4vlszYsnT9SxdST3EYh6fKBftPg7QcnX9SuL+q+DqFH9zL7h/tH9Bl6brienbGuLORqRlJ0v8AvxJuTyX4p1d5q26RXwPjDUGUjeea63B1PRjIc+MqXIVSNwQPmeiV26fP6L/aTQ+DF/WsuI/TcqEgk1Q+ZuJ8dy48iXYyhkcRhWhK0zo9wsfVEVc6n0rIMvXYTzTAzlDGDPX/AML/AEnFiwL1jNqd70j/AEzfO3wz1cd5cyuPmGLG97Rb4rHtETlzHp+ndn4Anbq5NceJ9upHm/rfUFOoyuh5apwHZsjlnYkmb/qeQsoJ3LNc588vPp7vnmdYsCWF35lS1IuacTEDX9073TMX6dC3NTgg7zsfTMwbEUPI4nD55/52Ea9IlEHtHKFhsqkTxqzAECQ34j9MAijGhe4G4ggnVH1YPiVpFRqFl9UGz5jgv6QQoDS7ABvi4Y45kK2wl6JdgFXrmTWascSihv4lMnYGNAi/0hKa7yrFc1UrSPMi4aGB4lHfe4ohv7TQk1b7GUHfurmbfpb31YX4MwXW/M1/S7/nFPHM38f/AFEd6SVck9yLklXJAuWDRlKd5XeAyxqjFx2YpBbzSNoUa4ttol1IY7TVjO0ZoDciDHP0E9oQwOe03aQO0EtUaYQvTCt+YDdMQ1LvNOreTvBhK9OF3PMir6d944mzBqRWPPkD1URG5105DFGVlRlSzKhAzkdWwPUsTOwe84mcschNd5w+e+GoEhdOoTzHW5NPVvXmekckoRdfieZ61Tj6lwdz5M5/DfKl9Urswcigw2meqmjLkzMih/t7RE9Igl8ywPMK/iBQEvmTmXYEIIS+8qXcqrgNLJlGEIOxhE2PmU3MJRvIr0P8O5EzYcmFjTLuJ0d9VCed+l5fR6tdPJ2noaIbVPH8vOdBjGhBB8QCbMuyficwR3Mr7TUhapW7GMRekEyFfnaFoPbmH6LadT2Fj61qaWqk7DeN9I41sAE+LgN1fTIun3AzHlYZT/SyPOk5k9tzn9mZ+qzj2lQF+JiydJm60gY9vM0riKgaiWJ8zo9Ppw4h57zpzf0vv0T0/wBE6TEinModhNb5Ew49GNQijgAVEZOo+Zky577zdrUidRmJJ3k6ToM3XP7RSDljxMrvZnT+mdf1CYwmPHrUeJI02jo2wgY0HtHiNTGyLvzGplYrqyDST2kxjFmbRkrUeDFm+U++eCmcDZiLiF1nMABt5g5ej6jB9UVMIBVhZJ4nVXDpouBq+JZGtI3UVIWqMyATHmyabj0gep6gIhJM5vS5tWEvwGJIifqXUhl9PVRbk+BMTfUMaqMeHcDaZ81LZPbpZM3zMr9Qq97Mxeu78t+kotNTj9uXXy/oeXI2Q2f2imEu4XIm3C3fZJEHiMYVFshMoKwRAJANxZVgdoO4MLIvMxEmNWsbS0TW1mbURVGo7ATLp6hYyaPYosmOGM4wLicCF8rZCNjxNyUyU03HLq/gGM2ahayj6WgtiOPf9o51GXCGHIlYD1TFMepZ55mLZiTzc7b5P6elu044TVlJ7XMunDbi4B+IdwMV7ARoxmYrn8/tQIl3faGuMQwokeXSdN9pPT8iP9smpB3g2lDCPEMYBKbqcK8sIl/qWNftBMY1OO+vUaR04hjplnMf6llb7FA/M0/S8jdTnIz5aoWBwDLjrP4vyU/L09IdLRHQ+uuXA2NWLY8g3A7TuYukx5BYph8bibOn6NE+wADwBU9E+DZ7Y5t4rJ9QxZOs6r+gtCwSx2qD9W+kY26JsiuBkX3E+dp2MeEK9kCjF/VembJ0ORcXJWhUdfFOOfDr8fnvXz9hR+INeI1gVYqwojzAK95l3Ws9j/DGQP8AT2W90eeNXY/E9N/CubQ2Ze1AzfHtjv09IuWtiJxf4g6vUV6dD8tOt1eVMOBsp4AueO6h2zZjlY2WNyfL1t+rv/E+Lb96xfUHt0XwJkBjOqfVnY/pFTB8t3uilwRChzFwZu6DJpyjfY7TBHYGpgZOpswehJ25lo++5uKVteNT5EaiUs+fYCLEbgywbHzKK7bylq6hRXBJYQiYBBaMBajUEsODzL4ggi95MTV6gJAfmVY3ljTLiJZ7wr2upUjUBCkG7lDUbEYWFcyKoG8oCiOag3vvHhQ3PEEoN9xUBY+Jo6DJo6pGJod4lQQaAkF2b5mpcumu6erQN92xhL1iNwZwyQavapLYfbsJ3/v/AMMd4dSphDqEPecD1n23IEs5WArWZf7oPRLkQnZhCJBN6p5v1sy7q1wz1WYIabeX+6D0mEjVd7Qx1CnJp8TzGLruoxrsbFzVh68fzAYtQqa5+SWl/wAel1jttGLlnJw9QeoJ0H8xHVda2N8aXpDGrnTdHoBlB5iepyqhG/MxHIqYGKZdTAXRnIy/Vjlo1wZm9SXya9EuUcx2oabnnE+qqNq2hP8AWG0aVH6zN75V2/VFxwYVPLr9UyLytiPP1lgtaTJ/ZyOn1B1ZDUTMH/Vkv7TDH1XDYsGa/s5/aY11JUzN9T6fQSDuO0Sn1bGbtSJf7Of2mNeU6cbHwJ5185a/zOn1X1LG2FlQEkicTTPP81nV8NTwb6hJFGcn6utZFyqPgzeUY8GJz9K2XGVYmc+PF0cfN1DZVAI4irudM/SvZ928D/pp7cz0TvmDBdSXNw+msD5gHoMitxYmvvEZblAzYOhy81+kE9Bl11W0faKzq1wxvGv0bp8yJ0+Q1SmX7RCj7eYJPia8vSZGxggb95MfSt7dS7CZ+8FdJ0yupOQXJj6XVmYUdI7iW2TLq040IAjOkyZTlKk1OdvXtrwX0+Mr1QOL3BDvPTqrHErlTpYTzmTC+DI3Nt3E24PqeXF0yJqL4+99pOssHTC+8GEwozGnX4cijSdz2m1EyZFBRdvmcsFXfaHjw92YLfmW7LgFtjJ+Zm6jq+nyjcMD8TU5anP7a3/pr/SyKT8zHk6vql22I+DMukar1sF+TNSeiANLD83FuLepFe/KBrCi/iORUQUBUlrQoiVV/ExdY3UIAa/2i3z7VLyGgZicm52kyO0mQWTOfMSchMZi6bJnakUmdbo/pKYqfNu3jtNYW453SdDl6n3H2p5nb6bBi6VNK2fJMdsi9gBEvkBUy+mfYnyg8TKeoIygg+65ly9Rpci6MT07Mcuo7yWrI9NiytlIyudwKkfqLvecwdWEx+5qmLL9QJJ0byfZuR2ny+wtc4v1Lr1wYizHfsPMA9blGFmyHSgnmus6p+rzFm47CJNTq4HN1GTPkOR257RmDiZjtG4Wpp1efq62qdoUBNxGDcSuawYSmBpNyUYDG4gXe0gBlkQBcACZzuTUdlah8xeMbyVvifkfTobN8TXjxjIoLceIpBQmnFsgEQ6vgZxgHYUJeigYV3CAs1NuCkG2lhYhLjOMmt1MFsgU1IOoWBzvqF42I7GYsU1/U8quCRMXT2Wma78ej1y+mCasyHq37IP3gZfav6xQDtwJHafDx35p/wDNZfKiCeqyNw/7CAuAnkxq4B+Yx0n8fj9F+q55yH95NJbux/SaBjqFp+JXbn4eZ+GYYAeWaEOmUcV+s0BfE09N0vrWGf0+wscmG/rzJtc70nHAQywrryqTXl6fNiJ4YA0Yr1V4dSsizmNf0/6nl6FWCqjKx3DT1PRZ/wCb6VcyoATyLnizixvupr8T0n0DqsQwjpSx17kGp0+PqzqSenl/lfFLzes8uuHHDAgxyMuRCOexiGNHS4seYOg4vdjOpe4nqs18qXHm/wCJvp4w5RnQUGNN/wAGcAeJ7D+IWGX6a5PIr/eePM8mZbHr9yVK3nof4UAbqMyn/R/zPPidH6Z1h6P1XX7mXSJd+vknH3v1dT6z1od/5ZT7VPu/M5GZ1TGzeI3/AMxdR3J3MY30nL1X0rLnxk6kNhf9QHMx/r6OT4vjyPPk2bPMglSCafPGIQgiEIQQ4hod4AhLzA7v09g+AeRNZ8A1Ob9KbZwe283kTxfJM6NEB7al6R+DB7bSmB2N7znpoyld5KowUcnYwro2YTQlTq2lhDV3JfuvzLur8QaD0jdymDdowvVGCSQ19pQAJHMsOTvUhYEy9QXiZCQtn4h6t9NbCVqI2kb3dpsG3lfEEZAQABBYmwFG0sew8cworF3e8MKG3sAxa8Si29QCcaWq7lbhviS7O43+ZLowLupAge7lbXZkLEKCIFBaOxhNdiUrHYiQm23gNAsVUWyKCbEiuR3hFgy6X58iBOny5MLk4iRJnzZc6BMhujdiUPYPabhLTXfMv2s/K4tOoz+icWs1x8xIRgKh6t6B3l1fezF6t9mFgNq+IwkgiQrSyAeTMmLDnxL1ngwJdEG2lTyLSKsSgATuIGprNCQsdW8mi6tpAPniWprgbweedjKiyVA4lBFMvauahBQPmNXyHQFHEArd1GMvzJQ38xqBRLG8npgklRCUAbXcvVWwl1SqN8byFY2ztBuTQvTZ2EhxE9qjlA1cSA3fmNMZjiA2YQgiKCajzj3vvIy322jQilY/EmhQKjQlC+0hQ9hcaEHCoN6buCMKq2pEmnj2kQ8eJ34XbzLLRmdVyUCm4lYOkAtVX29yZ006dEtiys3iZ83WZcdr6S18TWVucW+wYOl6Lpm1Bl9Tz4hZszrvjzA/Bmf1P5gn+iPzLTpwput5b03s5QZ+pewSK8xWfpcmUffX4mqq/EvXXEz9nO9WsC9DsVdyZG+nE7hyAPmbtPeWtk0do+9ZYR0zirdto/p2yjJ7jazQ/t25lDEWW15PaWdWrJ5KdvcfmM6TpDna2Htmvp+iWg2QWZtUBF2AAnbHa39BxoMKgIAo+JTZrav8ynyg3cwZepAbYxrLR1mb00+6cnrfqHpqCG37TP8AUuuBOhDfkzB06N1GXU/2rubk/wBq+lZusy5Movk9prOXNhxg9pg6dxk+oKzfaWnS6xtaMqfYm1+TJ17SdWM56t3+4mpr6XLjJ9xofMU2PDi6cE1rqcvJkZ2O9DxEmtf2Oj9X61MlYcJtRyR3nJUQ3ANaZVe0zpJkYt3yoiRTRlo44YbRnoht0b9JpzrR07g7Ga1QTnAFORU0Y+oqGLGzRL0TOOpEYmXWaHMIbpAisuRUEDI2UHiIYMeYWTVG3NnmGgCDyYKihcEsQZl0tyNSnux/SaUcHic1cxB34jcecahU053y6O5WwIsdQceQahULpswIqN6rErpY5lcxHRnx2p3nM6kshKiEmVsDQuprOmtfu7w1HNyMX2PEPGBjQHzAymiBDcGl8ATLvyY32LtcgP4lG9qW9pY9T/Qv7w9fHXMgwRDEWC45xWPgwgyE19p8HaV256lMAhVBoj5hA3DrDek9I9QozHSvm63m/qiMmcM6kODwOCex/XacxlDDedPEvVY+ixNjdc6Abrpsj4nPuyWWuXfNtbPbmFZEVNW2sAbfrOT1eDAcRdG3BogDY/ibFzr1KdldDqIPeD1GDCehOUMwIbYBTVmcvin03WedlyuMcek2DO39A6ZgzdSRsuy/mc7DgOfOmJeWNT1uDCmDGuNBSoKnp55+3X1Y/k/J/Xz4/I0yLnWjswi2LY224isytjfWsfjdc6b/AHT3Piub9c6bJ1PShunUsB96DmePaw2899vif4nlf4kXEv1HVjABZQWA8zzfJJzf/r1fH1euc/TlCGSRVQV3j3x2q14nOvR8HNvWn9IXZdPNmp7TpMIwdMmIdhvPMfQcBydUuobJ7p6sTNen5evw8R/Ev07+S671Ma1ize4fB7icae+/iHo/5z6VlAFvj96/pPBTUePqZViGIsQxKwJeYYG8AciMHMo6X0r/AM1h8TqVVTl/SxeRvgTqizPF83/RiytCCR35lljdHeQnawP0nIwIBBkK6iQJYJq6qQNBigCFk3IrvGCzY7QTQa5UxSrf3SyPb8S13Y71IDyDvC4Q1ngRlWB2lgd+BCZSeITChXbcS9db1FgVQuC3cSB+rUt7bQWcbAiohNVHxLs8GDTvaBtAaquVqo15l0pB3lNTWpArmGAODvFaQJYDKxPMGjrfaWFF87wBdfMvUP8ATAMhe3aUQNO0AMgBuzL1DYCBdKfzL08CUdIr5kHYQoit/Eta/EEEg3chHu5jVWFBBoWRBBXUCdpeoqedoGiyd400xnF0OJRbxB0kQ1HtN1cLtV2u5asGsGCV+ZWgg3cammAhfzJpB37wLLEe3iS2B4MBgWj8QaBaCMhvwJWqt+Y08He3gwW9q2N4ktbXxLD9jB4EWNi94d9xARxI5HKwIHsyyRdwBuZRWuJAwtUWNTGyu0JU7kwshuih3hEUkjxC3bkVUW245oyKz3tvBhhLagalljvUpFyMaURyYcatT5RfcCam1fraSNR3AmjGmlbdwv5l5cpxD+gFYTI/1AvaZcX+Jr6tzjPbYVVF1JpyNM2X6hS6MmEj8TIcbMxKMyD8xoQad/cfmPtIuyEt/U3xM635h48ZI97kwyNvEgDaZi9Vi9020VaAqXa3tFoxKkGVW+8JowQzSzjHMWRR2l2y17toNFuaB2EhHzcpAztpG814emVPu3PiXnm1fYcXTh1Fivma0xJjHtErVpHiB6pJnecyNSHeoBtAy50CmzMeTPRIuZ8hZ1PuoResX0nU9aMYNtU42fq3fZNrm1/p65Wt8rH8RuLpsOAWqWw7nczP3kT7RyG6XIuL1cgoXwYebL6PShE+/KK/AnS+oZE/lG1VU5n03pz1WY5cn2JsJqXZtTdVm6Rkw42xAkp9xHmNydQr9Iqjbfibuozpiw6VqhMGLpznZne1A4qSXZ5Cc+Q+iBRs9zMoXzNvWCnVSxahyZk2nTn0BuhQhf2QdroRlbVNIvHobZgI4Y8I+PwZlKkHaMWm2Y0ZWK16VVLBJEX6eLJ9poxQL4uNxKZg3uT2sO0Jg3wFeG/eBpyqbXf8RqdVa04v8yF8DcFlPxB5WnU5gKZSYxM6/wBw3iQq8jNf6R+MoVpyGhZ6MUI7eBGHpQw9tGKGJG4Yqe1S9OfHutOPiSJ0F+hYKTpP6TJk6d03Wb068oacFT8zSmfBnFOB+RKz5cbF1LYmGqxOz03VL1GGifcIGf6djyr7NyeJy3w5+ifULoSnitnVjuIrBk5UwxmXqcVjZ+4mLVpeDlM4tz+Y+rQGJdgeeTH4qZAPEy7wQGwjFWWqxgEjagsI41YUwBEsCEJVZ2wMm+Jtv9J4lBgx0sNL+DNcHJiXIKYQ68fLeSLI5/eP6fqH6fIHxn8g8GZ21YTWT3J2bx+YX27jcSWTqZXq56nUbuo673Lm6cacx2yWL2isvX5upTTkIodgKiNiLEo1zJzxOZkX6zddT6Dj19dqP9ikz0DqQbnI/hzHSZcp2BpRO2R2M9HwT3Xyv5vW94Syh0+Zidzhf2zeV0kntE58QYXPS8LP1nUkfT3zKLdB/wDpnjOqyNkya3YljyTPYAnE9MLU7EHuJ53+IehToXTLhJOLJdA9jPN8vOXXr+HuXi8/lgxL3M0Kb2iOkfXiruDNWFbacn0vi5nPPh3foSBMbueWNTtA7Tl9EPTxKngTpYjYmXDu7RkBlKngip826zEcHV5sX+hyP8z6TPC/xLh9L6zm22enH7TXLl25QhiAIQmnMYjIsRgEqOr9H+5/xOrpC8Tk/SDTP+J1C/aeL5f+jRbcyqve9pQcVvLQ3ZOwE5GoQSAJWgeN5Dk58SI+1waIfAlla5EBchVrML1LuF0JVRvUFRbXUYWBO+0EkEkLtJ5FgbcQrraADtzC5W7jyjKQRfiABxfMdahaJ3+It3AFDeaFsNA8wBiZjLV9VbbwlyENCeAAHuODCYEVQG8Mkm+5gEVVbG5cPAaYtVbQrP6Sxk0HzIW5I2kxPCHffkQsTDSykcihBG63xIPbVd5RHSh/xKB7g7QibNHc9pWit/MggA5JlE2auhKobjmWum95PIoDc8mEV+dpYIW97lOTW24hVFTp2P6yK+kUZer28wCN4DFy3J+IC+0EwlO0IjHfeQk1d3LI78wVNgwq1ycjvC1bjfeAEBYkGWRTAQaLUp7bwgQRxAC6TdSwRVEQup7RyL/EohTBN3K31cQaJEs3DVfcTcAMdQ22hA7m+JDUKHVzKquZQ52jvSzPVJYly1fZZJ4lBHF1vNHp48Z/rsV/EI5FC/8AhXS/Jmpxfy1OaVjwF93OgeTH4cHTqb9Wz8zJk67KntzIGB8TM6tl3xhkB7Tf1kakkdXN1GTGCMKoy96nOyOM7V6TK3xIuJkUE5CTGDYE3M3ovcnotMDA7u1HtcP0wrXd/mESR3l67Sq/WZvVY+1qWBt3kABHNGCdpYJ8TLOrVLPuapYFbXB0877y1IJo7GUQmuJL24lhBe7Rq9M2UULrzLJq4zlD/ad5px9P6g92wmrF0a4lttzG2o2qdeeM81qcloi4xSjiDkcA/MJnABmTJkFmdGh5Mt95kfqGOTSsW7OxscQsdDkbzHXeJavQTZJswgvt5kJAgmgvxONu+3O7UA3oGKz9Riw/e4vxJkyLjQsTMePGpJzZaLc7zXPP5qzlm6o5Opxs9VjXgeZrwqvS9GoO1iz8mMAZ0KImzcs0o9Mq0+Zy5Xi+BN74xpnK6/6uYaU7L5lHNlXDsuhTuSeTJkzB8pY7gClEXnznMwHAmpKpDan57wHUKK7x+gn7eRLTAAdWQ7eJ1jF9s+LCT7iJbaRkN8VGdR1A4XaZASzSo0esniCciHtBCVyN4em/gSt8/FeleqwFAXANneqjQtdoQHkQ7z4J+WYo0oo016FlgKIa/pjIEYGMRWHu32mkAeJYW+0i/wBMZsZzlqo7mOOXPhbccRwQ+IQxwl/jSkjq0yDTlQH8wWwKfdhciOfCpG4sRf8ALtjN42tfBlcOv4/XPpMXX58Hsc2Oxna6bJi6/px6iizzPO9SDqUkTV0mZsHUBQfaQDDhYd1n03J0uT1en9y8kDkTH1ADVkXhuR4M7mTqf6JyDxOXlKZFLJsW5HzCRjRb3M1YfbQ7wFX2N8CoakLkX9pHflpUQwJajaGBI2oCXxLqXUooS5KlwBZQwozHkDdMbG+Lx/pm2C62KO8Nc9Xm7GcEEakNgy7BG0zZA3SPqUXiPI8TofTca9Z1OMLupNn8Rvh6+fklmvR/Tun9L6fjXhiNR/WaseT+1paOAdJ47Ssid56vj5+vMj4ny9/bu0bjgdoIFqVMpMg1aTDHM2xHP698fT4Wy5OB2HeeQ+sdbk6xUZ9lU0qjtO19fynJnGIH2qLI+Z5rrTQVP1nk66vXW19Lj4px8e/kHRZNOcL2badrpV9+/YzzyGnB8Gek6cUoPneZrpx3nGOr073U6eA2BOJhajOt0r8SObXPK/xjhrN0+YD7lKn9J6vmcP8AizFr+lh/9Dg/8Sz2z16eMliVLE24jEaO0UI1eIR0/pQ3Y8zoFrbx8zD9KHtadKgeank+X/oAo3F/vGMVK6QN5QWmomhINrI795yUutqMgdbI7CCx3qT0jtW1wmCJ3+JRyLv/AIlEGiJVHbbeAaMpBHiQMpbmopgRwtSgrHkVIh/cjmDqYAjtANir2kAcElWlBr1anIBkUML2NSZc+H1RqxqVbuNonQOByDLbFjOKid/E6faOn2hztgxgOMYOP88QdXT6RkQFlHIuJCAJpO4I7yvQCLSneu0uw2NajDkBdHb8QfSXL/5WWz4MxphyJk1q1eRC0Or60NHuBH/kzmn/AMvqc6ci6vEI4HNqWUHxcx5TmZg6qwcf5hDO+UAOGDL3Ev1h9eWk9PlAArn5laMoIBQwB1LuvpspHhpadawX0st32Ik+sPrBMjCrBBMtAV+8GvmTH1j6jjcWOxlr1zJk9N1Dp5Mn1ifQsjc6Wk2riNfqguTdVZD8cSsufEqWiKR3EfQ+pQHPaSyboXHpk6fJj1IoLDcqTGYs/SZB9mlvF7R9D6ViRTdVcMKwUzSr4HbSE014MNx060HsA97j6L9WL/MuyV22mtl6bGt6S6ebhpi6Y4yyAt8EyfSp9Kw/2izKUHfwZvXF0mUirUjtchx9Or+m4K+DfMfSr9GIBgN5QYEjY3NuU4MJGtAV7MDLGTCE1YQp+DH0X6Mh2kC3NSdXgyE6lVW81Fv1/oNTqGT/AFAS/Q+gPQyEAhCR5ljo3Lfcq/mLy9c1a8GQEf6TM+T6gcv92lxL9IfSOgek0+5nFfEAfy++l7bwZy16nqS2wLfiFlw5chB06T5BlzmLkjb/AD+PE1PiA+YGXq23yYctjwZmHTN9uVy3mMXDjxjZZL1In2k9KTrs+YlXSx8yjhs3p0/gx1EKKqXvqEzek+9AEUDufzDxmvxITdg8wr9nHEwz5Ab4uQ7CR99xBFkmEXrayK2lBrOkSwWNwNDDepA7Uox7/dBDmoLfZXfzKogADeMDC5obxgGrjcysfTPnNdp0cPSp06gkWZvnm1qS0np+kZiC4oTfWhaAqQOCviKfPU6ySOkmDfLSzLlygHY7wM2YUd5i1l2J7S2qZlzMWobmLAI3ayZYIXccyMwsN55nHrv9Od6/Sw6twKEApqa+YZ06dtooZtJ0oNZ+JmeUy0ZTxE5shQBV3Y8CG3qt9x0D43MAYtNnv3JmpJPKyEtiAXXmYkCMx4yAHer5A7CKLerkO9InHyZTVQvUT8ma82Ne2jJnCDyZi6jK2QmzQjfSoan9o/zEFx6h0ClXuRcvMkIIZMOPF7d28kRCumM6qDn54h+mcjasm/gGQ4wfuO3gTpI3zxevQRl1PrqhxK6nIQsIqgYAXvJkRX5HE6SH9HVrJjxFzbcRpUJwN5ZfTtVSXcr0c/HzIXqY8SgchMaEveFsIawKq35hafmUXMG2Mij9o+ZYcDgQArGX6TQeRepJ6sH0vLASekv+sQvkxcsYMoMT6K9nEsYfDiGpa0agymWnEUuIr3uHjuyDDS2xqw3FxWTpzqDp2FVNFy4Y7+Lnv2zNkdOn0MdzM6kDk1N2TGHHG85mbUmTS+w+JXg+T4b8d/w13DMFxtY+ZpxYtRB5o3cb0uLG/T6kAtY5RInPlYEMSgIdSOigJKlyQKklyoRRMqQyjADIoZSCNo/+HGx9J17YXAHqD2N/xExeUNs6GnU2p8GXmzfKdblx7ErvX7Q1a1ppk+ndWvXdGmThuCPBjtZ1gHg7T26+fYrOhWmHaNx5NePV3HMoGwUac7r+sX6fjNG3f7V/5mO+pzPLfx8XvrI5H1Hfr8297/8AE4Ofp+oy5mPovudtp2cTetkUsbJNmbmGwoTw9d/Xw+n8/X1k5ec6f6VnfIpyLoTuTOyFCAL42moROYe65md3qvPzRYmozpdI+85KGjOh0r7idHR2ENiZPrGH+Y+mdRjG5KEj8iaMRsQ3XUhHkVKlfM6qWIzqcZx9TlRuVYj/ADFidI4iEcm6xIjsYsSo6f0+xiYjzNgyNf2zL9O/8ph3ua9wARz3E8Xyf9UW+S18bQEf2/dKDEgmtpepQeLnMQEVd7xqkA3d7Ra0YRFr4gEXU7yF107ShjUqbMELR/7YUaOG7QywFXFsirwZYoivEaYs6Tu49siaCSBtK2K1KXGwApoAqQBuLlHQO93AK2vO0grTffipWPK9FjUt1Caq5g69PtK1DxAMje4e3eu5iKFdyPnvCWyCdINbQdS6abZhxLVmZTUogYrRveR3UKtiiYOhl3O4MoqTQMmi0ILEAbfMIsFvazBXHzfMZiVV+8WZYhakFoLr7rreNVfdsu54uR0YWDseRCklFJN8HeCMS6jR2MZoOk7b3vBCGvzGr5UmFVBoUZRxWdS7GuYy9LAHmM0KF1A2e4jU8kjEWU2abzJ72xlSbH5jDVyFV5G19o+y7WZRlx37rTwYCtmxtrxsQviayN9IOxkKBQZftV+1ZsjZnGtDTSN1Gd8ejKAZoOPfbaFpVfcPFGPsstYRkzaNLsCp7GUiupLDIQPAm30lLWRtK9NVujtL9jaxNj1nUzm/iOTGpAUO2/maQgC7oDAKLYIj7JtCvT4kOwB+YZVFU6VUVzJ6Zu+0fjzYV6dsT9OC9bPG6hONq4l67HzBGM7HiUcfurcTIIEc37jzGe0geYllomrqUynbxIHALWx4kZlPyYkBhsBDCkbmAQPujGTeiIu1XeGzs4G1kSqorR23EHTdsNviQ5GugIQyLqFrch4AKBHzGlKXfeJy2CABtfE14sDZjqlkMIXEzkACzNvS9CR7sk1YcK4l+YZcVOk4kanKKFQbCoJyA7QHyrUzZM1cTTZmV64mXJmKg9zAydRYriKLX3uZvWJbin1Eb7wV4riFysFyFnK7XPbVk77ftKdwq14lbXcHJTMISRKOXnZfAjE9oIUVALVS813hhx3uzC6tjqAJMXlYsAo7y9VUJQNNZ7RPaS38kkemKr3kwdWgkLue58RjGiW/aL3caEFDvOkdIXkZDtepvJ4EoAFfC8/kx46ZVGpt6mdmvjib4krt8XM7qMYDGpCYrI1CdXq8SLQ6nJ8RkDEKxjyd4VwT0DKoK33EDGO5hZj7DBQ7DeVm+xFjAN+DD1StZgBqrsZXrBe0ZrMrV5hCj1LdoPqZG4BmgPXYftCDjxUJlv5ZxjzHtX5hjDk8j946/wDuIk9w4poX6gGLL+ZNOQdjCD0d7WMVz/a1yN5C1bII7GxLX8S9e/uWGgW9oakXcvvLK1IBDaA3FdV0wz49vuHBjSsitXMM9czqZWf6S7Ln9NthwZvKaWI8GKxYlXMcg5MdzD504vPVi1lypJGklSSoFyGSQmABlEyyYJMASYJMsmATIjT9K6w9H1hxnfHm/wAGem7D8XPE5W0FXHKEGezx5A+LFkHDCen4utjyfNzlH1WZMGA5n4A7TyfVZ36rM2XJyeB4E6f1zq1ygYMZsLu1f7TjobWceuvtdfR/jfF9Odvtp6NdNntNvbfkzNiGnGB53jRemzvPJ3d6ef5e/t3Ro1XtBymxxKUkHcbyzRaiamJXKXyUJr6ZtxMnDER+E0Z6pXeO30zWBNMw9I1gTcOJpXgfrmM4vq3ULWxa/wB5zwfmdz+K8Wj6mr9nQf4nEqdJ6cb7WD5MdjY9hFqvxG4vxvKy6X08M4Iqjc3iwd+0x/TMnpswIsmdAupY33nj+T/pfBB1FjpHtlkpp06d45mCrSxY91nmc1KQEXtvC9S7TvG6bo3UooCTv+sgEm6A7SKGIP8AiHptQAe/MjKeAeJUDbAkFbkstvVQintvUQYIuud4FEErffxCANiuIJDh/uk1MONzIFhDw3Enp7GrB7XCLaahu4O4lTS04bUL7bwseEitwDzYMim7/wBpd2gVd6MJuo41EirgAEMaOwls7E771L4pviDYEnUK5qGPclttpl2MSj23feR2BPiAOk3ZMYE1Jr1b3VGASC2x2G1Qhk2P+kRABar32gHKTW13G+wDSV3JkIx6dj8QFqdQO1SxZW+4hBRqG9/iEwU7iAJUvxzL9Mqtk7yyfcSNu+0ore5NXGhdWNxUJhtLJ9tUf3kvYjtIoAF1gHeHsbFX+soqo35Mse07d5UBro1UIrtdbSwqjmyZRrffYyWC7WiP8SjWn4lqBzIxCLZ7wuoFtQRYErQODCxOoFncQyhZrBG8oXXtrgStK3LYENuDxKoHbi5EWB7jR2EsG2uBwT2/5kVAGtjtIonA2YgwStqJZ3FkyhquiYKikIwB5ll6J3vfiQ2L7/IlMtLfeUGArb1IaJq6gKT+JVEtQ5jRZHtobwlQsAqrvG4sJI4qbMKrjHG86c82tTkGHoxsX/NTXQUUoqAcoqJOauZ0zG5D2JC3czvk+ZT5xVXMmTITsJNUT5hfMQ+fcA8GQKS20HIu9kGc70xev0lhhudpAANwdvEEKRud18SV3uhM6wMNpeoLAFvdtL1CxCZ17iNEGNfNyHGNjtUEP4FCQNVb7RoaMa1fMEpRGkfmUGI77S9W2xhVlSy1W/mDoB/+ZWpueYJym99pF1Zx6tuB5hnEqKK4+IIYaeZPUNbChLv4TQ5hoxN8ipzXO83dU/8ATG855Nz0fH6ez+PM50JMS/udVjGNReEaspbxOjr1+mj4lXIYBMNhzNSGLVxXMT1WS2Cg8RGpvMrzdfJnTdrla5i1t5l62MM/2tfqSxkvYC5mx48mVqHHczdiKYBQ3Pcw6cW9F6m/0n9oPqgfE1N/VHsajMx6R2f+oZG+pZ6T1h5hrnXzCXosY7XHdL9IHV51xIdJNkmLZJpnc8ljIp+ZCoP2mjKfpDgyHHlBBEF8GXHuvuEuE62aP1WxmnG3mPxujkFTR8TIueva428GGuNWIOJq+DI1OnQHElReBmUaXEaRDtPKDeCywhtCMoHGe0aIkDS0dI83zT8ruVKlyPOkkkomFS4JaCzQC0iCZostBLQC0AiYJMHVBLQis5/pn8Tt4PqGn+H8RDf1a0j4Pmefzv7DJ0YrCDfJlluZF44nXXk/Dlb1m1m75uacaXkA7CZFxln25nTx4zjUcWe8z31kd/k7+nOGe0DiFqC0BFe5u+wk9288zwmM29yZGW4s2K8SkYvkCkGATG94eM1KA12qyY524vjHTj9Op0T2anUU7TjdIaM62M2s6ujn/Vvor/VsuLQ6poBskXzE4/4MVd26jX8VU6PXdTl6TB6uJwhB3JFzkH6t1GdyV6sgnsNp24mxw78V0cf8LdOlA4Vb5LmbF/hrok9y4kvwRYnEHXdcDv1GSaMX1HrF39dj+Zv+tn7xo6r+HTjyHL0g93+jtOd1PTZemcLnTQSL5nW6f631CkDKFYeRMf13qcXV5cb4WsgUfieX5vjkn2Pfpz/bpJuV6gCgDaAclbBZdpVVvPIC1+4DzJr3qCdJahB0hdzIbTdSgXd/Ev1Rq345iV2JbtL9t3dyg3ynXxtDGQaRtdRDUWNcVI2yCoTaf6yH8ytCs16uZnS2G20MGj5hdo6oDUOYIPu09hvD01S3R5EhF0SVNSpgBWs6SSp88yA6eNt9owUXAoLcj4692+28YYGjTnxuYJZQo07jvfaW5tdgYDG607eYMMLKVUXA1g3XIkyVpFVR7ygBpK1R8y+0WEuyG3EtW5HaCGF6a3lrQWq3k9A6OsGxUAjSb4MLEyqGsfpIT7qsGx3lVTDgJsTvUvf8yWRV79xUtrZidNCTBVA/aTY2MEs4HEbiCgamG8LY3sOYxCPcV+f9oVXVsfxLJPOnfxKXdjXMKsNosAfrCY7V3koMp81B7/pApWG4IsS2pjYqUqAHeVQPaoBA6TUt3DUCt7yitjnYQmWxQqxAAnHYowro3qlBaNVUsg0AKvuIwQkA/BlaQwvVUiqWUqwG0soK3BEYBKkLV34laH2sGHRob7CRjdb7TOAGJFDvIG3+ZQx0xOqRVqyDf5iKtaJ8SwVJ8QxiLEACPTpKNtNzi1ZCcaFieZpxYVG53MOlQUIOoTrzxI3OTtQAineAXmbLlImmjG6jciJbOWahEC3ePXGqqS2xmb1jN6xKPJ5hA7b1BFXV7fMMIDZucbdZ+2oRZ/8AaCW23N/EhOkkjeCbFseJlNUd+F2lXZoLQh6qs9jIKZqBswoAuqx4kK70DvDWvgHzKLFQReofEooIa35g03B3EP1NxQh6kPPMVMKN7Gq8yiBq+6x+IZfkVv2kuuwIreELBK8Q6vkSWDuVlhbO0gA1dAQwPaQeJYVSOd5T4wB936SwYetNMF8CZDG9Q+rITM7GezmZH0eZ9eZAZW2h9Mv9Mt5mbK1mptX2oo8CVOfPQSYt2oGExiMzbVDXVyMrksxJlAXCaFjW5XjzaiYyxqPXCP07mNRAi77QTqynSg28w9HPxyQJcKNKbCHiwM252jsfTrjHFt5kcONwN4dJz+xADF238wxkuCjFtnWEcVQ6z/BgiuJ2/wCHsGrJkzHhV0j8mcNVJIE9h9M6b+V6FMbD3MNTfmZs+1nLl8/f04tcz690JbF6yLZXkicLCb9p/Sev6zUuNgNxXE8c/szttVGer5efGvF/D+XzeaLJhR9mFzM/TPiOrESR4m3kXLBnnfRvErNh6kN7W2bwZrVtviIz9MuQWNm8iJxZnxtoyc+fMhLZ4rfVfiXAxurQ+DDaj5jF+0QTDXYCHD5/SqlSyaiy0jyiJi2aUXimaQWzQS0AtBJkFs0WWlM0WWhkZaCWgFoDPXMJquofappxLpxIvephT+tnVe1zt4sJT3Fal6v1jfHX1l6XhUYhqbmOGS/xF8g7VLB9s83Vtrj13ertNQ9htIdPYxWqqk78yIcrV8iWGtrAEVqFVzLLVKHA0QV5ljZ5m9TYwsea3AM1xutc3y6eA7idTA3tnJwHidLpm2nd2L+t4/V+k9QO4W/2ni0d1atzPe9Unq9LlTnUhE8WMZKFgBQM3K59tXTfUdAC5lsDv4nSxMmVdSNqBnnyhMLGMmLdMhH4nSfJZ4rleddzLmXCCSd/EwYs7NnYk/dMuslrdiT8yw49QEeZj5OvtMJMdHarveBe97VAbJ7RpErGSTRE8IMbHmEp1WAfiBagXIrKvEIaAdBA33qShZBr9IoHUSRxCDe4eRCrcEdtpWktW9bQiwJIJ3qVsAO0iL0lRfaEijTxuYv1LI1ccQg3iUWps7m7hCzZPA2kCbj5PaGVGo70DtDRQ2O/EttQve+/xLbHR3kodrA8QBOT7dXeXqB22+IbICg7kQNKH4IlECq19wBcJdIB37cSDHRO8Wp1Edh3jENIUqDQkKgNY/MgAXgLUhK6zTbQYKlY35glVtvd2kKKiirJ+ODIF2BHJHeDEXGwIK71LBIN/wC8mooFvk3I51KNtJqUDkJXT3WQe9AQNvEholQd/gS0agTpqRF6gDZ4HmLTSclja+8MspW7pb3EJCCuoIIMCUpjZ/IlBduN5SKcjgngGWCxYqNqgE+nRsdzKDe00NoGncm6JkTGTf8AiAwVpI24viDQI9p37ywp1UdqlNezDaEDuFJJuWCav9oTFCi3sR3kOkCw28Yqe7kjf4lFmIAI2kZjrJGw8QWdthUIhckUJW/PmMRVBNywmogCyP8AaTAvwByZoxYXejVCPwdKAdTTQdKjadOeP26TktMYQfMt2i3ejEZM06+m15H3iXzCtojLm5ikDPJV08dRTSXqtmg+kEF8w9KleZz66/TnelrRXYVLIW994IDfauxkVa1HvOesCdNhp4ltaHbj5g6wtdxwYS+4WDx5lIAtYNcSmAHJuG4A4G3cSjo1jSt7eZkUCCRKQgOaFH4lf37Gpe4bmUEyrYJlHTpPb8S8gcKCUYD8RYU7nmFW1q1XcKu4/EgN1tZlb/gQK0kt8DvCQgG/0qC2pCWBBAmXN1qYxtu0s4t9N8cXr021QJ2r5mXJ1uLFtz+JhbqcmY7saisuO+87T4p+XefDM8tLfVVvZP3MtPqDZiQFA25nNfDH9Inp42Y8nabnHLXPE30Y53icjbQ3aZ8jTbr1cViGvOo+bmxzMvRi3ZvAmhjtCfH60DGZ8hswsr0PzFwx3d8BIuaMK+mNTc9oCLvZ4mrDiLkEj8CDjnzqY8bZjb7L4nQ6bplZghOgHgAbmbem6Vem0s6eo7A14WMTpjr11oYcAHmY67+uuv28eGY/TGLEK34vvMx6LMSQHA/O06aORlIUsq8b/jmKy9IuLpmyZeo9z8HktOfPfWfbr8k6tuOQTkRqO8bjcOPmCdYPNiWOdhvO7t6dH6T0v8x1iAi1X3NPV1c5/wBI6UdJ0o1D+o+7fHxOhrE6fBzt+75X8z5ftfrAvhVxTcTyv8Q9KmDqlONaDLv+Z6z1BOB/FFFMJ73PR355ef8Aj3PkjiYzaCXA6fiowzxvuz0scRWfCuRfB8xgMsQWax4cpR9L7EbGb1bWnyJg6zGQwyL25h9Hn4B/EjHNy5W4bqIRNRaGmYftLYw4/PfKmaJZpHaKJkeYRaLJkJgM0ioTAZoLuFFk1MmXqCdl4kzUtaHcDvEtlHmZiSeZJv6sHHN4i2ctBklwb/pWHXmLnhZ3A4Iqpzvo+N1wMSppjYM3k6dp5flu9HQqvYcCAV3oiGjarsUalWSOOJzYCuMg2eJfp7WRD1WaB/Qw1JYe7vKMxxuDtxFhyzMh5E2EA7A8QdKi9t5eepBjdW7XXEvBiOu/E1ldxIVF2O3M6T5CVrwnadDpjOViyULJ28zX9P6rF1Gr02vTzOj0usCCKnlev6b0s+VK7kj8Tvfz3TepoGdNXi4v6r0oy4hmTkbN8iLuax3Nnh5psRIGkEmAS4T3Cu206ITRcEoW2oVzcx/Y465Zu94xVZd6qbsmBQAWUAyEAGqu6q5f7IaiG1G28bjNA7cRYDayANhLVWAvgmcfyIVDXWwk0UtDeAbH/tGqWK1IIE2NbSaV5PMpbJq6HmUTT6b1CBZQagbuSwzURdQlZKJvfxIhUe6pBZCaQCvJ7QCnZYwkWKG0gfTf5lB61obkE9oSlRYNkkbSjSkUONpHPt1E18VJGtFrDnxJjYOKPMBGOohaMYCbI233lCw4XIQRe0INquxv5lFt67widhdCEAAWavPcQ9PJseDI7AMaO0oOtDtq8yggAo53glaBPY+O0VkVm4ajUJAyimbcDvANUZtroCEQPcWPxEnI5bbYCMdgRWxNS6qkRRQbzcNk3Bqx2kAAAoqTI/trSfzcbDA2Fy6uKk1a3rSSPiEcbOLB47VvBCke4tx4kMC2MFh2/Mp9YAXTQ/MNiSL1d7lM2obcjn5k8IXqZRQ2uQl9Oocd6h5DsPgVRg02o3tUAHaxYP4lr1LKFBXc7EQ9AU7biuJCikqRtKYHW1G9iZEJI07V8wsqbm9zAQNjZSL8wn1oxW3eUVQ/tBZmBsDa95NevZRVnaEFpdrA/eEqMdNE3GYMLPsLHzOjg6egNXImpzrX11kwdG7btwe034+nTGOI8AAbQGapuTHScyF5KEx5clGOy5AL3nOz5bJqa1RZMnzMWXLbUIVs/mCMNHneS9YzbiDGCAXjtKrpCmpQF+1+OBKu2C8/BnK3WLdNIFixI9CtFXFjLudpMb2Ta1IyIlrB4PmXdknt3glqLAcQEYigxgaMgTHuo1A8XBXZhADWpHKjiQsNNVXzAJm1t4lFd75PxKpQhghgCNt5BNm2XmTSwq9jD9QaiaqAW1dto8DTk6jLkwhWcsviK/ssC65IgIVU0zbdhCWk3F78zc5vXlvnjrr1EV7PuETlyjFx7jG6kH9wi2CNsDOnPx/mvR8fwXf/AE5vU9W5scTIgbI06mfo8b7lqMV6K4VsEEzt6d/pn/wGLCQN4eRFA3IH6zNk6lvMy5MrNyYL3JGhnxodjqPjtHZDSgeBMPTL6mdfA3M1ZG3hnnrZpbNM+QxrmZ2NmHPutfSCsRPkw3NCXjGjCo+IjqHpaHJh1/55Z8j6snwI1BYhYejZ6bIdI/zN2LAifYl/Jhjjjq3aVgwk7kbfM1qFUc7ywreBLo+IernnHRx58GXEuJ+oyKe5qhIcSYWGbH1WpAdxe5nOsdxUhF8Gcvpd9n0jfk67Gr6kxF28tMmfq8vUEepso4AifcODLD3yJucyE4kupXidT6J0Hr5vWyD+mnHyZh6Tp26rqVxJyTz4E9dgTHgxLiTZVFfmMvd+kcf5Hyz4+VgG4WgmGGUwvxPfJJMj4dtt2l+nOR/ESD+RLHkEAfvO0SQN5w/4nDDoko7axcdem/i/7jzvTn3EfMc3MRgNMfzHPPE+/wA+lHaWJR4kU7wqZFDLOdvg6jT27TpczJ1+P2DIOVkY7njWxG1KrfpGmYujyalK/rNgMOPzeZKTmShqmdzOgQGUjzOT1LDE5VjxJXmEzzNlzhe9mJyZ2bYbCdb6B9CP1Fjm6jUuAeOWiT9s+3Fd2c7mBPXfX/oPSdJ0K5umxlSjU25Ng/8AzPNHADwam4l8e2aSOOA9pPQaAmaOi6c9R1CoftveUuDyZ0OhQLkFCqEnXiamupoAK6dgvFSmFud5RJ0AiQHff954k1VHUCDCUEk7yEqDYMl77cwmhyIzOCO0vHr9Ue6pe+oeBLVLNiAQosWNj8QQW1m+Iag//EOiN6hdJbUHBA2MrVbeI0kNtx5kZFo1yJDHL+o9YQzYUPtr3TPi6/Jgv0dK2umZ+oIbqHHzB0kcCe3meGp1YNcrA+4G/M7v0n6ycanB1BLYipo+JwRxuCISKRdmvBmsSXHbwZi6A8mNKkDfmcrosxxvu2/+86ysxUEHmeX5OPrUzQOTdkX8mVpvn/8AiNuls715lgA8bXvORhX2rzfzLFsd+0M0TTChKOgsoG3a4MUArN7v8QboUBQjdI23r4g5GCUCdrgs8Ab7aPMoAFeaMLXrah+ksYyeOBHlAL8C4QJ+0j5hkFFIG/4lUR27cx5TAWdI8CWpJsmS99xUsm1sg1IDD6t2FytQLWxO/YwkUKCCu8mwsgcQuiAAGzfrKOMA6tRuUq2De3kycMK3Epoxh/uvV5l6ELH3fpJTDe6EnJsrwOYXQ6VLavEtVTTq3s7iRVH/AOXa4ZNvoocd5TSsiYiAb77bwlcsN1GniWyp6Ytb35lkAIaFCQ2IVQEVtFlNPzv2hbEjttUNSoYEbmU0LYygBvY+OZQVkxje2O53hs4BI02D8wXIAFjYDcSrKsXsAN6sSFBkY6CQe4MXjye6vcPEbxuLJuTVAuJl53IlFBqNADbuYbW5snY94IV1WyQSeYShbGz3ZAoSjjOkWST5g/1bqjp8xi6mXfYcSJmKFUbu6lsQAu257S1sbdoRAJUEdpdCkY3ubIkZtJob/wDEvQQSum1+IzD0bs97/rEhhKYWZ9NE3N/TfTSTbjab+m6ZUALDeatQHE6znG5yzL04xrQEuqjGyCZc2WppvDWcATLly7GKyZ9pkyZi1zNomfNd1MosvvDGNyTcE4yreTM3r9Od6GA2k/8AEEatweIxF51DmWfauki7mWSzZr4kNE0179xG2ARS3Ut1Q+7TQ8SYYWMSlQwa+0BkZOYwHSpVRsJAasMtg8XKmFooY8kQzQB238+YJajXccS1x5Mn2qxPwJPNFKwDA6bkZgTVbTSnQdU3/pH8naPX6PlY2xVR+Zv6dVZK52khduJBa0TZnXT6OoWmyn9BHj6Z045Bb8mWfHV+lcACifPMsY3c+1SR4AuejXpOnTjEv67xoCqPaAPxNT4z+t4rrvpn1DJnD48T6QNq2qXiHUY10dSCGntDRmHrukTPjO2/mdp4mO/HV5eeVLjPtXc1EdS2bpWKNuOxmHJ1LN3Mr1z5JmtmbqFXYGzOfnzk94Deo3AMQwa/eCIce/l3xFF7gEkxy6IaqCQBDl9bTOjTRiZzsW2kdt4xzpUKO0Q5h2z6zC8hi0GrIB8y3NmM6Zbyg+N4cffTW5oQMIVshNWRxKymaPpHS5eqyFMK2Sd2PCiHe2b5aOn6d8+VURdbntO7g+hppHrZWJ8JsJt6HocfR4tKbsfuY8ma4Y6+W305n/ROl85P/wC0Tl+g7Xhztfhhc7MuRmd9T8vJ9T0PU9N/5uO1/wBS7iZSL3Uz25UMKInJ+o/Rkyg5On/p5PA4Ma7c/N+OnntVbGTYyZdWHIcedCjfPBm36V0g6vq1FWi+5otya7faZrsfROi/l+n9ZxWTJx8CdM41MrTqUVAOpZ6fg4+vO33XxP5Hy/2d/wCCOE9jIFcd4PqsIWskTs867N79pxP4oJ/l8NHYv/xO2VNbTzX8TO2rFjP27mZ79O3wf9xyen5P5j3mfp+00NzPG+7z6VW0FfuhwRzCqBpoTqHxsp4IgE00YpsSDndExXMFP4nTBsCcpv6fWt+Zv6d9anxcPNf+LGpTEZvo+X6lnHoMikDfUSI1eZr6LL6PUI/a6P4h58V0H8JYcTB+ry+qR/YooT0eLGmJAmNQqjYAcCWNxcuFzGb6rh9f6b1GPuUJH5G4ngDPo+UXjI8ifOcgpiPma5c+wypck05oJs6NeT+0yKJ0umTRjFjci5z+S5yG2DY7wnUFPaagAUt1Z4h6GYfbV955RWkMCL/FwV1DkioS4m7mWBV7g/MLgrqiw/aQNQNNtAJOmiLF9oIUoRqBIhMMXLQPmoaP7ASf0Mzll37XxIT7udhvcYjR6lNxYMpmKgkDmIQ7lpQygGMVyetQY+seuDvAv5qaOuXV1Ae7BFRQQnnievn0KVq+ZeqyKELRXBkKauZoRwSoI2InY6JiemSzvOUvssEWD3nV6UIMON0O/BE4/L6Ux9RXYfrIuTgEH8wfedyQBcgDEkEgi55s8oIsAt3zKCqTZMohVPxJeoneMVZIPB2g6g36S6J4HO0r0jY7HuIwFS6bAH/MIMCvO3iAUZTRkNAePxHpDRkLC+8mR9Ib94kdiOCeJeRmNyLpi5PcPBls1EiqETqrSF7wtTZEYVvfEqac2ZBuZQyWbPHiTJisfaD3MIYwuO7qoxMDqtj+LEtQTuQfiTHmAxn2gqTyeQYIcnbse8YDfhVVh5k1UBZ3+Iv+4Cq8sZZ53G/xAbjoZVXte9SmLFy+re+IAsZLqpZBAJ0+6XAOsldB87SanXcnc9u0gphRFHzDUFiLNn/eTD2Wrk3q2Nw107+4g+JTrpfetu0AiyXU3IYMswFmuNoYfWp2/Ii92Ow/+ITNsANlhUu7A7GEHOrSwgJqogih+OJCNiSeODIeR6iT8XIGolSbI7QftXntFDjUefiDWjX7hphavYdtpmAIIJNRwVvJ37Sr7WrMw91bS1xZMjio3B0jMxLWLnU6fp1xqJrnj9tSUrp+iA3YTTS4+0YWAETk3nTxHSRbPB9QxTuAIg9RGqbly1MWXPZky5SYhSjv720jzVzNqW4j5RW5/eLbKCgKgfJkcBzwT2lriU47FA8VM2uf21YeltjR8QWyK2/c7yytgDx5kVANxyOIZQ5CT3B4lBmU0SN/MIjVyeexjHxqzAfbQgACW2O3eD7vtuXiUs4UWSdhU6vS9AFAbNuw4E1zzempNYMHS58+yL7fJ4nQxfSEFHK5b4HE3rQFAS7nacSNTgpOj6fHxjU/neOAUcAD8QblEzXhrIMmS4u5AZVwdyiYBMhMgu5CYJMq4BXKO8G5VwMXWdEmcGxc5jfSEU7Cd4wCBCuL/wBOA7ReT6ep5E7ZURbJA8z1H0oblRUyJ0rYMmpjsOJ6rKq6STsJ53r8wfKdP2jiWNcc+dZXayYljCYxbGVrqg5M09MuzGZwJ1PpvRZerZcWMc7k9gIZ497Q9H0Ob6h1AxY+P7m7AT2fQdFh6Hp1xYVoDk9yZfQ9Fi6LAMeIfk9yZqqGertVLl1JUyiCWBIBLhVypJcDn/Uvp2PrMRVhR7GZ/oaDow/SuKy86j/cJ1zMfWdOXAyYzpyJuDLzls1nq362RrPt37f7QgQw3mXourHUIVb25F2ZY1jo3HHee+Pm2ecphxiAWCciAzkLfIEPHlXKKPMIgzLxPN/xSy+thrmiZ6HLhoErPH/W8xy9bpP9oqY+T/l3/j//AMkJwdo9pnwDcTS08j7nPoJgj7pZ4gj7pFR/uhJBf7pEMo5vW2OsevibegPsMy/UF/8AGH5AmnodlMjy33W0RqGJEYhhxel+n5fV6VCeRsZpnI+j5qyNjPB3E7FSCn+2fOup2z5B4Y/7z6KftM+c9R/5+T/8j/vNcufZckkuaczenTXkVfJnY00wWrFczndCvv1VsJvxk81t2nn+W7cDUGEHe/1isj2RyZGOoEjtBJNWdgJyUwkEAEUZWn2ccwRkrtLOUAbC5EQrvzLKjazVRZYGz3EI2y/Jl0VoBJreW2Es220NRpUbdv8AMFXb3V/mTQpsTI1Aih4i82Bv7NzNGlqvmWNTe07CWVHLy4GDISNvPiLBIcrV0Z2mXGF0mze28R/LpjdrF651nyZFcyz3WtrlidNOmx0OCQaF+JWTpsJclTz+01/bBztSk1zNnSnTege07j4hHo8QPAPbaacIXGKCggdpnrudTFEqBhqBFDvBq7HDDz3hgqo1KdvEntsG/wBJxA6SRq73tL9K1u9/BkUhuLoSEjYAwiBH1fAllWK6u4jKyBL2Kj53gHIBWk7dxChZ9WO2FVFYk2s7m445VK1X+JFZd72PaXV8BYaStCx/tBarv94xm22aV7dPF2N5EAwpbC/iRTkFfO8eNIUEixXEAWKINGDDSy7d17ynawBex3gOCxVgNie0E0AxuhfeRcEVAFAfqJZRSAP9oGN6Zf8ASe8MsDemRFqm93t4hEb7VY4uCvAPmWWQszX+kp4EbX7jRO+0WdbEna/MhYs1itI+YSi2N0PmUwCJZOq6G9mR20UydoQDM5GuxJpJ9oqD0Sz0d4W+ngDzvvCOFi4IFg95FxFtQrcTOBakhq5hq6n2t/aeZfpHVdy/SAaztBiBhdjftAtE+/jivEsrp50+doJRcjDXuplFgd1Ig6XBteO8NMBLkKtDsJ0um6I0C0si5rFg6XJkazOph6UKBc1Y8K41oCpZnSSRuc4WQE4EA5ahvUxZ8lGa1o85oL5tpjObaKbKWmaabmzE8RAYneQGyRsa7ykZT7TtRmNYvSZ7C7Eg1cznW5HbaaMjgOVPEBwpAAYD8SMXyoMykbWo3lI1AkrRPmGQdO5BUwQoJF3faRnKo5Adq3hOGFadxDGIEhgORzKVlA/1VyYXKtDdaxVQlRnyDSCWbtFtxqU7XOl0GIY8es7s01zzta5mtHSdKmAXy55M0kxQaFqnpnh1kwWqTVFEyajDRtyaorVLBgMuVcG5cCyZVyiZUgsyrkJg3KLJlaoJMq5ARMG5VwSZQRMWzSFpnz5QikngQYw/VOq0qcanfvOBkazNXVZTkyEk8zG8rtfEwJMWeYRM1/TPpub6hn0IKQfc54ErlQ/TugzdfnGPENv7m7AT3PQdFi6LAMWMfknkyuh6LD0WAYsK0O57kzXDKVLElyxILl1KEuRUkkMkCSSrlEyCyYJMq5IRy+vxZMGUdV0/3D7h5E3dH1WLq8GpTv3B7QsihlIM4HWrk+n9UOow2FP3Ad53+L5M8Vw+X4/t5j0ekLS9jAbEVbUknRdRj6vpldGDWN/iO3U7/vPU8dhWRnGMzxX1Vw31DIq76TRPz3nr/qXUjpukfL/pGw+e08ErF8hYmySTPL8ne9ZHu/jfHk+1bMPM0ngTNh5E1Gc31OfRbHYRYPuhvFA7yA8kibSNxInMKydeP/Eqf+0TR0g9hieu/wDqF/8AxmrphWKHm7/JqxgMWIYkcGrpcvpZkfwd56ZSGUEcGeTUz0f03L6vSLvuNoGo8T511a6erzL4yMP8z6MeJ8/+rJo+qdUv/wDsY/5muWO2OWJQhoLYDzNa5Oh0y6MIJ77xxLKNjLCqqjuAKkZQwNftPJ1dqojg88y2UH9N5KutXIl0brxM4uBKalO9eIsJkG1b+Y6q7XIhpqB2gwvQQLZT+kJW/O0aWohS36wWI1aSBfmMZQupNq1HwYtmZjfBjQDVNRuCEJBFAV3uKqkdgDtzLVqbwfMugRsfzK9t9rkBaQaBNk+RJoUoLFkQaJ45ElkKR3jVRrOxXvtBZVxkV3hHIxoduZavex3+JEAqE9wL+ZFDhj7dgOZbaSQK2hEBONwfmXwKohhv+kvcXtxBbYAnmWp3BgwJ9pA3rvGBSzAd5dKpW1sHyYWNglk/tGCHIoBb5qoOR1oey/Jk0qWsjYmWwrcAEGU1QYC6HIqjKJH+napagBtwaqRiAeLNSACjVqLbSD23vYAlq/to73KegooSglezR7y3LaRsNoN+my2bNbS9VggmhIhrHY0RqG9wSUdK/wB4WgpVr7fMooFaxvJrSBEVRwZbAbaQAvxLC6+D/iRl8bEGpTSVUs3tPHY94zUgFqgvvDONRxs3O0Xut+3Uf9RECjkCrsBRO+0jZLTjYQ10ALQ3PkQiAbsbfiAgZ1BpU/cRgBOM2BfkwzjBI2AWv2guCEI5HcVAJNlu95RY1Y3PeKTYU97S8ZYG6uu0Bm9bEgyBCxINkeZFyNqu9/AjcYyOwr7YUk42LH2n/gzVh6Rno1pE24enHJ8VNiKqCqmpwv1IwdIqb1vNNBRtKZ9oo5Jv03g3aoh8sDJlEy5cwElqm5c+3M5+fLqaR8hYmAObP+JnWbVobF1tAOgnzvxIxYD2n29gZEpx9tm5m1i1Wwax3PEs1223h6UPGxHiUMTE0przIBY6ipO9D9ZGRfvAO/aQhVy8EgHt5jG0vum/x3gwllINHjmWjjYkbrzUbhbWrWu6jiD7Wsj2keYQDuaofaOJFBK0NjLNL7j9o2MutX2mx27SCseRfUZaNXOhjybATEHIJB3oVdQsLm6M7fHW+HSTJGB5jQmNVvM7OjTdyiYKm4QgXLEgEkC7kgFqlF5AdyiYsvJqgEWkJgE/MAvAYTBLQC0AvAbquCWga4JcQLZqnM+o5qTTfM2ZclAzi9dk15K8RG+PbHka4lobmVixNnzLiQWzGhNr1Wj6Z9OyfUOo0Lsg+5vE9p0fS4ujwLiwrpUf5ivp3Rp0XTLiQb9z5M1XJa5+x3LG8AQxICEsSAS4Fy5UkCXJcqUTIITBuQmVAu5JUkIo8TF1uEZcZBFzYTFZdxA8snU9R9J6stiJKE7r2M9b0H1DF9Q6UZcf6jxPPfV8IbGTU5v0X6l/07qMgfUUYcCduPlyeXDv4ftfDf8AxP1jHN/LgmkFnfk//wATg4Jp+o5z1GbJlblzcz4Jzm+69s5+uRtwciam4mTDzNT/AGiHp59EuYCcy3MpIBvKx8yNLx7GF/LP1e/VD/8AETZhFYwJl6gX1f6Cal8RXm+T0KEJVSDaRwMBnY+hZd3x38icabPpOTR1o+YHpjxPGfXPp3VH6hnzrhc4mNhgL7T2RiF6zphmPTtmQZRypNSxmzXzsgjYiO6VNeUCew+tfScHUdNkypjAzgWpXa/ieU6IAZHB5raXq+HOzGzSxq9q4qWtDzYkDEigN5KKj3WPxPLoMMRyARCDLe3iLALX2A5la6au/b5jVG3238yw1VvFgamsbQyKUVRPMIOkJuv3g6Bvdk9pYI9P5uWSVIIG3mFU/trTUEEk0RZ7SHJuV0XvtKDAivBqRMWV0ghhx4ggdrh43okne/MFbObccyJiyDYA2NS9PH/EjMef2qWpYcCQUFDEgbfmUyrf42hajqPzK1gkivzKigilwe0IqLFUJQoURuO+8saWAPeQRlI588ylQLe1jsLjKVl//akC72NpTQaASNWwuU6qCa7yHUSRzv3ghSYPJmq1NdpC5B2A24gMrAe0AQ+VBqjIGatS78AfvAyImTGuo0R4iyWugpl5FK0Vsgjf8y6LfEoOxvz8xnpkY9QIrj8RQc1fEPBkZb32I3qPsAxn3G+3EgYh7IEjAhb7mUrNQJWpDT8hIPJIrzLqwCGoVFEhnK3v3swy24UChDWabpYAbgd7g6wCaFExnqkKRY08DbiLLKtcDftKYhYMAG2Y94OTIPSCjkHsLkLIHLHc9pRYGmbaEXjIIYnauBKVz6amt72EUMgs9vgw9evTvIGK9+oW22sADn4lqwcmzW3iQOgQ73q2AEJRj9tA6r4PeX2uKDJo9w28iQWQNBBvsdpox9Mp4UgeDNGLpVB4qanKyMmPpdbAm50MOIIOI0IoG0m03mNSCDVKZ4pnqJfNDR5yROXJUS2YTNkz2Zm1R5cpiSbYWQZTlgaI2I7xZUG7Yg96mNYvRhINUb8i5bEIeALHm5mUkGgbs8S/TRjZu/mRk71C1ixXYVzCVgVGkUDz5iPTYD2sQe3eFRLbnjxtCmhQ1ivyYIYpYvY7bwCrUSBseJavZAYV4hFlqaxvDORQ7EAhalvi1XRpa2+ZMakLbjUpBEALKkML32lFbq/dvKILNa/aBxDA2B8wgfSoEFr8LAoBgQd/jiOUWwNEfNy9Opt9vxC5C2OwB57SsZK5D8wxqDWd94vITer9Jvi5WufFbEa49DOdiyV3mrHludnVsUxgMzK9xoaVDrlXAuXApol2qOqJy4yRtIpRyyDLMed2xtR2i/X25kXHR9SAcld5i/mPmCc/zCNxyxbZZk9f5izn+YG71YDZqmI5/mCc0ofmzbHeczK1sTG5clzK7TUb4Lc2Z6D+Hvpvpj+bzCmP2A/7zmfSOkHVdYNY/pp7mnrVIAHYS3wz15OBlwA8MbiZ1MXwYYgiyK5ENZAYlyhLlRJDJKgUZRkMomBUkq5RMiLuUTUFnAimyQGFonI+0W+b5mPqOqCg7wpX1LIPSaeW1hc9ni50fqHW67AM5LGzLyzesrXnIKCu8mIUJnR9QC+DNSdpt356+11pw8iaMn2iZ8XImjL9gkememdzLxwDDx8wk9jIlp90jSJ90NUphq6onxHg0xiV3yO3zGE++K8/yzxp4lkQUh1I86hH9Ga6vGR5iAI3ptuoxn/ugesB9o/E8b/EuF/+p5Mqg1Q4/E9gD7F/E8/9W361/wAD/aNxrnj7+HM+l/Xeo6Z1w53OTCTXu5X8TX1vTY8HWZMiC1yAOtcbzn5+kDHXi2bxLxdVkyBcGQ+9faoPNSd+Z4c+uLz4rWoRabTv2gs53I3lKGo/tUIAXvtODCiAbN+7xKIqtr2jEA5P6Qa93u4/MIpNr9vfiQrtvz4haALN9oWpXAvgQFlLUgCz8SDJoX54jK0jY7/7wNLE/dGp5Dakgc78xoVlB3sfMFLvgADxBYlGu7viRUbK9hQL32gF3FGoyxqDNuRxB16guoA1+siagfeMVgxII37VAqntRS+LlXRO28FM3TjctINtqod6gtry6W7g8CWDbe4bjzKD0qSNI2uU6AMdxvvKOuuaEI6j7RuRCUSAhRZ2vmXkGp20udKnY+YIIGx9p/xCISiF5kMV6moarvftIXBFWBKI4oUJRUWCd9pFQmsZsfsZYoUxs7cSM5T+0HtKsBh/vKivUOwqjyJYbU1HnmXpUkN34/EoY+aNUNoEpLonYmWV1URVfEmlQtNZPEgoJt3MYitDEkVRHG8AK5uxUI/cK2EIOyn3d+8BeTSWBA//AJimyZVYaLJvcCaRhUpbEl/2gIo0n3+69tob9BV8rNej9AYQF2SCDzRkY7DSQCIZRmo6jC6ACzua/Ejn3ACwJCBZu+bEIpqNsfzCaEdOt/cdQ5FSHERzQjVxktaHc+Zpw9Gz7uN5ZD2yYelZmoKSD3nQw9EyncVN2DplRRH0BNSNzllGMIJLqHlNTMz1Nqb6kE5JkyZaMWcxkqtOXJ8zFkyEmVky+YAKaveTXxM6luCJOknmAELPsfmGObsVXBhHb3KovkmYY3VaUYab35kIUk3VjY7SzQJYcnYGBbC9Ysji+8goohYkoQRtsZGVFXT+1wkK6jZIsQ/6YPuQMRwSeIAUNPtO/cRaqbJ1ivHeMooTZsnfaUhUH7rJ4uTfKGChVE0e0rWC/HfcGQAM1jn4gvjJfY123l0Gcg06Qd4OR1GmjxzB08N+kM+mOd9u0KFACtggGHZICkg0OYI0Kp2v8yWoUFtz2l0XQ/1EVzBJZQa3XyTDBGSw268jaXjdTtQ8wMzGty25MjuPT089xHu4ohtx4AicejUNg23BETxTwzhiDzNOPJtM2UU5OmhfEiNO0uu06dLHkmhXnOxtNWNpqDYpuGJnQx6mUGBIVkW4cDJn6dMqlWE43WdDlwW2O2Xx3nomETkSxIuvInqTJ/MHzOh9Q+lh8uvGQt8zA/07OvGlvwZLkZvWK9cyvVi8mDNjNOhEXZEJ9mn1Lk9SZw0vVBpjNZiXbeWTEtqm+Wueseg/h4AYcrdyanXOQ8Vc4/0Kx0hJ7tOspupL7ah+Jix3WpqUbTNi2HzNCMJFpg2hiUBCAlYWIUgklFGCTLYxTtILLQC0BslRLZZnQ5nqAckztlinzfMaHvlmbN1FCIzdSFUkmpxes+qgWuL3HzEmluOj1PXLjUlmqcXqfqTZCQvExZcr5Wt2JMCbnLnehNkLGBdySTbBvTj3zYvMydN902gSPV8Xo/EdxNGX/wAuZse1R+Q1ikeqeme94xIocxqQQ47iCuxuF/bB/tMNUpdl/MY33D8QO9QnO6/iRx+X/k7GY4TOhj1MjypG4NsyH5EXCQ0wPgyj1Km8an4nC6xRl+rPjPG1/tO3hbV06mcT6h6uP6k+XGl7D/aRvi5rJ1eNhnYaaHavEXjxMzqxxa2Xg1vND/UCvOIg/MU31HKx9tL+JPGu3N7szF5sb4yNSEFtwDIDoG37xZc5PezEt8y71KASdtpy69+Hk+Xm89eUyNquiB8yl09zvJ6LWHbYHvFLhJttfuBmXI/SLAO/mWCFB0IPyRKVTuQRY7VC02IxQpR55HBqQ+66JUxa3qFXsbMYpJJYlSYwWaDdxKK6qIr/ANoRH9wNiFjTWLYgXzGBL4TqBLQVxsti7Ld4xgb0jfxK+0g2akAhW1hXXcd43R/3b+KkDBtiaPxKKVZ1d6lTB4yFyqxJBvgdpXGUqR5G3EWgZnAJ3vvDNHIe1byCZFKkgcCQbWSYWsXuLlGy+kgAVBiqDjWTv4hE/ae1yADTQon8wWvfevzKorILaBpB/eCEfUdZGnzIGNDU23YSzWS11VAjbqa3PEt3DDgfEj4gpux+kGrokwDVSSByT43indsWTcULjVYi9DEED/EH0wxBILGuITAl++3Mq2ujVneRkAHhqsw9I0jc6hxvIF7kgkUJdWBZ/eEV2ILUYt1Zl32PaDDNBqyT8AyWoyb+N6lag1ajv8yhRG477VIlo9auu4BN+JQFeR4HmEfb2I8VLCs9EX4lxZQgqQb+2NwYXe/mOxYjQDCbcSrjAraanLUi+m6UKoubVRVG0yjOAajVygibzHSGs1RZeA7xL5KkVM2SYny7yZ80ys9941KY5JiyQDRNQFye6nsC+R3g5UdtRxuduxExaxaJfDG4Lt7me7I+ItFDodR0m9wDzJ9ovx5Mz5Yp2PK2QALW3eoTkn3XddokdQikngQkbWxCkkHzAMC0ZVodyYRYXexobXIGRFazZbaUugp7f2hVoy3ew8yiPcSDYhjGQpuiSfEBX0k7Wfgx5MMQEn3AfFneAVXWbHmoIvXq1USd5btob2m74qXDF2RZAoVsfMHEbc99+/aXkyNmUkk2P8QRswayNt67zJmHO+n2UbF9+YFC9QsQXyWA3HciCrBib2viEozjdyWL6VvehBGNrpTq+alg7UebkXJ6bEEA33MGoq5NRBHEO1KjV7iO4EAZtR1D29tu8sP7iALFSi23qtx+N4WPEWJsEX3qDrYMSDtLGrdtRFGBHxq9rYIrzW8wUVYg9p0jjVk16t6viY8oBPFEczfNzw3zcFjaa8ZmJJpxmdXVsQ+I5WmVGjlaVGpWhgzOrRimUMO8EyxJUKzZceoGcvNhZMlgkXO2y3MufEGB2mOpsSzY5tOwGuiBtvFZMWN2GpFj31K2k+dyYBUE+61E4+Y43x4ZX6DEx9isPgQf+mqVsZCD4ImwVR9wPcbSqOmyd+LMv2prnN9PyAgBgbmTNibFkKNyJ3lVRuT2nH67/wCqc/j/AGnT4+rb5dPj9ut9JGnol/JM6KGcz6a3/gk/Jm5G8TpfbrG5GoR2M6twZkQBwLmvEABQkGhIwQEhiVkUkkkBWQ0Jky5gJp6g0pnGy5NTGztM1TXz2Yps1d5h6rr8PTjdrPgTj9T9Wy5CQntH+ZJLUtkd3L1aKN2AnO6n6si2E9x+JxXyu5t3J/JgXNzhi9H9R1eXOTrbbwJnkuVc3jGpJckqVFypJIDcB3mxX/7Zl6YWSTNyKZHq+KeBI4HkRuV7QQUQMaIlutCoeiaUp3j12ma95oU2BIvLQu6RZ4lofaYLH2w0AbtLyfcv4gr90vLtkH4krl8n/JuOaEmfGZoSR5TKlQoJlV6T6c2vpB+Jk6zoRn6jXrKk7TR9Exu/TAruPzFfVeoydHkCvjYK2+qpL48sVlf6Vn0+zKr/AA0zZPpbqLfAR8obmvD9VDtRAAJG8afqSEslFiT7Ssn2lSd2eq4mfpTjVSrEgmqIqoKBywHK9/idDqOuPUYcmIMCl2CRuJiWroD3A8Cc+s3wnfd6u1ZLhAp+0y9JQjYHUOPEvUbpVFk9+0vJq2C3uNz3mWNUH0kkbdrEh1Ddj3u7ghCt7kHgiWXshWNQIqB2IrcyNg0gEb3uYa5fR3OxOwIlHJq5G3aCBFfaCW7wWJBDg6dtwIYyNkJ2UAnb4hZGVcSnSPUU8+YULMUxq3duIGR2OkPQ81xL0u9EC77GEqcePmE1AAuOyNzzFljqNLYPiOfSEK+KMFGGuhsfEGlNrLDSdLrtUN9aagw+ZYX3luG7/MY3u0ux5HJk8KQmUene5r4jQwZSwFnYbysig+0UV+OwkxvoO/tB2JMsxE9o43J4lkg7EylVV3/uPYywDy+zXBoqUkWBXFwTQNLsLvcwQQHIYGCFY2dQvwINM2IA8QHQK5phUhDgeT4EV95thdQachDqaoSMwU19pgqhVbBoHiKJPqb7iQasSi1qiTQgFSMjAdjUEPpqjQv9JYyEb8jyZDRMyhSFUjfcmK1Udzawi5Jqt/HmQ4x7QTxAMKa11Ygoi0w5/ENcT6gK+ZsTEdIU7jwZZyuFJisgnczSmEDiEECwi1TrOcakV9sFslSmeJd5WhnJvDTPXeYmyVBTJZko6RzRGTLfeJLe3mAz3zsJy0vWI7d+Zehd/wB/mLLg1vVd4zZVskD8QxpVkEgUo8d5LDd9PyIfqaSwdQbHMFSgx6mS67SIBrUqNxZu5CrJZIsXyZCyvkN0L3BPiFlZSwA32/aELYKQo9PY8EjvDx4CoIbxzCXRiYMzWewlPnJN8le8pUzdOVwqbIq6Hc/MHEpa6+4UbPjvDZ2Om1Bvv3gZGUMVS9X5g0bsV9nbuZRbhVU6a5PMir7C78k8mRBpcC7QgXJiapPupiTfiXkBABVLA7iFkC5MjafavH6S0IRCqjZublxdLxsPcaZbkQepqKvqr+3xGWMa6aDDzUpUVQNJokVxJhpNMHsA/rL1qFYsLN3GohGxayTtvwZXpe+3pWB32jAonWx7E7wsmPSASQ1+DHZEV2Ht0k7Wf7otXCIFFgHna6jAClRio/eDd/EpHINcn47SFfdqHfmGuoWQdxIkD6lrYFdpBlyKpUklW32loFYGrH+0Gz7r+6F0SZGAqjphO5Le1Bv2O8Eb6bNDuP8AmWFOz0SO5qE0n7WoR+JtophqA2qtpEajR5nbm67c9a2qY1WmZGjQZptpRo5WmRTHI0o0gwgYlWjAZQRi3W4wSEQOd1WDUNuZj9N1BAN6Z2HWc/Pj9Nyy99jOffP5Z7m+WQklftquZGPtALGuCKjMp1LsN/gwlpsdFNz3PNzk4spYKTuZzOsN9Q07RxtbArYA/M5/V9HlyZ2daN9uJv4/F8t/Hcvk/wCkNq6Zl8NNy8zB9MxZcDOuRSAd50RzOtrtK1YroVNmPtcx4JtxxCnKYwQFhiaZFLgywZFLzreM/ieE+o/U8gyvhxjTpJBJnv23WeB/iTpP5f6pkKihk98STWerkcr3OSzG/JMEqaB8wlahpbYXZhM4ot34A8To56QdpUs7yQipJckCpJckKkkkkDT0y+25uxiZcCkYxNmPgSPb8cyHY1s3By/dG4+IvKPdcjszNsdxCRgeP2hMtiLZCJWPTUh9sB2s1IjVjsxYNkyNaNBvBzms1fAjE+4RHUH/AMQ0lc/l/wCWjEZqSYsRmvHI854lGWplNKjr/wAP9cMXUDpn21n2H58TsfWVD/T8jEC8Y1b+O88Tk1Ah0co6mww5Bnb+mfxGmTEek+rn2uCvrgbEH/UP+ZueZjl17c0JifICPajcVCP9I0dVDgiYunPp5c3TB/UTGxCsDYYA8zQG1e07A9zPJ1PrcZ0IofG8J2OHKDsQwqRELAEe4j54kKjYE2RwZk0bOclECv1k1AAdt/2lnKWVEoDTf6wGrVzKaJz7q3IhbNjKUCDxfIgZGBN6dxuSTBV7UigZNFqt2O48i7lgf0zqrbtxcjZCMfa222gqSStna+8IPGV0k7A8xRxsTZazzUqqYjxGOdRDXV+BIJjybWux8ykyEjbg9zATJ6dbapPULAf0wKO0sQ5tkLc2LB/4gEiy2j437QkB4234i2OjIQ90fEKIswoKLJ3BjfVDYwpWiouJC0wIOwUQ79wBArgmIb4CWsKBzfaQgtRNEHtxKRff3Kg1+THgHBq9UgtzQHEoDWRkZf8A5leoNQJMW2xY17eJRWmI8QhhLUbF9pY0st8G6idZZRq2FxuJVVgx+yr28wacDWRFNauCCOxEDJiAvTsfESMhOTVyQfdCdgQSCPce/aFlN2NVvt2gum5XTbc3Foa3qvMaLDatXMhugXDqX27mv2laHHbbizCGX0wK4PfxK9S9gdiaFjiFRNms79rqWoAJLMAb5JNSDLS6CLN+ZG0n2k0BA6aYgoh2BCMRkap3dBM8S+Sot8sQ+SFNbJEPlgFrlEHmS1NQ6m3lqrAbbxmNk0srqQeVMLIaF0KrtMXpnQnUTS77XtGhfUQsKoDcHtM5GtNhZ+DdS2Jxil2J5Ex/psXRYkKCxPaGNGgArYHO0mAlbYGmqgb2lZAysdQ1gnc3LiJk0hbU8n9pMbAqW0nSO/aA6sV5r4kdGbBRal8GXFw3F05dNX9pvc9oBwKH23PF3AANAF3ryBtNRRxgOpldjsBXaMMZcmMtankCyYAX2EfFx2LA72SK/wCZCwKkEtqG252qMMI1srUOfPiHrvtXyBDtNRB01zzFkirHb52jE+sGGdhpLMwvYHtK4JBIBHAgFiFDKNyYYx6wpO5I4J5kpi1di1Hb4HAluCbvY9oQxekilwDq303vBJOsuxAB2rxCYBixU+2yJarSaWu/PiGNgWY/g9jCyOdY92xA3IjMMD9u2ogDfaRXbILY7+TKyYmKk3Z7V2i1x5FYckdxJhgsj3yxOnffvCD/AHWL8d4CgKzBzsdr5lBgr2LNwYMEs9AgE8mEG9PKwHI2P/MDKSGB42lK6AhdJN8C9rkww3QiCwb7UZa48YZi/C8kn/aCCW1AtSnbnaVlWyo/t583NJhirrcriCtkYarbiCwcZCuVTY254gEOSBXB2jTjZvco91bymEtQf3b/AKQMi/3d7/xHe7zuNrlbkMrbiSbFni6XjyTSjXMWRSnv7d43FkudZddpdbQYatEI0YDNNNKNHAzKrRyNKNCy4tTGAwimFzNnTUCJpMW4uSq5GYBbGn9YJJsWu00dWnfgCZ99YN7eDOHUyuXUxYzUAKA+YZNrfA+ItUKqxfjmhLSgArnjbaRhBkogWSDHpEIo3IAI7XH4dzOnDrxWzCJrxzNiFTUk6tnLDEBYUqLJkBgy7kUY3E8z/GXTX0+LqFG6NpP4M9KJg+u4P5j6XnTk6bH5G8RK+dhh3EjadO3MEyTblipJckKqSSSUSSSSBJaC2AlSxsZFbcTDia8ZFTkc96MsNkU2GMO/Py47yili2NmoHR5jmwe4bjaF/dI9MuzYoeDD0gqZTcwidOMmFIY0KgpzKJswlhk/EN5kzm+of8zZhnOYk5GJ8yVz+a+JGnEZsxmYcRmzEZHBqSW0FIbDaVGfLuOamQtexH7za1dxYjG6HJmx4MuFNQZAG34I28zXLn2zfT8SrlyPXtVDYMMAswO9Dc1Hdbp6Hol6ZSDkfdyJj6fJk9O1qia3nP5Zs1g83ut0PgSawuxB2lAkrZB3MNsi5DuCCfE4IsHV/d3sXF3pYEntvDGjte3Mt/T9tGuBUGaUMw1jV+0IsCpKjY8SyoJHtBriUqlmI4jwuByMxq9gIxHVV0sbPYQXGpQo93zBXHvXmPAtGJbbudyY8soFAXtzEem5u99+0Y+y7H3X2hMAaO1gExikhbU8xeRC5JAoVt+YaKU91334jwDX3kje62qDkHqqD/fxUB3b2v8AbW3zIGB1lD/mVTGyUPaAQNvzBVSVtvyE7wsRQqSTXz3EoOCrP3rc3IhmHIqt7mAcDgcLByOj6eau7ghNQYqNvj/eXQCA7fjxGiMKVjtR4MFjSjuQKuHottJ2B5HiAb1FDRPFwmKJVzXcdwIRaiVA2qxt3hDHp5OkX4hKq5CwXY1QNQYzL7Rfcy62YAWLjhjUBhfAPMAYjd1uBW0q4IIMQJ7d/Mh2YA0STf4lagSCRTAAGHoBW/PPcyYYDIfU5vjtF41IYhmre+ZoOP0xs1kja4t8elvbue9SILIoRQVNHzE6jZGi42tRonYdvEpkINrKOr6kz5ngPkqJd9U6u5btvBALS9PJg+FAJY8TN6YtMQArR2PkyggYH3Rdt9hIu7qNVWTGfU232/Ex5rGoyEOpra+0F2IDUPtO5HAhNkZ6XcCQE4yUbaxdSIWjNZVRbV+0IaSLdrMIKptgdv8AT5kRVOQAAiu0sakAmWz7v0AEYczMASAAO9SemGttgoFADmLOMn2pQ+T2lMMGQZLH2iWFtq0tZ78zOcTLY1X83G68iqVxnbnaX2vk9SmK7DCidqoQW6nXXtAa9iTe0UczvQI01zAp73AFwb+mv1GchRTG963hOMbr6ZUBrs1sRMyKEbUBR7sNpZDNRU2bqrqF+xgxrvRBHkyKq5HpgTtuCeJnfIaCgmvkwkVl1afFH4k1n7LpNZGxI43jQFsHkjfmIC3q+TzCLajyT2qFlMKbK5fTr2IgOdtJ3PnvJkcha5/94oOw5Cgj94NM03j0f2w6K1TA0O8zeo7WAK8/McofYVZIveRENstsOeCJQLDTqFeblhmLHSNufxABvdgb35kxZVrjZ6FgVublMjICWbdfEYtgjUPaTyJMzKi0uplJ3sbTWKWGKnf3CX62NF1tsx244kCuG1hbA7wMgxZTpfUD3IMJhjVk0bgiu3eWiqiaySw8dgYnHgCqAr6h2vtGIlKQx1E+e0YYH1QRQNsYSZnTSA1C7BHmWmBd2K242rfeCVIyAFlhcMZkfIxTZSbrx8Stbf2izAOJWb7r+IY/8xWU6SNzcGF6hZRxZYxTf03Nfbe02dQ/qUUQMasnj9IhQc5GtWB8GWXFngeLJc0hpzjeJ9JNjzNOPLtOjpK2K0YrTOrXGBpVa1eMDTGrR6NKjRBIkVpfMKy58epSJgyH07s/pOs62Jh6jEdQInPqM9TYxrlZjbbfAEitqJ1WILow1VRrtCUaVUkbjt8Tk4moSF0niHhvWTdre0zKXRQOT2qasSaRdzfPtrmtuKakmTEZqSdnU9TDqLWNB2lA1JCqCZFEIGddeNh5FQ1lPxA+YdRj9LqMmP8A0sR/mLm/62gx/VuoXj33++8w1NueKkl1JUpipJdSVIKkl1KgxJJLErVAuWHKnaDZMlQm/ptxOSuvC2lu4hr1hU1kWvkTCjFDYNTTa5lPmHfnu2eHR9RciKyG5Wc+1ROMmR8bexjzOiXZlTVzUjrx8v2XDEAGWh3h0jVj2Qn4nOYe6dEg+g9c1ML7hfjaHn+e/wDqQWObMRmPGZpxmZYbMZjjuJnxmPB2lCX7xuD6ovT9IECM+QXsOOYDiKHSvsQAqsbs/wD7+Y3HPtkZs/U5i+U7sbO062Loin0o5/cvuAQefJl9N03Q4sifzGb1ByQooD8+Yz6j9SXqVXHgWkXYLVADxUnfUxzY3ytf3WPmClG/HNiUxXIACQhrc+YajQulv8f8TzwBk2X2+ZSuSApTjeMxacjFAPcdwIQxFjVg770RAEMq4yG+66sQdQWyODsTCfG2PZwDXe4IUMv55kUIJ2s6lrkS1ZQxPaUUGNSy6rlqGYUVrvYEIMNfu1b/ACZKVm3J/SDjxKSWZgE4IJlZAAfaxKk7VyIFg6faLJhMw1fnejBoFuaNd5FTcWpK9oUXpq1HejyYRxqEIWgxsnaUHW9IPxUohl1qKJ8QKQU1bVLoXpQ6fzuJTP6YAsEHx2hoFYhjt+IQwD+mcQNLW5iGxEupB27gQxkK8sCL7SzkDtf9vjzKKxsAPjzLRGDb2QTxUjCyo2G3A4l749tj+kIjmj2FQ041AmviA4bMGZiPkylZgpFgr+v+JNBOSDuKvvL9UBiB9xgFizqu/wAXGBAFIO996jViEqyAne94V6SeN+JmcAPybG+0JWFagAT4jUMcH7u5MAP2I3viMxuT7av4g8MCRR712hMCxViCdjVXLGprKgE/mCayUCNpAgugLv8AxAtnLGURvzUvSoonY1xISL4/Wa3XTVf2/rKFKTttz+JGfVTcDipYBYfHiZxnBFfUN2NtrjRl0L6ZIKjgETNpIb3GwDtXaCxtt2AI8y+VavUxl9ThrA7mIyZAze1aHeQMOLu+YxQCoKaQdVbwYWmRBqWuO/eGUBIKZQSf9WxlHAws+0gbkBoNgAMNt4MNCPjRiKobXY/2gEMwFsPwZfquyhautxcMCyLNVyIPBDYmvT3/ADK9NlNE0eI07NqBs/EsH2lQSBzQiRVBGog3YG1Qdx9x3l+o10rV524kyMBxvY5lZAXJrTv8iVqbGRpo3/iGmJylKLEWwy3QC0JBYFjTXAl4wDuCQJEsNut+QZNBIOwvxCxWogBBuT2gjUNVn9oQQ6qJ/aMyLVUboQYEP7RQ48CTG+h7oGuSZahdJIG/iWqHc5D7fIgT1tRb2pfOw2g+qLHqMaXgdpTkFiBv8wSrWPaDXO3EAlyAOG9QjvxcZlcBgVOod9ogKC9nYExjYyrDt32ggtbbXdeIbHGXL2PGk+IrIWVR2HBsROXUFJFGuJqB75GL6VPPiCVBckEDzB6dDndUBKlhYsbXLGAhylNq73tUZVFpCi1P/Mtd97D/ABBew98L2kRnGW0HG4uA5WGLGMo9q3VNvM+RFyuugaq4A/8AaHSsAX8/tCK2bxDfi4NCAVsix5gNjYXpe1rmOyA4iNbAgjsIG7Y9J2B/zHg1MYyaediOf+Jepz/71AYup9m4r9JSHJ3FhvEiaPNTKKUG5mUtjNNNBbUdVaaO4gOUyEgDcnYmWXFnWHYn2mgMDOYrlGqa8WS51dZdaxGo0QrXDU1CtSNHKZkRo9DKG1cVkSxUYDIRYkHHzoMbNd+7vA16QAFBPzOh1WAZEInHyplBoNRXuOZzscuuTtbHffcVJjLLlXkDjbgzOhK4xrN/mNOX3gVtd3J6ZdfCZrSYsB4mzGbnaOzQsYIpYwcSgoJlyjIohIx2lrBeB4T+J00/V3P+pQZx6ne/itf/APJKfOMf7mcOpqemLA7yWYVSqmk8q1GVqMKpVSJ5DZMlQql1BgKl1CqXULgQJIVSVC4GMS1XUPxBqPQ1jAPMNcwpMLEgma9UASyakduZORFtozCbIiOTNOFdxDpz5rfhAIII2IqJ6jpgqsV4O5HgxuNqqTPqpqFj4mO7Zjl/InquauxqPxmJYU5jUlco14zHqZlQzQhhRGBnyHMfeSP/AMYcBluhxM9emOilR+24+O8spTX3JjVBIJXsOONoIWm3Bri5xcizjfXwLJ5hDVpGrjmxGqtg0Ce4J2g+4nSD+vaZFKCGBx7FhRMFBkJJbUo4vzHe7bVuaq5MjjSCbFdpVZyj667d722jcRQIVGx+e0lj277HgiWoGrcbE7GT8igxLOLqGPtvXXkAwfuGk0K5kCgV3HiBNHc83sCZR0kMdNVVwnBXSBwd4qiWO+x232hDwUyKNyGgN/bTE1EqGDBSauH6JLcihz5lotTb3W47xr+1tVAk/P6QFHtHYS0xsxGnavIiGB06RT8HiMaiQqbVwTKJOyaSSCN5WRdLBTRYb7SiMpHgH8QAWUKvPkxwyexnKgkeRcQ+QNqHpBbNkeJMUd7nmr79pfDHUSRW3aUqAKTdX3EFDzZ2HzCYLUVJTVYPFSe9QdiRcNAurYgf8yivIVqF7gxhiA7sANm3BErUQvN71vKXXpAFGjsJAGbIRdbWb2jBbUeRZ4NdpSrVmvgXGDGUBoX5I7SqbTWr94wBTqwI2/5k1EarHNfpcsG/+2pCT7gfEhqktbAA81e8YAdQDWpPkSsjamBRQPmV6wvS914HMIrGAwotZHaMKeywdvESg033hBiwDAhR3mtUw0BQG9beIs0in/UeTCL6gBsT5EHWun5/EaBVWIHIPzCTGBdgn8ywwsMGjPUBAPbtGgVVFIYnajtKD2SwXYdjBNXZ/YwCDY7iTU/IzZ9w2ElHSRtz/iDS83Vy9S1ud408mVT6ibHMJzahU2/MVrBHN15gM/uA+O0aumlhxVgGpaqK+6yO0WcgUEd/Mqm0Wm/ckmNURAbUa3I7SwAMZIIvgQATpvv4EEAix34qWVDkZNJ5F95YIolhse0RpN7mttvEYobudpNVTkHuD/xGhlKkfb+IBXU1hR8wjhqmLk3/AJlVHRdJo+7tBXSCdb2QOBLGtbYdvErjfTzuNrl8AiTYbhR2AlasrZKAIU8XB7fdv8wgzE7GzUIh233B/eDpBW2yfMM6GB7GQY00ljtQ2AiWEDixqqH3am7fEt1yML5I4MpHUKbPJ4jGyJQOmz5Y/wDEfaKHHiZgSxthyK7eYTe21B0k+QCDByO5/uJB8SEArZ3rxL9k0LZizU6KAPAi9RLAFST5vmNr437CCASSSTQ3ktXR6QWBZu35gM9L7AAaotXMgBYBRyN6kVSWbi+28iFswsbn5FS1YnYGx/mM33DCh8wdDGhY/MgB8ikU/wC8YpUjb/MH0rJ2seZfpEDdQPB8yg2PupRQ/wB5EYURwTzKBbgjceO0vGb2Y+8drq5YKNbgAk+RFhb7b8cxhFNWk/kGFj0ktvzIhT41b2g3QFWbMVviejxHNqRtqMFl1kd9qP5m5calw3FkuaVa5zQxxtV2PM14slzbrLrUpj0aZkNiNQ1KrUGhgxKNGAygnWxOd1nT2NQ5nTEXkSwZmw9vPlV7njm5ZRQQY/q8Hp5CQuxNkxJU1qsUO051xsyulhPtE2YphwcCbcc6x1jUkaIlI1ZoFKMKoJkBLKc7SKYOTiFeP/ivfr0//D/mcKp2v4mJb6lsCQEA/wB5x/yDNT0ngNSqhmVKYGpKhSUfEGAqXULSf/5hLjLMBdk8AC5NJzpdSVOp1H0fL03R4+oy7azRXuPFzIelse1oll9L1zefFZjtCUXI2M4z7hLDQkFQHEsCVsN5RaG/Q9XiQbwAYQhZTEFmasQ3mVJqxbLDtw0BppYWoB7jYTJjO4mvU2ptRsACvicvkcv5HqOd1C6chkxze3RHqdwavxNOH6Ku2pzN8y2PPz1HPQR6Tpr9Hxf6mjB9Ix9nYTX1rX3jmCC42nW/6R4yf4ic/wBLzILsEfEz1zcTqyxziU1alc1xRlHI11RP6QXx6XYURXmWNQXUTVj/ADPO5CYlVUHkjcSwtJqHbtFkXuTv2hlyGFVVUbkAsVbm68eISkE/Zx2guxLUqnT+JaMBvvf+8BiD/V+0hBYAJV3sBBfJq3r3VL0HT2BG4IhQ5XfXTH3ePElabLEV48wNRQ3sb7QsjUtEUfEGiVgwO2w48w10MfbttxFKbTyfntKJfa+B3HMgeVAsfvvvB0gLSWIoPqIs/qRC12COT4lDNKVqYbCHYdPYTsIvgCxtDCFltRQ/MQBeQGl3JHMpkB+w2/z/AMSaip0k0RLbHarkujfF8RoWq5TVfrcNkpbK7/MIuNAbfipGAazuBxBAEB1G7AjxCCLS2QTzxtUlFD21HxK0uApvg+JVXkIAJ47V+ZNKC99uDcbWN0Ht9x2ojb8iAyK9WwIHeEWioxtRp094t2YBgW35qGgXfYgSiVL7c8kyagV10t2CwuELTY2R/wAyw4BI7yi1cg6rqpFTISUsUBxRER6TD3KCb58CaUfkAURvCDFlrbeU8FY9RxE8HaQhhpva+wEJwbsVuPMoGxpfb58QiHDoY6ue0gxDSfH+8Lgb18XALXkCi68GVVMrqfbxXMDFiskE/O8NnbmviEAWXgfjzKE5AVoKl/4jfX4TRpCgSMLYg2pG0nBJG/i5PSooTL7nNG/PaR1UjUPt8CVqXVYH6QhkFEVuYPCghK0pXYed4Awht7toxRp3DCpEJGx2vggyVMK9IEUb25l+kunkWu0dp0nYyji1I1na9oAnDqFgWfMXRAIYVp8b3DGvG1Xf/EW2Ry9VXaXBGoe4LvKXW+6g38iN1Npph7vxADszUbLfEASX0rrAO1moYYBAKP794xF0k66scyLob29/xM4F2QCQartcvA1dzt37S/S1k0ePEiqVvivEA/UI1aj7eDtcA6iO13zKvWfnvL4HNkeJVCdr23lIVvxDcE0V5MsYyRYIFb7iETQDpF18yswYLSMtHaQ4yQCLAkbCxIAda+ZVL0qynUR+nNwgKUbfBvtFvhbH8+d9oa6lOkWQws3CKQOu7NtGBrHGw/zBBJDBlscyyjbAb7du0nhEDENYBYyBzqAK7ealge33bfHmCTQocDvCo3vbZtJ71JsLAbUfI7yuCaBJ8yFSCCNqkQRyFR57QSbrej4lqhoUwJ7iUSASCBfxAjagvtb8yvUZrB3WquEhX7im9dpHJ7CUXp0769zDGQID76H4gWyrb8nvIrIrUwvxc1KurWiGYZK/AMFcQVgfUDGthxJkK6bC78mLGRiDY4ktNOVHDkt4NQQzBQBjIJ5aCMjAe7mWMtuL2HxGpoNGpiK25lY2ZGpto0ZSrEg/iBq9UNq2rgxz1jXPWNeJ7mlDOZiyaTRm3Hk2neeXaeWxDGrM6NcehlDVhEWIAhgwM3U4BkQipyX1KxRidQ32nfYXOf1vTaveuxE59RnrnQdNugJ5m/HOf0d6AG5m5JuEaUjV2iUjlmlHBMIwTIqxF5TGAxWc0pMlHmevZm+oZK+BOe6ZHJZqC/A3m7O2rOSNizXZlOdQCk0Jz+zluVy8iMqEi75FeJmLub525nYKB0YONhsIpOlxLZ308V2lnc/LX3rk+oxur2lgs3mdH+VVb4IJuzN/R/RFzFcvUHRj8dzNfeRvj7d3I4/R9Fm6zqFw41onck8AeZ636d9H6foadV15f9bf8TXgxdN02PThQKPNRhZe083yfLb4j6PxfDOZt9k9fgPVdFlwEbsPb+e08gisX0BTquqA3ntQwMQnSY06nI+JKZzqJH/7tOn8frbjl/L58Tp55PpfV5P/AECAf9RAhN/DmZt9Kqfhp6zDg1A6XSx25jT0rXsw48T2TmPnW2e3hM/0LrMQJVCw+N5zcmJ8Rp1K/mfSWwOFHBPxOd1307F1QIyJpfs1f/txeVnX7eFG0IGdX6x9IfpiMuFCcZHuAHB/9pyRztMOvo1THh6WTpei6nqP/KwZH/C3O10X8L9Vnps7LhXwdzLjpO5GLpMGTOfYLoXG5sT4T7w253udzrPpmP6fgx+ldDYk8mIx9Wur08psTn1ztavx8/LN0H09dQ3a52MWFDtcxqEO+JsZ+DsYxFcnmvibnX1hP4n7roL06V/8wv5ZfkTPjfKg2bbwY0dSR96ftLPl5rl1/H6no0dKOzGW3TtpO4Mi51bgxqZAZvXnvN5uV5v6n0eT1LTHY7zkPibG/vU8bXPY9algkTi9ZhGXGbE8vyc+Xfn4Z1zscQlwRtuOIaM2qmQ6vPIEMLpvbYSWjURsTtOLz3wogaudgb2kAvHpVue5k9yHTQ3G9whjQZQdR0Gga3IlC1Uml2uvulatNDXwOw3jcZ0ZWriiAa/zCAXO1VoBq2uUZxq57EyE25qyNuY/JS2PBrbvFjSSSORtCYsBV+3YfMXpJJ1HftC0v4r5uVoIBNXvvv3+JKDJQLtz+ZNSepdduwgEirO0iZRZbTRqrkXTTZcAbKZFNbE/NdoAIrVqvejCcrqDLz+JQYcNViWXW9NUp2NDjwYg393c/MgBYnt332kNHWldLGx5HEPG3pWFPPIgHhU1agd4JBbdf3gPALsFugNpCzKTtTXdxQWwdTGxttIin3DVcBoBRgD3rcdpDQb3bC994NMwJ1964kcEEKDR+ZQVe3/sH+JMgU0b2+ILDW5DA/pBGke0Lv5MII4zqUgWCJKKk7jfbeVq4ANf8SEgElTY255kQWivbztzdGpFWgdL18EWYOQ6k3NjiVqYqNPEaCGogUdvPiFkKsdlU/BitR0hSava7k5ociNFXYsmoWOgxv8AYxYRgbA795bayewPxGVbpgsgnsJPU01UWCQlH/8AiEE9pZW2jyeVZC5JBElsO1/MskCmJvzBVje1QVa5Bqs7jxDZgWGkVZ7QRRJLD9pQcD/gwDKgXvYuUAAfYbqRaC3yTvKA91jYGFE2Vl2avzGowylV+1fMyZBYo1Vw0WgtHepVadw5HJ4md9Pq7dpDenki+d4CYqFnf4jQZJZOaPcyA0pI+8CUi76StLcgWyxIIX/eGQljYHHm4z1ADtsYs3k306fFSDF/TofdIG+vueATAJ1ef/eAE0jej8wchYi02C95ZA8PpB2N+ZVjkUYp8jBkUbahZPiLLspG/wB3aMNalyU52JA2FRgzAo61sZmVjQre/MdhCPju973gUHIagf0hHLVkVZ2qKyLTbcXJQ/t/eASsSfNmQowNgk2fEWqsl6tj8RhD1sYPaUDq1X8V5kT2+3VR7mAWarIJlJkHJEmoPWxeqs/MIMMgJJ077iCHo+bGxktare/Eqww/aFA+N4DFdIJDauJZ0kaidRi2ynVttfaF9LYnSztwg2EzZS1gCySZrPHu3vtKZlC2FAr4lQlWKt/UljIWPtIvtcY5snfnyIsqNqWz5Mz4FBtRo3Y7Qgw77SgNz5k5FnauTCC2YaSd5R9tj/IlG1b9eYY0sPzASdQJJNVxKxAuGoXe9xpp1O91wRCUHHiIC7t3lCgrFtFHbv2jGFJVwiTQ3F94pySjENv5hVvsBH9PksTMGLLvsSNoS+3e5vm54b56y46mNppRpzsOSxzNeNp2dWwGGDEK0am8A5TKGFQgJJFc/wBMYsxAFA7zRjMHqxWVfxJjiMtSR6zOkenEoZKMuUYVBMvXNpwOR4M1iYPqhrpm+dpL6SvOKvu5FVvcjI5JINjuITHjVt4qRWClt/0nmcQAsdv2PeTSdieOeYTuPuO3gS8bL6wJNKe1SoZhwjNlVnI0LuaH+J23z9MyoK0sTVg1X5E4dnG52oGGcmqyamvtJMdOfk659OtlIVWKuGSuR2PzF5es0gDCVY3RJmDGwZwpYhW53jsnTANqw1XNXvf6xxxL5j6Xw/N18nLpo+rGNY0vW9cQWzjSF1UKszn4j1OsDICF8k9vzDI9LIbfSG4VxOn0kux38de23HlKMGVrnYxZBkRWE84uHIBqxkMh4ozq9Bn0oFyWD2nXi5XD+T8X252Nj7XFuFyAhhGE2D3ijs07Pl5YzZE9EF2NqJkZugS8rdGhIF7JN/Vr6nTZFHJBnB6PqNWTTe47Tj8lvN2PT8Xxz5Ofbr4fq3SY8Q1AJyQAI3F9X6cYgS1MbsDacX6hhxlQ+mj3riYVOjvseLnH+yuXfF46yut9T+rDqcJxotg0QZgw5UyCsmxHDVEFC+1d9qj8fT2wJb9JJ1bXT4erLk9NDYdWP2jV8rvCwLkX+4y8a6Bsd5pR2I9wudc2PqT0PFlyAdyP3jvUY9pnfDdNRB+DRh42fYepZ8ON5ifF51PrPbVgajuZtUd5zhq71DQsm4Yg/E7SWPP8vw/fy6GVdSTlZ8RDETYOsYCmF/iLyZcbmxYP4nPuysfF8fXFyvOdZi9PPamriQiCzsWHYGdL6hh1qa/InMD6WtxR/E43nHl+fj69GUhIY2Se57S9I2/03QMQcnuJXZbuuYZJyJ7gQB4mHESqQSxrzCAAxNW/EWEsElroceZEYPWmyY9CMQcfj3QywHA9x+JaW4oCr3N9qkWgwAr5MJgSaIHDDt2kDgqQRZ52luoau5uosbGkBBBgTTqv3c9jKZFoKD87R5RdgKv4gPioWAQefiJEJKaKKiwZYvTSqP15MYFfQvusfMoAigSBLgqzy2x4rxBLF342qEcZAFrfa5GXV4A+e0KgZAhG9AQEN7oLEYyrp53HaVpVqq1HxJjIRZ/BPaMVxdE0tSKQhIG9eYGRgN+RVbxVQZLsgbXx8Ri6TkP+Iri/bYr/ADCx7spI0le97QHuQuMsdyQK3iSSb9tGoWTUQwU2BvzFoz+f3g/PgQQsCGJB+d5PTXGtXUMH3WR2HERldqofb3uJA04yL0t91ESwyoB7Qf1lvkCY1eq24gsRpDabHnxKICX8EeITFlF0P/aQFQQ1V2MHWCS2xHAuQQOKO4lCj353uRVAFVv5kbUFIUioNEa3o3K1JqCsDBTX918SwS40hb+YN0YVDtwJDhCix3g6aoGMPpg7nf4MrQAA6kcHvFMqj9IRFNeoymFC+ZGbEujbf4hJlAxkb/AlDVp43kLj+4Wex8TUkVC6g7qRfO0AgUdzfYwvU1VQ1VKDAmz2FVJWdGoLKALrxDI7A7DxABsaU8RZZtwBUYaaSdQu7J7wHLajV0IGp/VCAUDySJTNuAd/MmIv1DfO0mujQG5kJSiOPMJN2vlQO8AWdgt+DKXOQDtdm5S4ve29iGuP2mhuTKvkZdCtkWYIAyEMQLgMOABuIShq2FsYF6kW9r+RLDBiNq+PMAYXUWSKjPT4PO0KrUOL7ywqqCSbbmoXtdvt37wG3JrzAJU1i96HMJgWsrsAKgKzIWA7+ZQ1m/dQvaBKLLRHHeHoGkcE8cQGY6iOwhrlvUSKIHEKDDkAJ1UGXkQf6Ztl48eYRRW/7bgDpmLAahUiJ6YUUpscgwjandQfHxIuGuW3rgGHpBA13pG1jeVYHRWMNtRNbyqIUrxvDdmNjkL/ALSnF7/PeKUt1KU1girlruprnnnaVV/dse4MIA6RY/WTADAkbbQtLItmyDtYkA9yhTv/ALS2ZyxUXR4ERFFBWxJB+IApSPd8xh1A2fG8hGOhffbbmAtWJNKNpZ12GUGHi0FjVAUZHbgL+PxGilujXPiFixggjkNAUsDZG/mELNEA/iJQ1Pp75QdG4G20DL0WdALxsK+J0Oj+oJhxjGRQHeOz5F6ke3NXxPROJYOMmrEwvibsT3UMdGMibmyOKmZNSZShFVLlnh046/DpIdo7G0z4waFxgNGV0awQRKMWjw7sQM/VG2QyY5fUr7VPzKxyDQkekQkekoYJJQlwIZyPrrlenFd2nWM431skqijm5nr0zfTjJretuDKOoNpI/MINTkfHAkcl032vjacMcQBtSH2k0ealM4A23uMK6k32PYXKZFCgItxgJmLDUTueN5V6UJPPbaUisBdUR+0Nh7VIHO8EgsVadbDbz5mnGXyDUm9mqB4g9P0rdSwAB0+OLnYwdEuBAEAU+QP/AHnbnnI+l8XxWczGLH0T5GHqtQ5obmO6j01VEzrrKcHTe03aiVsEGuQZWTH6gGtdjXu8TtJkern/AM+2XET6IGPEQvNXRjNeRCoDG/kf8zQiKnANb2Ip8gCVdHiak/bXssa9RZmZd9iGuMw9XZC5dj2aqBmDLnyY28/ETl60uun068zP2k9MfJ8U6nl3XbYzz74Di+sqVHsyWT8GOwfUGRdLe9fzuIz+bwF9YDF6oX2mOu51Hm4+Hrjr/AdaPU1JdbCYyoKAtxDydRbEjkxTtuK55nHqeGP5c8yrCsoBBvkzZiA51UfmIxYyTZ4Peb8XTggHma45T+PxfdUpWwDRMeljcix8Sx06V7hcbjxlKrcTtNfR8SLRb3U/oYz01I3Wj8iMVVPaWRXE3JWLSGxkcRZLDmPJgneY6ajPuTD0mOTEOe8XnOha7zGOe7cjNmAInLzKnqED7u9idJyWBA5nP6rG6+7TtJ8k8OH8rnxrMuXQ2oAarvcQ0L7CuTRiHzaSFP8AtJizayFb23PO+bp2sIws0eJAw06hdjt4lMyqaItb5MrYX3HeoQSm1AViCdwfEr1GF255q6gaRjajd8cxhPs/z+IVNRFNsT5HeQtdgMB3kIU6QwN+YHpLrteZAYDH/eV6jnkkjjmL16O52kLsRV8+O8voaNQCFQu7D9jBc3udvxtA1kqfA2kU+5e9fEaotiBvsf8AeWVsWbHgQDQA9lm+RD3PtJO+5EuoTlB1e0km/EMeqMfci4esk72QBLDawd6o8CXQoorYnuwT3HmZ2xuB3YXXiay6C7BIPaMRxR99UP7hBWVUyLiYE0b2HxKbI6opZeeQOZpyhkCsF9p/uU2JPbkxkMdxuBCYQMrYwD+n5EtHV2oC/O8MenV6aA5Bg5MZDE4yB81J4QWK1Gg2Cdh+IftSwaMSFdPdtvyPEaVOQWbFeOIVYOpX1gVQF38xQvIzHdRd1LC7FTvZvmC4cGr2BlP9MC3iK2B/xAZUACqtsOTJjZiDfA7w8h0r/TsX3kRTqW7hRIVsBTx/vA9UEXuJAxrgg+ZIBJZWKniOTSEGk0ZXtdP+6JIbtvKemnK/9MVRMS2VdOnue8GyRzvCXCLLNzBv5CWZVIHuivWJHfbtNGm+9DxBbCmu+PmXwJjysyHUN+wh/wBv2yY8RZh7r28SMwQ77+DFxaEGtl4l40BseeSZDpO4P5kfJQC3dRrJ6YgKZGBrtEs7Kx1cSseTSxbztGovqhvA7yapI1M3tIYdiIIRrC6a+TNOHKuPVSKRxuJRyKxrRV+ODL4XGTJa5aALAnY+YeT+kqqovVuTGHT2NEGEjIW32HxEovo3GPKNY9ve4BYHM7JYUk/tHdSgcKU488TJlAVxsZCrUgNbcGNHkNUzOSO0J2OkQhwLswUAQk+7TbAnmZ8ZYNQbtHB3Qm6u+YFtkogbg/MHEHdqUFmJ4EvJ/UNnetoWsLhOg0x2JvmTAh/bkKnn/mMQ/oRsZBou9PHeMyKNPJF7yrhLEF9vthqupd/uvf8AEEIQxCi4QGkAncnaQLP3V2ENHortX4llLwlwK08/MUu7bfoZMDC5PGxEcciYsfuXk7ETL7iSe4hqSyrdmWGiZveQeDC1KzG+B2i6WjZ3J5l6rBI2rbaVFqoLE7VLIUkAChDx6Sp5rx8xeq9gaqT0AOFg9p2FVDRDq9zVU0Yvu+e9ReQqchIFVdgyKAqSxANi+fMA4q4r8Q01ICa2+e8ge+Vo3vAQykPS/wCIRBDUQbhB0I2HIhJpdgP7rlFA6VoDfvLU0pAF2JbodRO3NUO0LToslgSRQuQCNBKgqLFE/mUMbFrBNcmoYRWA1OFI/aUS2NSAQb8G5qWwMx5SmQCzc0KEbN6jHaYS+ptW23maURsuL28nsJ2+PrblGnHn9V9GNSfmdDH0WV1vTX5nO+nK2HqNJnfydSuHGCdz2E9P1lanVjOn07IeWAjl6Ary0Bfqi/6I/D1+PIab2/mPrF+1ZPqHTen02q+CJix8Tq/U3R+ibSwJsf7zlYpz6mXw3zdaEjlikjVmVMEsyCUTCqJnE+rOBnVTvYnaJnnvq7H+c2F0KmO/THXpj02SRdnaVpcpbbMN5Ayksp/eQk72SQNqE5OeKYsCAWsc7CUx0kV33M3dN9Oy9QASuhe+qdLB9K6fEBrByHyeJfq7cfx++nARXyvpRWY+J1Oh+m5WIOf2jmj3/SddETGKxoqj4FS235m+eZL5evj+LJdtDpdRWlSvxtALov8AqQwwxU8yHJfaeiXl6lPVrRo/7w3ygCr2PMSTqazFZ3AYgGPssm0WXPX2n9ply5dfJjcKh0yuRYVTQ+ZzSWd9K8ntJba1Ouds/Q8mS9m3+ZjylgdtxNL4XxNWZlUSsvU4OnNdOA233Hepj6ud+aXxz5ZVx5FXW3sX/ugHMT3ic2ZnYszFoKHVsu8mMzfy042LNNmPEXYGtoHSdNZBM7GDpwANo6zMO/jncmh6fFQAI2moYUPG0NUAEmn9Jeesb55+qhjdeGv8wxY5H7SAkS7m/vFGDLUargiMxGmj7ax14gHQgXKTHe54mz01ZYpl0d4cP79mT2U5CrZnPy5Gdtt5tdPUNHiHjxY07CRv4/HmsnTdMxOoiF1nSg4yK2m7VtsIrqASnO8nXlj5e99vKZcRxuyVe9xeyrQo/wDE09cK6ojkd4iwbX/PmeW+3zb7C1uN+L5kxh6BU0LreWKIB1frIo5AO0moHIQSD9xhueLNFhBUabsb3zCKIasmj5kNWRqo3x2h+nktdCnzxLLgbIAL2sjeACxYW243smaVTK5JbuO3/Es41AvTZNG5eN2phqutrHeV6uygbkCt4TUQsXIG/gxlWADa+AIBdRlGjajZ/wDiRWPqDuCYFZOPao3O+0JwfSVg2/g/EF2rY/vL1K4q6Aj0ADuSdQO5vaEgANdz3izpB+42P2hF2pQNxGoaERiQTZrtFBmRja7EVICBwSNpA4F1v5EaqlDlD5O0Y2IrpYkBjwJSub2/UQS7tte3NmTTwt0D/wB2/feVQoadjwL7wrfURp/eRFA3Yg/rAHKWCqKuDjdg1NuFP7Rh3J9135hpjV/e27cV5lh5CzWRt7fjmUVsd9PkbwtK6hpsb1KbDlC6kYae4MqwBwv7QhsHffxC3Y0RZqru5Wh3+6wO0FsdUQxuTQkgqpJNiWmXV7aIMsLqFgmMVEu9X6yRAamQd6MFLY/dRj9SsaJsDeLO6k7VKmKB3K9vMIMNRFnaUlBC3aWRZPYQCuuN5W7NRPMI0ie3dj/iKHt77wYYRVUxFSnBycCq8StVgkGu8IbkE896hSwSr6SOZTFWsf5hMw2/zAJUEDiAwDZfAhXSkCxXFQCCF5sS0JPEh6MqxfaorUNTGzt4hNlIVh3MqrXnnxFUagE+7ky1VQbJF+BFHjvIjjuN5dQ58m1Dg9pQVXonaIVjqN/b2JjwaQ6uBvEQORAOF4i+QQO8sdQb0kfvC16j71qjyIXYW4A21WfI7QBqdjR47Rz6W8S7RTY2NCCgtl2r8xiAewEbXvLAXSCd4JYhjxXaENLoS1oyk+NwIvMHHPBGxlO5VBRupbHUgvmoaLZmONgvJjcZCYAGHvrv4iQ3niGWJ9jdo0HmYNYI2qqBisZGJQOPFxj/AHbbeIsg1sbPkSalog4U2aNyLd1/aeYCoS1gX8RgFKtgV/mNEJU4dNcHmCHVW0htuDGKoBG23iIfEbZgtX4lDg2pfaaF8gyyoQbnfnaZlVwhrYCMVie17bkyKZifSSSd/EincseT4gaQSO1/4lDG6MQTYHiXA4uXcGwADzGZjQRdfa68mKK6Nj34gHKHVVIortHolG1FaAF1KSrG1bUIBTRuv+8v+qQDpAHmTPyUz/y2YAmiNzKIIrULEoWBbMCauGGP5viCf6BCmni/95QTUb5FRhVUAduPAlCnyKALJ4gwOHGRe2/zOj0rBUJZQPkczO+nC3pqdWT/APdptx49CY1YEkmzPR8XGXUUcnpdRW5JGwEY3VEntCyMqZydN2IpcBy5SfPaemisY3JPeP2HeG/RZcaggXMrkjZtpkOyteM73Ji4iAbEfjmOvbrx6aEjhFJGrI0MGUeIQgHaRQsdp5zrXvrsh38D5noXPtM8/wBWunMS4IazzMdsd+mHSwybqAvbtOn9PTGiB2A1GYsIUZk17qDc2P1ON3OlPaTe3IMzz1J5dv4/PO7XVx5QRGjJ83OPi6nRtdjkGNPWLpG/eds5s19D7cz8umchg+pMA6zv27Sz1mPSL5I7SZ+lnycVpbN7qlNmrvMB6gNpa4t84YczGsf2c/t0FzC7vjeZM2ayTcyeuzcA/pCOPI6/6ZvWvt9fLd03VonSm2ANm5yut+qAuPRFFe8FumxqC2R2/eKyJiQ7IATxL9nj65529WkdR1z9SdbElpnOZ/mp0kfGBVqD4BlK66SSY1veZ+XOx6nap1ui6cCrErG4ONXUb3vtN2J9rUWPiNjt8dlbenwgATWpoTn4+pHmaEzg95fpK7NWqXqiBkEMMh71J9Kz11OfZmsSahFk18/iCSDxJ9bCdS+jtdSDLRiBZO0cuM18wXPy2Ys4I8S293EQlqNxDbOiiyamteLv68XYYMZ8S/TPmpzc/wBWw4b99n8zBl+vZDYQUPJkvUjhfl6v5eh0ogt2nM+ofUsaqVxG2rtOHl67qOoBD5TR4AMWDpAN/vOXXyfpyvSZXLOzP3N2IAahsNxtGM39sCmBHu2nHdY1a0VHABlBSt7hgZb7ncd5Sk3upCjaQWAwHu90lqMlnda2uSiPgfBjDpKgNRA7VKgBkAO21iCxATwZNJLXtCONSLYxoVjOkgb0djCU+weQTZlgAULlpQBWBLGlg10OwlfY4ZQeNrjANgf8xeS9YrYj5g1Dl9xDLYMElQ4Xm9/0hkkner5MoKpbWST2qA1UVTqB1d6lhVOy2b+YACqKW7PNwrNkWB+ZQJwtV6hX5lLSkijXzDRydq3GxkIFfJ3gVoNe3e+xlgaKDU3eQuQlLYHPmBuzWB8GT8qbrViTtXgCA6XZAodiTIFCLYO/wYJckUP/AOIFti2NMSa2HEtEIGzHftKBI5au1jiHqTuxv4MihsE2u3mjLKMaC/qJTsqkewfmUMxNGvjiVFoGbUu48UIDUhF81v8AMaMhJ1NspgOQW+3UJFKxjSKbeMCI4AGQX4qQ0NjzFgVZ5Amj0s4tThb38w3x+nQG4ig5XL7o5smofjiNQBKgURW8t69MV5uxKYA/PmDpvcH7e0kT2K6HP4uUBZ37ygCw9x/SRUY7odvmAemvmQElrqUAwYk8wSx38we1uncELcWw+LrzDdCFGk/pczt6rHe6jFMxsbthp8CPAsc7GLQEKDW8sknc8yoJ60iue8IewbcnmKAbkQwaWmN3DWhyMzGgKlhC43aq7eZZOw23hEek35EX2m+VrjAFkbXBJDWl2buXZKnWeRdysY92w54g1WgBQ3eC6MUq6MeyaWKk2Rz4gndTdH4gYkbI6kVt5jFGitR37RxKqNxQ8S3T1QN9h2EphOvvKV9zqG0YOlHJcKO1bx3p403vcjmozUwkubXt8GRsmpbbt4hMqFTW7SioGPY0T2MY0oOGAFdoSuEstRWotDfaWFF/EiLZi7DStCEAFawbAlIqUTqJHiLJJbSg/wAwHhr3UX3l2buplOTRya+I71joG1fJkhBhWLhR3PENnB7bCZ2dqDKTcoMWAs0aJlWGvdUFIvxAQmuNuJXrEf3fEDK5VgE7dhEinLsxNfpJ6m47C6qKGcspGnnmU2QCiNqN1J6RoIbccwAhKw8WQFfPeQkGwOPMCXtXA8mQ5CovTtx+YLFNJ883B1f09v1l/CDUFjvsPMFlyDgWAdjcPHemxuDBBbVpO28iicEgALwaudHo8ATp/XyCiB7ZiHKKAeaaburyscaY8IBXv4nb45+UvsroMLZuqbIftG/5nR1gZCSInpz6WLSosn7jGuxegBQE9HEyBedGfqFYcVxNGIv07BmSX0zomTVkH4nT/p5k7GaC8XVY8oq6PiB1HSY8qnYA+YnP0JU68Wx8QMHV5MbaMo2kGTP0r4DvusLHN3WOuTpWI34mFBtMdOvHo9TGpFJGpMtmjiLcw4rJFReFfUzovYmM+s/Sv5vS2MAFYPRUeoBOwG8L6n9ZxYFONGt67TUzPLn37eWzYjjzNjLaSNjA0uHrG19oxnfOxykbE2SZXBIGw7TyX34TzFJpogmr3oiKssxG4AM0IgOz+1uLlabO23zGptA+UriVV3ImX1DVA7zSQCb7H/MU6K4AUUR45jafaoMp0nTsahIwJF2doCYHLjGgtqupADuG2jybdaU6gY60oDexPiU+QkkXve28Xj5OoQmUOx258S/atX5Or40Bb1AVcWOKgaA533YQyACPmCWBNqpHaZ+1Y+1U2ADcAeYCYicgFV/zNLIBkUeRvFYyA4IuPtTStYxGhwJox9WoIIPu+IJxozXVDuIv+Xp3bGfcRsfE39o9Hx/NeHUxth6nZhpfyNo3+Tyqfa9icJcGbC4C5LJ3s9p0Om+p9RiUjIuoAXc3z3njXr//AFR0V6fOO8YvT5jyYGL6riItgVjV+p4zjFt7jOv9h/8Aq5o06Z/Jj06bzvMY+r4wR+IC/V1Uuxs2aEl7iX+Ry6q4QsIgAeJyc/1gADRvMOX6zlJ0hd5L1HLr599Ox1XUlFNEUJ57r/qWR3ONWoeQYOfqM2VjrchfgTN6aM/2uDxZmL083XX2RAWssbHMmr20RtcZjXSK8ioS4gwINzkwoAemdttiINksbP8AiM0mgPntLGPcm6r4mRR2QkciRWLDn9Y3EV1fbfzKKKCVG683H4Sl48is5EMCzXC/MiYUGTwIWnSws73+kqLCA+B/xFlCrnfV5jXajVbylS61mjIYUzVlKg8CGhNDa723kJo8fvKL6SNqswJRJaxVS9rk9SgQQb+ZZPtDdu8CmRsle+q5EhxlG9rWD+sWcoZwo2rYXGsV3UHf/EuqA6ltSboSaWrc13jQTbbLvvRkYkruN+1QhN6W5BJ7yzkoGx3jdAAB2s/4ijiOn3C++0aKVi5J3q7jGyaqPcbfmTTpagNiLuVYLVVkxphyOrYyu1g3fmAaBsNXaWdFg1Vy2xK6kau8KWzg8Ux/G8WCNVnYX3jxjCA2NzxAa9trJP21ImF0aPZT4k9wHFAcGOIBBWvkERWplbSRt+JVwoZWAo8cQ0Z7NLxztGFUayGsVvGL6en5AFweixrC01EEyGxVby2Smu/aeIJ38TNQtGZ6D7SMu9L5kcHbtLBrkzW1VOhHu79oPuK7mpHLHk1Kvcd6g0Vldh+8gJO3eFr28CWr0uwFwTFshAF1tKtiQoFL5gMzsaJjMRUH3sDUapeX1C23EWGKgX38zUWDGgRp+IkoS3/vL4PA1FC2bb4gjKNVHiQgHa9/iAU3APPxGqZr/qg2KhnTkHOkDvFGk8w+w3uSeWcS7tV4ghwVIojtJ9tkQL9327ShyqCOaP5hCwxvfvvM5dr24lAuW8wmY06uOwgat9uRIvAC8yiDwP3gw9NJFhgPIveQOLu9r4iTZXcV8ylYhSD+kuqdlC5W33sxZo+wb/iRXI2bnmCrgAg7RVNG6ihuJVECztXEmN1s3dk3tGZhjtTjckdwRECPTa9tvzLKMAN772JTsb3h8rsTfiNABeJNJ8XGimX8QSa2B/WEQYAQTxtvKGJAxN2TtUNHI1C7B2MXutGTAGXGpyURuDYMaqDSKo+ZET1d3OlfJhjSNlJI/EZQp8RDjuIL4xqXkmqEer21Kb7Qfcx9qi/MoQ+IKwYGwN6hKv3MfEPJ7aU7m+RFtbAijJ5ABKsVv/xIUVjR3MbjU+k1/cYQUCxdGAp8BRQVYbw1G3PujFFgA/tFO/outDUSdzLmg/SLKaJBEiICm4FnmzzCbMHYE7NXI7yr3J02BsBAs+3vsvEW70BW57mGAWJ1beZVXx2MilrlcnvNnSI+UjVekRfT4jmzBKrzU64xrjUKgoTv8XF9pRDfGEUBR5mzo8eMn3n9JiojvLDkd56B2MvS4sg2AH4mJ8Obpm1IbWVg6xk2O4m9MyZl/wCICMHVrk9r7GX1HTJlWxz5i+p6T+/HsYHT9SQdGSQZMq5MR0N9plpNf1AA4lPzMqVMde3Xj0asMQFjBMtjB2iMrUY6Z8w9wkoxfUOpyYFAxNRacpshZyTZJ3ubPqbXmVfAmB3sXVEbETj11fTj3fKxlJtd68Q0ZmaufIgAggmq2lKQNyd+8x6ZlOLbgHgQlpm+6jW5MSMlXUKwUs8RAR9ikK3EpQKOrkjtAAskEAgRuPSQ3II4lUO6gBRR8mVSu9UAR4krXkP/AOiUAMeQGzQ5uE9r3tq4vYwSdmABvzCZlP21+IKMBjO9NfftIYX/AFLvkeJHHupfEMEUT5lEqRWrfmQxHfTpbv3uWGOlaqz4kKXvdg8CXkUKo23iIpsYK2H/AAJQU1xVHmR8l7dhL9XaiPwYxVKSbsbiHRGOxx3kXSFo95Qyf2gbDvAoABdVA/EvgVd/8SgLetUtyAQoMGq0DSf+ZWjkAj8wz7sZA2l4ltTq2A5MnkBiRgT3ELSHJbg1QjFyIQSCFHgymyeKF95Qt9JBHLSlAvcc8S2YjldzKFlb3rsZdFmqUdxCTSD4MUtlyt3INzzvfEGmuAoDbG97leod94vVtQ4MoqVoAGQPx6TtsBKVlNA8RPu7LdeJY7bGU0zYMdIuQAtpNnmiBAdqrt8yDN7qgNRiTZ5+ZXLCr5gNqa6NfMPG/ncwgWUpe1/PMpb02e8aHBXTBsDt8UYCyzVv/mGjkgWOdoD5AKu74qEhDAE8nkGJBHXY8EfErZsnMplsmmv4iwrBjvxLnhcaEcBXHeqBgZGKoNNlvzBAUfmEeBIgfdxd34jlekCkb9opEbIu3I7SyhOM1uR5kwOOpVBrbwYCugJ1c9oGp2pWv4BlMAT8VIG6wTd7StYv2nmAqkIRLRQBXeQlM9UkV37GUrhW1EgjvFZAXIKnjaosY31fmXDWp8in+2xKYgnkiIXVVA2PmEbHe4NNVaJ27biQY1Fkmy3mKDGybl67oHtGruo2NdV2dj5kr22LoeBL2Cjn4kBIPAH6zSBRtT3W/wAwyByRVwFYg8RysGU6oUgpqN95bIdhU0Uq2eTBBYkk/pIhRWl4imXewd5qAvkivEA47siF/DOSwBOwg0TvNHpgnc94JVLrt5gDelaELex2vvB0/MI2F8xpq9Iu73lMBdiyZYY6QCKkDDjuYUIo8xoClfmoF7C+Jeqth2liA21UZYIq+RAbniEgF0eIxPImQBQfMAe0f4uODqWGrYeIk2QxGwuVago7A7xuNd6PMyuWVgRz3hh2G+9whr6gpgUaF7QvUpRJqsXUaqmJ1XzAe24EMGxzICbsHYSewtAy0fO0M5KWuZHbc6Re20iJqX8mUi/U7QsmRlK6jRgBKYdt5WdS7mtzAYuYUYs5D5JFxarQ32h0W2j8pq1sg7nmMVdW9/vBxHVQvcSgTqYXQEqibbeFelbXYnaKsgVdy92TnfmFGMiYzxvcYror+3iZ8mIaFYsLB7d5Qb2nzGIbrtrrYmEXXVaiqmZCWNSxXmoGvAdeUCuIBOhrPPe4pXKtYNH4lsxdRtfzAZd+6oLrq/NRb5Do2O8LWPbufmTRDp4I3ELVYA73B9x3AFnbeWD6YBqzzIGDUWC3QPJMSpKtudzDBLsCAbup1+i+npi/q5hb8hfE68fH9gX07pvRxeowp27eBNJ/EItcC/M9cn1mIomARC1DtALGBcLFlZG2MXfmEqluBZhXX6fOMq0eYvLhxDMHa/wBB6HpXB1Pt4Eflyrg6ka9kK8wM/1F1fHiCcXMiiN6nKnUXkxClBqTGlic+ptdebkRYwSemRCAmMa1JnybsJqqZ8+zRVcP6gdXVMByABM+in2on8w8uS+rynneAVBe1bjvOF81wvsBxOSdF1zJp0FSe/aML+kwC7GUtZXvhpLNTwVkJB34lggAA8HeE6A5GVePmCVsfpIile8mntHIKZvdQqJGA0W7eYYtRtuK5gHuAOBtzI5XT9197/4gP7gw1cyKobGobb/iASD47HeUFK2GP6ylfQyrfP8A7SnY0u/eoVTEE0d6gtjujQUk88xhZANIU8bmWGtvHePENUoohbs32hliRQ38yl5UjvFkHWaMiahUN2qU2GzZ7w8d7/Al815uXVARqC6dq58yAMTXeNZlNeRz8wL31bwi6INGr8iURTFW794RdGYNdUN4JBZtTbCT8gtBWrNRjMoXSOO/zFa9TfI2hX7vxHpSyngVtzLxIdgTv2hC7JrY+YORtICgEV3lDFTWwUHceZbKwBDbfB7SnKrhFWch5+IsZLFMdXaiYVboAmpTZOxg4lCFnbgcAxqsmkA7GA9atN/rKLRlXHt5uFs/tJoDcf8AtFqPaRfJ3gHY0Dv+JD00hRq2AFjeKY0faLlKz0b78S8Ab++t94iBdDpViLPJqRcYC3XMe44CjvFsxX/4gA2woA/MDeuIwZNZoj9oSmxtIhZR1K0xv/aErMCdQFjx2hkg1tv5i3U2Se8onqLlLN3vaHX9MmzATCwUaSJdOQe5gWEAX2mzIcW5P+OII1gnbiXbNzsPEfY1BjUWbuuDIACR44laTvUIC2q6HeQMS1YHijJ7Qxo8yKpOLUTv4isgI3G/4gG/Cnnfky1Fmj28QEJI3MYCuoACu1yhTJkB7kSwpO4/Eade61sO4gqQcgB2+ZSKOI9uYK6w4YDYGNLnVx3/AHhWFN8kwjMcTXab94XpM2x5q9o3IpB2FDvIp9puTDIDZCp78wGKs97ixdxh9/e/mWijUoNaR3jF/wAgQVKkatxuIL78ceDLzjGMzDEfaDsYBBJFnSZcDimlq7mE6ACgN4WxYsxF+IrVrc77SeQO+qjLJ9td4RxUNR28QSfTF1cGgBAqoTEhDRq5SLZth+kt7awog1SC1JLb81BIBA3G0tcbA3YgnGQpZt/iTDVkWaU1LFkgdu8GmK3UNAdrG0SGpp9pPfxAAs33jHNrAX2+6rjE1W5UiQGk93PiMxgUbG8NE1t7hsIkC7AHArvK0qaKnbxGunIWqEFVo12lNU6Agf6t5YW8XneGm7b8S2YHGKFDwJqDI4Y/aP0g6XvihNjj+idGxESgJ2mVLGIkEQytKB3EIKQbrmHpBBA8SDOFJuRLLAciMK6TsxvvC9PSoJ2uVQMK/WNRAMd9jZg6TrINAAWLlOdIIXcGWCKV2U89jLbEw30miauUMe+rbmMTqXVioNqDKjMMQ1efzJo0gkHnma2KZBbrv8bVFthV/ej/AP8AyYXGfCKbcwglMdJsGTiyNidt5EGmABPpsLEtsqsAKG0LKafcAiLTGCpP7Qhqsp/XtFmgdK7eZFx6EJPJ2FQVVxXYy+11Z0giv1kNCoBU+7sTALkEDxJQ1RsTG42pdNbERKEgb7Q1fceJUUyad/iCDpYQsjBjvz2gqLIJNSH5NDgkG/0l0+VvbvvUWmJshAUbk0BO/wBF0eLpUBPuydz2E6ccfZQ/T+i9H+rlHuPAPabHcfrFvnF8xZyqTsZ6pJJkQZf9IBa+9xZcHYG4eLp82b7EJEomraQEntOhg+lMd8z6R4E1Bei6QWxWx3JkVzum6LLm300PJnUw9Jj6ddTkbdzOf1H8R4FYp066z8Tn9T1/UMmvqW3b7cY/5ktHX6v6ouJSOmT1G89pz8HVZM2YnqWWiOL4nCy9T1GbjZfA2E1/TCTkaxY+Zidy3IO3iw49LLjcMpPaR8npNpO1TN02OuovCbs7jxNvUYx1JIAoryZ0w1eHMHHkRhHcRXTdMzGiNKidFsKti9lWJmxZcY4nOtzauBnQldyORM+TGVbcTFldpdeUyj/xGQAbgm5n1kXewudfqeh9TNlOJhrvcTl58ZR9LiiOxnC844WeUdjQe/iVjehY325laWK6TupEAq/2rsK3BmUpnrW1SwQTZ4AmfSdQIEP+2gCfxIU8N7CoH3SK3A7zOcrGj2EYGDe43tFgPSNXO8ZWwI3ma6O0cMh0SCFLyWB3lHah3HBhK41bcd4Btm527RQeMFquTKoUkfEtHoKeKjAyuBtv3lPbORoUEk/HxCcjGqbWx3mgohX8wGXU3FqJEDiIpmY7tsBAYHSSOYbADUxFbUN5TEEKvaAJyUtVv8RJYgjfmaHUECjvxEHHS6j2kBGgRUtnsDsIONfab5McED+01sNzLIAXbcC+8s6ma+NQ2MjG2KgUb/aXQ0gXdcxigTUz6WJr/aRhdKbvzLvgiWGvJsNx4gVwBya5Mnp61NCh5jt2XcU0AllLXsCOIABaJsX4uLbVZI77fiPUgMG5BlZNN7UL2gKKtXN/EsI7+40qgQwhod5TMKPaFVWVjtv4hIroed5YyANprtyJZYg2DCD3GwNmCByCD5lI103Fwhuaa7PMLFY14I7yzj2NGhAOrGRQ2uWWIJLWRBsQjSAALPnxK0nVvv3Erc8fbcNlbWAN9oRe5NKSBUHSxb28gd4RXTwfdXniUSy7izcYBJIb57w8g/pqBvZ5i2a2APeGB/aTRBhA7KaMFTQJMcUDNfbuJAhRbYbxihs0Kkyb5AgFw1Pt3WjBX2sWv3QLFJqOne9hcv1CrFdIAJgFsmslhYPaAdTMdiB/tLqn+qDelRt3lBRqonY8EwUXTQu94btYAr9o39oCwgYcykIa96rfeWyEgFtrMr0waJNV28wUb7qPcZa04pjzF137S0O4smj3gE1DH7eAag42pWocw7Cqw5ijkHp9h8RU9B9Kzq+0eIRTfVZrzJia+d/zDUkSae15FFVe/eLQFbEY6+7eANxtxKitdEAmGzKTVXFhO53ln7tuYUb/AGgjvJdSOxVaAuIBdmsiA1RbVCIAu967RIcjJuYwsCm/Jk0AzaW5uWmRheqJdfdzDewQDzHsGWGi+0tdJXwK2+YhnNaSdvEYFsqbo+I9g7Gg7bxiFl02bNd4rgfMV6rEn4l9KbkbTdHa4IfaX91bbQmxhjQkxMUhJjA2r28SINIqt4ugQWvvAalAmCa9TioCgnfgRWojISJUamI87CAGB7wQRoFwNJAv/Miw0CpbFnNHc8XBo7UbEmUMtnURvxLF1WUP6ZtdgeYWNlKD28CoxCWU+psp7RRXS1AbQUbOosc0OJn72P1jnB03VCANLX+N5KatHIQk95ZT26rqLD6vb3jUSyCeBBq3x66PjxFMdLXHsSFKjvEcNdWIpvgNawb2lqA3sFj5ht9wJFCDpskjf8S+kAX94vgbCXdE6tzDVBq457yZEGokc1IEnc/5gsELagI1cLabO8t8doqDn7jAUE1e6tu8gxhzfAENFetK7CFdUGOwMurrMy1kUkbCW1n7YxxrNqL3gA6fkQYf02X0zfcTavVtkWkNtOZsT8RT+ohtGIPxO3HeDup0/UZBZofkzRj6BBRzdSq/AM822TOFF5Ws/MzZcuUN7nY/rO07ivbDN9L6ManyByPMTn/inp0UjAl+J46iQCxPFw8VEfMzfkHaz/xF1eYHT7R8TJiHVdZlA1s9878RGNTX6xydVkxYciYmoE7+TMff9prePQ6ABRWTMe/YTI+d8rF3MxLkJIJPu7XGBiVoiz4k66tQ4k6hXBna+mYfTwDI62GiPpv0t+oCtlGkAceZ3caaEOI46UDadPj4zzVB02NR1Q0ChVmaBifG5LDZjyIvpwRm1djHvkOg6u07AWyNgO4JU94eHNxpNLdmTFkXPgsUe0ysPRauJKrYnV4x1HtsXsbm3JjTKu4B+Z55izZbvauJ0eh6lsftyG1PF9ol/CuX9V6U/T+rXqQ948jBSPER9V6MZ8A6hB715+ROx/EXT/zf08om7WCsThxlcCo+5qjHfMsPbyFldr3kVlI35HEf9Q6cYeryYhfNiZghPANzxWZWV2tHyfMumW1XaxzBq+R+NoZYKpPeT0KCqRpHHmUhF6R+sE5DVVVwUDVrGyg1JdQZrRS7XCNKQCaFVKSjQ5P+0LKBp4syKoNZAraU7023EENe97iCGGrYWPEUsNBLJZNGRXOr7u9ylYaRfFVBG67QjQXZt13/ABJiyFbB7xattL00/J4lDMjh23GxEU6trAA7SPQ0kG9oY393AkBYgoWmF0d5eT3DURUAMS+qqFQmy69j27wCIQIKN96EEKQCFFkwVaq7x2M7WZVpLY2GQWQDGIALUncjeQkBQ3Jge4stiqk0CV22O9yKtC+8YRT7Det4jRkuyfyBL7U1T7gVbtDAoe7uOInGCWBugDCZjrsEheKkQa4iTXatjKfCtD3nbeEr2qnfYkGCMg1bnaBS5btADQ8xeTIA/wAw9YYs1bXKbBqpmG8uKLEKtzsfEHIPEsAA+O0sDyINKQkJRO8arXtxXmRUsk1CxLROrvJZDFN9u5o/Mgutu4l17/dwJRyaXIqisIqyLFciECa1b7bSg6sDexuGrhOG5MovGPdq57yzwwom94DnSNjdy/W1baRXeTExDh1LrHA3MW3IIJ/McMgbJ7LHahIaAsfqKlUrHkP5rzGltQUsO0pVDHUF/EohtO1m+0YKu9pDwdh8yiHF2Nq2MhBYDzJiKtmAHA8SkAB920JV1mzsQZZUA3dmFMXQy1xY2MWXCMAN/mWd8e1wEQknUJQdksfjfeF/Yb5lDYnusHINttwBGEgksLpNVX7SgiiySR8QVYMDctuLs79pBHN8CCUtQx7cw1ABLKbHgyhlqyAKhFY0jWUhQAIrWBRXzGDITsBci+A6rG/aVqAiNZjsdEbibZW+42MGiKle0XfMibXqO0NRdjVCJBFX+0Q7Wdv3l3pW/MGqZd75l7nvIoLG+0YBpH5mUKG7fiNCg7nf5iypB8wtTKJfS+Ir00GUmyY0Jq3uhcFF7nmQ2RpuhKgXV1NDzB0FVJq4dlW03Y+YDOQdPaPahVyI1HttVyLiVkJ4i2VloAcSVGkODd+IpdCggte9wAWo32lqBpLnYcSBh+xhfPEr0l0WZYII3PEE5CW24qWC2UaarZRBysXwKVNfEbXtHmAxDKK2PiDQ9Oxbar3jcjb0BvFh/TArb5ENNFHI3A/zKhRJFC+Y1bCre+0Bhfurapa5NQ8AQKdGIIJoxehlbntVTQKZga2HMXm0hvus9hHtoJ04zYXeTWdyveAqZEsk3e8HWxJXTz3lwO13R7yABmq9ogEhhHN7KreZZxH95C3VCpSPpBv8St2thzUZ6VtZoal4ghT5go23MiZi7cACZwhLHxwZPWGJiGJB4qazyuNZZhekVImQ+pbG+0UjjQDdg7SEigpFE73M4Y1M4Vdv3mb7jvxcItS78d4SjcRhIpGGOwN7gPiFixsYD2rEEQ/cCe47SKmkBdv0gMNwRL1EKAdrMsitxvE3UK0/3ML+IvKiu9lZqQeoRYo8VIU4NVXE3uKyejsw7f7S8GJlyBW48zUqkk3wJK1XR4MalWyjQf8AuMy5gaAUVXM1K9H7Zs6T6Zk6lg2mkPJMvMtIwdL0b9UVVB7vM9B0X0jFhYPlp3H7Tb0nRYulx6UG/mMYEc/4np54xT09OxyteI3IFNNz8zGGIheodJANGdFGuPRm2Ox7Qs75Eye1QyHn4mVcmZsq6tNDgxzZHGoAgmNROmyp/MNjArULi8mItm3uxtFqrr1COOZuJKZVylbUyKyZEOFgGFeJC2pfB7GdPqMS9Thr9jOI2vE5RtiJBuw59aUeR2lswEws5QhxxwY3VqHMGuX9ZQeurhfcRVzm4szaipGlT2nU+rkr6RHkzkPbua5nl+T2KfIdRBG/EtgpRWI8gysi6lV6o8GAdXpmt97qc2fI0T1acfaOxjWRRiABFMbkwgpiOrb4iSCFN8rxKovQZWZhsOaEtUOo2NiJWLK2quQRGq5d/muJKhQQaxf2kRbdOANnIbzNOjU4FUagnGTV8Ma/EAGTYHnfkQSCGA/tIq41hqsVQAqQreIbbwFsNA+IRPtHkyABlp9gZag6SpHeGgMNwpBNeIQIKFR/mEy3W3baUCNQ2o9oZWu6hSKMBkYG6scGOyKbvv8AEhJOHbm5lGcAize0YGOlahBhp/WQAalNd5VQsSAtG+8srW+rf5hZACx0myO4gkAJ91m+IVNRBGoXQq5V1tzcJCAhrzvCUhvtkRRChFXvyIXpg427UZNBdrEc3/lqhX8yxdZWtVAHEpWUUtA/MY+jJlGO6+Yh8VZSOK2MosAKCtbH/MMvddoth7tJ3lFiDZ3s7SL+DQfIqGXT0/mJcuNIr5/EsMFvvfmQWr3tVWJRDV/zBDhsg8+IZN7iCqNkjfcbmVepgxEYtnSNt9pKsEHt4j2KoE3x2lhVsHky3UXXHaAoKWCd4F1bc18S9B/tN+bgOQoDb6vmOQVjLck/4lQp1KtuSDDViASBv3kN6COdpMQIrWOP8y6Kb1AL1dtxKDNQhqNYbbcA/vFqaxkncjkQDOVlG5gnJ7gYsnUTeywkRm2AszIL1NN/7SBkvc7eILo2sLVCLZSNv0hD1dXY2ahkrp5IMUnTMygBrPJ+JYRk+82O0saELAu9oeoObA2PaopiWNSsdr/dv8QsgvbqbtKVTq9u8oFjlLNx/vDB0uN6EIWykn2k1K4OmzHaxuoiv7qIhkAVgxBuMUEDcmW3tYN2MHexve0NZiKoqx/mWCbG9CB7uBtLCiqviajKytsd4GRbXvtCKVbXDxaRZc7eIGdVO12BGgAjfiGxVhp07SaNvbKnpS3xW0MC1XzLNKovmUj+4eJMPyFgRRlf3jzH67OogUInUWcmqEYVG1BtXaWpBG25lB9Wx4l6dIsGQATeSWyWR5h6Lo8y3x7r5gC/sAraC5IosLuG+PVwYtsbPQB4kBIAdyNjByW1jhRIVZAFJ2g2VY3wYVYK1sYygcYHiZ+0IORtINCsDQ7RJW2vjxIh32MbsV32qEK0M71W3iTLsKHFx2qhdSe3R21XLoXqIxkeeJQGkE/7S3NkDkAyO3A7XGguem32F1JgGPXqyXQHaF92MA7DgRgxIGpCWBHPzLFhJI22qCRfEIpTEEy9IFVuTKukqNzfBhZcZ5B7Q2SvaTvIMbaCSbmUZltH4sGamOyitqiqa6I2jCWAqULyqPcVFd5nbEMmQO254muyAVrtvFkBR/zGgFVcaEftC0qwF9t4SaWbfiMbGCLUVJtWFovqalIF9oIVg9HiNwqcZLUYB1XfIM1pocgDjSo3HeGq+0cExYBUkMpBuMVTf3CMMLy4yzX43kxr8bGPCEBh5grj+73QBChUNEXfbtBdgBsSfioaKVcGt5VA6ifO8KUpOr45hLu1Kt3tNGLpnznTjGoztdD9LTp6dxb/AO068fHemfZH036UNK5M4uuBOuFCigKEviSxPTJIq/zKqWWoRbvVEcXvNC3xgjbb8RZQxpYCQEGQKAo73HYsa2BwDBJqVro1INuXox6YfGfcN5XTuMurG455EX03V6W0MdjB6pvRcZlPfeFPU/y+T02PtPBmf6lhDoci/cvP4gfUepX+V9S6OxEAdYr9MCx5FGQYVYEUd5WLIRaE/b/tOd/NaWNHa4Qz6sgZfwZLUM+s5B6CebnHJZslpxQInY+pY66fFlY8kipzVK2K5G1Tzd3yasUAFbg7SkJ1aeAJHTSxQ7iWhrt2nNlHb+ow7y9akau9UYJIbJY2gsDZZTtCmJpU9gZNqJqzA16l2G4lYnIF1v2kWtI9qGz7q58QcbE0rC4IJKksOd95Ede3MIvIu+x2Jjg2MYxQuZiTZ7g7XDymlFDYiERlVvxLa2WyOP8AaQJ7RXJlojDk7VCqIuip38SlQE6v8QsZC5CCLHaCa9XY7RECATk3JjCDZA+2v+JWQkOU4sS1B03yQO0q4zqjHKBe3eNBDMSooDaRUZiKIG8hIU+3ajAIHTZbgnmWwRWJX3DkERRYk03HmPxZVx2furt2hYTe+hV3fvGY8ZQEXuOZMmRchsAA/HaWzrorv3MiGIAEBvcRbhma1ewJCV3HcyISr/kUI1FmkF9zBzOCSSNyKhPpv3mmHcRZUPdGx3uFiitgEcSKoZlJ4EsDQtE/iFkoKBjG8Fq3XUSy18xekPe3EI+xFU7uRZimZsJ93eDTMqYwUKj3D7oBJcihXmEraSH3APeML2bUWZFrOC3jdTcLJkp/zuYexbfkntBzt/U2UVxLBdrpAu73kI9tg7fMWqgDf9hGE6dq2jALEemR3IqTFkJ9vat4rJsSe0vHYYFbrvcYmNBFCwf/AJgB7vah5h4xqtP7f9oJZl1LQr5kwOwtVeBKK1qcUD5mYOyj58Q0a9xx4lNUVFgmj+I1g3pDSQD/AMQUBZq4PiVk3qtmG1SKDIX3raAmQsSjg32MaHYkbfrJW++0aLTI2JfaedpEyh/v/SURyCLErQeK25lhpjFca7C7kxoAAx5EEYg390LH/cvxBqmYsQe1wWBYjavMDHqDV2jXDMpr9ICipVq/zDAqjyT2kDa61UKhNRoNuOx8SJaj7IB2Eog7cS96Pxv+YBIrbcyqMkAHaKCe4EnaGTsJTBmOw2lT8Id9+JaJ2O8pwe3MJLG0CyApsw6obSKgYiztFlqyEdpVWPe995Dj0myIJJD2vMYHZl9/aEA+Xb7YN2KO1yZebHEtSp3IgUP2h6Ro3MptI+TAbJTCzMhwWgLO/MvWAd5nbLqyfEIsC0qDNk2P2kAKtttLRgOYRZV37SKp1F3IVFAcSsje8eILmzAJcaVtIUU+0Si2lQBKU974g1SgDYcy8qkVW55hY6TerjL7HnvCey3IVBfBiXGqiDH5FV0A4rvEaNIJG8Ce6+K+YfpgqBq3G8IOrY64lrj9NdV3tNQLxmh7uAYxclDYwFAZbMtQGYASCybF9zJjvUSZHsNW1Q64/EAMj3kHt/JjVfUDQ27xbUVJ7xQLVQ23kGoBTq3rbaCaCi4ks5NaaqMQh8Z1cjxLqo96bX94IUaQp3gHUwGkmu8Nb3rx3mdE0gDjvGaxZoXFXR33ghiCDW0o048ZKF8jUIJZdwq1W8mouvNCL2sAfqZbcNG9ulnZjL9JdNGAre4AixLOemC+Y01CpUkDvJ6Y2/zJ6h1iMsmwORzGhVnVpreDkxEPt3jAltrJ7SsvuoA9olV0+k6jD0mIKo37mbcfWJlGzTzoVmamPaNXIcLAA7XO/PzGvReoAOZZcGcNerYkWxrxHP1xGM9zOs+WDfkzAbXzKyZtCbixOKepYnVxDPWOauZ/thrqjqlZVrfzCXqAdQuiJw/WZcljYGGmTJkcgEyf2prstnBWwYrL1AI5nNxZHIKHkQHLMxA4j+2DcetNggcczSc+Tq8HpLse5Pica2DVHt1LY19p3reYny+TXQ6nHjbCqZMuwq6ieoyYMahUYlaozm58jPiC70RAVXZObMt+XfQZk9DlAdJPmEM6Y8NooBmb02I44lFaUHnecv7KH5OpObpVxGzXuEz46DWd5eGjfxIyWAyg3e4+JjdvkhrsG0sDRHaKbLpfjmHRAN7CA4Ba3EtsXwtdJYjeKZXBpdxztCBtvZzHhhjsd+TEiEYtSvddt7l+s2rYCgfEuzkbYcysmMKvNN3hfZ/qsVq1o/EQ96rGxMGn2hKWLUe8VMWzViA7sZMbl7Q/pG5MYcjTvp5iCTjcULMh+DjexHEr1L24qUS2rc7QXUAhuDCGeoS1naXa3dbxSMd6g/3M17dx8xDWl3t9+YOOkY+YLPYF8kcxe4oEwsNVtDWR3kNtZrmECGZR37w/sxkn52iaElbYJx8wkRQxHaAzkGgu8h1WNO++8GiVQNRgM43Hcx4T3b8eRFjEA2vtzJTVBGViCd+5jsYUbnmKYkkUORciKSpJO/AlQtzbyB6NAbSwl5KuwPEonc7cSLBaWZTvuouFgYa6a6O1iCzUbANHaWGXVsDcLmU7IulgTvpG0Q5Gr+oJMjHIBRojvFb6Tq3MqHKykCxt2EsZADURVpwdo049WJW4MYeRB1LXW47Simre/kxIU+ob8QhrH2tsYNNoAbbmoAv1LY89pYVtO+xhenRJv9Y8xfaiFe7reXSopFb9oZCheN+xiaveyfiS6puNwt135EoEOd9opUK++MvGygkEN332iGFsoskHYQwp0WNiN6kZAGpW28GXXtJFg8SmKxudQY7yjWsVtZgrwV/WO0grZG93EQBIB44lLk9pvcw3UFhpIN714gslGx25gQFiDVGowqQhN1cWLA9pguSxBvbxBhgQ6bHMpLLWdoWLUD5HEMEWb5PeRCmWgQDZgDV6bXwY4gFhR/Ilk3YPA4laZtD795Z7HtUMFtyNhKJ2rvKi8NkknkSihvbvLQgX2uQkNztIysAID3lDNXEmU020H09t9ppofqrpG1tKBNGuZQQEgwkRls9onlVhW0iMCgC6BgDI3EiFmvUaEuJkgXYBvasgBK8by8jqpAWCcg0kDmD8luDtW5hBS1e2tpAI7EQfzMoVpNSMgajwYzUNJ8wW3IqAkY/cZAtNNC7KS1RWrU/xKJVwSDwdgIwkE0P3gsBqMiKJJAEm9C+ZEY69/wARoo3tAS5J34EgFjaE6nTR5MoJox7neMhg1NUIR+4k8RSg1Gr3+IAKdiTLLqy0dpRa7EXpt9pE00gAADtGOdS/iKG35hI/uoyqZiXYntIE0vqq5N7K9jFnKwYr2j0GkW24iWDajttJ6oPwYJdy242jUq8YPuJ3hlADqGw7we9r+JXq/wBsC8q+7cxakg7AiOyBTXxxKcXxH4XVqfPMG7cywaYASHbVImqoGXWy2dvMrEBq1P8AtLHcHcXtXaIujLKprmCyVkG+xk4O8B3LVAKtL32lIoL6j34kLAjTL5cKsIMKqEsdzB1jfT3luUsAb+YvGCcmkQpoevafFQXxk1pMpR7jbQ7vIB2ieBRUoRBfGzVR72YWTkNxtxLCk1RoGNBYxrYgmqG0BzqsDgSVpZtO8pfbQPc7mVVkUAvJPMYRWIknjeDl3YaN7guSDQ4MIW9sgKxmBwpvVRMgrTUAYiPfewMeFjVkDK+rGbYjeKxtpFt9xMWcxZtrNbSsYLsx7R+E/wDhmdSGDAVBLa2AO1Qg+rHvyDF1eXftJ+Q80RzQAgIxVwDUtm1EaRtIAvDD3XL6ahjkbi6BmVVpdI33jcjbHbfvEoNTEgwiytMK4jA+lRYuW4oUu8EuRkAI55EgrIQ1X+0Ai7PI7S30jJpW/mRARfiREWsfvrcygLO3JhPuQqjYRWpgprkQrQo0Y9jTeTF0SCX9x7mVr9tv9x4EmttXwZVhuNUUDXspHMDSNu0D3WFY+0S3NsxB2EnsOVK45g6dRs89pMbDi5RyaTsLiojHc71KYWAexgM28J21YwR5j2okVSQAPzKdQ29UO8mP/VvxBO9i9jHlEbDZXevEo4xqI1XvCstj5uu8FKPvPEoYoA4PHeASXHO8e5TQaGxggDSCv6ymAW1O53+Y7GAT8mAVDd/0gXyRciYc7aDQkyt/TU3udoByFwLG3mDepgBvRi0Wx40/iEdwNP6yIbRtW3zCQUo3iKSg957QFF2O1w8ysr6u0pQTRrmRREKUHkGWhCm/8QCrAVzv2lFiDtX4g/J2pTkZgNj2lPpeu3morgg8eRKcU3tO8q/k0pd+IwAHGvxFBnAGreW5Le1TTeZRRXU20r02IIA3hrWg3zwD4lByMZTuY8MozAou3u7y1e0IO1QEFXe5+ZCK1N2MhqzlBWoKFVY2eebhKP6JNb9osqaBIvxKsOWjfgcQUUXfO8iE6Dq4lIQraeBIumUCPcLruJRsrsdpGc7g8QQwIPzKuiVNhxtCdgt94tmIo9pEbU3u8QmoyWtrsTILqiYStpJ2sSzkBNkcwhY2ffYSnWvd8xxF0QLgZCv2gXUHoVnTxUANvZ5hBrNXIwLrttIigbOoCQvqXS2xlhdOIE7m4v3fr4jyGvSYxW5MUtEn/aFYbT2I2htg9wIPMYWs5u9+IxWJ2ZSIWVVWh+1QQzGlIsCPSBWmFnmMB4uKVqHzLV9Q4la09dIBMhal3EvGFoQXOs6ZVAxAAaOBWvkwWUaQpEEOo2HMuojohvz5iyqrvzc0CtG/eCyKE5hNKH2nTzIg3smpLUDbmMBDUvEgWfuqQWu3eXkQiyO0BLLWZBGLVxDxgadxvCUa7sbCASRyZRae0Maigd6jwWyKSRYED0wN+8i4AUDXeMWlXUTK9IneUyMzBaqaSrdw+SAyktVyxiKk6uZYagSRM0WqnvGOKAVealaq7QQ4DSoXlGgC9yZFGmoeVlJFcysRBYahtH5JFuCgBI5l4QC+qXlyaiOKkR6RvmRb7WctuYpjZs95ApYk3QEoCz/xCYYUGmDsqm9wO0nqhWoymccyVKiObO23iWRR3EFXAa+0MnUDvJ7ExMHJJ4EIkXv3gjHS7cneTTd3tU0KZO8EMaMZrpaO8XWtiF2uQCX8CFjYkX5gkE7CWDoXc7yQMcEqDFeLlDKb8iW7UQZRW+q+0cCqjb7jEatTCTe9QMVDgdO3cwFJFEc+ZAx/WEHraSVYgvWPJjsf3frMwem37ximswIOwEb5D8tNv+RB1UAeRFlyyfrvIrenQ5oSg7AzE9peRgV3FnzKAV7N1IxDYxp38yivG9A8QmUld+RAQ22nioeRr+3eQAQD+IZYHFVwEXY+JHGlNP8AmBeNQTY5hjUBxxF4TqdRND46UuDYHMRSSyoNKj8yhTtq7ygRq+YsZAryUPxoVJ3lMCxDA73BOWhcEZQPbAdpGtr4MWzhCaF3L9WgCTtFaw2axwIX/wCtOj08GrljvUWw9v8A3HkxyHU19ooqzOalAZAAlqbMWrkKCeO8cUIFN2gKtqTp+BIe0Hua+1Rnpkjio3GB6YBG4MH1Gd6HEphPp+7TVysKDVuT8TQ4o1dtXMzW2sKRV8yxTWCEAE0fmAuF21UOBDVNezH8Q11Y18niPARjU+poANyNiZclXYjtRX3Dlu/cSiPaQPzJ4TwAYA2+r2wsaoenccwlwu6agdh2g4sdMwPBlXF4l9lNLKbEcEbgyzX2iVlIAG/apEAmkY2DGj2goE01wYB91RmVAQpxitqgWPcwUb3Dcqp08fMHEoRls7y3U217wJjNua5huoKcaYCsqb1UrG4fk7QsoGBUC9xLOPbUphZVp6HEmLg+JLQK9xe0JmIAKnaV7dJlKQQVvtJqB9znV27wiWago2gqDjc72D2hI3zUvhR6guPSdiYKopYEmz3EpgdVSymgHe/Ek1PyAgnIa+3tLIFBiPcI0bKG4PiCwuz5l1dBrsGEWAXYbmEFGkjYQQCDXIlQBYkV8y0LIdxcob9t4QFVfMCO1sDVSXYIEoWz0V2hKAt3CiHtUA8XxJkICjQNUHZrPftKxkj2/vLagKZh3/EtwSRexlOGxlSsLISa1cyAslMPBlUCNMrWrC/9oIJ0HUN+JdDSh0KSLEUzNq2AEJCQ1An8SX7jfI4gWG0IAVsncfEFvaN97lupKizzuDBAY/EA0zaV55FRStqJb/MoruKFnvDw7MfbtBVYshXJ5E0axW/2zPmAU6k+0mEHB2biTU8mOzAqFO0piSb4aTKVYLp5EVZJAhDNAJDE7wspIUbxSjXYuiJCxryI1peQ+2CjkLQlJYO/mGyj94QNSAVxLC1dGUFJuawGcgBFQkPvuLTHp3O8ZVC5DTCRZPMWqlsl1UIUR4hY6veSCmFDeD921xrixvMzB1JYcSiDHZ2PEILTSI9GGxBAPECnskeIkE6qmm10gGC2IEErCxePfGe0Q6jVtvHqNIAllQDsN4J/qI4XEE4HMQ2qye3aMCgjneXennmFAhf8SiX1jc3GK28ElrJHaNNBm1MdjvB3DKp7RoBdgxFRhRB7r3lTNpBYoQOblNjY+/sY5kveWlfaTz/iDGZU9wMbjx2+nzCCAPpPEMLTSHop0Wyt8RYIBq4TKb258xRQkyX2DsHg7SlUrv3MtEK03IlsW1bxh7C6Ee4byMvsA5MLUS3xLahUpkQKNAJG8mqlk1Eg7bCWqAsSN9pET1TpAEpr1ahwZYBsbQ0AZ68Sr5DiX1AfIi91ffaPumrjeTKEZR/q7wmEO4Q2N7itRbkR7gEKB2gMt8SIF0qqO0jpaD4lsLTftAVz9tSAsSivmQKR81JZUSsYLKb2lzV9qYnWCBL1b7niMw6GJQneJcUxEYgqBEPFspP6RQ3PwI5Rpx12JkwXjA1fBlZCAb7mGiXxvBdSCQ3MC0ICkkyWENjhhKRQQd4bAFalgAtpOnue8PGdOoHkxH/qgGOce4nxAFWI52jEIY++LLal4lY7LjY7GUM1AHYURJ6utdJNAyzQZmMWCGagNhAbhx+pkIugBzM2TGVYWP1mvE6hSO/cyuav7ZVY8rUqqu+28pcbMgY/ibCq3xzKKaaAPzUngkZURjs0JAVVrHeaxjVlsmXjCs1E8cSa34oFfSFUbEyElD5qH6YbIPEN8HuCg7VuTBhLNroDvtCpitH2gGWiek47w826ewXCZ+CQx10DuISBizaSAYJVlF1uItmKuKPMhT+d73g1Z258xJZtW/BjUBNDxIg9FAkH3VFgPZJhM1kgc1BLP2Mq4vWWU3tXEJLO20vFVFSLJ4g5KTIFUdt4wMVmW1H+Isk6uZSZGVtQ2B5lhhq35lVekkWGuAU08mxGEXQH6wMo0e4NYMnlcWi0nF0ZAGY7ihcrEzWaG0br1NxtL5pkIcmztsIKZS2zbeDHqQ+peIBVBZrYcSTwxiZFOujxUUBp3IjydSAjmLygEajx8QehepqqhAclWAHeTCQDvwZOHG9gRmgRdUeZbghgeDGalJ2oyBrY2P0kAggbnmUebjDi5I7xTAhQBzANm2XfcQWe1rk3LGNtJB3hDFpSyRB7AH33hqws+IsoX288wkGldJ3HEsgZjB9QbArKcKclQsY0kVx2kKEsxHMoEuqbAdoJbWoPFeYb4rqhxzIMYZh2hZQX+nmC7b8VD0e4i7g5hdADiCixUaB3llBqYeIsVwNjGitRbuR2hAlbIAg5SSKEYgCuu9DvIyBMjb3vKmEdMmom+I9Fq7G3zK/9O127mUGd8ZZRdcwueCqeyUEMMO/Jhqj1Z2EEgH3L2lPSiwZdJ/SAFIqzx2MIAAajyI8YV6jCWH3cyJhYQZFGnnxB0trteBGJg9LS4ba9xCJ0g6/3EWYmEuoO1c7wVVd/MYW00w3FRbvwRtJqhphdcQsKAtZ32lD3N8HmXqCMR4gwRoMK5PMFjo3q5dq1djKy6VAF3Iv4EQhAN8y3rQKP5ESjXvDYlgDUpEUaSSe8MkUKgOK3uUho1KntoUaluC2524kTa9+ZW4Y77RBADxUstp/MvX2glQVMIrGXLG4wiwRFB2UWBCV9RJitBVLk3LV4ijkK5COI0OLHmRMGw9olK1HcyZHFBViTvvCG6+aMmullKtoDKygADvK1i8ZBbmFkQncdooKTuIxH0j38QgT5jFcrjrzFvkW/aNpZf27SBgW15lBSgIJuLUtq8w9ZIMehe3fiLdwNllhhoN8mAKBjTTMZsaW57Rz2FuZ1PuDd4/I+rFtzKbpGrYwcZ5sbQQNzzGUKAPMghJ01cEWbDQ9AJG+wg5TqYaeINWEGi+8ErZHiFmbTQHYQcZs77SinY1pBoQ8bbitovIKN+ZSghhq2kMOLkbCUraT8mFtte0pwp4iNReq1J7xStewlhWqjCRNJgoaNljttLFleKEu7YntKZ7U+I9srULuG7yaFXTBI1AG4baTW8q0tqLbSyL4MLINvbUoEFfBEi4BcJQmjuYWXHZB/UysjVxz5ghyfmNqUQoH8y8pBWlgZAzgFdoSLW3MiCGT0wPMEuchvuIZUMItE92zVCxeIUTcYgKpqfnsIJ9u3JkLaxZ5EaoVXXlBHaMPts+TB1V9shyVzLrNhgQA3coaVyXcAtpWxBr1GB3BjRoJQ6gdwBFJVe0UTCJU7DmLNjiNBICclRr1x4grmBAFCxAfJbkgbRq4Y+NiQIvIxRbPIjPV2Fn9IOUB6MItDqwFv0i0yAOfiNxlUxle0zvi3vsd4xYcMhHHeNbMSRvMa0m4NxitaXci6c7gjcylzFRQMQx9tyX7breGbWkPSWYJrIbA3ii5014kRypBG8YumDTqHgRhOojTxEkhhxRjUFqBcQ/KqAuu8t0AAKfgxZY/b88wXznH7auzLJWp5NQ6W1eITnUR8wbDMNIr4MsfdtvBUZLG3aQpag94KE2d+JTHUfFSMiIpdjFqNSkH9oytSXcDWAfmFo8Q0EEmEfbt3ii2o+Kho+oX3qTanoKkhi3YmGfco2sRIO0YGOmJ+yBdQFFHbxLoZBXAHeB7hd/vDxPpBFSqFUohT+8LRQbbkwfULMNqPxCZyB8HtKKRauv3kDbXKRr27SKOY9p7GjOLF7GU4KqK7xoXWv6RTdl4owo2HsHmKTU13zGEncQSNJviMRWPdtpGXYiEFNXxL21Ud4wxaH2fI2lLr1G5CQr1yDLOUVsIBuW7cRRLDaoQyXQ8wHb3UDxAgBHJ3hiiNP+YJbWBW0hal25EIUVcONtoatViUMxA3EAEsxraRRs2y0O/Mt2tT5MX6gsqe/EZjIagTUvoRVvGNiAO0tMgxsRXPaEDo1adxFrubreNGok6duItUUEWPzUiOw27QchbgQuiKjceRB9yjbaDiJGzGGykA3+YETLsUcb8gyiCzEc/Epn8jcQWyauLuCryqGrRttvAC2tEfrLL6TVby2Y8HYyeUwATQ1jeUWXe+YZGmxe0Fk1JfcyqWFJIK8GaBjDVq5hYkAUQnQ3YI2l0LOE71VCKI9PYEmP1MNjFMCW32hV5aqKB8bmMddTfEi463HEmsBUtq3jNW9GUym7lVW5gWPvuMcACvMWD7bg6ieYFqQGqRwUO2wgE+4GMyteMQulkAkbQwKHzFauDL9au0AtB5lpQOkyYycgJ8SVcyyaX9pUCKFmozEhLSMQmSqmlUARe20GtVjtGFhcJKYwMnBIqGDXaGyUbkK2NpdAWQLBgq9kxjJsKlYsZBJI2jVpZyVJjN78RjoPEpVF+JMRagqbIsR4Fjbe4FNpIEHGzIwveFiDGQ1mU33GbMoTNjtNm7iZmRjt3kXMCu4NQVFMbhqBjuzzIACxMemQ6dQ35MFxuD4jQ1DjiWiq778GXVCVDIDB06mHxLI9NiBvJexMmiOtmAQyiMxgv7oOR62iKiWRvKyNTAd4ataE+IBAvURvKiqJIEt1ZlAAl0SbEKzxwYQCY73bb4hMoU7bw0WJZychAhV6XcauBAcHaMRjIQO+8rRaAkHa5aoyMCO8Mitx3l3sPMJiMlITf6QApK2sMkkEVICExgDmQwOltNSBSOBxHMbQVKul3MhjK7Nq4jFVihMI6W/MhY+npHEJisaCxcXkFsfiMTa5KDXKFkEEG7hMxC7cy6AU7yXRAkQCPW55M0IusFjwIggauI/p3Cqyc2IX2QyU5IlqN6J2MhN5NPMKgo53hVbAG+3EsMbrtJpDEA8RhVVS5YiiAyV3gAalIP6S+1iEg23hML0Kux3vvHIUQV3qKyIeRIq392xHEoM4/bfmCq0d+IwtVXKZLI8GSBbrbWOJYUatt5qXGEx7ixK0Y1UG6PiXGsKVCfiUxIFCNylSBo/WJZqNcRmM4tCa43gOb7cRtWgNRWMlmYdpfwpmoj3AUJQIXvIGJBSBp3u6qZNEuxN8GRm92kCUxsVKxP7oTTE913BbEdVCWh95k9X3V4igGBxnfe5ENbniGGBNkXEsDfgEyBradisFXCnfgygKIIk9pO8KZfPiB325gkkN7dxKA5rmRDUADau8HI68QGDaQFgjH/AKpqh+F1AJMoZAO25i9NrseIxVtR5jDTkf20RtIQG7QNY79pRbgjvHpVhvfuN5bEXZ4ghQaNyZG1jxUqzFF7NCUCdQlItNvxIGp67R7FPfYy1fUg2hOFOx/eCFBWhtCJkY0CBM7MxaxuY9sbN+BJjbSbYbSYFDI+uiKmhSddHiVqRuFkJC7y1R5UB+0fmK0lT8wkYi7kyGtxIXyz5MT8iEFZQGbYzTja18/mExBGlhQjVxmDvpJraEjbTRmIbAMa7XMgFbCS4nozXffeQ5TxFFTv5kpmHzFQwe6zxDVyx9xuJQMOY1Cp5Eglgdr35jEZADtvKKqAK38yKRq2lPQtmI1DeQqGsyla24qERyRtEXUYKygEbxdADTffmWb1arkdQRYO8p7ETQP+YAyXfyO8tduZCVAPtgATSizLx5Aw0tCdQyjaTHVkFYwGvvHG0JwAB4ihkoV4g+oSZcT2c1abiqBhmzjuKLV8wogRxLK8xSNR37x2pdJ8yLAEADeUy2ss5AZCe/aTT2UuL3X2hhENkyDbmS/EupYmMhAfBgE7mFp1H8QBjJY7yM4bgzUZD/5hY7ykxBaJMjsC1DiFDdvtDQ03MWRSlhAVjQ8wjS3u4gk0d4IajI7XAms3tHBvYL5iFWjcPVzL6Fkg7SilDV4lIYxnFaYWBDbk3IrDg7wNa3XaGqgIWG5gR70bHeDjyZMZDfd+ZfLDyY0hUx7iS0W6482PWuzeIiyvaWGs2u1S9Yce4byr4ovux0OYKNou+0A5KhKQ4JjEHQZbreLFBSO5jE2NGDkWmDVtJhi1GkeINAA2LlM4Y0IYHt3ieASBVQmouxxCDXYhY8dtKiD8Qcild/MMnSaIky5LAFQYrFfBgOmnjmMRuZKuj3gIolrHHeGcIHujigK7QDfF7SqWWo1W0B32BA3jCvtlHHVVvUBYcnHvzDUak3hjHqfcSgLfRIqiaAlEhhXcQwAf0ghlW77zKaoLsDxDQeYJYGqlsdHfmXV0JAs13hqhCbiCgLWY5dxVyoQq7m4Jxkt7THZNmAErHu0elpJRiCveWisguP08kbmQg6bkQOJceq22JlHGtmj3ghiGIPEZewl1dA+E7FTKJbTXeNyNooXF8mJTwihzYIh0RUgJAuCrEtzNKJudj+kokcmVkHfvBY2oMlQwjUfxDxgcmWiqcdjmBpIsXzKyLMzOl8DwINCgW4hsNOPm4hdWwPEmr+TiAFJU3BChiBzAdyooSI5IJHMIe7BRoA2iVpdzzBLMV90iMHX8QvhFbQ+8u7J1bQcq2QR2jK1jUeZFJc21jiEoHPcSDHdgyaNuaqGbFj7vzKRD7jzDQUSZXqUD/tCBAIr5hORssGwRYl8jUOYwXqCtplZEFCu5gKhLgmMf3HaAKgAUIO+qTcExiAMt9xAlE71RlBbO5jByFi2/pqQfM1ir06VJitZ2h3Y2guNwBM4CX3E+ITAf2biCCBKY1xGBhpN/MEA6rgK+rYwyTYriQEwtbEmOhdi9pS3pZebkqU0AXVf+JamtpWZintUbnvFqWLX2hWoMNMXlTVXiWFBBhadrA7RpCkWhtDyONIFcyNuvtG4kABUeYWF7G6ljIBuYdLxUootbSGqZ6YEd5Ge6uFpVVFjaCKu7kELWRK5NyUS23EooRUIOtrg7gG5QJ1fAjSQdo0QD20e8DQVNjiGSFllgRY4jVLVi1i5A3Y8wlROSaisoPKcSph5OncQRmB2N7wAxod5aizZ7Qo2vUPBk4gu/G3EE5NuJFzDDuJaMh55i/V1EUKhBQ3O0IYNvxDV13oRTE2AsENpaVX//2Q==">
            <a:extLst>
              <a:ext uri="{FF2B5EF4-FFF2-40B4-BE49-F238E27FC236}">
                <a16:creationId xmlns:a16="http://schemas.microsoft.com/office/drawing/2014/main" id="{8CE70B19-B964-48FE-9A85-99CF55864825}"/>
              </a:ext>
            </a:extLst>
          </p:cNvPr>
          <p:cNvSpPr>
            <a:spLocks noChangeAspect="1" noChangeArrowheads="1"/>
          </p:cNvSpPr>
          <p:nvPr userDrawn="1"/>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5" name="AutoShape 4" descr="Dele Alli scores Englandâs second goal in their World Cup quarter-final victory against Sweden at the Samara Arena.">
            <a:extLst>
              <a:ext uri="{FF2B5EF4-FFF2-40B4-BE49-F238E27FC236}">
                <a16:creationId xmlns:a16="http://schemas.microsoft.com/office/drawing/2014/main" id="{580DFF11-5AE8-43E5-8926-4B0E427A42DD}"/>
              </a:ext>
            </a:extLst>
          </p:cNvPr>
          <p:cNvSpPr>
            <a:spLocks noChangeAspect="1" noChangeArrowheads="1"/>
          </p:cNvSpPr>
          <p:nvPr userDrawn="1"/>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6" name="Picture 15">
            <a:extLst>
              <a:ext uri="{FF2B5EF4-FFF2-40B4-BE49-F238E27FC236}">
                <a16:creationId xmlns:a16="http://schemas.microsoft.com/office/drawing/2014/main" id="{42FFFC41-7BED-44FA-B4CC-961EB9EF5711}"/>
              </a:ext>
            </a:extLst>
          </p:cNvPr>
          <p:cNvPicPr>
            <a:picLocks noChangeAspect="1"/>
          </p:cNvPicPr>
          <p:nvPr userDrawn="1"/>
        </p:nvPicPr>
        <p:blipFill>
          <a:blip r:embed="rId2"/>
          <a:stretch>
            <a:fillRect/>
          </a:stretch>
        </p:blipFill>
        <p:spPr>
          <a:xfrm>
            <a:off x="199860" y="133806"/>
            <a:ext cx="596562" cy="583870"/>
          </a:xfrm>
          <a:prstGeom prst="rect">
            <a:avLst/>
          </a:prstGeom>
        </p:spPr>
      </p:pic>
      <p:pic>
        <p:nvPicPr>
          <p:cNvPr id="17" name="Picture 16" descr="cofetrans">
            <a:extLst>
              <a:ext uri="{FF2B5EF4-FFF2-40B4-BE49-F238E27FC236}">
                <a16:creationId xmlns:a16="http://schemas.microsoft.com/office/drawing/2014/main" id="{4534A9A1-E0DA-4F8A-9C0D-502050631766}"/>
              </a:ext>
            </a:extLst>
          </p:cNvPr>
          <p:cNvPicPr>
            <a:picLocks noChangeAspect="1" noChangeArrowheads="1"/>
          </p:cNvPicPr>
          <p:nvPr userDrawn="1"/>
        </p:nvPicPr>
        <p:blipFill>
          <a:blip r:embed="rId3">
            <a:lum bright="70000" contrast="-70000"/>
            <a:extLst>
              <a:ext uri="{28A0092B-C50C-407E-A947-70E740481C1C}">
                <a14:useLocalDpi xmlns:a14="http://schemas.microsoft.com/office/drawing/2010/main" val="0"/>
              </a:ext>
            </a:extLst>
          </a:blip>
          <a:srcRect/>
          <a:stretch>
            <a:fillRect/>
          </a:stretch>
        </p:blipFill>
        <p:spPr bwMode="auto">
          <a:xfrm>
            <a:off x="11450386" y="185029"/>
            <a:ext cx="504825" cy="504825"/>
          </a:xfrm>
          <a:prstGeom prst="rect">
            <a:avLst/>
          </a:prstGeom>
          <a:noFill/>
          <a:ln>
            <a:noFill/>
          </a:ln>
          <a:extLst>
            <a:ext uri="{909E8E84-426E-40DD-AFC4-6F175D3DCCD1}">
              <a14:hiddenFill xmlns:a14="http://schemas.microsoft.com/office/drawing/2010/main">
                <a:solidFill>
                  <a:srgbClr val="999966"/>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Box 17">
            <a:extLst>
              <a:ext uri="{FF2B5EF4-FFF2-40B4-BE49-F238E27FC236}">
                <a16:creationId xmlns:a16="http://schemas.microsoft.com/office/drawing/2014/main" id="{5463B996-81FB-4DC4-AA5D-603ACBBF7769}"/>
              </a:ext>
            </a:extLst>
          </p:cNvPr>
          <p:cNvSpPr txBox="1"/>
          <p:nvPr userDrawn="1"/>
        </p:nvSpPr>
        <p:spPr>
          <a:xfrm>
            <a:off x="2675764" y="91192"/>
            <a:ext cx="6711633" cy="692497"/>
          </a:xfrm>
          <a:prstGeom prst="rect">
            <a:avLst/>
          </a:prstGeom>
          <a:noFill/>
        </p:spPr>
        <p:txBody>
          <a:bodyPr wrap="square" rtlCol="0">
            <a:spAutoFit/>
          </a:bodyPr>
          <a:lstStyle/>
          <a:p>
            <a:pPr algn="ctr"/>
            <a:r>
              <a:rPr lang="en-GB" sz="1400" b="1" dirty="0">
                <a:solidFill>
                  <a:srgbClr val="FFC000"/>
                </a:solidFill>
                <a:latin typeface="Century Gothic" panose="020B0502020202020204" pitchFamily="34" charset="0"/>
              </a:rPr>
              <a:t>The Bishop of Hereford’s Bluecoat School</a:t>
            </a:r>
          </a:p>
          <a:p>
            <a:pPr algn="ctr"/>
            <a:endParaRPr lang="en-GB" sz="500" b="1" dirty="0">
              <a:solidFill>
                <a:srgbClr val="FFC000"/>
              </a:solidFill>
              <a:latin typeface="Century Schoolbook" panose="02040604050505020304" pitchFamily="18" charset="0"/>
            </a:endParaRPr>
          </a:p>
          <a:p>
            <a:pPr algn="ctr"/>
            <a:endParaRPr lang="en-GB" sz="2000" b="1" dirty="0">
              <a:solidFill>
                <a:srgbClr val="FFC000"/>
              </a:solidFill>
              <a:latin typeface="Century Gothic" panose="020B0502020202020204" pitchFamily="34" charset="0"/>
            </a:endParaRPr>
          </a:p>
        </p:txBody>
      </p:sp>
      <p:sp>
        <p:nvSpPr>
          <p:cNvPr id="19" name="Rectangle 3">
            <a:extLst>
              <a:ext uri="{FF2B5EF4-FFF2-40B4-BE49-F238E27FC236}">
                <a16:creationId xmlns:a16="http://schemas.microsoft.com/office/drawing/2014/main" id="{A2E43DA6-DB07-4504-BF69-392AAA06DC5A}"/>
              </a:ext>
            </a:extLst>
          </p:cNvPr>
          <p:cNvSpPr txBox="1">
            <a:spLocks noChangeArrowheads="1"/>
          </p:cNvSpPr>
          <p:nvPr userDrawn="1"/>
        </p:nvSpPr>
        <p:spPr>
          <a:xfrm>
            <a:off x="460375" y="1125538"/>
            <a:ext cx="11494836" cy="8652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GB" altLang="en-US" sz="4100" b="1" dirty="0">
              <a:latin typeface="Century Gothic" panose="020B0502020202020204" pitchFamily="34" charset="0"/>
            </a:endParaRPr>
          </a:p>
        </p:txBody>
      </p:sp>
    </p:spTree>
    <p:extLst>
      <p:ext uri="{BB962C8B-B14F-4D97-AF65-F5344CB8AC3E}">
        <p14:creationId xmlns:p14="http://schemas.microsoft.com/office/powerpoint/2010/main" val="7056700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852814-8F28-471F-BF80-F4F25DD5BDBA}" type="datetimeFigureOut">
              <a:rPr lang="en-GB" smtClean="0"/>
              <a:t>04/02/2026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F438372-A127-40FF-A139-C881C13CE73B}" type="slidenum">
              <a:rPr lang="en-GB" smtClean="0"/>
              <a:t>‹#›</a:t>
            </a:fld>
            <a:endParaRPr lang="en-GB"/>
          </a:p>
        </p:txBody>
      </p:sp>
      <p:sp>
        <p:nvSpPr>
          <p:cNvPr id="5" name="Title 1">
            <a:extLst>
              <a:ext uri="{FF2B5EF4-FFF2-40B4-BE49-F238E27FC236}">
                <a16:creationId xmlns:a16="http://schemas.microsoft.com/office/drawing/2014/main" id="{A225B6AE-83CD-4E52-A25F-FF1A379CD23E}"/>
              </a:ext>
            </a:extLst>
          </p:cNvPr>
          <p:cNvSpPr>
            <a:spLocks noGrp="1"/>
          </p:cNvSpPr>
          <p:nvPr>
            <p:ph type="title"/>
          </p:nvPr>
        </p:nvSpPr>
        <p:spPr>
          <a:xfrm>
            <a:off x="838200" y="895452"/>
            <a:ext cx="10515600" cy="795236"/>
          </a:xfrm>
        </p:spPr>
        <p:txBody>
          <a:bodyPr/>
          <a:lstStyle/>
          <a:p>
            <a:r>
              <a:rPr lang="en-US" dirty="0"/>
              <a:t>Click to edit Master title style</a:t>
            </a:r>
            <a:endParaRPr lang="en-GB" dirty="0"/>
          </a:p>
        </p:txBody>
      </p:sp>
      <p:sp>
        <p:nvSpPr>
          <p:cNvPr id="6" name="Content Placeholder 2">
            <a:extLst>
              <a:ext uri="{FF2B5EF4-FFF2-40B4-BE49-F238E27FC236}">
                <a16:creationId xmlns:a16="http://schemas.microsoft.com/office/drawing/2014/main" id="{994C553B-D657-40BA-981B-D10B9D8C6B53}"/>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EC0D30E1-CB88-426A-93B4-D1A124482289}"/>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9852814-8F28-471F-BF80-F4F25DD5BDBA}" type="datetimeFigureOut">
              <a:rPr lang="en-GB" smtClean="0"/>
              <a:pPr/>
              <a:t>04/02/2026</a:t>
            </a:fld>
            <a:endParaRPr lang="en-GB"/>
          </a:p>
        </p:txBody>
      </p:sp>
      <p:sp>
        <p:nvSpPr>
          <p:cNvPr id="8" name="Slide Number Placeholder 5">
            <a:extLst>
              <a:ext uri="{FF2B5EF4-FFF2-40B4-BE49-F238E27FC236}">
                <a16:creationId xmlns:a16="http://schemas.microsoft.com/office/drawing/2014/main" id="{A6E856BB-176D-46DB-B51A-1A8209607D41}"/>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F438372-A127-40FF-A139-C881C13CE73B}" type="slidenum">
              <a:rPr lang="en-GB" smtClean="0"/>
              <a:pPr/>
              <a:t>‹#›</a:t>
            </a:fld>
            <a:endParaRPr lang="en-GB"/>
          </a:p>
        </p:txBody>
      </p:sp>
      <p:sp>
        <p:nvSpPr>
          <p:cNvPr id="9" name="Rectangle 4">
            <a:extLst>
              <a:ext uri="{FF2B5EF4-FFF2-40B4-BE49-F238E27FC236}">
                <a16:creationId xmlns:a16="http://schemas.microsoft.com/office/drawing/2014/main" id="{E29315AA-8B74-49AC-810E-3DC9E9F373DE}"/>
              </a:ext>
            </a:extLst>
          </p:cNvPr>
          <p:cNvSpPr>
            <a:spLocks noChangeArrowheads="1"/>
          </p:cNvSpPr>
          <p:nvPr userDrawn="1"/>
        </p:nvSpPr>
        <p:spPr bwMode="auto">
          <a:xfrm>
            <a:off x="0" y="0"/>
            <a:ext cx="12192000" cy="874884"/>
          </a:xfrm>
          <a:prstGeom prst="rect">
            <a:avLst/>
          </a:prstGeom>
          <a:gradFill flip="none" rotWithShape="1">
            <a:gsLst>
              <a:gs pos="45000">
                <a:srgbClr val="0033CC"/>
              </a:gs>
              <a:gs pos="0">
                <a:srgbClr val="0033CC"/>
              </a:gs>
              <a:gs pos="71000">
                <a:srgbClr val="0033CC"/>
              </a:gs>
              <a:gs pos="23000">
                <a:srgbClr val="0033CC"/>
              </a:gs>
              <a:gs pos="100000">
                <a:srgbClr val="0033CC"/>
              </a:gs>
            </a:gsLst>
            <a:lin ang="10800000" scaled="1"/>
            <a:tileRect/>
          </a:gradFill>
          <a:ln w="9525">
            <a:solidFill>
              <a:schemeClr val="tx1"/>
            </a:solidFill>
            <a:miter lim="800000"/>
            <a:headEnd/>
            <a:tailEnd/>
          </a:ln>
          <a:effec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endParaRPr lang="en-GB" altLang="en-US"/>
          </a:p>
        </p:txBody>
      </p:sp>
      <p:sp>
        <p:nvSpPr>
          <p:cNvPr id="10" name="Rectangle 4">
            <a:extLst>
              <a:ext uri="{FF2B5EF4-FFF2-40B4-BE49-F238E27FC236}">
                <a16:creationId xmlns:a16="http://schemas.microsoft.com/office/drawing/2014/main" id="{68E3AF6D-4423-400D-857C-E2FAE5EF5913}"/>
              </a:ext>
            </a:extLst>
          </p:cNvPr>
          <p:cNvSpPr>
            <a:spLocks noChangeArrowheads="1"/>
          </p:cNvSpPr>
          <p:nvPr userDrawn="1"/>
        </p:nvSpPr>
        <p:spPr bwMode="auto">
          <a:xfrm>
            <a:off x="0" y="6634264"/>
            <a:ext cx="12192000" cy="223736"/>
          </a:xfrm>
          <a:prstGeom prst="rect">
            <a:avLst/>
          </a:prstGeom>
          <a:solidFill>
            <a:srgbClr val="990000"/>
          </a:solidFill>
          <a:ln w="9525">
            <a:solidFill>
              <a:schemeClr val="tx1"/>
            </a:solidFill>
            <a:miter lim="800000"/>
            <a:headEnd/>
            <a:tailEnd/>
          </a:ln>
          <a:effec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endParaRPr lang="en-GB" altLang="en-US"/>
          </a:p>
        </p:txBody>
      </p:sp>
      <p:sp>
        <p:nvSpPr>
          <p:cNvPr id="11" name="AutoShape 2" descr="data:image/jpeg;base64,/9j/4AAQSkZJRgABAQAAAQABAAD/2wBDABALDA4MChAODQ4SERATGCgaGBYWGDEjJR0oOjM9PDkzODdASFxOQERXRTc4UG1RV19iZ2hnPk1xeXBkeFxlZ2P/2wBDARESEhgVGC8aGi9jQjhCY2NjY2NjY2NjY2NjY2NjY2NjY2NjY2NjY2NjY2NjY2NjY2NjY2NjY2NjY2NjY2NjY2P/wAARCAUAA78DASIAAhEBAxEB/8QAGwAAAgMBAQEAAAAAAAAAAAAAAgMAAQQFBgf/xAA+EAACAgEDAwMDAgUDAgUEAgMBAgARAxIhMQRBURMiYQUycYGRBhQjQqFSscEVYiQzQ9HhNFNy8PGSJWOC/8QAGgEBAQEBAQEBAAAAAAAAAAAAAAECAwQFBv/EACcRAQEBAQACAgIDAQEBAQADAAABEQIhMQMSQVEEE2EyInEUM0KB/9oADAMBAAIRAxEAPwDlWoH2xbYDk34jGG8rUON6mbFZ+owriUENZ7iILWNptyIuQUBczPi0HiYsz0FqN95Hv8CEmkNZhZmUihEgUN5YNcyhQEWbuFPJ+YIBJixZPEcvtFmAemhvKFEbytZMpQeZPaiVSO80BtKfMzhrkDFjURDmyGuZeHqHx5A6miN4pRqcLH5MCqBTbx7Ha6TrupzOr5XAUb1fM638/l1A4U1V24nlel12FN1PQ4PqmHpOn0Bbb5Eaa9F0Ob1U1Zdm8TYrCuRPL9N9VxYVLu1km68Q2+ujIaXYeZqXEelYqwKahZmYp/LfYzEf7TndN9QwYU9TI3uPmZ+t+qZMwLYRqUeItg6HUIvUEaHAf57TH1KdZhZEfMrI21rtOE31t8TexCH+Zt+n9e3X2cyk6f8AExbKOo7fy+MDHmUebNzJm+p5MTBQ5ceRF5vp69QxyHqPTA4AOxmPIvTqulspBG3i4to3dRkzdRjBxgn8HeM6L6nkZhg1UeKM4jdQ2Gxiyll8NO3/AA5jwZdWfIA2S+TMy3fCNnWN/LoMmRbHkjcThZ+uTJnX3E0Z3fqvUf1AiKpA+anA+q9Ujp6SYAH81/zL2tdBepOfSuFyK5M6/TdQMOEKWBnkfpf1AdHlZcmOye83db9X1ofTAUn4jnr8pr0JUZiMjOBW4nJ+p/XMOMtgYByNjOC31HqihUZiBOa2Q+oWY2T3Mv2/RsdJ/qmUsQhKxGXNkbkkk+TEA2LHMtSw+6Z3azpRVtW8MACHRaCVIPxO2xuIqb2YLvvQ4lu/YSgtiPbXoJJqUHrvKYbRJNmZt/EZtaNfiEmdlMQoIEok3zNQbi3qLfeJNiVhapb8yX9unP6Fj5j1mfHvHrtMtvSfwsnvc/M9RPGfQ/qWPo30vsCeZ67B1GPOgbGwM1xZ6cep5Nlypc6MpJJJAkkkqABDA3M3V9QuJNRcCvM2Tm/VsCvgLFNXxMdeIsH0nWLmYVZm+cX6Jk1bBdIG1VU7Uc+SgyFgPaLmfOgfGdYN/E1xWY6Rt3lsI4OA4cHVEadz5udPXjC6lND8zn/UunyeoHV6HxN2LovU6cUxBI7mYn6U/pesTK2gGzG5ndNxuJxyB9Oz6tV2fcKnWx9QmfFqAPHcSy/hDkbUoPEKczJ1bdO3uHt+Jtw9Vjy4wwYCalhh0DMSMTES1yI5pTZhEWKMqPJ9X1IORxlyULnFzMrsytTKDtXNT0H8QdLgXE+Wtx3nizlcNtsJw/xavqsWMt7IlUqNyC1u94jcyuayATvFFwj7CGVI3Bgij23lBnJY3FQtKsvzEsx4qMxGRTkGlN9orJv8wmctYgihIA1kiuIDIw3l5CQ20rW1SonpkrzFshBjVfUILah2lQqwBRiSxBjH54ij+JuLFhiTzGWNNxQBkNkSrgtVmGsQpoxoyiuJMRqwIl3zCzYkIse0xGLJTR7ta+ZkZuDUP+XdlsDaJLe7aa8eRhj4uUZGxgGmFGMQaODchxnI9naEU0DfeNFP7oMKxUEyIEqYOkw1bfeMJFbShIHaWcd95dgGC5PaFCRRhEWOIlyblhiBzNYLoy+BRg2SZfMKqjLAPeEBDB7ESILGw4mgr7ZnAHaGXfTtM+EBkUjcTOTvHnISKMz5ObmosQbSisgIMsm5RXEi0ZZUV8wOIUR2MhF7wTcisZQ1V2lEQluostTSI9ExvxKB7RJ+ndev9lwD03XLziMuxtq1BZdKy8bzCU6tPuwv+0E9RmQ7ow/SPA05um2sbGZWUq28YOraverftAydTjYbDeZsUtviHjWzvKUht5Y+67mPIJrB2gMTLc33kUVvKKQm6MaR4g6lho6j8yKoLUBnCmMdpmcW0sQ1cu9jmGmUlhZ2iFNGGm+QWdoo6adQAAFEL1Sx3/xLy4enGFRjcnJtvfMmTpnw4Q4YMe4qYzGcUy1uzH8SJkcmkFxCsWO8IBwxKnaZZ1rbqXJVXuwePM73TZQcWNcy6VPHE8uHVfcTbD/EY3X5sqhSdvian7bleo65PpfT4dfpYyx7kXc5KfVBjDJ0mMKvxEnJg9D+ozMa8zn58iILQUI/+Frr/S+j6v6mz6eoKJe9y3+hZh13pDKuRRuS205f0/6tn6HV6ZtTvVzfh+rdS+U5dDMW7DmQ2U7rPpw6ZkOXLj0g0QOY3C3qOqdCdIH3EGpxfqnV9R1Gb+srL8GB031PL0e2LvzfeMmpsleq6oY1wlGIXJ/qJnGT6n/LlsLKrEdxuDOb1f1LL1J1M5B+DMoZibJuWl6dHNl9V9S7TOdZbe4pXM0I+24mWdB6gBqUaaC+ktY2lghRZioYv+0hyGAMw8RbMWawIgb6zE7KZGdjubl4smkUVjy6nGe0v2xqXGRWFx6m5mJ0OSeJp1hk9sXTQZMSsbDV8RPp6TNHp7XctUVuZvnJNajPdRbTW+FasTOwAnSXfSqU0dppX3LMwEdiuFhqAXG1cBaHMO7nN1WABNvS/UOo6P8A8tjp8TGlExvapKj0f076+M2QI/PzO9jyDItgifOdDI2pCQROv9J+vv0zjF1JtT/dNTrPbFj2UkVg6jHnQMjA3GzowB9XIO3iCmYE6SKMaRYi29pEl8KZKddSkGWDcAoSd2NeJajFiwHD1RbWK8ToDeYGwZBn2J0zVh1L7WEzzcWmxPUqXXSAT+I6Sas1Hnevx5dgxOkfM7PQZFfp1oi/EnUgIL0hpxf+oJ/OnCg0HuOJz/5rXt3MvS4czh3UFh3hY8CY/sFSumdWxgBrP5jpuSIz9ThTJiYMB+04S9H1ePqGbBkUYua7z0WZdWMicTNky4ydFUPPaY6nlY29Fq1BWayO4nQJoTz/AEvWPi6oa6IPNGdoZ8WVQNVXLzUZeox/zDFXS0O24nA+r/Qemx4S+HSjDehPSFkwNeqxOV9ZfF1OBhjPuHFTNV4rKhQHg1zvM7IxFgR+U0zKYn1tO3aZ/wBc77IZG8yWAOd4xyG4Mztsd5Z5BLzvGBrNLFWDUaNqqVBI+hraTKyubHPxKZL5gqg1VMqGj+ZYxM0cE0wkJjQivSG4uLLlvxNTZALBEys3uNCpqIEsuncR/SoHUirHiIteDNnSFV7xRiz4PTc1sIkKbozqdToIJqc4g6vialUP8uW4h/ybab2nS6JFKe43F9Z/TvTxJowYxTaTNAW+8xMx1XDTL5MVDnw29j/E0oKSZUfwYw5iF3k8iNu3iLc/MosTvUPCiZGprlQq4BBJqb36XEtMrH8Sjix6fmZ+wyDA5FiWuLJ3E0A6drh+rSx9qMbYyrQHFTchLEki4l8Opye0Tr9jHplhLm1uktfaQDE5MbYhuJr7KQcZgkVGBri3M3FTVcYhFRIMIGLA4MA1GWzhTMzsblaieZPqmNDuGG3MQwNytVGXZMqqAhcSwRKsQBLXLC3IR7peqoBNWmu8Te8eqB95eQIFojeTcTSvUNQTvJLAuaV7kfVm/uw/4hD6vi/uxV+keekU9orJ0Qo7R5aUPqvRNswA/Mv+Z+nZDftnmfqSen1BXiIwbGzxJ9kevK9BkH9s4H1DFh/mf6IGn4mb1AODUD1d+bkt1oTLQ2gVtCOSxKBBFXMgOYJaoW6mq2kcAwBJviTcQgu20irciLLUsHVcjq0oChvAvSTDxBS/uO0HVQlIhyN7TB6dL00ZQVNVKOXJkpC+wiVBRaLGQOAbmGNppBSgITuVWhEHNX4kGQOYxFk3xNGDrsWDCU0W3k95ncMvbYxBIUyruHjOWPFCG5Vl9x/SZgygXcmsGMxEYUfbxN3RZsuHfVzMRfTuRKHUG/iPJrd1/V+sNIFmYWYrVx2Mqx1cmI6h6bcxAJBO9xuNqHmZ1yr3EJHpviWo1qQ0YgP9x2mdXs7bQ9/MwHlVHEpiCu8pGFcwCdRMYBdb+2RHK7SnBA5iseS23l0bATUEtZq4Ou5dhd+TJ+VHQrcXLWr2ivUYnwIxZr2s8mXJdD5lBalmjNZGsB6hO0FoVC9oTDabnhqQoQ0+6DUPHQMtV0cfSHLjscyj0OUcGO6XqwigVNI61e4jJTbGAYGx/cIRHfiPz58bjxErkFVOfeRvm2+wOxAmPIdZsTXkyDitpjyEA2JJUrb9O+p9R0LjQxKdwTPZfTfq+DrUFMA3cGeAU2N4WLK+LIGxsVI7gyy4w+ng3xFdRXp1VntU8t9N/iHIjBc524ueow58fU4gytsZv7faHoPTFlGlht5uP1C6vfxMa4shzMdW3aO9N1cE+79JJauHyrHeXAyqWXabrIlbVcW75NwifvKTEwStVH4hYwcYPqNfzM+VZc4Z1Ku1H5nmPqmHN0vUrkDagxC7ievzYVzgAnjxOd9Z6fD/AC/9SY6lWG/Rwy9OPUZSa7TpXc8f0/WZFYYsD/jUb2noenyvixA5XB/WXnr8FjcxAFk0JjdsWl6APzOd9Y69hj/pZQB37Suks9N6iuCSL4uW3aRxcnqZvqbjGxVVOwAuaX6nLgNOxA8gVMnrB+uc/bvvU6z9KuTpybUmtwRdznz6HIz/AFJ8lgP+o4Mw/wAx1BtV1GUuF1604Exhr3A7VH5cGXpmp8bLfg2I8I5GUnWdV3L9PUtgQ+pDNkJJB+Yzosq4sg1naM/TOMTLpMs4yy2Bc6PW/wAu7BsdA9wOJnOkLtQMejGA4ip+2TcTZrBG9RGUgSooZbFStSht5WPSW4h5Maneoqr1rXMH1COJQxqRBO3EiCf388zOUbV8Q9RlI9neaiBOM+I3GCghKSx8xoxM3xGhbkMOZQWlo0YzNj0LtzM2s94nlWvGwQQM5DiJRrMdViEYmw2dt4D4HU8bToYfa/uG0PqSGrTL9hhXBkUWRtKfWBVXOgj2mkiKYC5j7XSkdOaFMscoQNY2i2IEoOLj2ybkyaiK5gOxHPEEt7rg5CWG0YLBBhuV0Cpm9yyeptUtituLKAtSjl+JlR7h6he8n1xDQWf7ZCWPtcWJQyBdxIHDtuZLFIz9PoGpTMpVz/aZ02xaxs0DGvpMVYWJrnvIuucAfEIjbadDJgx5Ps2Mz5OmbGL5mp3KaxmzKEM2DvKudFVcu4NeIQPYwK7xqFe8Ar3kAJMBoUXvxC0KJEU94TqVHmYZCBp4iMhJaNsyBQeZfSlKhYx3paRdyAVxJYY1dGTaPpxxxeRVVSTtCIyHkzN1QIxnvOrTyH1em6x2U2JhV6mv6jpGVqPeYV3M50Gx1S6pZSCzGMLmVDXt5hYgQ3MUdjD1CuYDGO9DeUGAXcbyY94BHuMKiN7qMYxCjaKAF3I28Joy9iAJVELG9Ol7uaioDSx4ELE7YW4sx1XusplpdxvM6zovUL7mKdjLCuFsCL+4/MiGqEZCWbeXiPp7ruZnc6YC5iDLg2ZcrstHiJKkjxLGVnFAQqJG8BKmud4YI5AqC4riCjE7Si2y21RiKh5MpcFm4TYNG5MngMDBO+0W5GQ1BU+oSJbqqCxJIgTiUSxjFxS5r2jFNnYzVlU1MiowBh5MoYiuIkiGDQmUML6V2i9THeCzjuZaODtAKz33hjFe/EEUDKyZiBQkFudJ2MsMSZnsk8xi2DzLg1ruI9FGn5mRGWNDkCwJnzqmht6MvVvFjIG5jABzNa1Ksj9JRuWCG42hqs67G9K032l0BCbaCqlpVEH08GNGQkTORUsMYU0ubjEepm3MYhoVM3mVdOynUtiYnBBu6mtMqkENMucgttxM5S+YWxPaMxggRYIHMI5KjMc2parxNnR/Uc/SMArkr4nKGQHvGh7HzHtZXuPpH1XH1K0zDV3udTJmVELWP3nzNOoy4X1Y2Kn4m/pvr2bG39Ylh+8Tqw8V7nB1ePLsSAfBmjmeFyfUM+dhkwGj4GxM9D9G69+oQLkLBhyDLz3+KuOwzBRZ4mTq8Z6rERjdlPYia6vk2Jlz9dh6bIMbGie01159pAdGmbDg95LMPO1xPUZ8PWYnxOCDwd5vTNjypsbBnJTA46rI2NQynvMXx4ajzYv6b1xVr09jUP6h9VzZ9OLBZJ/0idD6z02Z1NYqHiZ/oXRlcpbNRaYz8Iy4un6jKgV8bk/907HR9JmVBh9y1NP1DLj6fEXTHbKOw3jvovVfzuMZNx8TUk3AeP6XhwoX0gsdySN5kz9Vg6cEbDadvqHCYiTPA/Wcyt1jkHjaXr/z4iCfqUXrv5hNq2ozqYwn1cqhfSF3sbGeROZmY7zX0nXZOmcMh/SZ9JK6P1j6FnwZQ3Tk5VbkAbiYG+jZx7qc+RU7nTfW2IByAk+BJ1X17CAdSb+K3k1rI81n6f0+CwI5B7TIWadLrfqKdS9otHuRMJIF3LGaQdXMhfajvGAqTsZbaO4lZBjZR2jSwP4ijtxIgL7DmT2Hakiiy6pTKy/dAocy4HlEKxaYQpN8QSW0y0LGEMRQrcx+s+ZnKk8Qlxt3Mz5X8JnybbxaKjiG4vY7xVBPtmkMXEFs8xbZfcQO0pnOmLRBkPNGVTVyamAIjnChbBiFXQfdv+IWQ2NjM1kS5KaVkfeI7yybEmImWjvwYm6MjPR3lM1zcimB7EHWd4sErLL2JcDVfUOIltmkDESz7zXeWKHjiWGvmNTHRphCyogG0mw0OoFYCtRjBjBHiCMQ1bmSYgkyeDD9QkxeimOkwSSrV3kyB/qUY1sq6d95jLe7eFzzJ9QnqCDekTNNvo6jFZMYUkGdebPSwkNHDS4+YmrahHnCyIG5EtsUBFGpegjcStViWrQi9ZEMZCRvANSu+0mA9XiUBvLFASwQZEUaBkKAi5TrvtB1adjGK+qGZuqQnG34nnh9b6hOd4T/AF7I6Fa3M67GnC+o/wD1OQd7mUEqJuy41y5GduSbgHp18zGUZ0eWWNxn8uoNAyfy/wAyYEsP3k0kcx3oG7uEcLERilo9bSNkA7Sehk7CWencrZ5kwUnuNQsmM4xq5gLjyA8Q8hyFaIkCw9w1cfpM9MDwYQuXDWzFlVTdXCLh2vtMIY3HgNpviYsYrX6oAqJ2L3UUTXeWuXTxM4yY+MEHUN5nGC2+I31mZt5MgKLYl2xR4sK49ybkykDiJTOeCNoWzGwdowA9suwqI0spu5rcgCpmyZAGoTcIbhzOpE06/UXeZcLp3EaXHaZsRNKodoGUgjzCLLXzFkVud5YEaTdgRiZNO0gzU24kdRk3G0rRyPcp+eYONdPeG639pmUKIPeQPpM0jRo98RkxAm14ll0QMTxLIuUEKiQPR3jA1VAWRTvUBn8SKdxcmBwau0amXVtxFayBsIJezcg1riB31bxyAjvMeNiI9XPMlGjYbyg9HaAX1CV+Jm3TT2YEfMWGIkFyTpzZY6QLvcENCI+JYVe5nSNKDEQgbg95RNGLcEIKtcom9yJZ3lHi5nTQHniWyhl5qWGBEnPBl3fCVMWOjuY58Z02sFVoSHIRsY9Iz+o6tRFwmIfvRjCFYXW8Q4IupkPw9Rkwfa23ieg+n/VcIwBjsw533E8mXYcjaHhy9rqQle1+mfxFrzMuQMVvZq2mrq36PrcyPsXHG88z9H6zHgyhMn2T1X8l0HUoHWlertJPNmNQTf8Ah8YPq2o/SN6Tq1P2UfieT+vZM/TuMK5y2M7/ADMXQfV83TDRuw7S/Y17H6pmXJjI1gfntOJg6hulzF9QI4YCczrPqmfIbIYD5iui6sJ1AbqBqT9wJLTXti2HqsAOqmrbebPp2FOnw0P3M88OqxA42xJQvehtU9P0uRM/Tqy8ETXPmlZfrHVjp+lJAv8AE8J9UynL7mUD8T6NnxYcmIrmRWX5E8p9Z+l9P1Ptweyu44k6l0/DyBIB2jcbqvMZ1HQPgbSfcR4mZsZ/EOfpsxZzjsjcRWbM2Zt+JlLOveUrm5JF1v6LpRnyadYUdyZ0c/0fFiwFlbU1XvwZyOnzDGdQ+7zH/wDUMzErqJX5MqxmboOoW8gxsU8jeZnfSZ0R9RfEumq/WYcp9Vy1bmEoCQaIMZj9puKrSZeveEM6jISKilVobMKlaoDFAobxyBAsy6pXqEcRg0m+0IE6amdMhMZbEijIBcEGCVPbeNKMQLMmgjcGIhDITtB9M4944kA7yOwZal0L1apABW5iiCu4NxTu1y4h7AVsYokqeYsOwMvVfMv1DCusbRfptwYStUMuCseYAXGO5g+nvISblg1KC2qqgMK3lg3DJ24gAMhO0jNZggAmGVFb8yYGLkAWLLFmi2O0oP8AMfVTjaiwbkrXve8AWV5hY20neRC3J1UYeNq2MrKdXEX+RU17itByVMrsWaaMaahxF5MRVr7RMlF48GqmBubSA2ECYkdkNiPOfUtVvM9TahGXEEO0VxDyK53owQhM3KqAwoQwtKKt2EaaG5acw0x3+fmURpPzJoamPXI/TkysWbT+I4ZBfMz5iNJQt+JTY/8AQI7bRUtFpfEv2a1lOoGoJ1Exjr7jvIEJ4M6T00TTlqAjHR0A3jMKnVuZeW9e0zvnE1ntxvI2RhGnVXEWRfKzaiXNQ3l+vfaLrbiUKB4gOOSxsIPrAGiIeFQZMnSi7E53vLiaDWp7S9SeIp8RXvGYsDMLvaavXgNxojC9IgOvgAx2PGQOZGQThevLFZciaUsxKKzHYTV1CswA7QkxaFB4i9IzKjDILEZ1DAAeZoQ2fMV1GNSCb3jRksEQFyG6AhBTZkOpN62m4o9yNxElLbeMTLqaqmsLjZeN5NwY10r2hAgxzYATtxFNi0naXZQvSdXMjXq34llGEoY3bk1KGrjTKtcGGOlVNy20HEGU8ydRlI2Ezt3AGTSD7TJiBJ5lIC3a5pXGAu20XwM+ZWH4g437Rrqd7qI0OCalmB532uV/L3vqiNbAxwyErHmCEBPmFjYE7iCKPMIACQaAQVmdmAbbeR8wC1Eo9tJINSuR2qN1fMQGsSg5J2jBpV/mNTNvxMyCxuYxRRmKjavu3lkbxKNttGI4ETpqXEZSNoOgmNBB8RTGu83PHlrVEEQGsyyxMoRetXV0alhDUlmtpav5l++KWV0mSzDYgmMVU0+Zr7ShIcyHeEUF7SvtkoENpMjZNuIvJqJ2EE2RvJqIzAgxBUg2IYBBj8ajvCB6dh/dN+HrcuAVjdtPi5kJQdhB1gcQ16dPNnx9RiJcAt5J3mboejPUZ6WhW4uZvU28RnTdS+HJqRqk9I7w+lZgtHKn+4MQEXACmT2v5QCpmb6tlIA1V8TF1OVs7gkkk7bRqtvU9ayYW0MD8dv0nQ+hfWc4048vA4ozzuTC4Wvd+DH9D1K9OQWUH57wa9h9Q+rY8aqWcEXuLmPr/rPTt0v9Oix8cTi/UfqGDqcGmrYcGqImPBnAWnEm1bWpcmsHI7Gz2iHK5j7lN+YvN1A+0HaLTKbj0zaY3R7Ek6gPES/ThJ2+mxK2DUWIPlTOZ1eQF2A3lMZQFXtBJo2IxF9pJAMzlqY+JUF93MvSFEDWIQZSKMIo0ZnyE6to16U7QNibliqU3CfccyiPEWSbhDkIA3kLARNkGESTAcGDcbRosEb7TNjFQ9dSYNLPaxJdl43lDIDtDCjmT0hLOch3i8jldppfSO0z5NLSzyUCNq5kaoo2DtKJ33nTATbG4WlWWwaMvGNvdxKI32k0DvAJIlksDxGpi9QWZfQBHsSyB5kGIqxFyntTUngDwYa6jxIqhuY1AV2BuLQiirSbmOyrq3i1Gk3EugQlwWx0Y4tFGyZYIrECVZJhUBKJAgEJapq+JaEES+D4mdQ1bxiQW8LEVI928L2IbWYQtkAHuEBAlx7sjjeLrHUuqIsuni4jUL2EIsAOIBOrgRPAdhc3xYjDoB8GLwAiMOOzM2+QJUUT3mchixsbTSQBsZdqBxNSjJQkG3Md6YZ9oORdJozWrHVQELCH2nzINpO205ahSqGJuWF07CEtY9+8l21x11fwuqVaMjY7JMZYqXe1STq7qazsnsMSATxNjD20YoLR4nWd5GtLXGx5lZMfgbzTdCCCD2k+9TSsJK87R/3RdDVxvCuuJnq75S1Hxit4WIaUgh65hB6k3wapif1kul+ZWq2lOZjdQKi33NwnFiVj2BvmRTZNygR7RtFZVIW7Ee4EVuTvvLKF4k8xXUithNYIHaKy+47yy+dGfBjr3RjNXEYFIXxM7qdW01u1TsZYLbReRzdQxYWjvAIYG6uEWG0rvIBr3lE6huIV6V2jQYWhzEZ03sbzQrAr8y3X28SS5RkxMVmhWLcRRUK1cGNxrRuXrFR08mU3tWE/uMWR5NyIQ3uPEJRUeqjTKOLbVNfZSlVuYZIqmMWWoyjRmgwICPMmJFLQcbUajGYJuJKCyUvEAMb8QRmLdoV3IHaWqxDRtt4kORtccjDgznUMVjDQ3E9/iMRqPEyGajxAOrmozXtLSnl1qFW1cSiTW80NhblRcA4j/cKljRBzaRBXOGMYcWo12kHS1uCJ18YoDlCncyx1APeE/S34iv5cAx4waFySmyxWhgNoJUmQNLjzFEMx2gnG17XIPUB2jxqIAQd5qxBSvIEyHVe8sMwiwOyhSauCFoRQJJuGG8yKjA3CJ0rBc/MWWvaGVl7O03dAcfqBsm9duJzwneT1COJTXZ+pZsTqBjokfM5LvRMiNq5NSiRe8i6Xrswzk22lFVBlaVMqLDHkwvUFbcxZYDaUGo/EYNePq8mgqDtAOSzvAtStjYwL35jCnltK2JnYlzCZtIqLXeICYAL8ysZBIBkIMEbGA58Qqwf3lDDY53izkIhjJtArSV/EL0VdbveCclyBqgKyYynBuRL7xhYEyCrlE0GoBB/WPLAjiJIOqAKk3VR65KWjFhoRIkQDubimvxLyPKRwZqIVyZZSXkG9wQ+9TSmDihG4sfup9hAGPcNc0vobGNOxmbUI6nDo3U2IOMlVllidjKJoVH4F6t4tib3lqTe8aUDLtE8DOHraGGNfEoY/duJbDTxKqxk2gM0EmhCRC4lzBF01vK52Ej4nB4MNFA5jwBGMkSzjIHmNvsJRVgtybULQG74hZHsV3gFjBFk7xmqKyI1O3eKO4h4iTtJZ4Gn01KxQTSd+IwGzXEYQO85bYyWqKRtIECtxC9q7iCXBPMm2g1QQ19vzF6ttoanb3SbYBddZuWApSjLJEQ777TSjC6TzF5QXMC2O9wkY95pddNTtBBJMBzpG0mM2NzvOf4ZMY3tBGoGXupgaxr3MgYrby7s3cWp3JhWDFE9SzJdGzAOzSZSdpfYMsYOo3txJrteJWql4mv8ABZfeEGuLZ1KfMBW3gG5riCGNyjZbmLPtbmQPDjiUHBMVZYwqA5O8iGkhtl2latO0WCBxIQeRuZYCJ33MtYCqbtt4atZkVGcD8wQur3GWV93mGT7eJUKcmAASdozYi4I1B9hcqo2OxL06RUJ8ldt4uydzIBIGqWVAWzAY+/zLykkCuJZASERo3O0TiAMelUSZKEMl5LPEYrBZQcsxHb5gkgGpQwUdyIq1Ly2YnYCpSIdVniICK2aFwsi1jrvGAeInqCQRUDKUa+NoQwkC+0YW1UKhb6am9UkfEs3Lb27VIoNbyg8SrXEjqexg69MDWzNtxICUE8wrIhhSy7bGWFAXfmZqIjGoauSYoRiEDmZoeCWkBOPeCjG5HcE0ZkdHpM6uPcRLzlXal4+ZiQgCMB+Y+7f2MfFQ5EmPH7vcdoAY+YwhiNpPt58r9mlceMmrl/y2K+ATMark1Sy+RW5nX7RdPz9EFGpdpk6jDox61IPkQ8+fIy1cWGZlptxG8lrJruNQGrhjADkuhU0ui+nQUX8RsRhZ7gbGa0wqRuIvL0+3t2knc1NZjtxB1Ct+Y0YWXmU2EtwJdiksxI2kQR6dN5EHLgK7rH2iAZxVCDRq6gaGuGCVE0Aok7SyjAXcbhOPVTS86AboxrxASG23kDXKJ2izYMoaQB3i7Fxy/ZuJnbYwC1kSamu4A3MfjVSdxADISRKxsRNbYFKXMrKBYEaDOQQNQMSbEsGzKGsLG0WSRC1VBJuBAxl6jLWo0ldPzAWtg3G40173UVYho1QhpSuYpnpqhl7imQk3Cr+ZZBMrYQtW3ElSs+RTzFpYaaHtjsJRUAby6hWRrgIhJuMKXBspxNRWgfbRgElTImTbeC73M4giCRcEWDLGS12lcyg62glisrXe0jhgLPECeqTK1b7wLqGGBlULCztvCQlOIYWhAYHxAcMwIi3YExY2kJEmeUEH0mEcxqouiRtZgjeXFQtcguMCiud5YK38wF2dW4mjEm13AyupUUNxAXIa2MnuDUrjvzAbJ7oCWZTcznZ5Q0kEbQPTI3kUUfMcrBqBEIBH8xgaxDzYFxoGHBmYCjJim0D3qA2KzdyFtoGor+JZBWQNjPkSK+1yHKGGkwNNcS4roZ7A24l42GnbmB1D1tLxA6L4nO+mTHYgcxeNbJJNwHY7iFj9q87x+AYNtR4hrpN/ESzBRIr2DGahiEPkJviW598rGFA2hZCALkUt8m9QXYhYotqaHueTKILKxgGkfMgOj7oui7XwIQRtTcB7beXlLEUsiq2nmFVibepGf3VBU6WIMjDvAYhFxgNnwIjG1j5jMbe6zLiDOwO0UmS2qHlyEiu0VhT3EyfhWi/mTUWO/EWRpPMsPuKlQwrQ2gD28ymY6pR1ESAcj+BK+5buoDkjmEN1lVagKtwgPUWDQIjE2WoogAUQwQyygQPmA9DcSIvZbgaQTY5kQljxtGkgDiPSlKObhFtIlVqbxLYAEbwLxsx+7YSsi/MJqCxZtj4EoFccLj8xmkKLuKdxcbtAOjFr7QmOlah42s7iDnG81v4GcmzUbjFDxBTGCYZFGrloYq1uDKa9W/Eg2HMljzczottuISrcUCS0MPR5mQbtpG0pFLm4JOowtRAoGMDwaEhyRYvTvF7zODSHjBkftMyGoxH3kvOjUuQgby2yIwiC17CVUxZ+lNAU/MIUJn9TSaAuF69cyWUMZqg+sYnJmB45gamIuJyNePKp5ltkH6TB6nzC12OZfqmt1owlFkA4mRMmkSerZ3kymtSuD2lPTdoj1QOJXqkxlDGRa4lDErCoGsy/U095dor+UGqE3TLXMgz7cwDlJO0v26XRjp0PMs9NjgDJLD33j7dG0Rwqo2md+m1NxNO/eUcyj8xOuoazL0dmGOkIPMcM1mE2YVzL9+jQDGwWpmfpmJJmo5pBkFbxO7DWBumfuJS9K1zo61IgnKvib/tprG3SHTdwB0zTdrB2hUALk/sprnHGFPzAdW7TpFEY3BZF4qanyGuYs0I6haqPbpQdxKGBe83/AGRdhftrwYP3EARx6cExmLpxM/eGsuTCyAHkS1Brg1OgUFUYvKm3tEk+TS1lVQPmDkUE7wnRwbFy0wu/I2m9RnoDYSnw2t94/JhKnaD7xtp3l+wyBDdSyh7x5BvcVBKtfE19lJKFd5akkVNYXWuki4DdKw4FR9oM9bi5qQJkSmMz6XvTW8fiwZGXwYq4XkxID7TcQVIO02r05ANmjEPQJBFESyoDUQvxLDzX0zoUKst/pIOkxnJsKEauE9Ki5ctNxNfU/TkT3JxKbAuPIpWa8j1jG8xel/DL0/Tqim+Zi6rAcbllG3idJGFxz4VzLdROiZXngxMveb36VRnuv0hnpceqmGxmvvDHLJJjceM1c1t0ek6kogdpowpjyJQFGT77PCZrLg2NVI6jVxHr07LkNcS3xm95ip9U6bHjybNtCHSXkIviCg0wwHFlSY2EwGcHToPIlY+mUY7cxmNbJ17n5i+ocopQ8do1f9IZAGNGD2poJUsNjK9LMRxYm/BinQHcSl2O8pNQJBlshO4lMPyt76mha9P/ANplO5EcHAHH7TkwWG958RwcKm0yFm9QkiOxvsb3lpRMbX5kTZYtPcxviM52HEgarioORr2g2NoGQ2R2kRSLpY9zDLaTvzKBA3MC9Z2lU8EVZ5ligkRdHeW7nSADGAspJAAMbi4ozODxW8elCoqF5617CUKKbw85AXjeIwm2qVVrSnaPsACA2MA3yZTtVCpPYPL70viDi2HzGAg494tK38SaKun3NyF/dQEDcuSJAbfiawPAhkUJSAS8j6eBMoSdySRIg5MhYu3FQ3pVqFKPu+IWoqNMGvbcFQzNvKGFwK8yFr5llK3MWWtoD0GgXKZhzKv2xDsb2k9hyE6viHkK/rAw1VmDkbU20oPWIQIqKWpCaMuAmccRFn1NxDZgeBLx1yRvHoOLKEFcxDsxO8aPdzAb7pJ7AKTVygbhsw4kWlFyiibEgJlEE8bQ8a7bwLQnvBLXCPjtLCAiQEgBW5Alm4SVVSi5BkB3QqCeIOveUX7SC0O8YIkG+IV0IDhsbuHrmYOTGAUIwFrphJkNVcAkLvFtk1czP1DCVP5kZ6Woi6OxllpcA6Te0shhCEYSKlCg5Mre4dKTL44jRQ25hhhFPFgnVGaY1XUBvcZFBIhgACY9BLKRxDxgjmQkkwwABLRZUGVYXvAcitjEHJvzLOdMamzGqie9xXqGGGsR9cB6jLuADvCbiQT1QJZyWIgiTSZr6wP9Qyi8EDaCym5JIGoxhZM9LzEAOeBI2Mn7pcBp1F94z1LmT0iDttHYweDF5g1Jl1CoLmuIGywGeYwMGQiGuapnVrMMC5bA45LPMauUBamJrHEoMRJn6Gx2HNSLmH4mUZdUpm8RlG0FWNwtKHtMS5GEbjyXM2UMbEhPEgxIe0hcRZygd5doP0lVrjQy8TK+QnvBTLR3jya0tgxvvtcbjVUEyHL4MgzVyZdq60ZEDWBMzdJqazzHjIpWwd4AzG4nXUPsBMBxNsI1V924kGTzDDgxe+j7DZARxM+VGHHE0eqAKMDJlFSTqms6bHeacbkDYRQKsbjA4Al+1JQ5FJbVVQHBat45XDGEwxgbVcfdd1nxtQppMYVX2jQivK9JQbuX7H2HpvcGonKCzVxGhgBQMoBSbO8n2PsmLGAKYXLY6DuNoYZAIvIwba5nahbG2sSsuEZBRhLjBGzbiGACKY0ZrbDWU9HSal5Eah046Ijb0nkES2IriPtarE/RnISwNGV/JtprvNqmoRZeZfvZ4WVyV3FmOxVV1XzE99Ihh9IqdKwrLV7SlX2+ZTNZlgnSagWg32hEm+KlI2kSmcmEXdbmCbY3IttzC3IqFCaIrvGImkG4IAU7wXyEttL7BaNV3FspuozHZMtypau8oBR6YuX6pvmLyWO8FdzLga5LS8KUS0i+0eZTvQoTP+BhyWdpV6jZG0rFjLbmE+ympBT5BVCTGNQ+IhRqfeaVISMwWwVV2q4CkDfvKdwT5lkCoBh9Up3A+ZSAmBmFGJ7F4zb8QsxsgQcalRciKWckmMEo6YKtvDzPQ0gwEFbyjQVDYxZmc0sMsStCKKs0Alt5dBT5k+1ZQ352gMDCU5HbmKJ3oRiChZkFg6V3EUX1GW7EmpFAA3lgip3MvV7thtLCk94Y0hT5jQGTIRsJSAsCSYGli+3EfQAj0M7ElqhUwEP2g7DeVkYmURCb4jNh3i1NLBYljtJ7DL7wk3i09u5hep4igyT2i7N7yy507QO28kBagG2jE9x3iVx73GsQF25koPYHaDks8RaEk7y3eMB4/mO7TKj2Y8MBLRT8RJsTTsRvAKqZkZ73hXUvSA0sgGUWDYhqNosGpfqASAiJAdpRfaAGuMBEHzKFSwLkZagXrriWGsxVGGu0WBhaVWrmASZNyJBTr4i/T3j1HmAxFyyqr0wRAsLtDBvaLZDqmp59qMMIV3E1RjVapLGVyzQgEkmGNxvMggZYFxZOmUMlS4rYgCiLei3EUuVjJ6huTKYJgKirqNAuDkXbaWEhLP5MEZN4RxFu8tcAXczXgwasOZbZB2iX42gJzvH1TGgvYlbkShC1UJMA6a3ksCEDq7QGXeQGrgwtZWJUEGNrUIsgtslwD+ZCmneAwJiQEWOmAGbxDVKG8atBeJfECNZ/EuyYToCeJAKjwLBNbSizAyaqMJnHiBFyGEHIN3FDc3LbbiZwaDksS9QZaMViQ8mGQJn0CT279oTEONuYsPQoyl0g3LgsF1NmEWLd5TbjYwFbS0YH4zRomNKarAaxM7kGiNpePKVO8zgujif3biCWptuDGMRkFRfpsvzLATNtvtLI9l9xFlzwZC7BdtxGC1Yk32htkHeLR6GwgsCx5lwEzUeY1cqlaMX6Q2s3Ay42P/l+N5MUbOVbY2I5coKzIupV90ob7jiXBmDbw+buAAKjFT23OtQtVJPxGEaV2glxwJDksR5osN5lM44gXZlhRyYwGhFSa64gbkGpMYN2YBFidzBDWYbe7YCTHhs32lB8JE8NY5jMr17RF0V3MsEFk7xqqFFkVEqwLXGM97SUCW3hI4O0ILa0BZi1BV4XGksAsz5MhJoQspYGhBxKPU90ePYLGtbmG7S861Vf4i3cBZPaA21wmazBwJ6hNmXlxlG+JfyuHowCxLtqfzKLe2oGNTquTEaQaXeUCOYJJ7yibG0CUGYwHajUtjpESCSd5ZBpR6Emo/pE6jW0MXVmMBEknnaA7VsJNUocxgJNhvByOb2hAGC4k/IieTLbJvQi9UlXNYpqN5jA17RABqX+JMQ7VogF7MXkahvJj33jA9QBvLUBzvtFF9qEmupAxwO0Xpo3BOQkyBi20eQ37hUplqWtKN5RfUYEUGWFswlMhauJBZHtgjfa5Rc1BU1vEDRSiJyeYwGzvIy6oCEvVHqxg6QJLqa3RoQ7yZDFh6lg6pnBDTDaDemFYURbm94AuSeIJHzCuAxuaijB23hbRIBhg1JYhgcCMDit5n2hBqmcDCdRlcQNRPEhsxgIEmFZEBTD1ACQTXYimHukZr4gizNSBgkg6qEHVGKYKk2iy20oGMQ6WDUWHqX6gMmBmxg6IOuX6hkyhqAAbyHSYq7laiOJfLX2rQOILGorWZNRgnRnqbcSgb5iyd5LMJomEAIQZe8sbwCqCZZO0pSe4hBK1ScmQi5KqQXVSyYFmTUBAYJNoAeFdyACTcNeIDCGt1LQxV8yNpES2RgaqWDfMmCNR4lhQRLXTC28S6FhN9ozQAu8HUFll7EgpnYcQTl8ymJPEXR7zWAw5Jhk0N4se2EWsb8QDUhhsag7hviCHA4hncXJgO/bAY13kWz3inB1bxgamX3RxcmqMygCacRUijtLglWLMW70Nt4x2A4iTv3kwUMso5CeIOi5AtGXIC9RiIaZisDWpFRZMYH5MmuTGCo2mcNDR7Mn1GcXcc7FUAgY11wm22InX8qoJ7fmJYNdRrPSwVJY+YgvdVG0HUb3hvsIGPdt5YQavtUMMIDD3WJWoTOB+pQsJT7TUQAzcAzRjBG1SekxmZjqJq4SgPuYXUDSbmcMxNCa9qY4AO0qzLA8ym2gaML0KhOmn3VvFYD7t5pyMCuwmL7FAB8fzM64yMnu2h43KtULKfeLgaaHp77zn5QNRo7TdrGjac/qH1NQEc+xeBiHoTT1FFORcyYgdU0ZNl5uavsJBJ2qNT2jeBqocQDkJj2hzmxAB8QVVmjAujeQDp/1RbDxGO97CDYHMoBbHMMsalMR2lAE8yiA2IQ2ksKIJazUexbMZBvKC77wjQG0go8yiwHaV90rTvNKvXe0INQgaTGqo7mShbe8w1Gld4QCrAO58CNRd1IADBJAhLvCrC7whQbaQ/bAEiGsQRBAB4lWDISFEgItpEHXZ2ijZMYiSqYSAu/MWHFw3AKxYUXJEEXuEHJ4gFQOJW4gN1j9YJ3MWDW5kVyWlxTu0itKoyrAMIZqHeLY3xCFQW+IwBcq6haCYJQgwqFjBskwzxKCm+JfAq4W9Q0UXvG5Ma6QVmdCQakLEw9FCzAJEAbMIEnmCeZYlF1RlOZCCeJANt4QsmWDKZd5KmlWZAIJMMHaQXXmWAIINxmP7pKA3Blk7Q3G8raRFAwtQqCRBuozReqjcs5LiibkBlxTQSZNUFWkNSYgtUK4m5dtGBmqMxm+YgXL1EcSWDQ7gcRWokwSxMgjARl6QYDGpA0YCIoyB6lapBR5kwWzXDxttAOmUDCn2O8Bj44liiJZAkRSnaNBBEXsBKuM0XloDaLUseJD7mhilG0voGFNbwGoSHIx7QDqkkE03zKfYbSiWg7makUIbeP1+2K0StXaX2gxkoyGyb7RaVe8aXFVGKgBG4hBzUAtp/Eq94xDSNQ+YttSjmMH2/MQSxMQMXIDKfIBKCQhiBG8eIEnJvYk12YehAakGIA7S7F8KAsw1FHaWormGCszqKxoaJUVE5UYEkzTiJGPeIzM3FbSz2pAGqXenaozpwLs1Cz4wft5mt84EEmr5l47JqoQIVaMLp1Lvcv4Uz0jydhKVULC5tbHrx1MvorjJ3mNTF5jSj0xYivVfuCI3HmQNVXGnGGYHtIrLkJcDbaUq1xzNOVASEXvCydKMOMNdma1GNxXMHYyOGJJHEEBvEodiS2vtG6hZEQgbVUbSg+TJYLxKTkjM6UQbiUyMMlDaanTUBZkxSwdqMzZVHqR5ejQ3gpjLPZj0EkbjTzNOPGQltzD9BQLreUzELUn20Zcm7x+LCrDepnay00qQmO+8tQy8eMUAJlyPZPiA2TW0FmiQWAeYBNmaNBGK7mXlpqLhiLLf4hLj2uLY6Y91MVdSxUoG4egEcygLsw6GmLel4MoMT3jNF3plqjNA2LbxwbbaWiyukQDZ7ymfzKD7ySBigck7yMQRK2rmDpkwVpJMMGpA4UQNYJl9nseq5GBkUitpNXmREWMBWt4piO0G4xTiVHEsNtE6qhBrkxBF5S2TKJAk9SpcUdQiPbdxJcyi7GMpi+TGIAIpbMPfvFDCSeJX5kDaRAZ4wRjLVqgB4z2sIwEHvaXkBqK00bmrF71A5mb4GcAjcwi20b1CkL4icaFhL7MQGzNFWnMy1pepqCkqKNSUX6f9OZitGbdJ9PaYcjHUQRUnKpYEEvIKqVQE2iajJqkuCTAIgmQY2lBrjUcgRuKEYWI4qUEINQzlPaFjJbmEL0gSC9W0Y6wVoGQW5IG8CiY9gCu8WGAMAKbxIBHg6hsIplN+JEDol6AISLvKy7S6qChL0qd4uTeEXQBhWIAENRFAlqkDXI4ghaMKImVZEupRuUFdyUYG4jAbEiBEneWRBqRR6ZYWpBxKuRDF+IfpkxSE3sI4FjxJYuIARzKaoYVu4lMAJEL0kG4YIHaDql35gRn8LFNmuW2TsIphZuakUWveUT4lCoWpRNCi1jeDpkdr4lAxguEAKi2uWl3LgbVrUgQ1KLVCR5nyBDFZfqi+JDUGlJgHrBMKxUSVo3co32jEMoXzLLUIlTvDLUIwCWJMsk+ZReLJNzUitLONgTvKYqy8weoGlh7akxY/UMmflcWq6eN4W+qPGPSN5fpi74mdMKGPGeRZmnHhRFFUDFDGFJYyEqSDqk8q0OTjTzMZx5MlngTTrsgGGx9viWXPaMC4NJ8mb0X+mBAXHDW9VSW6QaYgu5EmRPUBsy22HMvG0ztXHPf+nY03MxdjZ0mp0eoGpthLOIHBQG86Sz8pjnYyXbabvSHpb8xfT4fSNmaGOobSW/oc0n08m4m3GSy/wDEr+WDtZENlCUOJrwuA0izDxqxbzKIHaOx2o1XM0J6wuibCZFyMyTfmdcmxiDttW0k/wBWsYvVI+TtGuAO0FcIdp0mM4WtHeQJqYbwmxMG0jeaMXTlRZ5j0gmQekFgYumrkx3aWW0j4mFLcJjUixc57tbmacxLnaI9M3xN8+BBtITD0nvtJomgkqTJpIjaqW0aEMsNCRD0yaajQtlJNyaajFFy9MaFE+JATDKS624gKIuTTD0bwql0DuBAJJMfViBpqQUu8FhRjQIDLbQA3jE4l6NpCpEUTYmUy+IaChxK7yABtJY7QiLMgSpQVMFvSalA6ppTINFGUAngTJjPcjCaAisfEcmFW2j7EZBhDCxBYFDvNp6dsZtZPQOQb7SfbTGKtU0dNqxt3qDlwNjkTMy7EQRpzq2RbEXhAU0eY7ExZd5FxgPbTG4MuZLyA1tNONFKR5GIiu8r+WNWh2k+2gRSrMHU7t7ROh6JXcxOUohNiXn2OeVIg1GZX1NtxAPE6IsUJTsDB3Mv8ygAN41TJQPENFuLRMaBm3jjj0cGCMZVo0nbeYX8Fr3B3g+nZO8M1ID3lQJRtNRBBujNmNxct8Qf3CTQnGNK3BZrMNxWxi9JJoQgkBYwHB1TTjxlEsxRZSTfMilhbl6D2FwlHu3jxpAi0xjog7wgwkyvbUJQxGrms0EYOoSXXMgoyIgFmFaiCeIIEqmUCItjp4k1VIPmBASYejvJqAEBshMAt4/Fj1drPzEJ7puxIRjsCzIshuDCim23m/CMFAeiCT5mDFiy5HF2ROvi6V9IPxK6SEv0uHKhbGNB8Tn5emKsQZ28eHRdmrgZejTIbGSvMi3jXnMuIqdooq5nb6roHVCVGv5E5eRSpogiRzvOM4xyylCGW+JDTCGSStSquOIoRYVr4llCiplBfMPJqHIgBxW82IZOIDHxIoZpcUWo95eqpa4yZWRCBcnhFa7hIYi94QJPEuKeaI5g2OIr3DtJcmJh21bSwYnXCSybiwMK3Ft4MeG8wSqk3JKNOTTl2EHEvox/oDGIDoXO3E5b+Fohk1NGab3iFx6IxH+dpBbrcUFAbiP1Lp3ijkUSw9qLBTZhY3DmJdtXaHhGkcTWDSzhBtzEDK2omUxJ5lNYEzAZdiYeOyYlD5jg1S2KdQUb8yg98RD5LkVjJg0EAjeJYaTAbKb2gNlvaWRZGkOqp8zO59RhLGIkWTGBVAu95QDY9ABO8P1gV0xeXJYqKx7tLiNClYR0ntFihDxkd5MX2W+IOZAmjiOYqeDBK7XLqVS4wWsx9CviIRXP4jh9tGZoqlfaLyoFWoTMFgkaxzHmjNSjaEhAYAjaLZWXJvHKQQJdwFnwowFbGLPT0LuNsVAfKS1LLoz+kxagLgslHfabAX8ROUWd5ZWWYneXcYuHU3NQnwlOBcuwJmjHjVlMpMBMfj04vukWMTAqxEiqW4Ec6jJmpdprTo9C6gbMujnn2bMIJ3E0dQmrtuIlEJ2qDAqa5kYXGHA3IFwSCOYPQaoSquETKqVDMaA8mpb4ST7TcrGhfg1Go3ptTG5FBoZE9wiipI2FzoEq4oQPS0Hf/EmmMYwvV1B42M05slbCIVS7SmG4sPqCPHS7Rak4RH4s1jeS1qQk43UHaVjdlM2tTLElAu4kT8ix5tR90OyzbRQo9qjEahxGYppweoN5nydGF9wjVzEtV1AfKQ2km5PJiIjFNu0JH3p5YNLsaitDM13JUwxgmqNXMAKExsaajDQi5PqNw0slmczqmUsQBc1ux0UJkyYr37xPBf8AGTTZhrhLRqYXuaExlTdVN6kjC+Fk5imqdLqKZKHMxL05Y7yylnkCYyRcrUVM24lCrREy5kp7Ebpg8TajvG5UtdpWHHtcbV7SLjIA0amMtxDbCRvH4FIEakhL4tAlYmJ2jsyloGIUaIhbGfqNml4FN2RNL4QTZlhdPAktTCshJ2gJ0x1aiZpGIE3xLc6VoQEZAlae8zMCpq7mkUTZkZVG8BCYr3IltY2hHOBsIpm1GXyFufdvIshomGiBpUATBuo9sBqxEttsYgokSXtBoGEFmhYlhQZYUVJxMg8aHVtOn0eHIzUBzzcw9NyPJnVxucGGh97SV0451rBxdOQLtprwdQMmwmHB0LZ6YtuZ0+n6AYt7sxObfL0ySFZzpa4gsHG5E638ujfcLl/ymGvsEt+O1djiOWx7q0TkxJ1eNmVQMo5HmdvL9PxMNhX4nF63psvRZPUU6sfcCZ+thZK5efEEOkrREyPYM7uf0Oox+46dtjOVkxgWOa7xK8vfOMwJEo5G8R1qBFllljmSzk8wKBMeVVpRxitpuU0C4wYxVCwBajaRclneKGaoDk1DFaviHkQFNpkYlqzYjVCAyvR1fEL0yBuJu1TQFIihhDtLorxxCG24mULfpG5G8tcTKL5mnE97QmIHPBk+19DHrF0Y9EscReTDZtY7DkKrREUaWazRl2F4i7JJ8wDquc8U0sGO4lGhxFAGT3S4uG0pXmLKqPzFajq5hLtZO8siLIUxqMFEQXlBzFmjUWDGXk0lamTUw3ljIe8fUPxoLjHShYmYZKhZc4KUOY8qhO8pn22ig20JSNUuC1BJlnHTAxwQVfeCy3ANTYqU2LvcGwnMMZA0gB0FQFGmOcrUz5A3YSymiN8ywwMAMStGHiSzNAgDe0arVI20GiZgM9UART5CeJGEpVBG8CEit5NVcQ/TBHzAKEHeVYo0TvDVFijt2hY23gE+I1Lwqo+4CMLWIl2o7SHsWYnhRtM9Mx3j8beY60H9surjJoK8TTjUHHuILm242hBgJNTIZjxj8Qeowh1oHeRXJ2Bgu5HJuSajPj6dkbmbMeQqKMSmWzKdiTQlplNZUckxBRQ5A2l6q5kYX3lmhoCou5BmV6d6hkWKJgqoDSqf/Ih8VjmJOEY9mE0jMyL8QTkXKabaTTCVAH2x6YkItuZSqF4NwwbjWsQYlU7S8+MHHzAc1B1M23aEwj+XJ3Y3DxYlBmgfbUCgvG0mmJkwgi4ApNpZyHiLa2MBtkjaEgJPNxCOU2MMObsGUHkBX+2LLNWwkyZjCxOrDeEZ/eGsSBiT7uZpNAxWRdfECg54uHiykGjEhGXmS6kxGpk9SzARCrVcHD1BUby9QY3xKtafEMIrCZTl25kx9QRtM4RsZUraAbqIOTvcvGxbaTFVoDNvLOErwYRQg3BYkSrigBFZMOo7R6KGhhN9v2k1CkQqlESJj3uaQQBuIrIw0mo0LykEbGCjaYs8wb3mka1IbkwTV7TP6hA5hI5q5IWms0NSNMzM9wksy4DfJUD3PvKyIfzGIwVYZKquYp99rjXyAnaKfGx34lCWxEbgylBj8eJv7jHp060dxcaMaYzdmPxoGMYEAaowKEG0mkUBSkVOfmX3mdNGOk3vMrorZInhcZVxkixAo3U3NhKr7YOHDbbzWmMwRhHLhDLzvH5McVjcrkqFzPZnToytxNnQKeo6xmyHZdgIAFoStA1zK+ksV6j4JiOvD0+AaVFTShMRj0hBZqT+YRdtYnWeG2sGoYMyJk1ra7wT1oU6dO8bFbpg+p49WMio/H1QP3CozKi5sczfMHjPU9HqSmRNS9oPVMpJKJpHibfq/T+jbeDYmZDlzMqtRDDmcjubHLzBibG0WEJ5nQ6vAcTVX6zLpa+JuV5cK0EcQhZ4jPRYXvtLxJVwn1pQUkgGP/lfbYMXl1qfasdgL6bPHiSmEviIWTG1LRmrT6nEQ2Iq9VJ7TFKB2jmUBLqAi0aIqNI2q9pKsn7CFBHzM+VGF0u003Uu9Qoy6tmMeIkG63jXt1vgwzjreEo9sayTiB7mOKACxzK0gwde9GPatS6E5mbI9ttLybrcXjIJ3mJPyGrxZi8jWaGwjHG23EQ4Y9pYqAC94TEAcxQBkKk3OmIoneRXAMAmjIFJMuK0O4ZaEAK1bCA1rHY8jaaI2k9IE7CFjQHmMoNF5Dp4kEdN9uJMaUYv1P3hIxseJVPZmA2EX629RpyALVxOlWMyuD1AjeEHXtFZMbAbRaqwO8qNDOKg+r2lFLjUxDvAgVdO8IELxAyLew7TMzlWomJNK1M8iNZmb1NRjUbTzLiGPYlAkQ0yI20J0GmxMgQT2hKC3MUHra41co01GHmGEoBREWVStot2LSlYxii9w5G0JceveEH9u8gzBYTQFSkoBmMY+UHtADG7AhvTQgHPMHIBcEOzmWytW4kEDUNoj1bemhOwAoQExXuTzLPCNGhStiDoA/ul0EQ7zNrOrnaX2NTY1Zed4CKwNE2In1GuOGUFfmTzFW+K+DFujJvNCK5GqtoWQrp3qNGUZQ2xEYio/eol9JO0iEL3hDXb0zQNy8eWuZmfILkGTaXBrOQNLVgBvMiuS3xHlNS7cxjR+M6uJWQbVwYnDqxmX1GY6bkTSzqBgHKQd4KdRqguCxu4xnWlCuTky3xkDYzMgK95ox5LG8NA0+YWNCN4vK1NtK/mCvaE1sQr3i3YAnTEJm1GjtNHogrqveF0j1CTRgvdfEmRYr1DdGaxgevSIa5NtpQQMspU3hTEpzGHBXuEWF8Q9TDk7SLDAl8w1AQXdRRJI2MsMNO/MYHh9X90IBT92/4EzLd+Y0EKbY/pMtaeii/aI0Gu4/SKVi4oChC1qprkxJrUFk0ke4TK6i9jYh5c3YbsYK42U6jW/Nzf1LCyo/Ey5bBm0i6C7/iJz4GZTtM5ZWMZsY1x6rpERjPpEg8wmdqsCWoIi22hg0JnXJZqGzEd5PyyaXPeQbxYbaGKrmMNXoFx4AK1M4YXHKdpKpeT2wsJvkwyoaUii9tjIoWOlpdlhtL07+Ya0BJfCEvqC1Aw4dTW3M0kapMeI34iUgWXsN4zHgZuF2mnF0t0X2Ea7rjGhOTN882+3SMjdLrFd4tPp7qbqbcbUdRN1LbMSbr8Ca+p9dZ2xUmjcWOag9DgOLMqnffmatVjcAmPwDEpF7f8SZjfMwnP1OU5NC3UXl9wpFYv5E7S4cTrdA3KbDixqTQnSRrTfpWMr0gD7tEdT0rjLrTcRvS9QgpdVfEZl6tUIKsGW6NdpfCwvBiyFR6lH8CbkTSIvHlV1sRmraQYet6VMrEsmo1dTz/W4ThIfHsp7DtPU5VYlWTcgzz38R42TNjKDajsJjrn8tT05+bUVXVvcWcJWiZobfpVa7iTlsVOcefvx0ogAb7SgincSN7lkw5FQFW/zL7Y0JXfbiWQNO0FiLIEBSQd5PK+DAdC3wZQbWeN5NBcRuAKh3iIW3uHG8Gto7Kw12OIrI6sNto9qGxchatxF8HeHViXEoTls1GBhpitFmNVYxFgbRbKNViGTUHa4RV2oErSB23iUZwN4/G+oG5fR6Wri6luy1KGMEE95nyhwfiTFNYKRYlKL2ii5CgSlfQbM1gmVdJi0ygGG+UZDKGEMZuf6giBkN3CFjaCmKn3O01O2NMe3MzahQYhaizqPMJMqkx2pCI9KyUF3hDLe0Y2EMdohsLIZfAZv5h42AO8zFyJYJYXGK1Pk/aNTSw+Zj1MyS8GfSaO8mI0ZQymhLTIQN5RyaxdTPkepmefA0jMA28X1GLV713mI5CTzNGPqfbRmvrZ6UsMV5kOUmFlOoWIlFJNTcQ7G5DXNYynTUSmMULjAQsxQBPujAm3MTl3NrJiyMDvA0LdaTB0FW+IrJ1BDbCEMpdZMQ9vt2Mzsx1UZdsOIp2OreVWhCKjRlRZjBY8QH13tGDoqyk2JbZCNpjx6gN49Wr7pm8gSBqsiNpSBUhC8iCXA4hYIpqWpWhUG4lgNyIvOHK+JYBCjV8SxitribdTNGJjUNQfquq0BFq2s++NTKA1MInqXAIKyIv01BvtAejssJMystHmUy0LWVCvS7mCGCt8RxOoQGwyg9aVtDxuL5mR0KysRbXGErc5PaA62u8sOBsYLMSdpn0tz2ykaW2kBcN8RzKOYapfaX7M6Uz7S1ygCXmx6RczgG4nkPOUN8wMjDTDQLUXmNA7SwChJmlcj6auY8b7zWrAC46UYNj3CZ8ie7aaPUBWKGQBt5IKRHhlXQ2YTZVI25lDJrFGEV6hgvlMogk7SenYl8Na04mTRZjA+MiYNDDYRiIyi4NjWG32h4wHazxM+PUT5mkIdIC895Ma9rz5lxJsZgbqtIu7YzVm6U5ARqEQ/wBOYEEm/gTpI0Xj6nSb+5z3mheo1/e36RLdC4+0V5lei+OtKXLhrUX8RozWAG54mJHyXTKR8TQi2QWOn5Mh7XnxKwD1R7zPwam40VoPY+JlYgMdtpixm+CTjptQlOC0eXUioDJY2kjJA9pmvB0zZ1sGhM2kHmaem6n0RplZA3Ttjcgm4ekgR2QeomrvMpcjaZos5CplgtzKTIjbHmaQFKSULTKDzIuQaojMuk2p2hYxqEYa14lDNd0s6mPHgYA1RE5epcGO33+Jp6Nz1X/lpQ8zXMdueWjICODcyuWBJKk3OsnTDTTcxo6ZNNEXNt/VycWZhtpFeKjSUce9dDeRNebpNthMTew020zauLXELsGxCGFVN1v23iztwCD8cQGyuO1/mQb8Gf0xTbbxuV/UQgGpxmy23v2PmbOnyFsVg3U1CBw9FmXqjk9UkeJ106bE+MnSATzOQmbqcuWtDInm6moYczgek5R/JabVow6sbFLupqRydpnw4MuEj1X1k8maqAYQvsbkLjJNkV2nmPqvVv1PWKmHYAaaad/ruoXBgLE7+J5/FiZ8rZHrc2Jju/hZcm1TYtGHSwq/2mc4a3ncHTPn6IpsGbcXOR1GHL0z6Mq6T/vOXXPXLw35Z3bjOVIBiGTeNObSaPEFqYalkFY0ownx2fiCH2+ZBmN0Y/KyiHsgu1bgysjWNoA900tQZgdmkbSFtTcB8Qbk0YsqcZomxLiiLq35hB64gMgIscwQwWXEOOQ3GB6ESCGHzIeIxDWNyhvNP0jEvUdWqsLAmn610+LpupUYxVjcCM8K4qZa5jkZWG0QFBkHtIAixGo6tPtmPJkdWpp0FrQJh6we4bTPHvCJrXT8wTTSkX22ZYG86YpiY1hqoVop2IEFGdu0mDYcasuq9/Ew5tQPxNiAlfAi8rgCqklTWKyI9N1G+8rQG5lhSvE3fIfjyVsZC9kiIFlrjBtzM4oMiC7kUV2jQuqRl07HaNFKwqotkXVYjRiHNxbrpO0k9mHI4C1UV1CsRsJA3Bj/AFNSURHqo5ugjmS95sbGGMzugBqdJdUxGBSjJjYBuIa4AU23i9DI24kRoZia2hEe2CjigGjLBExUZHtZeM3JnbfjaDi3mp6U4aCaMo0p2i8i0ZRahGIcMguKyHU0UCTKJIMuK1Y3CCMTMhO4mINchMYOjqRuNpTISu0x49RmgOwWZxB4ywFGENOreCpbTZEtAGazJVaFK1I7KwoRXUMFG0SeoIEzFwbjT928LGaO3ES+fWtGTEdXepsNzoze5YnHjfIaYTWrACruWa02OZLVwGPoQN2MjAIau4A6h2sCJvIWJPEGRtREreZ+oYg+0QVysTpG0KnLbwEsxcUeYtQVebhguM0JjHuqXUjCbsSaqjMrKze2JegZPZf0YjDvGBgDtEFbXYyIa2MmMHZH1KRMZ9rVNdUJlyKS1xy0NGg5DZlJvCK7TaACqBfeB6huhDKRdUZVPwv5jHUHiDgxPlHsUmXRVirbEdjJZ+Qk2pjcTgyOogKwEboY1qbEJMgveBr2gtuJn2NJZDAOSjUSuNm34j1xptqNzU5q41dMb9xFAd4frWxBYgV2mZ8hZdI9o7Raoe7kn4nSc416an60ClTcjzLHWowtxpPiZPTvlr/3mfLhdT7WJE1hrr48uJxS5N/mG2k2dpw/ei6gTYm7oM5ykqeZmxrW1kTIOATEPhrdGI/4hG1exwdoV3+sKykZhVna95qOHWNXmUN9j/dGYm0tTfbM2Ix5cWg2IGogTvjpEyoNtVjbeZn6LFZAx6W8GT6s/WuCxIJlpvvOpmwYiNOTEyn/AFATLl6TQhfGdS/EljN5pZz6VoQBmU8wWx2vzE+i1xiGkhXuO9ckUIlMLEeYaYWU2TUZotieDNPSISbYbRYfGv3EXNODKGQkdpMka5nln6x7evGwnoPpeNcHSIK3Inmz7upS+7T1WJQqgfEseiNAfeFqoxGsCMVwZWzb1CYOswXuBNysD3g5VtTJUclQRVSawWoqJWf+mx8RZY2SfAM5/ksL6gqOBuIz6bl/qaPMX1K601jnvFdMxTMp4NzpHN3V6fW91NmHAMdVOcv1BFO5ppox/UV7kTfhtuybLvOf13W+imxoy8vXBwa4nnvqHV+rnAugDJasa06h87sc5JI4BjukLZHBcUomAsGfGyt+ROv04G3xMcTbteT+Z8tk+sb0BA1NsPEDP0+PqgBkxaq4NwkzKdquo4ZK/PgTtmvmS56cP6h9D0ocuAkVyh3/AGnGyA4qE9yrFuRtOR9T+hpnBydN7MnOnsZz64/T0/H8n4rzCZPdLc96kzYsmDKceVCjjsYSjUm85Z5eiUqyaIP6Sxk0NACkNV8RgXVV7yqrV6jWNoORTdXcJk0ta7RbXcRVg1tLKDmLveMDXtNJCy1HaGfctgy/SsXKxLbhfJhXp/4c6FF6f1yPcRdzlfXuoL/UnUf27T1XRIMH04dtp4XrcvqdXle+WM31PEgWVpLBiwbjyAVq4jIpTcTMRpxZOxjc2FGx2TvOejkGag5yCu0zecvhS9lWogN7to3KNLRQIm4HVa7ysWQI1SlVgL7QSlmzIjoIpdbU7Snxowo8xOHNkA0LvFZXdWNmYy6qs6BTSmBi1aqMoG9zKDUZ0zwjWmLuJTrFDMwEv1NpjKGY30NvHZB6iXMge2mlcgAqSxWMuyvR4jC4cASZk1PYErTU3MwMVLG0NlKpxKxvQ2hO7MtVMk9ko1mDlSztHJiBU+YlrBqWUVjLgy8xbY1tG4QC1tNORcbpQjU1z0e6jx2uJyYjjNiWmW9o9+g7Mq6OIGMKiXGWGSKfGxFCIsKLWYRAZZa4mHIgvsKmkJ1aTGoVcbzOw3uEDQmsVo9FfMQ60dpXqse8o3GBuHJo5jD1AuZLjMaazFiN+PqV01G4l1G5lXAAsaupF2O053/AXUDehEgXsRGk60vvFo9GyIi2iOIWJWQaRtzCL69xF5HhYmJyAbMg6jt2lEgoZnYUZcNxuwZMYvzAyZwCaienQMd4OdNJPiM8p7HjyjVfeaVzGxc5imjc1Y2LCLB1unzIzAGJ+oVysy4jTbGM6jJaVMqxoxsyO1HcQ0YAbyiQeZpgzEQwkegblY9IO0mXmZBF/bIGDLvAvaDdSSQR10mxBL1GcjeAVBm/AovYk9O95AlRvCwPQfw502J8R18+Jz/4i6UYesDY+DzNf0HHkZNQehHfU3XEwbJuPmdfFnl2zY8yGNbyq3udz+W6PqVsUp+IrL9FJUtie5n6Z6c8rlBNW4jQAlXzCbGenJVuYksC1yzkwZyfFSK9wLuQhuwm2jC9mUW3u4um8QghIuQGHkDU13BC38SiK+YBbNYMvCjYMmtTd8xfHEYh1GrqB0fuUEcQASGrtB6PqQCEfdf9ppz4yNxxM5jc8s7Xt8EGMY+IIN88w/zINXSZ8g6c6TemWnULnaj7WP8AcP8AmL6NQQ6k1cXmxnS3ZuL8wLzv1GHIykkjtCwOmRS9BTww7GV0ub+b6U4s22XHsDEoDiyENweYFdT0BRtWPdD/AIisfTW1HedHDk0qEbcdj8QnwKinIm4MTGLyxZfTwLXec/qHduNozM7nKS3FymUEAzN6Zt/TKqEne50ekx0leZWHDYs7R6jel3qY3XTjm+6yFdPXYw2w1TpdT1eRT7MwB8TB1I9TrsKDyJ0Oo+nIdtJJO9zcjoZ0HVP1BKt9wl9Wc2M/eVHxHfS+jGHJfG3ebeqwLlU2AYxuOR03VYkb35GJPkzqY+pRgAGmAfT1chXQUDOjj6XGqj2gRh5ZusxhlsTnZmPoHzYE7bINVdqnI63GAxQd95zW+gY8gIF8VRk0BHG+3aZ8N6tJuaQu+hvypllYsB1AUtcrE4WKzZaJVtiJmOcdt5uOduN/UdXSUDOSFyZ8pKyZMrZGCgbntO10PSrhxhn7bmbx5/m+b6zw5+VOoRcSkD2eOZ2OizXjUM1drl6Rkuksn/E0dN9PVDqbeZvN/Dh/+jnrnO40YigHs3PmMRiLrc+YxcaDaoYAHAm3k/8AgA7nk6TGKSOWJlHftKNj8SqDreiwdfi0ZV37MORPLdf0OboHKP7kP2uO89csDq+kTq+nbE/5B+ZjrnXf4+7HgtTBjcIOy7id3J9GxDNpdjtEn6Z065GVnJHY3MfS17frccxH9S72kC3dzanS9Ljdg7WPzDTN0eKxSmP67GpHLbAzfaCf0kx9Pn50Gp1l+oYsYOlLH4mPN9QO5UVL4MikwPVsQJp6TDjGZO5ucpuoyufuoTr/AMPo2brPduBNTN9M558PRvmZ+jOJRR0kC54fPgydO5XKhBueu/iPMek6ZWxbNdTzuP6vq2zKG/S5rrLV9udibWeY84rW5mwY21Ta66cdXON8XwzWZsQ02IGPJpepqTHqTczM+On2llGhlDrMhXQ+8bjYo41cQsgDG5PVUIfaQUzbwMg0jaCtkcy4jcmhODF9SqncERCq3mMyIFx3dzOZVI0yKCZNe0EZKM6C22MurlXcIbwCC0LjcR1cxV0YYFbgzFQ12VYk7kmE41ASBKEkUCmm5mtXQLud5z3+/aOxpY3M1YjSELH2Rb4Gv5h4WKcS2ZmaYWs+v02omN9VALuZ+oxNqvmZ21Tckqe3R9VHWjM5x0bEQhM0I3YyZi/haknaNRisACjYkLwh3qrVGZcpBY1BckmAdpqRQsLgEVHquqE+Iabl0ZgN5ZNxgHtgaZrQBELGxVrEhlqBA0jIzAVG+/TxM6ZNBmrH1Knac6gQ2hfdtL1JpjMqrkWZjjK7dpFWjgMfEHMpJsSwoHEPTa7yjPTAQDzNWgbxDAK0srWGYNml9QbjOlxDIDXMmbCyk3xJfaEJiBHELRpEPEQdoxsYbgyajNqKbwmya1+Yx8dLvM6WGqprxTRKvmHpviXRqUraTIypSFMMtcEqG3lVpkBEipdAiL1XCXeMEJ0wSL3EaVsRbGhUgsGxIQTFi7jUYWAZR6H6MmTH01jiV9V6XI/Tl24G82/Rs2M4ApjPrefGvROtiyJ1smPTOv8AzmPGhnxm1YiasH1HMo03MwBJhgAfmZjhNV1GRsjknmJAJNRxUsZo6bAoILTo0Hp+kLUSJsTpBW4h61XipYzr5hYA9GkpumULxHesp7y9QMmtYxHpuZmy4SOJ1TE5MWoQY5JBB3kVqmnLgN1R/MzNjKNvKwomm22JnR6bqGACOdVzmuLOxqMxsRR8RfJLjqMvdVaOXC2Rgii2bgReHMQq2LBFgzXgTIzl8dgcEznrrJoh0uTpb9VaMHIuoMtXW4jMiZMTlWbWhF348yqOoRpecc/ScXUDINhwY7KPVxtX3CafQDageKmZVbHl3hEwtaC+RNGF6sNwYl09MGpWNi67cwC6noVyWyVv2nPXEybMlVOsXZCq/vB6rHrxkjkTN8k5jk5c3p8Go3p+q1LVbzJnSmOqViIVgYkarUh/8dic9jO/6ljecHTbCvzOmj2ohrl0elZdyTvHZTSE1YHicYrkDB8bfkTT0+FmJcswJ5F7R5bh+PIGM0KduZgdfSy0ODNGJtoU1t5x+sP/AIwXxU66mc7r8ROUMOZmozDGBk1do4qGU1yNxFodasO4kR9LjxMs1h6zTywv8RITVjtRQmzrumJc19rC5lrQuiyfE6814/m5vXmL6Dp1bNrqwJ2XXVoQccmZekxjFim1CAQeWM2+b1dp2MaaCjeaUFcmzEY/aLP7xqlm4FDyZWDgYQMWorncwhCmXK/WVYA3gF1/JhR6j24gjMEPuNnsBAZmYcylQarMGsn1nBmy9OM+H70+4DxPLtny6/cxnuVJ4HE8t/EH07+UzDNiH9LJ/gyV6/i+Tf8AzXOY3vcFQIvGxJqORRxOVektyyLBQ613jXW+eIKBQYnpSKYNPV/wlisNkI7zzwVd57L+HcPpdCDXa5vnzRzf4pzA5seK/Jnm2wWbE6P8RZ/U+qOL+0ATnetQku6lBjLA8R72y8xStay8b2aMzUgkdl2PEKgxuH7SKgnGw4kEZRXEUwMNslbGKOXeWLImRLXaJBo1G+ptFEWbmorWgX0bveZMmsmr2jN9HMpDvvJPHkJoyER74+4i/wAzUuopBGpSneCgNwmTa5KLNOdoJLLzJjOk7w3OrmQRLaMLaV3i8Ro1cDOTqjPIF2BaxDxubAi0W4zGltzLUrbjKgbwXu7WQKKG8h22E5tT0zvn3owAA5uHnxi77xQDCdJPHhMQgK20NRZiyp7yAleJRoU1zKYgmArFuZR9p2mcMWw2iDvHj3CAU0zUWKxtRqMdrWIOxkLy4hgBqUPEFchAk17xgjqRxKUVGatQlGTRALh4kIYSsezCadSVJ1UunqFqBkHuAqUtsNjCQ+6mExiAy4tIDQA/tqM6gkVXEWtVxLGiMjNe0Ahq3E0mrg5TtxNaumdEj8iN6rMBjIPMHo8ugVUV1iFiW7SflGVMlGPx5je8zKlS7ozVkqOhyInItGwJWN7A3jrsVMek9EljUtaK78ynbSaqXj3jAQ2MpwDLaCdoFBalkVBbZbEEZLlDQTFlW1XGBhUjH2yATxtF73CxGm900KgaPSx1PobDT7mqT6zlVhpDXOcjtg3U1EZc+s2TZmt2Y6/eyYLH8y3FtsYGvSvzLBuakZwShVNncwvUP4EiYWc8bQjidRsNppcASW7mVrZe5I+ZRBHwYJPmUMDX3Il+o68MYnVUINA1Y+ra6ajGN1QmAwg1mTDa6KZceTvvEdTjAGwmU2vuXaaUcZMdHmF1zm2aoxNpWVCMhl6HC6q2lZel6PHi6ro8dAagANp0c/TnF0lY9m7Gcv8Ahdw6lSd1N1PQZyWxFR/mc67cuOhf1NOQdoOIB1xr3A3mzKERPBQFmPn/APTOb0/UKL1d/MzGunSxYQPu2i8vSoDq5MQOrsaV3HwZBmYmhwe01rOGHofWwFiyrfFzAmJ8GRkfYgzp4+oQMVy7rVEEcRfXYAoR1Njej5EzLq3nxrHnyhQp7naLw9QMmQq3BiPqDFce0y9GxFFpcZaet6ZSSQd5y/cMwUip3cpR1GsTPn6XGV1BqI71NSazfAUWxc04DqSIR8akLdzVhChTRk/r6jU6jLkz9X0+yYta3yI7F1vWAbYjfyJrYlMYKyYOoYt7h/iTw6Qpf57PkD5caoi+OTOhiHsuNU614lBdIqRRYxYMR1WO1J8CbMa7QOoTVjau8lS153pWIym+CYzIunJUWE05SvG9TRkBIVv3mb7Z/AwNWGjyJykHqddp7LvOk7Vj/ImX6fi/qs55Jm+Y8Py93mVsyjRjoeIzo1OQlv0EDqKO3xNf04aemUnmdHgaEwgbtuYzYQCzHZR+sJcLNubb9JSS30vUO28nuPxDGJgPsb9pKI5sfkQv9fX6CEvk3L9MQgb43/EIC4TAaID0BH1MGbKTlPgQNKGuYvrsC9Z0eTCe42PgwMbryzRy5VOyrtC83Hh8aaMpRxTA0YbJT7GavrmFen+qMw2XINUwtkBYUZys8vo83ZKcUtYkrRhhjcp7uZaBiBbMq+TU+g9IowfTh+J4f6Xj9X6hiHg3Pb/UHHT/AExjxSTrz+1eA6/J63XZnvljM5N7Q8qmyR3i1UyQqkyECo7ERGr9Nz19sNfp2de0zbEAGto7XtKXoswbcR6dC9G7uZuGsmVAwsHeJ01zNZ6XMpPtJim6fMdihllXSNQ4jFVXkPS5QPtMWcWZeEMqHNisUOIl10maMSZGx7qblN0uVv7TM758hGolYu95oPSZl4UmEOlcjdTNbIAQAiEPEIYmXsYQQ/6TIhLAA3Fub2E1NjJXiJTGde4llIUiMDcPIurmaigqqiX50mTV3SAlQqPIhFdpFapdE1tc04W2szNYLRoehUlIZlKvtMzCmh76pDE8NFcyqjRRMsrNaEaoLE3GZMdbiARNRBIZbQACpjQdQkUhxUWRvH5FiqmolUJcsiUBZgGsKrlqu0s7TOsrA2jsSKx90UDQlhiPiZo0ONBtdxK9ZSPmXitl33imUI/iZGpVDjeC6qsvEwhZ2UrXeTfKYyMPdLYWIJkDTSn4UA3k6l9S1LxMCKEDIhsyfkhGLEWMj9M1zXgXSIbbmPtiVzhjdTxHoSOY/JpAmUG2+Jd0nlWXdpSXUY2OzGDH7dpVJ/JgklthDKG6hINHMGBXEStGKPTuG8ibtY07SK224k+wzjBdUaMLLiKrLcnVYi8mRyajzQlwVmzpT7d4gWxFibERQgqLfC+CuoHtMxKKbeb8o1LMDsFNDczXHpRFjqqdToegfIAzLzwJn+i9GOq6g5H+xP8AJnrMWNVAAFTVuOnMYsXQhV3EM9ItVU36ZCsy6ON1HQKVO05efpWxcjbzPVOlzNl6UOKqJcWyV5N0KwLqdvqvpjgHQLHicjNhfC1OpH5m5dcuucDcu/dF7w1NjfmaYOQWJA2lwe0AMdMl3tA0Mgdgal5MWlhkRtS1TrfErAwJFxhTRl0oNTMeJmunLo/w8yYs74jydx8ielNG632niM4y9KyZsRIZDW09P0fWZH6JcmXSGqSrP0wfUcmQ5fTsBW5kd+mIAVwrjgic/req9bOWH23tFJk37RI78/HvmuqyEp6qsHPkdpS52+44124qYMHWjFmIAJH9wE0L1ZDhqA+JPrU/ru+G/CnrgFd0cd+x7yutPpehhvuf2jei6nDlQJjIDlr0xP1TEy9Uj9gJMY62TK5/VY/U6diP7ZxFzPhyAjkT0vTIHR0PBE4n1DpGRmKCWOZ/SZzmcvkJHxHu6lCD+k5uAnFj9x38RqEvux27CdeOPOsddeMaMCgWxj/UAO0y6yeJYJndydTp+pWtLiOXPiDcVOOHIjVcPVmjOPyfH+Y7fH8n4ruDMunaWhvcmcrFnC8KSZpx5GyMAePAnm16HRR9XH2widQikJrxGKe0iOX1fSkZDlQWD9wEZ/KZ8K3lxMEI57Tu4sOPpsXrZhbHgTJl6l8mQFjQ8DibvMk8+3n+T5+eLjh58ekCztJhUKoI4ub+r6F3xM2FWZQdq3nLogMpJXtRm+J4cPl5nfmGZjdzp/T0bNhQJ43nDZMy7q+seJ3/AOH+qxNi9CtOQcgzWY48fDvXn06mLpMaAFvcfmaAABsBLAlkQ9/PPPPiRW0ErLMl7Q0zZ+mTIpoaW7Eczh5fqg6Lq/5frfbf25BwfzPQ5DtPD/xdkGTr0Rf7F3kcPl+PnqeXpxmVsWtGDKRsROXkyF2obCcX6F1uTE7dMbONxt8GddVqSvm/Jz9bh+IaT2/WaRcyKpPaaMaOf7iIYjnfxH0R6nox1GMXkw8//jOJ0uNGT3CzPaKyKKY6ie08x9SwDp+scIulTuAPEz36e3+P3s+rDkQK9CBqPBhterfiWyDTcw9P5dD+G8Gv6gWr7RO7/FGX0vpzL/qoTH/CmH7slcmB/F2azix/NzpP+V/LzGraUi3LZDewMauF62U/tJg9HYHaWaPaVIJ49Z1e3iSx4lEjtKHMbTRUviTSngSpVx9qC0Y+4Eo4sZ/tEqWJftVQYcY7CWcansJDKuPsixjXwJDiTipYk3jVwH8un+mT+Xx/6RDsy7MfYws9Oh7QR0mL/THfrJcfYwn+Uxk8RZ6DET9s02bl2ZfsYyf9PxXxKP03Ee02y7l+1HN/6VjBuUfpimdOVH2o5p+mCopvpp7GdgSES/ajif8AS2B5kP03ITzO1Uuo+9HEP05zEt9PyhuJ6HYSiB4l+9HnH6HL4lL0eUf2z0ekeJWgeJf7Ka8+elfusH+Ra/tnotC9xJoU9pP7KPOv0badli8fRt3BnpfTXxJ6KeI/sqY823Tup42kOM19s9H6CHtB/lU8S/dMed9FgOJQU+J6P+VTxBPR4/EfcxwkYp2g5WL9p3v5PH4g/wAnj8CT7xXExE8RpTayZ1f5FP8ATIeiWuI+0VyKBiih1TtfyKeJX8ko7S/dMc3Emk2YZ9zbTf8AyY7Sl6LSbj7SjC50KZnOZrnVfo9UR/035iWI57FmlqoAm8/T2Ev+QM19oMJYAQ1baax9Pkb6eexk+0VgyvvtF2Wm4/TWvmX/ANPYDaX7QY1OnmPUgiE3QZDIvTZVWqkuULeCcYIsR46fIeVkGDIva43GSAtCXrMecLEcTN1DDChv7uwiebiyFdVlOyKfzMp5oSwS3uaWAP1nokyNx6b6Fh0dGhqi3unbQATD0ajF02MEgUojh1Cg0Guc9do12JVzM+elucvrOvym1xkiPau4XQfcwEWM+Emta3+Z5gLnzH35G/ebMGFB95J/WLITXf0qw2IImXrOix58ZUqPzFdPiUb48hU/mbkJcU3Mn/xXjet6F+kykEe3sZiLaHvt3nuur6RM+Io4sGeP+p9E3SZCOVPBm+etc+uc8l3dHtC34HMz4Hu0M0A8ftNuZqNTBu02Y1ByDLyaqYV3sfrHozlRpaqksa5uVp+osB0jHhjU5OPrMuNh7nZaqrnQdTmQq5J+Yjo8Z6brhjcBgT/+mTNmJ31nmLsMqutgEd4JZgdp6V/pfTdUqs4bG1f2H/iYOo+gZ0s4HXKPB9pljr8f8riyS3y5aZFUliNzzKOZmOxoeZXU9N1PTkDNgdLNCxsZMfTFh/UpPknf9oennv7ehpkCMCMxBncwdb/PdJpdg2VBVjuPM4i/TsLHfMT+Jq6bpMXSuuTG2TUD3OxizYnXN6npr6PIy9WUPEx/UepU5CE4HeNe0Z31b5CQCO055xtlcixY3MvHP7ePu2eC19x1HiMDWainOm18SIZ2jk0hqjVYGZhvGChyZpGjSDKqosZlQbwh1GJtjA1dPkUnS/PYzp9PjA3nFCqd0edTos506H57GcPk+P8AMduO/wAVtJqa+jxqAc+TZV4+Zm6XC/UZABsOSfAhdf1I2w4vsXYfM5czPNT5vl+kTqepbPk+OwjOn6cEhsuy+O5k6Tp9CjJkFseAf95qC9zvH+15vi+G9/8Ars5eoKqEwj00HjmI6rp8PWYymdbJ4cD3D9YwCQzX2r2/TnMeU6npMvR5jjdyw7NWxEvpnOLqceUEe07/AIno+p6fH1OMpkG3YjkTz3W9Lk6HKA51I32uODOkux5++Lxdj1+Jxkxq68EQmNTj/Qus1ocLHccTrOdpl2l2AL7yFoliQ0pnoSNh6jMMeMsTsBPH9XiHU9Q+TJyx5nX+r9foIxBSwP3V2nPTJgfyslrwfyfku5A9LgxYPcFN/wCobzWhVvtcE+ItcIO+PIP0lnGTtkW/kSPFbvs/08nax+IxMWU/dkNTMvr4vsfUvgxydTl/vWGWvGgT5PmI63pcWcq+TttcYmRXG2xk6nE2fpXRPu5FeZXX4us6jn/yXSairEH5lDB0dMpo/M52dMqMSxPO/wARJDMwomzMf2f4+n4ey+jYkx9NaDacr611GA9QQ4BZZ2egX0ugH4njfqOT1Ouyt/3Td6sxDn6zAAKQWPAkfr0YAqu85zDuJAak/s6WY9EACJIVbSBZ48jAaqTTcIipQBMmCjIBcIiUNowVUsVCvaDtGCQe8KSoA7wrMrvCuFS5VyUCZCtQLklVJRgXVSuN5W8s2BILJlAypKlBEwbMscbypAWoiQMYNS4NXql6oMlQaLVLuDUneF1eqWDAqQS6hm0gAgiVcaDPxJ2gAyydo0EJLgapVm5dDNUkGECI1UuVtJIagSSQSbQJUqpdyQIKkoGQyCUUVEoLULaSTBREqoUrTcYKCxmhdF94FVJHoCVMqjDk3gBp+Jen4h8SiYAFR4lFQe0ZAyOmJCztpUdzHkI6jJi6fGXyEAD/ADPMZchy5GyOD7jtc0fUOo/muoZg14xsBMzszVfA4nq+Pj6zaBJ2jMSWVJP6RQG80dIR/MIDxOlWNebN1Oc3qIEZ0ubMjgM1whlUPp06j2UbRC5fWzIiqAWYKKO8x5rp4j1mDB6mEE9xMXW9N6SkqtztYcfp4FTwKi8uPV2uZdHlldwXKrekWb4EnT9f6xC+gps17TRnTy9GcbPoTZ+RMvS/TFx5g/pkHtvNTJEu/gzpupAzaAx2NURuJ28B1KLmbB0aBtWgX5nQTHUz/wDF1RS1nn/4gw3hJqekPE5P1fGHwNE8VL5jwoJTJc2KdVEcGZ+oQ48pqOwH+mfzc6uBoNMDNOE03xMrcGNxNag9xCnu4QwMLl+qRx/btfiJylmfSO82dP0wXFZvfuDUOPzdzmY7uDLqxCswdvNzSjN3M8ueiU3kZm235nW+n9VkyYQri2HmZeGyTzHWJTKpx5NLA8gzj9Z/D9sX6VyR/wDbY/7Gb8ezamNHxNaPYiV0+L5+vjvh5N0bA2hsbKe+oby0DnvPV5MePMunKiuPkTndV9JJBbpcgU/6H4/eb19X4v5vHXjrw5ita6WmfPhXDjfK7bM3AHPxNGTDlxHRnXQ/+DBKrmxnDl4PfxK9HycT5Odjjli7E+TDW+BOhm+iZ8WM5MTrmXn281+Ijp02utvM6c3XzdlUmNyOKjsfTqDbnUfEKEJsNGjTRQETNk+nY8jFsLlD47RwaSyOI9jmZTn6TJpyDbsRwZp6frjY3mx9GfGceVbE43V9O3R5AQbQ8GYvhY9v9G+pLl6bLicAMBerzGdJ0hfqWyZB7BvvPN/RMxbBmI5FT2ag4+ix2Kd6JnK5a559+8v4Qe43DAlKNoU5vbPCjBJrmETAYyNBdqmXqcS9Zhbpm+5hqxnwwjcrRGR/Sz9O/bXRmublY7mxxOh6hun6lW4INET1J6hciBlOxE8r9Wx+h9X6lRwX1D9d/wDmdD6X1OvH6ZO44nTpw+O5cdc5BUxdb1a4cZYmI6jqRjJszl9RlfqGsjbsJz1fl+WcT/QZNTOcqtereUDjb710t5ggMvEPTqHuEj5lu+xhAN1P7Ri5nTn3CLxUpozQMYYWIYok6lO61HK+HJ3ozOcVdoJx+NjKjcqaTubHxHY1YcCh5nPw/wAwrbEV8zYpY/8AmP8AoJVjifUsT4erZWfUre4GK6TEMnU41+Z2vqXSjPhXIq7pz+Ij6d0wHUqa4nKzy+n8V+3Ou7mPpdAfhbnhnxl8jN5Nz231M10ZXyKnnf5db4l+S+XTNc5cBIoyj0jXY3E6J6bxCGIqJidLI1ACFtVRQ/MhM4ayOgeZYAgKbEhNRqCKyVBDQrlFVcorC1SrgUEMhUww1CVzAGrlFTGChIeYC9MICXW8ujEUJBg7wwLMh5gCJUOpKgUKl14kA2lURAlA8y9AlUTLqEUVoyaZe8HeAQXaVUsEyiagxN5RBEsGXdmMA8SQpXeTANkSXcMi5VRgobSpdGQiBXeXVSaZKgTtKuTepRgFJKFyGMFyxKBlmBJIJlC4Byt5AJKMCSXUhkECXLuVUqPIK7lwRIY8qI8SgZVmQGNQUklGUbl1UsTg/WOrXPkXFjJ0qdz2JnT+odQ3T9MzqovgXPO51bG1P9xAP4nb4ud80KY8dhBYk943Qy4xldBpOy3/ALxJN8T0CAxuEVlU+IpR3mnpE1Z8an+5gIqx0f5V8WX1SwF9jOj9E6BT1S5fSChd7InSTpMbUzKCfmVk6tOlcKtbzG47SOmxqAzAd5jf6phx4teYhV8yv5vB1XTl8TgiZbkaqVpYwic/D1BV9LGb8eUEQlhyoBC4gDJtAbJGgsjzndadSETXkb2zn9S1giZrUeS69dOZh8wOlOzDzNP1Nb6iZMW3HcztPTz9Ty0jdZWBtL15kuiJT+1we00jVjxa8tmdBN0APEx9MdVTaCP0mK8Pz79h1Y09u8psBDjKG0uOPAlh1RNTS1I0+pmNDssjz+Yrpuo6rp315Cc2EnexuPxOoOuxFQUIN8Tkt1ZykriQt89oeDBlYVkYV4QV/mVbv5dZOsVuXCn5Mer6hYYEfE52Po8Vf+Wfzcj9CVtsORsbfBjB0M2PH1CaMyBh/kTidf0T9MdanVj7N4/M0Dreo6U6eqTWn+tRuJvx5MfUYrBD42FSy49XwfyOviv+Ob0XUsoC1feoeTpcOZywTSG7qaER1PTno8w0knG26n/iOR7GpCQT4k6tnmOn8rn18vHqlP8ASQd8ecX4b/3mLKj4chTIpUidlXIFsFMsuMg0nHqXsCLEvPy2e3m5+az24g3lXU63UdHiyYwcOP0sni9pzM+DLhP9RCvz2M789zp6OfknXpV2IvPjXqMZxNtfB8SAwMpIJImm3X+ndDj6HCqE2Sylj+s9V1JDla4nkukznN0q2dxsZ6Tpy/opr+6t559zZWfgl+104SGVcEmYe3FkxTmETAMilEWYLrrxsOaoj83HVQjemweplFjZdzLJ5Zvp5j+JMi/9WcKdwihvzUzdNnbGNSHec7rszP1/UMSSWysST+Zo6drSdnjvvQv1uT1SchJua8OUZEsTmZAWzH8zZh9mPacq83yTWoGzGqtzGMxU8R+LqbIBkcbDnxAixBTK2M1G34kGFW3MrJuPqkIAImhcmFu1TEcFcQ0xOfgQnhqKYeddRmP0l43mdMAG7bmPRNO9SjUpGRdJGxmfoMRXqnHg1HoY3Aqrl18E8yXnbK9f8frzhP1dvYFHczk0Z0Pqb6sqgTDPP8l3p7VC5ch2kFzmAHElXKEl7SMKog7GV7iYXa5BtAqjD3rmUDJ3gXIQZDsJAw7wqFjLs1KvUJVwL1GXqg9+YW3mAWqQuYuXvUA1eoRYEiI3l0eY0PLCVYMVZ7yXUuh1ASdt4oEkS9e0aDvtJFCwYWreQFULSIsvUvVcKKvEojzK1by9QlRNIkIla6MvVcCrIMsbyWDIJFWNuZUsbwW3l0XLg3CRdTVcRFG5WkxjppNXcGANVLCyu8LiDA6ZVQ5IMDxKveFJUgqVDqUZVVtIDIBJW8iYkhEupRuFUJdXLqSUDVSGFKqQDUsCSpIRYJEpmI3PEkx9dnv/AMOjUz/cf9Ilk2qx9X1P8wTlO2DD9o/1NOSjq3UB81svJ+Zr6zMjsuHEaxY9gfJ8zGdboaBKJ38T18zIocrtmYt2HA7D4gANxCQDUAx9t7kRmTST7EK7V/8AM2gAOwmno/b1eInswikQhQYYfQ6nwRDUe2bKFx0JxutR+oye0kER69RrUEHYiUrAMSZx13nplwFtsebGHHyJ0+m6PEg/pjQDvQ4mX+awA1yRHYvqWMbEUPzDWU/qcQVbHIk6fNYgZOtw5E9rC/mZumzhshAPeSjrjJtJq3iRwISneAeQ7Tm9U1AzdlelnH63NQMDj9Z78hicY8fpJkyasjS0PtH5neennvmrJ5+DDPuWA33Qk8So0dMa7zapvvObj2bSeJtxkBZmuPy875MZ7yWd1XgeTBAfqcnuPtHiCDq/XYTZgAQUJHl6n1PwYFRQK/Sak242mdGjQZXI8G+8YKmdWjA0A3RXUg7iczLiy9BkOXp98Z+5O06YMpwGG+4kUCti6/pfKsP1UznYteDO2FzRurhnV9P6jWg/oufcB2mjr8QzYV6jHuyC9u4j/Hq/j9yy/H16oseFm3uvk7mOGLEuzZLP/wCUx4svrKCzMx/0jYTVjAA/8sCc/Tyd8/Xq809cWP8AtJ/QysvTplxlG9ymUCPFQg8suJLjzvV9M/S5yjccg+RFZUHoO7GgNh+Z3PquH+Y6XUPvx7/kd553qXJ9ND9u5nonX25e/wCHr7ul9Ap+qGNuDuP0nrO08b9KPofUMJvYtU9kTOfdl8x6+fjvFsoSaglpbGootObqLVKLRZaCCcjhF3JiJTlOpqnSxoMHTOzbGiTE9P064qJ3bzC+p5Ri+ldU/jE3+078855rz9da+XMS2Qt5NzZ07cCZBNODkSuFTT/Wb8zUt6Yiv6hMaTSzlfby9e11ZjcWP3CKUzZiX2gw59eDQaqNUxIhqYYP1CGGmfVXEv1lXvvKjWhrmF6iqJi9R8n2ihGoundzcI0ozM19o+tSkXRmL1mP2LQ8zTjyEJbcw3z1l8MGRmLnVuRtAuXkOpyfJlTxX2+pL4TVvCvzB4lM1yLqCUaqEBcsrtKyWJZlkSHkbSCmHeQSzvJUCVBIhCxtKIswJ+JUOqElDvBoa2lDYwyAeJWmVVSHiWqWZZS5ED2k1GoWj27SBbELtDqlFpZQjiWFJkNRX24l2AbglSJKhRghpDtFgG9pAGuDYZzLAEUSwMKzB4ER4gNchaXzGgDYhA7SyPiUBKmJqk1GUfxLB+IFgmSyJdyuRAgazC1EcQRIYB6yeTK1RcveTTTQwk1ROqQMbjTTbl3FXLVvMaaZcgMHUJNQEaD1dpKgXchaNXTQsgSzFhvmXrIl2AytSVADkww3mXwKreQiQsLk1R4FVIBLuXtUCqlFal1LEKz9RlGHGWPPYTldTj0dLkfIayZiB+N5t6q8vW4kG4T3GYPqZbN1S4lsgcAeZ14iOaVUM4O5Gw8QsmQfyuPDjP8A3OfkynXQWsbg0JMeDJnBdQWrn4noFYsfqHdgqoOR3mhOmLYWysaUcfM24+jVULHfRVQcj/8AhcWJBbsNxMXrfSsmRbwe3YLQ/XvMpFsBOhn0r064vSZWXck95g7zUV0+hzasenum00Z3dUNDacjo83pdV7j7W2M7+MK66TMWZXXm+HFwuRmt1dh4AmwZs+RWxdP0ekn+9u07WLFgWiyixHpnxIfaqiWY17cDF9F6zO+rLl0A86RU6GP6X/KAMjE+b7zrDOGEpiGWLTCVNoJCakK1FsZzaK6jJ7ZyOsakJm7q8lGcnr8vtoTcZ6rmg+4nyY0GqEUOYwbvc7OA3lodxKMoGhAcxpgZpRtSzI3uTbtCwZDdGRL5bcf334mzGdpjxx/qadhue0jx/LPLYGC/d+wjVJO5pRMqe3d928Ryhsh33h5zwy9muMW/EQGXHxu0IMzG2MiNAMIGJWPxjazsJVgMuIZEKsNjMnQ5TgzHpchscofI8TY+UE0sw9fiZkGVNnx7iRTMafy/VPiH2t7kmjfxEM/8z0aZk+9Pd/7iEjq4BHfepjr9unyy9ydm6peqL1frJcy85mq9p5rrkKZQvgkT0Grecn62gHVIQNiuqdfiv4ev+Nf/AFgMWxxt3DAz2Y3UGeLUf01PyJ7DHkvCh/7RJ+H2/wCR/wB//wCJkaIZpMj7xTvQmK5I71N/03Gqr6j8tx8TL0vSHL/UfYf2idPBjGPGEcbE8zt8fH5rj31+I0hQw2M5P8T5Dh+h5+xel/zOn6Drujzz38Z5si9FhwP/AHtq/ada4308WNmmjD90znmaMUy5U1XAyEGMajMjMpyHsY1H/Wc3n6nkd0dppx5WC1cz2phrkRe8jF8tasTCGs8CJTqkHAs/iNHUs32rX5hzspgxOfuNQ1xqvJ/eIOR25yV+BAONWPuLv+TCY2tmTGKBs/EEO7m6ofMSisNkUKI5cJb7iTCGjMq8nU3xH4GbI1tx4ikxAdo7GAGAEpPFZ8gAyMB5gmFnH9ZiIG88fXuvqc3xE/MsAVK3k3qZVQJqWGuSqEoAweVlhLLDiBVyESr5EJLlSqBkBGQwTZk3gFCIBEG9qlk7bQqaQJAJStLJgStPEog1JdySiWZKMvaXUgCzLDVCAlMsIrVbSzRElUJULiLLIFSu+0kaYhErTIbuXR8wmIRtxIssGpAYEJ2g6oRW+IOmSiwZCfiUBcLTtLgG7lyaK7y6jANgyLzIxCizsJnHWYtelSW+QIy08tBG8hqpanULHEhjANSq3hjiUJBFUSyBKupfMKGt5DJRkKmBLEq5RBEsDyITwgMLmUTUglE3EhYw1xsylhAIgXquTVUGoXIqDU1ya7gkVIFg0zXtA11uTKAiupJ06V5Ms8mg6cluoy5f0E56Zb6zJl07oDOrix+nj0znDDpyZyROnNnk1z2xZHyqn9zm53em6dMOL01Gw5+YjosFL67G3I2+BNgJC0Je+98RWM/0lyY2O1WtxfTooQZX5q6jOrGpSfBiACzlTekdh3ielJ6lsjrqb7TuJiAtyJs6xyxqqA2AmJ/bjvuZ259KQ/M7H0zrPUARj7h/mcRjvCxZGxZA6miJqzSXK9a5YkVCXDkNGjF/Tuqx9RgV+/edAdSg8Tm7ygxI61c0D2xZ6lIrL1IrYyKbkyATPkzBRvM2XqQoJucnqusLkhdhEmlsh/X9UvY7zl5cpfmA7Fjuagjc7TrOcceutUeYSNvK0Emu5j1QYhdW0rCgpq22gG5LLN7oTJpo3YgXjJGx4j1Qg7Qcelh8xw4hT0NLNGEadz9xmXDRozZj91sdgJHm+Y5QBuTv5hjIT7U47mKF5DsNpox4xwJHkqImnerjRY5FQdajZBqP+BBOVV/738DgSstCUo1OaEhytlNL7UmcB8jXkP6TQgvYSA0QAQclcQydIrvFkFjCs3RH0eqyYf7W9wErB1adH1j9N1CBsRbuOPBldYDhz4co7NRgfV8YvFnrY+0n/aI9n8Puff631XW6rpDjXXht15K8n9DMgYMoZDYM6PQZPU+n4WO501+205nVMvTfUAh2TPuPhv8A5mLGv5P8eTeuVg00xfWgGxYW7gkTpBRW85v1j/6QOP7XH+xjm5Xn/j+fkkZ8RBXTPQdNn1dFjPcCjPJYMvu5nb+m5Q7HGTsdwI/GP0Xz8zrmdRubJbExvT4GzHWR7B/mKxYDmz6Bx3PxO/ixquIIBQAm+ON814e+smRWDKrKEYVNIRdFciZTiAPiasJ0qATY8z0OCkc4zpbdTwZ5b+OWp+lTnYmevbGrCp5D+N8ekdOSbKmv3/8A4k6Y69PJ95oxC6iJqwcTLnfQD07sdyIQ6U/6o7UJDkA7zm8+0K9KO7Exq4MY5ij1KDkylzq52P7mEytiY8Q7iMC4v9QmVVRucqD9Y5Omxn/1Qf1jGLD1XF/qWMAxD+4RA6FTw0MdCRxpP5EMU8Nj/wBYjUKf6rmX0XThMf8AtBLZ05w2P+0wmN5b27QsSnntMWLqgTvjIPyJtx5bhYT1B/rNF3tG9WP6gbyIg8Tx9+Oq+lx55i9Umv4gSXMa0ZYkB3gFa4MlVGtC2lijBqTiPILSJNEEmoSsT3gRlPaBpaN3kEBelvENVMstIGl0xRFSjJqtoQIgCBKKmGaMlx4QujLCnzC5Mn+8KqyDUu7EuhUqhKKsS9pNIuWRAC94QO8lStBkw1coAy9JEvVtUYgal1UnJkI+YwSSVxITQg1dyiblAiWxVRZNRhqCVkyrjQse0y5euw4v7rPxMfUdb/MFQqnngd5vn4+qp+jN1rW5KYvHmafSx9PhOkAACAnUOiDXhZV/Ezdd1PqBVS6veb+l1G/pQfQW+8bW8XgcHEoU3tGE1OXXsQjaQLJchYQIVFyaRK1CXYkEArmQiV3kLQurq5XfcSw0lwiiAYNRgMhqFUCwFDiUVNQll3AXpNSqIjdjKIEqFyAiM0gyaQIUp22gItnUY4oDL0gCAFGJbErltQo8XNNVKKg794ngZcQCLoOxG35hO3AHeOKiIZQH8TXihWTHYC3QiHJxp7QB5M0ZKFkmh8zn9T1Gr2puJvma1IzZTqc2dhMeZyTXaacpC+zv3Mystv8AE9HMKWFJkIqNdgBS8RUqNPQ9W3TuVv2tzOh/NnzOKDRjMeZxtyJnrnfLXPWOwOsaQ9UeSZixlnQso4inZpj6un2ac3UlzQMz5GAFd+8BW3lEWd50kc7dUAWjUx7D5ggX8Cbunw6kBcUsrIcGAuwCLbHvOr0/0vGN8vvbx2gdMLf2igNhU6eNTQ3Ahz66vqAXocIFHHjA/Ex9V9JxsC2JqPgjadSwB3gM1ys/avL5+nyYG9y1KVr/ADPQ9RiGXGVYA+JwM2Io5rtJXXnrTcTV+JrS3oDic/G1ib+nf+nQ5kZ+XnZrWvsFcnwIZ1kDWaH+kf8AMz+vjwj7gz/G8r+dRDehmPaxUPDebfw1ridxudK+BG4+nA4qYcf1JCbfHk/SjNOLrcWUEo9kf28GMZvHU9tXpad2NCV6w+3ELPmLpn92VqXxDV+2JaHkyMiCsfu3MciVBxIeW5hZMgReZVYPqrAY0H/eP95pOFOqwthyXpPccic7ricr407s4P6CdDG2gfJmV+31ssa+kx/y/SJi1atN7/rPP/xXnAGFQacGxXadbJmXpceTI5pCNX695476jnfrOpbK+w4A8CPy+p/ZOuJf2730r6mOs6VkyEeug/8A7DzHdbi9b6bnQfdp1D8jecD6QrJ1WvgBTPQ4svsaz2MxfF8PB1nPySx5RcjY23nR6LrPTzY2vht4nrMaZMYyoKsWR4MwIxVxOkm19nr5Lzzn7fRfp2RCofsx5nbxgEWDYnm/o3/ifpOPIv3LamdTp87psTtO88R49326fp2JaoAtHaKxZw8eRrTbmUWoJXTe44njf47yUcS3uDv+09eAy0bnif48N9ZjA/06pnpnp53VdfiaML1jJ+JhRrAj0b+iwkYsR+qrYbxJzO3LVAqXJiz45F895NMm0uvBlayK0y/cOGMm4+ZYIMGQS58yfbkYfrNOL6p1eP8A9QkfO8y8yqI4kxm8c38Oxh+uvxlxqw+Jtx/Uuly8McbeDPNgA/Bl7j5EY59fBzfT1AfE24YE/BjsbgcV+pnk7I4Yj9YaPlYhNbG/mZscv/z/AOvU5XGWipuu8CtoGBPTwongQzPF35tevnn6zA0BzLKeJRW4QBHeYxSwZLoyVUlQZUBsy2F1KAqWR8wJQEH8TT0XTL1HUBGalqzU6y/R+lPLN+86c/F11Ng4QaFqIE73/R+l+T+sv/pPTV9pP6zf9HRrzwPmXYqeg/6T0w/9M/vJ/wBL6Uf+if3j+jo1566EuwZ6D/pvS/8A2ZY6HpR/6Il/o6NeebcbSk22M9F/JdL/APZWT+T6X/7Kx/8Anq684ytq9pqGON+Z6D+U6b/7Sy/5Tpv/ALKx/wDnprz10JNfxPQ/yvTf/aWT+X6f/wC0v7R/+e/s157VL1ULnffp+nr/AMpP2i/5bpjzhWX+i/s1w1ygww9zrnoOlP8A6dfgwD9N6c8Fh+sz/R0a5ZYSjvOqPpGIi/VaC30hT9ub9xJ/T2OXUo8Tot9IydsimKf6X1K8BW/Bmf6+5+BjFmXVx/8AJ9QvOIzk/Uz1mP8Ap4sGTfltJicdW4Nb9R02E1kcE+BBXqOizGm3/M4J6fIN8gYH5hqmnvU7z4P9XXeP0zoso1KB+hmPOvS9BlX0heT83OeczoNnIiHy6mFmzLz8Vl8016noOuTrEOLKo1Tm9T0uPp+vC5WrC24Mw9D1BxdUh+anX+uIG6Rcv+kzP/HefhfcY8jHJ1en6cLA5F8zoJr0AuKucD6f1f8ALdauTt3neyZ/SzBz7sGbcfBmPn2VJNFfaVXzGHGNmG6ngxZBB2nESt5YqSjINpUVcowqsyiDGCcyoVVBFgwgwdoNS+YJJBkUYlEG5Qa4WqEQ32lHVC1Sah3gUCZCTL1CQHeFCGhSGrk1SCES62glhIHgTSInKANzsO8aWmTrWIx/ma5m1WZlPUubNYxwPPzMCgMzt2XidTJpTESeNM5mJSUevM781WDMTqJi2MblHuIiWO87xBPwDAJ2l3YgGUSWjFTxctVJhrjNwjT0GT+o6tsCIzKFNxCJoZd9zH5QuP8AuLTFnluXwTp0gk8ngQSDcMNqtuw4g4w2RwBzNI0dF0/q5PeaUf5nTVVXgXXbtMuPpctezb5hE5seVVyONJ2oCGb5dPocRK6m7mwJvDBRQH7TNiYaAEO3mOAAG/Mrjam5MvYCUWAEU7yoDPmVFM52NTmyu7LQr95o6k6lH5hKoSvxI3PEcd09PMyji4zEzH2LuT2HeD1pA6j8y8JKOrDkSV1nmN+H6J1/UDhca/8Aca/2mhf4Uznc9RiB/WCOs6jIg99D5lHJ1HPqj/8ArOX/AL/Zn6gM38Ldci6sbYsvwGo/5mDqOi6/pf8A6jDkC+WWx+862Prusw/ayn8ErNmH69lTbMhI72LH+I35J/rN/wBjzWLq8mOtLMlfOofsZ0+l+sCwOoAI/wBScD8idZh9J+pKTlwIrH+/Ht/t/wAzkfVf4fydHiPU9Lk9bCOSOQP+RNT5Jbl8Od+PnqeHU/m1ZQcZsHionI50lmnJ+jZn9U4r2YWAexHibetdiRjXbyZa8nXP1uE4GL9XkyHcAaVm/GCTZmLCrIKWhNKA/wBxuZrl1dp3V4hn6PInJAsTzbYkajxfmeoxGcTqOnbp8rjGAyg7oeCJK68d+MKxIyAAIQPibkw583TZPRHurg95n6fFizLqxFlI5W9xNGT1emwNkXKx7byc+asu9OYEvCVnPyY6addEJx2N/Mxvjsfgzvz5tj7Hyyf182PV/wAFf1Pp+fGf7XB/xO3k6Yg2Jw/4KVk6fqW7agJ6hMgbYzq8znrqRp0cGYFRcDNgDCwIgAopEDokbETwn8bkDr8V8nHX+Z7jpsmtQDyJ4r+Nhf1BGHYV/tM9UnP2sjz3S/S+rzoCmI0TsTtOrj/h7MvTs2V1U1dDebfoOdX6YKze4bVO4qalrsZvjmWa5fLvPWPnBWmI8Sp0PrPSHpOvdf7W9wmETFmN7qtpdCXUmmQVuPmTYybj5ksGFSiOJYP6GQS68iBNP6SWRs3HmEBtsZR3BB5gXW1GbvpWH1Muoiwm8xY1LaQNyZ6Do8A6fCB/cdzOPy9/XkPBIku5NUsTxauKsy5LkBvaXTAciQVW8UH2laiJWdph3kHGxgEmS6FVJhrR0/UPgbUnPG87f0/qnz4SziiDPOgkjYTs/RiT0735nf4Ldw109cvXFST1jR6m3Mr1fmIsyQaf6xvzCLAjdRM0vXtUB3sP9sEpjPkfrFaj5l6zAL0UP97CWMAPDmCHMIOYE/lx/rMn8uv+syeoZXqGBZ6dD/cZX8rj/wBTSHI0E5GgF/Lp5b95YwoO7fvF+o3mT1G8wHhVAreTSngxGtvMrW3mBopfEv21xM2pvMrU3mBptfEolO6iZCzeYJLeZcDc+Pp2HuxqfyJ4z64mPD9QYYgApF0J2PrJdmxquZk80eZy8+PDiwZHY6nA/u3ucevlnNxuTXJZwRFWNUVrLMaG0IToydjanDeJ6Tqv/EfRiefbPMAz0fRtr+lFfief5/GVrl5r7TOx0/UDN9NOMm2Q2Jx/Td8wxKLYmhN3R43wdUcGUUSJr5ZLyT2630/qhXpZTseD4mt/aSDOMFKMR3BnT6bL/MYdDH3rx8zwyt2GapVxeqjLu5pz0eqTUDBFcGWaEqLJuQVUp0KrfaDvGKK/mWKMWTL1UOJQwASFYr1LENWsCPaL03COOhZlF6l6rG8ASniUdoQbtKapFxVwd7hbQqHEhgPxICODDoA8ytIJlEsTH9Q/8sfmbtIqZevX+ifjea59jH1jgYk+TL6TCB0tt/fvFdV72xJHdbnGHp1RdiROueMjTi9Qv9Vu+/MyuN5pc7bzO5noiBEYuK4WHFfu7TTgXU0IV6OlRtzHriAraHlHvUDtGGlXUdoSeWZlvIW8cROQGyOTGPl2tZBR93DGGwmkSjNf0vCCTlYfCiYcoOqeh+ndJWFNu0Rnq5DBdAAftFZ+nLqWfgCdRcFDxKydPrG+4mnHy5/QZFFrd1uJsOYH+2pz/S9DMdJ4P7zfpBFyL1+1FiYJO0KhW0FviVgnIhZSBzA1XjUnmOO0zFufFmRr3HM6waswPgyw1C5M5s38yiLH43kduPTd07Wgmm5i6M2k2LMu0FJJJKoDjBOpbVvK7GbOg+oP0+UYeopseT232PwfmZpm69q6Vz3A2/MlmzK5dcS+Z7B1GL+Q+stjQbLktf8A8T//ACIxcp/mG9T+83AH1BV+q4epzIGQoqk+PbVzd9W6QJWTEPY4sETH28zmvL8vGz7RS6ezRimZemK5cYJNONjNIGmHhsxoTaZ+sX+qT5AMahgdYLVG/SS+ljAyNhy+vi5/uHkTX1OnL9NyuvGnV+K3gYxqFSY8bKmbp+2RCB+ameb5b5vmOXh6gqwZDv48zScaZlOTEKPLL/zOKmQq02dN1Zx5AwM9f+x9KXxn4e0/hNfSx5MZ/v8AdU7r4d7G08z9N6oJlxZseymiR8T1oIIB5B4McdfaMc76pKuybMLEIouRTXMaVB5g+mBuJ0bZkBxt+J5f+NsOVWwdSiasbkgnwfE9kcesHzMnX9EvW9Dm6Vx967HwexmbNXm51K+YYuqbFkDKCpvtPa9D1xfAhdTZE8ZkAx5SjrpdDRBHBE9P9F69epX0nUBkHbvM8XOvLr/I4vXGwH8SdKvUdOOoTlOZ5Se5+raD9Mz6edM8POnft4/jtsVLlSxObokqr5EuTmFVUICSWIRaymFmFxGdNgbqMoA47mS3FavpnT6n9RhsvE6pgYkGJAi8CNG88HydfargVlg7yVvB0G7nPARO8l0ZVX+ZdwB0bfMoILjKJ/EmnadAJXsJRSM00JLBEAQCvG86n0f/AMrJ+Zzdp0/pP2ZB8zr8P/SWN8qSSexlJJJIEkl7SbQKkl7SbQqLC7SlhH7YAS5UkIswDDMA8wJJJcuh5gVJLr5k0mBUFjtD0mAwMANUW7y32iWO81iOD9ZZ831JEQn2izMH1JGx4wHN6pPqnXPh+rZSm5qpz8ufJlPvYn4nnvO9a67kBxxJRMgI8QrnRFBT5nf6d/R+nb+JwVJLjxc3dX1Y9AYk8Th83N6yRrk/6HhTN1Zz5Ptx7zR9XbB/1DDlwnc8zj9B1DYHP+htiJeTNqyCiaXi5m8dXtNdfqFrNfZt5WJziyBhCJ9XpcbjkCLG88tmXHSN+UA1kXhv94AaF0x14Ch5G4kA3llcuufISTJdwu/ElfEus4o5GIqS9rl6ZWneNVV3xLs15haBAKbxotj7aAgqTUMJtK0RsE1ExgO28DRvCo1Lol7yF6kO8orci+lHJ4hagQJQShDCipFDYl6qkOMGQ4/mVU1kTJ1mcEHGps8k+BG5yceJmHM52VlRBvZIsnzOnE/IBm/qa3PEx58rZcln/wDiFkyXZiL2JnokxQ5GiCLMPI0DHu+/E2y14g3phVH5PiaOlWj+kXgOrHH4RRP4hzoSPeSZn6nIWOntNLDmY2FufzDfKOKUGLVizfEPOdgsFRQA7mGmrpcI6jOoJpBuxPYCdZep6vrGOH6Xj9i7HMR/tMn0z6dk67L6CWMK75X/AOJ7fpOnxdPgXHhQKijYCNwnOvLj6B1ze7L1blv/AMjFZfpX1DBunUZDX/cZ7MgRGVAZn7On1jyGDK+PKD1m1bXU65AKgruIzrOixdR1Cow2KmYwrfTm9HOT6X9j+PgxK5fJ8f5htCKc12jygyLqxuD+JmyAs+jsNzN68+FZHL+1B+TM+dggIHYTawFUNpyevyUHA/ELP0yPksgDeESdFTKW0sPM0hgcYMjvPWNfTNpKidACc0IwTWOBRM6GBtSAyNyjkEIixK4lULTJ1QXIFxOSAx7TS7RSouUnV+klrn8vf141zMmF0Y48m97qw4M730XN/PfTsnRZD/VxC0vxOf1fTOMJ0+4DcfEz9F1TdN1eLqcfKmmHkTHfP2nh5/i7nUytIBw9QysCATRmxNu80/Uemx9TjXrOnN4sgux2Mx4NWS1/vXkf8yS/aa8vy83m40o0LqBfT3XBi1V1PE06MmTCyAbkQ5Rhx7NY4M2ogYqe4mQ48nTuFyoQDxNuDaYntqe3is6lczj/ALjBViJs6rFefJ/+R/3mVsRBnrx9Kena+mdacS4gx2sj9J7j6L1y5sJxFrKbj8T5kbxsPAAnR6P6j1PS6MuEgkWGB7iY48XXf5eN+tnt9RDA95dXPm2b+IvqrsDjyemvgbzqdB9V+oZMK5fV1+RU6zrbjHXF5m17dNjIybzz/S/W3LqmSwx7ETtdP1uPKvNHuJbLGJZfTxv8Y/Sv5fqx1uIAY8+zfD//AD/7znfQF0dUzawDW1nme5/iHp16z6J1WMCzoLL+RvPmC6k9wc/pOd8XXq4v34vL2f1HE2boMugblZ4giiZ7D6bkyN9HOoksFOxnkX+9j8zp119prxTn62wMkq5cw2uSqkAMu/MCSxIBfE6PSfTi4D5dl8TPXU5m0Zul6R+pfbZByZ2cOBMKaUFCGoXGoVQAB4kueHv5b0LAhAiCDIZz1VtJW0o8SrMaaICWQL3gb+ZLMooav0hBjUuvEugNjKuIGJFStpdC9pCsqYgFTp/SvteczfzOj9Ju8gM6/F/0V0JUkk9rK7kuVJAK5LlSQIZUvtKgGsJ/tlLLfiAEkkkIuB3hGCIF0JRqSUTAvaQ12lXJAuzKJ8yEwSZAvJuJnbkzQ0zZTSufAmoPEfUCH+o5m/7pmuzJ1LE9RkbyxMBTc5xozaXA4nSXCnUfTgcKg5UNsO5El6xWJbMbm6XInT+q2wi0NZAPmdv6jR+nV8THyd3myRZHDxcQm8wcMNhtOrLsfTT6nRlfErgkRP0bIdbJ2j+oGnOfmeD5Jnbpy0dI2nKPBj2NMR4mPE1MDNea9YI7iczpK7yXcElpNwYY0Wr4kupRlamIqpTTA4JqUa7wRfiQn4g0y1qTaLJlg7QaZtIKuLBl3CaM0IMokEyWO0LojBuTVUlgyGiuxJAVqMstKaX1A/pMG2sTz3U5TuJ3+qJOBq7Cec6jdmno+H01AA2OZTjbaDdSxk3oz0IVRYwglRlDkSEXKG4DSzZiF6jMOHvOlgHsuRzvsJFK7eBOffuPm50OpcY+mb/UZy0PmG+fQsg3szX9L6LJ1vUoiD8nwJnXG2bIqICSdgBPc/R/py9B0oBA9VhbH/iG81p6TpcfQ9MuLEn5+T5msChUAHi4dzLpEJin4hkxbNsZlWRmvqlHJqF1mBc+Eowu4nFt1L3zNTGxIrxmf1/pXV6sbH073XtOviypn/qobDKDJ9c6cZMJatxMH0RgPUw37gLqbl1w+Tn8tmY6LM4nVNrb8m51PqGYBQg5M4uXKC5rtNOPE8s7i8hjQ1AL8y8SWbMiocmYBe5h19Oxhx/+AyH/AFLf7QOiyWSvia9Gnoyg7LUwdCD6x/Ehxdrp2KisjUJHaZc2SHRbZLlAkRSEsajZivH/ACev/wCpi52WZOsbGGGRRpJO4HeOIJExdUjeol/bcR5+J5dv6B1Ht6npMhvGV1j4mQZ9PWhsfNG4z6EqZ8nVYG9uZh7T8RZwnpuoJYV2YTHP/fUd/nniWtiddkI+yNXN1D8ALAxhaBEch8TTw6R1fqUoc33j+kYMgHcTUuPHkx1lUMP9plRBizFRwDtJZ5aeX6rIcfXZ18ZG/wB4eN1yDcSvqaV9Q6iv9ZMQhoz1c19Hn1GnPiJUFd/MHp7plPiEuQiMRNYLJzUv1n4dZ3b1NUFPmdv+Gn/8RkxHcEXOIAe+06X0F9H1JfwZxvjy9/ySXivUZOmx5BRWjyCOxmjCvrWOM6Dcj+8eZSZFaO6VAOrVh4Int68x8Xi5WbrPqS9J0+RMx9xQ0PM8DlxKrWLU+RPZ/wAX4VCdO9b6iJ5TItieXr2+t8HE+mtn0vr3xhkye8FdiJxMrXkY1W52nZ+kdIzZvVYVjX/M5n1FPS67KtbXcsts/wAeb5ueeevHtm2lgSCjC03DigsS7B+JQBHzNHTdOeoyAAbdzJbIp/07pPUfW49o/wAzs8bVtBxY1x4wqigIYFbzw99XuriqEEgBoREGr7zniLPEoC5enaTTUmCVKqEN9oJsGMRdSbXBFgmT5gVq32jBTCmlaRd3IPzNNLK9xK93iFe3Mqu9yqigmdD6Sfdk/E52437TofSb9R/xOnxf9RHRMqWZU9rK5BJIIEkkklFiVLEqAxJb8CRZMnaAEqSSEWeIPYwjxA7QLEqTtKuQSQySjAswTLMowAMxde3p9Lmbwpm0zD9UQ5OgyqpokVFuRXgXN3BBqMfGyZCjbERbDSamI0MG47DkyYTaMR+JnWNBls0Nx+7KpO5Jna+pJp6AH4E4mI/1V/M7X1PJfQhfgTz/AC/9ctcuHj2JhMfmCO9SaCxuellu+mPo6gUeZ0es5DThpqxsGB3naxls/R6jv2nl+fnzqxWMzoE3iRv0nLxN2nT6X+rgZborvPPWr6DrEvWG5ESV1GEpINVGMDsS9hANd5LWvmMBWe0oObg3XeS/mTAR3hCgIoMPMInaXARbfiWK3uLL0OJRJIjAZ5+Je0SHrmWWvvGIbV7ywNrirIG0r1DVGMNNP4kihk3qBlzDGpJiS3wquryjHiYXuRU4Ja3o95r6jOchLMf0mFtn+Z7Pj5+sa9JkUKa5JiSpE0Nub+IBIM6ABYowzZAPEnaEd1EomI0xnQwOBiNmc4Ix4mgNoxEXvIn1D1WXXtM6rbQ2GphPQ/w/9D9Vh1PUr/TG6qe8NHfw19LIb+bzJQ/sB/3npgvmRVCgAChLuZrciUIBapbGIy5KkaGWgFplPUjVVyzm2uZ1VI19Rk+AIbOALJmXA9vkbyZeV/coPEgR9RYt07E7LX7zzP0vKV+pagdqN/idP659QC4/Qxm3bx2nGwkdPjY/+o+36TfMcfkv4P63OcmRt9zMunb8yrJNmETwJtjmDXZDN307EPUUmYyNws19NmCOB4iHd8Ow6H0jOdiHpZsinkTqYnXNgsczj9W+nrmqSs/HfJ7vYmfIO8ovJZyOFX9ZHbq55puBPbq8xwSREIAA4jQnzMvk/J39urS9EDLhXJjKn9DNQVfMn9PzIxK5OF8mDMMiHTmwmx8ieh6pU+o9CnW4ByKceDOblwYMjhtTKw7iRGbpQzdJ1Dox5F7NHU2yx6p8s65+vRnTEp/TfauCZtUqm5nOw/U69+bEmbGDTowAI+QROp1HTYT0ydV0bXicWPj4MW5fLl18Nz7RBlbIQFFDzBz6enZGY+xzVn+0ydLm9RCKAdeRM/1gZm+n5DR9hDfpLjnzNuOV1+EHrMtmiTe/eZv5Y8jeaumyr1+AYXYDKv2Of9j8RAZ0ZkfZlNET0cdSzHu4vjA+i3iMw3jb4kGQiXrudG2r0lzDY00b9HU4fqiDJtvW8xLkI4mnqchydNi6hfuB0tXmcvkj1fD8m/8AmvXNg/uQ1DxvlUHTs44JiukyN/J4iN6UXGnMdNhbno56+3Ovn9T69WQn6yf+p/SNais2BrZZ5Ii/zPWfzGLD1pV7vqMZAA7kTz3oX9UOFeA/+OZ5er5fU/j95zldF9PSdHiHG1meU6vN6/UPk/1GdL+IPqLtnbpsRpV2Y+ZxBrua3xjxZtvRmkS9NcGCGYci4aMG4/aFHjUuwUDcztdJhGDHprc8xH0/pdC+q43PE3VZnl+XvfERd7bS7rvKK1IRtOC7RFwZV7QSABLBBWo8mrLXUhBP4ggbw9W0GhFg1CFkwGPeQNRG8hpj1dQL8yy4/WCTFXYut6ggkQgCfiQUfzCagNyBpZqUKhdEFsczb9KJ9dh2qYLozd9KP9dvxOnx/wDUNdSSSSe5lJJJIEkkkgWJUISpQxOJWTmEnEHJzIAkElSSotuIPaE0EyKrtKhGVV8QiCoJ5haSN6g94EMHtLMqABmXrv8A6fbuZrYTF9QNY1Ex8n/NWPG/Uk09W3zvMBHunoPrPTerhGRB7lnBAs8TPx3eWkEK4MgmwYYgg+I1+ry5VCMbEQTKBoyWS+zThvGAmJRqjNc0LY7RvRfUMnTPXKHkTPka9hBA2Mz1zLMo6jMVyHKu+JzYPj4m/ouoAygE7NtOV0XVD0H6fImpSNviXgyFWo2CDPL3xY1K77Y9DECDRviN6fKnU9JuPeo5i9xtOUqWBbiq2gHGQb7Rt1LU3tLrLOUuVpYN8TUCKIqUPEKznH3HMrcczQBvKbGLuXYYQeLEl77xxXaCEs7iPAGlqWFB7Q/SEo464MACQNpW3eWVI+Zk6zP6aaQaaWc7cJ5OyZ8andhtOb1fUhjV7HgTIW9XJe9CLyhibHaejn45GvS8zFmoHYeIWHEWYk2YHTLrb4E343VROiWseTE6g+3bzM9kczvdN9JzdduP6eP/AFN/xNy/wv0q0cufIx8AACFkteVUFtl3+IwY2B9wKj5nu+lwdN0qjHgxKgHcDcwur6bD1OMrkRW/STY19Hh/UAWLZtQmj6p0LdJ1JWj6Z3UxGBDkyrjUWWNCEdb+Hvpn87m9TKP6KHjyZ7VFCqABQHaZfpnSL0vSJiUVQ3/M2cRWpElGQmAWmW1NMHWMQprmasjzFnbVq+JKRzTlIJ33EcM2pLuIYAMTE5MyYgSTQ8Tm23Jk0Y9+eZzPqP1IoNGH3P8A7TJ1HX5MlqmyzCwLczpOf249fJPwhaiWZtWQ8kwLvfmGqCWV5qdHDQItmTbWIajeCFOqRuejyp92nmK96GzNeD3oDUPLgDofMsc+uvOC6DqnRrPEn1QV1K5l+11iumY420sJt+oIG6AN3U7QnNysItlu4zHkXENrJPJi+mI0hTH6MfczFT574xP5puymT+ZyHhYQXH5hD0vMjx+P0X6uY/EusrcmPXR2qN0OR7SIZ1l9DIfMFumeu/7zQ2PN/qi2x5j/AHGF1hCN0+en+19jOr9P6vJ0X0/Phz430vviBH+Zys+HIuX+qxIPDeJ2vpjL9Q6M9Ll26jAPaT/csz36mvZ8fnm4wrk6iy+MgXHr13W4xuob8GFjAxOyVdbxy5E4YTTx3r/CP5jF1SsMmBUygWGCgNcydVXUYF6pfuHtyf8ABnQzomNf5jGNxz+JgyZB62dQmgHGdQ7HwZebnTp8d87GQGHViJD1GI4PeerXrEJ0fpqjPq6duGIb9jMGxmv6W/p/UMPy1TPc2Nc3Lr1XTI2A6atTNfp6TqXcHkQPVP8ApjkNrO/qPL7rnZgo64WBYQ18Tk5z/LdR1nWk8ClHzU1582n6pls7KlTh/XeqtUwIdydb/wDE8c8217uv/PMn7cjI7u7O25JsygSO0HfzCXV23m3Ma5BdEVNXQ9Kz9UMjL/TA/eZVGtlBFWZ6PHSoFqqE4/L1kyC77CHZ8ShQ3uRmvieTFxNRMLVABEq6PMiDu5RPuFCDZA2k1nxvAMmWK0nzALHuN5FPcx5BabG8rSCL7iFt5lGxHlcLC781JpYmHsd4SjfaExTPXaUGF3AI1G7hHn4hfAiaO3BgNC0/tLIBiJihQE2/SiP5k/iYRtc2/Slrqb8idPj/AOoOxKk7yGe5EkkkgWNxKkBl94FjmSQfdLreUGnEF/ujMY2gOPcZAEkupAJUUZR5hESu8KB9gYfREZLoURyZWkudI7zR0mD0A1sDc5dS/afpPymdgcVVMk19URpEyzotCZUsyoQJnP8AqLU6rXadGczrmX+Y+QJx+b/lY5/Ve/Awrep5hlvLttvPTdYchxn0QC3zPNZVcZiCKa95z+FoGQachEG4zqk0ON9yIkGegFLoDmVqAlc8wC1bSK0oGVW8BwIUXBVtVygNoVVKCxucbal5h5OpYsDUWYDSWb4HZ+ndd6WQG9jzOzkogOm6tPGY8hU1N+D6vmw4/S5X5nm6+G/hd16EV3lkgRHTZRnwrk7mOCicbsuMrDXKreFVSjfaDyvYSUbldt5Nz8yGqA90INXIlAgGW1dpYvlRO8kglqQYTVAAg3PPdUzPmf54no2WxZ2E4fUoFysRxdidvjb5DiKZFRDS6Rv8zA9h3Q7HiOyoNQKPue0b0/Q5urYDHjLeT2H6ztFxjxYiGA5vsJ6P6X9KRQM3UjflUP8AzGdJ9MwdAutz6mbyeB+JM3VkXRi9Nc8uwuVQNot2LnSDU53R5MmZ/wDtHJnXwrjFEbnyZnW8ZsXT9T6hsCvNzUnTvfuIjGciUubeo2KRn+mYupGnNjDjsT2iej/h7o+lynL7mbtZ4nSDSapdTNKy5T0nustj73yI8ZAwBB2MTnAfEyngiYuizkdMFJ3UlY0x0GyRL5ZnfNM2XqK2HMzqnZs9d5j6nqBjxGzuYrJmCAu5nK6nO2Zyx47CJNY66nJmbrDRCbmYnZnNsbhXJVzc5kcOvktLZb4lBbjaoQV+6acyiumVk4Fd4160xS+5hDfM0WNdhGDHq2/eHjTUdu0ZiW1+ZG7chuJFChR2jwnaLxijHr5mnnrPl6bUbHMDqnYdIMbH+6bqGmcXq85ydUy8KvtENceaLGygktxGBMDm9bD9YnClgqeIZwDtMVn5r5w4dMh4cGX/ACQ/0/tEDGy8GGuXIneR5/P4o/5WjszL+sNUzJ9uU/rKXrHHO8YOsQ/cq/tIzfsJM2Zdmoj4jRnvkRY6jAeV/wAwhl6Y9j+8M5/gc7LkxMCLhfQDr+o4CGCtpZfztxC19Ow5Iik6bCp9mcrvqG24P5izZjr8Pc4vlszYsnT9SxdST3EYh6fKBftPg7QcnX9SuL+q+DqFH9zL7h/tH9Bl6brienbGuLORqRlJ0v8AvxJuTyX4p1d5q26RXwPjDUGUjeea63B1PRjIc+MqXIVSNwQPmeiV26fP6L/aTQ+DF/WsuI/TcqEgk1Q+ZuJ8dy48iXYyhkcRhWhK0zo9wsfVEVc6n0rIMvXYTzTAzlDGDPX/AML/AEnFiwL1jNqd70j/AEzfO3wz1cd5cyuPmGLG97Rb4rHtETlzHp+ndn4Anbq5NceJ9upHm/rfUFOoyuh5apwHZsjlnYkmb/qeQsoJ3LNc588vPp7vnmdYsCWF35lS1IuacTEDX9073TMX6dC3NTgg7zsfTMwbEUPI4nD55/52Ea9IlEHtHKFhsqkTxqzAECQ34j9MAijGhe4G4ggnVH1YPiVpFRqFl9UGz5jgv6QQoDS7ABvi4Y45kK2wl6JdgFXrmTWascSihv4lMnYGNAi/0hKa7yrFc1UrSPMi4aGB4lHfe4ohv7TQk1b7GUHfurmbfpb31YX4MwXW/M1/S7/nFPHM38f/AFEd6SVck9yLklXJAuWDRlKd5XeAyxqjFx2YpBbzSNoUa4ttol1IY7TVjO0ZoDciDHP0E9oQwOe03aQO0EtUaYQvTCt+YDdMQ1LvNOreTvBhK9OF3PMir6d944mzBqRWPPkD1URG5105DFGVlRlSzKhAzkdWwPUsTOwe84mcschNd5w+e+GoEhdOoTzHW5NPVvXmekckoRdfieZ61Tj6lwdz5M5/DfKl9Urswcigw2meqmjLkzMih/t7RE9Igl8ywPMK/iBQEvmTmXYEIIS+8qXcqrgNLJlGEIOxhE2PmU3MJRvIr0P8O5EzYcmFjTLuJ0d9VCed+l5fR6tdPJ2noaIbVPH8vOdBjGhBB8QCbMuyficwR3Mr7TUhapW7GMRekEyFfnaFoPbmH6LadT2Fj61qaWqk7DeN9I41sAE+LgN1fTIun3AzHlYZT/SyPOk5k9tzn9mZ+qzj2lQF+JiydJm60gY9vM0riKgaiWJ8zo9Ppw4h57zpzf0vv0T0/wBE6TEinModhNb5Ew49GNQijgAVEZOo+Zky577zdrUidRmJJ3k6ToM3XP7RSDljxMrvZnT+mdf1CYwmPHrUeJI02jo2wgY0HtHiNTGyLvzGplYrqyDST2kxjFmbRkrUeDFm+U++eCmcDZiLiF1nMABt5g5ej6jB9UVMIBVhZJ4nVXDpouBq+JZGtI3UVIWqMyATHmyabj0gep6gIhJM5vS5tWEvwGJIifqXUhl9PVRbk+BMTfUMaqMeHcDaZ81LZPbpZM3zMr9Qq97Mxeu78t+kotNTj9uXXy/oeXI2Q2f2imEu4XIm3C3fZJEHiMYVFshMoKwRAJANxZVgdoO4MLIvMxEmNWsbS0TW1mbURVGo7ATLp6hYyaPYosmOGM4wLicCF8rZCNjxNyUyU03HLq/gGM2ahayj6WgtiOPf9o51GXCGHIlYD1TFMepZ55mLZiTzc7b5P6elu044TVlJ7XMunDbi4B+IdwMV7ARoxmYrn8/tQIl3faGuMQwokeXSdN9pPT8iP9smpB3g2lDCPEMYBKbqcK8sIl/qWNftBMY1OO+vUaR04hjplnMf6llb7FA/M0/S8jdTnIz5aoWBwDLjrP4vyU/L09IdLRHQ+uuXA2NWLY8g3A7TuYukx5BYph8bibOn6NE+wADwBU9E+DZ7Y5t4rJ9QxZOs6r+gtCwSx2qD9W+kY26JsiuBkX3E+dp2MeEK9kCjF/VembJ0ORcXJWhUdfFOOfDr8fnvXz9hR+INeI1gVYqwojzAK95l3Ws9j/DGQP8AT2W90eeNXY/E9N/CubQ2Ze1AzfHtjv09IuWtiJxf4g6vUV6dD8tOt1eVMOBsp4AueO6h2zZjlY2WNyfL1t+rv/E+Lb96xfUHt0XwJkBjOqfVnY/pFTB8t3uilwRChzFwZu6DJpyjfY7TBHYGpgZOpswehJ25lo++5uKVteNT5EaiUs+fYCLEbgywbHzKK7bylq6hRXBJYQiYBBaMBajUEsODzL4ggi95MTV6gJAfmVY3ljTLiJZ7wr2upUjUBCkG7lDUbEYWFcyKoG8oCiOag3vvHhQ3PEEoN9xUBY+Jo6DJo6pGJod4lQQaAkF2b5mpcumu6erQN92xhL1iNwZwyQavapLYfbsJ3/v/AMMd4dSphDqEPecD1n23IEs5WArWZf7oPRLkQnZhCJBN6p5v1sy7q1wz1WYIabeX+6D0mEjVd7Qx1CnJp8TzGLruoxrsbFzVh68fzAYtQqa5+SWl/wAel1jttGLlnJw9QeoJ0H8xHVda2N8aXpDGrnTdHoBlB5iepyqhG/MxHIqYGKZdTAXRnIy/Vjlo1wZm9SXya9EuUcx2oabnnE+qqNq2hP8AWG0aVH6zN75V2/VFxwYVPLr9UyLytiPP1lgtaTJ/ZyOn1B1ZDUTMH/Vkv7TDH1XDYsGa/s5/aY11JUzN9T6fQSDuO0Sn1bGbtSJf7Of2mNeU6cbHwJ5185a/zOn1X1LG2FlQEkicTTPP81nV8NTwb6hJFGcn6utZFyqPgzeUY8GJz9K2XGVYmc+PF0cfN1DZVAI4irudM/SvZ928D/pp7cz0TvmDBdSXNw+msD5gHoMitxYmvvEZblAzYOhy81+kE9Bl11W0faKzq1wxvGv0bp8yJ0+Q1SmX7RCj7eYJPia8vSZGxggb95MfSt7dS7CZ+8FdJ0yupOQXJj6XVmYUdI7iW2TLq040IAjOkyZTlKk1OdvXtrwX0+Mr1QOL3BDvPTqrHErlTpYTzmTC+DI3Nt3E24PqeXF0yJqL4+99pOssHTC+8GEwozGnX4cijSdz2m1EyZFBRdvmcsFXfaHjw92YLfmW7LgFtjJ+Zm6jq+nyjcMD8TU5anP7a3/pr/SyKT8zHk6vql22I+DMukar1sF+TNSeiANLD83FuLepFe/KBrCi/iORUQUBUlrQoiVV/ExdY3UIAa/2i3z7VLyGgZicm52kyO0mQWTOfMSchMZi6bJnakUmdbo/pKYqfNu3jtNYW453SdDl6n3H2p5nb6bBi6VNK2fJMdsi9gBEvkBUy+mfYnyg8TKeoIygg+65ly9Rpci6MT07Mcuo7yWrI9NiytlIyudwKkfqLvecwdWEx+5qmLL9QJJ0byfZuR2ny+wtc4v1Lr1wYizHfsPMA9blGFmyHSgnmus6p+rzFm47CJNTq4HN1GTPkOR257RmDiZjtG4Wpp1efq62qdoUBNxGDcSuawYSmBpNyUYDG4gXe0gBlkQBcACZzuTUdlah8xeMbyVvifkfTobN8TXjxjIoLceIpBQmnFsgEQ6vgZxgHYUJeigYV3CAs1NuCkG2lhYhLjOMmt1MFsgU1IOoWBzvqF42I7GYsU1/U8quCRMXT2Wma78ej1y+mCasyHq37IP3gZfav6xQDtwJHafDx35p/wDNZfKiCeqyNw/7CAuAnkxq4B+Yx0n8fj9F+q55yH95NJbux/SaBjqFp+JXbn4eZ+GYYAeWaEOmUcV+s0BfE09N0vrWGf0+wscmG/rzJtc70nHAQywrryqTXl6fNiJ4YA0Yr1V4dSsizmNf0/6nl6FWCqjKx3DT1PRZ/wCb6VcyoATyLnizixvupr8T0n0DqsQwjpSx17kGp0+PqzqSenl/lfFLzes8uuHHDAgxyMuRCOexiGNHS4seYOg4vdjOpe4nqs18qXHm/wCJvp4w5RnQUGNN/wAGcAeJ7D+IWGX6a5PIr/eePM8mZbHr9yVK3nof4UAbqMyn/R/zPPidH6Z1h6P1XX7mXSJd+vknH3v1dT6z1od/5ZT7VPu/M5GZ1TGzeI3/AMxdR3J3MY30nL1X0rLnxk6kNhf9QHMx/r6OT4vjyPPk2bPMglSCafPGIQgiEIQQ4hod4AhLzA7v09g+AeRNZ8A1Ob9KbZwe283kTxfJM6NEB7al6R+DB7bSmB2N7znpoyld5KowUcnYwro2YTQlTq2lhDV3JfuvzLur8QaD0jdymDdowvVGCSQ19pQAJHMsOTvUhYEy9QXiZCQtn4h6t9NbCVqI2kb3dpsG3lfEEZAQABBYmwFG0sew8cworF3e8MKG3sAxa8Si29QCcaWq7lbhviS7O43+ZLowLupAge7lbXZkLEKCIFBaOxhNdiUrHYiQm23gNAsVUWyKCbEiuR3hFgy6X58iBOny5MLk4iRJnzZc6BMhujdiUPYPabhLTXfMv2s/K4tOoz+icWs1x8xIRgKh6t6B3l1fezF6t9mFgNq+IwkgiQrSyAeTMmLDnxL1ngwJdEG2lTyLSKsSgATuIGprNCQsdW8mi6tpAPniWprgbweedjKiyVA4lBFMvauahBQPmNXyHQFHEArd1GMvzJQ38xqBRLG8npgklRCUAbXcvVWwl1SqN8byFY2ztBuTQvTZ2EhxE9qjlA1cSA3fmNMZjiA2YQgiKCajzj3vvIy322jQilY/EmhQKjQlC+0hQ9hcaEHCoN6buCMKq2pEmnj2kQ8eJ34XbzLLRmdVyUCm4lYOkAtVX29yZ006dEtiys3iZ83WZcdr6S18TWVucW+wYOl6Lpm1Bl9Tz4hZszrvjzA/Bmf1P5gn+iPzLTpwput5b03s5QZ+pewSK8xWfpcmUffX4mqq/EvXXEz9nO9WsC9DsVdyZG+nE7hyAPmbtPeWtk0do+9ZYR0zirdto/p2yjJ7jazQ/t25lDEWW15PaWdWrJ5KdvcfmM6TpDna2Htmvp+iWg2QWZtUBF2AAnbHa39BxoMKgIAo+JTZrav8ynyg3cwZepAbYxrLR1mb00+6cnrfqHpqCG37TP8AUuuBOhDfkzB06N1GXU/2rubk/wBq+lZusy5Movk9prOXNhxg9pg6dxk+oKzfaWnS6xtaMqfYm1+TJ17SdWM56t3+4mpr6XLjJ9xofMU2PDi6cE1rqcvJkZ2O9DxEmtf2Oj9X61MlYcJtRyR3nJUQ3ANaZVe0zpJkYt3yoiRTRlo44YbRnoht0b9JpzrR07g7Ga1QTnAFORU0Y+oqGLGzRL0TOOpEYmXWaHMIbpAisuRUEDI2UHiIYMeYWTVG3NnmGgCDyYKihcEsQZl0tyNSnux/SaUcHic1cxB34jcecahU053y6O5WwIsdQceQahULpswIqN6rErpY5lcxHRnx2p3nM6kshKiEmVsDQuprOmtfu7w1HNyMX2PEPGBjQHzAymiBDcGl8ATLvyY32LtcgP4lG9qW9pY9T/Qv7w9fHXMgwRDEWC45xWPgwgyE19p8HaV256lMAhVBoj5hA3DrDek9I9QozHSvm63m/qiMmcM6kODwOCex/XacxlDDedPEvVY+ixNjdc6Abrpsj4nPuyWWuXfNtbPbmFZEVNW2sAbfrOT1eDAcRdG3BogDY/ibFzr1KdldDqIPeD1GDCehOUMwIbYBTVmcvin03WedlyuMcek2DO39A6ZgzdSRsuy/mc7DgOfOmJeWNT1uDCmDGuNBSoKnp55+3X1Y/k/J/Xz4/I0yLnWjswi2LY224isytjfWsfjdc6b/AHT3Piub9c6bJ1PShunUsB96DmePaw2899vif4nlf4kXEv1HVjABZQWA8zzfJJzf/r1fH1euc/TlCGSRVQV3j3x2q14nOvR8HNvWn9IXZdPNmp7TpMIwdMmIdhvPMfQcBydUuobJ7p6sTNen5evw8R/Ev07+S671Ma1ize4fB7icae+/iHo/5z6VlAFvj96/pPBTUePqZViGIsQxKwJeYYG8AciMHMo6X0r/AM1h8TqVVTl/SxeRvgTqizPF83/RiytCCR35lljdHeQnawP0nIwIBBkK6iQJYJq6qQNBigCFk3IrvGCzY7QTQa5UxSrf3SyPb8S13Y71IDyDvC4Q1ngRlWB2lgd+BCZSeITChXbcS9db1FgVQuC3cSB+rUt7bQWcbAiohNVHxLs8GDTvaBtAaquVqo15l0pB3lNTWpArmGAODvFaQJYDKxPMGjrfaWFF87wBdfMvUP8ATAMhe3aUQNO0AMgBuzL1DYCBdKfzL08CUdIr5kHYQoit/Eta/EEEg3chHu5jVWFBBoWRBBXUCdpeoqedoGiyd400xnF0OJRbxB0kQ1HtN1cLtV2u5asGsGCV+ZWgg3cammAhfzJpB37wLLEe3iS2B4MBgWj8QaBaCMhvwJWqt+Y08He3gwW9q2N4ktbXxLD9jB4EWNi94d9xARxI5HKwIHsyyRdwBuZRWuJAwtUWNTGyu0JU7kwshuih3hEUkjxC3bkVUW245oyKz3tvBhhLagalljvUpFyMaURyYcatT5RfcCam1fraSNR3AmjGmlbdwv5l5cpxD+gFYTI/1AvaZcX+Jr6tzjPbYVVF1JpyNM2X6hS6MmEj8TIcbMxKMyD8xoQad/cfmPtIuyEt/U3xM635h48ZI97kwyNvEgDaZi9Vi9020VaAqXa3tFoxKkGVW+8JowQzSzjHMWRR2l2y17toNFuaB2EhHzcpAztpG814emVPu3PiXnm1fYcXTh1Fivma0xJjHtErVpHiB6pJnecyNSHeoBtAy50CmzMeTPRIuZ8hZ1PuoResX0nU9aMYNtU42fq3fZNrm1/p65Wt8rH8RuLpsOAWqWw7nczP3kT7RyG6XIuL1cgoXwYebL6PShE+/KK/AnS+oZE/lG1VU5n03pz1WY5cn2JsJqXZtTdVm6Rkw42xAkp9xHmNydQr9Iqjbfibuozpiw6VqhMGLpznZne1A4qSXZ5Cc+Q+iBRs9zMoXzNvWCnVSxahyZk2nTn0BuhQhf2QdroRlbVNIvHobZgI4Y8I+PwZlKkHaMWm2Y0ZWK16VVLBJEX6eLJ9poxQL4uNxKZg3uT2sO0Jg3wFeG/eBpyqbXf8RqdVa04v8yF8DcFlPxB5WnU5gKZSYxM6/wBw3iQq8jNf6R+MoVpyGhZ6MUI7eBGHpQw9tGKGJG4Yqe1S9OfHutOPiSJ0F+hYKTpP6TJk6d03Wb068oacFT8zSmfBnFOB+RKz5cbF1LYmGqxOz03VL1GGifcIGf6djyr7NyeJy3w5+ifULoSnitnVjuIrBk5UwxmXqcVjZ+4mLVpeDlM4tz+Y+rQGJdgeeTH4qZAPEy7wQGwjFWWqxgEjagsI41YUwBEsCEJVZ2wMm+Jtv9J4lBgx0sNL+DNcHJiXIKYQ68fLeSLI5/eP6fqH6fIHxn8g8GZ21YTWT3J2bx+YX27jcSWTqZXq56nUbuo673Lm6cacx2yWL2isvX5upTTkIodgKiNiLEo1zJzxOZkX6zddT6Dj19dqP9ikz0DqQbnI/hzHSZcp2BpRO2R2M9HwT3Xyv5vW94Syh0+Zidzhf2zeV0kntE58QYXPS8LP1nUkfT3zKLdB/wDpnjOqyNkya3YljyTPYAnE9MLU7EHuJ53+IehToXTLhJOLJdA9jPN8vOXXr+HuXi8/lgxL3M0Kb2iOkfXiruDNWFbacn0vi5nPPh3foSBMbueWNTtA7Tl9EPTxKngTpYjYmXDu7RkBlKngip826zEcHV5sX+hyP8z6TPC/xLh9L6zm22enH7TXLl25QhiAIQmnMYjIsRgEqOr9H+5/xOrpC8Tk/SDTP+J1C/aeL5f+jRbcyqve9pQcVvLQ3ZOwE5GoQSAJWgeN5Dk58SI+1waIfAlla5EBchVrML1LuF0JVRvUFRbXUYWBO+0EkEkLtJ5FgbcQrraADtzC5W7jyjKQRfiABxfMdahaJ3+It3AFDeaFsNA8wBiZjLV9VbbwlyENCeAAHuODCYEVQG8Mkm+5gEVVbG5cPAaYtVbQrP6Sxk0HzIW5I2kxPCHffkQsTDSykcihBG63xIPbVd5RHSh/xKB7g7QibNHc9pWit/MggA5JlE2auhKobjmWum95PIoDc8mEV+dpYIW97lOTW24hVFTp2P6yK+kUZer28wCN4DFy3J+IC+0EwlO0IjHfeQk1d3LI78wVNgwq1ycjvC1bjfeAEBYkGWRTAQaLUp7bwgQRxAC6TdSwRVEQup7RyL/EohTBN3K31cQaJEs3DVfcTcAMdQ22hA7m+JDUKHVzKquZQ52jvSzPVJYly1fZZJ4lBHF1vNHp48Z/rsV/EI5FC/8AhXS/Jmpxfy1OaVjwF93OgeTH4cHTqb9Wz8zJk67KntzIGB8TM6tl3xhkB7Tf1kakkdXN1GTGCMKoy96nOyOM7V6TK3xIuJkUE5CTGDYE3M3ovcnotMDA7u1HtcP0wrXd/mESR3l67Sq/WZvVY+1qWBt3kABHNGCdpYJ8TLOrVLPuapYFbXB0877y1IJo7GUQmuJL24lhBe7Rq9M2UULrzLJq4zlD/ad5px9P6g92wmrF0a4lttzG2o2qdeeM81qcloi4xSjiDkcA/MJnABmTJkFmdGh5Mt95kfqGOTSsW7OxscQsdDkbzHXeJavQTZJswgvt5kJAgmgvxONu+3O7UA3oGKz9Riw/e4vxJkyLjQsTMePGpJzZaLc7zXPP5qzlm6o5Opxs9VjXgeZrwqvS9GoO1iz8mMAZ0KImzcs0o9Mq0+Zy5Xi+BN74xpnK6/6uYaU7L5lHNlXDsuhTuSeTJkzB8pY7gClEXnznMwHAmpKpDan57wHUKK7x+gn7eRLTAAdWQ7eJ1jF9s+LCT7iJbaRkN8VGdR1A4XaZASzSo0esniCciHtBCVyN4em/gSt8/FeleqwFAXANneqjQtdoQHkQ7z4J+WYo0oo016FlgKIa/pjIEYGMRWHu32mkAeJYW+0i/wBMZsZzlqo7mOOXPhbccRwQ+IQxwl/jSkjq0yDTlQH8wWwKfdhciOfCpG4sRf8ALtjN42tfBlcOv4/XPpMXX58Hsc2Oxna6bJi6/px6iizzPO9SDqUkTV0mZsHUBQfaQDDhYd1n03J0uT1en9y8kDkTH1ADVkXhuR4M7mTqf6JyDxOXlKZFLJsW5HzCRjRb3M1YfbQ7wFX2N8CoakLkX9pHflpUQwJajaGBI2oCXxLqXUooS5KlwBZQwozHkDdMbG+Lx/pm2C62KO8Nc9Xm7GcEEakNgy7BG0zZA3SPqUXiPI8TofTca9Z1OMLupNn8Rvh6+fklmvR/Tun9L6fjXhiNR/WaseT+1paOAdJ47Ssid56vj5+vMj4ny9/bu0bjgdoIFqVMpMg1aTDHM2xHP698fT4Wy5OB2HeeQ+sdbk6xUZ9lU0qjtO19fynJnGIH2qLI+Z5rrTQVP1nk66vXW19Lj4px8e/kHRZNOcL2badrpV9+/YzzyGnB8Gek6cUoPneZrpx3nGOr073U6eA2BOJhajOt0r8SObXPK/xjhrN0+YD7lKn9J6vmcP8AizFr+lh/9Dg/8Sz2z16eMliVLE24jEaO0UI1eIR0/pQ3Y8zoFrbx8zD9KHtadKgeank+X/oAo3F/vGMVK6QN5QWmomhINrI795yUutqMgdbI7CCx3qT0jtW1wmCJ3+JRyLv/AIlEGiJVHbbeAaMpBHiQMpbmopgRwtSgrHkVIh/cjmDqYAjtANir2kAcElWlBr1anIBkUML2NSZc+H1RqxqVbuNonQOByDLbFjOKid/E6faOn2hztgxgOMYOP88QdXT6RkQFlHIuJCAJpO4I7yvQCLSneu0uw2NajDkBdHb8QfSXL/5WWz4MxphyJk1q1eRC0Or60NHuBH/kzmn/AMvqc6ci6vEI4HNqWUHxcx5TmZg6qwcf5hDO+UAOGDL3Ev1h9eWk9PlAArn5laMoIBQwB1LuvpspHhpadawX0st32Ik+sPrBMjCrBBMtAV+8GvmTH1j6jjcWOxlr1zJk9N1Dp5Mn1ifQsjc6Wk2riNfqguTdVZD8cSsufEqWiKR3EfQ+pQHPaSyboXHpk6fJj1IoLDcqTGYs/SZB9mlvF7R9D6ViRTdVcMKwUzSr4HbSE014MNx060HsA97j6L9WL/MuyV22mtl6bGt6S6ebhpi6Y4yyAt8EyfSp9Kw/2izKUHfwZvXF0mUirUjtchx9Or+m4K+DfMfSr9GIBgN5QYEjY3NuU4MJGtAV7MDLGTCE1YQp+DH0X6Mh2kC3NSdXgyE6lVW81Fv1/oNTqGT/AFAS/Q+gPQyEAhCR5ljo3Lfcq/mLy9c1a8GQEf6TM+T6gcv92lxL9IfSOgek0+5nFfEAfy++l7bwZy16nqS2wLfiFlw5chB06T5BlzmLkjb/AD+PE1PiA+YGXq23yYctjwZmHTN9uVy3mMXDjxjZZL1In2k9KTrs+YlXSx8yjhs3p0/gx1EKKqXvqEzek+9AEUDufzDxmvxITdg8wr9nHEwz5Ab4uQ7CR99xBFkmEXrayK2lBrOkSwWNwNDDepA7Uox7/dBDmoLfZXfzKogADeMDC5obxgGrjcysfTPnNdp0cPSp06gkWZvnm1qS0np+kZiC4oTfWhaAqQOCviKfPU6ySOkmDfLSzLlygHY7wM2YUd5i1l2J7S2qZlzMWobmLAI3ayZYIXccyMwsN55nHrv9Od6/Sw6twKEApqa+YZ06dtooZtJ0oNZ+JmeUy0ZTxE5shQBV3Y8CG3qt9x0D43MAYtNnv3JmpJPKyEtiAXXmYkCMx4yAHer5A7CKLerkO9InHyZTVQvUT8ma82Ne2jJnCDyZi6jK2QmzQjfSoan9o/zEFx6h0ClXuRcvMkIIZMOPF7d28kRCumM6qDn54h+mcjasm/gGQ4wfuO3gTpI3zxevQRl1PrqhxK6nIQsIqgYAXvJkRX5HE6SH9HVrJjxFzbcRpUJwN5ZfTtVSXcr0c/HzIXqY8SgchMaEveFsIawKq35hafmUXMG2Mij9o+ZYcDgQArGX6TQeRepJ6sH0vLASekv+sQvkxcsYMoMT6K9nEsYfDiGpa0agymWnEUuIr3uHjuyDDS2xqw3FxWTpzqDp2FVNFy4Y7+Lnv2zNkdOn0MdzM6kDk1N2TGHHG85mbUmTS+w+JXg+T4b8d/w13DMFxtY+ZpxYtRB5o3cb0uLG/T6kAtY5RInPlYEMSgIdSOigJKlyQKklyoRRMqQyjADIoZSCNo/+HGx9J17YXAHqD2N/xExeUNs6GnU2p8GXmzfKdblx7ErvX7Q1a1ppk+ndWvXdGmThuCPBjtZ1gHg7T26+fYrOhWmHaNx5NePV3HMoGwUac7r+sX6fjNG3f7V/5mO+pzPLfx8XvrI5H1Hfr8297/8AE4Ofp+oy5mPovudtp2cTetkUsbJNmbmGwoTw9d/Xw+n8/X1k5ec6f6VnfIpyLoTuTOyFCAL42moROYe65md3qvPzRYmozpdI+85KGjOh0r7idHR2ENiZPrGH+Y+mdRjG5KEj8iaMRsQ3XUhHkVKlfM6qWIzqcZx9TlRuVYj/ADFidI4iEcm6xIjsYsSo6f0+xiYjzNgyNf2zL9O/8ph3ua9wARz3E8Xyf9UW+S18bQEf2/dKDEgmtpepQeLnMQEVd7xqkA3d7Ra0YRFr4gEXU7yF107ShjUqbMELR/7YUaOG7QywFXFsirwZYoivEaYs6Tu49siaCSBtK2K1KXGwApoAqQBuLlHQO93AK2vO0grTffipWPK9FjUt1Caq5g69PtK1DxAMje4e3eu5iKFdyPnvCWyCdINbQdS6abZhxLVmZTUogYrRveR3UKtiiYOhl3O4MoqTQMmi0ILEAbfMIsFvazBXHzfMZiVV+8WZYhakFoLr7rreNVfdsu54uR0YWDseRCklFJN8HeCMS6jR2MZoOk7b3vBCGvzGr5UmFVBoUZRxWdS7GuYy9LAHmM0KF1A2e4jU8kjEWU2abzJ72xlSbH5jDVyFV5G19o+y7WZRlx37rTwYCtmxtrxsQviayN9IOxkKBQZftV+1ZsjZnGtDTSN1Gd8ejKAZoOPfbaFpVfcPFGPsstYRkzaNLsCp7GUiupLDIQPAm30lLWRtK9NVujtL9jaxNj1nUzm/iOTGpAUO2/maQgC7oDAKLYIj7JtCvT4kOwB+YZVFU6VUVzJ6Zu+0fjzYV6dsT9OC9bPG6hONq4l67HzBGM7HiUcfurcTIIEc37jzGe0geYllomrqUynbxIHALWx4kZlPyYkBhsBDCkbmAQPujGTeiIu1XeGzs4G1kSqorR23EHTdsNviQ5GugIQyLqFrch4AKBHzGlKXfeJy2CABtfE14sDZjqlkMIXEzkACzNvS9CR7sk1YcK4l+YZcVOk4kanKKFQbCoJyA7QHyrUzZM1cTTZmV64mXJmKg9zAydRYriKLX3uZvWJbin1Eb7wV4riFysFyFnK7XPbVk77ftKdwq14lbXcHJTMISRKOXnZfAjE9oIUVALVS813hhx3uzC6tjqAJMXlYsAo7y9VUJQNNZ7RPaS38kkemKr3kwdWgkLue58RjGiW/aL3caEFDvOkdIXkZDtepvJ4EoAFfC8/kx46ZVGpt6mdmvjib4krt8XM7qMYDGpCYrI1CdXq8SLQ6nJ8RkDEKxjyd4VwT0DKoK33EDGO5hZj7DBQ7DeVm+xFjAN+DD1StZgBqrsZXrBe0ZrMrV5hCj1LdoPqZG4BmgPXYftCDjxUJlv5ZxjzHtX5hjDk8j946/wDuIk9w4poX6gGLL+ZNOQdjCD0d7WMVz/a1yN5C1bII7GxLX8S9e/uWGgW9oakXcvvLK1IBDaA3FdV0wz49vuHBjSsitXMM9czqZWf6S7Ln9NthwZvKaWI8GKxYlXMcg5MdzD504vPVi1lypJGklSSoFyGSQmABlEyyYJMASYJMsmATIjT9K6w9H1hxnfHm/wAGem7D8XPE5W0FXHKEGezx5A+LFkHDCen4utjyfNzlH1WZMGA5n4A7TyfVZ36rM2XJyeB4E6f1zq1ygYMZsLu1f7TjobWceuvtdfR/jfF9Odvtp6NdNntNvbfkzNiGnGB53jRemzvPJ3d6ef5e/t3Ro1XtBymxxKUkHcbyzRaiamJXKXyUJr6ZtxMnDER+E0Z6pXeO30zWBNMw9I1gTcOJpXgfrmM4vq3ULWxa/wB5zwfmdz+K8Wj6mr9nQf4nEqdJ6cb7WD5MdjY9hFqvxG4vxvKy6X08M4Iqjc3iwd+0x/TMnpswIsmdAupY33nj+T/pfBB1FjpHtlkpp06d45mCrSxY91nmc1KQEXtvC9S7TvG6bo3UooCTv+sgEm6A7SKGIP8AiHptQAe/MjKeAeJUDbAkFbkstvVQintvUQYIuud4FEErffxCANiuIJDh/uk1MONzIFhDw3Enp7GrB7XCLaahu4O4lTS04bUL7bwseEitwDzYMim7/wBpd2gVd6MJuo41EirgAEMaOwls7E771L4pviDYEnUK5qGPclttpl2MSj23feR2BPiAOk3ZMYE1Jr1b3VGASC2x2G1Qhk2P+kRABar32gHKTW13G+wDSV3JkIx6dj8QFqdQO1SxZW+4hBRqG9/iEwU7iAJUvxzL9Mqtk7yyfcSNu+0ore5NXGhdWNxUJhtLJ9tUf3kvYjtIoAF1gHeHsbFX+soqo35Mse07d5UBro1UIrtdbSwqjmyZRrffYyWC7WiP8SjWn4lqBzIxCLZ7wuoFtQRYErQODCxOoFncQyhZrBG8oXXtrgStK3LYENuDxKoHbi5EWB7jR2EsG2uBwT2/5kVAGtjtIonA2YgwStqJZ3FkyhquiYKikIwB5ll6J3vfiQ2L7/IlMtLfeUGArb1IaJq6gKT+JVEtQ5jRZHtobwlQsAqrvG4sJI4qbMKrjHG86c82tTkGHoxsX/NTXQUUoqAcoqJOauZ0zG5D2JC3czvk+ZT5xVXMmTITsJNUT5hfMQ+fcA8GQKS20HIu9kGc70xev0lhhudpAANwdvEEKRud18SV3uhM6wMNpeoLAFvdtL1CxCZ17iNEGNfNyHGNjtUEP4FCQNVb7RoaMa1fMEpRGkfmUGI77S9W2xhVlSy1W/mDoB/+ZWpueYJym99pF1Zx6tuB5hnEqKK4+IIYaeZPUNbChLv4TQ5hoxN8ipzXO83dU/8ATG855Nz0fH6ez+PM50JMS/udVjGNReEaspbxOjr1+mj4lXIYBMNhzNSGLVxXMT1WS2Cg8RGpvMrzdfJnTdrla5i1t5l62MM/2tfqSxkvYC5mx48mVqHHczdiKYBQ3Pcw6cW9F6m/0n9oPqgfE1N/VHsajMx6R2f+oZG+pZ6T1h5hrnXzCXosY7XHdL9IHV51xIdJNkmLZJpnc8ljIp+ZCoP2mjKfpDgyHHlBBEF8GXHuvuEuE62aP1WxmnG3mPxujkFTR8TIueva428GGuNWIOJq+DI1OnQHElReBmUaXEaRDtPKDeCywhtCMoHGe0aIkDS0dI83zT8ruVKlyPOkkkomFS4JaCzQC0iCZostBLQC0AiYJMHVBLQis5/pn8Tt4PqGn+H8RDf1a0j4Pmefzv7DJ0YrCDfJlluZF44nXXk/Dlb1m1m75uacaXkA7CZFxln25nTx4zjUcWe8z31kd/k7+nOGe0DiFqC0BFe5u+wk9288zwmM29yZGW4s2K8SkYvkCkGATG94eM1KA12qyY524vjHTj9Op0T2anUU7TjdIaM62M2s6ujn/Vvor/VsuLQ6poBskXzE4/4MVd26jX8VU6PXdTl6TB6uJwhB3JFzkH6t1GdyV6sgnsNp24mxw78V0cf8LdOlA4Vb5LmbF/hrok9y4kvwRYnEHXdcDv1GSaMX1HrF39dj+Zv+tn7xo6r+HTjyHL0g93+jtOd1PTZemcLnTQSL5nW6f631CkDKFYeRMf13qcXV5cb4WsgUfieX5vjkn2Pfpz/bpJuV6gCgDaAclbBZdpVVvPIC1+4DzJr3qCdJahB0hdzIbTdSgXd/Ev1Rq345iV2JbtL9t3dyg3ynXxtDGQaRtdRDUWNcVI2yCoTaf6yH8ytCs16uZnS2G20MGj5hdo6oDUOYIPu09hvD01S3R5EhF0SVNSpgBWs6SSp88yA6eNt9owUXAoLcj4692+28YYGjTnxuYJZQo07jvfaW5tdgYDG607eYMMLKVUXA1g3XIkyVpFVR7ygBpK1R8y+0WEuyG3EtW5HaCGF6a3lrQWq3k9A6OsGxUAjSb4MLEyqGsfpIT7qsGx3lVTDgJsTvUvf8yWRV79xUtrZidNCTBVA/aTY2MEs4HEbiCgamG8LY3sOYxCPcV+f9oVXVsfxLJPOnfxKXdjXMKsNosAfrCY7V3koMp81B7/pApWG4IsS2pjYqUqAHeVQPaoBA6TUt3DUCt7yitjnYQmWxQqxAAnHYowro3qlBaNVUsg0AKvuIwQkA/BlaQwvVUiqWUqwG0soK3BEYBKkLV34laH2sGHRob7CRjdb7TOAGJFDvIG3+ZQx0xOqRVqyDf5iKtaJ8SwVJ8QxiLEACPTpKNtNzi1ZCcaFieZpxYVG53MOlQUIOoTrzxI3OTtQAineAXmbLlImmjG6jciJbOWahEC3ePXGqqS2xmb1jN6xKPJ5hA7b1BFXV7fMMIDZucbdZ+2oRZ/8AaCW23N/EhOkkjeCbFseJlNUd+F2lXZoLQh6qs9jIKZqBswoAuqx4kK70DvDWvgHzKLFQReofEooIa35g03B3EP1NxQh6kPPMVMKN7Gq8yiBq+6x+IZfkVv2kuuwIreELBK8Q6vkSWDuVlhbO0gA1dAQwPaQeJYVSOd5T4wB936SwYetNMF8CZDG9Q+rITM7GezmZH0eZ9eZAZW2h9Mv9Mt5mbK1mptX2oo8CVOfPQSYt2oGExiMzbVDXVyMrksxJlAXCaFjW5XjzaiYyxqPXCP07mNRAi77QTqynSg28w9HPxyQJcKNKbCHiwM252jsfTrjHFt5kcONwN4dJz+xADF238wxkuCjFtnWEcVQ6z/BgiuJ2/wCHsGrJkzHhV0j8mcNVJIE9h9M6b+V6FMbD3MNTfmZs+1nLl8/f04tcz690JbF6yLZXkicLCb9p/Sev6zUuNgNxXE8c/szttVGer5efGvF/D+XzeaLJhR9mFzM/TPiOrESR4m3kXLBnnfRvErNh6kN7W2bwZrVtviIz9MuQWNm8iJxZnxtoyc+fMhLZ4rfVfiXAxurQ+DDaj5jF+0QTDXYCHD5/SqlSyaiy0jyiJi2aUXimaQWzQS0AtBJkFs0WWlM0WWhkZaCWgFoDPXMJquofappxLpxIvephT+tnVe1zt4sJT3Fal6v1jfHX1l6XhUYhqbmOGS/xF8g7VLB9s83Vtrj13ertNQ9htIdPYxWqqk78yIcrV8iWGtrAEVqFVzLLVKHA0QV5ljZ5m9TYwsea3AM1xutc3y6eA7idTA3tnJwHidLpm2nd2L+t4/V+k9QO4W/2ni0d1atzPe9Unq9LlTnUhE8WMZKFgBQM3K59tXTfUdAC5lsDv4nSxMmVdSNqBnnyhMLGMmLdMhH4nSfJZ4rleddzLmXCCSd/EwYs7NnYk/dMuslrdiT8yw49QEeZj5OvtMJMdHarveBe97VAbJ7RpErGSTRE8IMbHmEp1WAfiBagXIrKvEIaAdBA33qShZBr9IoHUSRxCDe4eRCrcEdtpWktW9bQiwJIJ3qVsAO0iL0lRfaEijTxuYv1LI1ccQg3iUWps7m7hCzZPA2kCbj5PaGVGo70DtDRQ2O/EttQve+/xLbHR3kodrA8QBOT7dXeXqB22+IbICg7kQNKH4IlECq19wBcJdIB37cSDHRO8Wp1Edh3jENIUqDQkKgNY/MgAXgLUhK6zTbQYKlY35glVtvd2kKKiirJ+ODIF2BHJHeDEXGwIK71LBIN/wC8mooFvk3I51KNtJqUDkJXT3WQe9AQNvEholQd/gS0agTpqRF6gDZ4HmLTSclja+8MspW7pb3EJCCuoIIMCUpjZ/IlBduN5SKcjgngGWCxYqNqgE+nRsdzKDe00NoGncm6JkTGTf8AiAwVpI24viDQI9p37ywp1UdqlNezDaEDuFJJuWCav9oTFCi3sR3kOkCw28Yqe7kjf4lFmIAI2kZjrJGw8QWdthUIhckUJW/PmMRVBNywmogCyP8AaTAvwByZoxYXejVCPwdKAdTTQdKjadOeP26TktMYQfMt2i3ejEZM06+m15H3iXzCtojLm5ikDPJV08dRTSXqtmg+kEF8w9KleZz66/TnelrRXYVLIW994IDfauxkVa1HvOesCdNhp4ltaHbj5g6wtdxwYS+4WDx5lIAtYNcSmAHJuG4A4G3cSjo1jSt7eZkUCCRKQgOaFH4lf37Gpe4bmUEyrYJlHTpPb8S8gcKCUYD8RYU7nmFW1q1XcKu4/EgN1tZlb/gQK0kt8DvCQgG/0qC2pCWBBAmXN1qYxtu0s4t9N8cXr021QJ2r5mXJ1uLFtz+JhbqcmY7saisuO+87T4p+XefDM8tLfVVvZP3MtPqDZiQFA25nNfDH9Inp42Y8nabnHLXPE30Y53icjbQ3aZ8jTbr1cViGvOo+bmxzMvRi3ZvAmhjtCfH60DGZ8hswsr0PzFwx3d8BIuaMK+mNTc9oCLvZ4mrDiLkEj8CDjnzqY8bZjb7L4nQ6bplZghOgHgAbmbem6Vem0s6eo7A14WMTpjr11oYcAHmY67+uuv28eGY/TGLEK34vvMx6LMSQHA/O06aORlIUsq8b/jmKy9IuLpmyZeo9z8HktOfPfWfbr8k6tuOQTkRqO8bjcOPmCdYPNiWOdhvO7t6dH6T0v8x1iAi1X3NPV1c5/wBI6UdJ0o1D+o+7fHxOhrE6fBzt+75X8z5ftfrAvhVxTcTyv8Q9KmDqlONaDLv+Z6z1BOB/FFFMJ73PR355ef8Aj3PkjiYzaCXA6fiowzxvuz0scRWfCuRfB8xgMsQWax4cpR9L7EbGb1bWnyJg6zGQwyL25h9Hn4B/EjHNy5W4bqIRNRaGmYftLYw4/PfKmaJZpHaKJkeYRaLJkJgM0ioTAZoLuFFk1MmXqCdl4kzUtaHcDvEtlHmZiSeZJv6sHHN4i2ctBklwb/pWHXmLnhZ3A4Iqpzvo+N1wMSppjYM3k6dp5flu9HQqvYcCAV3oiGjarsUalWSOOJzYCuMg2eJfp7WRD1WaB/Qw1JYe7vKMxxuDtxFhyzMh5E2EA7A8QdKi9t5eepBjdW7XXEvBiOu/E1ldxIVF2O3M6T5CVrwnadDpjOViyULJ28zX9P6rF1Gr02vTzOj0usCCKnlev6b0s+VK7kj8Tvfz3TepoGdNXi4v6r0oy4hmTkbN8iLuax3Nnh5psRIGkEmAS4T3Cu206ITRcEoW2oVzcx/Y465Zu94xVZd6qbsmBQAWUAyEAGqu6q5f7IaiG1G28bjNA7cRYDayANhLVWAvgmcfyIVDXWwk0UtDeAbH/tGqWK1IIE2NbSaV5PMpbJq6HmUTT6b1CBZQagbuSwzURdQlZKJvfxIhUe6pBZCaQCvJ7QCnZYwkWKG0gfTf5lB61obkE9oSlRYNkkbSjSkUONpHPt1E18VJGtFrDnxJjYOKPMBGOohaMYCbI233lCw4XIQRe0INquxv5lFt67widhdCEAAWavPcQ9PJseDI7AMaO0oOtDtq8yggAo53glaBPY+O0VkVm4ajUJAyimbcDvANUZtroCEQPcWPxEnI5bbYCMdgRWxNS6qkRRQbzcNk3Bqx2kAAAoqTI/trSfzcbDA2Fy6uKk1a3rSSPiEcbOLB47VvBCke4tx4kMC2MFh2/Mp9YAXTQ/MNiSL1d7lM2obcjn5k8IXqZRQ2uQl9Oocd6h5DsPgVRg02o3tUAHaxYP4lr1LKFBXc7EQ9AU7biuJCikqRtKYHW1G9iZEJI07V8wsqbm9zAQNjZSL8wn1oxW3eUVQ/tBZmBsDa95NevZRVnaEFpdrA/eEqMdNE3GYMLPsLHzOjg6egNXImpzrX11kwdG7btwe034+nTGOI8AAbQGapuTHScyF5KEx5clGOy5AL3nOz5bJqa1RZMnzMWXLbUIVs/mCMNHneS9YzbiDGCAXjtKrpCmpQF+1+OBKu2C8/BnK3WLdNIFixI9CtFXFjLudpMb2Ta1IyIlrB4PmXdknt3glqLAcQEYigxgaMgTHuo1A8XBXZhADWpHKjiQsNNVXzAJm1t4lFd75PxKpQhghgCNt5BNm2XmTSwq9jD9QaiaqAW1dto8DTk6jLkwhWcsviK/ssC65IgIVU0zbdhCWk3F78zc5vXlvnjrr1EV7PuETlyjFx7jG6kH9wi2CNsDOnPx/mvR8fwXf/AE5vU9W5scTIgbI06mfo8b7lqMV6K4VsEEzt6d/pn/wGLCQN4eRFA3IH6zNk6lvMy5MrNyYL3JGhnxodjqPjtHZDSgeBMPTL6mdfA3M1ZG3hnnrZpbNM+QxrmZ2NmHPutfSCsRPkw3NCXjGjCo+IjqHpaHJh1/55Z8j6snwI1BYhYejZ6bIdI/zN2LAifYl/Jhjjjq3aVgwk7kbfM1qFUc7ywreBLo+IernnHRx58GXEuJ+oyKe5qhIcSYWGbH1WpAdxe5nOsdxUhF8Gcvpd9n0jfk67Gr6kxF28tMmfq8vUEepso4AifcODLD3yJucyE4kupXidT6J0Hr5vWyD+mnHyZh6Tp26rqVxJyTz4E9dgTHgxLiTZVFfmMvd+kcf5Hyz4+VgG4WgmGGUwvxPfJJMj4dtt2l+nOR/ESD+RLHkEAfvO0SQN5w/4nDDoko7axcdem/i/7jzvTn3EfMc3MRgNMfzHPPE+/wA+lHaWJR4kU7wqZFDLOdvg6jT27TpczJ1+P2DIOVkY7njWxG1KrfpGmYujyalK/rNgMOPzeZKTmShqmdzOgQGUjzOT1LDE5VjxJXmEzzNlzhe9mJyZ2bYbCdb6B9CP1Fjm6jUuAeOWiT9s+3Fd2c7mBPXfX/oPSdJ0K5umxlSjU25Ng/8AzPNHADwam4l8e2aSOOA9pPQaAmaOi6c9R1CoftveUuDyZ0OhQLkFCqEnXiamupoAK6dgvFSmFud5RJ0AiQHff954k1VHUCDCUEk7yEqDYMl77cwmhyIzOCO0vHr9Ue6pe+oeBLVLNiAQosWNj8QQW1m+Iag//EOiN6hdJbUHBA2MrVbeI0kNtx5kZFo1yJDHL+o9YQzYUPtr3TPi6/Jgv0dK2umZ+oIbqHHzB0kcCe3meGp1YNcrA+4G/M7v0n6ycanB1BLYipo+JwRxuCISKRdmvBmsSXHbwZi6A8mNKkDfmcrosxxvu2/+86ysxUEHmeX5OPrUzQOTdkX8mVpvn/8AiNuls715lgA8bXvORhX2rzfzLFsd+0M0TTChKOgsoG3a4MUArN7v8QboUBQjdI23r4g5GCUCdrgs8Ab7aPMoAFeaMLXrah+ksYyeOBHlAL8C4QJ+0j5hkFFIG/4lUR27cx5TAWdI8CWpJsmS99xUsm1sg1IDD6t2FytQLWxO/YwkUKCCu8mwsgcQuiAAGzfrKOMA6tRuUq2De3kycMK3Epoxh/uvV5l6ELH3fpJTDe6EnJsrwOYXQ6VLavEtVTTq3s7iRVH/AOXa4ZNvoocd5TSsiYiAb77bwlcsN1GniWyp6Ytb35lkAIaFCQ2IVQEVtFlNPzv2hbEjttUNSoYEbmU0LYygBvY+OZQVkxje2O53hs4BI02D8wXIAFjYDcSrKsXsAN6sSFBkY6CQe4MXjye6vcPEbxuLJuTVAuJl53IlFBqNADbuYbW5snY94IV1WyQSeYShbGz3ZAoSjjOkWST5g/1bqjp8xi6mXfYcSJmKFUbu6lsQAu257S1sbdoRAJUEdpdCkY3ubIkZtJob/wDEvQQSum1+IzD0bs97/rEhhKYWZ9NE3N/TfTSTbjab+m6ZUALDeatQHE6znG5yzL04xrQEuqjGyCZc2WppvDWcATLly7GKyZ9pkyZi1zNomfNd1MosvvDGNyTcE4yreTM3r9Od6GA2k/8AEEatweIxF51DmWfauki7mWSzZr4kNE0179xG2ARS3Ut1Q+7TQ8SYYWMSlQwa+0BkZOYwHSpVRsJAasMtg8XKmFooY8kQzQB238+YJajXccS1x5Mn2qxPwJPNFKwDA6bkZgTVbTSnQdU3/pH8naPX6PlY2xVR+Zv6dVZK52khduJBa0TZnXT6OoWmyn9BHj6Z045Bb8mWfHV+lcACifPMsY3c+1SR4AuejXpOnTjEv67xoCqPaAPxNT4z+t4rrvpn1DJnD48T6QNq2qXiHUY10dSCGntDRmHrukTPjO2/mdp4mO/HV5eeVLjPtXc1EdS2bpWKNuOxmHJ1LN3Mr1z5JmtmbqFXYGzOfnzk94Deo3AMQwa/eCIce/l3xFF7gEkxy6IaqCQBDl9bTOjTRiZzsW2kdt4xzpUKO0Q5h2z6zC8hi0GrIB8y3NmM6Zbyg+N4cffTW5oQMIVshNWRxKymaPpHS5eqyFMK2Sd2PCiHe2b5aOn6d8+VURdbntO7g+hppHrZWJ8JsJt6HocfR4tKbsfuY8ma4Y6+W305n/ROl85P/wC0Tl+g7Xhztfhhc7MuRmd9T8vJ9T0PU9N/5uO1/wBS7iZSL3Uz25UMKInJ+o/Rkyg5On/p5PA4Ma7c/N+OnntVbGTYyZdWHIcedCjfPBm36V0g6vq1FWi+5otya7faZrsfROi/l+n9ZxWTJx8CdM41MrTqUVAOpZ6fg4+vO33XxP5Hy/2d/wCCOE9jIFcd4PqsIWskTs867N79pxP4oJ/l8NHYv/xO2VNbTzX8TO2rFjP27mZ79O3wf9xyen5P5j3mfp+00NzPG+7z6VW0FfuhwRzCqBpoTqHxsp4IgE00YpsSDndExXMFP4nTBsCcpv6fWt+Zv6d9anxcPNf+LGpTEZvo+X6lnHoMikDfUSI1eZr6LL6PUI/a6P4h58V0H8JYcTB+ry+qR/YooT0eLGmJAmNQqjYAcCWNxcuFzGb6rh9f6b1GPuUJH5G4ngDPo+UXjI8ifOcgpiPma5c+wypck05oJs6NeT+0yKJ0umTRjFjci5z+S5yG2DY7wnUFPaagAUt1Z4h6GYfbV955RWkMCL/FwV1DkioS4m7mWBV7g/MLgrqiw/aQNQNNtAJOmiLF9oIUoRqBIhMMXLQPmoaP7ASf0Mzll37XxIT7udhvcYjR6lNxYMpmKgkDmIQ7lpQygGMVyetQY+seuDvAv5qaOuXV1Ae7BFRQQnnievn0KVq+ZeqyKELRXBkKauZoRwSoI2InY6JiemSzvOUvssEWD3nV6UIMON0O/BE4/L6Ux9RXYfrIuTgEH8wfedyQBcgDEkEgi55s8oIsAt3zKCqTZMohVPxJeoneMVZIPB2g6g36S6J4HO0r0jY7HuIwFS6bAH/MIMCvO3iAUZTRkNAePxHpDRkLC+8mR9Ib94kdiOCeJeRmNyLpi5PcPBls1EiqETqrSF7wtTZEYVvfEqac2ZBuZQyWbPHiTJisfaD3MIYwuO7qoxMDqtj+LEtQTuQfiTHmAxn2gqTyeQYIcnbse8YDfhVVh5k1UBZ3+Iv+4Cq8sZZ53G/xAbjoZVXte9SmLFy+re+IAsZLqpZBAJ0+6XAOsldB87SanXcnc9u0gphRFHzDUFiLNn/eTD2Wrk3q2Nw107+4g+JTrpfetu0AiyXU3IYMswFmuNoYfWp2/Ii92Ow/+ITNsANlhUu7A7GEHOrSwgJqogih+OJCNiSeODIeR6iT8XIGolSbI7QftXntFDjUefiDWjX7hphavYdtpmAIIJNRwVvJ37Sr7WrMw91bS1xZMjio3B0jMxLWLnU6fp1xqJrnj9tSUrp+iA3YTTS4+0YWAETk3nTxHSRbPB9QxTuAIg9RGqbly1MWXPZky5SYhSjv720jzVzNqW4j5RW5/eLbKCgKgfJkcBzwT2lriU47FA8VM2uf21YeltjR8QWyK2/c7yytgDx5kVANxyOIZQ5CT3B4lBmU0SN/MIjVyeexjHxqzAfbQgACW2O3eD7vtuXiUs4UWSdhU6vS9AFAbNuw4E1zzempNYMHS58+yL7fJ4nQxfSEFHK5b4HE3rQFAS7nacSNTgpOj6fHxjU/neOAUcAD8QblEzXhrIMmS4u5AZVwdyiYBMhMgu5CYJMq4BXKO8G5VwMXWdEmcGxc5jfSEU7Cd4wCBCuL/wBOA7ReT6ep5E7ZURbJA8z1H0oblRUyJ0rYMmpjsOJ6rKq6STsJ53r8wfKdP2jiWNcc+dZXayYljCYxbGVrqg5M09MuzGZwJ1PpvRZerZcWMc7k9gIZ497Q9H0Ob6h1AxY+P7m7AT2fQdFh6Hp1xYVoDk9yZfQ9Fi6LAMeIfk9yZqqGertVLl1JUyiCWBIBLhVypJcDn/Uvp2PrMRVhR7GZ/oaDow/SuKy86j/cJ1zMfWdOXAyYzpyJuDLzls1nq362RrPt37f7QgQw3mXourHUIVb25F2ZY1jo3HHee+Pm2ecphxiAWCciAzkLfIEPHlXKKPMIgzLxPN/xSy+thrmiZ6HLhoErPH/W8xy9bpP9oqY+T/l3/j//AMkJwdo9pnwDcTS08j7nPoJgj7pZ4gj7pFR/uhJBf7pEMo5vW2OsevibegPsMy/UF/8AGH5AmnodlMjy33W0RqGJEYhhxel+n5fV6VCeRsZpnI+j5qyNjPB3E7FSCn+2fOup2z5B4Y/7z6KftM+c9R/5+T/8j/vNcufZckkuaczenTXkVfJnY00wWrFczndCvv1VsJvxk81t2nn+W7cDUGEHe/1isj2RyZGOoEjtBJNWdgJyUwkEAEUZWn2ccwRkrtLOUAbC5EQrvzLKjazVRZYGz3EI2y/Jl0VoBJreW2Es220NRpUbdv8AMFXb3V/mTQpsTI1Aih4i82Bv7NzNGlqvmWNTe07CWVHLy4GDISNvPiLBIcrV0Z2mXGF0mze28R/LpjdrF651nyZFcyz3WtrlidNOmx0OCQaF+JWTpsJclTz+01/bBztSk1zNnSnTege07j4hHo8QPAPbaacIXGKCggdpnrudTFEqBhqBFDvBq7HDDz3hgqo1KdvEntsG/wBJxA6SRq73tL9K1u9/BkUhuLoSEjYAwiBH1fAllWK6u4jKyBL2Kj53gHIBWk7dxChZ9WO2FVFYk2s7m445VK1X+JFZd72PaXV8BYaStCx/tBarv94xm22aV7dPF2N5EAwpbC/iRTkFfO8eNIUEixXEAWKINGDDSy7d17ynawBex3gOCxVgNie0E0AxuhfeRcEVAFAfqJZRSAP9oGN6Zf8ASe8MsDemRFqm93t4hEb7VY4uCvAPmWWQszX+kp4EbX7jRO+0WdbEna/MhYs1itI+YSi2N0PmUwCJZOq6G9mR20UydoQDM5GuxJpJ9oqD0Sz0d4W+ngDzvvCOFi4IFg95FxFtQrcTOBakhq5hq6n2t/aeZfpHVdy/SAaztBiBhdjftAtE+/jivEsrp50+doJRcjDXuplFgd1Ig6XBteO8NMBLkKtDsJ0um6I0C0si5rFg6XJkazOph6UKBc1Y8K41oCpZnSSRuc4WQE4EA5ahvUxZ8lGa1o85oL5tpjObaKbKWmaabmzE8RAYneQGyRsa7ykZT7TtRmNYvSZ7C7Eg1cznW5HbaaMjgOVPEBwpAAYD8SMXyoMykbWo3lI1AkrRPmGQdO5BUwQoJF3faRnKo5Adq3hOGFadxDGIEhgORzKVlA/1VyYXKtDdaxVQlRnyDSCWbtFtxqU7XOl0GIY8es7s01zzta5mtHSdKmAXy55M0kxQaFqnpnh1kwWqTVFEyajDRtyaorVLBgMuVcG5cCyZVyiZUgsyrkJg3KLJlaoJMq5ARMG5VwSZQRMWzSFpnz5QikngQYw/VOq0qcanfvOBkazNXVZTkyEk8zG8rtfEwJMWeYRM1/TPpub6hn0IKQfc54ErlQ/TugzdfnGPENv7m7AT3PQdFi6LAMWMfknkyuh6LD0WAYsK0O57kzXDKVLElyxILl1KEuRUkkMkCSSrlEyCyYJMq5IRy+vxZMGUdV0/3D7h5E3dH1WLq8GpTv3B7QsihlIM4HWrk+n9UOow2FP3Ad53+L5M8Vw+X4/t5j0ekLS9jAbEVbUknRdRj6vpldGDWN/iO3U7/vPU8dhWRnGMzxX1Vw31DIq76TRPz3nr/qXUjpukfL/pGw+e08ErF8hYmySTPL8ne9ZHu/jfHk+1bMPM0ngTNh5E1Gc31OfRbHYRYPuhvFA7yA8kibSNxInMKydeP/Eqf+0TR0g9hieu/wDqF/8AxmrphWKHm7/JqxgMWIYkcGrpcvpZkfwd56ZSGUEcGeTUz0f03L6vSLvuNoGo8T511a6erzL4yMP8z6MeJ8/+rJo+qdUv/wDsY/5muWO2OWJQhoLYDzNa5Oh0y6MIJ77xxLKNjLCqqjuAKkZQwNftPJ1dqojg88y2UH9N5KutXIl0brxM4uBKalO9eIsJkG1b+Y6q7XIhpqB2gwvQQLZT+kJW/O0aWohS36wWI1aSBfmMZQupNq1HwYtmZjfBjQDVNRuCEJBFAV3uKqkdgDtzLVqbwfMugRsfzK9t9rkBaQaBNk+RJoUoLFkQaJ45ElkKR3jVRrOxXvtBZVxkV3hHIxoduZavex3+JEAqE9wL+ZFDhj7dgOZbaSQK2hEBONwfmXwKohhv+kvcXtxBbYAnmWp3BgwJ9pA3rvGBSzAd5dKpW1sHyYWNglk/tGCHIoBb5qoOR1oey/Jk0qWsjYmWwrcAEGU1QYC6HIqjKJH+napagBtwaqRiAeLNSACjVqLbSD23vYAlq/to73KegooSglezR7y3LaRsNoN+my2bNbS9VggmhIhrHY0RqG9wSUdK/wB4WgpVr7fMooFaxvJrSBEVRwZbAbaQAvxLC6+D/iRl8bEGpTSVUs3tPHY94zUgFqgvvDONRxs3O0Xut+3Uf9RECjkCrsBRO+0jZLTjYQ10ALQ3PkQiAbsbfiAgZ1BpU/cRgBOM2BfkwzjBI2AWv2guCEI5HcVAJNlu95RY1Y3PeKTYU97S8ZYG6uu0Bm9bEgyBCxINkeZFyNqu9/AjcYyOwr7YUk42LH2n/gzVh6Rno1pE24enHJ8VNiKqCqmpwv1IwdIqb1vNNBRtKZ9oo5Jv03g3aoh8sDJlEy5cwElqm5c+3M5+fLqaR8hYmAObP+JnWbVobF1tAOgnzvxIxYD2n29gZEpx9tm5m1i1Wwax3PEs1223h6UPGxHiUMTE0przIBY6ipO9D9ZGRfvAO/aQhVy8EgHt5jG0vum/x3gwllINHjmWjjYkbrzUbhbWrWu6jiD7Wsj2keYQDuaofaOJFBK0NjLNL7j9o2MutX2mx27SCseRfUZaNXOhjybATEHIJB3oVdQsLm6M7fHW+HSTJGB5jQmNVvM7OjTdyiYKm4QgXLEgEkC7kgFqlF5AdyiYsvJqgEWkJgE/MAvAYTBLQC0AvAbquCWga4JcQLZqnM+o5qTTfM2ZclAzi9dk15K8RG+PbHka4lobmVixNnzLiQWzGhNr1Wj6Z9OyfUOo0Lsg+5vE9p0fS4ujwLiwrpUf5ivp3Rp0XTLiQb9z5M1XJa5+x3LG8AQxICEsSAS4Fy5UkCXJcqUTIITBuQmVAu5JUkIo8TF1uEZcZBFzYTFZdxA8snU9R9J6stiJKE7r2M9b0H1DF9Q6UZcf6jxPPfV8IbGTU5v0X6l/07qMgfUUYcCduPlyeXDv4ftfDf8AxP1jHN/LgmkFnfk//wATg4Jp+o5z1GbJlblzcz4Jzm+69s5+uRtwciam4mTDzNT/AGiHp59EuYCcy3MpIBvKx8yNLx7GF/LP1e/VD/8AETZhFYwJl6gX1f6Cal8RXm+T0KEJVSDaRwMBnY+hZd3x38icabPpOTR1o+YHpjxPGfXPp3VH6hnzrhc4mNhgL7T2RiF6zphmPTtmQZRypNSxmzXzsgjYiO6VNeUCew+tfScHUdNkypjAzgWpXa/ieU6IAZHB5raXq+HOzGzSxq9q4qWtDzYkDEigN5KKj3WPxPLoMMRyARCDLe3iLALX2A5la6au/b5jVG3238yw1VvFgamsbQyKUVRPMIOkJuv3g6Bvdk9pYI9P5uWSVIIG3mFU/trTUEEk0RZ7SHJuV0XvtKDAivBqRMWV0ghhx4ggdrh43okne/MFbObccyJiyDYA2NS9PH/EjMef2qWpYcCQUFDEgbfmUyrf42hajqPzK1gkivzKigilwe0IqLFUJQoURuO+8saWAPeQRlI588ylQLe1jsLjKVl//akC72NpTQaASNWwuU6qCa7yHUSRzv3ghSYPJmq1NdpC5B2A24gMrAe0AQ+VBqjIGatS78AfvAyImTGuo0R4iyWugpl5FK0Vsgjf8y6LfEoOxvz8xnpkY9QIrj8RQc1fEPBkZb32I3qPsAxn3G+3EgYh7IEjAhb7mUrNQJWpDT8hIPJIrzLqwCGoVFEhnK3v3swy24UChDWabpYAbgd7g6wCaFExnqkKRY08DbiLLKtcDftKYhYMAG2Y94OTIPSCjkHsLkLIHLHc9pRYGmbaEXjIIYnauBKVz6amt72EUMgs9vgw9evTvIGK9+oW22sADn4lqwcmzW3iQOgQ73q2AEJRj9tA6r4PeX2uKDJo9w28iQWQNBBvsdpox9Mp4UgeDNGLpVB4qanKyMmPpdbAm50MOIIOI0IoG0m03mNSCDVKZ4pnqJfNDR5yROXJUS2YTNkz2Zm1R5cpiSbYWQZTlgaI2I7xZUG7Yg96mNYvRhINUb8i5bEIeALHm5mUkGgbs8S/TRjZu/mRk71C1ixXYVzCVgVGkUDz5iPTYD2sQe3eFRLbnjxtCmhQ1ivyYIYpYvY7bwCrUSBseJavZAYV4hFlqaxvDORQ7EAhalvi1XRpa2+ZMakLbjUpBEALKkML32lFbq/dvKILNa/aBxDA2B8wgfSoEFr8LAoBgQd/jiOUWwNEfNy9Opt9vxC5C2OwB57SsZK5D8wxqDWd94vITer9Jvi5WufFbEa49DOdiyV3mrHludnVsUxgMzK9xoaVDrlXAuXApol2qOqJy4yRtIpRyyDLMed2xtR2i/X25kXHR9SAcld5i/mPmCc/zCNxyxbZZk9f5izn+YG71YDZqmI5/mCc0ofmzbHeczK1sTG5clzK7TUb4Lc2Z6D+Hvpvpj+bzCmP2A/7zmfSOkHVdYNY/pp7mnrVIAHYS3wz15OBlwA8MbiZ1MXwYYgiyK5ENZAYlyhLlRJDJKgUZRkMomBUkq5RMiLuUTUFnAimyQGFonI+0W+b5mPqOqCg7wpX1LIPSaeW1hc9ni50fqHW67AM5LGzLyzesrXnIKCu8mIUJnR9QC+DNSdpt356+11pw8iaMn2iZ8XImjL9gkememdzLxwDDx8wk9jIlp90jSJ90NUphq6onxHg0xiV3yO3zGE++K8/yzxp4lkQUh1I86hH9Ga6vGR5iAI3ptuoxn/ugesB9o/E8b/EuF/+p5Mqg1Q4/E9gD7F/E8/9W361/wAD/aNxrnj7+HM+l/Xeo6Z1w53OTCTXu5X8TX1vTY8HWZMiC1yAOtcbzn5+kDHXi2bxLxdVkyBcGQ+9faoPNSd+Z4c+uLz4rWoRabTv2gs53I3lKGo/tUIAXvtODCiAbN+7xKIqtr2jEA5P6Qa93u4/MIpNr9vfiQrtvz4haALN9oWpXAvgQFlLUgCz8SDJoX54jK0jY7/7wNLE/dGp5Dakgc78xoVlB3sfMFLvgADxBYlGu7viRUbK9hQL32gF3FGoyxqDNuRxB16guoA1+siagfeMVgxII37VAqntRS+LlXRO28FM3TjctINtqod6gtry6W7g8CWDbe4bjzKD0qSNI2uU6AMdxvvKOuuaEI6j7RuRCUSAhRZ2vmXkGp20udKnY+YIIGx9p/xCISiF5kMV6moarvftIXBFWBKI4oUJRUWCd9pFQmsZsfsZYoUxs7cSM5T+0HtKsBh/vKivUOwqjyJYbU1HnmXpUkN34/EoY+aNUNoEpLonYmWV1URVfEmlQtNZPEgoJt3MYitDEkVRHG8AK5uxUI/cK2EIOyn3d+8BeTSWBA//AJimyZVYaLJvcCaRhUpbEl/2gIo0n3+69tob9BV8rNej9AYQF2SCDzRkY7DSQCIZRmo6jC6ACzua/Ejn3ACwJCBZu+bEIpqNsfzCaEdOt/cdQ5FSHERzQjVxktaHc+Zpw9Gz7uN5ZD2yYelZmoKSD3nQw9EyncVN2DplRRH0BNSNzllGMIJLqHlNTMz1Nqb6kE5JkyZaMWcxkqtOXJ8zFkyEmVky+YAKaveTXxM6luCJOknmAELPsfmGObsVXBhHb3KovkmYY3VaUYab35kIUk3VjY7SzQJYcnYGBbC9Ysji+8goohYkoQRtsZGVFXT+1wkK6jZIsQ/6YPuQMRwSeIAUNPtO/cRaqbJ1ivHeMooTZsnfaUhUH7rJ4uTfKGChVE0e0rWC/HfcGQAM1jn4gvjJfY123l0Gcg06Qd4OR1GmjxzB08N+kM+mOd9u0KFACtggGHZICkg0OYI0Kp2v8yWoUFtz2l0XQ/1EVzBJZQa3XyTDBGSw268jaXjdTtQ8wMzGty25MjuPT089xHu4ohtx4AicejUNg23BETxTwzhiDzNOPJtM2UU5OmhfEiNO0uu06dLHkmhXnOxtNWNpqDYpuGJnQx6mUGBIVkW4cDJn6dMqlWE43WdDlwW2O2Xx3nomETkSxIuvInqTJ/MHzOh9Q+lh8uvGQt8zA/07OvGlvwZLkZvWK9cyvVi8mDNjNOhEXZEJ9mn1Lk9SZw0vVBpjNZiXbeWTEtqm+Wueseg/h4AYcrdyanXOQ8Vc4/0Kx0hJ7tOspupL7ah+Jix3WpqUbTNi2HzNCMJFpg2hiUBCAlYWIUgklFGCTLYxTtILLQC0BslRLZZnQ5nqAckztlinzfMaHvlmbN1FCIzdSFUkmpxes+qgWuL3HzEmluOj1PXLjUlmqcXqfqTZCQvExZcr5Wt2JMCbnLnehNkLGBdySTbBvTj3zYvMydN902gSPV8Xo/EdxNGX/wAuZse1R+Q1ikeqeme94xIocxqQQ47iCuxuF/bB/tMNUpdl/MY33D8QO9QnO6/iRx+X/k7GY4TOhj1MjypG4NsyH5EXCQ0wPgyj1Km8an4nC6xRl+rPjPG1/tO3hbV06mcT6h6uP6k+XGl7D/aRvi5rJ1eNhnYaaHavEXjxMzqxxa2Xg1vND/UCvOIg/MU31HKx9tL+JPGu3N7szF5sb4yNSEFtwDIDoG37xZc5PezEt8y71KASdtpy69+Hk+Xm89eUyNquiB8yl09zvJ6LWHbYHvFLhJttfuBmXI/SLAO/mWCFB0IPyRKVTuQRY7VC02IxQpR55HBqQ+66JUxa3qFXsbMYpJJYlSYwWaDdxKK6qIr/ANoRH9wNiFjTWLYgXzGBL4TqBLQVxsti7Ld4xgb0jfxK+0g2akAhW1hXXcd43R/3b+KkDBtiaPxKKVZ1d6lTB4yFyqxJBvgdpXGUqR5G3EWgZnAJ3vvDNHIe1byCZFKkgcCQbWSYWsXuLlGy+kgAVBiqDjWTv4hE/ae1yADTQon8wWvfevzKorILaBpB/eCEfUdZGnzIGNDU23YSzWS11VAjbqa3PEt3DDgfEj4gpux+kGrokwDVSSByT43indsWTcULjVYi9DEED/EH0wxBILGuITAl++3Mq2ujVneRkAHhqsw9I0jc6hxvIF7kgkUJdWBZ/eEV2ILUYt1Zl32PaDDNBqyT8AyWoyb+N6lag1ajv8yhRG477VIlo9auu4BN+JQFeR4HmEfb2I8VLCs9EX4lxZQgqQb+2NwYXe/mOxYjQDCbcSrjAraanLUi+m6UKoubVRVG0yjOAajVygibzHSGs1RZeA7xL5KkVM2SYny7yZ80ys9941KY5JiyQDRNQFye6nsC+R3g5UdtRxuduxExaxaJfDG4Lt7me7I+ItFDodR0m9wDzJ9ovx5Mz5Yp2PK2QALW3eoTkn3XddokdQikngQkbWxCkkHzAMC0ZVodyYRYXexobXIGRFazZbaUugp7f2hVoy3ew8yiPcSDYhjGQpuiSfEBX0k7Wfgx5MMQEn3AfFneAVXWbHmoIvXq1USd5btob2m74qXDF2RZAoVsfMHEbc99+/aXkyNmUkk2P8QRswayNt67zJmHO+n2UbF9+YFC9QsQXyWA3HciCrBib2viEozjdyWL6VvehBGNrpTq+alg7UebkXJ6bEEA33MGoq5NRBHEO1KjV7iO4EAZtR1D29tu8sP7iALFSi23qtx+N4WPEWJsEX3qDrYMSDtLGrdtRFGBHxq9rYIrzW8wUVYg9p0jjVk16t6viY8oBPFEczfNzw3zcFjaa8ZmJJpxmdXVsQ+I5WmVGjlaVGpWhgzOrRimUMO8EyxJUKzZceoGcvNhZMlgkXO2y3MufEGB2mOpsSzY5tOwGuiBtvFZMWN2GpFj31K2k+dyYBUE+61E4+Y43x4ZX6DEx9isPgQf+mqVsZCD4ImwVR9wPcbSqOmyd+LMv2prnN9PyAgBgbmTNibFkKNyJ3lVRuT2nH67/wCqc/j/AGnT4+rb5dPj9ut9JGnol/JM6KGcz6a3/gk/Jm5G8TpfbrG5GoR2M6twZkQBwLmvEABQkGhIwQEhiVkUkkkBWQ0Jky5gJp6g0pnGy5NTGztM1TXz2Yps1d5h6rr8PTjdrPgTj9T9Wy5CQntH+ZJLUtkd3L1aKN2AnO6n6si2E9x+JxXyu5t3J/JgXNzhi9H9R1eXOTrbbwJnkuVc3jGpJckqVFypJIDcB3mxX/7Zl6YWSTNyKZHq+KeBI4HkRuV7QQUQMaIlutCoeiaUp3j12ma95oU2BIvLQu6RZ4lofaYLH2w0AbtLyfcv4gr90vLtkH4krl8n/JuOaEmfGZoSR5TKlQoJlV6T6c2vpB+Jk6zoRn6jXrKk7TR9Exu/TAruPzFfVeoydHkCvjYK2+qpL48sVlf6Vn0+zKr/AA0zZPpbqLfAR8obmvD9VDtRAAJG8afqSEslFiT7Ssn2lSd2eq4mfpTjVSrEgmqIqoKBywHK9/idDqOuPUYcmIMCl2CRuJiWroD3A8Cc+s3wnfd6u1ZLhAp+0y9JQjYHUOPEvUbpVFk9+0vJq2C3uNz3mWNUH0kkbdrEh1Ddj3u7ghCt7kHgiWXshWNQIqB2IrcyNg0gEb3uYa5fR3OxOwIlHJq5G3aCBFfaCW7wWJBDg6dtwIYyNkJ2UAnb4hZGVcSnSPUU8+YULMUxq3duIGR2OkPQ81xL0u9EC77GEqcePmE1AAuOyNzzFljqNLYPiOfSEK+KMFGGuhsfEGlNrLDSdLrtUN9aagw+ZYX3luG7/MY3u0ux5HJk8KQmUene5r4jQwZSwFnYbysig+0UV+OwkxvoO/tB2JMsxE9o43J4lkg7EylVV3/uPYywDy+zXBoqUkWBXFwTQNLsLvcwQQHIYGCFY2dQvwINM2IA8QHQK5phUhDgeT4EV95thdQachDqaoSMwU19pgqhVbBoHiKJPqb7iQasSi1qiTQgFSMjAdjUEPpqjQv9JYyEb8jyZDRMyhSFUjfcmK1Udzawi5Jqt/HmQ4x7QTxAMKa11Ygoi0w5/ENcT6gK+ZsTEdIU7jwZZyuFJisgnczSmEDiEECwi1TrOcakV9sFslSmeJd5WhnJvDTPXeYmyVBTJZko6RzRGTLfeJLe3mAz3zsJy0vWI7d+Zehd/wB/mLLg1vVd4zZVskD8QxpVkEgUo8d5LDd9PyIfqaSwdQbHMFSgx6mS67SIBrUqNxZu5CrJZIsXyZCyvkN0L3BPiFlZSwA32/aELYKQo9PY8EjvDx4CoIbxzCXRiYMzWewlPnJN8le8pUzdOVwqbIq6Hc/MHEpa6+4UbPjvDZ2Om1Bvv3gZGUMVS9X5g0bsV9nbuZRbhVU6a5PMir7C78k8mRBpcC7QgXJiapPupiTfiXkBABVLA7iFkC5MjafavH6S0IRCqjZublxdLxsPcaZbkQepqKvqr+3xGWMa6aDDzUpUVQNJokVxJhpNMHsA/rL1qFYsLN3GohGxayTtvwZXpe+3pWB32jAonWx7E7wsmPSASQ1+DHZEV2Ht0k7Wf7otXCIFFgHna6jAClRio/eDd/EpHINcn47SFfdqHfmGuoWQdxIkD6lrYFdpBlyKpUklW32loFYGrH+0Gz7r+6F0SZGAqjphO5Le1Bv2O8Eb6bNDuP8AmWFOz0SO5qE0n7WoR+JtophqA2qtpEajR5nbm67c9a2qY1WmZGjQZptpRo5WmRTHI0o0gwgYlWjAZQRi3W4wSEQOd1WDUNuZj9N1BAN6Z2HWc/Pj9Nyy99jOffP5Z7m+WQklftquZGPtALGuCKjMp1LsN/gwlpsdFNz3PNzk4spYKTuZzOsN9Q07RxtbArYA/M5/V9HlyZ2daN9uJv4/F8t/Hcvk/wCkNq6Zl8NNy8zB9MxZcDOuRSAd50RzOtrtK1YroVNmPtcx4JtxxCnKYwQFhiaZFLgywZFLzreM/ieE+o/U8gyvhxjTpJBJnv23WeB/iTpP5f6pkKihk98STWerkcr3OSzG/JMEqaB8wlahpbYXZhM4ot34A8To56QdpUs7yQipJckCpJckKkkkkDT0y+25uxiZcCkYxNmPgSPb8cyHY1s3By/dG4+IvKPdcjszNsdxCRgeP2hMtiLZCJWPTUh9sB2s1IjVjsxYNkyNaNBvBzms1fAjE+4RHUH/AMQ0lc/l/wCWjEZqSYsRmvHI854lGWplNKjr/wAP9cMXUDpn21n2H58TsfWVD/T8jEC8Y1b+O88Tk1Ah0co6mww5Bnb+mfxGmTEek+rn2uCvrgbEH/UP+ZueZjl17c0JifICPajcVCP9I0dVDgiYunPp5c3TB/UTGxCsDYYA8zQG1e07A9zPJ1PrcZ0IofG8J2OHKDsQwqRELAEe4j54kKjYE2RwZk0bOclECv1k1AAdt/2lnKWVEoDTf6wGrVzKaJz7q3IhbNjKUCDxfIgZGBN6dxuSTBV7UigZNFqt2O48i7lgf0zqrbtxcjZCMfa222gqSStna+8IPGV0k7A8xRxsTZazzUqqYjxGOdRDXV+BIJjybWux8ykyEjbg9zATJ6dbapPULAf0wKO0sQ5tkLc2LB/4gEiy2j437QkB4234i2OjIQ90fEKIswoKLJ3BjfVDYwpWiouJC0wIOwUQ79wBArgmIb4CWsKBzfaQgtRNEHtxKRff3Kg1+THgHBq9UgtzQHEoDWRkZf8A5leoNQJMW2xY17eJRWmI8QhhLUbF9pY0st8G6idZZRq2FxuJVVgx+yr28wacDWRFNauCCOxEDJiAvTsfESMhOTVyQfdCdgQSCPce/aFlN2NVvt2gum5XTbc3Foa3qvMaLDatXMhugXDqX27mv2laHHbbizCGX0wK4PfxK9S9gdiaFjiFRNms79rqWoAJLMAb5JNSDLS6CLN+ZG0n2k0BA6aYgoh2BCMRkap3dBM8S+Sot8sQ+SFNbJEPlgFrlEHmS1NQ6m3lqrAbbxmNk0srqQeVMLIaF0KrtMXpnQnUTS77XtGhfUQsKoDcHtM5GtNhZ+DdS2Jxil2J5Ex/psXRYkKCxPaGNGgArYHO0mAlbYGmqgb2lZAysdQ1gnc3LiJk0hbU8n9pMbAqW0nSO/aA6sV5r4kdGbBRal8GXFw3F05dNX9pvc9oBwKH23PF3AANAF3ryBtNRRxgOpldjsBXaMMZcmMtankCyYAX2EfFx2LA72SK/wCZCwKkEtqG252qMMI1srUOfPiHrvtXyBDtNRB01zzFkirHb52jE+sGGdhpLMwvYHtK4JBIBHAgFiFDKNyYYx6wpO5I4J5kpi1di1Hb4HAluCbvY9oQxekilwDq303vBJOsuxAB2rxCYBixU+2yJarSaWu/PiGNgWY/g9jCyOdY92xA3IjMMD9u2ogDfaRXbILY7+TKyYmKk3Z7V2i1x5FYckdxJhgsj3yxOnffvCD/AHWL8d4CgKzBzsdr5lBgr2LNwYMEs9AgE8mEG9PKwHI2P/MDKSGB42lK6AhdJN8C9rkww3QiCwb7UZa48YZi/C8kn/aCCW1AtSnbnaVlWyo/t583NJhirrcriCtkYarbiCwcZCuVTY254gEOSBXB2jTjZvco91bymEtQf3b/AKQMi/3d7/xHe7zuNrlbkMrbiSbFni6XjyTSjXMWRSnv7d43FkudZddpdbQYatEI0YDNNNKNHAzKrRyNKNCy4tTGAwimFzNnTUCJpMW4uSq5GYBbGn9YJJsWu00dWnfgCZ99YN7eDOHUyuXUxYzUAKA+YZNrfA+ItUKqxfjmhLSgArnjbaRhBkogWSDHpEIo3IAI7XH4dzOnDrxWzCJrxzNiFTUk6tnLDEBYUqLJkBgy7kUY3E8z/GXTX0+LqFG6NpP4M9KJg+u4P5j6XnTk6bH5G8RK+dhh3EjadO3MEyTblipJckKqSSSUSSSSBJaC2AlSxsZFbcTDia8ZFTkc96MsNkU2GMO/Py47yili2NmoHR5jmwe4bjaF/dI9MuzYoeDD0gqZTcwidOMmFIY0KgpzKJswlhk/EN5kzm+of8zZhnOYk5GJ8yVz+a+JGnEZsxmYcRmzEZHBqSW0FIbDaVGfLuOamQtexH7za1dxYjG6HJmx4MuFNQZAG34I28zXLn2zfT8SrlyPXtVDYMMAswO9Dc1Hdbp6Hol6ZSDkfdyJj6fJk9O1qia3nP5Zs1g83ut0PgSawuxB2lAkrZB3MNsi5DuCCfE4IsHV/d3sXF3pYEntvDGjte3Mt/T9tGuBUGaUMw1jV+0IsCpKjY8SyoJHtBriUqlmI4jwuByMxq9gIxHVV0sbPYQXGpQo93zBXHvXmPAtGJbbudyY8soFAXtzEem5u99+0Y+y7H3X2hMAaO1gExikhbU8xeRC5JAoVt+YaKU91334jwDX3kje62qDkHqqD/fxUB3b2v8AbW3zIGB1lD/mVTGyUPaAQNvzBVSVtvyE7wsRQqSTXz3EoOCrP3rc3IhmHIqt7mAcDgcLByOj6eau7ghNQYqNvj/eXQCA7fjxGiMKVjtR4MFjSjuQKuHottJ2B5HiAb1FDRPFwmKJVzXcdwIRaiVA2qxt3hDHp5OkX4hKq5CwXY1QNQYzL7Rfcy62YAWLjhjUBhfAPMAYjd1uBW0q4IIMQJ7d/Mh2YA0STf4lagSCRTAAGHoBW/PPcyYYDIfU5vjtF41IYhmre+ZoOP0xs1kja4t8elvbue9SILIoRQVNHzE6jZGi42tRonYdvEpkINrKOr6kz5ngPkqJd9U6u5btvBALS9PJg+FAJY8TN6YtMQArR2PkyggYH3Rdt9hIu7qNVWTGfU232/Ex5rGoyEOpra+0F2IDUPtO5HAhNkZ6XcCQE4yUbaxdSIWjNZVRbV+0IaSLdrMIKptgdv8AT5kRVOQAAiu0sakAmWz7v0AEYczMASAAO9SemGttgoFADmLOMn2pQ+T2lMMGQZLH2iWFtq0tZ78zOcTLY1X83G68iqVxnbnaX2vk9SmK7DCidqoQW6nXXtAa9iTe0UczvQI01zAp73AFwb+mv1GchRTG963hOMbr6ZUBrs1sRMyKEbUBR7sNpZDNRU2bqrqF+xgxrvRBHkyKq5HpgTtuCeJnfIaCgmvkwkVl1afFH4k1n7LpNZGxI43jQFsHkjfmIC3q+TzCLajyT2qFlMKbK5fTr2IgOdtJ3PnvJkcha5/94oOw5Cgj94NM03j0f2w6K1TA0O8zeo7WAK8/McofYVZIveRENstsOeCJQLDTqFeblhmLHSNufxABvdgb35kxZVrjZ6FgVublMjICWbdfEYtgjUPaTyJMzKi0uplJ3sbTWKWGKnf3CX62NF1tsx244kCuG1hbA7wMgxZTpfUD3IMJhjVk0bgiu3eWiqiaySw8dgYnHgCqAr6h2vtGIlKQx1E+e0YYH1QRQNsYSZnTSA1C7BHmWmBd2K242rfeCVIyAFlhcMZkfIxTZSbrx8Stbf2izAOJWb7r+IY/8xWU6SNzcGF6hZRxZYxTf03Nfbe02dQ/qUUQMasnj9IhQc5GtWB8GWXFngeLJc0hpzjeJ9JNjzNOPLtOjpK2K0YrTOrXGBpVa1eMDTGrR6NKjRBIkVpfMKy58epSJgyH07s/pOs62Jh6jEdQInPqM9TYxrlZjbbfAEitqJ1WILow1VRrtCUaVUkbjt8Tk4moSF0niHhvWTdre0zKXRQOT2qasSaRdzfPtrmtuKakmTEZqSdnU9TDqLWNB2lA1JCqCZFEIGddeNh5FQ1lPxA+YdRj9LqMmP8A0sR/mLm/62gx/VuoXj33++8w1NueKkl1JUpipJdSVIKkl1KgxJJLErVAuWHKnaDZMlQm/ptxOSuvC2lu4hr1hU1kWvkTCjFDYNTTa5lPmHfnu2eHR9RciKyG5Wc+1ROMmR8bexjzOiXZlTVzUjrx8v2XDEAGWh3h0jVj2Qn4nOYe6dEg+g9c1ML7hfjaHn+e/wDqQWObMRmPGZpxmZYbMZjjuJnxmPB2lCX7xuD6ovT9IECM+QXsOOYDiKHSvsQAqsbs/wD7+Y3HPtkZs/U5i+U7sbO062Loin0o5/cvuAQefJl9N03Q4sifzGb1ByQooD8+Yz6j9SXqVXHgWkXYLVADxUnfUxzY3ytf3WPmClG/HNiUxXIACQhrc+YajQulv8f8TzwBk2X2+ZSuSApTjeMxacjFAPcdwIQxFjVg770RAEMq4yG+66sQdQWyODsTCfG2PZwDXe4IUMv55kUIJ2s6lrkS1ZQxPaUUGNSy6rlqGYUVrvYEIMNfu1b/ACZKVm3J/SDjxKSWZgE4IJlZAAfaxKk7VyIFg6faLJhMw1fnejBoFuaNd5FTcWpK9oUXpq1HejyYRxqEIWgxsnaUHW9IPxUohl1qKJ8QKQU1bVLoXpQ6fzuJTP6YAsEHx2hoFYhjt+IQwD+mcQNLW5iGxEupB27gQxkK8sCL7SzkDtf9vjzKKxsAPjzLRGDb2QTxUjCyo2G3A4l749tj+kIjmj2FQ041AmviA4bMGZiPkylZgpFgr+v+JNBOSDuKvvL9UBiB9xgFizqu/wAXGBAFIO996jViEqyAne94V6SeN+JmcAPybG+0JWFagAT4jUMcH7u5MAP2I3viMxuT7av4g8MCRR712hMCxViCdjVXLGprKgE/mCayUCNpAgugLv8AxAtnLGURvzUvSoonY1xISL4/Wa3XTVf2/rKFKTttz+JGfVTcDipYBYfHiZxnBFfUN2NtrjRl0L6ZIKjgETNpIb3GwDtXaCxtt2AI8y+VavUxl9ThrA7mIyZAze1aHeQMOLu+YxQCoKaQdVbwYWmRBqWuO/eGUBIKZQSf9WxlHAws+0gbkBoNgAMNt4MNCPjRiKobXY/2gEMwFsPwZfquyhautxcMCyLNVyIPBDYmvT3/ADK9NlNE0eI07NqBs/EsH2lQSBzQiRVBGog3YG1Qdx9x3l+o10rV524kyMBxvY5lZAXJrTv8iVqbGRpo3/iGmJylKLEWwy3QC0JBYFjTXAl4wDuCQJEsNut+QZNBIOwvxCxWogBBuT2gjUNVn9oQQ6qJ/aMyLVUboQYEP7RQ48CTG+h7oGuSZahdJIG/iWqHc5D7fIgT1tRb2pfOw2g+qLHqMaXgdpTkFiBv8wSrWPaDXO3EAlyAOG9QjvxcZlcBgVOod9ogKC9nYExjYyrDt32ggtbbXdeIbHGXL2PGk+IrIWVR2HBsROXUFJFGuJqB75GL6VPPiCVBckEDzB6dDndUBKlhYsbXLGAhylNq73tUZVFpCi1P/Mtd97D/ABBew98L2kRnGW0HG4uA5WGLGMo9q3VNvM+RFyuugaq4A/8AaHSsAX8/tCK2bxDfi4NCAVsix5gNjYXpe1rmOyA4iNbAgjsIG7Y9J2B/zHg1MYyaediOf+Jepz/71AYup9m4r9JSHJ3FhvEiaPNTKKUG5mUtjNNNBbUdVaaO4gOUyEgDcnYmWXFnWHYn2mgMDOYrlGqa8WS51dZdaxGo0QrXDU1CtSNHKZkRo9DKG1cVkSxUYDIRYkHHzoMbNd+7vA16QAFBPzOh1WAZEInHyplBoNRXuOZzscuuTtbHffcVJjLLlXkDjbgzOhK4xrN/mNOX3gVtd3J6ZdfCZrSYsB4mzGbnaOzQsYIpYwcSgoJlyjIohIx2lrBeB4T+J00/V3P+pQZx6ne/itf/APJKfOMf7mcOpqemLA7yWYVSqmk8q1GVqMKpVSJ5DZMlQql1BgKl1CqXULgQJIVSVC4GMS1XUPxBqPQ1jAPMNcwpMLEgma9UASyakduZORFtozCbIiOTNOFdxDpz5rfhAIII2IqJ6jpgqsV4O5HgxuNqqTPqpqFj4mO7Zjl/InquauxqPxmJYU5jUlco14zHqZlQzQhhRGBnyHMfeSP/AMYcBluhxM9emOilR+24+O8spTX3JjVBIJXsOONoIWm3Bri5xcizjfXwLJ5hDVpGrjmxGqtg0Ce4J2g+4nSD+vaZFKCGBx7FhRMFBkJJbUo4vzHe7bVuaq5MjjSCbFdpVZyj667d722jcRQIVGx+e0lj277HgiWoGrcbE7GT8igxLOLqGPtvXXkAwfuGk0K5kCgV3HiBNHc83sCZR0kMdNVVwnBXSBwd4qiWO+x232hDwUyKNyGgN/bTE1EqGDBSauH6JLcihz5lotTb3W47xr+1tVAk/P6QFHtHYS0xsxGnavIiGB06RT8HiMaiQqbVwTKJOyaSSCN5WRdLBTRYb7SiMpHgH8QAWUKvPkxwyexnKgkeRcQ+QNqHpBbNkeJMUd7nmr79pfDHUSRW3aUqAKTdX3EFDzZ2HzCYLUVJTVYPFSe9QdiRcNAurYgf8yivIVqF7gxhiA7sANm3BErUQvN71vKXXpAFGjsJAGbIRdbWb2jBbUeRZ4NdpSrVmvgXGDGUBoX5I7SqbTWr94wBTqwI2/5k1EarHNfpcsG/+2pCT7gfEhqktbAA81e8YAdQDWpPkSsjamBRQPmV6wvS914HMIrGAwotZHaMKeywdvESg033hBiwDAhR3mtUw0BQG9beIs0in/UeTCL6gBsT5EHWun5/EaBVWIHIPzCTGBdgn8ywwsMGjPUBAPbtGgVVFIYnajtKD2SwXYdjBNXZ/YwCDY7iTU/IzZ9w2ElHSRtz/iDS83Vy9S1ud408mVT6ibHMJzahU2/MVrBHN15gM/uA+O0aumlhxVgGpaqK+6yO0WcgUEd/Mqm0Wm/ckmNURAbUa3I7SwAMZIIvgQATpvv4EEAix34qWVDkZNJ5F95YIolhse0RpN7mttvEYobudpNVTkHuD/xGhlKkfb+IBXU1hR8wjhqmLk3/AJlVHRdJo+7tBXSCdb2QOBLGtbYdvErjfTzuNrl8AiTYbhR2AlasrZKAIU8XB7fdv8wgzE7GzUIh233B/eDpBW2yfMM6GB7GQY00ljtQ2AiWEDixqqH3am7fEt1yML5I4MpHUKbPJ4jGyJQOmz5Y/wDEfaKHHiZgSxthyK7eYTe21B0k+QCDByO5/uJB8SEArZ3rxL9k0LZizU6KAPAi9RLAFST5vmNr437CCASSSTQ3ktXR6QWBZu35gM9L7AAaotXMgBYBRyN6kVSWbi+28iFswsbn5FS1YnYGx/mM33DCh8wdDGhY/MgB8ikU/wC8YpUjb/MH0rJ2seZfpEDdQPB8yg2PupRQ/wB5EYURwTzKBbgjceO0vGb2Y+8drq5YKNbgAk+RFhb7b8cxhFNWk/kGFj0ktvzIhT41b2g3QFWbMVviejxHNqRtqMFl1kd9qP5m5calw3FkuaVa5zQxxtV2PM14slzbrLrUpj0aZkNiNQ1KrUGhgxKNGAygnWxOd1nT2NQ5nTEXkSwZmw9vPlV7njm5ZRQQY/q8Hp5CQuxNkxJU1qsUO051xsyulhPtE2YphwcCbcc6x1jUkaIlI1ZoFKMKoJkBLKc7SKYOTiFeP/ivfr0//D/mcKp2v4mJb6lsCQEA/wB5x/yDNT0ngNSqhmVKYGpKhSUfEGAqXULSf/5hLjLMBdk8AC5NJzpdSVOp1H0fL03R4+oy7azRXuPFzIelse1oll9L1zefFZjtCUXI2M4z7hLDQkFQHEsCVsN5RaG/Q9XiQbwAYQhZTEFmasQ3mVJqxbLDtw0BppYWoB7jYTJjO4mvU2ptRsACvicvkcv5HqOd1C6chkxze3RHqdwavxNOH6Ku2pzN8y2PPz1HPQR6Tpr9Hxf6mjB9Ix9nYTX1rX3jmCC42nW/6R4yf4ic/wBLzILsEfEz1zcTqyxziU1alc1xRlHI11RP6QXx6XYURXmWNQXUTVj/ADPO5CYlVUHkjcSwtJqHbtFkXuTv2hlyGFVVUbkAsVbm68eISkE/Zx2guxLUqnT+JaMBvvf+8BiD/V+0hBYAJV3sBBfJq3r3VL0HT2BG4IhQ5XfXTH3ePElabLEV48wNRQ3sb7QsjUtEUfEGiVgwO2w48w10MfbttxFKbTyfntKJfa+B3HMgeVAsfvvvB0gLSWIoPqIs/qRC12COT4lDNKVqYbCHYdPYTsIvgCxtDCFltRQ/MQBeQGl3JHMpkB+w2/z/AMSaip0k0RLbHarkujfF8RoWq5TVfrcNkpbK7/MIuNAbfipGAazuBxBAEB1G7AjxCCLS2QTzxtUlFD21HxK0uApvg+JVXkIAJ47V+ZNKC99uDcbWN0Ht9x2ojb8iAyK9WwIHeEWioxtRp094t2YBgW35qGgXfYgSiVL7c8kyagV10t2CwuELTY2R/wAyw4BI7yi1cg6rqpFTISUsUBxRER6TD3KCb58CaUfkAURvCDFlrbeU8FY9RxE8HaQhhpva+wEJwbsVuPMoGxpfb58QiHDoY6ue0gxDSfH+8Lgb18XALXkCi68GVVMrqfbxXMDFiskE/O8NnbmviEAWXgfjzKE5AVoKl/4jfX4TRpCgSMLYg2pG0nBJG/i5PSooTL7nNG/PaR1UjUPt8CVqXVYH6QhkFEVuYPCghK0pXYed4Awht7toxRp3DCpEJGx2vggyVMK9IEUb25l+kunkWu0dp0nYyji1I1na9oAnDqFgWfMXRAIYVp8b3DGvG1Xf/EW2Ry9VXaXBGoe4LvKXW+6g38iN1Npph7vxADszUbLfEASX0rrAO1moYYBAKP794xF0k66scyLob29/xM4F2QCQartcvA1dzt37S/S1k0ePEiqVvivEA/UI1aj7eDtcA6iO13zKvWfnvL4HNkeJVCdr23lIVvxDcE0V5MsYyRYIFb7iETQDpF18yswYLSMtHaQ4yQCLAkbCxIAda+ZVL0qynUR+nNwgKUbfBvtFvhbH8+d9oa6lOkWQws3CKQOu7NtGBrHGw/zBBJDBlscyyjbAb7du0nhEDENYBYyBzqAK7ealge33bfHmCTQocDvCo3vbZtJ71JsLAbUfI7yuCaBJ8yFSCCNqkQRyFR57QSbrej4lqhoUwJ7iUSASCBfxAjagvtb8yvUZrB3WquEhX7im9dpHJ7CUXp0769zDGQID76H4gWyrb8nvIrIrUwvxc1KurWiGYZK/AMFcQVgfUDGthxJkK6bC78mLGRiDY4ktNOVHDkt4NQQzBQBjIJ5aCMjAe7mWMtuL2HxGpoNGpiK25lY2ZGpto0ZSrEg/iBq9UNq2rgxz1jXPWNeJ7mlDOZiyaTRm3Hk2neeXaeWxDGrM6NcehlDVhEWIAhgwM3U4BkQipyX1KxRidQ32nfYXOf1vTaveuxE59RnrnQdNugJ5m/HOf0d6AG5m5JuEaUjV2iUjlmlHBMIwTIqxF5TGAxWc0pMlHmevZm+oZK+BOe6ZHJZqC/A3m7O2rOSNizXZlOdQCk0Jz+zluVy8iMqEi75FeJmLub525nYKB0YONhsIpOlxLZ308V2lnc/LX3rk+oxur2lgs3mdH+VVb4IJuzN/R/RFzFcvUHRj8dzNfeRvj7d3I4/R9Fm6zqFw41onck8AeZ636d9H6foadV15f9bf8TXgxdN02PThQKPNRhZe083yfLb4j6PxfDOZt9k9fgPVdFlwEbsPb+e08gisX0BTquqA3ntQwMQnSY06nI+JKZzqJH/7tOn8frbjl/L58Tp55PpfV5P/AECAf9RAhN/DmZt9Kqfhp6zDg1A6XSx25jT0rXsw48T2TmPnW2e3hM/0LrMQJVCw+N5zcmJ8Rp1K/mfSWwOFHBPxOd1307F1QIyJpfs1f/txeVnX7eFG0IGdX6x9IfpiMuFCcZHuAHB/9pyRztMOvo1THh6WTpei6nqP/KwZH/C3O10X8L9Vnps7LhXwdzLjpO5GLpMGTOfYLoXG5sT4T7w253udzrPpmP6fgx+ldDYk8mIx9Wur08psTn1ztavx8/LN0H09dQ3a52MWFDtcxqEO+JsZ+DsYxFcnmvibnX1hP4n7roL06V/8wv5ZfkTPjfKg2bbwY0dSR96ftLPl5rl1/H6no0dKOzGW3TtpO4Mi51bgxqZAZvXnvN5uV5v6n0eT1LTHY7zkPibG/vU8bXPY9algkTi9ZhGXGbE8vyc+Xfn4Z1zscQlwRtuOIaM2qmQ6vPIEMLpvbYSWjURsTtOLz3wogaudgb2kAvHpVue5k9yHTQ3G9whjQZQdR0Gga3IlC1Uml2uvulatNDXwOw3jcZ0ZWriiAa/zCAXO1VoBq2uUZxq57EyE25qyNuY/JS2PBrbvFjSSSORtCYsBV+3YfMXpJJ1HftC0v4r5uVoIBNXvvv3+JKDJQLtz+ZNSepdduwgEirO0iZRZbTRqrkXTTZcAbKZFNbE/NdoAIrVqvejCcrqDLz+JQYcNViWXW9NUp2NDjwYg393c/MgBYnt332kNHWldLGx5HEPG3pWFPPIgHhU1agd4JBbdf3gPALsFugNpCzKTtTXdxQWwdTGxttIin3DVcBoBRgD3rcdpDQb3bC994NMwJ1964kcEEKDR+ZQVe3/sH+JMgU0b2+ILDW5DA/pBGke0Lv5MII4zqUgWCJKKk7jfbeVq4ANf8SEgElTY255kQWivbztzdGpFWgdL18EWYOQ6k3NjiVqYqNPEaCGogUdvPiFkKsdlU/BitR0hSava7k5ociNFXYsmoWOgxv8AYxYRgbA795bayewPxGVbpgsgnsJPU01UWCQlH/8AiEE9pZW2jyeVZC5JBElsO1/MskCmJvzBVje1QVa5Bqs7jxDZgWGkVZ7QRRJLD9pQcD/gwDKgXvYuUAAfYbqRaC3yTvKA91jYGFE2Vl2avzGowylV+1fMyZBYo1Vw0WgtHepVadw5HJ4md9Pq7dpDenki+d4CYqFnf4jQZJZOaPcyA0pI+8CUi76StLcgWyxIIX/eGQljYHHm4z1ADtsYs3k306fFSDF/TofdIG+vueATAJ1ef/eAE0jej8wchYi02C95ZA8PpB2N+ZVjkUYp8jBkUbahZPiLLspG/wB3aMNalyU52JA2FRgzAo61sZmVjQre/MdhCPju973gUHIagf0hHLVkVZ2qKyLTbcXJQ/t/eASsSfNmQowNgk2fEWqsl6tj8RhD1sYPaUDq1X8V5kT2+3VR7mAWarIJlJkHJEmoPWxeqs/MIMMgJJ077iCHo+bGxktare/Eqww/aFA+N4DFdIJDauJZ0kaidRi2ynVttfaF9LYnSztwg2EzZS1gCySZrPHu3vtKZlC2FAr4lQlWKt/UljIWPtIvtcY5snfnyIsqNqWz5Mz4FBtRo3Y7Qgw77SgNz5k5FnauTCC2YaSd5R9tj/IlG1b9eYY0sPzASdQJJNVxKxAuGoXe9xpp1O91wRCUHHiIC7t3lCgrFtFHbv2jGFJVwiTQ3F94pySjENv5hVvsBH9PksTMGLLvsSNoS+3e5vm54b56y46mNppRpzsOSxzNeNp2dWwGGDEK0am8A5TKGFQgJJFc/wBMYsxAFA7zRjMHqxWVfxJjiMtSR6zOkenEoZKMuUYVBMvXNpwOR4M1iYPqhrpm+dpL6SvOKvu5FVvcjI5JINjuITHjVt4qRWClt/0nmcQAsdv2PeTSdieOeYTuPuO3gS8bL6wJNKe1SoZhwjNlVnI0LuaH+J23z9MyoK0sTVg1X5E4dnG52oGGcmqyamvtJMdOfk659OtlIVWKuGSuR2PzF5es0gDCVY3RJmDGwZwpYhW53jsnTANqw1XNXvf6xxxL5j6Xw/N18nLpo+rGNY0vW9cQWzjSF1UKszn4j1OsDICF8k9vzDI9LIbfSG4VxOn0kux38de23HlKMGVrnYxZBkRWE84uHIBqxkMh4ozq9Bn0oFyWD2nXi5XD+T8X252Nj7XFuFyAhhGE2D3ijs07Pl5YzZE9EF2NqJkZugS8rdGhIF7JN/Vr6nTZFHJBnB6PqNWTTe47Tj8lvN2PT8Xxz5Ofbr4fq3SY8Q1AJyQAI3F9X6cYgS1MbsDacX6hhxlQ+mj3riYVOjvseLnH+yuXfF46yut9T+rDqcJxotg0QZgw5UyCsmxHDVEFC+1d9qj8fT2wJb9JJ1bXT4erLk9NDYdWP2jV8rvCwLkX+4y8a6Bsd5pR2I9wudc2PqT0PFlyAdyP3jvUY9pnfDdNRB+DRh42fYepZ8ON5ifF51PrPbVgajuZtUd5zhq71DQsm4Yg/E7SWPP8vw/fy6GVdSTlZ8RDETYOsYCmF/iLyZcbmxYP4nPuysfF8fXFyvOdZi9PPamriQiCzsWHYGdL6hh1qa/InMD6WtxR/E43nHl+fj69GUhIY2Se57S9I2/03QMQcnuJXZbuuYZJyJ7gQB4mHESqQSxrzCAAxNW/EWEsElroceZEYPWmyY9CMQcfj3QywHA9x+JaW4oCr3N9qkWgwAr5MJgSaIHDDt2kDgqQRZ52luoau5uosbGkBBBgTTqv3c9jKZFoKD87R5RdgKv4gPioWAQefiJEJKaKKiwZYvTSqP15MYFfQvusfMoAigSBLgqzy2x4rxBLF342qEcZAFrfa5GXV4A+e0KgZAhG9AQEN7oLEYyrp53HaVpVqq1HxJjIRZ/BPaMVxdE0tSKQhIG9eYGRgN+RVbxVQZLsgbXx8Ri6TkP+Iri/bYr/ADCx7spI0le97QHuQuMsdyQK3iSSb9tGoWTUQwU2BvzFoz+f3g/PgQQsCGJB+d5PTXGtXUMH3WR2HERldqofb3uJA04yL0t91ESwyoB7Qf1lvkCY1eq24gsRpDabHnxKICX8EeITFlF0P/aQFQQ1V2MHWCS2xHAuQQOKO4lCj353uRVAFVv5kbUFIUioNEa3o3K1JqCsDBTX918SwS40hb+YN0YVDtwJDhCix3g6aoGMPpg7nf4MrQAA6kcHvFMqj9IRFNeoymFC+ZGbEujbf4hJlAxkb/AlDVp43kLj+4Wex8TUkVC6g7qRfO0AgUdzfYwvU1VQ1VKDAmz2FVJWdGoLKALrxDI7A7DxABsaU8RZZtwBUYaaSdQu7J7wHLajV0IGp/VCAUDySJTNuAd/MmIv1DfO0mujQG5kJSiOPMJN2vlQO8AWdgt+DKXOQDtdm5S4ve29iGuP2mhuTKvkZdCtkWYIAyEMQLgMOABuIShq2FsYF6kW9r+RLDBiNq+PMAYXUWSKjPT4PO0KrUOL7ywqqCSbbmoXtdvt37wG3JrzAJU1i96HMJgWsrsAKgKzIWA7+ZQ1m/dQvaBKLLRHHeHoGkcE8cQGY6iOwhrlvUSKIHEKDDkAJ1UGXkQf6Ztl48eYRRW/7bgDpmLAahUiJ6YUUpscgwjandQfHxIuGuW3rgGHpBA13pG1jeVYHRWMNtRNbyqIUrxvDdmNjkL/ALSnF7/PeKUt1KU1girlruprnnnaVV/dse4MIA6RY/WTADAkbbQtLItmyDtYkA9yhTv/ALS2ZyxUXR4ERFFBWxJB+IApSPd8xh1A2fG8hGOhffbbmAtWJNKNpZ12GUGHi0FjVAUZHbgL+PxGilujXPiFixggjkNAUsDZG/mELNEA/iJQ1Pp75QdG4G20DL0WdALxsK+J0Oj+oJhxjGRQHeOz5F6ke3NXxPROJYOMmrEwvibsT3UMdGMibmyOKmZNSZShFVLlnh046/DpIdo7G0z4waFxgNGV0awQRKMWjw7sQM/VG2QyY5fUr7VPzKxyDQkekQkekoYJJQlwIZyPrrlenFd2nWM431skqijm5nr0zfTjJretuDKOoNpI/MINTkfHAkcl032vjacMcQBtSH2k0ealM4A23uMK6k32PYXKZFCgItxgJmLDUTueN5V6UJPPbaUisBdUR+0Nh7VIHO8EgsVadbDbz5mnGXyDUm9mqB4g9P0rdSwAB0+OLnYwdEuBAEAU+QP/AHnbnnI+l8XxWczGLH0T5GHqtQ5obmO6j01VEzrrKcHTe03aiVsEGuQZWTH6gGtdjXu8TtJkern/AM+2XET6IGPEQvNXRjNeRCoDG/kf8zQiKnANb2Ip8gCVdHiak/bXssa9RZmZd9iGuMw9XZC5dj2aqBmDLnyY28/ETl60uun068zP2k9MfJ8U6nl3XbYzz74Di+sqVHsyWT8GOwfUGRdLe9fzuIz+bwF9YDF6oX2mOu51Hm4+Hrjr/AdaPU1JdbCYyoKAtxDydRbEjkxTtuK55nHqeGP5c8yrCsoBBvkzZiA51UfmIxYyTZ4Peb8XTggHma45T+PxfdUpWwDRMeljcix8Sx06V7hcbjxlKrcTtNfR8SLRb3U/oYz01I3Wj8iMVVPaWRXE3JWLSGxkcRZLDmPJgneY6ajPuTD0mOTEOe8XnOha7zGOe7cjNmAInLzKnqED7u9idJyWBA5nP6rG6+7TtJ8k8OH8rnxrMuXQ2oAarvcQ0L7CuTRiHzaSFP8AtJizayFb23PO+bp2sIws0eJAw06hdjt4lMyqaItb5MrYX3HeoQSm1AViCdwfEr1GF255q6gaRjajd8cxhPs/z+IVNRFNsT5HeQtdgMB3kIU6QwN+YHpLrteZAYDH/eV6jnkkjjmL16O52kLsRV8+O8voaNQCFQu7D9jBc3udvxtA1kqfA2kU+5e9fEaotiBvsf8AeWVsWbHgQDQA9lm+RD3PtJO+5EuoTlB1e0km/EMeqMfci4esk72QBLDawd6o8CXQoorYnuwT3HmZ2xuB3YXXiay6C7BIPaMRxR99UP7hBWVUyLiYE0b2HxKbI6opZeeQOZpyhkCsF9p/uU2JPbkxkMdxuBCYQMrYwD+n5EtHV2oC/O8MenV6aA5Bg5MZDE4yB81J4QWK1Gg2Cdh+IftSwaMSFdPdtvyPEaVOQWbFeOIVYOpX1gVQF38xQvIzHdRd1LC7FTvZvmC4cGr2BlP9MC3iK2B/xAZUACqtsOTJjZiDfA7w8h0r/TsX3kRTqW7hRIVsBTx/vA9UEXuJAxrgg+ZIBJZWKniOTSEGk0ZXtdP+6JIbtvKemnK/9MVRMS2VdOnue8GyRzvCXCLLNzBv5CWZVIHuivWJHfbtNGm+9DxBbCmu+PmXwJjysyHUN+wh/wBv2yY8RZh7r28SMwQ77+DFxaEGtl4l40BseeSZDpO4P5kfJQC3dRrJ6YgKZGBrtEs7Kx1cSseTSxbztGovqhvA7yapI1M3tIYdiIIRrC6a+TNOHKuPVSKRxuJRyKxrRV+ODL4XGTJa5aALAnY+YeT+kqqovVuTGHT2NEGEjIW32HxEovo3GPKNY9ve4BYHM7JYUk/tHdSgcKU488TJlAVxsZCrUgNbcGNHkNUzOSO0J2OkQhwLswUAQk+7TbAnmZ8ZYNQbtHB3Qm6u+YFtkogbg/MHEHdqUFmJ4EvJ/UNnetoWsLhOg0x2JvmTAh/bkKnn/mMQ/oRsZBou9PHeMyKNPJF7yrhLEF9vthqupd/uvf8AEEIQxCi4QGkAncnaQLP3V2ENHortX4llLwlwK08/MUu7bfoZMDC5PGxEcciYsfuXk7ETL7iSe4hqSyrdmWGiZveQeDC1KzG+B2i6WjZ3J5l6rBI2rbaVFqoLE7VLIUkAChDx6Sp5rx8xeq9gaqT0AOFg9p2FVDRDq9zVU0Yvu+e9ReQqchIFVdgyKAqSxANi+fMA4q4r8Q01ICa2+e8ge+Vo3vAQykPS/wCIRBDUQbhB0I2HIhJpdgP7rlFA6VoDfvLU0pAF2JbodRO3NUO0LToslgSRQuQCNBKgqLFE/mUMbFrBNcmoYRWA1OFI/aUS2NSAQb8G5qWwMx5SmQCzc0KEbN6jHaYS+ptW23maURsuL28nsJ2+PrblGnHn9V9GNSfmdDH0WV1vTX5nO+nK2HqNJnfydSuHGCdz2E9P1lanVjOn07IeWAjl6Ary0Bfqi/6I/D1+PIab2/mPrF+1ZPqHTen02q+CJix8Tq/U3R+ibSwJsf7zlYpz6mXw3zdaEjlikjVmVMEsyCUTCqJnE+rOBnVTvYnaJnnvq7H+c2F0KmO/THXpj02SRdnaVpcpbbMN5Ayksp/eQk72SQNqE5OeKYsCAWsc7CUx0kV33M3dN9Oy9QASuhe+qdLB9K6fEBrByHyeJfq7cfx++nARXyvpRWY+J1Oh+m5WIOf2jmj3/SddETGKxoqj4FS235m+eZL5evj+LJdtDpdRWlSvxtALov8AqQwwxU8yHJfaeiXl6lPVrRo/7w3ygCr2PMSTqazFZ3AYgGPssm0WXPX2n9ply5dfJjcKh0yuRYVTQ+ZzSWd9K8ntJba1Ouds/Q8mS9m3+ZjylgdtxNL4XxNWZlUSsvU4OnNdOA233Hepj6ud+aXxz5ZVx5FXW3sX/ugHMT3ic2ZnYszFoKHVsu8mMzfy042LNNmPEXYGtoHSdNZBM7GDpwANo6zMO/jncmh6fFQAI2moYUPG0NUAEmn9Jeesb55+qhjdeGv8wxY5H7SAkS7m/vFGDLUargiMxGmj7ax14gHQgXKTHe54mz01ZYpl0d4cP79mT2U5CrZnPy5Gdtt5tdPUNHiHjxY07CRv4/HmsnTdMxOoiF1nSg4yK2m7VtsIrqASnO8nXlj5e99vKZcRxuyVe9xeyrQo/wDE09cK6ojkd4iwbX/PmeW+3zb7C1uN+L5kxh6BU0LreWKIB1frIo5AO0moHIQSD9xhueLNFhBUabsb3zCKIasmj5kNWRqo3x2h+nktdCnzxLLgbIAL2sjeACxYW243smaVTK5JbuO3/Es41AvTZNG5eN2phqutrHeV6uygbkCt4TUQsXIG/gxlWADa+AIBdRlGjajZ/wDiRWPqDuCYFZOPao3O+0JwfSVg2/g/EF2rY/vL1K4q6Aj0ADuSdQO5vaEgANdz3izpB+42P2hF2pQNxGoaERiQTZrtFBmRja7EVICBwSNpA4F1v5EaqlDlD5O0Y2IrpYkBjwJSub2/UQS7tte3NmTTwt0D/wB2/feVQoadjwL7wrfURp/eRFA3Yg/rAHKWCqKuDjdg1NuFP7Rh3J9135hpjV/e27cV5lh5CzWRt7fjmUVsd9PkbwtK6hpsb1KbDlC6kYae4MqwBwv7QhsHffxC3Y0RZqru5Wh3+6wO0FsdUQxuTQkgqpJNiWmXV7aIMsLqFgmMVEu9X6yRAamQd6MFLY/dRj9SsaJsDeLO6k7VKmKB3K9vMIMNRFnaUlBC3aWRZPYQCuuN5W7NRPMI0ie3dj/iKHt77wYYRVUxFSnBycCq8StVgkGu8IbkE896hSwSr6SOZTFWsf5hMw2/zAJUEDiAwDZfAhXSkCxXFQCCF5sS0JPEh6MqxfaorUNTGzt4hNlIVh3MqrXnnxFUagE+7ky1VQbJF+BFHjvIjjuN5dQ58m1Dg9pQVXonaIVjqN/b2JjwaQ6uBvEQORAOF4i+QQO8sdQb0kfvC16j71qjyIXYW4A21WfI7QBqdjR47Rz6W8S7RTY2NCCgtl2r8xiAewEbXvLAXSCd4JYhjxXaENLoS1oyk+NwIvMHHPBGxlO5VBRupbHUgvmoaLZmONgvJjcZCYAGHvrv4iQ3niGWJ9jdo0HmYNYI2qqBisZGJQOPFxj/AHbbeIsg1sbPkSalog4U2aNyLd1/aeYCoS1gX8RgFKtgV/mNEJU4dNcHmCHVW0htuDGKoBG23iIfEbZgtX4lDg2pfaaF8gyyoQbnfnaZlVwhrYCMVie17bkyKZifSSSd/EincseT4gaQSO1/4lDG6MQTYHiXA4uXcGwADzGZjQRdfa68mKK6Nj34gHKHVVIortHolG1FaAF1KSrG1bUIBTRuv+8v+qQDpAHmTPyUz/y2YAmiNzKIIrULEoWBbMCauGGP5viCf6BCmni/95QTUb5FRhVUAduPAlCnyKALJ4gwOHGRe2/zOj0rBUJZQPkczO+nC3pqdWT/APdptx49CY1YEkmzPR8XGXUUcnpdRW5JGwEY3VEntCyMqZydN2IpcBy5SfPaemisY3JPeP2HeG/RZcaggXMrkjZtpkOyteM73Ji4iAbEfjmOvbrx6aEjhFJGrI0MGUeIQgHaRQsdp5zrXvrsh38D5noXPtM8/wBWunMS4IazzMdsd+mHSwybqAvbtOn9PTGiB2A1GYsIUZk17qDc2P1ON3OlPaTe3IMzz1J5dv4/PO7XVx5QRGjJ83OPi6nRtdjkGNPWLpG/eds5s19D7cz8umchg+pMA6zv27Sz1mPSL5I7SZ+lnycVpbN7qlNmrvMB6gNpa4t84YczGsf2c/t0FzC7vjeZM2ayTcyeuzcA/pCOPI6/6ZvWvt9fLd03VonSm2ANm5yut+qAuPRFFe8FumxqC2R2/eKyJiQ7IATxL9nj65529WkdR1z9SdbElpnOZ/mp0kfGBVqD4BlK66SSY1veZ+XOx6nap1ui6cCrErG4ONXUb3vtN2J9rUWPiNjt8dlbenwgATWpoTn4+pHmaEzg95fpK7NWqXqiBkEMMh71J9Kz11OfZmsSahFk18/iCSDxJ9bCdS+jtdSDLRiBZO0cuM18wXPy2Ys4I8S293EQlqNxDbOiiyamteLv68XYYMZ8S/TPmpzc/wBWw4b99n8zBl+vZDYQUPJkvUjhfl6v5eh0ogt2nM+ofUsaqVxG2rtOHl67qOoBD5TR4AMWDpAN/vOXXyfpyvSZXLOzP3N2IAahsNxtGM39sCmBHu2nHdY1a0VHABlBSt7hgZb7ncd5Sk3upCjaQWAwHu90lqMlnda2uSiPgfBjDpKgNRA7VKgBkAO21iCxATwZNJLXtCONSLYxoVjOkgb0djCU+weQTZlgAULlpQBWBLGlg10OwlfY4ZQeNrjANgf8xeS9YrYj5g1Dl9xDLYMElQ4Xm9/0hkkner5MoKpbWST2qA1UVTqB1d6lhVOy2b+YACqKW7PNwrNkWB+ZQJwtV6hX5lLSkijXzDRydq3GxkIFfJ3gVoNe3e+xlgaKDU3eQuQlLYHPmBuzWB8GT8qbrViTtXgCA6XZAodiTIFCLYO/wYJckUP/AOIFti2NMSa2HEtEIGzHftKBI5au1jiHqTuxv4MihsE2u3mjLKMaC/qJTsqkewfmUMxNGvjiVFoGbUu48UIDUhF81v8AMaMhJ1NspgOQW+3UJFKxjSKbeMCI4AGQX4qQ0NjzFgVZ5Amj0s4tThb38w3x+nQG4ig5XL7o5smofjiNQBKgURW8t69MV5uxKYA/PmDpvcH7e0kT2K6HP4uUBZ37ygCw9x/SRUY7odvmAemvmQElrqUAwYk8wSx38we1uncELcWw+LrzDdCFGk/pczt6rHe6jFMxsbthp8CPAsc7GLQEKDW8sknc8yoJ60iue8IewbcnmKAbkQwaWmN3DWhyMzGgKlhC43aq7eZZOw23hEek35EX2m+VrjAFkbXBJDWl2buXZKnWeRdysY92w54g1WgBQ3eC6MUq6MeyaWKk2Rz4gndTdH4gYkbI6kVt5jFGitR37RxKqNxQ8S3T1QN9h2EphOvvKV9zqG0YOlHJcKO1bx3p403vcjmozUwkubXt8GRsmpbbt4hMqFTW7SioGPY0T2MY0oOGAFdoSuEstRWotDfaWFF/EiLZi7DStCEAFawbAlIqUTqJHiLJJbSg/wAwHhr3UX3l2buplOTRya+I71joG1fJkhBhWLhR3PENnB7bCZ2dqDKTcoMWAs0aJlWGvdUFIvxAQmuNuJXrEf3fEDK5VgE7dhEinLsxNfpJ6m47C6qKGcspGnnmU2QCiNqN1J6RoIbccwAhKw8WQFfPeQkGwOPMCXtXA8mQ5CovTtx+YLFNJ883B1f09v1l/CDUFjvsPMFlyDgWAdjcPHemxuDBBbVpO28iicEgALwaudHo8ATp/XyCiB7ZiHKKAeaaburyscaY8IBXv4nb45+UvsroMLZuqbIftG/5nR1gZCSInpz6WLSosn7jGuxegBQE9HEyBedGfqFYcVxNGIv07BmSX0zomTVkH4nT/p5k7GaC8XVY8oq6PiB1HSY8qnYA+YnP0JU68Wx8QMHV5MbaMo2kGTP0r4DvusLHN3WOuTpWI34mFBtMdOvHo9TGpFJGpMtmjiLcw4rJFReFfUzovYmM+s/Sv5vS2MAFYPRUeoBOwG8L6n9ZxYFONGt67TUzPLn37eWzYjjzNjLaSNjA0uHrG19oxnfOxykbE2SZXBIGw7TyX34TzFJpogmr3oiKssxG4AM0IgOz+1uLlabO23zGptA+UriVV3ImX1DVA7zSQCb7H/MU6K4AUUR45jafaoMp0nTsahIwJF2doCYHLjGgtqupADuG2jybdaU6gY60oDexPiU+QkkXve28Xj5OoQmUOx258S/atX5Or40Bb1AVcWOKgaA533YQyACPmCWBNqpHaZ+1Y+1U2ADcAeYCYicgFV/zNLIBkUeRvFYyA4IuPtTStYxGhwJox9WoIIPu+IJxozXVDuIv+Xp3bGfcRsfE39o9Hx/NeHUxth6nZhpfyNo3+Tyqfa9icJcGbC4C5LJ3s9p0Om+p9RiUjIuoAXc3z3njXr//AFR0V6fOO8YvT5jyYGL6riItgVjV+p4zjFt7jOv9h/8Aq5o06Z/Jj06bzvMY+r4wR+IC/V1Uuxs2aEl7iX+Ry6q4QsIgAeJyc/1gADRvMOX6zlJ0hd5L1HLr599Ox1XUlFNEUJ57r/qWR3ONWoeQYOfqM2VjrchfgTN6aM/2uDxZmL083XX2RAWssbHMmr20RtcZjXSK8ioS4gwINzkwoAemdttiINksbP8AiM0mgPntLGPcm6r4mRR2QkciRWLDn9Y3EV1fbfzKKKCVG683H4Sl48is5EMCzXC/MiYUGTwIWnSws73+kqLCA+B/xFlCrnfV5jXajVbylS61mjIYUzVlKg8CGhNDa723kJo8fvKL6SNqswJRJaxVS9rk9SgQQb+ZZPtDdu8CmRsle+q5EhxlG9rWD+sWcoZwo2rYXGsV3UHf/EuqA6ltSboSaWrc13jQTbbLvvRkYkruN+1QhN6W5BJ7yzkoGx3jdAAB2s/4ijiOn3C++0aKVi5J3q7jGyaqPcbfmTTpagNiLuVYLVVkxphyOrYyu1g3fmAaBsNXaWdFg1Vy2xK6kau8KWzg8Ux/G8WCNVnYX3jxjCA2NzxAa9trJP21ImF0aPZT4k9wHFAcGOIBBWvkERWplbSRt+JVwoZWAo8cQ0Z7NLxztGFUayGsVvGL6en5AFweixrC01EEyGxVby2Smu/aeIJ38TNQtGZ6D7SMu9L5kcHbtLBrkzW1VOhHu79oPuK7mpHLHk1Kvcd6g0Vldh+8gJO3eFr28CWr0uwFwTFshAF1tKtiQoFL5gMzsaJjMRUH3sDUapeX1C23EWGKgX38zUWDGgRp+IkoS3/vL4PA1FC2bb4gjKNVHiQgHa9/iAU3APPxGqZr/qg2KhnTkHOkDvFGk8w+w3uSeWcS7tV4ghwVIojtJ9tkQL9327ShyqCOaP5hCwxvfvvM5dr24lAuW8wmY06uOwgat9uRIvAC8yiDwP3gw9NJFhgPIveQOLu9r4iTZXcV8ylYhSD+kuqdlC5W33sxZo+wb/iRXI2bnmCrgAg7RVNG6ihuJVECztXEmN1s3dk3tGZhjtTjckdwRECPTa9tvzLKMAN772JTsb3h8rsTfiNABeJNJ8XGimX8QSa2B/WEQYAQTxtvKGJAxN2TtUNHI1C7B2MXutGTAGXGpyURuDYMaqDSKo+ZET1d3OlfJhjSNlJI/EZQp8RDjuIL4xqXkmqEer21Kb7Qfcx9qi/MoQ+IKwYGwN6hKv3MfEPJ7aU7m+RFtbAijJ5ABKsVv/xIUVjR3MbjU+k1/cYQUCxdGAp8BRQVYbw1G3PujFFgA/tFO/outDUSdzLmg/SLKaJBEiICm4FnmzzCbMHYE7NXI7yr3J02BsBAs+3vsvEW70BW57mGAWJ1beZVXx2MilrlcnvNnSI+UjVekRfT4jmzBKrzU64xrjUKgoTv8XF9pRDfGEUBR5mzo8eMn3n9JiojvLDkd56B2MvS4sg2AH4mJ8Obpm1IbWVg6xk2O4m9MyZl/wCICMHVrk9r7GX1HTJlWxz5i+p6T+/HsYHT9SQdGSQZMq5MR0N9plpNf1AA4lPzMqVMde3Xj0asMQFjBMtjB2iMrUY6Z8w9wkoxfUOpyYFAxNRacpshZyTZJ3ubPqbXmVfAmB3sXVEbETj11fTj3fKxlJtd68Q0ZmaufIgAggmq2lKQNyd+8x6ZlOLbgHgQlpm+6jW5MSMlXUKwUs8RAR9ikK3EpQKOrkjtAAskEAgRuPSQ3II4lUO6gBRR8mVSu9UAR4krXkP/AOiUAMeQGzQ5uE9r3tq4vYwSdmABvzCZlP21+IKMBjO9NfftIYX/AFLvkeJHHupfEMEUT5lEqRWrfmQxHfTpbv3uWGOlaqz4kKXvdg8CXkUKo23iIpsYK2H/AAJQU1xVHmR8l7dhL9XaiPwYxVKSbsbiHRGOxx3kXSFo95Qyf2gbDvAoABdVA/EvgVd/8SgLetUtyAQoMGq0DSf+ZWjkAj8wz7sZA2l4ltTq2A5MnkBiRgT3ELSHJbg1QjFyIQSCFHgymyeKF95Qt9JBHLSlAvcc8S2YjldzKFlb3rsZdFmqUdxCTSD4MUtlyt3INzzvfEGmuAoDbG97leod94vVtQ4MoqVoAGQPx6TtsBKVlNA8RPu7LdeJY7bGU0zYMdIuQAtpNnmiBAdqrt8yDN7qgNRiTZ5+ZXLCr5gNqa6NfMPG/ncwgWUpe1/PMpb02e8aHBXTBsDt8UYCyzVv/mGjkgWOdoD5AKu74qEhDAE8nkGJBHXY8EfErZsnMplsmmv4iwrBjvxLnhcaEcBXHeqBgZGKoNNlvzBAUfmEeBIgfdxd34jlekCkb9opEbIu3I7SyhOM1uR5kwOOpVBrbwYCugJ1c9oGp2pWv4BlMAT8VIG6wTd7StYv2nmAqkIRLRQBXeQlM9UkV37GUrhW1EgjvFZAXIKnjaosY31fmXDWp8in+2xKYgnkiIXVVA2PmEbHe4NNVaJ27biQY1Fkmy3mKDGybl67oHtGruo2NdV2dj5kr22LoeBL2Cjn4kBIPAH6zSBRtT3W/wAwyByRVwFYg8RysGU6oUgpqN95bIdhU0Uq2eTBBYkk/pIhRWl4imXewd5qAvkivEA47siF/DOSwBOwg0TvNHpgnc94JVLrt5gDelaELex2vvB0/MI2F8xpq9Iu73lMBdiyZYY6QCKkDDjuYUIo8xoClfmoF7C+Jeqth2liA21UZYIq+RAbniEgF0eIxPImQBQfMAe0f4uODqWGrYeIk2QxGwuVago7A7xuNd6PMyuWVgRz3hh2G+9whr6gpgUaF7QvUpRJqsXUaqmJ1XzAe24EMGxzICbsHYSewtAy0fO0M5KWuZHbc6Re20iJqX8mUi/U7QsmRlK6jRgBKYdt5WdS7mtzAYuYUYs5D5JFxarQ32h0W2j8pq1sg7nmMVdW9/vBxHVQvcSgTqYXQEqibbeFelbXYnaKsgVdy92TnfmFGMiYzxvcYror+3iZ8mIaFYsLB7d5Qb2nzGIbrtrrYmEXXVaiqmZCWNSxXmoGvAdeUCuIBOhrPPe4pXKtYNH4lsxdRtfzAZd+6oLrq/NRb5Do2O8LWPbufmTRDp4I3ELVYA73B9x3AFnbeWD6YBqzzIGDUWC3QPJMSpKtudzDBLsCAbup1+i+npi/q5hb8hfE68fH9gX07pvRxeowp27eBNJ/EItcC/M9cn1mIomARC1DtALGBcLFlZG2MXfmEqluBZhXX6fOMq0eYvLhxDMHa/wBB6HpXB1Pt4Eflyrg6ka9kK8wM/1F1fHiCcXMiiN6nKnUXkxClBqTGlic+ptdebkRYwSemRCAmMa1JnybsJqqZ8+zRVcP6gdXVMByABM+in2on8w8uS+rynneAVBe1bjvOF81wvsBxOSdF1zJp0FSe/aML+kwC7GUtZXvhpLNTwVkJB34lggAA8HeE6A5GVePmCVsfpIile8mntHIKZvdQqJGA0W7eYYtRtuK5gHuAOBtzI5XT9197/4gP7gw1cyKobGobb/iASD47HeUFK2GP6ylfQyrfP8A7SnY0u/eoVTEE0d6gtjujQUk88xhZANIU8bmWGtvHePENUoohbs32hliRQ38yl5UjvFkHWaMiahUN2qU2GzZ7w8d7/Al815uXVARqC6dq58yAMTXeNZlNeRz8wL31bwi6INGr8iURTFW794RdGYNdUN4JBZtTbCT8gtBWrNRjMoXSOO/zFa9TfI2hX7vxHpSyngVtzLxIdgTv2hC7JrY+YORtICgEV3lDFTWwUHceZbKwBDbfB7SnKrhFWch5+IsZLFMdXaiYVboAmpTZOxg4lCFnbgcAxqsmkA7GA9atN/rKLRlXHt5uFs/tJoDcf8AtFqPaRfJ3gHY0Dv+JD00hRq2AFjeKY0faLlKz0b78S8Ab++t94iBdDpViLPJqRcYC3XMe44CjvFsxX/4gA2woA/MDeuIwZNZoj9oSmxtIhZR1K0xv/aErMCdQFjx2hkg1tv5i3U2Se8onqLlLN3vaHX9MmzATCwUaSJdOQe5gWEAX2mzIcW5P+OII1gnbiXbNzsPEfY1BjUWbuuDIACR44laTvUIC2q6HeQMS1YHijJ7Qxo8yKpOLUTv4isgI3G/4gG/Cnnfky1Fmj28QEJI3MYCuoACu1yhTJkB7kSwpO4/Eade61sO4gqQcgB2+ZSKOI9uYK6w4YDYGNLnVx3/AHhWFN8kwjMcTXab94XpM2x5q9o3IpB2FDvIp9puTDIDZCp78wGKs97ixdxh9/e/mWijUoNaR3jF/wAgQVKkatxuIL78ceDLzjGMzDEfaDsYBBJFnSZcDimlq7mE6ACgN4WxYsxF+IrVrc77SeQO+qjLJ9td4RxUNR28QSfTF1cGgBAqoTEhDRq5SLZth+kt7awog1SC1JLb81BIBA3G0tcbA3YgnGQpZt/iTDVkWaU1LFkgdu8GmK3UNAdrG0SGpp9pPfxAAs33jHNrAX2+6rjE1W5UiQGk93PiMxgUbG8NE1t7hsIkC7AHArvK0qaKnbxGunIWqEFVo12lNU6Agf6t5YW8XneGm7b8S2YHGKFDwJqDI4Y/aP0g6XvihNjj+idGxESgJ2mVLGIkEQytKB3EIKQbrmHpBBA8SDOFJuRLLAciMK6TsxvvC9PSoJ2uVQMK/WNRAMd9jZg6TrINAAWLlOdIIXcGWCKV2U89jLbEw30miauUMe+rbmMTqXVioNqDKjMMQ1efzJo0gkHnma2KZBbrv8bVFthV/ej/AP8AyYXGfCKbcwglMdJsGTiyNidt5EGmABPpsLEtsqsAKG0LKafcAiLTGCpP7Qhqsp/XtFmgdK7eZFx6EJPJ2FQVVxXYy+11Z0giv1kNCoBU+7sTALkEDxJQ1RsTG42pdNbERKEgb7Q1fceJUUyad/iCDpYQsjBjvz2gqLIJNSH5NDgkG/0l0+VvbvvUWmJshAUbk0BO/wBF0eLpUBPuydz2E6ccfZQ/T+i9H+rlHuPAPabHcfrFvnF8xZyqTsZ6pJJkQZf9IBa+9xZcHYG4eLp82b7EJEomraQEntOhg+lMd8z6R4E1Bei6QWxWx3JkVzum6LLm300PJnUw9Jj6ddTkbdzOf1H8R4FYp066z8Tn9T1/UMmvqW3b7cY/5ktHX6v6ouJSOmT1G89pz8HVZM2YnqWWiOL4nCy9T1GbjZfA2E1/TCTkaxY+Zidy3IO3iw49LLjcMpPaR8npNpO1TN02OuovCbs7jxNvUYx1JIAoryZ0w1eHMHHkRhHcRXTdMzGiNKidFsKti9lWJmxZcY4nOtzauBnQldyORM+TGVbcTFldpdeUyj/xGQAbgm5n1kXewudfqeh9TNlOJhrvcTl58ZR9LiiOxnC844WeUdjQe/iVjehY325laWK6TupEAq/2rsK3BmUpnrW1SwQTZ4AmfSdQIEP+2gCfxIU8N7CoH3SK3A7zOcrGj2EYGDe43tFgPSNXO8ZWwI3ma6O0cMh0SCFLyWB3lHah3HBhK41bcd4Btm527RQeMFquTKoUkfEtHoKeKjAyuBtv3lPbORoUEk/HxCcjGqbWx3mgohX8wGXU3FqJEDiIpmY7tsBAYHSSOYbADUxFbUN5TEEKvaAJyUtVv8RJYgjfmaHUECjvxEHHS6j2kBGgRUtnsDsIONfab5McED+01sNzLIAXbcC+8s6ma+NQ2MjG2KgUb/aXQ0gXdcxigTUz6WJr/aRhdKbvzLvgiWGvJsNx4gVwBya5Mnp61NCh5jt2XcU0AllLXsCOIABaJsX4uLbVZI77fiPUgMG5BlZNN7UL2gKKtXN/EsI7+40qgQwhod5TMKPaFVWVjtv4hIroed5YyANprtyJZYg2DCD3GwNmCByCD5lI103Fwhuaa7PMLFY14I7yzj2NGhAOrGRQ2uWWIJLWRBsQjSAALPnxK0nVvv3Erc8fbcNlbWAN9oRe5NKSBUHSxb28gd4RXTwfdXniUSy7izcYBJIb57w8g/pqBvZ5i2a2APeGB/aTRBhA7KaMFTQJMcUDNfbuJAhRbYbxihs0Kkyb5AgFw1Pt3WjBX2sWv3QLFJqOne9hcv1CrFdIAJgFsmslhYPaAdTMdiB/tLqn+qDelRt3lBRqonY8EwUXTQu94btYAr9o39oCwgYcykIa96rfeWyEgFtrMr0waJNV28wUb7qPcZa04pjzF137S0O4smj3gE1DH7eAag42pWocw7Cqw5ijkHp9h8RU9B9Kzq+0eIRTfVZrzJia+d/zDUkSae15FFVe/eLQFbEY6+7eANxtxKitdEAmGzKTVXFhO53ln7tuYUb/AGgjvJdSOxVaAuIBdmsiA1RbVCIAu967RIcjJuYwsCm/Jk0AzaW5uWmRheqJdfdzDewQDzHsGWGi+0tdJXwK2+YhnNaSdvEYFsqbo+I9g7Gg7bxiFl02bNd4rgfMV6rEn4l9KbkbTdHa4IfaX91bbQmxhjQkxMUhJjA2r28SINIqt4ugQWvvAalAmCa9TioCgnfgRWojISJUamI87CAGB7wQRoFwNJAv/Miw0CpbFnNHc8XBo7UbEmUMtnURvxLF1WUP6ZtdgeYWNlKD28CoxCWU+psp7RRXS1AbQUbOosc0OJn72P1jnB03VCANLX+N5KatHIQk95ZT26rqLD6vb3jUSyCeBBq3x66PjxFMdLXHsSFKjvEcNdWIpvgNawb2lqA3sFj5ht9wJFCDpskjf8S+kAX94vgbCXdE6tzDVBq457yZEGokc1IEnc/5gsELagI1cLabO8t8doqDn7jAUE1e6tu8gxhzfAENFetK7CFdUGOwMurrMy1kUkbCW1n7YxxrNqL3gA6fkQYf02X0zfcTavVtkWkNtOZsT8RT+ohtGIPxO3HeDup0/UZBZofkzRj6BBRzdSq/AM822TOFF5Ws/MzZcuUN7nY/rO07ivbDN9L6ManyByPMTn/inp0UjAl+J46iQCxPFw8VEfMzfkHaz/xF1eYHT7R8TJiHVdZlA1s9878RGNTX6xydVkxYciYmoE7+TMff9prePQ6ABRWTMe/YTI+d8rF3MxLkJIJPu7XGBiVoiz4k66tQ4k6hXBna+mYfTwDI62GiPpv0t+oCtlGkAceZ3caaEOI46UDadPj4zzVB02NR1Q0ChVmaBifG5LDZjyIvpwRm1djHvkOg6u07AWyNgO4JU94eHNxpNLdmTFkXPgsUe0ysPRauJKrYnV4x1HtsXsbm3JjTKu4B+Z55izZbvauJ0eh6lsftyG1PF9ol/CuX9V6U/T+rXqQ948jBSPER9V6MZ8A6hB715+ROx/EXT/zf08om7WCsThxlcCo+5qjHfMsPbyFldr3kVlI35HEf9Q6cYeryYhfNiZghPANzxWZWV2tHyfMumW1XaxzBq+R+NoZYKpPeT0KCqRpHHmUhF6R+sE5DVVVwUDVrGyg1JdQZrRS7XCNKQCaFVKSjQ5P+0LKBp4syKoNZAraU7023EENe97iCGGrYWPEUsNBLJZNGRXOr7u9ylYaRfFVBG67QjQXZt13/ABJiyFbB7xattL00/J4lDMjh23GxEU6trAA7SPQ0kG9oY393AkBYgoWmF0d5eT3DURUAMS+qqFQmy69j27wCIQIKN96EEKQCFFkwVaq7x2M7WZVpLY2GQWQDGIALUncjeQkBQ3Jge4stiqk0CV22O9yKtC+8YRT7Det4jRkuyfyBL7U1T7gVbtDAoe7uOInGCWBugDCZjrsEheKkQa4iTXatjKfCtD3nbeEr2qnfYkGCMg1bnaBS5btADQ8xeTIA/wAw9YYs1bXKbBqpmG8uKLEKtzsfEHIPEsAA+O0sDyINKQkJRO8arXtxXmRUsk1CxLROrvJZDFN9u5o/Mgutu4l17/dwJRyaXIqisIqyLFciECa1b7bSg6sDexuGrhOG5MovGPdq57yzwwom94DnSNjdy/W1baRXeTExDh1LrHA3MW3IIJ/McMgbJ7LHahIaAsfqKlUrHkP5rzGltQUsO0pVDHUF/EohtO1m+0YKu9pDwdh8yiHF2Nq2MhBYDzJiKtmAHA8SkAB920JV1mzsQZZUA3dmFMXQy1xY2MWXCMAN/mWd8e1wEQknUJQdksfjfeF/Yb5lDYnusHINttwBGEgksLpNVX7SgiiySR8QVYMDctuLs79pBHN8CCUtQx7cw1ABLKbHgyhlqyAKhFY0jWUhQAIrWBRXzGDITsBci+A6rG/aVqAiNZjsdEbibZW+42MGiKle0XfMibXqO0NRdjVCJBFX+0Q7Wdv3l3pW/MGqZd75l7nvIoLG+0YBpH5mUKG7fiNCg7nf5iypB8wtTKJfS+Ir00GUmyY0Jq3uhcFF7nmQ2RpuhKgXV1NDzB0FVJq4dlW03Y+YDOQdPaPahVyI1HttVyLiVkJ4i2VloAcSVGkODd+IpdCggte9wAWo32lqBpLnYcSBh+xhfPEr0l0WZYII3PEE5CW24qWC2UaarZRBysXwKVNfEbXtHmAxDKK2PiDQ9Oxbar3jcjb0BvFh/TArb5ENNFHI3A/zKhRJFC+Y1bCre+0Bhfurapa5NQ8AQKdGIIJoxehlbntVTQKZga2HMXm0hvus9hHtoJ04zYXeTWdyveAqZEsk3e8HWxJXTz3lwO13R7yABmq9ogEhhHN7KreZZxH95C3VCpSPpBv8St2thzUZ6VtZoal4ghT5go23MiZi7cACZwhLHxwZPWGJiGJB4qazyuNZZhekVImQ+pbG+0UjjQDdg7SEigpFE73M4Y1M4Vdv3mb7jvxcItS78d4SjcRhIpGGOwN7gPiFixsYD2rEEQ/cCe47SKmkBdv0gMNwRL1EKAdrMsitxvE3UK0/3ML+IvKiu9lZqQeoRYo8VIU4NVXE3uKyejsw7f7S8GJlyBW48zUqkk3wJK1XR4MalWyjQf8AuMy5gaAUVXM1K9H7Zs6T6Zk6lg2mkPJMvMtIwdL0b9UVVB7vM9B0X0jFhYPlp3H7Tb0nRYulx6UG/mMYEc/4np54xT09OxyteI3IFNNz8zGGIheodJANGdFGuPRm2Ox7Qs75Eye1QyHn4mVcmZsq6tNDgxzZHGoAgmNROmyp/MNjArULi8mItm3uxtFqrr1COOZuJKZVylbUyKyZEOFgGFeJC2pfB7GdPqMS9Thr9jOI2vE5RtiJBuw59aUeR2lswEws5QhxxwY3VqHMGuX9ZQeurhfcRVzm4szaipGlT2nU+rkr6RHkzkPbua5nl+T2KfIdRBG/EtgpRWI8gysi6lV6o8GAdXpmt97qc2fI0T1acfaOxjWRRiABFMbkwgpiOrb4iSCFN8rxKovQZWZhsOaEtUOo2NiJWLK2quQRGq5d/muJKhQQaxf2kRbdOANnIbzNOjU4FUagnGTV8Ma/EAGTYHnfkQSCGA/tIq41hqsVQAqQreIbbwFsNA+IRPtHkyABlp9gZag6SpHeGgMNwpBNeIQIKFR/mEy3W3baUCNQ2o9oZWu6hSKMBkYG6scGOyKbvv8AEhJOHbm5lGcAize0YGOlahBhp/WQAalNd5VQsSAtG+8srW+rf5hZACx0myO4gkAJ91m+IVNRBGoXQq5V1tzcJCAhrzvCUhvtkRRChFXvyIXpg427UZNBdrEc3/lqhX8yxdZWtVAHEpWUUtA/MY+jJlGO6+Yh8VZSOK2MosAKCtbH/MMvddoth7tJ3lFiDZ3s7SL+DQfIqGXT0/mJcuNIr5/EsMFvvfmQWr3tVWJRDV/zBDhsg8+IZN7iCqNkjfcbmVepgxEYtnSNt9pKsEHt4j2KoE3x2lhVsHky3UXXHaAoKWCd4F1bc18S9B/tN+bgOQoDb6vmOQVjLck/4lQp1KtuSDDViASBv3kN6COdpMQIrWOP8y6Kb1AL1dtxKDNQhqNYbbcA/vFqaxkncjkQDOVlG5gnJ7gYsnUTeywkRm2AszIL1NN/7SBkvc7eILo2sLVCLZSNv0hD1dXY2ahkrp5IMUnTMygBrPJ+JYRk+82O0saELAu9oeoObA2PaopiWNSsdr/dv8QsgvbqbtKVTq9u8oFjlLNx/vDB0uN6EIWykn2k1K4OmzHaxuoiv7qIhkAVgxBuMUEDcmW3tYN2MHexve0NZiKoqx/mWCbG9CB7uBtLCiqviajKytsd4GRbXvtCKVbXDxaRZc7eIGdVO12BGgAjfiGxVhp07SaNvbKnpS3xW0MC1XzLNKovmUj+4eJMPyFgRRlf3jzH67OogUInUWcmqEYVG1BtXaWpBG25lB9Wx4l6dIsGQATeSWyWR5h6Lo8y3x7r5gC/sAraC5IosLuG+PVwYtsbPQB4kBIAdyNjByW1jhRIVZAFJ2g2VY3wYVYK1sYygcYHiZ+0IORtINCsDQ7RJW2vjxIh32MbsV32qEK0M71W3iTLsKHFx2qhdSe3R21XLoXqIxkeeJQGkE/7S3NkDkAyO3A7XGguem32F1JgGPXqyXQHaF92MA7DgRgxIGpCWBHPzLFhJI22qCRfEIpTEEy9IFVuTKukqNzfBhZcZ5B7Q2SvaTvIMbaCSbmUZltH4sGamOyitqiqa6I2jCWAqULyqPcVFd5nbEMmQO254muyAVrtvFkBR/zGgFVcaEftC0qwF9t4SaWbfiMbGCLUVJtWFovqalIF9oIVg9HiNwqcZLUYB1XfIM1pocgDjSo3HeGq+0cExYBUkMpBuMVTf3CMMLy4yzX43kxr8bGPCEBh5grj+73QBChUNEXfbtBdgBsSfioaKVcGt5VA6ifO8KUpOr45hLu1Kt3tNGLpnznTjGoztdD9LTp6dxb/AO068fHemfZH036UNK5M4uuBOuFCigKEviSxPTJIq/zKqWWoRbvVEcXvNC3xgjbb8RZQxpYCQEGQKAo73HYsa2BwDBJqVro1INuXox6YfGfcN5XTuMurG455EX03V6W0MdjB6pvRcZlPfeFPU/y+T02PtPBmf6lhDoci/cvP4gfUepX+V9S6OxEAdYr9MCx5FGQYVYEUd5WLIRaE/b/tOd/NaWNHa4Qz6sgZfwZLUM+s5B6CebnHJZslpxQInY+pY66fFlY8kipzVK2K5G1Tzd3yasUAFbg7SkJ1aeAJHTSxQ7iWhrt2nNlHb+ow7y9akau9UYJIbJY2gsDZZTtCmJpU9gZNqJqzA16l2G4lYnIF1v2kWtI9qGz7q58QcbE0rC4IJKksOd95Ede3MIvIu+x2Jjg2MYxQuZiTZ7g7XDymlFDYiERlVvxLa2WyOP8AaQJ7RXJlojDk7VCqIuip38SlQE6v8QsZC5CCLHaCa9XY7RECATk3JjCDZA+2v+JWQkOU4sS1B03yQO0q4zqjHKBe3eNBDMSooDaRUZiKIG8hIU+3ajAIHTZbgnmWwRWJX3DkERRYk03HmPxZVx2furt2hYTe+hV3fvGY8ZQEXuOZMmRchsAA/HaWzrorv3MiGIAEBvcRbhma1ewJCV3HcyISr/kUI1FmkF9zBzOCSSNyKhPpv3mmHcRZUPdGx3uFiitgEcSKoZlJ4EsDQtE/iFkoKBjG8Fq3XUSy18xekPe3EI+xFU7uRZimZsJ93eDTMqYwUKj3D7oBJcihXmEraSH3APeML2bUWZFrOC3jdTcLJkp/zuYexbfkntBzt/U2UVxLBdrpAu73kI9tg7fMWqgDf9hGE6dq2jALEemR3IqTFkJ9vat4rJsSe0vHYYFbrvcYmNBFCwf/AJgB7vah5h4xqtP7f9oJZl1LQr5kwOwtVeBKK1qcUD5mYOyj58Q0a9xx4lNUVFgmj+I1g3pDSQD/AMQUBZq4PiVk3qtmG1SKDIX3raAmQsSjg32MaHYkbfrJW++0aLTI2JfaedpEyh/v/SURyCLErQeK25lhpjFca7C7kxoAAx5EEYg390LH/cvxBqmYsQe1wWBYjavMDHqDV2jXDMpr9ICipVq/zDAqjyT2kDa61UKhNRoNuOx8SJaj7IB2Eog7cS96Pxv+YBIrbcyqMkAHaKCe4EnaGTsJTBmOw2lT8Id9+JaJ2O8pwe3MJLG0CyApsw6obSKgYiztFlqyEdpVWPe995Dj0myIJJD2vMYHZl9/aEA+Xb7YN2KO1yZebHEtSp3IgUP2h6Ro3MptI+TAbJTCzMhwWgLO/MvWAd5nbLqyfEIsC0qDNk2P2kAKtttLRgOYRZV37SKp1F3IVFAcSsje8eILmzAJcaVtIUU+0Si2lQBKU974g1SgDYcy8qkVW55hY6TerjL7HnvCey3IVBfBiXGqiDH5FV0A4rvEaNIJG8Ce6+K+YfpgqBq3G8IOrY64lrj9NdV3tNQLxmh7uAYxclDYwFAZbMtQGYASCybF9zJjvUSZHsNW1Q64/EAMj3kHt/JjVfUDQ27xbUVJ7xQLVQ23kGoBTq3rbaCaCi4ks5NaaqMQh8Z1cjxLqo96bX94IUaQp3gHUwGkmu8Nb3rx3mdE0gDjvGaxZoXFXR33ghiCDW0o048ZKF8jUIJZdwq1W8mouvNCL2sAfqZbcNG9ulnZjL9JdNGAre4AixLOemC+Y01CpUkDvJ6Y2/zJ6h1iMsmwORzGhVnVpreDkxEPt3jAltrJ7SsvuoA9olV0+k6jD0mIKo37mbcfWJlGzTzoVmamPaNXIcLAA7XO/PzGvReoAOZZcGcNerYkWxrxHP1xGM9zOs+WDfkzAbXzKyZtCbixOKepYnVxDPWOauZ/thrqjqlZVrfzCXqAdQuiJw/WZcljYGGmTJkcgEyf2prstnBWwYrL1AI5nNxZHIKHkQHLMxA4j+2DcetNggcczSc+Tq8HpLse5Pica2DVHt1LY19p3reYny+TXQ6nHjbCqZMuwq6ieoyYMahUYlaozm58jPiC70RAVXZObMt+XfQZk9DlAdJPmEM6Y8NooBmb02I44lFaUHnecv7KH5OpObpVxGzXuEz46DWd5eGjfxIyWAyg3e4+JjdvkhrsG0sDRHaKbLpfjmHRAN7CA4Ba3EtsXwtdJYjeKZXBpdxztCBtvZzHhhjsd+TEiEYtSvddt7l+s2rYCgfEuzkbYcysmMKvNN3hfZ/qsVq1o/EQ96rGxMGn2hKWLUe8VMWzViA7sZMbl7Q/pG5MYcjTvp5iCTjcULMh+DjexHEr1L24qUS2rc7QXUAhuDCGeoS1naXa3dbxSMd6g/3M17dx8xDWl3t9+YOOkY+YLPYF8kcxe4oEwsNVtDWR3kNtZrmECGZR37w/sxkn52iaElbYJx8wkRQxHaAzkGgu8h1WNO++8GiVQNRgM43Hcx4T3b8eRFjEA2vtzJTVBGViCd+5jsYUbnmKYkkUORciKSpJO/AlQtzbyB6NAbSwl5KuwPEonc7cSLBaWZTvuouFgYa6a6O1iCzUbANHaWGXVsDcLmU7IulgTvpG0Q5Gr+oJMjHIBRojvFb6Tq3MqHKykCxt2EsZADURVpwdo049WJW4MYeRB1LXW47Simre/kxIU+ob8QhrH2tsYNNoAbbmoAv1LY89pYVtO+xhenRJv9Y8xfaiFe7reXSopFb9oZCheN+xiaveyfiS6puNwt135EoEOd9opUK++MvGygkEN332iGFsoskHYQwp0WNiN6kZAGpW28GXXtJFg8SmKxudQY7yjWsVtZgrwV/WO0grZG93EQBIB44lLk9pvcw3UFhpIN714gslGx25gQFiDVGowqQhN1cWLA9pguSxBvbxBhgQ6bHMpLLWdoWLUD5HEMEWb5PeRCmWgQDZgDV6bXwY4gFhR/Ilk3YPA4laZtD795Z7HtUMFtyNhKJ2rvKi8NkknkSihvbvLQgX2uQkNztIysAID3lDNXEmU020H09t9ppofqrpG1tKBNGuZQQEgwkRls9onlVhW0iMCgC6BgDI3EiFmvUaEuJkgXYBvasgBK8by8jqpAWCcg0kDmD8luDtW5hBS1e2tpAI7EQfzMoVpNSMgajwYzUNJ8wW3IqAkY/cZAtNNC7KS1RWrU/xKJVwSDwdgIwkE0P3gsBqMiKJJAEm9C+ZEY69/wARoo3tAS5J34EgFjaE6nTR5MoJox7neMhg1NUIR+4k8RSg1Gr3+IAKdiTLLqy0dpRa7EXpt9pE00gAADtGOdS/iKG35hI/uoyqZiXYntIE0vqq5N7K9jFnKwYr2j0GkW24iWDajttJ6oPwYJdy242jUq8YPuJ3hlADqGw7we9r+JXq/wBsC8q+7cxakg7AiOyBTXxxKcXxH4XVqfPMG7cywaYASHbVImqoGXWy2dvMrEBq1P8AtLHcHcXtXaIujLKprmCyVkG+xk4O8B3LVAKtL32lIoL6j34kLAjTL5cKsIMKqEsdzB1jfT3luUsAb+YvGCcmkQpoevafFQXxk1pMpR7jbQ7vIB2ieBRUoRBfGzVR72YWTkNxtxLCk1RoGNBYxrYgmqG0BzqsDgSVpZtO8pfbQPc7mVVkUAvJPMYRWIknjeDl3YaN7guSDQ4MIW9sgKxmBwpvVRMgrTUAYiPfewMeFjVkDK+rGbYjeKxtpFt9xMWcxZtrNbSsYLsx7R+E/wDhmdSGDAVBLa2AO1Qg+rHvyDF1eXftJ+Q80RzQAgIxVwDUtm1EaRtIAvDD3XL6ahjkbi6BmVVpdI33jcjbHbfvEoNTEgwiytMK4jA+lRYuW4oUu8EuRkAI55EgrIQ1X+0Ai7PI7S30jJpW/mRARfiREWsfvrcygLO3JhPuQqjYRWpgprkQrQo0Y9jTeTF0SCX9x7mVr9tv9x4EmttXwZVhuNUUDXspHMDSNu0D3WFY+0S3NsxB2EnsOVK45g6dRs89pMbDi5RyaTsLiojHc71KYWAexgM28J21YwR5j2okVSQAPzKdQ29UO8mP/VvxBO9i9jHlEbDZXevEo4xqI1XvCstj5uu8FKPvPEoYoA4PHeASXHO8e5TQaGxggDSCv6ymAW1O53+Y7GAT8mAVDd/0gXyRciYc7aDQkyt/TU3udoByFwLG3mDepgBvRi0Wx40/iEdwNP6yIbRtW3zCQUo3iKSg957QFF2O1w8ysr6u0pQTRrmRREKUHkGWhCm/8QCrAVzv2lFiDtX4g/J2pTkZgNj2lPpeu3morgg8eRKcU3tO8q/k0pd+IwAHGvxFBnAGreW5Le1TTeZRRXU20r02IIA3hrWg3zwD4lByMZTuY8MozAou3u7y1e0IO1QEFXe5+ZCK1N2MhqzlBWoKFVY2eebhKP6JNb9osqaBIvxKsOWjfgcQUUXfO8iE6Dq4lIQraeBIumUCPcLruJRsrsdpGc7g8QQwIPzKuiVNhxtCdgt94tmIo9pEbU3u8QmoyWtrsTILqiYStpJ2sSzkBNkcwhY2ffYSnWvd8xxF0QLgZCv2gXUHoVnTxUANvZ5hBrNXIwLrttIigbOoCQvqXS2xlhdOIE7m4v3fr4jyGvSYxW5MUtEn/aFYbT2I2htg9wIPMYWs5u9+IxWJ2ZSIWVVWh+1QQzGlIsCPSBWmFnmMB4uKVqHzLV9Q4la09dIBMhal3EvGFoQXOs6ZVAxAAaOBWvkwWUaQpEEOo2HMuojohvz5iyqrvzc0CtG/eCyKE5hNKH2nTzIg3smpLUDbmMBDUvEgWfuqQWu3eXkQiyO0BLLWZBGLVxDxgadxvCUa7sbCASRyZRae0Maigd6jwWyKSRYED0wN+8i4AUDXeMWlXUTK9IneUyMzBaqaSrdw+SAyktVyxiKk6uZYagSRM0WqnvGOKAVealaq7QQ4DSoXlGgC9yZFGmoeVlJFcysRBYahtH5JFuCgBI5l4QC+qXlyaiOKkR6RvmRb7WctuYpjZs95ApYk3QEoCz/xCYYUGmDsqm9wO0nqhWoymccyVKiObO23iWRR3EFXAa+0MnUDvJ7ExMHJJ4EIkXv3gjHS7cneTTd3tU0KZO8EMaMZrpaO8XWtiF2uQCX8CFjYkX5gkE7CWDoXc7yQMcEqDFeLlDKb8iW7UQZRW+q+0cCqjb7jEatTCTe9QMVDgdO3cwFJFEc+ZAx/WEHraSVYgvWPJjsf3frMwem37ximswIOwEb5D8tNv+RB1UAeRFlyyfrvIrenQ5oSg7AzE9peRgV3FnzKAV7N1IxDYxp38yivG9A8QmUld+RAQ22nioeRr+3eQAQD+IZYHFVwEXY+JHGlNP8AmBeNQTY5hjUBxxF4TqdRND46UuDYHMRSSyoNKj8yhTtq7ygRq+YsZAryUPxoVJ3lMCxDA73BOWhcEZQPbAdpGtr4MWzhCaF3L9WgCTtFaw2axwIX/wCtOj08GrljvUWw9v8A3HkxyHU19ooqzOalAZAAlqbMWrkKCeO8cUIFN2gKtqTp+BIe0Hua+1Rnpkjio3GB6YBG4MH1Gd6HEphPp+7TVysKDVuT8TQ4o1dtXMzW2sKRV8yxTWCEAE0fmAuF21UOBDVNezH8Q11Y18niPARjU+poANyNiZclXYjtRX3Dlu/cSiPaQPzJ4TwAYA2+r2wsaoenccwlwu6agdh2g4sdMwPBlXF4l9lNLKbEcEbgyzX2iVlIAG/apEAmkY2DGj2goE01wYB91RmVAQpxitqgWPcwUb3Dcqp08fMHEoRls7y3U217wJjNua5huoKcaYCsqb1UrG4fk7QsoGBUC9xLOPbUphZVp6HEmLg+JLQK9xe0JmIAKnaV7dJlKQQVvtJqB9znV27wiWago2gqDjc72D2hI3zUvhR6guPSdiYKopYEmz3EpgdVSymgHe/Ek1PyAgnIa+3tLIFBiPcI0bKG4PiCwuz5l1dBrsGEWAXYbmEFGkjYQQCDXIlQBYkV8y0LIdxcob9t4QFVfMCO1sDVSXYIEoWz0V2hKAt3CiHtUA8XxJkICjQNUHZrPftKxkj2/vLagKZh3/EtwSRexlOGxlSsLISa1cyAslMPBlUCNMrWrC/9oIJ0HUN+JdDSh0KSLEUzNq2AEJCQ1An8SX7jfI4gWG0IAVsncfEFvaN97lupKizzuDBAY/EA0zaV55FRStqJb/MoruKFnvDw7MfbtBVYshXJ5E0axW/2zPmAU6k+0mEHB2biTU8mOzAqFO0piSb4aTKVYLp5EVZJAhDNAJDE7wspIUbxSjXYuiJCxryI1peQ+2CjkLQlJYO/mGyj94QNSAVxLC1dGUFJuawGcgBFQkPvuLTHp3O8ZVC5DTCRZPMWqlsl1UIUR4hY6veSCmFDeD921xrixvMzB1JYcSiDHZ2PEILTSI9GGxBAPECnskeIkE6qmm10gGC2IEErCxePfGe0Q6jVtvHqNIAllQDsN4J/qI4XEE4HMQ2qye3aMCgjneXennmFAhf8SiX1jc3GK28ElrJHaNNBm1MdjvB3DKp7RoBdgxFRhRB7r3lTNpBYoQOblNjY+/sY5kveWlfaTz/iDGZU9wMbjx2+nzCCAPpPEMLTSHop0Wyt8RYIBq4TKb258xRQkyX2DsHg7SlUrv3MtEK03IlsW1bxh7C6Ee4byMvsA5MLUS3xLahUpkQKNAJG8mqlk1Eg7bCWqAsSN9pET1TpAEpr1ahwZYBsbQ0AZ68Sr5DiX1AfIi91ffaPumrjeTKEZR/q7wmEO4Q2N7itRbkR7gEKB2gMt8SIF0qqO0jpaD4lsLTftAVz9tSAsSivmQKR81JZUSsYLKb2lzV9qYnWCBL1b7niMw6GJQneJcUxEYgqBEPFspP6RQ3PwI5Rpx12JkwXjA1fBlZCAb7mGiXxvBdSCQ3MC0ICkkyWENjhhKRQQd4bAFalgAtpOnue8PGdOoHkxH/qgGOce4nxAFWI52jEIY++LLal4lY7LjY7GUM1AHYURJ6utdJNAyzQZmMWCGagNhAbhx+pkIugBzM2TGVYWP1mvE6hSO/cyuav7ZVY8rUqqu+28pcbMgY/ibCq3xzKKaaAPzUngkZURjs0JAVVrHeaxjVlsmXjCs1E8cSa34oFfSFUbEyElD5qH6YbIPEN8HuCg7VuTBhLNroDvtCpitH2gGWiek47w826ewXCZ+CQx10DuISBizaSAYJVlF1uItmKuKPMhT+d73g1Z258xJZtW/BjUBNDxIg9FAkH3VFgPZJhM1kgc1BLP2Mq4vWWU3tXEJLO20vFVFSLJ4g5KTIFUdt4wMVmW1H+Isk6uZSZGVtQ2B5lhhq35lVekkWGuAU08mxGEXQH6wMo0e4NYMnlcWi0nF0ZAGY7ihcrEzWaG0br1NxtL5pkIcmztsIKZS2zbeDHqQ+peIBVBZrYcSTwxiZFOujxUUBp3IjydSAjmLygEajx8QehepqqhAclWAHeTCQDvwZOHG9gRmgRdUeZbghgeDGalJ2oyBrY2P0kAggbnmUebjDi5I7xTAhQBzANm2XfcQWe1rk3LGNtJB3hDFpSyRB7AH33hqws+IsoX288wkGldJ3HEsgZjB9QbArKcKclQsY0kVx2kKEsxHMoEuqbAdoJbWoPFeYb4rqhxzIMYZh2hZQX+nmC7b8VD0e4i7g5hdADiCixUaB3llBqYeIsVwNjGitRbuR2hAlbIAg5SSKEYgCuu9DvIyBMjb3vKmEdMmom+I9Fq7G3zK/9O127mUGd8ZZRdcwueCqeyUEMMO/Jhqj1Z2EEgH3L2lPSiwZdJ/SAFIqzx2MIAAajyI8YV6jCWH3cyJhYQZFGnnxB0trteBGJg9LS4ba9xCJ0g6/3EWYmEuoO1c7wVVd/MYW00w3FRbvwRtJqhphdcQsKAtZ32lD3N8HmXqCMR4gwRoMK5PMFjo3q5dq1djKy6VAF3Iv4EQhAN8y3rQKP5ESjXvDYlgDUpEUaSSe8MkUKgOK3uUho1KntoUaluC2524kTa9+ZW4Y77RBADxUstp/MvX2glQVMIrGXLG4wiwRFB2UWBCV9RJitBVLk3LV4ijkK5COI0OLHmRMGw9olK1HcyZHFBViTvvCG6+aMmullKtoDKygADvK1i8ZBbmFkQncdooKTuIxH0j38QgT5jFcrjrzFvkW/aNpZf27SBgW15lBSgIJuLUtq8w9ZIMehe3fiLdwNllhhoN8mAKBjTTMZsaW57Rz2FuZ1PuDd4/I+rFtzKbpGrYwcZ5sbQQNzzGUKAPMghJ01cEWbDQ9AJG+wg5TqYaeINWEGi+8ErZHiFmbTQHYQcZs77SinY1pBoQ8bbitovIKN+ZSghhq2kMOLkbCUraT8mFtte0pwp4iNReq1J7xStewlhWqjCRNJgoaNljttLFleKEu7YntKZ7U+I9srULuG7yaFXTBI1AG4baTW8q0tqLbSyL4MLINvbUoEFfBEi4BcJQmjuYWXHZB/UysjVxz5ghyfmNqUQoH8y8pBWlgZAzgFdoSLW3MiCGT0wPMEuchvuIZUMItE92zVCxeIUTcYgKpqfnsIJ9u3JkLaxZ5EaoVXXlBHaMPts+TB1V9shyVzLrNhgQA3coaVyXcAtpWxBr1GB3BjRoJQ6gdwBFJVe0UTCJU7DmLNjiNBICclRr1x4grmBAFCxAfJbkgbRq4Y+NiQIvIxRbPIjPV2Fn9IOUB6MItDqwFv0i0yAOfiNxlUxle0zvi3vsd4xYcMhHHeNbMSRvMa0m4NxitaXci6c7gjcylzFRQMQx9tyX7breGbWkPSWYJrIbA3ii5014kRypBG8YumDTqHgRhOojTxEkhhxRjUFqBcQ/KqAuu8t0AAKfgxZY/b88wXznH7auzLJWp5NQ6W1eITnUR8wbDMNIr4MsfdtvBUZLG3aQpag94KE2d+JTHUfFSMiIpdjFqNSkH9oytSXcDWAfmFo8Q0EEmEfbt3ii2o+Kho+oX3qTanoKkhi3YmGfco2sRIO0YGOmJ+yBdQFFHbxLoZBXAHeB7hd/vDxPpBFSqFUohT+8LRQbbkwfULMNqPxCZyB8HtKKRauv3kDbXKRr27SKOY9p7GjOLF7GU4KqK7xoXWv6RTdl4owo2HsHmKTU13zGEncQSNJviMRWPdtpGXYiEFNXxL21Ud4wxaH2fI2lLr1G5CQr1yDLOUVsIBuW7cRRLDaoQyXQ8wHb3UDxAgBHJ3hiiNP+YJbWBW0hal25EIUVcONtoatViUMxA3EAEsxraRRs2y0O/Mt2tT5MX6gsqe/EZjIagTUvoRVvGNiAO0tMgxsRXPaEDo1adxFrubreNGok6duItUUEWPzUiOw27QchbgQuiKjceRB9yjbaDiJGzGGykA3+YETLsUcb8gyiCzEc/Epn8jcQWyauLuCryqGrRttvAC2tEfrLL6TVby2Y8HYyeUwATQ1jeUWXe+YZGmxe0Fk1JfcyqWFJIK8GaBjDVq5hYkAUQnQ3YI2l0LOE71VCKI9PYEmP1MNjFMCW32hV5aqKB8bmMddTfEi463HEmsBUtq3jNW9GUym7lVW5gWPvuMcACvMWD7bg6ieYFqQGqRwUO2wgE+4GMyteMQulkAkbQwKHzFauDL9au0AtB5lpQOkyYycgJ8SVcyyaX9pUCKFmozEhLSMQmSqmlUARe20GtVjtGFhcJKYwMnBIqGDXaGyUbkK2NpdAWQLBgq9kxjJsKlYsZBJI2jVpZyVJjN78RjoPEpVF+JMRagqbIsR4Fjbe4FNpIEHGzIwveFiDGQ1mU33GbMoTNjtNm7iZmRjt3kXMCu4NQVFMbhqBjuzzIACxMemQ6dQ35MFxuD4jQ1DjiWiq778GXVCVDIDB06mHxLI9NiBvJexMmiOtmAQyiMxgv7oOR62iKiWRvKyNTAd4ataE+IBAvURvKiqJIEt1ZlAAl0SbEKzxwYQCY73bb4hMoU7bw0WJZychAhV6XcauBAcHaMRjIQO+8rRaAkHa5aoyMCO8Mitx3l3sPMJiMlITf6QApK2sMkkEVICExgDmQwOltNSBSOBxHMbQVKul3MhjK7Nq4jFVihMI6W/MhY+npHEJisaCxcXkFsfiMTa5KDXKFkEEG7hMxC7cy6AU7yXRAkQCPW55M0IusFjwIggauI/p3Cqyc2IX2QyU5IlqN6J2MhN5NPMKgo53hVbAG+3EsMbrtJpDEA8RhVVS5YiiAyV3gAalIP6S+1iEg23hML0Kux3vvHIUQV3qKyIeRIq392xHEoM4/bfmCq0d+IwtVXKZLI8GSBbrbWOJYUatt5qXGEx7ixK0Y1UG6PiXGsKVCfiUxIFCNylSBo/WJZqNcRmM4tCa43gOb7cRtWgNRWMlmYdpfwpmoj3AUJQIXvIGJBSBp3u6qZNEuxN8GRm92kCUxsVKxP7oTTE913BbEdVCWh95k9X3V4igGBxnfe5ENbniGGBNkXEsDfgEyBradisFXCnfgygKIIk9pO8KZfPiB325gkkN7dxKA5rmRDUADau8HI68QGDaQFgjH/AKpqh+F1AJMoZAO25i9NrseIxVtR5jDTkf20RtIQG7QNY79pRbgjvHpVhvfuN5bEXZ4ghQaNyZG1jxUqzFF7NCUCdQlItNvxIGp67R7FPfYy1fUg2hOFOx/eCFBWhtCJkY0CBM7MxaxuY9sbN+BJjbSbYbSYFDI+uiKmhSddHiVqRuFkJC7y1R5UB+0fmK0lT8wkYi7kyGtxIXyz5MT8iEFZQGbYzTja18/mExBGlhQjVxmDvpJraEjbTRmIbAMa7XMgFbCS4nozXffeQ5TxFFTv5kpmHzFQwe6zxDVyx9xuJQMOY1Cp5Eglgdr35jEZADtvKKqAK38yKRq2lPQtmI1DeQqGsyla24qERyRtEXUYKygEbxdADTffmWb1arkdQRYO8p7ETQP+YAyXfyO8tduZCVAPtgATSizLx5Aw0tCdQyjaTHVkFYwGvvHG0JwAB4ihkoV4g+oSZcT2c1abiqBhmzjuKLV8wogRxLK8xSNR37x2pdJ8yLAEADeUy2ss5AZCe/aTT2UuL3X2hhENkyDbmS/EupYmMhAfBgE7mFp1H8QBjJY7yM4bgzUZD/5hY7ykxBaJMjsC1DiFDdvtDQ03MWRSlhAVjQ8wjS3u4gk0d4IajI7XAms3tHBvYL5iFWjcPVzL6Fkg7SilDV4lIYxnFaYWBDbk3IrDg7wNa3XaGqgIWG5gR70bHeDjyZMZDfd+ZfLDyY0hUx7iS0W6482PWuzeIiyvaWGs2u1S9Yce4byr4ovux0OYKNou+0A5KhKQ4JjEHQZbreLFBSO5jE2NGDkWmDVtJhi1GkeINAA2LlM4Y0IYHt3ieASBVQmouxxCDXYhY8dtKiD8Qcild/MMnSaIky5LAFQYrFfBgOmnjmMRuZKuj3gIolrHHeGcIHujigK7QDfF7SqWWo1W0B32BA3jCvtlHHVVvUBYcnHvzDUak3hjHqfcSgLfRIqiaAlEhhXcQwAf0ghlW77zKaoLsDxDQeYJYGqlsdHfmXV0JAs13hqhCbiCgLWY5dxVyoQq7m4Jxkt7THZNmAErHu0elpJRiCveWisguP08kbmQg6bkQOJceq22JlHGtmj3ghiGIPEZewl1dA+E7FTKJbTXeNyNooXF8mJTwihzYIh0RUgJAuCrEtzNKJudj+kokcmVkHfvBY2oMlQwjUfxDxgcmWiqcdjmBpIsXzKyLMzOl8DwINCgW4hsNOPm4hdWwPEmr+TiAFJU3BChiBzAdyooSI5IJHMIe7BRoA2iVpdzzBLMV90iMHX8QvhFbQ+8u7J1bQcq2QR2jK1jUeZFJc21jiEoHPcSDHdgyaNuaqGbFj7vzKRD7jzDQUSZXqUD/tCBAIr5hORssGwRYl8jUOYwXqCtplZEFCu5gKhLgmMf3HaAKgAUIO+qTcExiAMt9xAlE71RlBbO5jByFi2/pqQfM1ir06VJitZ2h3Y2guNwBM4CX3E+ITAf2biCCBKY1xGBhpN/MEA6rgK+rYwyTYriQEwtbEmOhdi9pS3pZebkqU0AXVf+JamtpWZintUbnvFqWLX2hWoMNMXlTVXiWFBBhadrA7RpCkWhtDyONIFcyNuvtG4kABUeYWF7G6ljIBuYdLxUootbSGqZ6YEd5Ge6uFpVVFjaCKu7kELWRK5NyUS23EooRUIOtrg7gG5QJ1fAjSQdo0QD20e8DQVNjiGSFllgRY4jVLVi1i5A3Y8wlROSaisoPKcSph5OncQRmB2N7wAxod5aizZ7Qo2vUPBk4gu/G3EE5NuJFzDDuJaMh55i/V1EUKhBQ3O0IYNvxDV13oRTE2AsENpaVX//2Q==">
            <a:extLst>
              <a:ext uri="{FF2B5EF4-FFF2-40B4-BE49-F238E27FC236}">
                <a16:creationId xmlns:a16="http://schemas.microsoft.com/office/drawing/2014/main" id="{8BFAF72A-9021-47B1-AAB3-6EB4A193B97A}"/>
              </a:ext>
            </a:extLst>
          </p:cNvPr>
          <p:cNvSpPr>
            <a:spLocks noChangeAspect="1" noChangeArrowheads="1"/>
          </p:cNvSpPr>
          <p:nvPr userDrawn="1"/>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4" descr="data:image/jpeg;base64,/9j/4AAQSkZJRgABAQAAAQABAAD/2wBDABALDA4MChAODQ4SERATGCgaGBYWGDEjJR0oOjM9PDkzODdASFxOQERXRTc4UG1RV19iZ2hnPk1xeXBkeFxlZ2P/2wBDARESEhgVGC8aGi9jQjhCY2NjY2NjY2NjY2NjY2NjY2NjY2NjY2NjY2NjY2NjY2NjY2NjY2NjY2NjY2NjY2NjY2P/wAARCAUAA78DASIAAhEBAxEB/8QAGwAAAgMBAQEAAAAAAAAAAAAAAgMAAQQFBgf/xAA+EAACAgEDAwMDAgUDAgUEAgMBAgARAxIhMQRBURMiYQUycYGRBhQjQqFSscEVYiQzQ9HhNFNy8PGSJWOC/8QAGgEBAQEBAQEBAAAAAAAAAAAAAAECAwQFBv/EACcRAQEBAQACAgIDAQEBAQADAAABEQIhMQMSQVEEE2EyInEUM0KB/9oADAMBAAIRAxEAPwDlWoH2xbYDk34jGG8rUON6mbFZ+owriUENZ7iILWNptyIuQUBczPi0HiYsz0FqN95Hv8CEmkNZhZmUihEgUN5YNcyhQEWbuFPJ+YIBJixZPEcvtFmAemhvKFEbytZMpQeZPaiVSO80BtKfMzhrkDFjURDmyGuZeHqHx5A6miN4pRqcLH5MCqBTbx7Ha6TrupzOr5XAUb1fM638/l1A4U1V24nlel12FN1PQ4PqmHpOn0Bbb5Eaa9F0Ob1U1Zdm8TYrCuRPL9N9VxYVLu1km68Q2+ujIaXYeZqXEelYqwKahZmYp/LfYzEf7TndN9QwYU9TI3uPmZ+t+qZMwLYRqUeItg6HUIvUEaHAf57TH1KdZhZEfMrI21rtOE31t8TexCH+Zt+n9e3X2cyk6f8AExbKOo7fy+MDHmUebNzJm+p5MTBQ5ceRF5vp69QxyHqPTA4AOxmPIvTqulspBG3i4to3dRkzdRjBxgn8HeM6L6nkZhg1UeKM4jdQ2Gxiyll8NO3/AA5jwZdWfIA2S+TMy3fCNnWN/LoMmRbHkjcThZ+uTJnX3E0Z3fqvUf1AiKpA+anA+q9Ujp6SYAH81/zL2tdBepOfSuFyK5M6/TdQMOEKWBnkfpf1AdHlZcmOye83db9X1ofTAUn4jnr8pr0JUZiMjOBW4nJ+p/XMOMtgYByNjOC31HqihUZiBOa2Q+oWY2T3Mv2/RsdJ/qmUsQhKxGXNkbkkk+TEA2LHMtSw+6Z3azpRVtW8MACHRaCVIPxO2xuIqb2YLvvQ4lu/YSgtiPbXoJJqUHrvKYbRJNmZt/EZtaNfiEmdlMQoIEok3zNQbi3qLfeJNiVhapb8yX9unP6Fj5j1mfHvHrtMtvSfwsnvc/M9RPGfQ/qWPo30vsCeZ67B1GPOgbGwM1xZ6cep5Nlypc6MpJJJAkkkqABDA3M3V9QuJNRcCvM2Tm/VsCvgLFNXxMdeIsH0nWLmYVZm+cX6Jk1bBdIG1VU7Uc+SgyFgPaLmfOgfGdYN/E1xWY6Rt3lsI4OA4cHVEadz5udPXjC6lND8zn/UunyeoHV6HxN2LovU6cUxBI7mYn6U/pesTK2gGzG5ndNxuJxyB9Oz6tV2fcKnWx9QmfFqAPHcSy/hDkbUoPEKczJ1bdO3uHt+Jtw9Vjy4wwYCalhh0DMSMTES1yI5pTZhEWKMqPJ9X1IORxlyULnFzMrsytTKDtXNT0H8QdLgXE+Wtx3nizlcNtsJw/xavqsWMt7IlUqNyC1u94jcyuayATvFFwj7CGVI3Bgij23lBnJY3FQtKsvzEsx4qMxGRTkGlN9orJv8wmctYgihIA1kiuIDIw3l5CQ20rW1SonpkrzFshBjVfUILah2lQqwBRiSxBjH54ij+JuLFhiTzGWNNxQBkNkSrgtVmGsQpoxoyiuJMRqwIl3zCzYkIse0xGLJTR7ta+ZkZuDUP+XdlsDaJLe7aa8eRhj4uUZGxgGmFGMQaODchxnI9naEU0DfeNFP7oMKxUEyIEqYOkw1bfeMJFbShIHaWcd95dgGC5PaFCRRhEWOIlyblhiBzNYLoy+BRg2SZfMKqjLAPeEBDB7ESILGw4mgr7ZnAHaGXfTtM+EBkUjcTOTvHnISKMz5ObmosQbSisgIMsm5RXEi0ZZUV8wOIUR2MhF7wTcisZQ1V2lEQluostTSI9ExvxKB7RJ+ndev9lwD03XLziMuxtq1BZdKy8bzCU6tPuwv+0E9RmQ7ow/SPA05um2sbGZWUq28YOraverftAydTjYbDeZsUtviHjWzvKUht5Y+67mPIJrB2gMTLc33kUVvKKQm6MaR4g6lho6j8yKoLUBnCmMdpmcW0sQ1cu9jmGmUlhZ2iFNGGm+QWdoo6adQAAFEL1Sx3/xLy4enGFRjcnJtvfMmTpnw4Q4YMe4qYzGcUy1uzH8SJkcmkFxCsWO8IBwxKnaZZ1rbqXJVXuwePM73TZQcWNcy6VPHE8uHVfcTbD/EY3X5sqhSdvian7bleo65PpfT4dfpYyx7kXc5KfVBjDJ0mMKvxEnJg9D+ozMa8zn58iILQUI/+Frr/S+j6v6mz6eoKJe9y3+hZh13pDKuRRuS205f0/6tn6HV6ZtTvVzfh+rdS+U5dDMW7DmQ2U7rPpw6ZkOXLj0g0QOY3C3qOqdCdIH3EGpxfqnV9R1Gb+srL8GB031PL0e2LvzfeMmpsleq6oY1wlGIXJ/qJnGT6n/LlsLKrEdxuDOb1f1LL1J1M5B+DMoZibJuWl6dHNl9V9S7TOdZbe4pXM0I+24mWdB6gBqUaaC+ktY2lghRZioYv+0hyGAMw8RbMWawIgb6zE7KZGdjubl4smkUVjy6nGe0v2xqXGRWFx6m5mJ0OSeJp1hk9sXTQZMSsbDV8RPp6TNHp7XctUVuZvnJNajPdRbTW+FasTOwAnSXfSqU0dppX3LMwEdiuFhqAXG1cBaHMO7nN1WABNvS/UOo6P8A8tjp8TGlExvapKj0f076+M2QI/PzO9jyDItgifOdDI2pCQROv9J+vv0zjF1JtT/dNTrPbFj2UkVg6jHnQMjA3GzowB9XIO3iCmYE6SKMaRYi29pEl8KZKddSkGWDcAoSd2NeJajFiwHD1RbWK8ToDeYGwZBn2J0zVh1L7WEzzcWmxPUqXXSAT+I6Sas1Hnevx5dgxOkfM7PQZFfp1oi/EnUgIL0hpxf+oJ/OnCg0HuOJz/5rXt3MvS4czh3UFh3hY8CY/sFSumdWxgBrP5jpuSIz9ThTJiYMB+04S9H1ePqGbBkUYua7z0WZdWMicTNky4ydFUPPaY6nlY29Fq1BWayO4nQJoTz/AEvWPi6oa6IPNGdoZ8WVQNVXLzUZeox/zDFXS0O24nA+r/Qemx4S+HSjDehPSFkwNeqxOV9ZfF1OBhjPuHFTNV4rKhQHg1zvM7IxFgR+U0zKYn1tO3aZ/wBc77IZG8yWAOd4xyG4Mztsd5Z5BLzvGBrNLFWDUaNqqVBI+hraTKyubHPxKZL5gqg1VMqGj+ZYxM0cE0wkJjQivSG4uLLlvxNTZALBEys3uNCpqIEsuncR/SoHUirHiIteDNnSFV7xRiz4PTc1sIkKbozqdToIJqc4g6vialUP8uW4h/ybab2nS6JFKe43F9Z/TvTxJowYxTaTNAW+8xMx1XDTL5MVDnw29j/E0oKSZUfwYw5iF3k8iNu3iLc/MosTvUPCiZGprlQq4BBJqb36XEtMrH8Sjix6fmZ+wyDA5FiWuLJ3E0A6drh+rSx9qMbYyrQHFTchLEki4l8Opye0Tr9jHplhLm1uktfaQDE5MbYhuJr7KQcZgkVGBri3M3FTVcYhFRIMIGLA4MA1GWzhTMzsblaieZPqmNDuGG3MQwNytVGXZMqqAhcSwRKsQBLXLC3IR7peqoBNWmu8Te8eqB95eQIFojeTcTSvUNQTvJLAuaV7kfVm/uw/4hD6vi/uxV+keekU9orJ0Qo7R5aUPqvRNswA/Mv+Z+nZDftnmfqSen1BXiIwbGzxJ9kevK9BkH9s4H1DFh/mf6IGn4mb1AODUD1d+bkt1oTLQ2gVtCOSxKBBFXMgOYJaoW6mq2kcAwBJviTcQgu20irciLLUsHVcjq0oChvAvSTDxBS/uO0HVQlIhyN7TB6dL00ZQVNVKOXJkpC+wiVBRaLGQOAbmGNppBSgITuVWhEHNX4kGQOYxFk3xNGDrsWDCU0W3k95ncMvbYxBIUyruHjOWPFCG5Vl9x/SZgygXcmsGMxEYUfbxN3RZsuHfVzMRfTuRKHUG/iPJrd1/V+sNIFmYWYrVx2Mqx1cmI6h6bcxAJBO9xuNqHmZ1yr3EJHpviWo1qQ0YgP9x2mdXs7bQ9/MwHlVHEpiCu8pGFcwCdRMYBdb+2RHK7SnBA5iseS23l0bATUEtZq4Ou5dhd+TJ+VHQrcXLWr2ivUYnwIxZr2s8mXJdD5lBalmjNZGsB6hO0FoVC9oTDabnhqQoQ0+6DUPHQMtV0cfSHLjscyj0OUcGO6XqwigVNI61e4jJTbGAYGx/cIRHfiPz58bjxErkFVOfeRvm2+wOxAmPIdZsTXkyDitpjyEA2JJUrb9O+p9R0LjQxKdwTPZfTfq+DrUFMA3cGeAU2N4WLK+LIGxsVI7gyy4w+ng3xFdRXp1VntU8t9N/iHIjBc524ueow58fU4gytsZv7faHoPTFlGlht5uP1C6vfxMa4shzMdW3aO9N1cE+79JJauHyrHeXAyqWXabrIlbVcW75NwifvKTEwStVH4hYwcYPqNfzM+VZc4Z1Ku1H5nmPqmHN0vUrkDagxC7ievzYVzgAnjxOd9Z6fD/AC/9SY6lWG/Rwy9OPUZSa7TpXc8f0/WZFYYsD/jUb2noenyvixA5XB/WXnr8FjcxAFk0JjdsWl6APzOd9Y69hj/pZQB37Suks9N6iuCSL4uW3aRxcnqZvqbjGxVVOwAuaX6nLgNOxA8gVMnrB+uc/bvvU6z9KuTpybUmtwRdznz6HIz/AFJ8lgP+o4Mw/wAx1BtV1GUuF1604Exhr3A7VH5cGXpmp8bLfg2I8I5GUnWdV3L9PUtgQ+pDNkJJB+Yzosq4sg1naM/TOMTLpMs4yy2Bc6PW/wAu7BsdA9wOJnOkLtQMejGA4ip+2TcTZrBG9RGUgSooZbFStSht5WPSW4h5Maneoqr1rXMH1COJQxqRBO3EiCf388zOUbV8Q9RlI9neaiBOM+I3GCghKSx8xoxM3xGhbkMOZQWlo0YzNj0LtzM2s94nlWvGwQQM5DiJRrMdViEYmw2dt4D4HU8bToYfa/uG0PqSGrTL9hhXBkUWRtKfWBVXOgj2mkiKYC5j7XSkdOaFMscoQNY2i2IEoOLj2ybkyaiK5gOxHPEEt7rg5CWG0YLBBhuV0Cpm9yyeptUtituLKAtSjl+JlR7h6he8n1xDQWf7ZCWPtcWJQyBdxIHDtuZLFIz9PoGpTMpVz/aZ02xaxs0DGvpMVYWJrnvIuucAfEIjbadDJgx5Ps2Mz5OmbGL5mp3KaxmzKEM2DvKudFVcu4NeIQPYwK7xqFe8Ar3kAJMBoUXvxC0KJEU94TqVHmYZCBp4iMhJaNsyBQeZfSlKhYx3paRdyAVxJYY1dGTaPpxxxeRVVSTtCIyHkzN1QIxnvOrTyH1em6x2U2JhV6mv6jpGVqPeYV3M50Gx1S6pZSCzGMLmVDXt5hYgQ3MUdjD1CuYDGO9DeUGAXcbyY94BHuMKiN7qMYxCjaKAF3I28Joy9iAJVELG9Ol7uaioDSx4ELE7YW4sx1XusplpdxvM6zovUL7mKdjLCuFsCL+4/MiGqEZCWbeXiPp7ruZnc6YC5iDLg2ZcrstHiJKkjxLGVnFAQqJG8BKmud4YI5AqC4riCjE7Si2y21RiKh5MpcFm4TYNG5MngMDBO+0W5GQ1BU+oSJbqqCxJIgTiUSxjFxS5r2jFNnYzVlU1MiowBh5MoYiuIkiGDQmUML6V2i9THeCzjuZaODtAKz33hjFe/EEUDKyZiBQkFudJ2MsMSZnsk8xi2DzLg1ruI9FGn5mRGWNDkCwJnzqmht6MvVvFjIG5jABzNa1Ksj9JRuWCG42hqs67G9K032l0BCbaCqlpVEH08GNGQkTORUsMYU0ubjEepm3MYhoVM3mVdOynUtiYnBBu6mtMqkENMucgttxM5S+YWxPaMxggRYIHMI5KjMc2parxNnR/Uc/SMArkr4nKGQHvGh7HzHtZXuPpH1XH1K0zDV3udTJmVELWP3nzNOoy4X1Y2Kn4m/pvr2bG39Ylh+8Tqw8V7nB1ePLsSAfBmjmeFyfUM+dhkwGj4GxM9D9G69+oQLkLBhyDLz3+KuOwzBRZ4mTq8Z6rERjdlPYia6vk2Jlz9dh6bIMbGie01159pAdGmbDg95LMPO1xPUZ8PWYnxOCDwd5vTNjypsbBnJTA46rI2NQynvMXx4ajzYv6b1xVr09jUP6h9VzZ9OLBZJ/0idD6z02Z1NYqHiZ/oXRlcpbNRaYz8Iy4un6jKgV8bk/907HR9JmVBh9y1NP1DLj6fEXTHbKOw3jvovVfzuMZNx8TUk3AeP6XhwoX0gsdySN5kz9Vg6cEbDadvqHCYiTPA/Wcyt1jkHjaXr/z4iCfqUXrv5hNq2ozqYwn1cqhfSF3sbGeROZmY7zX0nXZOmcMh/SZ9JK6P1j6FnwZQ3Tk5VbkAbiYG+jZx7qc+RU7nTfW2IByAk+BJ1X17CAdSb+K3k1rI81n6f0+CwI5B7TIWadLrfqKdS9otHuRMJIF3LGaQdXMhfajvGAqTsZbaO4lZBjZR2jSwP4ijtxIgL7DmT2Hakiiy6pTKy/dAocy4HlEKxaYQpN8QSW0y0LGEMRQrcx+s+ZnKk8Qlxt3Mz5X8JnybbxaKjiG4vY7xVBPtmkMXEFs8xbZfcQO0pnOmLRBkPNGVTVyamAIjnChbBiFXQfdv+IWQ2NjM1kS5KaVkfeI7yybEmImWjvwYm6MjPR3lM1zcimB7EHWd4sErLL2JcDVfUOIltmkDESz7zXeWKHjiWGvmNTHRphCyogG0mw0OoFYCtRjBjBHiCMQ1bmSYgkyeDD9QkxeimOkwSSrV3kyB/qUY1sq6d95jLe7eFzzJ9QnqCDekTNNvo6jFZMYUkGdebPSwkNHDS4+YmrahHnCyIG5EtsUBFGpegjcStViWrQi9ZEMZCRvANSu+0mA9XiUBvLFASwQZEUaBkKAi5TrvtB1adjGK+qGZuqQnG34nnh9b6hOd4T/AF7I6Fa3M67GnC+o/wD1OQd7mUEqJuy41y5GduSbgHp18zGUZ0eWWNxn8uoNAyfy/wAyYEsP3k0kcx3oG7uEcLERilo9bSNkA7Sehk7CWencrZ5kwUnuNQsmM4xq5gLjyA8Q8hyFaIkCw9w1cfpM9MDwYQuXDWzFlVTdXCLh2vtMIY3HgNpviYsYrX6oAqJ2L3UUTXeWuXTxM4yY+MEHUN5nGC2+I31mZt5MgKLYl2xR4sK49ybkykDiJTOeCNoWzGwdowA9suwqI0spu5rcgCpmyZAGoTcIbhzOpE06/UXeZcLp3EaXHaZsRNKodoGUgjzCLLXzFkVud5YEaTdgRiZNO0gzU24kdRk3G0rRyPcp+eYONdPeG639pmUKIPeQPpM0jRo98RkxAm14ll0QMTxLIuUEKiQPR3jA1VAWRTvUBn8SKdxcmBwau0amXVtxFayBsIJezcg1riB31bxyAjvMeNiI9XPMlGjYbyg9HaAX1CV+Jm3TT2YEfMWGIkFyTpzZY6QLvcENCI+JYVe5nSNKDEQgbg95RNGLcEIKtcom9yJZ3lHi5nTQHniWyhl5qWGBEnPBl3fCVMWOjuY58Z02sFVoSHIRsY9Iz+o6tRFwmIfvRjCFYXW8Q4IupkPw9Rkwfa23ieg+n/VcIwBjsw533E8mXYcjaHhy9rqQle1+mfxFrzMuQMVvZq2mrq36PrcyPsXHG88z9H6zHgyhMn2T1X8l0HUoHWlertJPNmNQTf8Ah8YPq2o/SN6Tq1P2UfieT+vZM/TuMK5y2M7/ADMXQfV83TDRuw7S/Y17H6pmXJjI1gfntOJg6hulzF9QI4YCczrPqmfIbIYD5iui6sJ1AbqBqT9wJLTXti2HqsAOqmrbebPp2FOnw0P3M88OqxA42xJQvehtU9P0uRM/Tqy8ETXPmlZfrHVjp+lJAv8AE8J9UynL7mUD8T6NnxYcmIrmRWX5E8p9Z+l9P1Ptweyu44k6l0/DyBIB2jcbqvMZ1HQPgbSfcR4mZsZ/EOfpsxZzjsjcRWbM2Zt+JlLOveUrm5JF1v6LpRnyadYUdyZ0c/0fFiwFlbU1XvwZyOnzDGdQ+7zH/wDUMzErqJX5MqxmboOoW8gxsU8jeZnfSZ0R9RfEumq/WYcp9Vy1bmEoCQaIMZj9puKrSZeveEM6jISKilVobMKlaoDFAobxyBAsy6pXqEcRg0m+0IE6amdMhMZbEijIBcEGCVPbeNKMQLMmgjcGIhDITtB9M4944kA7yOwZal0L1apABW5iiCu4NxTu1y4h7AVsYokqeYsOwMvVfMv1DCusbRfptwYStUMuCseYAXGO5g+nvISblg1KC2qqgMK3lg3DJ24gAMhO0jNZggAmGVFb8yYGLkAWLLFmi2O0oP8AMfVTjaiwbkrXve8AWV5hY20neRC3J1UYeNq2MrKdXEX+RU17itByVMrsWaaMaahxF5MRVr7RMlF48GqmBubSA2ECYkdkNiPOfUtVvM9TahGXEEO0VxDyK53owQhM3KqAwoQwtKKt2EaaG5acw0x3+fmURpPzJoamPXI/TkysWbT+I4ZBfMz5iNJQt+JTY/8AQI7bRUtFpfEv2a1lOoGoJ1Exjr7jvIEJ4M6T00TTlqAjHR0A3jMKnVuZeW9e0zvnE1ntxvI2RhGnVXEWRfKzaiXNQ3l+vfaLrbiUKB4gOOSxsIPrAGiIeFQZMnSi7E53vLiaDWp7S9SeIp8RXvGYsDMLvaavXgNxojC9IgOvgAx2PGQOZGQThevLFZciaUsxKKzHYTV1CswA7QkxaFB4i9IzKjDILEZ1DAAeZoQ2fMV1GNSCb3jRksEQFyG6AhBTZkOpN62m4o9yNxElLbeMTLqaqmsLjZeN5NwY10r2hAgxzYATtxFNi0naXZQvSdXMjXq34llGEoY3bk1KGrjTKtcGGOlVNy20HEGU8ydRlI2Ezt3AGTSD7TJiBJ5lIC3a5pXGAu20XwM+ZWH4g437Rrqd7qI0OCalmB532uV/L3vqiNbAxwyErHmCEBPmFjYE7iCKPMIACQaAQVmdmAbbeR8wC1Eo9tJINSuR2qN1fMQGsSg5J2jBpV/mNTNvxMyCxuYxRRmKjavu3lkbxKNttGI4ETpqXEZSNoOgmNBB8RTGu83PHlrVEEQGsyyxMoRetXV0alhDUlmtpav5l++KWV0mSzDYgmMVU0+Zr7ShIcyHeEUF7SvtkoENpMjZNuIvJqJ2EE2RvJqIzAgxBUg2IYBBj8ajvCB6dh/dN+HrcuAVjdtPi5kJQdhB1gcQ16dPNnx9RiJcAt5J3mboejPUZ6WhW4uZvU28RnTdS+HJqRqk9I7w+lZgtHKn+4MQEXACmT2v5QCpmb6tlIA1V8TF1OVs7gkkk7bRqtvU9ayYW0MD8dv0nQ+hfWc4048vA4ozzuTC4Wvd+DH9D1K9OQWUH57wa9h9Q+rY8aqWcEXuLmPr/rPTt0v9Oix8cTi/UfqGDqcGmrYcGqImPBnAWnEm1bWpcmsHI7Gz2iHK5j7lN+YvN1A+0HaLTKbj0zaY3R7Ek6gPES/ThJ2+mxK2DUWIPlTOZ1eQF2A3lMZQFXtBJo2IxF9pJAMzlqY+JUF93MvSFEDWIQZSKMIo0ZnyE6to16U7QNibliqU3CfccyiPEWSbhDkIA3kLARNkGESTAcGDcbRosEb7TNjFQ9dSYNLPaxJdl43lDIDtDCjmT0hLOch3i8jldppfSO0z5NLSzyUCNq5kaoo2DtKJ33nTATbG4WlWWwaMvGNvdxKI32k0DvAJIlksDxGpi9QWZfQBHsSyB5kGIqxFyntTUngDwYa6jxIqhuY1AV2BuLQiirSbmOyrq3i1Gk3EugQlwWx0Y4tFGyZYIrECVZJhUBKJAgEJapq+JaEES+D4mdQ1bxiQW8LEVI928L2IbWYQtkAHuEBAlx7sjjeLrHUuqIsuni4jUL2EIsAOIBOrgRPAdhc3xYjDoB8GLwAiMOOzM2+QJUUT3mchixsbTSQBsZdqBxNSjJQkG3Md6YZ9oORdJozWrHVQELCH2nzINpO205ahSqGJuWF07CEtY9+8l21x11fwuqVaMjY7JMZYqXe1STq7qazsnsMSATxNjD20YoLR4nWd5GtLXGx5lZMfgbzTdCCCD2k+9TSsJK87R/3RdDVxvCuuJnq75S1Hxit4WIaUgh65hB6k3wapif1kul+ZWq2lOZjdQKi33NwnFiVj2BvmRTZNygR7RtFZVIW7Ee4EVuTvvLKF4k8xXUithNYIHaKy+47yy+dGfBjr3RjNXEYFIXxM7qdW01u1TsZYLbReRzdQxYWjvAIYG6uEWG0rvIBr3lE6huIV6V2jQYWhzEZ03sbzQrAr8y3X28SS5RkxMVmhWLcRRUK1cGNxrRuXrFR08mU3tWE/uMWR5NyIQ3uPEJRUeqjTKOLbVNfZSlVuYZIqmMWWoyjRmgwICPMmJFLQcbUajGYJuJKCyUvEAMb8QRmLdoV3IHaWqxDRtt4kORtccjDgznUMVjDQ3E9/iMRqPEyGajxAOrmozXtLSnl1qFW1cSiTW80NhblRcA4j/cKljRBzaRBXOGMYcWo12kHS1uCJ18YoDlCncyx1APeE/S34iv5cAx4waFySmyxWhgNoJUmQNLjzFEMx2gnG17XIPUB2jxqIAQd5qxBSvIEyHVe8sMwiwOyhSauCFoRQJJuGG8yKjA3CJ0rBc/MWWvaGVl7O03dAcfqBsm9duJzwneT1COJTXZ+pZsTqBjokfM5LvRMiNq5NSiRe8i6Xrswzk22lFVBlaVMqLDHkwvUFbcxZYDaUGo/EYNePq8mgqDtAOSzvAtStjYwL35jCnltK2JnYlzCZtIqLXeICYAL8ysZBIBkIMEbGA58Qqwf3lDDY53izkIhjJtArSV/EL0VdbveCclyBqgKyYynBuRL7xhYEyCrlE0GoBB/WPLAjiJIOqAKk3VR65KWjFhoRIkQDubimvxLyPKRwZqIVyZZSXkG9wQ+9TSmDihG4sfup9hAGPcNc0vobGNOxmbUI6nDo3U2IOMlVllidjKJoVH4F6t4tib3lqTe8aUDLtE8DOHraGGNfEoY/duJbDTxKqxk2gM0EmhCRC4lzBF01vK52Ej4nB4MNFA5jwBGMkSzjIHmNvsJRVgtybULQG74hZHsV3gFjBFk7xmqKyI1O3eKO4h4iTtJZ4Gn01KxQTSd+IwGzXEYQO85bYyWqKRtIECtxC9q7iCXBPMm2g1QQ19vzF6ttoanb3SbYBddZuWApSjLJEQ777TSjC6TzF5QXMC2O9wkY95pddNTtBBJMBzpG0mM2NzvOf4ZMY3tBGoGXupgaxr3MgYrby7s3cWp3JhWDFE9SzJdGzAOzSZSdpfYMsYOo3txJrteJWql4mv8ABZfeEGuLZ1KfMBW3gG5riCGNyjZbmLPtbmQPDjiUHBMVZYwqA5O8iGkhtl2latO0WCBxIQeRuZYCJ33MtYCqbtt4atZkVGcD8wQur3GWV93mGT7eJUKcmAASdozYi4I1B9hcqo2OxL06RUJ8ldt4uydzIBIGqWVAWzAY+/zLykkCuJZASERo3O0TiAMelUSZKEMl5LPEYrBZQcsxHb5gkgGpQwUdyIq1Ly2YnYCpSIdVniICK2aFwsi1jrvGAeInqCQRUDKUa+NoQwkC+0YW1UKhb6am9UkfEs3Lb27VIoNbyg8SrXEjqexg69MDWzNtxICUE8wrIhhSy7bGWFAXfmZqIjGoauSYoRiEDmZoeCWkBOPeCjG5HcE0ZkdHpM6uPcRLzlXal4+ZiQgCMB+Y+7f2MfFQ5EmPH7vcdoAY+YwhiNpPt58r9mlceMmrl/y2K+ATMark1Sy+RW5nX7RdPz9EFGpdpk6jDox61IPkQ8+fIy1cWGZlptxG8lrJruNQGrhjADkuhU0ui+nQUX8RsRhZ7gbGa0wqRuIvL0+3t2knc1NZjtxB1Ct+Y0YWXmU2EtwJdiksxI2kQR6dN5EHLgK7rH2iAZxVCDRq6gaGuGCVE0Aok7SyjAXcbhOPVTS86AboxrxASG23kDXKJ2izYMoaQB3i7Fxy/ZuJnbYwC1kSamu4A3MfjVSdxADISRKxsRNbYFKXMrKBYEaDOQQNQMSbEsGzKGsLG0WSRC1VBJuBAxl6jLWo0ldPzAWtg3G40173UVYho1QhpSuYpnpqhl7imQk3Cr+ZZBMrYQtW3ElSs+RTzFpYaaHtjsJRUAby6hWRrgIhJuMKXBspxNRWgfbRgElTImTbeC73M4giCRcEWDLGS12lcyg62glisrXe0jhgLPECeqTK1b7wLqGGBlULCztvCQlOIYWhAYHxAcMwIi3YExY2kJEmeUEH0mEcxqouiRtZgjeXFQtcguMCiud5YK38wF2dW4mjEm13AyupUUNxAXIa2MnuDUrjvzAbJ7oCWZTcznZ5Q0kEbQPTI3kUUfMcrBqBEIBH8xgaxDzYFxoGHBmYCjJim0D3qA2KzdyFtoGor+JZBWQNjPkSK+1yHKGGkwNNcS4roZ7A24l42GnbmB1D1tLxA6L4nO+mTHYgcxeNbJJNwHY7iFj9q87x+AYNtR4hrpN/ESzBRIr2DGahiEPkJviW598rGFA2hZCALkUt8m9QXYhYotqaHueTKILKxgGkfMgOj7oui7XwIQRtTcB7beXlLEUsiq2nmFVibepGf3VBU6WIMjDvAYhFxgNnwIjG1j5jMbe6zLiDOwO0UmS2qHlyEiu0VhT3EyfhWi/mTUWO/EWRpPMsPuKlQwrQ2gD28ymY6pR1ESAcj+BK+5buoDkjmEN1lVagKtwgPUWDQIjE2WoogAUQwQyygQPmA9DcSIvZbgaQTY5kQljxtGkgDiPSlKObhFtIlVqbxLYAEbwLxsx+7YSsi/MJqCxZtj4EoFccLj8xmkKLuKdxcbtAOjFr7QmOlah42s7iDnG81v4GcmzUbjFDxBTGCYZFGrloYq1uDKa9W/Eg2HMljzczottuISrcUCS0MPR5mQbtpG0pFLm4JOowtRAoGMDwaEhyRYvTvF7zODSHjBkftMyGoxH3kvOjUuQgby2yIwiC17CVUxZ+lNAU/MIUJn9TSaAuF69cyWUMZqg+sYnJmB45gamIuJyNePKp5ltkH6TB6nzC12OZfqmt1owlFkA4mRMmkSerZ3kymtSuD2lPTdoj1QOJXqkxlDGRa4lDErCoGsy/U095dor+UGqE3TLXMgz7cwDlJO0v26XRjp0PMs9NjgDJLD33j7dG0Rwqo2md+m1NxNO/eUcyj8xOuoazL0dmGOkIPMcM1mE2YVzL9+jQDGwWpmfpmJJmo5pBkFbxO7DWBumfuJS9K1zo61IgnKvib/tprG3SHTdwB0zTdrB2hUALk/sprnHGFPzAdW7TpFEY3BZF4qanyGuYs0I6haqPbpQdxKGBe83/AGRdhftrwYP3EARx6cExmLpxM/eGsuTCyAHkS1Brg1OgUFUYvKm3tEk+TS1lVQPmDkUE7wnRwbFy0wu/I2m9RnoDYSnw2t94/JhKnaD7xtp3l+wyBDdSyh7x5BvcVBKtfE19lJKFd5akkVNYXWuki4DdKw4FR9oM9bi5qQJkSmMz6XvTW8fiwZGXwYq4XkxID7TcQVIO02r05ANmjEPQJBFESyoDUQvxLDzX0zoUKst/pIOkxnJsKEauE9Ki5ctNxNfU/TkT3JxKbAuPIpWa8j1jG8xel/DL0/Tqim+Zi6rAcbllG3idJGFxz4VzLdROiZXngxMveb36VRnuv0hnpceqmGxmvvDHLJJjceM1c1t0ek6kogdpowpjyJQFGT77PCZrLg2NVI6jVxHr07LkNcS3xm95ip9U6bHjybNtCHSXkIviCg0wwHFlSY2EwGcHToPIlY+mUY7cxmNbJ17n5i+ocopQ8do1f9IZAGNGD2poJUsNjK9LMRxYm/BinQHcSl2O8pNQJBlshO4lMPyt76mha9P/ANplO5EcHAHH7TkwWG958RwcKm0yFm9QkiOxvsb3lpRMbX5kTZYtPcxviM52HEgarioORr2g2NoGQ2R2kRSLpY9zDLaTvzKBA3MC9Z2lU8EVZ5ligkRdHeW7nSADGAspJAAMbi4ozODxW8elCoqF5617CUKKbw85AXjeIwm2qVVrSnaPsACA2MA3yZTtVCpPYPL70viDi2HzGAg494tK38SaKun3NyF/dQEDcuSJAbfiawPAhkUJSAS8j6eBMoSdySRIg5MhYu3FQ3pVqFKPu+IWoqNMGvbcFQzNvKGFwK8yFr5llK3MWWtoD0GgXKZhzKv2xDsb2k9hyE6viHkK/rAw1VmDkbU20oPWIQIqKWpCaMuAmccRFn1NxDZgeBLx1yRvHoOLKEFcxDsxO8aPdzAb7pJ7AKTVygbhsw4kWlFyiibEgJlEE8bQ8a7bwLQnvBLXCPjtLCAiQEgBW5Alm4SVVSi5BkB3QqCeIOveUX7SC0O8YIkG+IV0IDhsbuHrmYOTGAUIwFrphJkNVcAkLvFtk1czP1DCVP5kZ6Woi6OxllpcA6Te0shhCEYSKlCg5Mre4dKTL44jRQ25hhhFPFgnVGaY1XUBvcZFBIhgACY9BLKRxDxgjmQkkwwABLRZUGVYXvAcitjEHJvzLOdMamzGqie9xXqGGGsR9cB6jLuADvCbiQT1QJZyWIgiTSZr6wP9Qyi8EDaCym5JIGoxhZM9LzEAOeBI2Mn7pcBp1F94z1LmT0iDttHYweDF5g1Jl1CoLmuIGywGeYwMGQiGuapnVrMMC5bA45LPMauUBamJrHEoMRJn6Gx2HNSLmH4mUZdUpm8RlG0FWNwtKHtMS5GEbjyXM2UMbEhPEgxIe0hcRZygd5doP0lVrjQy8TK+QnvBTLR3jya0tgxvvtcbjVUEyHL4MgzVyZdq60ZEDWBMzdJqazzHjIpWwd4AzG4nXUPsBMBxNsI1V924kGTzDDgxe+j7DZARxM+VGHHE0eqAKMDJlFSTqms6bHeacbkDYRQKsbjA4Al+1JQ5FJbVVQHBat45XDGEwxgbVcfdd1nxtQppMYVX2jQivK9JQbuX7H2HpvcGonKCzVxGhgBQMoBSbO8n2PsmLGAKYXLY6DuNoYZAIvIwba5nahbG2sSsuEZBRhLjBGzbiGACKY0ZrbDWU9HSal5Eah046Ijb0nkES2IriPtarE/RnISwNGV/JtprvNqmoRZeZfvZ4WVyV3FmOxVV1XzE99Ihh9IqdKwrLV7SlX2+ZTNZlgnSagWg32hEm+KlI2kSmcmEXdbmCbY3IttzC3IqFCaIrvGImkG4IAU7wXyEttL7BaNV3FspuozHZMtypau8oBR6YuX6pvmLyWO8FdzLga5LS8KUS0i+0eZTvQoTP+BhyWdpV6jZG0rFjLbmE+ympBT5BVCTGNQ+IhRqfeaVISMwWwVV2q4CkDfvKdwT5lkCoBh9Up3A+ZSAmBmFGJ7F4zb8QsxsgQcalRciKWckmMEo6YKtvDzPQ0gwEFbyjQVDYxZmc0sMsStCKKs0Alt5dBT5k+1ZQ352gMDCU5HbmKJ3oRiChZkFg6V3EUX1GW7EmpFAA3lgip3MvV7thtLCk94Y0hT5jQGTIRsJSAsCSYGli+3EfQAj0M7ElqhUwEP2g7DeVkYmURCb4jNh3i1NLBYljtJ7DL7wk3i09u5hep4igyT2i7N7yy507QO28kBagG2jE9x3iVx73GsQF25koPYHaDks8RaEk7y3eMB4/mO7TKj2Y8MBLRT8RJsTTsRvAKqZkZ73hXUvSA0sgGUWDYhqNosGpfqASAiJAdpRfaAGuMBEHzKFSwLkZagXrriWGsxVGGu0WBhaVWrmASZNyJBTr4i/T3j1HmAxFyyqr0wRAsLtDBvaLZDqmp59qMMIV3E1RjVapLGVyzQgEkmGNxvMggZYFxZOmUMlS4rYgCiLei3EUuVjJ6huTKYJgKirqNAuDkXbaWEhLP5MEZN4RxFu8tcAXczXgwasOZbZB2iX42gJzvH1TGgvYlbkShC1UJMA6a3ksCEDq7QGXeQGrgwtZWJUEGNrUIsgtslwD+ZCmneAwJiQEWOmAGbxDVKG8atBeJfECNZ/EuyYToCeJAKjwLBNbSizAyaqMJnHiBFyGEHIN3FDc3LbbiZwaDksS9QZaMViQ8mGQJn0CT279oTEONuYsPQoyl0g3LgsF1NmEWLd5TbjYwFbS0YH4zRomNKarAaxM7kGiNpePKVO8zgujif3biCWptuDGMRkFRfpsvzLATNtvtLI9l9xFlzwZC7BdtxGC1Yk32htkHeLR6GwgsCx5lwEzUeY1cqlaMX6Q2s3Ay42P/l+N5MUbOVbY2I5coKzIupV90ob7jiXBmDbw+buAAKjFT23OtQtVJPxGEaV2glxwJDksR5osN5lM44gXZlhRyYwGhFSa64gbkGpMYN2YBFidzBDWYbe7YCTHhs32lB8JE8NY5jMr17RF0V3MsEFk7xqqFFkVEqwLXGM97SUCW3hI4O0ILa0BZi1BV4XGksAsz5MhJoQspYGhBxKPU90ePYLGtbmG7S861Vf4i3cBZPaA21wmazBwJ6hNmXlxlG+JfyuHowCxLtqfzKLe2oGNTquTEaQaXeUCOYJJ7yibG0CUGYwHajUtjpESCSd5ZBpR6Emo/pE6jW0MXVmMBEknnaA7VsJNUocxgJNhvByOb2hAGC4k/IieTLbJvQi9UlXNYpqN5jA17RABqX+JMQ7VogF7MXkahvJj33jA9QBvLUBzvtFF9qEmupAxwO0Xpo3BOQkyBi20eQ37hUplqWtKN5RfUYEUGWFswlMhauJBZHtgjfa5Rc1BU1vEDRSiJyeYwGzvIy6oCEvVHqxg6QJLqa3RoQ7yZDFh6lg6pnBDTDaDemFYURbm94AuSeIJHzCuAxuaijB23hbRIBhg1JYhgcCMDit5n2hBqmcDCdRlcQNRPEhsxgIEmFZEBTD1ACQTXYimHukZr4gizNSBgkg6qEHVGKYKk2iy20oGMQ6WDUWHqX6gMmBmxg6IOuX6hkyhqAAbyHSYq7laiOJfLX2rQOILGorWZNRgnRnqbcSgb5iyd5LMJomEAIQZe8sbwCqCZZO0pSe4hBK1ScmQi5KqQXVSyYFmTUBAYJNoAeFdyACTcNeIDCGt1LQxV8yNpES2RgaqWDfMmCNR4lhQRLXTC28S6FhN9ozQAu8HUFll7EgpnYcQTl8ymJPEXR7zWAw5Jhk0N4se2EWsb8QDUhhsag7hviCHA4hncXJgO/bAY13kWz3inB1bxgamX3RxcmqMygCacRUijtLglWLMW70Nt4x2A4iTv3kwUMso5CeIOi5AtGXIC9RiIaZisDWpFRZMYH5MmuTGCo2mcNDR7Mn1GcXcc7FUAgY11wm22InX8qoJ7fmJYNdRrPSwVJY+YgvdVG0HUb3hvsIGPdt5YQavtUMMIDD3WJWoTOB+pQsJT7TUQAzcAzRjBG1SekxmZjqJq4SgPuYXUDSbmcMxNCa9qY4AO0qzLA8ym2gaML0KhOmn3VvFYD7t5pyMCuwmL7FAB8fzM64yMnu2h43KtULKfeLgaaHp77zn5QNRo7TdrGjac/qH1NQEc+xeBiHoTT1FFORcyYgdU0ZNl5uavsJBJ2qNT2jeBqocQDkJj2hzmxAB8QVVmjAujeQDp/1RbDxGO97CDYHMoBbHMMsalMR2lAE8yiA2IQ2ksKIJazUexbMZBvKC77wjQG0go8yiwHaV90rTvNKvXe0INQgaTGqo7mShbe8w1Gld4QCrAO58CNRd1IADBJAhLvCrC7whQbaQ/bAEiGsQRBAB4lWDISFEgItpEHXZ2ijZMYiSqYSAu/MWHFw3AKxYUXJEEXuEHJ4gFQOJW4gN1j9YJ3MWDW5kVyWlxTu0itKoyrAMIZqHeLY3xCFQW+IwBcq6haCYJQgwqFjBskwzxKCm+JfAq4W9Q0UXvG5Ma6QVmdCQakLEw9FCzAJEAbMIEnmCeZYlF1RlOZCCeJANt4QsmWDKZd5KmlWZAIJMMHaQXXmWAIINxmP7pKA3Blk7Q3G8raRFAwtQqCRBuozReqjcs5LiibkBlxTQSZNUFWkNSYgtUK4m5dtGBmqMxm+YgXL1EcSWDQ7gcRWokwSxMgjARl6QYDGpA0YCIoyB6lapBR5kwWzXDxttAOmUDCn2O8Bj44liiJZAkRSnaNBBEXsBKuM0XloDaLUseJD7mhilG0voGFNbwGoSHIx7QDqkkE03zKfYbSiWg7makUIbeP1+2K0StXaX2gxkoyGyb7RaVe8aXFVGKgBG4hBzUAtp/Eq94xDSNQ+YttSjmMH2/MQSxMQMXIDKfIBKCQhiBG8eIEnJvYk12YehAakGIA7S7F8KAsw1FHaWormGCszqKxoaJUVE5UYEkzTiJGPeIzM3FbSz2pAGqXenaozpwLs1Cz4wft5mt84EEmr5l47JqoQIVaMLp1Lvcv4Uz0jydhKVULC5tbHrx1MvorjJ3mNTF5jSj0xYivVfuCI3HmQNVXGnGGYHtIrLkJcDbaUq1xzNOVASEXvCydKMOMNdma1GNxXMHYyOGJJHEEBvEodiS2vtG6hZEQgbVUbSg+TJYLxKTkjM6UQbiUyMMlDaanTUBZkxSwdqMzZVHqR5ejQ3gpjLPZj0EkbjTzNOPGQltzD9BQLreUzELUn20Zcm7x+LCrDepnay00qQmO+8tQy8eMUAJlyPZPiA2TW0FmiQWAeYBNmaNBGK7mXlpqLhiLLf4hLj2uLY6Y91MVdSxUoG4egEcygLsw6GmLel4MoMT3jNF3plqjNA2LbxwbbaWiyukQDZ7ymfzKD7ySBigck7yMQRK2rmDpkwVpJMMGpA4UQNYJl9nseq5GBkUitpNXmREWMBWt4piO0G4xTiVHEsNtE6qhBrkxBF5S2TKJAk9SpcUdQiPbdxJcyi7GMpi+TGIAIpbMPfvFDCSeJX5kDaRAZ4wRjLVqgB4z2sIwEHvaXkBqK00bmrF71A5mb4GcAjcwi20b1CkL4icaFhL7MQGzNFWnMy1pepqCkqKNSUX6f9OZitGbdJ9PaYcjHUQRUnKpYEEvIKqVQE2iajJqkuCTAIgmQY2lBrjUcgRuKEYWI4qUEINQzlPaFjJbmEL0gSC9W0Y6wVoGQW5IG8CiY9gCu8WGAMAKbxIBHg6hsIplN+JEDol6AISLvKy7S6qChL0qd4uTeEXQBhWIAENRFAlqkDXI4ghaMKImVZEupRuUFdyUYG4jAbEiBEneWRBqRR6ZYWpBxKuRDF+IfpkxSE3sI4FjxJYuIARzKaoYVu4lMAJEL0kG4YIHaDql35gRn8LFNmuW2TsIphZuakUWveUT4lCoWpRNCi1jeDpkdr4lAxguEAKi2uWl3LgbVrUgQ1KLVCR5nyBDFZfqi+JDUGlJgHrBMKxUSVo3co32jEMoXzLLUIlTvDLUIwCWJMsk+ZReLJNzUitLONgTvKYqy8weoGlh7akxY/UMmflcWq6eN4W+qPGPSN5fpi74mdMKGPGeRZmnHhRFFUDFDGFJYyEqSDqk8q0OTjTzMZx5MlngTTrsgGGx9viWXPaMC4NJ8mb0X+mBAXHDW9VSW6QaYgu5EmRPUBsy22HMvG0ztXHPf+nY03MxdjZ0mp0eoGpthLOIHBQG86Sz8pjnYyXbabvSHpb8xfT4fSNmaGOobSW/oc0n08m4m3GSy/wDEr+WDtZENlCUOJrwuA0izDxqxbzKIHaOx2o1XM0J6wuibCZFyMyTfmdcmxiDttW0k/wBWsYvVI+TtGuAO0FcIdp0mM4WtHeQJqYbwmxMG0jeaMXTlRZ5j0gmQekFgYumrkx3aWW0j4mFLcJjUixc57tbmacxLnaI9M3xN8+BBtITD0nvtJomgkqTJpIjaqW0aEMsNCRD0yaajQtlJNyaajFFy9MaFE+JATDKS624gKIuTTD0bwql0DuBAJJMfViBpqQUu8FhRjQIDLbQA3jE4l6NpCpEUTYmUy+IaChxK7yABtJY7QiLMgSpQVMFvSalA6ppTINFGUAngTJjPcjCaAisfEcmFW2j7EZBhDCxBYFDvNp6dsZtZPQOQb7SfbTGKtU0dNqxt3qDlwNjkTMy7EQRpzq2RbEXhAU0eY7ExZd5FxgPbTG4MuZLyA1tNONFKR5GIiu8r+WNWh2k+2gRSrMHU7t7ROh6JXcxOUohNiXn2OeVIg1GZX1NtxAPE6IsUJTsDB3Mv8ygAN41TJQPENFuLRMaBm3jjj0cGCMZVo0nbeYX8Fr3B3g+nZO8M1ID3lQJRtNRBBujNmNxct8Qf3CTQnGNK3BZrMNxWxi9JJoQgkBYwHB1TTjxlEsxRZSTfMilhbl6D2FwlHu3jxpAi0xjog7wgwkyvbUJQxGrms0EYOoSXXMgoyIgFmFaiCeIIEqmUCItjp4k1VIPmBASYejvJqAEBshMAt4/Fj1drPzEJ7puxIRjsCzIshuDCim23m/CMFAeiCT5mDFiy5HF2ROvi6V9IPxK6SEv0uHKhbGNB8Tn5emKsQZ28eHRdmrgZejTIbGSvMi3jXnMuIqdooq5nb6roHVCVGv5E5eRSpogiRzvOM4xyylCGW+JDTCGSStSquOIoRYVr4llCiplBfMPJqHIgBxW82IZOIDHxIoZpcUWo95eqpa4yZWRCBcnhFa7hIYi94QJPEuKeaI5g2OIr3DtJcmJh21bSwYnXCSybiwMK3Ft4MeG8wSqk3JKNOTTl2EHEvox/oDGIDoXO3E5b+Fohk1NGab3iFx6IxH+dpBbrcUFAbiP1Lp3ijkUSw9qLBTZhY3DmJdtXaHhGkcTWDSzhBtzEDK2omUxJ5lNYEzAZdiYeOyYlD5jg1S2KdQUb8yg98RD5LkVjJg0EAjeJYaTAbKb2gNlvaWRZGkOqp8zO59RhLGIkWTGBVAu95QDY9ABO8P1gV0xeXJYqKx7tLiNClYR0ntFihDxkd5MX2W+IOZAmjiOYqeDBK7XLqVS4wWsx9CviIRXP4jh9tGZoqlfaLyoFWoTMFgkaxzHmjNSjaEhAYAjaLZWXJvHKQQJdwFnwowFbGLPT0LuNsVAfKS1LLoz+kxagLgslHfabAX8ROUWd5ZWWYneXcYuHU3NQnwlOBcuwJmjHjVlMpMBMfj04vukWMTAqxEiqW4Ec6jJmpdprTo9C6gbMujnn2bMIJ3E0dQmrtuIlEJ2qDAqa5kYXGHA3IFwSCOYPQaoSquETKqVDMaA8mpb4ST7TcrGhfg1Go3ptTG5FBoZE9wiipI2FzoEq4oQPS0Hf/EmmMYwvV1B42M05slbCIVS7SmG4sPqCPHS7Rak4RH4s1jeS1qQk43UHaVjdlM2tTLElAu4kT8ix5tR90OyzbRQo9qjEahxGYppweoN5nydGF9wjVzEtV1AfKQ2km5PJiIjFNu0JH3p5YNLsaitDM13JUwxgmqNXMAKExsaajDQi5PqNw0slmczqmUsQBc1ux0UJkyYr37xPBf8AGTTZhrhLRqYXuaExlTdVN6kjC+Fk5imqdLqKZKHMxL05Y7yylnkCYyRcrUVM24lCrREy5kp7Ebpg8TajvG5UtdpWHHtcbV7SLjIA0amMtxDbCRvH4FIEakhL4tAlYmJ2jsyloGIUaIhbGfqNml4FN2RNL4QTZlhdPAktTCshJ2gJ0x1aiZpGIE3xLc6VoQEZAlae8zMCpq7mkUTZkZVG8BCYr3IltY2hHOBsIpm1GXyFufdvIshomGiBpUATBuo9sBqxEttsYgokSXtBoGEFmhYlhQZYUVJxMg8aHVtOn0eHIzUBzzcw9NyPJnVxucGGh97SV0451rBxdOQLtprwdQMmwmHB0LZ6YtuZ0+n6AYt7sxObfL0ySFZzpa4gsHG5E638ujfcLl/ymGvsEt+O1djiOWx7q0TkxJ1eNmVQMo5HmdvL9PxMNhX4nF63psvRZPUU6sfcCZ+thZK5efEEOkrREyPYM7uf0Oox+46dtjOVkxgWOa7xK8vfOMwJEo5G8R1qBFllljmSzk8wKBMeVVpRxitpuU0C4wYxVCwBajaRclneKGaoDk1DFaviHkQFNpkYlqzYjVCAyvR1fEL0yBuJu1TQFIihhDtLorxxCG24mULfpG5G8tcTKL5mnE97QmIHPBk+19DHrF0Y9EscReTDZtY7DkKrREUaWazRl2F4i7JJ8wDquc8U0sGO4lGhxFAGT3S4uG0pXmLKqPzFajq5hLtZO8siLIUxqMFEQXlBzFmjUWDGXk0lamTUw3ljIe8fUPxoLjHShYmYZKhZc4KUOY8qhO8pn22ig20JSNUuC1BJlnHTAxwQVfeCy3ANTYqU2LvcGwnMMZA0gB0FQFGmOcrUz5A3YSymiN8ywwMAMStGHiSzNAgDe0arVI20GiZgM9UART5CeJGEpVBG8CEit5NVcQ/TBHzAKEHeVYo0TvDVFijt2hY23gE+I1Lwqo+4CMLWIl2o7SHsWYnhRtM9Mx3j8beY60H9surjJoK8TTjUHHuILm242hBgJNTIZjxj8Qeowh1oHeRXJ2Bgu5HJuSajPj6dkbmbMeQqKMSmWzKdiTQlplNZUckxBRQ5A2l6q5kYX3lmhoCou5BmV6d6hkWKJgqoDSqf/Ih8VjmJOEY9mE0jMyL8QTkXKabaTTCVAH2x6YkItuZSqF4NwwbjWsQYlU7S8+MHHzAc1B1M23aEwj+XJ3Y3DxYlBmgfbUCgvG0mmJkwgi4ApNpZyHiLa2MBtkjaEgJPNxCOU2MMObsGUHkBX+2LLNWwkyZjCxOrDeEZ/eGsSBiT7uZpNAxWRdfECg54uHiykGjEhGXmS6kxGpk9SzARCrVcHD1BUby9QY3xKtafEMIrCZTl25kx9QRtM4RsZUraAbqIOTvcvGxbaTFVoDNvLOErwYRQg3BYkSrigBFZMOo7R6KGhhN9v2k1CkQqlESJj3uaQQBuIrIw0mo0LykEbGCjaYs8wb3mka1IbkwTV7TP6hA5hI5q5IWms0NSNMzM9wksy4DfJUD3PvKyIfzGIwVYZKquYp99rjXyAnaKfGx34lCWxEbgylBj8eJv7jHp060dxcaMaYzdmPxoGMYEAaowKEG0mkUBSkVOfmX3mdNGOk3vMrorZInhcZVxkixAo3U3NhKr7YOHDbbzWmMwRhHLhDLzvH5McVjcrkqFzPZnToytxNnQKeo6xmyHZdgIAFoStA1zK+ksV6j4JiOvD0+AaVFTShMRj0hBZqT+YRdtYnWeG2sGoYMyJk1ra7wT1oU6dO8bFbpg+p49WMio/H1QP3CozKi5sczfMHjPU9HqSmRNS9oPVMpJKJpHibfq/T+jbeDYmZDlzMqtRDDmcjubHLzBibG0WEJ5nQ6vAcTVX6zLpa+JuV5cK0EcQhZ4jPRYXvtLxJVwn1pQUkgGP/lfbYMXl1qfasdgL6bPHiSmEviIWTG1LRmrT6nEQ2Iq9VJ7TFKB2jmUBLqAi0aIqNI2q9pKsn7CFBHzM+VGF0u003Uu9Qoy6tmMeIkG63jXt1vgwzjreEo9sayTiB7mOKACxzK0gwde9GPatS6E5mbI9ttLybrcXjIJ3mJPyGrxZi8jWaGwjHG23EQ4Y9pYqAC94TEAcxQBkKk3OmIoneRXAMAmjIFJMuK0O4ZaEAK1bCA1rHY8jaaI2k9IE7CFjQHmMoNF5Dp4kEdN9uJMaUYv1P3hIxseJVPZmA2EX629RpyALVxOlWMyuD1AjeEHXtFZMbAbRaqwO8qNDOKg+r2lFLjUxDvAgVdO8IELxAyLew7TMzlWomJNK1M8iNZmb1NRjUbTzLiGPYlAkQ0yI20J0GmxMgQT2hKC3MUHra41co01GHmGEoBREWVStot2LSlYxii9w5G0JceveEH9u8gzBYTQFSkoBmMY+UHtADG7AhvTQgHPMHIBcEOzmWytW4kEDUNoj1bemhOwAoQExXuTzLPCNGhStiDoA/ul0EQ7zNrOrnaX2NTY1Zed4CKwNE2In1GuOGUFfmTzFW+K+DFujJvNCK5GqtoWQrp3qNGUZQ2xEYio/eol9JO0iEL3hDXb0zQNy8eWuZmfILkGTaXBrOQNLVgBvMiuS3xHlNS7cxjR+M6uJWQbVwYnDqxmX1GY6bkTSzqBgHKQd4KdRqguCxu4xnWlCuTky3xkDYzMgK95ox5LG8NA0+YWNCN4vK1NtK/mCvaE1sQr3i3YAnTEJm1GjtNHogrqveF0j1CTRgvdfEmRYr1DdGaxgevSIa5NtpQQMspU3hTEpzGHBXuEWF8Q9TDk7SLDAl8w1AQXdRRJI2MsMNO/MYHh9X90IBT92/4EzLd+Y0EKbY/pMtaeii/aI0Gu4/SKVi4oChC1qprkxJrUFk0ke4TK6i9jYh5c3YbsYK42U6jW/Nzf1LCyo/Ey5bBm0i6C7/iJz4GZTtM5ZWMZsY1x6rpERjPpEg8wmdqsCWoIi22hg0JnXJZqGzEd5PyyaXPeQbxYbaGKrmMNXoFx4AK1M4YXHKdpKpeT2wsJvkwyoaUii9tjIoWOlpdlhtL07+Ya0BJfCEvqC1Aw4dTW3M0kapMeI34iUgWXsN4zHgZuF2mnF0t0X2Ea7rjGhOTN882+3SMjdLrFd4tPp7qbqbcbUdRN1LbMSbr8Ca+p9dZ2xUmjcWOag9DgOLMqnffmatVjcAmPwDEpF7f8SZjfMwnP1OU5NC3UXl9wpFYv5E7S4cTrdA3KbDixqTQnSRrTfpWMr0gD7tEdT0rjLrTcRvS9QgpdVfEZl6tUIKsGW6NdpfCwvBiyFR6lH8CbkTSIvHlV1sRmraQYet6VMrEsmo1dTz/W4ThIfHsp7DtPU5VYlWTcgzz38R42TNjKDajsJjrn8tT05+bUVXVvcWcJWiZobfpVa7iTlsVOcefvx0ogAb7SgincSN7lkw5FQFW/zL7Y0JXfbiWQNO0FiLIEBSQd5PK+DAdC3wZQbWeN5NBcRuAKh3iIW3uHG8Gto7Kw12OIrI6sNto9qGxchatxF8HeHViXEoTls1GBhpitFmNVYxFgbRbKNViGTUHa4RV2oErSB23iUZwN4/G+oG5fR6Wri6luy1KGMEE95nyhwfiTFNYKRYlKL2ii5CgSlfQbM1gmVdJi0ygGG+UZDKGEMZuf6giBkN3CFjaCmKn3O01O2NMe3MzahQYhaizqPMJMqkx2pCI9KyUF3hDLe0Y2EMdohsLIZfAZv5h42AO8zFyJYJYXGK1Pk/aNTSw+Zj1MyS8GfSaO8mI0ZQymhLTIQN5RyaxdTPkepmefA0jMA28X1GLV713mI5CTzNGPqfbRmvrZ6UsMV5kOUmFlOoWIlFJNTcQ7G5DXNYynTUSmMULjAQsxQBPujAm3MTl3NrJiyMDvA0LdaTB0FW+IrJ1BDbCEMpdZMQ9vt2Mzsx1UZdsOIp2OreVWhCKjRlRZjBY8QH13tGDoqyk2JbZCNpjx6gN49Wr7pm8gSBqsiNpSBUhC8iCXA4hYIpqWpWhUG4lgNyIvOHK+JYBCjV8SxitribdTNGJjUNQfquq0BFq2s++NTKA1MInqXAIKyIv01BvtAejssJMystHmUy0LWVCvS7mCGCt8RxOoQGwyg9aVtDxuL5mR0KysRbXGErc5PaA62u8sOBsYLMSdpn0tz2ykaW2kBcN8RzKOYapfaX7M6Uz7S1ygCXmx6RczgG4nkPOUN8wMjDTDQLUXmNA7SwChJmlcj6auY8b7zWrAC46UYNj3CZ8ie7aaPUBWKGQBt5IKRHhlXQ2YTZVI25lDJrFGEV6hgvlMogk7SenYl8Na04mTRZjA+MiYNDDYRiIyi4NjWG32h4wHazxM+PUT5mkIdIC895Ma9rz5lxJsZgbqtIu7YzVm6U5ARqEQ/wBOYEEm/gTpI0Xj6nSb+5z3mheo1/e36RLdC4+0V5lei+OtKXLhrUX8RozWAG54mJHyXTKR8TQi2QWOn5Mh7XnxKwD1R7zPwam40VoPY+JlYgMdtpixm+CTjptQlOC0eXUioDJY2kjJA9pmvB0zZ1sGhM2kHmaem6n0RplZA3Ttjcgm4ekgR2QeomrvMpcjaZos5CplgtzKTIjbHmaQFKSULTKDzIuQaojMuk2p2hYxqEYa14lDNd0s6mPHgYA1RE5epcGO33+Jp6Nz1X/lpQ8zXMdueWjICODcyuWBJKk3OsnTDTTcxo6ZNNEXNt/VycWZhtpFeKjSUce9dDeRNebpNthMTew020zauLXELsGxCGFVN1v23iztwCD8cQGyuO1/mQb8Gf0xTbbxuV/UQgGpxmy23v2PmbOnyFsVg3U1CBw9FmXqjk9UkeJ106bE+MnSATzOQmbqcuWtDInm6moYczgek5R/JabVow6sbFLupqRydpnw4MuEj1X1k8maqAYQvsbkLjJNkV2nmPqvVv1PWKmHYAaaad/ruoXBgLE7+J5/FiZ8rZHrc2Jju/hZcm1TYtGHSwq/2mc4a3ncHTPn6IpsGbcXOR1GHL0z6Mq6T/vOXXPXLw35Z3bjOVIBiGTeNObSaPEFqYalkFY0ownx2fiCH2+ZBmN0Y/KyiHsgu1bgysjWNoA900tQZgdmkbSFtTcB8Qbk0YsqcZomxLiiLq35hB64gMgIscwQwWXEOOQ3GB6ESCGHzIeIxDWNyhvNP0jEvUdWqsLAmn610+LpupUYxVjcCM8K4qZa5jkZWG0QFBkHtIAixGo6tPtmPJkdWpp0FrQJh6we4bTPHvCJrXT8wTTSkX22ZYG86YpiY1hqoVop2IEFGdu0mDYcasuq9/Ew5tQPxNiAlfAi8rgCqklTWKyI9N1G+8rQG5lhSvE3fIfjyVsZC9kiIFlrjBtzM4oMiC7kUV2jQuqRl07HaNFKwqotkXVYjRiHNxbrpO0k9mHI4C1UV1CsRsJA3Bj/AFNSURHqo5ugjmS95sbGGMzugBqdJdUxGBSjJjYBuIa4AU23i9DI24kRoZia2hEe2CjigGjLBExUZHtZeM3JnbfjaDi3mp6U4aCaMo0p2i8i0ZRahGIcMguKyHU0UCTKJIMuK1Y3CCMTMhO4mINchMYOjqRuNpTISu0x49RmgOwWZxB4ywFGENOreCpbTZEtAGazJVaFK1I7KwoRXUMFG0SeoIEzFwbjT928LGaO3ES+fWtGTEdXepsNzoze5YnHjfIaYTWrACruWa02OZLVwGPoQN2MjAIau4A6h2sCJvIWJPEGRtREreZ+oYg+0QVysTpG0KnLbwEsxcUeYtQVebhguM0JjHuqXUjCbsSaqjMrKze2JegZPZf0YjDvGBgDtEFbXYyIa2MmMHZH1KRMZ9rVNdUJlyKS1xy0NGg5DZlJvCK7TaACqBfeB6huhDKRdUZVPwv5jHUHiDgxPlHsUmXRVirbEdjJZ+Qk2pjcTgyOogKwEboY1qbEJMgveBr2gtuJn2NJZDAOSjUSuNm34j1xptqNzU5q41dMb9xFAd4frWxBYgV2mZ8hZdI9o7Raoe7kn4nSc416an60ClTcjzLHWowtxpPiZPTvlr/3mfLhdT7WJE1hrr48uJxS5N/mG2k2dpw/ei6gTYm7oM5ykqeZmxrW1kTIOATEPhrdGI/4hG1exwdoV3+sKykZhVna95qOHWNXmUN9j/dGYm0tTfbM2Ix5cWg2IGogTvjpEyoNtVjbeZn6LFZAx6W8GT6s/WuCxIJlpvvOpmwYiNOTEyn/AFATLl6TQhfGdS/EljN5pZz6VoQBmU8wWx2vzE+i1xiGkhXuO9ckUIlMLEeYaYWU2TUZotieDNPSISbYbRYfGv3EXNODKGQkdpMka5nln6x7evGwnoPpeNcHSIK3Inmz7upS+7T1WJQqgfEseiNAfeFqoxGsCMVwZWzb1CYOswXuBNysD3g5VtTJUclQRVSawWoqJWf+mx8RZY2SfAM5/ksL6gqOBuIz6bl/qaPMX1K601jnvFdMxTMp4NzpHN3V6fW91NmHAMdVOcv1BFO5ppox/UV7kTfhtuybLvOf13W+imxoy8vXBwa4nnvqHV+rnAugDJasa06h87sc5JI4BjukLZHBcUomAsGfGyt+ROv04G3xMcTbteT+Z8tk+sb0BA1NsPEDP0+PqgBkxaq4NwkzKdquo4ZK/PgTtmvmS56cP6h9D0ocuAkVyh3/AGnGyA4qE9yrFuRtOR9T+hpnBydN7MnOnsZz64/T0/H8n4rzCZPdLc96kzYsmDKceVCjjsYSjUm85Z5eiUqyaIP6Sxk0NACkNV8RgXVV7yqrV6jWNoORTdXcJk0ta7RbXcRVg1tLKDmLveMDXtNJCy1HaGfctgy/SsXKxLbhfJhXp/4c6FF6f1yPcRdzlfXuoL/UnUf27T1XRIMH04dtp4XrcvqdXle+WM31PEgWVpLBiwbjyAVq4jIpTcTMRpxZOxjc2FGx2TvOejkGag5yCu0zecvhS9lWogN7to3KNLRQIm4HVa7ysWQI1SlVgL7QSlmzIjoIpdbU7Snxowo8xOHNkA0LvFZXdWNmYy6qs6BTSmBi1aqMoG9zKDUZ0zwjWmLuJTrFDMwEv1NpjKGY30NvHZB6iXMge2mlcgAqSxWMuyvR4jC4cASZk1PYErTU3MwMVLG0NlKpxKxvQ2hO7MtVMk9ko1mDlSztHJiBU+YlrBqWUVjLgy8xbY1tG4QC1tNORcbpQjU1z0e6jx2uJyYjjNiWmW9o9+g7Mq6OIGMKiXGWGSKfGxFCIsKLWYRAZZa4mHIgvsKmkJ1aTGoVcbzOw3uEDQmsVo9FfMQ60dpXqse8o3GBuHJo5jD1AuZLjMaazFiN+PqV01G4l1G5lXAAsaupF2O053/AXUDehEgXsRGk60vvFo9GyIi2iOIWJWQaRtzCL69xF5HhYmJyAbMg6jt2lEgoZnYUZcNxuwZMYvzAyZwCaienQMd4OdNJPiM8p7HjyjVfeaVzGxc5imjc1Y2LCLB1unzIzAGJ+oVysy4jTbGM6jJaVMqxoxsyO1HcQ0YAbyiQeZpgzEQwkegblY9IO0mXmZBF/bIGDLvAvaDdSSQR10mxBL1GcjeAVBm/AovYk9O95AlRvCwPQfw502J8R18+Jz/4i6UYesDY+DzNf0HHkZNQehHfU3XEwbJuPmdfFnl2zY8yGNbyq3udz+W6PqVsUp+IrL9FJUtie5n6Z6c8rlBNW4jQAlXzCbGenJVuYksC1yzkwZyfFSK9wLuQhuwm2jC9mUW3u4um8QghIuQGHkDU13BC38SiK+YBbNYMvCjYMmtTd8xfHEYh1GrqB0fuUEcQASGrtB6PqQCEfdf9ppz4yNxxM5jc8s7Xt8EGMY+IIN88w/zINXSZ8g6c6TemWnULnaj7WP8AcP8AmL6NQQ6k1cXmxnS3ZuL8wLzv1GHIykkjtCwOmRS9BTww7GV0ub+b6U4s22XHsDEoDiyENweYFdT0BRtWPdD/AIisfTW1HedHDk0qEbcdj8QnwKinIm4MTGLyxZfTwLXec/qHduNozM7nKS3FymUEAzN6Zt/TKqEne50ekx0leZWHDYs7R6jel3qY3XTjm+6yFdPXYw2w1TpdT1eRT7MwB8TB1I9TrsKDyJ0Oo+nIdtJJO9zcjoZ0HVP1BKt9wl9Wc2M/eVHxHfS+jGHJfG3ebeqwLlU2AYxuOR03VYkb35GJPkzqY+pRgAGmAfT1chXQUDOjj6XGqj2gRh5ZusxhlsTnZmPoHzYE7bINVdqnI63GAxQd95zW+gY8gIF8VRk0BHG+3aZ8N6tJuaQu+hvypllYsB1AUtcrE4WKzZaJVtiJmOcdt5uOduN/UdXSUDOSFyZ8pKyZMrZGCgbntO10PSrhxhn7bmbx5/m+b6zw5+VOoRcSkD2eOZ2OizXjUM1drl6Rkuksn/E0dN9PVDqbeZvN/Dh/+jnrnO40YigHs3PmMRiLrc+YxcaDaoYAHAm3k/8AgA7nk6TGKSOWJlHftKNj8SqDreiwdfi0ZV37MORPLdf0OboHKP7kP2uO89csDq+kTq+nbE/5B+ZjrnXf4+7HgtTBjcIOy7id3J9GxDNpdjtEn6Z065GVnJHY3MfS17frccxH9S72kC3dzanS9Ljdg7WPzDTN0eKxSmP67GpHLbAzfaCf0kx9Pn50Gp1l+oYsYOlLH4mPN9QO5UVL4MikwPVsQJp6TDjGZO5ucpuoyufuoTr/AMPo2brPduBNTN9M558PRvmZ+jOJRR0kC54fPgydO5XKhBueu/iPMek6ZWxbNdTzuP6vq2zKG/S5rrLV9udibWeY84rW5mwY21Ta66cdXON8XwzWZsQ02IGPJpepqTHqTczM+On2llGhlDrMhXQ+8bjYo41cQsgDG5PVUIfaQUzbwMg0jaCtkcy4jcmhODF9SqncERCq3mMyIFx3dzOZVI0yKCZNe0EZKM6C22MurlXcIbwCC0LjcR1cxV0YYFbgzFQ12VYk7kmE41ASBKEkUCmm5mtXQLud5z3+/aOxpY3M1YjSELH2Rb4Gv5h4WKcS2ZmaYWs+v02omN9VALuZ+oxNqvmZ21Tckqe3R9VHWjM5x0bEQhM0I3YyZi/haknaNRisACjYkLwh3qrVGZcpBY1BckmAdpqRQsLgEVHquqE+Iabl0ZgN5ZNxgHtgaZrQBELGxVrEhlqBA0jIzAVG+/TxM6ZNBmrH1Knac6gQ2hfdtL1JpjMqrkWZjjK7dpFWjgMfEHMpJsSwoHEPTa7yjPTAQDzNWgbxDAK0srWGYNml9QbjOlxDIDXMmbCyk3xJfaEJiBHELRpEPEQdoxsYbgyajNqKbwmya1+Yx8dLvM6WGqprxTRKvmHpviXRqUraTIypSFMMtcEqG3lVpkBEipdAiL1XCXeMEJ0wSL3EaVsRbGhUgsGxIQTFi7jUYWAZR6H6MmTH01jiV9V6XI/Tl24G82/Rs2M4ApjPrefGvROtiyJ1smPTOv8AzmPGhnxm1YiasH1HMo03MwBJhgAfmZjhNV1GRsjknmJAJNRxUsZo6bAoILTo0Hp+kLUSJsTpBW4h61XipYzr5hYA9GkpumULxHesp7y9QMmtYxHpuZmy4SOJ1TE5MWoQY5JBB3kVqmnLgN1R/MzNjKNvKwomm22JnR6bqGACOdVzmuLOxqMxsRR8RfJLjqMvdVaOXC2Rgii2bgReHMQq2LBFgzXgTIzl8dgcEznrrJoh0uTpb9VaMHIuoMtXW4jMiZMTlWbWhF348yqOoRpecc/ScXUDINhwY7KPVxtX3CafQDageKmZVbHl3hEwtaC+RNGF6sNwYl09MGpWNi67cwC6noVyWyVv2nPXEybMlVOsXZCq/vB6rHrxkjkTN8k5jk5c3p8Go3p+q1LVbzJnSmOqViIVgYkarUh/8dic9jO/6ljecHTbCvzOmj2ohrl0elZdyTvHZTSE1YHicYrkDB8bfkTT0+FmJcswJ5F7R5bh+PIGM0KduZgdfSy0ODNGJtoU1t5x+sP/AIwXxU66mc7r8ROUMOZmozDGBk1do4qGU1yNxFodasO4kR9LjxMs1h6zTywv8RITVjtRQmzrumJc19rC5lrQuiyfE6814/m5vXmL6Dp1bNrqwJ2XXVoQccmZekxjFim1CAQeWM2+b1dp2MaaCjeaUFcmzEY/aLP7xqlm4FDyZWDgYQMWorncwhCmXK/WVYA3gF1/JhR6j24gjMEPuNnsBAZmYcylQarMGsn1nBmy9OM+H70+4DxPLtny6/cxnuVJ4HE8t/EH07+UzDNiH9LJ/gyV6/i+Tf8AzXOY3vcFQIvGxJqORRxOVektyyLBQ613jXW+eIKBQYnpSKYNPV/wlisNkI7zzwVd57L+HcPpdCDXa5vnzRzf4pzA5seK/Jnm2wWbE6P8RZ/U+qOL+0ATnetQku6lBjLA8R72y8xStay8b2aMzUgkdl2PEKgxuH7SKgnGw4kEZRXEUwMNslbGKOXeWLImRLXaJBo1G+ptFEWbmorWgX0bveZMmsmr2jN9HMpDvvJPHkJoyER74+4i/wAzUuopBGpSneCgNwmTa5KLNOdoJLLzJjOk7w3OrmQRLaMLaV3i8Ro1cDOTqjPIF2BaxDxubAi0W4zGltzLUrbjKgbwXu7WQKKG8h22E5tT0zvn3owAA5uHnxi77xQDCdJPHhMQgK20NRZiyp7yAleJRoU1zKYgmArFuZR9p2mcMWw2iDvHj3CAU0zUWKxtRqMdrWIOxkLy4hgBqUPEFchAk17xgjqRxKUVGatQlGTRALh4kIYSsezCadSVJ1UunqFqBkHuAqUtsNjCQ+6mExiAy4tIDQA/tqM6gkVXEWtVxLGiMjNe0Ahq3E0mrg5TtxNaumdEj8iN6rMBjIPMHo8ugVUV1iFiW7SflGVMlGPx5je8zKlS7ozVkqOhyInItGwJWN7A3jrsVMek9EljUtaK78ynbSaqXj3jAQ2MpwDLaCdoFBalkVBbZbEEZLlDQTFlW1XGBhUjH2yATxtF73CxGm900KgaPSx1PobDT7mqT6zlVhpDXOcjtg3U1EZc+s2TZmt2Y6/eyYLH8y3FtsYGvSvzLBuakZwShVNncwvUP4EiYWc8bQjidRsNppcASW7mVrZe5I+ZRBHwYJPmUMDX3Il+o68MYnVUINA1Y+ra6ajGN1QmAwg1mTDa6KZceTvvEdTjAGwmU2vuXaaUcZMdHmF1zm2aoxNpWVCMhl6HC6q2lZel6PHi6ro8dAagANp0c/TnF0lY9m7Gcv8Ahdw6lSd1N1PQZyWxFR/mc67cuOhf1NOQdoOIB1xr3A3mzKERPBQFmPn/APTOb0/UKL1d/MzGunSxYQPu2i8vSoDq5MQOrsaV3HwZBmYmhwe01rOGHofWwFiyrfFzAmJ8GRkfYgzp4+oQMVy7rVEEcRfXYAoR1Njej5EzLq3nxrHnyhQp7naLw9QMmQq3BiPqDFce0y9GxFFpcZaet6ZSSQd5y/cMwUip3cpR1GsTPn6XGV1BqI71NSazfAUWxc04DqSIR8akLdzVhChTRk/r6jU6jLkz9X0+yYta3yI7F1vWAbYjfyJrYlMYKyYOoYt7h/iTw6Qpf57PkD5caoi+OTOhiHsuNU614lBdIqRRYxYMR1WO1J8CbMa7QOoTVjau8lS153pWIym+CYzIunJUWE05SvG9TRkBIVv3mb7Z/AwNWGjyJykHqddp7LvOk7Vj/ImX6fi/qs55Jm+Y8Py93mVsyjRjoeIzo1OQlv0EDqKO3xNf04aemUnmdHgaEwgbtuYzYQCzHZR+sJcLNubb9JSS30vUO28nuPxDGJgPsb9pKI5sfkQv9fX6CEvk3L9MQgb43/EIC4TAaID0BH1MGbKTlPgQNKGuYvrsC9Z0eTCe42PgwMbryzRy5VOyrtC83Hh8aaMpRxTA0YbJT7GavrmFen+qMw2XINUwtkBYUZys8vo83ZKcUtYkrRhhjcp7uZaBiBbMq+TU+g9IowfTh+J4f6Xj9X6hiHg3Pb/UHHT/AExjxSTrz+1eA6/J63XZnvljM5N7Q8qmyR3i1UyQqkyECo7ERGr9Nz19sNfp2de0zbEAGto7XtKXoswbcR6dC9G7uZuGsmVAwsHeJ01zNZ6XMpPtJim6fMdihllXSNQ4jFVXkPS5QPtMWcWZeEMqHNisUOIl10maMSZGx7qblN0uVv7TM758hGolYu95oPSZl4UmEOlcjdTNbIAQAiEPEIYmXsYQQ/6TIhLAA3Fub2E1NjJXiJTGde4llIUiMDcPIurmaigqqiX50mTV3SAlQqPIhFdpFapdE1tc04W2szNYLRoehUlIZlKvtMzCmh76pDE8NFcyqjRRMsrNaEaoLE3GZMdbiARNRBIZbQACpjQdQkUhxUWRvH5FiqmolUJcsiUBZgGsKrlqu0s7TOsrA2jsSKx90UDQlhiPiZo0ONBtdxK9ZSPmXitl33imUI/iZGpVDjeC6qsvEwhZ2UrXeTfKYyMPdLYWIJkDTSn4UA3k6l9S1LxMCKEDIhsyfkhGLEWMj9M1zXgXSIbbmPtiVzhjdTxHoSOY/JpAmUG2+Jd0nlWXdpSXUY2OzGDH7dpVJ/JgklthDKG6hINHMGBXEStGKPTuG8ibtY07SK224k+wzjBdUaMLLiKrLcnVYi8mRyajzQlwVmzpT7d4gWxFibERQgqLfC+CuoHtMxKKbeb8o1LMDsFNDczXHpRFjqqdToegfIAzLzwJn+i9GOq6g5H+xP8AJnrMWNVAAFTVuOnMYsXQhV3EM9ItVU36ZCsy6ON1HQKVO05efpWxcjbzPVOlzNl6UOKqJcWyV5N0KwLqdvqvpjgHQLHicjNhfC1OpH5m5dcuucDcu/dF7w1NjfmaYOQWJA2lwe0AMdMl3tA0Mgdgal5MWlhkRtS1TrfErAwJFxhTRl0oNTMeJmunLo/w8yYs74jydx8ielNG632niM4y9KyZsRIZDW09P0fWZH6JcmXSGqSrP0wfUcmQ5fTsBW5kd+mIAVwrjgic/req9bOWH23tFJk37RI78/HvmuqyEp6qsHPkdpS52+44124qYMHWjFmIAJH9wE0L1ZDhqA+JPrU/ru+G/CnrgFd0cd+x7yutPpehhvuf2jei6nDlQJjIDlr0xP1TEy9Uj9gJMY62TK5/VY/U6diP7ZxFzPhyAjkT0vTIHR0PBE4n1DpGRmKCWOZ/SZzmcvkJHxHu6lCD+k5uAnFj9x38RqEvux27CdeOPOsddeMaMCgWxj/UAO0y6yeJYJndydTp+pWtLiOXPiDcVOOHIjVcPVmjOPyfH+Y7fH8n4ruDMunaWhvcmcrFnC8KSZpx5GyMAePAnm16HRR9XH2widQikJrxGKe0iOX1fSkZDlQWD9wEZ/KZ8K3lxMEI57Tu4sOPpsXrZhbHgTJl6l8mQFjQ8DibvMk8+3n+T5+eLjh58ekCztJhUKoI4ub+r6F3xM2FWZQdq3nLogMpJXtRm+J4cPl5nfmGZjdzp/T0bNhQJ43nDZMy7q+seJ3/AOH+qxNi9CtOQcgzWY48fDvXn06mLpMaAFvcfmaAABsBLAlkQ9/PPPPiRW0ErLMl7Q0zZ+mTIpoaW7Eczh5fqg6Lq/5frfbf25BwfzPQ5DtPD/xdkGTr0Rf7F3kcPl+PnqeXpxmVsWtGDKRsROXkyF2obCcX6F1uTE7dMbONxt8GddVqSvm/Jz9bh+IaT2/WaRcyKpPaaMaOf7iIYjnfxH0R6nox1GMXkw8//jOJ0uNGT3CzPaKyKKY6ie08x9SwDp+scIulTuAPEz36e3+P3s+rDkQK9CBqPBhterfiWyDTcw9P5dD+G8Gv6gWr7RO7/FGX0vpzL/qoTH/CmH7slcmB/F2azix/NzpP+V/LzGraUi3LZDewMauF62U/tJg9HYHaWaPaVIJ49Z1e3iSx4lEjtKHMbTRUviTSngSpVx9qC0Y+4Eo4sZ/tEqWJftVQYcY7CWcansJDKuPsixjXwJDiTipYk3jVwH8un+mT+Xx/6RDsy7MfYws9Oh7QR0mL/THfrJcfYwn+Uxk8RZ6DET9s02bl2ZfsYyf9PxXxKP03Ee02y7l+1HN/6VjBuUfpimdOVH2o5p+mCopvpp7GdgSES/ajif8AS2B5kP03ITzO1Uuo+9HEP05zEt9PyhuJ6HYSiB4l+9HnH6HL4lL0eUf2z0ekeJWgeJf7Ka8+elfusH+Ra/tnotC9xJoU9pP7KPOv0badli8fRt3BnpfTXxJ6KeI/sqY823Tup42kOM19s9H6CHtB/lU8S/dMed9FgOJQU+J6P+VTxBPR4/EfcxwkYp2g5WL9p3v5PH4g/wAnj8CT7xXExE8RpTayZ1f5FP8ATIeiWuI+0VyKBiih1TtfyKeJX8ko7S/dMc3Emk2YZ9zbTf8AyY7Sl6LSbj7SjC50KZnOZrnVfo9UR/035iWI57FmlqoAm8/T2Ev+QM19oMJYAQ1baax9Pkb6eexk+0VgyvvtF2Wm4/TWvmX/ANPYDaX7QY1OnmPUgiE3QZDIvTZVWqkuULeCcYIsR46fIeVkGDIva43GSAtCXrMecLEcTN1DDChv7uwiebiyFdVlOyKfzMp5oSwS3uaWAP1nokyNx6b6Fh0dGhqi3unbQATD0ajF02MEgUojh1Cg0Guc9do12JVzM+elucvrOvym1xkiPau4XQfcwEWM+Emta3+Z5gLnzH35G/ebMGFB95J/WLITXf0qw2IImXrOix58ZUqPzFdPiUb48hU/mbkJcU3Mn/xXjet6F+kykEe3sZiLaHvt3nuur6RM+Io4sGeP+p9E3SZCOVPBm+etc+uc8l3dHtC34HMz4Hu0M0A8ftNuZqNTBu02Y1ByDLyaqYV3sfrHozlRpaqksa5uVp+osB0jHhjU5OPrMuNh7nZaqrnQdTmQq5J+Yjo8Z6brhjcBgT/+mTNmJ31nmLsMqutgEd4JZgdp6V/pfTdUqs4bG1f2H/iYOo+gZ0s4HXKPB9pljr8f8riyS3y5aZFUliNzzKOZmOxoeZXU9N1PTkDNgdLNCxsZMfTFh/UpPknf9oennv7ehpkCMCMxBncwdb/PdJpdg2VBVjuPM4i/TsLHfMT+Jq6bpMXSuuTG2TUD3OxizYnXN6npr6PIy9WUPEx/UepU5CE4HeNe0Z31b5CQCO055xtlcixY3MvHP7ePu2eC19x1HiMDWainOm18SIZ2jk0hqjVYGZhvGChyZpGjSDKqosZlQbwh1GJtjA1dPkUnS/PYzp9PjA3nFCqd0edTos506H57GcPk+P8AMduO/wAVtJqa+jxqAc+TZV4+Zm6XC/UZABsOSfAhdf1I2w4vsXYfM5czPNT5vl+kTqepbPk+OwjOn6cEhsuy+O5k6Tp9CjJkFseAf95qC9zvH+15vi+G9/8Ars5eoKqEwj00HjmI6rp8PWYymdbJ4cD3D9YwCQzX2r2/TnMeU6npMvR5jjdyw7NWxEvpnOLqceUEe07/AIno+p6fH1OMpkG3YjkTz3W9Lk6HKA51I32uODOkux5++Lxdj1+Jxkxq68EQmNTj/Qus1ocLHccTrOdpl2l2AL7yFoliQ0pnoSNh6jMMeMsTsBPH9XiHU9Q+TJyx5nX+r9foIxBSwP3V2nPTJgfyslrwfyfku5A9LgxYPcFN/wCobzWhVvtcE+ItcIO+PIP0lnGTtkW/kSPFbvs/08nax+IxMWU/dkNTMvr4vsfUvgxydTl/vWGWvGgT5PmI63pcWcq+TttcYmRXG2xk6nE2fpXRPu5FeZXX4us6jn/yXSairEH5lDB0dMpo/M52dMqMSxPO/wARJDMwomzMf2f4+n4ey+jYkx9NaDacr611GA9QQ4BZZ2egX0ugH4njfqOT1Ouyt/3Td6sxDn6zAAKQWPAkfr0YAqu85zDuJAak/s6WY9EACJIVbSBZ48jAaqTTcIipQBMmCjIBcIiUNowVUsVCvaDtGCQe8KSoA7wrMrvCuFS5VyUCZCtQLklVJRgXVSuN5W8s2BILJlAypKlBEwbMscbypAWoiQMYNS4NXql6oMlQaLVLuDUneF1eqWDAqQS6hm0gAgiVcaDPxJ2gAyydo0EJLgapVm5dDNUkGECI1UuVtJIagSSQSbQJUqpdyQIKkoGQyCUUVEoLULaSTBREqoUrTcYKCxmhdF94FVJHoCVMqjDk3gBp+Jen4h8SiYAFR4lFQe0ZAyOmJCztpUdzHkI6jJi6fGXyEAD/ADPMZchy5GyOD7jtc0fUOo/muoZg14xsBMzszVfA4nq+Pj6zaBJ2jMSWVJP6RQG80dIR/MIDxOlWNebN1Oc3qIEZ0ubMjgM1whlUPp06j2UbRC5fWzIiqAWYKKO8x5rp4j1mDB6mEE9xMXW9N6SkqtztYcfp4FTwKi8uPV2uZdHlldwXKrekWb4EnT9f6xC+gps17TRnTy9GcbPoTZ+RMvS/TFx5g/pkHtvNTJEu/gzpupAzaAx2NURuJ28B1KLmbB0aBtWgX5nQTHUz/wDF1RS1nn/4gw3hJqekPE5P1fGHwNE8VL5jwoJTJc2KdVEcGZ+oQ48pqOwH+mfzc6uBoNMDNOE03xMrcGNxNag9xCnu4QwMLl+qRx/btfiJylmfSO82dP0wXFZvfuDUOPzdzmY7uDLqxCswdvNzSjN3M8ueiU3kZm235nW+n9VkyYQri2HmZeGyTzHWJTKpx5NLA8gzj9Z/D9sX6VyR/wDbY/7Gb8ezamNHxNaPYiV0+L5+vjvh5N0bA2hsbKe+oby0DnvPV5MePMunKiuPkTndV9JJBbpcgU/6H4/eb19X4v5vHXjrw5ita6WmfPhXDjfK7bM3AHPxNGTDlxHRnXQ/+DBKrmxnDl4PfxK9HycT5Odjjli7E+TDW+BOhm+iZ8WM5MTrmXn281+Ijp02utvM6c3XzdlUmNyOKjsfTqDbnUfEKEJsNGjTRQETNk+nY8jFsLlD47RwaSyOI9jmZTn6TJpyDbsRwZp6frjY3mx9GfGceVbE43V9O3R5AQbQ8GYvhY9v9G+pLl6bLicAMBerzGdJ0hfqWyZB7BvvPN/RMxbBmI5FT2ag4+ix2Kd6JnK5a559+8v4Qe43DAlKNoU5vbPCjBJrmETAYyNBdqmXqcS9Zhbpm+5hqxnwwjcrRGR/Sz9O/bXRmublY7mxxOh6hun6lW4INET1J6hciBlOxE8r9Wx+h9X6lRwX1D9d/wDmdD6X1OvH6ZO44nTpw+O5cdc5BUxdb1a4cZYmI6jqRjJszl9RlfqGsjbsJz1fl+WcT/QZNTOcqtereUDjb710t5ggMvEPTqHuEj5lu+xhAN1P7Ri5nTn3CLxUpozQMYYWIYok6lO61HK+HJ3ozOcVdoJx+NjKjcqaTubHxHY1YcCh5nPw/wAwrbEV8zYpY/8AmP8AoJVjifUsT4erZWfUre4GK6TEMnU41+Z2vqXSjPhXIq7pz+Ij6d0wHUqa4nKzy+n8V+3Ou7mPpdAfhbnhnxl8jN5Nz231M10ZXyKnnf5db4l+S+XTNc5cBIoyj0jXY3E6J6bxCGIqJidLI1ACFtVRQ/MhM4ayOgeZYAgKbEhNRqCKyVBDQrlFVcorC1SrgUEMhUww1CVzAGrlFTGChIeYC9MICXW8ujEUJBg7wwLMh5gCJUOpKgUKl14kA2lURAlA8y9AlUTLqEUVoyaZe8HeAQXaVUsEyiagxN5RBEsGXdmMA8SQpXeTANkSXcMi5VRgobSpdGQiBXeXVSaZKgTtKuTepRgFJKFyGMFyxKBlmBJIJlC4Byt5AJKMCSXUhkECXLuVUqPIK7lwRIY8qI8SgZVmQGNQUklGUbl1UsTg/WOrXPkXFjJ0qdz2JnT+odQ3T9MzqovgXPO51bG1P9xAP4nb4ud80KY8dhBYk943Qy4xldBpOy3/ALxJN8T0CAxuEVlU+IpR3mnpE1Z8an+5gIqx0f5V8WX1SwF9jOj9E6BT1S5fSChd7InSTpMbUzKCfmVk6tOlcKtbzG47SOmxqAzAd5jf6phx4teYhV8yv5vB1XTl8TgiZbkaqVpYwic/D1BV9LGb8eUEQlhyoBC4gDJtAbJGgsjzndadSETXkb2zn9S1giZrUeS69dOZh8wOlOzDzNP1Nb6iZMW3HcztPTz9Ty0jdZWBtL15kuiJT+1we00jVjxa8tmdBN0APEx9MdVTaCP0mK8Pz79h1Y09u8psBDjKG0uOPAlh1RNTS1I0+pmNDssjz+Yrpuo6rp315Cc2EnexuPxOoOuxFQUIN8Tkt1ZykriQt89oeDBlYVkYV4QV/mVbv5dZOsVuXCn5Mer6hYYEfE52Po8Vf+Wfzcj9CVtsORsbfBjB0M2PH1CaMyBh/kTidf0T9MdanVj7N4/M0Dreo6U6eqTWn+tRuJvx5MfUYrBD42FSy49XwfyOviv+Ob0XUsoC1feoeTpcOZywTSG7qaER1PTno8w0knG26n/iOR7GpCQT4k6tnmOn8rn18vHqlP8ASQd8ecX4b/3mLKj4chTIpUidlXIFsFMsuMg0nHqXsCLEvPy2e3m5+az24g3lXU63UdHiyYwcOP0sni9pzM+DLhP9RCvz2M789zp6OfknXpV2IvPjXqMZxNtfB8SAwMpIJImm3X+ndDj6HCqE2Sylj+s9V1JDla4nkukznN0q2dxsZ6Tpy/opr+6t559zZWfgl+104SGVcEmYe3FkxTmETAMilEWYLrrxsOaoj83HVQjemweplFjZdzLJ5Zvp5j+JMi/9WcKdwihvzUzdNnbGNSHec7rszP1/UMSSWysST+Zo6drSdnjvvQv1uT1SchJua8OUZEsTmZAWzH8zZh9mPacq83yTWoGzGqtzGMxU8R+LqbIBkcbDnxAixBTK2M1G34kGFW3MrJuPqkIAImhcmFu1TEcFcQ0xOfgQnhqKYeddRmP0l43mdMAG7bmPRNO9SjUpGRdJGxmfoMRXqnHg1HoY3Aqrl18E8yXnbK9f8frzhP1dvYFHczk0Z0Pqb6sqgTDPP8l3p7VC5ch2kFzmAHElXKEl7SMKog7GV7iYXa5BtAqjD3rmUDJ3gXIQZDsJAw7wqFjLs1KvUJVwL1GXqg9+YW3mAWqQuYuXvUA1eoRYEiI3l0eY0PLCVYMVZ7yXUuh1ASdt4oEkS9e0aDvtJFCwYWreQFULSIsvUvVcKKvEojzK1by9QlRNIkIla6MvVcCrIMsbyWDIJFWNuZUsbwW3l0XLg3CRdTVcRFG5WkxjppNXcGANVLCyu8LiDA6ZVQ5IMDxKveFJUgqVDqUZVVtIDIBJW8iYkhEupRuFUJdXLqSUDVSGFKqQDUsCSpIRYJEpmI3PEkx9dnv/AMOjUz/cf9Ilk2qx9X1P8wTlO2DD9o/1NOSjq3UB81svJ+Zr6zMjsuHEaxY9gfJ8zGdboaBKJ38T18zIocrtmYt2HA7D4gANxCQDUAx9t7kRmTST7EK7V/8AM2gAOwmno/b1eInswikQhQYYfQ6nwRDUe2bKFx0JxutR+oye0kER69RrUEHYiUrAMSZx13nplwFtsebGHHyJ0+m6PEg/pjQDvQ4mX+awA1yRHYvqWMbEUPzDWU/qcQVbHIk6fNYgZOtw5E9rC/mZumzhshAPeSjrjJtJq3iRwISneAeQ7Tm9U1AzdlelnH63NQMDj9Z78hicY8fpJkyasjS0PtH5neennvmrJ5+DDPuWA33Qk8So0dMa7zapvvObj2bSeJtxkBZmuPy875MZ7yWd1XgeTBAfqcnuPtHiCDq/XYTZgAQUJHl6n1PwYFRQK/Sak242mdGjQZXI8G+8YKmdWjA0A3RXUg7iczLiy9BkOXp98Z+5O06YMpwGG+4kUCti6/pfKsP1UznYteDO2FzRurhnV9P6jWg/oufcB2mjr8QzYV6jHuyC9u4j/Hq/j9yy/H16oseFm3uvk7mOGLEuzZLP/wCUx4svrKCzMx/0jYTVjAA/8sCc/Tyd8/Xq809cWP8AtJ/QysvTplxlG9ymUCPFQg8suJLjzvV9M/S5yjccg+RFZUHoO7GgNh+Z3PquH+Y6XUPvx7/kd553qXJ9ND9u5nonX25e/wCHr7ul9Ap+qGNuDuP0nrO08b9KPofUMJvYtU9kTOfdl8x6+fjvFsoSaglpbGootObqLVKLRZaCCcjhF3JiJTlOpqnSxoMHTOzbGiTE9P064qJ3bzC+p5Ri+ldU/jE3+078855rz9da+XMS2Qt5NzZ07cCZBNODkSuFTT/Wb8zUt6Yiv6hMaTSzlfby9e11ZjcWP3CKUzZiX2gw59eDQaqNUxIhqYYP1CGGmfVXEv1lXvvKjWhrmF6iqJi9R8n2ihGoundzcI0ozM19o+tSkXRmL1mP2LQ8zTjyEJbcw3z1l8MGRmLnVuRtAuXkOpyfJlTxX2+pL4TVvCvzB4lM1yLqCUaqEBcsrtKyWJZlkSHkbSCmHeQSzvJUCVBIhCxtKIswJ+JUOqElDvBoa2lDYwyAeJWmVVSHiWqWZZS5ED2k1GoWj27SBbELtDqlFpZQjiWFJkNRX24l2AbglSJKhRghpDtFgG9pAGuDYZzLAEUSwMKzB4ER4gNchaXzGgDYhA7SyPiUBKmJqk1GUfxLB+IFgmSyJdyuRAgazC1EcQRIYB6yeTK1RcveTTTQwk1ROqQMbjTTbl3FXLVvMaaZcgMHUJNQEaD1dpKgXchaNXTQsgSzFhvmXrIl2AytSVADkww3mXwKreQiQsLk1R4FVIBLuXtUCqlFal1LEKz9RlGHGWPPYTldTj0dLkfIayZiB+N5t6q8vW4kG4T3GYPqZbN1S4lsgcAeZ14iOaVUM4O5Gw8QsmQfyuPDjP8A3OfkynXQWsbg0JMeDJnBdQWrn4noFYsfqHdgqoOR3mhOmLYWysaUcfM24+jVULHfRVQcj/8AhcWJBbsNxMXrfSsmRbwe3YLQ/XvMpFsBOhn0r064vSZWXck95g7zUV0+hzasenum00Z3dUNDacjo83pdV7j7W2M7+MK66TMWZXXm+HFwuRmt1dh4AmwZs+RWxdP0ekn+9u07WLFgWiyixHpnxIfaqiWY17cDF9F6zO+rLl0A86RU6GP6X/KAMjE+b7zrDOGEpiGWLTCVNoJCakK1FsZzaK6jJ7ZyOsakJm7q8lGcnr8vtoTcZ6rmg+4nyY0GqEUOYwbvc7OA3lodxKMoGhAcxpgZpRtSzI3uTbtCwZDdGRL5bcf334mzGdpjxx/qadhue0jx/LPLYGC/d+wjVJO5pRMqe3d928Ryhsh33h5zwy9muMW/EQGXHxu0IMzG2MiNAMIGJWPxjazsJVgMuIZEKsNjMnQ5TgzHpchscofI8TY+UE0sw9fiZkGVNnx7iRTMafy/VPiH2t7kmjfxEM/8z0aZk+9Pd/7iEjq4BHfepjr9unyy9ydm6peqL1frJcy85mq9p5rrkKZQvgkT0Grecn62gHVIQNiuqdfiv4ev+Nf/AFgMWxxt3DAz2Y3UGeLUf01PyJ7DHkvCh/7RJ+H2/wCR/wB//wCJkaIZpMj7xTvQmK5I71N/03Gqr6j8tx8TL0vSHL/UfYf2idPBjGPGEcbE8zt8fH5rj31+I0hQw2M5P8T5Dh+h5+xel/zOn6Drujzz38Z5si9FhwP/AHtq/ada4308WNmmjD90znmaMUy5U1XAyEGMajMjMpyHsY1H/Wc3n6nkd0dppx5WC1cz2phrkRe8jF8tasTCGs8CJTqkHAs/iNHUs32rX5hzspgxOfuNQ1xqvJ/eIOR25yV+BAONWPuLv+TCY2tmTGKBs/EEO7m6ofMSisNkUKI5cJb7iTCGjMq8nU3xH4GbI1tx4ikxAdo7GAGAEpPFZ8gAyMB5gmFnH9ZiIG88fXuvqc3xE/MsAVK3k3qZVQJqWGuSqEoAweVlhLLDiBVyESr5EJLlSqBkBGQwTZk3gFCIBEG9qlk7bQqaQJAJStLJgStPEog1JdySiWZKMvaXUgCzLDVCAlMsIrVbSzRElUJULiLLIFSu+0kaYhErTIbuXR8wmIRtxIssGpAYEJ2g6oRW+IOmSiwZCfiUBcLTtLgG7lyaK7y6jANgyLzIxCizsJnHWYtelSW+QIy08tBG8hqpanULHEhjANSq3hjiUJBFUSyBKupfMKGt5DJRkKmBLEq5RBEsDyITwgMLmUTUglE3EhYw1xsylhAIgXquTVUGoXIqDU1ya7gkVIFg0zXtA11uTKAiupJ06V5Ms8mg6cluoy5f0E56Zb6zJl07oDOrix+nj0znDDpyZyROnNnk1z2xZHyqn9zm53em6dMOL01Gw5+YjosFL67G3I2+BNgJC0Je+98RWM/0lyY2O1WtxfTooQZX5q6jOrGpSfBiACzlTekdh3ielJ6lsjrqb7TuJiAtyJs6xyxqqA2AmJ/bjvuZ259KQ/M7H0zrPUARj7h/mcRjvCxZGxZA6miJqzSXK9a5YkVCXDkNGjF/Tuqx9RgV+/edAdSg8Tm7ygxI61c0D2xZ6lIrL1IrYyKbkyATPkzBRvM2XqQoJucnqusLkhdhEmlsh/X9UvY7zl5cpfmA7Fjuagjc7TrOcceutUeYSNvK0Emu5j1QYhdW0rCgpq22gG5LLN7oTJpo3YgXjJGx4j1Qg7Qcelh8xw4hT0NLNGEadz9xmXDRozZj91sdgJHm+Y5QBuTv5hjIT7U47mKF5DsNpox4xwJHkqImnerjRY5FQdajZBqP+BBOVV/738DgSstCUo1OaEhytlNL7UmcB8jXkP6TQgvYSA0QAQclcQydIrvFkFjCs3RH0eqyYf7W9wErB1adH1j9N1CBsRbuOPBldYDhz4co7NRgfV8YvFnrY+0n/aI9n8Puff631XW6rpDjXXht15K8n9DMgYMoZDYM6PQZPU+n4WO501+205nVMvTfUAh2TPuPhv8A5mLGv5P8eTeuVg00xfWgGxYW7gkTpBRW85v1j/6QOP7XH+xjm5Xn/j+fkkZ8RBXTPQdNn1dFjPcCjPJYMvu5nb+m5Q7HGTsdwI/GP0Xz8zrmdRubJbExvT4GzHWR7B/mKxYDmz6Bx3PxO/ixquIIBQAm+ON814e+smRWDKrKEYVNIRdFciZTiAPiasJ0qATY8z0OCkc4zpbdTwZ5b+OWp+lTnYmevbGrCp5D+N8ekdOSbKmv3/8A4k6Y69PJ95oxC6iJqwcTLnfQD07sdyIQ6U/6o7UJDkA7zm8+0K9KO7Exq4MY5ij1KDkylzq52P7mEytiY8Q7iMC4v9QmVVRucqD9Y5Omxn/1Qf1jGLD1XF/qWMAxD+4RA6FTw0MdCRxpP5EMU8Nj/wBYjUKf6rmX0XThMf8AtBLZ05w2P+0wmN5b27QsSnntMWLqgTvjIPyJtx5bhYT1B/rNF3tG9WP6gbyIg8Tx9+Oq+lx55i9Umv4gSXMa0ZYkB3gFa4MlVGtC2lijBqTiPILSJNEEmoSsT3gRlPaBpaN3kEBelvENVMstIGl0xRFSjJqtoQIgCBKKmGaMlx4QujLCnzC5Mn+8KqyDUu7EuhUqhKKsS9pNIuWRAC94QO8lStBkw1coAy9JEvVtUYgal1UnJkI+YwSSVxITQg1dyiblAiWxVRZNRhqCVkyrjQse0y5euw4v7rPxMfUdb/MFQqnngd5vn4+qp+jN1rW5KYvHmafSx9PhOkAACAnUOiDXhZV/Ezdd1PqBVS6veb+l1G/pQfQW+8bW8XgcHEoU3tGE1OXXsQjaQLJchYQIVFyaRK1CXYkEArmQiV3kLQurq5XfcSw0lwiiAYNRgMhqFUCwFDiUVNQll3AXpNSqIjdjKIEqFyAiM0gyaQIUp22gItnUY4oDL0gCAFGJbErltQo8XNNVKKg794ngZcQCLoOxG35hO3AHeOKiIZQH8TXihWTHYC3QiHJxp7QB5M0ZKFkmh8zn9T1Gr2puJvma1IzZTqc2dhMeZyTXaacpC+zv3Mystv8AE9HMKWFJkIqNdgBS8RUqNPQ9W3TuVv2tzOh/NnzOKDRjMeZxtyJnrnfLXPWOwOsaQ9UeSZixlnQso4inZpj6un2ac3UlzQMz5GAFd+8BW3lEWd50kc7dUAWjUx7D5ggX8Cbunw6kBcUsrIcGAuwCLbHvOr0/0vGN8vvbx2gdMLf2igNhU6eNTQ3Ahz66vqAXocIFHHjA/Ex9V9JxsC2JqPgjadSwB3gM1ys/avL5+nyYG9y1KVr/ADPQ9RiGXGVYA+JwM2Io5rtJXXnrTcTV+JrS3oDic/G1ib+nf+nQ5kZ+XnZrWvsFcnwIZ1kDWaH+kf8AMz+vjwj7gz/G8r+dRDehmPaxUPDebfw1ridxudK+BG4+nA4qYcf1JCbfHk/SjNOLrcWUEo9kf28GMZvHU9tXpad2NCV6w+3ELPmLpn92VqXxDV+2JaHkyMiCsfu3MciVBxIeW5hZMgReZVYPqrAY0H/eP95pOFOqwthyXpPccic7ricr407s4P6CdDG2gfJmV+31ssa+kx/y/SJi1atN7/rPP/xXnAGFQacGxXadbJmXpceTI5pCNX695476jnfrOpbK+w4A8CPy+p/ZOuJf2730r6mOs6VkyEeug/8A7DzHdbi9b6bnQfdp1D8jecD6QrJ1WvgBTPQ4svsaz2MxfF8PB1nPySx5RcjY23nR6LrPTzY2vht4nrMaZMYyoKsWR4MwIxVxOkm19nr5Lzzn7fRfp2RCofsx5nbxgEWDYnm/o3/ifpOPIv3LamdTp87psTtO88R49326fp2JaoAtHaKxZw8eRrTbmUWoJXTe44njf47yUcS3uDv+09eAy0bnif48N9ZjA/06pnpnp53VdfiaML1jJ+JhRrAj0b+iwkYsR+qrYbxJzO3LVAqXJiz45F895NMm0uvBlayK0y/cOGMm4+ZYIMGQS58yfbkYfrNOL6p1eP8A9QkfO8y8yqI4kxm8c38Oxh+uvxlxqw+Jtx/Uuly8McbeDPNgA/Bl7j5EY59fBzfT1AfE24YE/BjsbgcV+pnk7I4Yj9YaPlYhNbG/mZscv/z/AOvU5XGWipuu8CtoGBPTwongQzPF35tevnn6zA0BzLKeJRW4QBHeYxSwZLoyVUlQZUBsy2F1KAqWR8wJQEH8TT0XTL1HUBGalqzU6y/R+lPLN+86c/F11Ng4QaFqIE73/R+l+T+sv/pPTV9pP6zf9HRrzwPmXYqeg/6T0w/9M/vJ/wBL6Uf+if3j+jo1566EuwZ6D/pvS/8A2ZY6HpR/6Il/o6NeebcbSk22M9F/JdL/APZWT+T6X/7Kx/8Anq684ytq9pqGON+Z6D+U6b/7Sy/5Tpv/ALKx/wDnprz10JNfxPQ/yvTf/aWT+X6f/wC0v7R/+e/s157VL1ULnffp+nr/AMpP2i/5bpjzhWX+i/s1w1ygww9zrnoOlP8A6dfgwD9N6c8Fh+sz/R0a5ZYSjvOqPpGIi/VaC30hT9ub9xJ/T2OXUo8Tot9IydsimKf6X1K8BW/Bmf6+5+BjFmXVx/8AJ9QvOIzk/Uz1mP8Ap4sGTfltJicdW4Nb9R02E1kcE+BBXqOizGm3/M4J6fIN8gYH5hqmnvU7z4P9XXeP0zoso1KB+hmPOvS9BlX0heT83OeczoNnIiHy6mFmzLz8Vl8016noOuTrEOLKo1Tm9T0uPp+vC5WrC24Mw9D1BxdUh+anX+uIG6Rcv+kzP/HefhfcY8jHJ1en6cLA5F8zoJr0AuKucD6f1f8ALdauTt3neyZ/SzBz7sGbcfBmPn2VJNFfaVXzGHGNmG6ngxZBB2nESt5YqSjINpUVcowqsyiDGCcyoVVBFgwgwdoNS+YJJBkUYlEG5Qa4WqEQ32lHVC1Sah3gUCZCTL1CQHeFCGhSGrk1SCES62glhIHgTSInKANzsO8aWmTrWIx/ma5m1WZlPUubNYxwPPzMCgMzt2XidTJpTESeNM5mJSUevM781WDMTqJi2MblHuIiWO87xBPwDAJ2l3YgGUSWjFTxctVJhrjNwjT0GT+o6tsCIzKFNxCJoZd9zH5QuP8AuLTFnluXwTp0gk8ngQSDcMNqtuw4g4w2RwBzNI0dF0/q5PeaUf5nTVVXgXXbtMuPpctezb5hE5seVVyONJ2oCGb5dPocRK6m7mwJvDBRQH7TNiYaAEO3mOAAG/Mrjam5MvYCUWAEU7yoDPmVFM52NTmyu7LQr95o6k6lH5hKoSvxI3PEcd09PMyji4zEzH2LuT2HeD1pA6j8y8JKOrDkSV1nmN+H6J1/UDhca/8Aca/2mhf4Uznc9RiB/WCOs6jIg99D5lHJ1HPqj/8ArOX/AL/Zn6gM38Ldci6sbYsvwGo/5mDqOi6/pf8A6jDkC+WWx+862Prusw/ayn8ErNmH69lTbMhI72LH+I35J/rN/wBjzWLq8mOtLMlfOofsZ0+l+sCwOoAI/wBScD8idZh9J+pKTlwIrH+/Ht/t/wAzkfVf4fydHiPU9Lk9bCOSOQP+RNT5Jbl8Od+PnqeHU/m1ZQcZsHionI50lmnJ+jZn9U4r2YWAexHibetdiRjXbyZa8nXP1uE4GL9XkyHcAaVm/GCTZmLCrIKWhNKA/wBxuZrl1dp3V4hn6PInJAsTzbYkajxfmeoxGcTqOnbp8rjGAyg7oeCJK68d+MKxIyAAIQPibkw583TZPRHurg95n6fFizLqxFlI5W9xNGT1emwNkXKx7byc+asu9OYEvCVnPyY6addEJx2N/Mxvjsfgzvz5tj7Hyyf182PV/wAFf1Pp+fGf7XB/xO3k6Yg2Jw/4KVk6fqW7agJ6hMgbYzq8znrqRp0cGYFRcDNgDCwIgAopEDokbETwn8bkDr8V8nHX+Z7jpsmtQDyJ4r+Nhf1BGHYV/tM9UnP2sjz3S/S+rzoCmI0TsTtOrj/h7MvTs2V1U1dDebfoOdX6YKze4bVO4qalrsZvjmWa5fLvPWPnBWmI8Sp0PrPSHpOvdf7W9wmETFmN7qtpdCXUmmQVuPmTYybj5ksGFSiOJYP6GQS68iBNP6SWRs3HmEBtsZR3BB5gXW1GbvpWH1Muoiwm8xY1LaQNyZ6Do8A6fCB/cdzOPy9/XkPBIku5NUsTxauKsy5LkBvaXTAciQVW8UH2laiJWdph3kHGxgEmS6FVJhrR0/UPgbUnPG87f0/qnz4SziiDPOgkjYTs/RiT0735nf4Ldw109cvXFST1jR6m3Mr1fmIsyQaf6xvzCLAjdRM0vXtUB3sP9sEpjPkfrFaj5l6zAL0UP97CWMAPDmCHMIOYE/lx/rMn8uv+syeoZXqGBZ6dD/cZX8rj/wBTSHI0E5GgF/Lp5b95YwoO7fvF+o3mT1G8wHhVAreTSngxGtvMrW3mBopfEv21xM2pvMrU3mBptfEolO6iZCzeYJLeZcDc+Pp2HuxqfyJ4z64mPD9QYYgApF0J2PrJdmxquZk80eZy8+PDiwZHY6nA/u3ucevlnNxuTXJZwRFWNUVrLMaG0IToydjanDeJ6Tqv/EfRiefbPMAz0fRtr+lFfief5/GVrl5r7TOx0/UDN9NOMm2Q2Jx/Td8wxKLYmhN3R43wdUcGUUSJr5ZLyT2630/qhXpZTseD4mt/aSDOMFKMR3BnT6bL/MYdDH3rx8zwyt2GapVxeqjLu5pz0eqTUDBFcGWaEqLJuQVUp0KrfaDvGKK/mWKMWTL1UOJQwASFYr1LENWsCPaL03COOhZlF6l6rG8ASniUdoQbtKapFxVwd7hbQqHEhgPxICODDoA8ytIJlEsTH9Q/8sfmbtIqZevX+ifjea59jH1jgYk+TL6TCB0tt/fvFdV72xJHdbnGHp1RdiROueMjTi9Qv9Vu+/MyuN5pc7bzO5noiBEYuK4WHFfu7TTgXU0IV6OlRtzHriAraHlHvUDtGGlXUdoSeWZlvIW8cROQGyOTGPl2tZBR93DGGwmkSjNf0vCCTlYfCiYcoOqeh+ndJWFNu0Rnq5DBdAAftFZ+nLqWfgCdRcFDxKydPrG+4mnHy5/QZFFrd1uJsOYH+2pz/S9DMdJ4P7zfpBFyL1+1FiYJO0KhW0FviVgnIhZSBzA1XjUnmOO0zFufFmRr3HM6waswPgyw1C5M5s38yiLH43kduPTd07Wgmm5i6M2k2LMu0FJJJKoDjBOpbVvK7GbOg+oP0+UYeopseT232PwfmZpm69q6Vz3A2/MlmzK5dcS+Z7B1GL+Q+stjQbLktf8A8T//ACIxcp/mG9T+83AH1BV+q4epzIGQoqk+PbVzd9W6QJWTEPY4sETH28zmvL8vGz7RS6ezRimZemK5cYJNONjNIGmHhsxoTaZ+sX+qT5AMahgdYLVG/SS+ljAyNhy+vi5/uHkTX1OnL9NyuvGnV+K3gYxqFSY8bKmbp+2RCB+ameb5b5vmOXh6gqwZDv48zScaZlOTEKPLL/zOKmQq02dN1Zx5AwM9f+x9KXxn4e0/hNfSx5MZ/v8AdU7r4d7G08z9N6oJlxZseymiR8T1oIIB5B4McdfaMc76pKuybMLEIouRTXMaVB5g+mBuJ0bZkBxt+J5f+NsOVWwdSiasbkgnwfE9kcesHzMnX9EvW9Dm6Vx967HwexmbNXm51K+YYuqbFkDKCpvtPa9D1xfAhdTZE8ZkAx5SjrpdDRBHBE9P9F69epX0nUBkHbvM8XOvLr/I4vXGwH8SdKvUdOOoTlOZ5Se5+raD9Mz6edM8POnft4/jtsVLlSxObokqr5EuTmFVUICSWIRaymFmFxGdNgbqMoA47mS3FavpnT6n9RhsvE6pgYkGJAi8CNG88HydfargVlg7yVvB0G7nPARO8l0ZVX+ZdwB0bfMoILjKJ/EmnadAJXsJRSM00JLBEAQCvG86n0f/AMrJ+Zzdp0/pP2ZB8zr8P/SWN8qSSexlJJJIEkl7SbQKkl7SbQqLC7SlhH7YAS5UkIswDDMA8wJJJcuh5gVJLr5k0mBUFjtD0mAwMANUW7y32iWO81iOD9ZZ831JEQn2izMH1JGx4wHN6pPqnXPh+rZSm5qpz8ufJlPvYn4nnvO9a67kBxxJRMgI8QrnRFBT5nf6d/R+nb+JwVJLjxc3dX1Y9AYk8Th83N6yRrk/6HhTN1Zz5Ptx7zR9XbB/1DDlwnc8zj9B1DYHP+htiJeTNqyCiaXi5m8dXtNdfqFrNfZt5WJziyBhCJ9XpcbjkCLG88tmXHSN+UA1kXhv94AaF0x14Ch5G4kA3llcuufISTJdwu/ElfEus4o5GIqS9rl6ZWneNVV3xLs15haBAKbxotj7aAgqTUMJtK0RsE1ExgO28DRvCo1Lol7yF6kO8orci+lHJ4hagQJQShDCipFDYl6qkOMGQ4/mVU1kTJ1mcEHGps8k+BG5yceJmHM52VlRBvZIsnzOnE/IBm/qa3PEx58rZcln/wDiFkyXZiL2JnokxQ5GiCLMPI0DHu+/E2y14g3phVH5PiaOlWj+kXgOrHH4RRP4hzoSPeSZn6nIWOntNLDmY2FufzDfKOKUGLVizfEPOdgsFRQA7mGmrpcI6jOoJpBuxPYCdZep6vrGOH6Xj9i7HMR/tMn0z6dk67L6CWMK75X/AOJ7fpOnxdPgXHhQKijYCNwnOvLj6B1ze7L1blv/AMjFZfpX1DBunUZDX/cZ7MgRGVAZn7On1jyGDK+PKD1m1bXU65AKgruIzrOixdR1Cow2KmYwrfTm9HOT6X9j+PgxK5fJ8f5htCKc12jygyLqxuD+JmyAs+jsNzN68+FZHL+1B+TM+dggIHYTawFUNpyevyUHA/ELP0yPksgDeESdFTKW0sPM0hgcYMjvPWNfTNpKidACc0IwTWOBRM6GBtSAyNyjkEIixK4lULTJ1QXIFxOSAx7TS7RSouUnV+klrn8vf141zMmF0Y48m97qw4M730XN/PfTsnRZD/VxC0vxOf1fTOMJ0+4DcfEz9F1TdN1eLqcfKmmHkTHfP2nh5/i7nUytIBw9QysCATRmxNu80/Uemx9TjXrOnN4sgux2Mx4NWS1/vXkf8yS/aa8vy83m40o0LqBfT3XBi1V1PE06MmTCyAbkQ5Rhx7NY4M2ogYqe4mQ48nTuFyoQDxNuDaYntqe3is6lczj/ALjBViJs6rFefJ/+R/3mVsRBnrx9Kena+mdacS4gx2sj9J7j6L1y5sJxFrKbj8T5kbxsPAAnR6P6j1PS6MuEgkWGB7iY48XXf5eN+tnt9RDA95dXPm2b+IvqrsDjyemvgbzqdB9V+oZMK5fV1+RU6zrbjHXF5m17dNjIybzz/S/W3LqmSwx7ETtdP1uPKvNHuJbLGJZfTxv8Y/Sv5fqx1uIAY8+zfD//AD/7znfQF0dUzawDW1nme5/iHp16z6J1WMCzoLL+RvPmC6k9wc/pOd8XXq4v34vL2f1HE2boMugblZ4giiZ7D6bkyN9HOoksFOxnkX+9j8zp119prxTn62wMkq5cw2uSqkAMu/MCSxIBfE6PSfTi4D5dl8TPXU5m0Zul6R+pfbZByZ2cOBMKaUFCGoXGoVQAB4kueHv5b0LAhAiCDIZz1VtJW0o8SrMaaICWQL3gb+ZLMooav0hBjUuvEugNjKuIGJFStpdC9pCsqYgFTp/SvteczfzOj9Ju8gM6/F/0V0JUkk9rK7kuVJAK5LlSQIZUvtKgGsJ/tlLLfiAEkkkIuB3hGCIF0JRqSUTAvaQ12lXJAuzKJ8yEwSZAvJuJnbkzQ0zZTSufAmoPEfUCH+o5m/7pmuzJ1LE9RkbyxMBTc5xozaXA4nSXCnUfTgcKg5UNsO5El6xWJbMbm6XInT+q2wi0NZAPmdv6jR+nV8THyd3myRZHDxcQm8wcMNhtOrLsfTT6nRlfErgkRP0bIdbJ2j+oGnOfmeD5Jnbpy0dI2nKPBj2NMR4mPE1MDNea9YI7iczpK7yXcElpNwYY0Wr4kupRlamIqpTTA4JqUa7wRfiQn4g0y1qTaLJlg7QaZtIKuLBl3CaM0IMokEyWO0LojBuTVUlgyGiuxJAVqMstKaX1A/pMG2sTz3U5TuJ3+qJOBq7Cec6jdmno+H01AA2OZTjbaDdSxk3oz0IVRYwglRlDkSEXKG4DSzZiF6jMOHvOlgHsuRzvsJFK7eBOffuPm50OpcY+mb/UZy0PmG+fQsg3szX9L6LJ1vUoiD8nwJnXG2bIqICSdgBPc/R/py9B0oBA9VhbH/iG81p6TpcfQ9MuLEn5+T5msChUAHi4dzLpEJin4hkxbNsZlWRmvqlHJqF1mBc+Eowu4nFt1L3zNTGxIrxmf1/pXV6sbH073XtOviypn/qobDKDJ9c6cZMJatxMH0RgPUw37gLqbl1w+Tn8tmY6LM4nVNrb8m51PqGYBQg5M4uXKC5rtNOPE8s7i8hjQ1AL8y8SWbMiocmYBe5h19Oxhx/+AyH/AFLf7QOiyWSvia9Gnoyg7LUwdCD6x/Ehxdrp2KisjUJHaZc2SHRbZLlAkRSEsajZivH/ACev/wCpi52WZOsbGGGRRpJO4HeOIJExdUjeol/bcR5+J5dv6B1Ht6npMhvGV1j4mQZ9PWhsfNG4z6EqZ8nVYG9uZh7T8RZwnpuoJYV2YTHP/fUd/nniWtiddkI+yNXN1D8ALAxhaBEch8TTw6R1fqUoc33j+kYMgHcTUuPHkx1lUMP9plRBizFRwDtJZ5aeX6rIcfXZ18ZG/wB4eN1yDcSvqaV9Q6iv9ZMQhoz1c19Hn1GnPiJUFd/MHp7plPiEuQiMRNYLJzUv1n4dZ3b1NUFPmdv+Gn/8RkxHcEXOIAe+06X0F9H1JfwZxvjy9/ySXivUZOmx5BRWjyCOxmjCvrWOM6Dcj+8eZSZFaO6VAOrVh4Int68x8Xi5WbrPqS9J0+RMx9xQ0PM8DlxKrWLU+RPZ/wAX4VCdO9b6iJ5TItieXr2+t8HE+mtn0vr3xhkye8FdiJxMrXkY1W52nZ+kdIzZvVYVjX/M5n1FPS67KtbXcsts/wAeb5ueeevHtm2lgSCjC03DigsS7B+JQBHzNHTdOeoyAAbdzJbIp/07pPUfW49o/wAzs8bVtBxY1x4wqigIYFbzw99XuriqEEgBoREGr7zniLPEoC5enaTTUmCVKqEN9oJsGMRdSbXBFgmT5gVq32jBTCmlaRd3IPzNNLK9xK93iFe3Mqu9yqigmdD6Sfdk/E52437TofSb9R/xOnxf9RHRMqWZU9rK5BJIIEkkklFiVLEqAxJb8CRZMnaAEqSSEWeIPYwjxA7QLEqTtKuQSQySjAswTLMowAMxde3p9Lmbwpm0zD9UQ5OgyqpokVFuRXgXN3BBqMfGyZCjbERbDSamI0MG47DkyYTaMR+JnWNBls0Nx+7KpO5Jna+pJp6AH4E4mI/1V/M7X1PJfQhfgTz/AC/9ctcuHj2JhMfmCO9SaCxuellu+mPo6gUeZ0es5DThpqxsGB3naxls/R6jv2nl+fnzqxWMzoE3iRv0nLxN2nT6X+rgZborvPPWr6DrEvWG5ESV1GEpINVGMDsS9hANd5LWvmMBWe0oObg3XeS/mTAR3hCgIoMPMInaXARbfiWK3uLL0OJRJIjAZ5+Je0SHrmWWvvGIbV7ywNrirIG0r1DVGMNNP4kihk3qBlzDGpJiS3wquryjHiYXuRU4Ja3o95r6jOchLMf0mFtn+Z7Pj5+sa9JkUKa5JiSpE0Nub+IBIM6ABYowzZAPEnaEd1EomI0xnQwOBiNmc4Ix4mgNoxEXvIn1D1WXXtM6rbQ2GphPQ/w/9D9Vh1PUr/TG6qe8NHfw19LIb+bzJQ/sB/3npgvmRVCgAChLuZrciUIBapbGIy5KkaGWgFplPUjVVyzm2uZ1VI19Rk+AIbOALJmXA9vkbyZeV/coPEgR9RYt07E7LX7zzP0vKV+pagdqN/idP659QC4/Qxm3bx2nGwkdPjY/+o+36TfMcfkv4P63OcmRt9zMunb8yrJNmETwJtjmDXZDN307EPUUmYyNws19NmCOB4iHd8Ow6H0jOdiHpZsinkTqYnXNgsczj9W+nrmqSs/HfJ7vYmfIO8ovJZyOFX9ZHbq55puBPbq8xwSREIAA4jQnzMvk/J39urS9EDLhXJjKn9DNQVfMn9PzIxK5OF8mDMMiHTmwmx8ieh6pU+o9CnW4ByKceDOblwYMjhtTKw7iRGbpQzdJ1Dox5F7NHU2yx6p8s65+vRnTEp/TfauCZtUqm5nOw/U69+bEmbGDTowAI+QROp1HTYT0ydV0bXicWPj4MW5fLl18Nz7RBlbIQFFDzBz6enZGY+xzVn+0ydLm9RCKAdeRM/1gZm+n5DR9hDfpLjnzNuOV1+EHrMtmiTe/eZv5Y8jeaumyr1+AYXYDKv2Of9j8RAZ0ZkfZlNET0cdSzHu4vjA+i3iMw3jb4kGQiXrudG2r0lzDY00b9HU4fqiDJtvW8xLkI4mnqchydNi6hfuB0tXmcvkj1fD8m/8AmvXNg/uQ1DxvlUHTs44JiukyN/J4iN6UXGnMdNhbno56+3Ovn9T69WQn6yf+p/SNais2BrZZ5Ii/zPWfzGLD1pV7vqMZAA7kTz3oX9UOFeA/+OZ5er5fU/j95zldF9PSdHiHG1meU6vN6/UPk/1GdL+IPqLtnbpsRpV2Y+ZxBrua3xjxZtvRmkS9NcGCGYci4aMG4/aFHjUuwUDcztdJhGDHprc8xH0/pdC+q43PE3VZnl+XvfERd7bS7rvKK1IRtOC7RFwZV7QSABLBBWo8mrLXUhBP4ggbw9W0GhFg1CFkwGPeQNRG8hpj1dQL8yy4/WCTFXYut6ggkQgCfiQUfzCagNyBpZqUKhdEFsczb9KJ9dh2qYLozd9KP9dvxOnx/wDUNdSSSSe5lJJJIEkkkgWJUISpQxOJWTmEnEHJzIAkElSSotuIPaE0EyKrtKhGVV8QiCoJ5haSN6g94EMHtLMqABmXrv8A6fbuZrYTF9QNY1Ex8n/NWPG/Uk09W3zvMBHunoPrPTerhGRB7lnBAs8TPx3eWkEK4MgmwYYgg+I1+ry5VCMbEQTKBoyWS+zThvGAmJRqjNc0LY7RvRfUMnTPXKHkTPka9hBA2Mz1zLMo6jMVyHKu+JzYPj4m/ouoAygE7NtOV0XVD0H6fImpSNviXgyFWo2CDPL3xY1K77Y9DECDRviN6fKnU9JuPeo5i9xtOUqWBbiq2gHGQb7Rt1LU3tLrLOUuVpYN8TUCKIqUPEKznH3HMrcczQBvKbGLuXYYQeLEl77xxXaCEs7iPAGlqWFB7Q/SEo464MACQNpW3eWVI+Zk6zP6aaQaaWc7cJ5OyZ8andhtOb1fUhjV7HgTIW9XJe9CLyhibHaejn45GvS8zFmoHYeIWHEWYk2YHTLrb4E343VROiWseTE6g+3bzM9kczvdN9JzdduP6eP/AFN/xNy/wv0q0cufIx8AACFkteVUFtl3+IwY2B9wKj5nu+lwdN0qjHgxKgHcDcwur6bD1OMrkRW/STY19Hh/UAWLZtQmj6p0LdJ1JWj6Z3UxGBDkyrjUWWNCEdb+Hvpn87m9TKP6KHjyZ7VFCqABQHaZfpnSL0vSJiUVQ3/M2cRWpElGQmAWmW1NMHWMQprmasjzFnbVq+JKRzTlIJ33EcM2pLuIYAMTE5MyYgSTQ8Tm23Jk0Y9+eZzPqP1IoNGH3P8A7TJ1HX5MlqmyzCwLczpOf249fJPwhaiWZtWQ8kwLvfmGqCWV5qdHDQItmTbWIajeCFOqRuejyp92nmK96GzNeD3oDUPLgDofMsc+uvOC6DqnRrPEn1QV1K5l+11iumY420sJt+oIG6AN3U7QnNysItlu4zHkXENrJPJi+mI0hTH6MfczFT574xP5puymT+ZyHhYQXH5hD0vMjx+P0X6uY/EusrcmPXR2qN0OR7SIZ1l9DIfMFumeu/7zQ2PN/qi2x5j/AHGF1hCN0+en+19jOr9P6vJ0X0/Phz430vviBH+Zys+HIuX+qxIPDeJ2vpjL9Q6M9Ll26jAPaT/csz36mvZ8fnm4wrk6iy+MgXHr13W4xuob8GFjAxOyVdbxy5E4YTTx3r/CP5jF1SsMmBUygWGCgNcydVXUYF6pfuHtyf8ABnQzomNf5jGNxz+JgyZB62dQmgHGdQ7HwZebnTp8d87GQGHViJD1GI4PeerXrEJ0fpqjPq6duGIb9jMGxmv6W/p/UMPy1TPc2Nc3Lr1XTI2A6atTNfp6TqXcHkQPVP8ApjkNrO/qPL7rnZgo64WBYQ18Tk5z/LdR1nWk8ClHzU1582n6pls7KlTh/XeqtUwIdydb/wDE8c8217uv/PMn7cjI7u7O25JsygSO0HfzCXV23m3Ma5BdEVNXQ9Kz9UMjL/TA/eZVGtlBFWZ6PHSoFqqE4/L1kyC77CHZ8ShQ3uRmvieTFxNRMLVABEq6PMiDu5RPuFCDZA2k1nxvAMmWK0nzALHuN5FPcx5BabG8rSCL7iFt5lGxHlcLC781JpYmHsd4SjfaExTPXaUGF3AI1G7hHn4hfAiaO3BgNC0/tLIBiJihQE2/SiP5k/iYRtc2/Slrqb8idPj/AOoOxKk7yGe5EkkkgWNxKkBl94FjmSQfdLreUGnEF/ujMY2gOPcZAEkupAJUUZR5hESu8KB9gYfREZLoURyZWkudI7zR0mD0A1sDc5dS/afpPymdgcVVMk19URpEyzotCZUsyoQJnP8AqLU6rXadGczrmX+Y+QJx+b/lY5/Ve/Awrep5hlvLttvPTdYchxn0QC3zPNZVcZiCKa95z+FoGQachEG4zqk0ON9yIkGegFLoDmVqAlc8wC1bSK0oGVW8BwIUXBVtVygNoVVKCxucbal5h5OpYsDUWYDSWb4HZ+ndd6WQG9jzOzkogOm6tPGY8hU1N+D6vmw4/S5X5nm6+G/hd16EV3lkgRHTZRnwrk7mOCicbsuMrDXKreFVSjfaDyvYSUbldt5Nz8yGqA90INXIlAgGW1dpYvlRO8kglqQYTVAAg3PPdUzPmf54no2WxZ2E4fUoFysRxdidvjb5DiKZFRDS6Rv8zA9h3Q7HiOyoNQKPue0b0/Q5urYDHjLeT2H6ztFxjxYiGA5vsJ6P6X9KRQM3UjflUP8AzGdJ9MwdAutz6mbyeB+JM3VkXRi9Nc8uwuVQNot2LnSDU53R5MmZ/wDtHJnXwrjFEbnyZnW8ZsXT9T6hsCvNzUnTvfuIjGciUubeo2KRn+mYupGnNjDjsT2iej/h7o+lynL7mbtZ4nSDSapdTNKy5T0nustj73yI8ZAwBB2MTnAfEyngiYuizkdMFJ3UlY0x0GyRL5ZnfNM2XqK2HMzqnZs9d5j6nqBjxGzuYrJmCAu5nK6nO2Zyx47CJNY66nJmbrDRCbmYnZnNsbhXJVzc5kcOvktLZb4lBbjaoQV+6acyiumVk4Fd4160xS+5hDfM0WNdhGDHq2/eHjTUdu0ZiW1+ZG7chuJFChR2jwnaLxijHr5mnnrPl6bUbHMDqnYdIMbH+6bqGmcXq85ydUy8KvtENceaLGygktxGBMDm9bD9YnClgqeIZwDtMVn5r5w4dMh4cGX/ACQ/0/tEDGy8GGuXIneR5/P4o/5WjszL+sNUzJ9uU/rKXrHHO8YOsQ/cq/tIzfsJM2Zdmoj4jRnvkRY6jAeV/wAwhl6Y9j+8M5/gc7LkxMCLhfQDr+o4CGCtpZfztxC19Ow5Iik6bCp9mcrvqG24P5izZjr8Pc4vlszYsnT9SxdST3EYh6fKBftPg7QcnX9SuL+q+DqFH9zL7h/tH9Bl6brienbGuLORqRlJ0v8AvxJuTyX4p1d5q26RXwPjDUGUjeea63B1PRjIc+MqXIVSNwQPmeiV26fP6L/aTQ+DF/WsuI/TcqEgk1Q+ZuJ8dy48iXYyhkcRhWhK0zo9wsfVEVc6n0rIMvXYTzTAzlDGDPX/AML/AEnFiwL1jNqd70j/AEzfO3wz1cd5cyuPmGLG97Rb4rHtETlzHp+ndn4Anbq5NceJ9upHm/rfUFOoyuh5apwHZsjlnYkmb/qeQsoJ3LNc588vPp7vnmdYsCWF35lS1IuacTEDX9073TMX6dC3NTgg7zsfTMwbEUPI4nD55/52Ea9IlEHtHKFhsqkTxqzAECQ34j9MAijGhe4G4ggnVH1YPiVpFRqFl9UGz5jgv6QQoDS7ABvi4Y45kK2wl6JdgFXrmTWascSihv4lMnYGNAi/0hKa7yrFc1UrSPMi4aGB4lHfe4ohv7TQk1b7GUHfurmbfpb31YX4MwXW/M1/S7/nFPHM38f/AFEd6SVck9yLklXJAuWDRlKd5XeAyxqjFx2YpBbzSNoUa4ttol1IY7TVjO0ZoDciDHP0E9oQwOe03aQO0EtUaYQvTCt+YDdMQ1LvNOreTvBhK9OF3PMir6d944mzBqRWPPkD1URG5105DFGVlRlSzKhAzkdWwPUsTOwe84mcschNd5w+e+GoEhdOoTzHW5NPVvXmekckoRdfieZ61Tj6lwdz5M5/DfKl9Urswcigw2meqmjLkzMih/t7RE9Igl8ywPMK/iBQEvmTmXYEIIS+8qXcqrgNLJlGEIOxhE2PmU3MJRvIr0P8O5EzYcmFjTLuJ0d9VCed+l5fR6tdPJ2noaIbVPH8vOdBjGhBB8QCbMuyficwR3Mr7TUhapW7GMRekEyFfnaFoPbmH6LadT2Fj61qaWqk7DeN9I41sAE+LgN1fTIun3AzHlYZT/SyPOk5k9tzn9mZ+qzj2lQF+JiydJm60gY9vM0riKgaiWJ8zo9Ppw4h57zpzf0vv0T0/wBE6TEinModhNb5Ew49GNQijgAVEZOo+Zky577zdrUidRmJJ3k6ToM3XP7RSDljxMrvZnT+mdf1CYwmPHrUeJI02jo2wgY0HtHiNTGyLvzGplYrqyDST2kxjFmbRkrUeDFm+U++eCmcDZiLiF1nMABt5g5ej6jB9UVMIBVhZJ4nVXDpouBq+JZGtI3UVIWqMyATHmyabj0gep6gIhJM5vS5tWEvwGJIifqXUhl9PVRbk+BMTfUMaqMeHcDaZ81LZPbpZM3zMr9Qq97Mxeu78t+kotNTj9uXXy/oeXI2Q2f2imEu4XIm3C3fZJEHiMYVFshMoKwRAJANxZVgdoO4MLIvMxEmNWsbS0TW1mbURVGo7ATLp6hYyaPYosmOGM4wLicCF8rZCNjxNyUyU03HLq/gGM2ahayj6WgtiOPf9o51GXCGHIlYD1TFMepZ55mLZiTzc7b5P6elu044TVlJ7XMunDbi4B+IdwMV7ARoxmYrn8/tQIl3faGuMQwokeXSdN9pPT8iP9smpB3g2lDCPEMYBKbqcK8sIl/qWNftBMY1OO+vUaR04hjplnMf6llb7FA/M0/S8jdTnIz5aoWBwDLjrP4vyU/L09IdLRHQ+uuXA2NWLY8g3A7TuYukx5BYph8bibOn6NE+wADwBU9E+DZ7Y5t4rJ9QxZOs6r+gtCwSx2qD9W+kY26JsiuBkX3E+dp2MeEK9kCjF/VembJ0ORcXJWhUdfFOOfDr8fnvXz9hR+INeI1gVYqwojzAK95l3Ws9j/DGQP8AT2W90eeNXY/E9N/CubQ2Ze1AzfHtjv09IuWtiJxf4g6vUV6dD8tOt1eVMOBsp4AueO6h2zZjlY2WNyfL1t+rv/E+Lb96xfUHt0XwJkBjOqfVnY/pFTB8t3uilwRChzFwZu6DJpyjfY7TBHYGpgZOpswehJ25lo++5uKVteNT5EaiUs+fYCLEbgywbHzKK7bylq6hRXBJYQiYBBaMBajUEsODzL4ggi95MTV6gJAfmVY3ljTLiJZ7wr2upUjUBCkG7lDUbEYWFcyKoG8oCiOag3vvHhQ3PEEoN9xUBY+Jo6DJo6pGJod4lQQaAkF2b5mpcumu6erQN92xhL1iNwZwyQavapLYfbsJ3/v/AMMd4dSphDqEPecD1n23IEs5WArWZf7oPRLkQnZhCJBN6p5v1sy7q1wz1WYIabeX+6D0mEjVd7Qx1CnJp8TzGLruoxrsbFzVh68fzAYtQqa5+SWl/wAel1jttGLlnJw9QeoJ0H8xHVda2N8aXpDGrnTdHoBlB5iepyqhG/MxHIqYGKZdTAXRnIy/Vjlo1wZm9SXya9EuUcx2oabnnE+qqNq2hP8AWG0aVH6zN75V2/VFxwYVPLr9UyLytiPP1lgtaTJ/ZyOn1B1ZDUTMH/Vkv7TDH1XDYsGa/s5/aY11JUzN9T6fQSDuO0Sn1bGbtSJf7Of2mNeU6cbHwJ5185a/zOn1X1LG2FlQEkicTTPP81nV8NTwb6hJFGcn6utZFyqPgzeUY8GJz9K2XGVYmc+PF0cfN1DZVAI4irudM/SvZ928D/pp7cz0TvmDBdSXNw+msD5gHoMitxYmvvEZblAzYOhy81+kE9Bl11W0faKzq1wxvGv0bp8yJ0+Q1SmX7RCj7eYJPia8vSZGxggb95MfSt7dS7CZ+8FdJ0yupOQXJj6XVmYUdI7iW2TLq040IAjOkyZTlKk1OdvXtrwX0+Mr1QOL3BDvPTqrHErlTpYTzmTC+DI3Nt3E24PqeXF0yJqL4+99pOssHTC+8GEwozGnX4cijSdz2m1EyZFBRdvmcsFXfaHjw92YLfmW7LgFtjJ+Zm6jq+nyjcMD8TU5anP7a3/pr/SyKT8zHk6vql22I+DMukar1sF+TNSeiANLD83FuLepFe/KBrCi/iORUQUBUlrQoiVV/ExdY3UIAa/2i3z7VLyGgZicm52kyO0mQWTOfMSchMZi6bJnakUmdbo/pKYqfNu3jtNYW453SdDl6n3H2p5nb6bBi6VNK2fJMdsi9gBEvkBUy+mfYnyg8TKeoIygg+65ly9Rpci6MT07Mcuo7yWrI9NiytlIyudwKkfqLvecwdWEx+5qmLL9QJJ0byfZuR2ny+wtc4v1Lr1wYizHfsPMA9blGFmyHSgnmus6p+rzFm47CJNTq4HN1GTPkOR257RmDiZjtG4Wpp1efq62qdoUBNxGDcSuawYSmBpNyUYDG4gXe0gBlkQBcACZzuTUdlah8xeMbyVvifkfTobN8TXjxjIoLceIpBQmnFsgEQ6vgZxgHYUJeigYV3CAs1NuCkG2lhYhLjOMmt1MFsgU1IOoWBzvqF42I7GYsU1/U8quCRMXT2Wma78ej1y+mCasyHq37IP3gZfav6xQDtwJHafDx35p/wDNZfKiCeqyNw/7CAuAnkxq4B+Yx0n8fj9F+q55yH95NJbux/SaBjqFp+JXbn4eZ+GYYAeWaEOmUcV+s0BfE09N0vrWGf0+wscmG/rzJtc70nHAQywrryqTXl6fNiJ4YA0Yr1V4dSsizmNf0/6nl6FWCqjKx3DT1PRZ/wCb6VcyoATyLnizixvupr8T0n0DqsQwjpSx17kGp0+PqzqSenl/lfFLzes8uuHHDAgxyMuRCOexiGNHS4seYOg4vdjOpe4nqs18qXHm/wCJvp4w5RnQUGNN/wAGcAeJ7D+IWGX6a5PIr/eePM8mZbHr9yVK3nof4UAbqMyn/R/zPPidH6Z1h6P1XX7mXSJd+vknH3v1dT6z1od/5ZT7VPu/M5GZ1TGzeI3/AMxdR3J3MY30nL1X0rLnxk6kNhf9QHMx/r6OT4vjyPPk2bPMglSCafPGIQgiEIQQ4hod4AhLzA7v09g+AeRNZ8A1Ob9KbZwe283kTxfJM6NEB7al6R+DB7bSmB2N7znpoyld5KowUcnYwro2YTQlTq2lhDV3JfuvzLur8QaD0jdymDdowvVGCSQ19pQAJHMsOTvUhYEy9QXiZCQtn4h6t9NbCVqI2kb3dpsG3lfEEZAQABBYmwFG0sew8cworF3e8MKG3sAxa8Si29QCcaWq7lbhviS7O43+ZLowLupAge7lbXZkLEKCIFBaOxhNdiUrHYiQm23gNAsVUWyKCbEiuR3hFgy6X58iBOny5MLk4iRJnzZc6BMhujdiUPYPabhLTXfMv2s/K4tOoz+icWs1x8xIRgKh6t6B3l1fezF6t9mFgNq+IwkgiQrSyAeTMmLDnxL1ngwJdEG2lTyLSKsSgATuIGprNCQsdW8mi6tpAPniWprgbweedjKiyVA4lBFMvauahBQPmNXyHQFHEArd1GMvzJQ38xqBRLG8npgklRCUAbXcvVWwl1SqN8byFY2ztBuTQvTZ2EhxE9qjlA1cSA3fmNMZjiA2YQgiKCajzj3vvIy322jQilY/EmhQKjQlC+0hQ9hcaEHCoN6buCMKq2pEmnj2kQ8eJ34XbzLLRmdVyUCm4lYOkAtVX29yZ006dEtiys3iZ83WZcdr6S18TWVucW+wYOl6Lpm1Bl9Tz4hZszrvjzA/Bmf1P5gn+iPzLTpwput5b03s5QZ+pewSK8xWfpcmUffX4mqq/EvXXEz9nO9WsC9DsVdyZG+nE7hyAPmbtPeWtk0do+9ZYR0zirdto/p2yjJ7jazQ/t25lDEWW15PaWdWrJ5KdvcfmM6TpDna2Htmvp+iWg2QWZtUBF2AAnbHa39BxoMKgIAo+JTZrav8ynyg3cwZepAbYxrLR1mb00+6cnrfqHpqCG37TP8AUuuBOhDfkzB06N1GXU/2rubk/wBq+lZusy5Movk9prOXNhxg9pg6dxk+oKzfaWnS6xtaMqfYm1+TJ17SdWM56t3+4mpr6XLjJ9xofMU2PDi6cE1rqcvJkZ2O9DxEmtf2Oj9X61MlYcJtRyR3nJUQ3ANaZVe0zpJkYt3yoiRTRlo44YbRnoht0b9JpzrR07g7Ga1QTnAFORU0Y+oqGLGzRL0TOOpEYmXWaHMIbpAisuRUEDI2UHiIYMeYWTVG3NnmGgCDyYKihcEsQZl0tyNSnux/SaUcHic1cxB34jcecahU053y6O5WwIsdQceQahULpswIqN6rErpY5lcxHRnx2p3nM6kshKiEmVsDQuprOmtfu7w1HNyMX2PEPGBjQHzAymiBDcGl8ATLvyY32LtcgP4lG9qW9pY9T/Qv7w9fHXMgwRDEWC45xWPgwgyE19p8HaV256lMAhVBoj5hA3DrDek9I9QozHSvm63m/qiMmcM6kODwOCex/XacxlDDedPEvVY+ixNjdc6Abrpsj4nPuyWWuXfNtbPbmFZEVNW2sAbfrOT1eDAcRdG3BogDY/ibFzr1KdldDqIPeD1GDCehOUMwIbYBTVmcvin03WedlyuMcek2DO39A6ZgzdSRsuy/mc7DgOfOmJeWNT1uDCmDGuNBSoKnp55+3X1Y/k/J/Xz4/I0yLnWjswi2LY224isytjfWsfjdc6b/AHT3Piub9c6bJ1PShunUsB96DmePaw2899vif4nlf4kXEv1HVjABZQWA8zzfJJzf/r1fH1euc/TlCGSRVQV3j3x2q14nOvR8HNvWn9IXZdPNmp7TpMIwdMmIdhvPMfQcBydUuobJ7p6sTNen5evw8R/Ev07+S671Ma1ize4fB7icae+/iHo/5z6VlAFvj96/pPBTUePqZViGIsQxKwJeYYG8AciMHMo6X0r/AM1h8TqVVTl/SxeRvgTqizPF83/RiytCCR35lljdHeQnawP0nIwIBBkK6iQJYJq6qQNBigCFk3IrvGCzY7QTQa5UxSrf3SyPb8S13Y71IDyDvC4Q1ngRlWB2lgd+BCZSeITChXbcS9db1FgVQuC3cSB+rUt7bQWcbAiohNVHxLs8GDTvaBtAaquVqo15l0pB3lNTWpArmGAODvFaQJYDKxPMGjrfaWFF87wBdfMvUP8ATAMhe3aUQNO0AMgBuzL1DYCBdKfzL08CUdIr5kHYQoit/Eta/EEEg3chHu5jVWFBBoWRBBXUCdpeoqedoGiyd400xnF0OJRbxB0kQ1HtN1cLtV2u5asGsGCV+ZWgg3cammAhfzJpB37wLLEe3iS2B4MBgWj8QaBaCMhvwJWqt+Y08He3gwW9q2N4ktbXxLD9jB4EWNi94d9xARxI5HKwIHsyyRdwBuZRWuJAwtUWNTGyu0JU7kwshuih3hEUkjxC3bkVUW245oyKz3tvBhhLagalljvUpFyMaURyYcatT5RfcCam1fraSNR3AmjGmlbdwv5l5cpxD+gFYTI/1AvaZcX+Jr6tzjPbYVVF1JpyNM2X6hS6MmEj8TIcbMxKMyD8xoQad/cfmPtIuyEt/U3xM635h48ZI97kwyNvEgDaZi9Vi9020VaAqXa3tFoxKkGVW+8JowQzSzjHMWRR2l2y17toNFuaB2EhHzcpAztpG814emVPu3PiXnm1fYcXTh1Fivma0xJjHtErVpHiB6pJnecyNSHeoBtAy50CmzMeTPRIuZ8hZ1PuoResX0nU9aMYNtU42fq3fZNrm1/p65Wt8rH8RuLpsOAWqWw7nczP3kT7RyG6XIuL1cgoXwYebL6PShE+/KK/AnS+oZE/lG1VU5n03pz1WY5cn2JsJqXZtTdVm6Rkw42xAkp9xHmNydQr9Iqjbfibuozpiw6VqhMGLpznZne1A4qSXZ5Cc+Q+iBRs9zMoXzNvWCnVSxahyZk2nTn0BuhQhf2QdroRlbVNIvHobZgI4Y8I+PwZlKkHaMWm2Y0ZWK16VVLBJEX6eLJ9poxQL4uNxKZg3uT2sO0Jg3wFeG/eBpyqbXf8RqdVa04v8yF8DcFlPxB5WnU5gKZSYxM6/wBw3iQq8jNf6R+MoVpyGhZ6MUI7eBGHpQw9tGKGJG4Yqe1S9OfHutOPiSJ0F+hYKTpP6TJk6d03Wb068oacFT8zSmfBnFOB+RKz5cbF1LYmGqxOz03VL1GGifcIGf6djyr7NyeJy3w5+ifULoSnitnVjuIrBk5UwxmXqcVjZ+4mLVpeDlM4tz+Y+rQGJdgeeTH4qZAPEy7wQGwjFWWqxgEjagsI41YUwBEsCEJVZ2wMm+Jtv9J4lBgx0sNL+DNcHJiXIKYQ68fLeSLI5/eP6fqH6fIHxn8g8GZ21YTWT3J2bx+YX27jcSWTqZXq56nUbuo673Lm6cacx2yWL2isvX5upTTkIodgKiNiLEo1zJzxOZkX6zddT6Dj19dqP9ikz0DqQbnI/hzHSZcp2BpRO2R2M9HwT3Xyv5vW94Syh0+Zidzhf2zeV0kntE58QYXPS8LP1nUkfT3zKLdB/wDpnjOqyNkya3YljyTPYAnE9MLU7EHuJ53+IehToXTLhJOLJdA9jPN8vOXXr+HuXi8/lgxL3M0Kb2iOkfXiruDNWFbacn0vi5nPPh3foSBMbueWNTtA7Tl9EPTxKngTpYjYmXDu7RkBlKngip826zEcHV5sX+hyP8z6TPC/xLh9L6zm22enH7TXLl25QhiAIQmnMYjIsRgEqOr9H+5/xOrpC8Tk/SDTP+J1C/aeL5f+jRbcyqve9pQcVvLQ3ZOwE5GoQSAJWgeN5Dk58SI+1waIfAlla5EBchVrML1LuF0JVRvUFRbXUYWBO+0EkEkLtJ5FgbcQrraADtzC5W7jyjKQRfiABxfMdahaJ3+It3AFDeaFsNA8wBiZjLV9VbbwlyENCeAAHuODCYEVQG8Mkm+5gEVVbG5cPAaYtVbQrP6Sxk0HzIW5I2kxPCHffkQsTDSykcihBG63xIPbVd5RHSh/xKB7g7QibNHc9pWit/MggA5JlE2auhKobjmWum95PIoDc8mEV+dpYIW97lOTW24hVFTp2P6yK+kUZer28wCN4DFy3J+IC+0EwlO0IjHfeQk1d3LI78wVNgwq1ycjvC1bjfeAEBYkGWRTAQaLUp7bwgQRxAC6TdSwRVEQup7RyL/EohTBN3K31cQaJEs3DVfcTcAMdQ22hA7m+JDUKHVzKquZQ52jvSzPVJYly1fZZJ4lBHF1vNHp48Z/rsV/EI5FC/8AhXS/Jmpxfy1OaVjwF93OgeTH4cHTqb9Wz8zJk67KntzIGB8TM6tl3xhkB7Tf1kakkdXN1GTGCMKoy96nOyOM7V6TK3xIuJkUE5CTGDYE3M3ovcnotMDA7u1HtcP0wrXd/mESR3l67Sq/WZvVY+1qWBt3kABHNGCdpYJ8TLOrVLPuapYFbXB0877y1IJo7GUQmuJL24lhBe7Rq9M2UULrzLJq4zlD/ad5px9P6g92wmrF0a4lttzG2o2qdeeM81qcloi4xSjiDkcA/MJnABmTJkFmdGh5Mt95kfqGOTSsW7OxscQsdDkbzHXeJavQTZJswgvt5kJAgmgvxONu+3O7UA3oGKz9Riw/e4vxJkyLjQsTMePGpJzZaLc7zXPP5qzlm6o5Opxs9VjXgeZrwqvS9GoO1iz8mMAZ0KImzcs0o9Mq0+Zy5Xi+BN74xpnK6/6uYaU7L5lHNlXDsuhTuSeTJkzB8pY7gClEXnznMwHAmpKpDan57wHUKK7x+gn7eRLTAAdWQ7eJ1jF9s+LCT7iJbaRkN8VGdR1A4XaZASzSo0esniCciHtBCVyN4em/gSt8/FeleqwFAXANneqjQtdoQHkQ7z4J+WYo0oo016FlgKIa/pjIEYGMRWHu32mkAeJYW+0i/wBMZsZzlqo7mOOXPhbccRwQ+IQxwl/jSkjq0yDTlQH8wWwKfdhciOfCpG4sRf8ALtjN42tfBlcOv4/XPpMXX58Hsc2Oxna6bJi6/px6iizzPO9SDqUkTV0mZsHUBQfaQDDhYd1n03J0uT1en9y8kDkTH1ADVkXhuR4M7mTqf6JyDxOXlKZFLJsW5HzCRjRb3M1YfbQ7wFX2N8CoakLkX9pHflpUQwJajaGBI2oCXxLqXUooS5KlwBZQwozHkDdMbG+Lx/pm2C62KO8Nc9Xm7GcEEakNgy7BG0zZA3SPqUXiPI8TofTca9Z1OMLupNn8Rvh6+fklmvR/Tun9L6fjXhiNR/WaseT+1paOAdJ47Ssid56vj5+vMj4ny9/bu0bjgdoIFqVMpMg1aTDHM2xHP698fT4Wy5OB2HeeQ+sdbk6xUZ9lU0qjtO19fynJnGIH2qLI+Z5rrTQVP1nk66vXW19Lj4px8e/kHRZNOcL2badrpV9+/YzzyGnB8Gek6cUoPneZrpx3nGOr073U6eA2BOJhajOt0r8SObXPK/xjhrN0+YD7lKn9J6vmcP8AizFr+lh/9Dg/8Sz2z16eMliVLE24jEaO0UI1eIR0/pQ3Y8zoFrbx8zD9KHtadKgeank+X/oAo3F/vGMVK6QN5QWmomhINrI795yUutqMgdbI7CCx3qT0jtW1wmCJ3+JRyLv/AIlEGiJVHbbeAaMpBHiQMpbmopgRwtSgrHkVIh/cjmDqYAjtANir2kAcElWlBr1anIBkUML2NSZc+H1RqxqVbuNonQOByDLbFjOKid/E6faOn2hztgxgOMYOP88QdXT6RkQFlHIuJCAJpO4I7yvQCLSneu0uw2NajDkBdHb8QfSXL/5WWz4MxphyJk1q1eRC0Or60NHuBH/kzmn/AMvqc6ci6vEI4HNqWUHxcx5TmZg6qwcf5hDO+UAOGDL3Ev1h9eWk9PlAArn5laMoIBQwB1LuvpspHhpadawX0st32Ik+sPrBMjCrBBMtAV+8GvmTH1j6jjcWOxlr1zJk9N1Dp5Mn1ifQsjc6Wk2riNfqguTdVZD8cSsufEqWiKR3EfQ+pQHPaSyboXHpk6fJj1IoLDcqTGYs/SZB9mlvF7R9D6ViRTdVcMKwUzSr4HbSE014MNx060HsA97j6L9WL/MuyV22mtl6bGt6S6ebhpi6Y4yyAt8EyfSp9Kw/2izKUHfwZvXF0mUirUjtchx9Or+m4K+DfMfSr9GIBgN5QYEjY3NuU4MJGtAV7MDLGTCE1YQp+DH0X6Mh2kC3NSdXgyE6lVW81Fv1/oNTqGT/AFAS/Q+gPQyEAhCR5ljo3Lfcq/mLy9c1a8GQEf6TM+T6gcv92lxL9IfSOgek0+5nFfEAfy++l7bwZy16nqS2wLfiFlw5chB06T5BlzmLkjb/AD+PE1PiA+YGXq23yYctjwZmHTN9uVy3mMXDjxjZZL1In2k9KTrs+YlXSx8yjhs3p0/gx1EKKqXvqEzek+9AEUDufzDxmvxITdg8wr9nHEwz5Ab4uQ7CR99xBFkmEXrayK2lBrOkSwWNwNDDepA7Uox7/dBDmoLfZXfzKogADeMDC5obxgGrjcysfTPnNdp0cPSp06gkWZvnm1qS0np+kZiC4oTfWhaAqQOCviKfPU6ySOkmDfLSzLlygHY7wM2YUd5i1l2J7S2qZlzMWobmLAI3ayZYIXccyMwsN55nHrv9Od6/Sw6twKEApqa+YZ06dtooZtJ0oNZ+JmeUy0ZTxE5shQBV3Y8CG3qt9x0D43MAYtNnv3JmpJPKyEtiAXXmYkCMx4yAHer5A7CKLerkO9InHyZTVQvUT8ma82Ne2jJnCDyZi6jK2QmzQjfSoan9o/zEFx6h0ClXuRcvMkIIZMOPF7d28kRCumM6qDn54h+mcjasm/gGQ4wfuO3gTpI3zxevQRl1PrqhxK6nIQsIqgYAXvJkRX5HE6SH9HVrJjxFzbcRpUJwN5ZfTtVSXcr0c/HzIXqY8SgchMaEveFsIawKq35hafmUXMG2Mij9o+ZYcDgQArGX6TQeRepJ6sH0vLASekv+sQvkxcsYMoMT6K9nEsYfDiGpa0agymWnEUuIr3uHjuyDDS2xqw3FxWTpzqDp2FVNFy4Y7+Lnv2zNkdOn0MdzM6kDk1N2TGHHG85mbUmTS+w+JXg+T4b8d/w13DMFxtY+ZpxYtRB5o3cb0uLG/T6kAtY5RInPlYEMSgIdSOigJKlyQKklyoRRMqQyjADIoZSCNo/+HGx9J17YXAHqD2N/xExeUNs6GnU2p8GXmzfKdblx7ErvX7Q1a1ppk+ndWvXdGmThuCPBjtZ1gHg7T26+fYrOhWmHaNx5NePV3HMoGwUac7r+sX6fjNG3f7V/5mO+pzPLfx8XvrI5H1Hfr8297/8AE4Ofp+oy5mPovudtp2cTetkUsbJNmbmGwoTw9d/Xw+n8/X1k5ec6f6VnfIpyLoTuTOyFCAL42moROYe65md3qvPzRYmozpdI+85KGjOh0r7idHR2ENiZPrGH+Y+mdRjG5KEj8iaMRsQ3XUhHkVKlfM6qWIzqcZx9TlRuVYj/ADFidI4iEcm6xIjsYsSo6f0+xiYjzNgyNf2zL9O/8ph3ua9wARz3E8Xyf9UW+S18bQEf2/dKDEgmtpepQeLnMQEVd7xqkA3d7Ra0YRFr4gEXU7yF107ShjUqbMELR/7YUaOG7QywFXFsirwZYoivEaYs6Tu49siaCSBtK2K1KXGwApoAqQBuLlHQO93AK2vO0grTffipWPK9FjUt1Caq5g69PtK1DxAMje4e3eu5iKFdyPnvCWyCdINbQdS6abZhxLVmZTUogYrRveR3UKtiiYOhl3O4MoqTQMmi0ILEAbfMIsFvazBXHzfMZiVV+8WZYhakFoLr7rreNVfdsu54uR0YWDseRCklFJN8HeCMS6jR2MZoOk7b3vBCGvzGr5UmFVBoUZRxWdS7GuYy9LAHmM0KF1A2e4jU8kjEWU2abzJ72xlSbH5jDVyFV5G19o+y7WZRlx37rTwYCtmxtrxsQviayN9IOxkKBQZftV+1ZsjZnGtDTSN1Gd8ejKAZoOPfbaFpVfcPFGPsstYRkzaNLsCp7GUiupLDIQPAm30lLWRtK9NVujtL9jaxNj1nUzm/iOTGpAUO2/maQgC7oDAKLYIj7JtCvT4kOwB+YZVFU6VUVzJ6Zu+0fjzYV6dsT9OC9bPG6hONq4l67HzBGM7HiUcfurcTIIEc37jzGe0geYllomrqUynbxIHALWx4kZlPyYkBhsBDCkbmAQPujGTeiIu1XeGzs4G1kSqorR23EHTdsNviQ5GugIQyLqFrch4AKBHzGlKXfeJy2CABtfE14sDZjqlkMIXEzkACzNvS9CR7sk1YcK4l+YZcVOk4kanKKFQbCoJyA7QHyrUzZM1cTTZmV64mXJmKg9zAydRYriKLX3uZvWJbin1Eb7wV4riFysFyFnK7XPbVk77ftKdwq14lbXcHJTMISRKOXnZfAjE9oIUVALVS813hhx3uzC6tjqAJMXlYsAo7y9VUJQNNZ7RPaS38kkemKr3kwdWgkLue58RjGiW/aL3caEFDvOkdIXkZDtepvJ4EoAFfC8/kx46ZVGpt6mdmvjib4krt8XM7qMYDGpCYrI1CdXq8SLQ6nJ8RkDEKxjyd4VwT0DKoK33EDGO5hZj7DBQ7DeVm+xFjAN+DD1StZgBqrsZXrBe0ZrMrV5hCj1LdoPqZG4BmgPXYftCDjxUJlv5ZxjzHtX5hjDk8j946/wDuIk9w4poX6gGLL+ZNOQdjCD0d7WMVz/a1yN5C1bII7GxLX8S9e/uWGgW9oakXcvvLK1IBDaA3FdV0wz49vuHBjSsitXMM9czqZWf6S7Ln9NthwZvKaWI8GKxYlXMcg5MdzD504vPVi1lypJGklSSoFyGSQmABlEyyYJMASYJMsmATIjT9K6w9H1hxnfHm/wAGem7D8XPE5W0FXHKEGezx5A+LFkHDCen4utjyfNzlH1WZMGA5n4A7TyfVZ36rM2XJyeB4E6f1zq1ygYMZsLu1f7TjobWceuvtdfR/jfF9Odvtp6NdNntNvbfkzNiGnGB53jRemzvPJ3d6ef5e/t3Ro1XtBymxxKUkHcbyzRaiamJXKXyUJr6ZtxMnDER+E0Z6pXeO30zWBNMw9I1gTcOJpXgfrmM4vq3ULWxa/wB5zwfmdz+K8Wj6mr9nQf4nEqdJ6cb7WD5MdjY9hFqvxG4vxvKy6X08M4Iqjc3iwd+0x/TMnpswIsmdAupY33nj+T/pfBB1FjpHtlkpp06d45mCrSxY91nmc1KQEXtvC9S7TvG6bo3UooCTv+sgEm6A7SKGIP8AiHptQAe/MjKeAeJUDbAkFbkstvVQintvUQYIuud4FEErffxCANiuIJDh/uk1MONzIFhDw3Enp7GrB7XCLaahu4O4lTS04bUL7bwseEitwDzYMim7/wBpd2gVd6MJuo41EirgAEMaOwls7E771L4pviDYEnUK5qGPclttpl2MSj23feR2BPiAOk3ZMYE1Jr1b3VGASC2x2G1Qhk2P+kRABar32gHKTW13G+wDSV3JkIx6dj8QFqdQO1SxZW+4hBRqG9/iEwU7iAJUvxzL9Mqtk7yyfcSNu+0ore5NXGhdWNxUJhtLJ9tUf3kvYjtIoAF1gHeHsbFX+soqo35Mse07d5UBro1UIrtdbSwqjmyZRrffYyWC7WiP8SjWn4lqBzIxCLZ7wuoFtQRYErQODCxOoFncQyhZrBG8oXXtrgStK3LYENuDxKoHbi5EWB7jR2EsG2uBwT2/5kVAGtjtIonA2YgwStqJZ3FkyhquiYKikIwB5ll6J3vfiQ2L7/IlMtLfeUGArb1IaJq6gKT+JVEtQ5jRZHtobwlQsAqrvG4sJI4qbMKrjHG86c82tTkGHoxsX/NTXQUUoqAcoqJOauZ0zG5D2JC3czvk+ZT5xVXMmTITsJNUT5hfMQ+fcA8GQKS20HIu9kGc70xev0lhhudpAANwdvEEKRud18SV3uhM6wMNpeoLAFvdtL1CxCZ17iNEGNfNyHGNjtUEP4FCQNVb7RoaMa1fMEpRGkfmUGI77S9W2xhVlSy1W/mDoB/+ZWpueYJym99pF1Zx6tuB5hnEqKK4+IIYaeZPUNbChLv4TQ5hoxN8ipzXO83dU/8ATG855Nz0fH6ez+PM50JMS/udVjGNReEaspbxOjr1+mj4lXIYBMNhzNSGLVxXMT1WS2Cg8RGpvMrzdfJnTdrla5i1t5l62MM/2tfqSxkvYC5mx48mVqHHczdiKYBQ3Pcw6cW9F6m/0n9oPqgfE1N/VHsajMx6R2f+oZG+pZ6T1h5hrnXzCXosY7XHdL9IHV51xIdJNkmLZJpnc8ljIp+ZCoP2mjKfpDgyHHlBBEF8GXHuvuEuE62aP1WxmnG3mPxujkFTR8TIueva428GGuNWIOJq+DI1OnQHElReBmUaXEaRDtPKDeCywhtCMoHGe0aIkDS0dI83zT8ruVKlyPOkkkomFS4JaCzQC0iCZostBLQC0AiYJMHVBLQis5/pn8Tt4PqGn+H8RDf1a0j4Pmefzv7DJ0YrCDfJlluZF44nXXk/Dlb1m1m75uacaXkA7CZFxln25nTx4zjUcWe8z31kd/k7+nOGe0DiFqC0BFe5u+wk9288zwmM29yZGW4s2K8SkYvkCkGATG94eM1KA12qyY524vjHTj9Op0T2anUU7TjdIaM62M2s6ujn/Vvor/VsuLQ6poBskXzE4/4MVd26jX8VU6PXdTl6TB6uJwhB3JFzkH6t1GdyV6sgnsNp24mxw78V0cf8LdOlA4Vb5LmbF/hrok9y4kvwRYnEHXdcDv1GSaMX1HrF39dj+Zv+tn7xo6r+HTjyHL0g93+jtOd1PTZemcLnTQSL5nW6f631CkDKFYeRMf13qcXV5cb4WsgUfieX5vjkn2Pfpz/bpJuV6gCgDaAclbBZdpVVvPIC1+4DzJr3qCdJahB0hdzIbTdSgXd/Ev1Rq345iV2JbtL9t3dyg3ynXxtDGQaRtdRDUWNcVI2yCoTaf6yH8ytCs16uZnS2G20MGj5hdo6oDUOYIPu09hvD01S3R5EhF0SVNSpgBWs6SSp88yA6eNt9owUXAoLcj4692+28YYGjTnxuYJZQo07jvfaW5tdgYDG607eYMMLKVUXA1g3XIkyVpFVR7ygBpK1R8y+0WEuyG3EtW5HaCGF6a3lrQWq3k9A6OsGxUAjSb4MLEyqGsfpIT7qsGx3lVTDgJsTvUvf8yWRV79xUtrZidNCTBVA/aTY2MEs4HEbiCgamG8LY3sOYxCPcV+f9oVXVsfxLJPOnfxKXdjXMKsNosAfrCY7V3koMp81B7/pApWG4IsS2pjYqUqAHeVQPaoBA6TUt3DUCt7yitjnYQmWxQqxAAnHYowro3qlBaNVUsg0AKvuIwQkA/BlaQwvVUiqWUqwG0soK3BEYBKkLV34laH2sGHRob7CRjdb7TOAGJFDvIG3+ZQx0xOqRVqyDf5iKtaJ8SwVJ8QxiLEACPTpKNtNzi1ZCcaFieZpxYVG53MOlQUIOoTrzxI3OTtQAineAXmbLlImmjG6jciJbOWahEC3ePXGqqS2xmb1jN6xKPJ5hA7b1BFXV7fMMIDZucbdZ+2oRZ/8AaCW23N/EhOkkjeCbFseJlNUd+F2lXZoLQh6qs9jIKZqBswoAuqx4kK70DvDWvgHzKLFQReofEooIa35g03B3EP1NxQh6kPPMVMKN7Gq8yiBq+6x+IZfkVv2kuuwIreELBK8Q6vkSWDuVlhbO0gA1dAQwPaQeJYVSOd5T4wB936SwYetNMF8CZDG9Q+rITM7GezmZH0eZ9eZAZW2h9Mv9Mt5mbK1mptX2oo8CVOfPQSYt2oGExiMzbVDXVyMrksxJlAXCaFjW5XjzaiYyxqPXCP07mNRAi77QTqynSg28w9HPxyQJcKNKbCHiwM252jsfTrjHFt5kcONwN4dJz+xADF238wxkuCjFtnWEcVQ6z/BgiuJ2/wCHsGrJkzHhV0j8mcNVJIE9h9M6b+V6FMbD3MNTfmZs+1nLl8/f04tcz690JbF6yLZXkicLCb9p/Sev6zUuNgNxXE8c/szttVGer5efGvF/D+XzeaLJhR9mFzM/TPiOrESR4m3kXLBnnfRvErNh6kN7W2bwZrVtviIz9MuQWNm8iJxZnxtoyc+fMhLZ4rfVfiXAxurQ+DDaj5jF+0QTDXYCHD5/SqlSyaiy0jyiJi2aUXimaQWzQS0AtBJkFs0WWlM0WWhkZaCWgFoDPXMJquofappxLpxIvephT+tnVe1zt4sJT3Fal6v1jfHX1l6XhUYhqbmOGS/xF8g7VLB9s83Vtrj13ertNQ9htIdPYxWqqk78yIcrV8iWGtrAEVqFVzLLVKHA0QV5ljZ5m9TYwsea3AM1xutc3y6eA7idTA3tnJwHidLpm2nd2L+t4/V+k9QO4W/2ni0d1atzPe9Unq9LlTnUhE8WMZKFgBQM3K59tXTfUdAC5lsDv4nSxMmVdSNqBnnyhMLGMmLdMhH4nSfJZ4rleddzLmXCCSd/EwYs7NnYk/dMuslrdiT8yw49QEeZj5OvtMJMdHarveBe97VAbJ7RpErGSTRE8IMbHmEp1WAfiBagXIrKvEIaAdBA33qShZBr9IoHUSRxCDe4eRCrcEdtpWktW9bQiwJIJ3qVsAO0iL0lRfaEijTxuYv1LI1ccQg3iUWps7m7hCzZPA2kCbj5PaGVGo70DtDRQ2O/EttQve+/xLbHR3kodrA8QBOT7dXeXqB22+IbICg7kQNKH4IlECq19wBcJdIB37cSDHRO8Wp1Edh3jENIUqDQkKgNY/MgAXgLUhK6zTbQYKlY35glVtvd2kKKiirJ+ODIF2BHJHeDEXGwIK71LBIN/wC8mooFvk3I51KNtJqUDkJXT3WQe9AQNvEholQd/gS0agTpqRF6gDZ4HmLTSclja+8MspW7pb3EJCCuoIIMCUpjZ/IlBduN5SKcjgngGWCxYqNqgE+nRsdzKDe00NoGncm6JkTGTf8AiAwVpI24viDQI9p37ywp1UdqlNezDaEDuFJJuWCav9oTFCi3sR3kOkCw28Yqe7kjf4lFmIAI2kZjrJGw8QWdthUIhckUJW/PmMRVBNywmogCyP8AaTAvwByZoxYXejVCPwdKAdTTQdKjadOeP26TktMYQfMt2i3ejEZM06+m15H3iXzCtojLm5ikDPJV08dRTSXqtmg+kEF8w9KleZz66/TnelrRXYVLIW994IDfauxkVa1HvOesCdNhp4ltaHbj5g6wtdxwYS+4WDx5lIAtYNcSmAHJuG4A4G3cSjo1jSt7eZkUCCRKQgOaFH4lf37Gpe4bmUEyrYJlHTpPb8S8gcKCUYD8RYU7nmFW1q1XcKu4/EgN1tZlb/gQK0kt8DvCQgG/0qC2pCWBBAmXN1qYxtu0s4t9N8cXr021QJ2r5mXJ1uLFtz+JhbqcmY7saisuO+87T4p+XefDM8tLfVVvZP3MtPqDZiQFA25nNfDH9Inp42Y8nabnHLXPE30Y53icjbQ3aZ8jTbr1cViGvOo+bmxzMvRi3ZvAmhjtCfH60DGZ8hswsr0PzFwx3d8BIuaMK+mNTc9oCLvZ4mrDiLkEj8CDjnzqY8bZjb7L4nQ6bplZghOgHgAbmbem6Vem0s6eo7A14WMTpjr11oYcAHmY67+uuv28eGY/TGLEK34vvMx6LMSQHA/O06aORlIUsq8b/jmKy9IuLpmyZeo9z8HktOfPfWfbr8k6tuOQTkRqO8bjcOPmCdYPNiWOdhvO7t6dH6T0v8x1iAi1X3NPV1c5/wBI6UdJ0o1D+o+7fHxOhrE6fBzt+75X8z5ftfrAvhVxTcTyv8Q9KmDqlONaDLv+Z6z1BOB/FFFMJ73PR355ef8Aj3PkjiYzaCXA6fiowzxvuz0scRWfCuRfB8xgMsQWax4cpR9L7EbGb1bWnyJg6zGQwyL25h9Hn4B/EjHNy5W4bqIRNRaGmYftLYw4/PfKmaJZpHaKJkeYRaLJkJgM0ioTAZoLuFFk1MmXqCdl4kzUtaHcDvEtlHmZiSeZJv6sHHN4i2ctBklwb/pWHXmLnhZ3A4Iqpzvo+N1wMSppjYM3k6dp5flu9HQqvYcCAV3oiGjarsUalWSOOJzYCuMg2eJfp7WRD1WaB/Qw1JYe7vKMxxuDtxFhyzMh5E2EA7A8QdKi9t5eepBjdW7XXEvBiOu/E1ldxIVF2O3M6T5CVrwnadDpjOViyULJ28zX9P6rF1Gr02vTzOj0usCCKnlev6b0s+VK7kj8Tvfz3TepoGdNXi4v6r0oy4hmTkbN8iLuax3Nnh5psRIGkEmAS4T3Cu206ITRcEoW2oVzcx/Y465Zu94xVZd6qbsmBQAWUAyEAGqu6q5f7IaiG1G28bjNA7cRYDayANhLVWAvgmcfyIVDXWwk0UtDeAbH/tGqWK1IIE2NbSaV5PMpbJq6HmUTT6b1CBZQagbuSwzURdQlZKJvfxIhUe6pBZCaQCvJ7QCnZYwkWKG0gfTf5lB61obkE9oSlRYNkkbSjSkUONpHPt1E18VJGtFrDnxJjYOKPMBGOohaMYCbI233lCw4XIQRe0INquxv5lFt67widhdCEAAWavPcQ9PJseDI7AMaO0oOtDtq8yggAo53glaBPY+O0VkVm4ajUJAyimbcDvANUZtroCEQPcWPxEnI5bbYCMdgRWxNS6qkRRQbzcNk3Bqx2kAAAoqTI/trSfzcbDA2Fy6uKk1a3rSSPiEcbOLB47VvBCke4tx4kMC2MFh2/Mp9YAXTQ/MNiSL1d7lM2obcjn5k8IXqZRQ2uQl9Oocd6h5DsPgVRg02o3tUAHaxYP4lr1LKFBXc7EQ9AU7biuJCikqRtKYHW1G9iZEJI07V8wsqbm9zAQNjZSL8wn1oxW3eUVQ/tBZmBsDa95NevZRVnaEFpdrA/eEqMdNE3GYMLPsLHzOjg6egNXImpzrX11kwdG7btwe034+nTGOI8AAbQGapuTHScyF5KEx5clGOy5AL3nOz5bJqa1RZMnzMWXLbUIVs/mCMNHneS9YzbiDGCAXjtKrpCmpQF+1+OBKu2C8/BnK3WLdNIFixI9CtFXFjLudpMb2Ta1IyIlrB4PmXdknt3glqLAcQEYigxgaMgTHuo1A8XBXZhADWpHKjiQsNNVXzAJm1t4lFd75PxKpQhghgCNt5BNm2XmTSwq9jD9QaiaqAW1dto8DTk6jLkwhWcsviK/ssC65IgIVU0zbdhCWk3F78zc5vXlvnjrr1EV7PuETlyjFx7jG6kH9wi2CNsDOnPx/mvR8fwXf/AE5vU9W5scTIgbI06mfo8b7lqMV6K4VsEEzt6d/pn/wGLCQN4eRFA3IH6zNk6lvMy5MrNyYL3JGhnxodjqPjtHZDSgeBMPTL6mdfA3M1ZG3hnnrZpbNM+QxrmZ2NmHPutfSCsRPkw3NCXjGjCo+IjqHpaHJh1/55Z8j6snwI1BYhYejZ6bIdI/zN2LAifYl/Jhjjjq3aVgwk7kbfM1qFUc7ywreBLo+IernnHRx58GXEuJ+oyKe5qhIcSYWGbH1WpAdxe5nOsdxUhF8Gcvpd9n0jfk67Gr6kxF28tMmfq8vUEepso4AifcODLD3yJucyE4kupXidT6J0Hr5vWyD+mnHyZh6Tp26rqVxJyTz4E9dgTHgxLiTZVFfmMvd+kcf5Hyz4+VgG4WgmGGUwvxPfJJMj4dtt2l+nOR/ESD+RLHkEAfvO0SQN5w/4nDDoko7axcdem/i/7jzvTn3EfMc3MRgNMfzHPPE+/wA+lHaWJR4kU7wqZFDLOdvg6jT27TpczJ1+P2DIOVkY7njWxG1KrfpGmYujyalK/rNgMOPzeZKTmShqmdzOgQGUjzOT1LDE5VjxJXmEzzNlzhe9mJyZ2bYbCdb6B9CP1Fjm6jUuAeOWiT9s+3Fd2c7mBPXfX/oPSdJ0K5umxlSjU25Ng/8AzPNHADwam4l8e2aSOOA9pPQaAmaOi6c9R1CoftveUuDyZ0OhQLkFCqEnXiamupoAK6dgvFSmFud5RJ0AiQHff954k1VHUCDCUEk7yEqDYMl77cwmhyIzOCO0vHr9Ue6pe+oeBLVLNiAQosWNj8QQW1m+Iag//EOiN6hdJbUHBA2MrVbeI0kNtx5kZFo1yJDHL+o9YQzYUPtr3TPi6/Jgv0dK2umZ+oIbqHHzB0kcCe3meGp1YNcrA+4G/M7v0n6ycanB1BLYipo+JwRxuCISKRdmvBmsSXHbwZi6A8mNKkDfmcrosxxvu2/+86ysxUEHmeX5OPrUzQOTdkX8mVpvn/8AiNuls715lgA8bXvORhX2rzfzLFsd+0M0TTChKOgsoG3a4MUArN7v8QboUBQjdI23r4g5GCUCdrgs8Ab7aPMoAFeaMLXrah+ksYyeOBHlAL8C4QJ+0j5hkFFIG/4lUR27cx5TAWdI8CWpJsmS99xUsm1sg1IDD6t2FytQLWxO/YwkUKCCu8mwsgcQuiAAGzfrKOMA6tRuUq2De3kycMK3Epoxh/uvV5l6ELH3fpJTDe6EnJsrwOYXQ6VLavEtVTTq3s7iRVH/AOXa4ZNvoocd5TSsiYiAb77bwlcsN1GniWyp6Ytb35lkAIaFCQ2IVQEVtFlNPzv2hbEjttUNSoYEbmU0LYygBvY+OZQVkxje2O53hs4BI02D8wXIAFjYDcSrKsXsAN6sSFBkY6CQe4MXjye6vcPEbxuLJuTVAuJl53IlFBqNADbuYbW5snY94IV1WyQSeYShbGz3ZAoSjjOkWST5g/1bqjp8xi6mXfYcSJmKFUbu6lsQAu257S1sbdoRAJUEdpdCkY3ubIkZtJob/wDEvQQSum1+IzD0bs97/rEhhKYWZ9NE3N/TfTSTbjab+m6ZUALDeatQHE6znG5yzL04xrQEuqjGyCZc2WppvDWcATLly7GKyZ9pkyZi1zNomfNd1MosvvDGNyTcE4yreTM3r9Od6GA2k/8AEEatweIxF51DmWfauki7mWSzZr4kNE0179xG2ARS3Ut1Q+7TQ8SYYWMSlQwa+0BkZOYwHSpVRsJAasMtg8XKmFooY8kQzQB238+YJajXccS1x5Mn2qxPwJPNFKwDA6bkZgTVbTSnQdU3/pH8naPX6PlY2xVR+Zv6dVZK52khduJBa0TZnXT6OoWmyn9BHj6Z045Bb8mWfHV+lcACifPMsY3c+1SR4AuejXpOnTjEv67xoCqPaAPxNT4z+t4rrvpn1DJnD48T6QNq2qXiHUY10dSCGntDRmHrukTPjO2/mdp4mO/HV5eeVLjPtXc1EdS2bpWKNuOxmHJ1LN3Mr1z5JmtmbqFXYGzOfnzk94Deo3AMQwa/eCIce/l3xFF7gEkxy6IaqCQBDl9bTOjTRiZzsW2kdt4xzpUKO0Q5h2z6zC8hi0GrIB8y3NmM6Zbyg+N4cffTW5oQMIVshNWRxKymaPpHS5eqyFMK2Sd2PCiHe2b5aOn6d8+VURdbntO7g+hppHrZWJ8JsJt6HocfR4tKbsfuY8ma4Y6+W305n/ROl85P/wC0Tl+g7Xhztfhhc7MuRmd9T8vJ9T0PU9N/5uO1/wBS7iZSL3Uz25UMKInJ+o/Rkyg5On/p5PA4Ma7c/N+OnntVbGTYyZdWHIcedCjfPBm36V0g6vq1FWi+5otya7faZrsfROi/l+n9ZxWTJx8CdM41MrTqUVAOpZ6fg4+vO33XxP5Hy/2d/wCCOE9jIFcd4PqsIWskTs867N79pxP4oJ/l8NHYv/xO2VNbTzX8TO2rFjP27mZ79O3wf9xyen5P5j3mfp+00NzPG+7z6VW0FfuhwRzCqBpoTqHxsp4IgE00YpsSDndExXMFP4nTBsCcpv6fWt+Zv6d9anxcPNf+LGpTEZvo+X6lnHoMikDfUSI1eZr6LL6PUI/a6P4h58V0H8JYcTB+ry+qR/YooT0eLGmJAmNQqjYAcCWNxcuFzGb6rh9f6b1GPuUJH5G4ngDPo+UXjI8ifOcgpiPma5c+wypck05oJs6NeT+0yKJ0umTRjFjci5z+S5yG2DY7wnUFPaagAUt1Z4h6GYfbV955RWkMCL/FwV1DkioS4m7mWBV7g/MLgrqiw/aQNQNNtAJOmiLF9oIUoRqBIhMMXLQPmoaP7ASf0Mzll37XxIT7udhvcYjR6lNxYMpmKgkDmIQ7lpQygGMVyetQY+seuDvAv5qaOuXV1Ae7BFRQQnnievn0KVq+ZeqyKELRXBkKauZoRwSoI2InY6JiemSzvOUvssEWD3nV6UIMON0O/BE4/L6Ux9RXYfrIuTgEH8wfedyQBcgDEkEgi55s8oIsAt3zKCqTZMohVPxJeoneMVZIPB2g6g36S6J4HO0r0jY7HuIwFS6bAH/MIMCvO3iAUZTRkNAePxHpDRkLC+8mR9Ib94kdiOCeJeRmNyLpi5PcPBls1EiqETqrSF7wtTZEYVvfEqac2ZBuZQyWbPHiTJisfaD3MIYwuO7qoxMDqtj+LEtQTuQfiTHmAxn2gqTyeQYIcnbse8YDfhVVh5k1UBZ3+Iv+4Cq8sZZ53G/xAbjoZVXte9SmLFy+re+IAsZLqpZBAJ0+6XAOsldB87SanXcnc9u0gphRFHzDUFiLNn/eTD2Wrk3q2Nw107+4g+JTrpfetu0AiyXU3IYMswFmuNoYfWp2/Ii92Ow/+ITNsANlhUu7A7GEHOrSwgJqogih+OJCNiSeODIeR6iT8XIGolSbI7QftXntFDjUefiDWjX7hphavYdtpmAIIJNRwVvJ37Sr7WrMw91bS1xZMjio3B0jMxLWLnU6fp1xqJrnj9tSUrp+iA3YTTS4+0YWAETk3nTxHSRbPB9QxTuAIg9RGqbly1MWXPZky5SYhSjv720jzVzNqW4j5RW5/eLbKCgKgfJkcBzwT2lriU47FA8VM2uf21YeltjR8QWyK2/c7yytgDx5kVANxyOIZQ5CT3B4lBmU0SN/MIjVyeexjHxqzAfbQgACW2O3eD7vtuXiUs4UWSdhU6vS9AFAbNuw4E1zzempNYMHS58+yL7fJ4nQxfSEFHK5b4HE3rQFAS7nacSNTgpOj6fHxjU/neOAUcAD8QblEzXhrIMmS4u5AZVwdyiYBMhMgu5CYJMq4BXKO8G5VwMXWdEmcGxc5jfSEU7Cd4wCBCuL/wBOA7ReT6ep5E7ZURbJA8z1H0oblRUyJ0rYMmpjsOJ6rKq6STsJ53r8wfKdP2jiWNcc+dZXayYljCYxbGVrqg5M09MuzGZwJ1PpvRZerZcWMc7k9gIZ497Q9H0Ob6h1AxY+P7m7AT2fQdFh6Hp1xYVoDk9yZfQ9Fi6LAMeIfk9yZqqGertVLl1JUyiCWBIBLhVypJcDn/Uvp2PrMRVhR7GZ/oaDow/SuKy86j/cJ1zMfWdOXAyYzpyJuDLzls1nq362RrPt37f7QgQw3mXourHUIVb25F2ZY1jo3HHee+Pm2ecphxiAWCciAzkLfIEPHlXKKPMIgzLxPN/xSy+thrmiZ6HLhoErPH/W8xy9bpP9oqY+T/l3/j//AMkJwdo9pnwDcTS08j7nPoJgj7pZ4gj7pFR/uhJBf7pEMo5vW2OsevibegPsMy/UF/8AGH5AmnodlMjy33W0RqGJEYhhxel+n5fV6VCeRsZpnI+j5qyNjPB3E7FSCn+2fOup2z5B4Y/7z6KftM+c9R/5+T/8j/vNcufZckkuaczenTXkVfJnY00wWrFczndCvv1VsJvxk81t2nn+W7cDUGEHe/1isj2RyZGOoEjtBJNWdgJyUwkEAEUZWn2ccwRkrtLOUAbC5EQrvzLKjazVRZYGz3EI2y/Jl0VoBJreW2Es220NRpUbdv8AMFXb3V/mTQpsTI1Aih4i82Bv7NzNGlqvmWNTe07CWVHLy4GDISNvPiLBIcrV0Z2mXGF0mze28R/LpjdrF651nyZFcyz3WtrlidNOmx0OCQaF+JWTpsJclTz+01/bBztSk1zNnSnTege07j4hHo8QPAPbaacIXGKCggdpnrudTFEqBhqBFDvBq7HDDz3hgqo1KdvEntsG/wBJxA6SRq73tL9K1u9/BkUhuLoSEjYAwiBH1fAllWK6u4jKyBL2Kj53gHIBWk7dxChZ9WO2FVFYk2s7m445VK1X+JFZd72PaXV8BYaStCx/tBarv94xm22aV7dPF2N5EAwpbC/iRTkFfO8eNIUEixXEAWKINGDDSy7d17ynawBex3gOCxVgNie0E0AxuhfeRcEVAFAfqJZRSAP9oGN6Zf8ASe8MsDemRFqm93t4hEb7VY4uCvAPmWWQszX+kp4EbX7jRO+0WdbEna/MhYs1itI+YSi2N0PmUwCJZOq6G9mR20UydoQDM5GuxJpJ9oqD0Sz0d4W+ngDzvvCOFi4IFg95FxFtQrcTOBakhq5hq6n2t/aeZfpHVdy/SAaztBiBhdjftAtE+/jivEsrp50+doJRcjDXuplFgd1Ig6XBteO8NMBLkKtDsJ0um6I0C0si5rFg6XJkazOph6UKBc1Y8K41oCpZnSSRuc4WQE4EA5ahvUxZ8lGa1o85oL5tpjObaKbKWmaabmzE8RAYneQGyRsa7ykZT7TtRmNYvSZ7C7Eg1cznW5HbaaMjgOVPEBwpAAYD8SMXyoMykbWo3lI1AkrRPmGQdO5BUwQoJF3faRnKo5Adq3hOGFadxDGIEhgORzKVlA/1VyYXKtDdaxVQlRnyDSCWbtFtxqU7XOl0GIY8es7s01zzta5mtHSdKmAXy55M0kxQaFqnpnh1kwWqTVFEyajDRtyaorVLBgMuVcG5cCyZVyiZUgsyrkJg3KLJlaoJMq5ARMG5VwSZQRMWzSFpnz5QikngQYw/VOq0qcanfvOBkazNXVZTkyEk8zG8rtfEwJMWeYRM1/TPpub6hn0IKQfc54ErlQ/TugzdfnGPENv7m7AT3PQdFi6LAMWMfknkyuh6LD0WAYsK0O57kzXDKVLElyxILl1KEuRUkkMkCSSrlEyCyYJMq5IRy+vxZMGUdV0/3D7h5E3dH1WLq8GpTv3B7QsihlIM4HWrk+n9UOow2FP3Ad53+L5M8Vw+X4/t5j0ekLS9jAbEVbUknRdRj6vpldGDWN/iO3U7/vPU8dhWRnGMzxX1Vw31DIq76TRPz3nr/qXUjpukfL/pGw+e08ErF8hYmySTPL8ne9ZHu/jfHk+1bMPM0ngTNh5E1Gc31OfRbHYRYPuhvFA7yA8kibSNxInMKydeP/Eqf+0TR0g9hieu/wDqF/8AxmrphWKHm7/JqxgMWIYkcGrpcvpZkfwd56ZSGUEcGeTUz0f03L6vSLvuNoGo8T511a6erzL4yMP8z6MeJ8/+rJo+qdUv/wDsY/5muWO2OWJQhoLYDzNa5Oh0y6MIJ77xxLKNjLCqqjuAKkZQwNftPJ1dqojg88y2UH9N5KutXIl0brxM4uBKalO9eIsJkG1b+Y6q7XIhpqB2gwvQQLZT+kJW/O0aWohS36wWI1aSBfmMZQupNq1HwYtmZjfBjQDVNRuCEJBFAV3uKqkdgDtzLVqbwfMugRsfzK9t9rkBaQaBNk+RJoUoLFkQaJ45ElkKR3jVRrOxXvtBZVxkV3hHIxoduZavex3+JEAqE9wL+ZFDhj7dgOZbaSQK2hEBONwfmXwKohhv+kvcXtxBbYAnmWp3BgwJ9pA3rvGBSzAd5dKpW1sHyYWNglk/tGCHIoBb5qoOR1oey/Jk0qWsjYmWwrcAEGU1QYC6HIqjKJH+napagBtwaqRiAeLNSACjVqLbSD23vYAlq/to73KegooSglezR7y3LaRsNoN+my2bNbS9VggmhIhrHY0RqG9wSUdK/wB4WgpVr7fMooFaxvJrSBEVRwZbAbaQAvxLC6+D/iRl8bEGpTSVUs3tPHY94zUgFqgvvDONRxs3O0Xut+3Uf9RECjkCrsBRO+0jZLTjYQ10ALQ3PkQiAbsbfiAgZ1BpU/cRgBOM2BfkwzjBI2AWv2guCEI5HcVAJNlu95RY1Y3PeKTYU97S8ZYG6uu0Bm9bEgyBCxINkeZFyNqu9/AjcYyOwr7YUk42LH2n/gzVh6Rno1pE24enHJ8VNiKqCqmpwv1IwdIqb1vNNBRtKZ9oo5Jv03g3aoh8sDJlEy5cwElqm5c+3M5+fLqaR8hYmAObP+JnWbVobF1tAOgnzvxIxYD2n29gZEpx9tm5m1i1Wwax3PEs1223h6UPGxHiUMTE0przIBY6ipO9D9ZGRfvAO/aQhVy8EgHt5jG0vum/x3gwllINHjmWjjYkbrzUbhbWrWu6jiD7Wsj2keYQDuaofaOJFBK0NjLNL7j9o2MutX2mx27SCseRfUZaNXOhjybATEHIJB3oVdQsLm6M7fHW+HSTJGB5jQmNVvM7OjTdyiYKm4QgXLEgEkC7kgFqlF5AdyiYsvJqgEWkJgE/MAvAYTBLQC0AvAbquCWga4JcQLZqnM+o5qTTfM2ZclAzi9dk15K8RG+PbHka4lobmVixNnzLiQWzGhNr1Wj6Z9OyfUOo0Lsg+5vE9p0fS4ujwLiwrpUf5ivp3Rp0XTLiQb9z5M1XJa5+x3LG8AQxICEsSAS4Fy5UkCXJcqUTIITBuQmVAu5JUkIo8TF1uEZcZBFzYTFZdxA8snU9R9J6stiJKE7r2M9b0H1DF9Q6UZcf6jxPPfV8IbGTU5v0X6l/07qMgfUUYcCduPlyeXDv4ftfDf8AxP1jHN/LgmkFnfk//wATg4Jp+o5z1GbJlblzcz4Jzm+69s5+uRtwciam4mTDzNT/AGiHp59EuYCcy3MpIBvKx8yNLx7GF/LP1e/VD/8AETZhFYwJl6gX1f6Cal8RXm+T0KEJVSDaRwMBnY+hZd3x38icabPpOTR1o+YHpjxPGfXPp3VH6hnzrhc4mNhgL7T2RiF6zphmPTtmQZRypNSxmzXzsgjYiO6VNeUCew+tfScHUdNkypjAzgWpXa/ieU6IAZHB5raXq+HOzGzSxq9q4qWtDzYkDEigN5KKj3WPxPLoMMRyARCDLe3iLALX2A5la6au/b5jVG3238yw1VvFgamsbQyKUVRPMIOkJuv3g6Bvdk9pYI9P5uWSVIIG3mFU/trTUEEk0RZ7SHJuV0XvtKDAivBqRMWV0ghhx4ggdrh43okne/MFbObccyJiyDYA2NS9PH/EjMef2qWpYcCQUFDEgbfmUyrf42hajqPzK1gkivzKigilwe0IqLFUJQoURuO+8saWAPeQRlI588ylQLe1jsLjKVl//akC72NpTQaASNWwuU6qCa7yHUSRzv3ghSYPJmq1NdpC5B2A24gMrAe0AQ+VBqjIGatS78AfvAyImTGuo0R4iyWugpl5FK0Vsgjf8y6LfEoOxvz8xnpkY9QIrj8RQc1fEPBkZb32I3qPsAxn3G+3EgYh7IEjAhb7mUrNQJWpDT8hIPJIrzLqwCGoVFEhnK3v3swy24UChDWabpYAbgd7g6wCaFExnqkKRY08DbiLLKtcDftKYhYMAG2Y94OTIPSCjkHsLkLIHLHc9pRYGmbaEXjIIYnauBKVz6amt72EUMgs9vgw9evTvIGK9+oW22sADn4lqwcmzW3iQOgQ73q2AEJRj9tA6r4PeX2uKDJo9w28iQWQNBBvsdpox9Mp4UgeDNGLpVB4qanKyMmPpdbAm50MOIIOI0IoG0m03mNSCDVKZ4pnqJfNDR5yROXJUS2YTNkz2Zm1R5cpiSbYWQZTlgaI2I7xZUG7Yg96mNYvRhINUb8i5bEIeALHm5mUkGgbs8S/TRjZu/mRk71C1ixXYVzCVgVGkUDz5iPTYD2sQe3eFRLbnjxtCmhQ1ivyYIYpYvY7bwCrUSBseJavZAYV4hFlqaxvDORQ7EAhalvi1XRpa2+ZMakLbjUpBEALKkML32lFbq/dvKILNa/aBxDA2B8wgfSoEFr8LAoBgQd/jiOUWwNEfNy9Opt9vxC5C2OwB57SsZK5D8wxqDWd94vITer9Jvi5WufFbEa49DOdiyV3mrHludnVsUxgMzK9xoaVDrlXAuXApol2qOqJy4yRtIpRyyDLMed2xtR2i/X25kXHR9SAcld5i/mPmCc/zCNxyxbZZk9f5izn+YG71YDZqmI5/mCc0ofmzbHeczK1sTG5clzK7TUb4Lc2Z6D+Hvpvpj+bzCmP2A/7zmfSOkHVdYNY/pp7mnrVIAHYS3wz15OBlwA8MbiZ1MXwYYgiyK5ENZAYlyhLlRJDJKgUZRkMomBUkq5RMiLuUTUFnAimyQGFonI+0W+b5mPqOqCg7wpX1LIPSaeW1hc9ni50fqHW67AM5LGzLyzesrXnIKCu8mIUJnR9QC+DNSdpt356+11pw8iaMn2iZ8XImjL9gkememdzLxwDDx8wk9jIlp90jSJ90NUphq6onxHg0xiV3yO3zGE++K8/yzxp4lkQUh1I86hH9Ga6vGR5iAI3ptuoxn/ugesB9o/E8b/EuF/+p5Mqg1Q4/E9gD7F/E8/9W361/wAD/aNxrnj7+HM+l/Xeo6Z1w53OTCTXu5X8TX1vTY8HWZMiC1yAOtcbzn5+kDHXi2bxLxdVkyBcGQ+9faoPNSd+Z4c+uLz4rWoRabTv2gs53I3lKGo/tUIAXvtODCiAbN+7xKIqtr2jEA5P6Qa93u4/MIpNr9vfiQrtvz4haALN9oWpXAvgQFlLUgCz8SDJoX54jK0jY7/7wNLE/dGp5Dakgc78xoVlB3sfMFLvgADxBYlGu7viRUbK9hQL32gF3FGoyxqDNuRxB16guoA1+siagfeMVgxII37VAqntRS+LlXRO28FM3TjctINtqod6gtry6W7g8CWDbe4bjzKD0qSNI2uU6AMdxvvKOuuaEI6j7RuRCUSAhRZ2vmXkGp20udKnY+YIIGx9p/xCISiF5kMV6moarvftIXBFWBKI4oUJRUWCd9pFQmsZsfsZYoUxs7cSM5T+0HtKsBh/vKivUOwqjyJYbU1HnmXpUkN34/EoY+aNUNoEpLonYmWV1URVfEmlQtNZPEgoJt3MYitDEkVRHG8AK5uxUI/cK2EIOyn3d+8BeTSWBA//AJimyZVYaLJvcCaRhUpbEl/2gIo0n3+69tob9BV8rNej9AYQF2SCDzRkY7DSQCIZRmo6jC6ACzua/Ejn3ACwJCBZu+bEIpqNsfzCaEdOt/cdQ5FSHERzQjVxktaHc+Zpw9Gz7uN5ZD2yYelZmoKSD3nQw9EyncVN2DplRRH0BNSNzllGMIJLqHlNTMz1Nqb6kE5JkyZaMWcxkqtOXJ8zFkyEmVky+YAKaveTXxM6luCJOknmAELPsfmGObsVXBhHb3KovkmYY3VaUYab35kIUk3VjY7SzQJYcnYGBbC9Ysji+8goohYkoQRtsZGVFXT+1wkK6jZIsQ/6YPuQMRwSeIAUNPtO/cRaqbJ1ivHeMooTZsnfaUhUH7rJ4uTfKGChVE0e0rWC/HfcGQAM1jn4gvjJfY123l0Gcg06Qd4OR1GmjxzB08N+kM+mOd9u0KFACtggGHZICkg0OYI0Kp2v8yWoUFtz2l0XQ/1EVzBJZQa3XyTDBGSw268jaXjdTtQ8wMzGty25MjuPT089xHu4ohtx4AicejUNg23BETxTwzhiDzNOPJtM2UU5OmhfEiNO0uu06dLHkmhXnOxtNWNpqDYpuGJnQx6mUGBIVkW4cDJn6dMqlWE43WdDlwW2O2Xx3nomETkSxIuvInqTJ/MHzOh9Q+lh8uvGQt8zA/07OvGlvwZLkZvWK9cyvVi8mDNjNOhEXZEJ9mn1Lk9SZw0vVBpjNZiXbeWTEtqm+Wueseg/h4AYcrdyanXOQ8Vc4/0Kx0hJ7tOspupL7ah+Jix3WpqUbTNi2HzNCMJFpg2hiUBCAlYWIUgklFGCTLYxTtILLQC0BslRLZZnQ5nqAckztlinzfMaHvlmbN1FCIzdSFUkmpxes+qgWuL3HzEmluOj1PXLjUlmqcXqfqTZCQvExZcr5Wt2JMCbnLnehNkLGBdySTbBvTj3zYvMydN902gSPV8Xo/EdxNGX/wAuZse1R+Q1ikeqeme94xIocxqQQ47iCuxuF/bB/tMNUpdl/MY33D8QO9QnO6/iRx+X/k7GY4TOhj1MjypG4NsyH5EXCQ0wPgyj1Km8an4nC6xRl+rPjPG1/tO3hbV06mcT6h6uP6k+XGl7D/aRvi5rJ1eNhnYaaHavEXjxMzqxxa2Xg1vND/UCvOIg/MU31HKx9tL+JPGu3N7szF5sb4yNSEFtwDIDoG37xZc5PezEt8y71KASdtpy69+Hk+Xm89eUyNquiB8yl09zvJ6LWHbYHvFLhJttfuBmXI/SLAO/mWCFB0IPyRKVTuQRY7VC02IxQpR55HBqQ+66JUxa3qFXsbMYpJJYlSYwWaDdxKK6qIr/ANoRH9wNiFjTWLYgXzGBL4TqBLQVxsti7Ld4xgb0jfxK+0g2akAhW1hXXcd43R/3b+KkDBtiaPxKKVZ1d6lTB4yFyqxJBvgdpXGUqR5G3EWgZnAJ3vvDNHIe1byCZFKkgcCQbWSYWsXuLlGy+kgAVBiqDjWTv4hE/ae1yADTQon8wWvfevzKorILaBpB/eCEfUdZGnzIGNDU23YSzWS11VAjbqa3PEt3DDgfEj4gpux+kGrokwDVSSByT43indsWTcULjVYi9DEED/EH0wxBILGuITAl++3Mq2ujVneRkAHhqsw9I0jc6hxvIF7kgkUJdWBZ/eEV2ILUYt1Zl32PaDDNBqyT8AyWoyb+N6lag1ajv8yhRG477VIlo9auu4BN+JQFeR4HmEfb2I8VLCs9EX4lxZQgqQb+2NwYXe/mOxYjQDCbcSrjAraanLUi+m6UKoubVRVG0yjOAajVygibzHSGs1RZeA7xL5KkVM2SYny7yZ80ys9941KY5JiyQDRNQFye6nsC+R3g5UdtRxuduxExaxaJfDG4Lt7me7I+ItFDodR0m9wDzJ9ovx5Mz5Yp2PK2QALW3eoTkn3XddokdQikngQkbWxCkkHzAMC0ZVodyYRYXexobXIGRFazZbaUugp7f2hVoy3ew8yiPcSDYhjGQpuiSfEBX0k7Wfgx5MMQEn3AfFneAVXWbHmoIvXq1USd5btob2m74qXDF2RZAoVsfMHEbc99+/aXkyNmUkk2P8QRswayNt67zJmHO+n2UbF9+YFC9QsQXyWA3HciCrBib2viEozjdyWL6VvehBGNrpTq+alg7UebkXJ6bEEA33MGoq5NRBHEO1KjV7iO4EAZtR1D29tu8sP7iALFSi23qtx+N4WPEWJsEX3qDrYMSDtLGrdtRFGBHxq9rYIrzW8wUVYg9p0jjVk16t6viY8oBPFEczfNzw3zcFjaa8ZmJJpxmdXVsQ+I5WmVGjlaVGpWhgzOrRimUMO8EyxJUKzZceoGcvNhZMlgkXO2y3MufEGB2mOpsSzY5tOwGuiBtvFZMWN2GpFj31K2k+dyYBUE+61E4+Y43x4ZX6DEx9isPgQf+mqVsZCD4ImwVR9wPcbSqOmyd+LMv2prnN9PyAgBgbmTNibFkKNyJ3lVRuT2nH67/wCqc/j/AGnT4+rb5dPj9ut9JGnol/JM6KGcz6a3/gk/Jm5G8TpfbrG5GoR2M6twZkQBwLmvEABQkGhIwQEhiVkUkkkBWQ0Jky5gJp6g0pnGy5NTGztM1TXz2Yps1d5h6rr8PTjdrPgTj9T9Wy5CQntH+ZJLUtkd3L1aKN2AnO6n6si2E9x+JxXyu5t3J/JgXNzhi9H9R1eXOTrbbwJnkuVc3jGpJckqVFypJIDcB3mxX/7Zl6YWSTNyKZHq+KeBI4HkRuV7QQUQMaIlutCoeiaUp3j12ma95oU2BIvLQu6RZ4lofaYLH2w0AbtLyfcv4gr90vLtkH4krl8n/JuOaEmfGZoSR5TKlQoJlV6T6c2vpB+Jk6zoRn6jXrKk7TR9Exu/TAruPzFfVeoydHkCvjYK2+qpL48sVlf6Vn0+zKr/AA0zZPpbqLfAR8obmvD9VDtRAAJG8afqSEslFiT7Ssn2lSd2eq4mfpTjVSrEgmqIqoKBywHK9/idDqOuPUYcmIMCl2CRuJiWroD3A8Cc+s3wnfd6u1ZLhAp+0y9JQjYHUOPEvUbpVFk9+0vJq2C3uNz3mWNUH0kkbdrEh1Ddj3u7ghCt7kHgiWXshWNQIqB2IrcyNg0gEb3uYa5fR3OxOwIlHJq5G3aCBFfaCW7wWJBDg6dtwIYyNkJ2UAnb4hZGVcSnSPUU8+YULMUxq3duIGR2OkPQ81xL0u9EC77GEqcePmE1AAuOyNzzFljqNLYPiOfSEK+KMFGGuhsfEGlNrLDSdLrtUN9aagw+ZYX3luG7/MY3u0ux5HJk8KQmUene5r4jQwZSwFnYbysig+0UV+OwkxvoO/tB2JMsxE9o43J4lkg7EylVV3/uPYywDy+zXBoqUkWBXFwTQNLsLvcwQQHIYGCFY2dQvwINM2IA8QHQK5phUhDgeT4EV95thdQachDqaoSMwU19pgqhVbBoHiKJPqb7iQasSi1qiTQgFSMjAdjUEPpqjQv9JYyEb8jyZDRMyhSFUjfcmK1Udzawi5Jqt/HmQ4x7QTxAMKa11Ygoi0w5/ENcT6gK+ZsTEdIU7jwZZyuFJisgnczSmEDiEECwi1TrOcakV9sFslSmeJd5WhnJvDTPXeYmyVBTJZko6RzRGTLfeJLe3mAz3zsJy0vWI7d+Zehd/wB/mLLg1vVd4zZVskD8QxpVkEgUo8d5LDd9PyIfqaSwdQbHMFSgx6mS67SIBrUqNxZu5CrJZIsXyZCyvkN0L3BPiFlZSwA32/aELYKQo9PY8EjvDx4CoIbxzCXRiYMzWewlPnJN8le8pUzdOVwqbIq6Hc/MHEpa6+4UbPjvDZ2Om1Bvv3gZGUMVS9X5g0bsV9nbuZRbhVU6a5PMir7C78k8mRBpcC7QgXJiapPupiTfiXkBABVLA7iFkC5MjafavH6S0IRCqjZublxdLxsPcaZbkQepqKvqr+3xGWMa6aDDzUpUVQNJokVxJhpNMHsA/rL1qFYsLN3GohGxayTtvwZXpe+3pWB32jAonWx7E7wsmPSASQ1+DHZEV2Ht0k7Wf7otXCIFFgHna6jAClRio/eDd/EpHINcn47SFfdqHfmGuoWQdxIkD6lrYFdpBlyKpUklW32loFYGrH+0Gz7r+6F0SZGAqjphO5Le1Bv2O8Eb6bNDuP8AmWFOz0SO5qE0n7WoR+JtophqA2qtpEajR5nbm67c9a2qY1WmZGjQZptpRo5WmRTHI0o0gwgYlWjAZQRi3W4wSEQOd1WDUNuZj9N1BAN6Z2HWc/Pj9Nyy99jOffP5Z7m+WQklftquZGPtALGuCKjMp1LsN/gwlpsdFNz3PNzk4spYKTuZzOsN9Q07RxtbArYA/M5/V9HlyZ2daN9uJv4/F8t/Hcvk/wCkNq6Zl8NNy8zB9MxZcDOuRSAd50RzOtrtK1YroVNmPtcx4JtxxCnKYwQFhiaZFLgywZFLzreM/ieE+o/U8gyvhxjTpJBJnv23WeB/iTpP5f6pkKihk98STWerkcr3OSzG/JMEqaB8wlahpbYXZhM4ot34A8To56QdpUs7yQipJckCpJckKkkkkDT0y+25uxiZcCkYxNmPgSPb8cyHY1s3By/dG4+IvKPdcjszNsdxCRgeP2hMtiLZCJWPTUh9sB2s1IjVjsxYNkyNaNBvBzms1fAjE+4RHUH/AMQ0lc/l/wCWjEZqSYsRmvHI854lGWplNKjr/wAP9cMXUDpn21n2H58TsfWVD/T8jEC8Y1b+O88Tk1Ah0co6mww5Bnb+mfxGmTEek+rn2uCvrgbEH/UP+ZueZjl17c0JifICPajcVCP9I0dVDgiYunPp5c3TB/UTGxCsDYYA8zQG1e07A9zPJ1PrcZ0IofG8J2OHKDsQwqRELAEe4j54kKjYE2RwZk0bOclECv1k1AAdt/2lnKWVEoDTf6wGrVzKaJz7q3IhbNjKUCDxfIgZGBN6dxuSTBV7UigZNFqt2O48i7lgf0zqrbtxcjZCMfa222gqSStna+8IPGV0k7A8xRxsTZazzUqqYjxGOdRDXV+BIJjybWux8ykyEjbg9zATJ6dbapPULAf0wKO0sQ5tkLc2LB/4gEiy2j437QkB4234i2OjIQ90fEKIswoKLJ3BjfVDYwpWiouJC0wIOwUQ79wBArgmIb4CWsKBzfaQgtRNEHtxKRff3Kg1+THgHBq9UgtzQHEoDWRkZf8A5leoNQJMW2xY17eJRWmI8QhhLUbF9pY0st8G6idZZRq2FxuJVVgx+yr28wacDWRFNauCCOxEDJiAvTsfESMhOTVyQfdCdgQSCPce/aFlN2NVvt2gum5XTbc3Foa3qvMaLDatXMhugXDqX27mv2laHHbbizCGX0wK4PfxK9S9gdiaFjiFRNms79rqWoAJLMAb5JNSDLS6CLN+ZG0n2k0BA6aYgoh2BCMRkap3dBM8S+Sot8sQ+SFNbJEPlgFrlEHmS1NQ6m3lqrAbbxmNk0srqQeVMLIaF0KrtMXpnQnUTS77XtGhfUQsKoDcHtM5GtNhZ+DdS2Jxil2J5Ex/psXRYkKCxPaGNGgArYHO0mAlbYGmqgb2lZAysdQ1gnc3LiJk0hbU8n9pMbAqW0nSO/aA6sV5r4kdGbBRal8GXFw3F05dNX9pvc9oBwKH23PF3AANAF3ryBtNRRxgOpldjsBXaMMZcmMtankCyYAX2EfFx2LA72SK/wCZCwKkEtqG252qMMI1srUOfPiHrvtXyBDtNRB01zzFkirHb52jE+sGGdhpLMwvYHtK4JBIBHAgFiFDKNyYYx6wpO5I4J5kpi1di1Hb4HAluCbvY9oQxekilwDq303vBJOsuxAB2rxCYBixU+2yJarSaWu/PiGNgWY/g9jCyOdY92xA3IjMMD9u2ogDfaRXbILY7+TKyYmKk3Z7V2i1x5FYckdxJhgsj3yxOnffvCD/AHWL8d4CgKzBzsdr5lBgr2LNwYMEs9AgE8mEG9PKwHI2P/MDKSGB42lK6AhdJN8C9rkww3QiCwb7UZa48YZi/C8kn/aCCW1AtSnbnaVlWyo/t583NJhirrcriCtkYarbiCwcZCuVTY254gEOSBXB2jTjZvco91bymEtQf3b/AKQMi/3d7/xHe7zuNrlbkMrbiSbFni6XjyTSjXMWRSnv7d43FkudZddpdbQYatEI0YDNNNKNHAzKrRyNKNCy4tTGAwimFzNnTUCJpMW4uSq5GYBbGn9YJJsWu00dWnfgCZ99YN7eDOHUyuXUxYzUAKA+YZNrfA+ItUKqxfjmhLSgArnjbaRhBkogWSDHpEIo3IAI7XH4dzOnDrxWzCJrxzNiFTUk6tnLDEBYUqLJkBgy7kUY3E8z/GXTX0+LqFG6NpP4M9KJg+u4P5j6XnTk6bH5G8RK+dhh3EjadO3MEyTblipJckKqSSSUSSSSBJaC2AlSxsZFbcTDia8ZFTkc96MsNkU2GMO/Py47yili2NmoHR5jmwe4bjaF/dI9MuzYoeDD0gqZTcwidOMmFIY0KgpzKJswlhk/EN5kzm+of8zZhnOYk5GJ8yVz+a+JGnEZsxmYcRmzEZHBqSW0FIbDaVGfLuOamQtexH7za1dxYjG6HJmx4MuFNQZAG34I28zXLn2zfT8SrlyPXtVDYMMAswO9Dc1Hdbp6Hol6ZSDkfdyJj6fJk9O1qia3nP5Zs1g83ut0PgSawuxB2lAkrZB3MNsi5DuCCfE4IsHV/d3sXF3pYEntvDGjte3Mt/T9tGuBUGaUMw1jV+0IsCpKjY8SyoJHtBriUqlmI4jwuByMxq9gIxHVV0sbPYQXGpQo93zBXHvXmPAtGJbbudyY8soFAXtzEem5u99+0Y+y7H3X2hMAaO1gExikhbU8xeRC5JAoVt+YaKU91334jwDX3kje62qDkHqqD/fxUB3b2v8AbW3zIGB1lD/mVTGyUPaAQNvzBVSVtvyE7wsRQqSTXz3EoOCrP3rc3IhmHIqt7mAcDgcLByOj6eau7ghNQYqNvj/eXQCA7fjxGiMKVjtR4MFjSjuQKuHottJ2B5HiAb1FDRPFwmKJVzXcdwIRaiVA2qxt3hDHp5OkX4hKq5CwXY1QNQYzL7Rfcy62YAWLjhjUBhfAPMAYjd1uBW0q4IIMQJ7d/Mh2YA0STf4lagSCRTAAGHoBW/PPcyYYDIfU5vjtF41IYhmre+ZoOP0xs1kja4t8elvbue9SILIoRQVNHzE6jZGi42tRonYdvEpkINrKOr6kz5ngPkqJd9U6u5btvBALS9PJg+FAJY8TN6YtMQArR2PkyggYH3Rdt9hIu7qNVWTGfU232/Ex5rGoyEOpra+0F2IDUPtO5HAhNkZ6XcCQE4yUbaxdSIWjNZVRbV+0IaSLdrMIKptgdv8AT5kRVOQAAiu0sakAmWz7v0AEYczMASAAO9SemGttgoFADmLOMn2pQ+T2lMMGQZLH2iWFtq0tZ78zOcTLY1X83G68iqVxnbnaX2vk9SmK7DCidqoQW6nXXtAa9iTe0UczvQI01zAp73AFwb+mv1GchRTG963hOMbr6ZUBrs1sRMyKEbUBR7sNpZDNRU2bqrqF+xgxrvRBHkyKq5HpgTtuCeJnfIaCgmvkwkVl1afFH4k1n7LpNZGxI43jQFsHkjfmIC3q+TzCLajyT2qFlMKbK5fTr2IgOdtJ3PnvJkcha5/94oOw5Cgj94NM03j0f2w6K1TA0O8zeo7WAK8/McofYVZIveRENstsOeCJQLDTqFeblhmLHSNufxABvdgb35kxZVrjZ6FgVublMjICWbdfEYtgjUPaTyJMzKi0uplJ3sbTWKWGKnf3CX62NF1tsx244kCuG1hbA7wMgxZTpfUD3IMJhjVk0bgiu3eWiqiaySw8dgYnHgCqAr6h2vtGIlKQx1E+e0YYH1QRQNsYSZnTSA1C7BHmWmBd2K242rfeCVIyAFlhcMZkfIxTZSbrx8Stbf2izAOJWb7r+IY/8xWU6SNzcGF6hZRxZYxTf03Nfbe02dQ/qUUQMasnj9IhQc5GtWB8GWXFngeLJc0hpzjeJ9JNjzNOPLtOjpK2K0YrTOrXGBpVa1eMDTGrR6NKjRBIkVpfMKy58epSJgyH07s/pOs62Jh6jEdQInPqM9TYxrlZjbbfAEitqJ1WILow1VRrtCUaVUkbjt8Tk4moSF0niHhvWTdre0zKXRQOT2qasSaRdzfPtrmtuKakmTEZqSdnU9TDqLWNB2lA1JCqCZFEIGddeNh5FQ1lPxA+YdRj9LqMmP8A0sR/mLm/62gx/VuoXj33++8w1NueKkl1JUpipJdSVIKkl1KgxJJLErVAuWHKnaDZMlQm/ptxOSuvC2lu4hr1hU1kWvkTCjFDYNTTa5lPmHfnu2eHR9RciKyG5Wc+1ROMmR8bexjzOiXZlTVzUjrx8v2XDEAGWh3h0jVj2Qn4nOYe6dEg+g9c1ML7hfjaHn+e/wDqQWObMRmPGZpxmZYbMZjjuJnxmPB2lCX7xuD6ovT9IECM+QXsOOYDiKHSvsQAqsbs/wD7+Y3HPtkZs/U5i+U7sbO062Loin0o5/cvuAQefJl9N03Q4sifzGb1ByQooD8+Yz6j9SXqVXHgWkXYLVADxUnfUxzY3ytf3WPmClG/HNiUxXIACQhrc+YajQulv8f8TzwBk2X2+ZSuSApTjeMxacjFAPcdwIQxFjVg770RAEMq4yG+66sQdQWyODsTCfG2PZwDXe4IUMv55kUIJ2s6lrkS1ZQxPaUUGNSy6rlqGYUVrvYEIMNfu1b/ACZKVm3J/SDjxKSWZgE4IJlZAAfaxKk7VyIFg6faLJhMw1fnejBoFuaNd5FTcWpK9oUXpq1HejyYRxqEIWgxsnaUHW9IPxUohl1qKJ8QKQU1bVLoXpQ6fzuJTP6YAsEHx2hoFYhjt+IQwD+mcQNLW5iGxEupB27gQxkK8sCL7SzkDtf9vjzKKxsAPjzLRGDb2QTxUjCyo2G3A4l749tj+kIjmj2FQ041AmviA4bMGZiPkylZgpFgr+v+JNBOSDuKvvL9UBiB9xgFizqu/wAXGBAFIO996jViEqyAne94V6SeN+JmcAPybG+0JWFagAT4jUMcH7u5MAP2I3viMxuT7av4g8MCRR712hMCxViCdjVXLGprKgE/mCayUCNpAgugLv8AxAtnLGURvzUvSoonY1xISL4/Wa3XTVf2/rKFKTttz+JGfVTcDipYBYfHiZxnBFfUN2NtrjRl0L6ZIKjgETNpIb3GwDtXaCxtt2AI8y+VavUxl9ThrA7mIyZAze1aHeQMOLu+YxQCoKaQdVbwYWmRBqWuO/eGUBIKZQSf9WxlHAws+0gbkBoNgAMNt4MNCPjRiKobXY/2gEMwFsPwZfquyhautxcMCyLNVyIPBDYmvT3/ADK9NlNE0eI07NqBs/EsH2lQSBzQiRVBGog3YG1Qdx9x3l+o10rV524kyMBxvY5lZAXJrTv8iVqbGRpo3/iGmJylKLEWwy3QC0JBYFjTXAl4wDuCQJEsNut+QZNBIOwvxCxWogBBuT2gjUNVn9oQQ6qJ/aMyLVUboQYEP7RQ48CTG+h7oGuSZahdJIG/iWqHc5D7fIgT1tRb2pfOw2g+qLHqMaXgdpTkFiBv8wSrWPaDXO3EAlyAOG9QjvxcZlcBgVOod9ogKC9nYExjYyrDt32ggtbbXdeIbHGXL2PGk+IrIWVR2HBsROXUFJFGuJqB75GL6VPPiCVBckEDzB6dDndUBKlhYsbXLGAhylNq73tUZVFpCi1P/Mtd97D/ABBew98L2kRnGW0HG4uA5WGLGMo9q3VNvM+RFyuugaq4A/8AaHSsAX8/tCK2bxDfi4NCAVsix5gNjYXpe1rmOyA4iNbAgjsIG7Y9J2B/zHg1MYyaediOf+Jepz/71AYup9m4r9JSHJ3FhvEiaPNTKKUG5mUtjNNNBbUdVaaO4gOUyEgDcnYmWXFnWHYn2mgMDOYrlGqa8WS51dZdaxGo0QrXDU1CtSNHKZkRo9DKG1cVkSxUYDIRYkHHzoMbNd+7vA16QAFBPzOh1WAZEInHyplBoNRXuOZzscuuTtbHffcVJjLLlXkDjbgzOhK4xrN/mNOX3gVtd3J6ZdfCZrSYsB4mzGbnaOzQsYIpYwcSgoJlyjIohIx2lrBeB4T+J00/V3P+pQZx6ne/itf/APJKfOMf7mcOpqemLA7yWYVSqmk8q1GVqMKpVSJ5DZMlQql1BgKl1CqXULgQJIVSVC4GMS1XUPxBqPQ1jAPMNcwpMLEgma9UASyakduZORFtozCbIiOTNOFdxDpz5rfhAIII2IqJ6jpgqsV4O5HgxuNqqTPqpqFj4mO7Zjl/InquauxqPxmJYU5jUlco14zHqZlQzQhhRGBnyHMfeSP/AMYcBluhxM9emOilR+24+O8spTX3JjVBIJXsOONoIWm3Bri5xcizjfXwLJ5hDVpGrjmxGqtg0Ce4J2g+4nSD+vaZFKCGBx7FhRMFBkJJbUo4vzHe7bVuaq5MjjSCbFdpVZyj667d722jcRQIVGx+e0lj277HgiWoGrcbE7GT8igxLOLqGPtvXXkAwfuGk0K5kCgV3HiBNHc83sCZR0kMdNVVwnBXSBwd4qiWO+x232hDwUyKNyGgN/bTE1EqGDBSauH6JLcihz5lotTb3W47xr+1tVAk/P6QFHtHYS0xsxGnavIiGB06RT8HiMaiQqbVwTKJOyaSSCN5WRdLBTRYb7SiMpHgH8QAWUKvPkxwyexnKgkeRcQ+QNqHpBbNkeJMUd7nmr79pfDHUSRW3aUqAKTdX3EFDzZ2HzCYLUVJTVYPFSe9QdiRcNAurYgf8yivIVqF7gxhiA7sANm3BErUQvN71vKXXpAFGjsJAGbIRdbWb2jBbUeRZ4NdpSrVmvgXGDGUBoX5I7SqbTWr94wBTqwI2/5k1EarHNfpcsG/+2pCT7gfEhqktbAA81e8YAdQDWpPkSsjamBRQPmV6wvS914HMIrGAwotZHaMKeywdvESg033hBiwDAhR3mtUw0BQG9beIs0in/UeTCL6gBsT5EHWun5/EaBVWIHIPzCTGBdgn8ywwsMGjPUBAPbtGgVVFIYnajtKD2SwXYdjBNXZ/YwCDY7iTU/IzZ9w2ElHSRtz/iDS83Vy9S1ud408mVT6ibHMJzahU2/MVrBHN15gM/uA+O0aumlhxVgGpaqK+6yO0WcgUEd/Mqm0Wm/ckmNURAbUa3I7SwAMZIIvgQATpvv4EEAix34qWVDkZNJ5F95YIolhse0RpN7mttvEYobudpNVTkHuD/xGhlKkfb+IBXU1hR8wjhqmLk3/AJlVHRdJo+7tBXSCdb2QOBLGtbYdvErjfTzuNrl8AiTYbhR2AlasrZKAIU8XB7fdv8wgzE7GzUIh233B/eDpBW2yfMM6GB7GQY00ljtQ2AiWEDixqqH3am7fEt1yML5I4MpHUKbPJ4jGyJQOmz5Y/wDEfaKHHiZgSxthyK7eYTe21B0k+QCDByO5/uJB8SEArZ3rxL9k0LZizU6KAPAi9RLAFST5vmNr437CCASSSTQ3ktXR6QWBZu35gM9L7AAaotXMgBYBRyN6kVSWbi+28iFswsbn5FS1YnYGx/mM33DCh8wdDGhY/MgB8ikU/wC8YpUjb/MH0rJ2seZfpEDdQPB8yg2PupRQ/wB5EYURwTzKBbgjceO0vGb2Y+8drq5YKNbgAk+RFhb7b8cxhFNWk/kGFj0ktvzIhT41b2g3QFWbMVviejxHNqRtqMFl1kd9qP5m5calw3FkuaVa5zQxxtV2PM14slzbrLrUpj0aZkNiNQ1KrUGhgxKNGAygnWxOd1nT2NQ5nTEXkSwZmw9vPlV7njm5ZRQQY/q8Hp5CQuxNkxJU1qsUO051xsyulhPtE2YphwcCbcc6x1jUkaIlI1ZoFKMKoJkBLKc7SKYOTiFeP/ivfr0//D/mcKp2v4mJb6lsCQEA/wB5x/yDNT0ngNSqhmVKYGpKhSUfEGAqXULSf/5hLjLMBdk8AC5NJzpdSVOp1H0fL03R4+oy7azRXuPFzIelse1oll9L1zefFZjtCUXI2M4z7hLDQkFQHEsCVsN5RaG/Q9XiQbwAYQhZTEFmasQ3mVJqxbLDtw0BppYWoB7jYTJjO4mvU2ptRsACvicvkcv5HqOd1C6chkxze3RHqdwavxNOH6Ku2pzN8y2PPz1HPQR6Tpr9Hxf6mjB9Ix9nYTX1rX3jmCC42nW/6R4yf4ic/wBLzILsEfEz1zcTqyxziU1alc1xRlHI11RP6QXx6XYURXmWNQXUTVj/ADPO5CYlVUHkjcSwtJqHbtFkXuTv2hlyGFVVUbkAsVbm68eISkE/Zx2guxLUqnT+JaMBvvf+8BiD/V+0hBYAJV3sBBfJq3r3VL0HT2BG4IhQ5XfXTH3ePElabLEV48wNRQ3sb7QsjUtEUfEGiVgwO2w48w10MfbttxFKbTyfntKJfa+B3HMgeVAsfvvvB0gLSWIoPqIs/qRC12COT4lDNKVqYbCHYdPYTsIvgCxtDCFltRQ/MQBeQGl3JHMpkB+w2/z/AMSaip0k0RLbHarkujfF8RoWq5TVfrcNkpbK7/MIuNAbfipGAazuBxBAEB1G7AjxCCLS2QTzxtUlFD21HxK0uApvg+JVXkIAJ47V+ZNKC99uDcbWN0Ht9x2ojb8iAyK9WwIHeEWioxtRp094t2YBgW35qGgXfYgSiVL7c8kyagV10t2CwuELTY2R/wAyw4BI7yi1cg6rqpFTISUsUBxRER6TD3KCb58CaUfkAURvCDFlrbeU8FY9RxE8HaQhhpva+wEJwbsVuPMoGxpfb58QiHDoY6ue0gxDSfH+8Lgb18XALXkCi68GVVMrqfbxXMDFiskE/O8NnbmviEAWXgfjzKE5AVoKl/4jfX4TRpCgSMLYg2pG0nBJG/i5PSooTL7nNG/PaR1UjUPt8CVqXVYH6QhkFEVuYPCghK0pXYed4Awht7toxRp3DCpEJGx2vggyVMK9IEUb25l+kunkWu0dp0nYyji1I1na9oAnDqFgWfMXRAIYVp8b3DGvG1Xf/EW2Ry9VXaXBGoe4LvKXW+6g38iN1Npph7vxADszUbLfEASX0rrAO1moYYBAKP794xF0k66scyLob29/xM4F2QCQartcvA1dzt37S/S1k0ePEiqVvivEA/UI1aj7eDtcA6iO13zKvWfnvL4HNkeJVCdr23lIVvxDcE0V5MsYyRYIFb7iETQDpF18yswYLSMtHaQ4yQCLAkbCxIAda+ZVL0qynUR+nNwgKUbfBvtFvhbH8+d9oa6lOkWQws3CKQOu7NtGBrHGw/zBBJDBlscyyjbAb7du0nhEDENYBYyBzqAK7ealge33bfHmCTQocDvCo3vbZtJ71JsLAbUfI7yuCaBJ8yFSCCNqkQRyFR57QSbrej4lqhoUwJ7iUSASCBfxAjagvtb8yvUZrB3WquEhX7im9dpHJ7CUXp0769zDGQID76H4gWyrb8nvIrIrUwvxc1KurWiGYZK/AMFcQVgfUDGthxJkK6bC78mLGRiDY4ktNOVHDkt4NQQzBQBjIJ5aCMjAe7mWMtuL2HxGpoNGpiK25lY2ZGpto0ZSrEg/iBq9UNq2rgxz1jXPWNeJ7mlDOZiyaTRm3Hk2neeXaeWxDGrM6NcehlDVhEWIAhgwM3U4BkQipyX1KxRidQ32nfYXOf1vTaveuxE59RnrnQdNugJ5m/HOf0d6AG5m5JuEaUjV2iUjlmlHBMIwTIqxF5TGAxWc0pMlHmevZm+oZK+BOe6ZHJZqC/A3m7O2rOSNizXZlOdQCk0Jz+zluVy8iMqEi75FeJmLub525nYKB0YONhsIpOlxLZ308V2lnc/LX3rk+oxur2lgs3mdH+VVb4IJuzN/R/RFzFcvUHRj8dzNfeRvj7d3I4/R9Fm6zqFw41onck8AeZ636d9H6foadV15f9bf8TXgxdN02PThQKPNRhZe083yfLb4j6PxfDOZt9k9fgPVdFlwEbsPb+e08gisX0BTquqA3ntQwMQnSY06nI+JKZzqJH/7tOn8frbjl/L58Tp55PpfV5P/AECAf9RAhN/DmZt9Kqfhp6zDg1A6XSx25jT0rXsw48T2TmPnW2e3hM/0LrMQJVCw+N5zcmJ8Rp1K/mfSWwOFHBPxOd1307F1QIyJpfs1f/txeVnX7eFG0IGdX6x9IfpiMuFCcZHuAHB/9pyRztMOvo1THh6WTpei6nqP/KwZH/C3O10X8L9Vnps7LhXwdzLjpO5GLpMGTOfYLoXG5sT4T7w253udzrPpmP6fgx+ldDYk8mIx9Wur08psTn1ztavx8/LN0H09dQ3a52MWFDtcxqEO+JsZ+DsYxFcnmvibnX1hP4n7roL06V/8wv5ZfkTPjfKg2bbwY0dSR96ftLPl5rl1/H6no0dKOzGW3TtpO4Mi51bgxqZAZvXnvN5uV5v6n0eT1LTHY7zkPibG/vU8bXPY9algkTi9ZhGXGbE8vyc+Xfn4Z1zscQlwRtuOIaM2qmQ6vPIEMLpvbYSWjURsTtOLz3wogaudgb2kAvHpVue5k9yHTQ3G9whjQZQdR0Gga3IlC1Uml2uvulatNDXwOw3jcZ0ZWriiAa/zCAXO1VoBq2uUZxq57EyE25qyNuY/JS2PBrbvFjSSSORtCYsBV+3YfMXpJJ1HftC0v4r5uVoIBNXvvv3+JKDJQLtz+ZNSepdduwgEirO0iZRZbTRqrkXTTZcAbKZFNbE/NdoAIrVqvejCcrqDLz+JQYcNViWXW9NUp2NDjwYg393c/MgBYnt332kNHWldLGx5HEPG3pWFPPIgHhU1agd4JBbdf3gPALsFugNpCzKTtTXdxQWwdTGxttIin3DVcBoBRgD3rcdpDQb3bC994NMwJ1964kcEEKDR+ZQVe3/sH+JMgU0b2+ILDW5DA/pBGke0Lv5MII4zqUgWCJKKk7jfbeVq4ANf8SEgElTY255kQWivbztzdGpFWgdL18EWYOQ6k3NjiVqYqNPEaCGogUdvPiFkKsdlU/BitR0hSava7k5ociNFXYsmoWOgxv8AYxYRgbA795bayewPxGVbpgsgnsJPU01UWCQlH/8AiEE9pZW2jyeVZC5JBElsO1/MskCmJvzBVje1QVa5Bqs7jxDZgWGkVZ7QRRJLD9pQcD/gwDKgXvYuUAAfYbqRaC3yTvKA91jYGFE2Vl2avzGowylV+1fMyZBYo1Vw0WgtHepVadw5HJ4md9Pq7dpDenki+d4CYqFnf4jQZJZOaPcyA0pI+8CUi76StLcgWyxIIX/eGQljYHHm4z1ADtsYs3k306fFSDF/TofdIG+vueATAJ1ef/eAE0jej8wchYi02C95ZA8PpB2N+ZVjkUYp8jBkUbahZPiLLspG/wB3aMNalyU52JA2FRgzAo61sZmVjQre/MdhCPju973gUHIagf0hHLVkVZ2qKyLTbcXJQ/t/eASsSfNmQowNgk2fEWqsl6tj8RhD1sYPaUDq1X8V5kT2+3VR7mAWarIJlJkHJEmoPWxeqs/MIMMgJJ077iCHo+bGxktare/Eqww/aFA+N4DFdIJDauJZ0kaidRi2ynVttfaF9LYnSztwg2EzZS1gCySZrPHu3vtKZlC2FAr4lQlWKt/UljIWPtIvtcY5snfnyIsqNqWz5Mz4FBtRo3Y7Qgw77SgNz5k5FnauTCC2YaSd5R9tj/IlG1b9eYY0sPzASdQJJNVxKxAuGoXe9xpp1O91wRCUHHiIC7t3lCgrFtFHbv2jGFJVwiTQ3F94pySjENv5hVvsBH9PksTMGLLvsSNoS+3e5vm54b56y46mNppRpzsOSxzNeNp2dWwGGDEK0am8A5TKGFQgJJFc/wBMYsxAFA7zRjMHqxWVfxJjiMtSR6zOkenEoZKMuUYVBMvXNpwOR4M1iYPqhrpm+dpL6SvOKvu5FVvcjI5JINjuITHjVt4qRWClt/0nmcQAsdv2PeTSdieOeYTuPuO3gS8bL6wJNKe1SoZhwjNlVnI0LuaH+J23z9MyoK0sTVg1X5E4dnG52oGGcmqyamvtJMdOfk659OtlIVWKuGSuR2PzF5es0gDCVY3RJmDGwZwpYhW53jsnTANqw1XNXvf6xxxL5j6Xw/N18nLpo+rGNY0vW9cQWzjSF1UKszn4j1OsDICF8k9vzDI9LIbfSG4VxOn0kux38de23HlKMGVrnYxZBkRWE84uHIBqxkMh4ozq9Bn0oFyWD2nXi5XD+T8X252Nj7XFuFyAhhGE2D3ijs07Pl5YzZE9EF2NqJkZugS8rdGhIF7JN/Vr6nTZFHJBnB6PqNWTTe47Tj8lvN2PT8Xxz5Ofbr4fq3SY8Q1AJyQAI3F9X6cYgS1MbsDacX6hhxlQ+mj3riYVOjvseLnH+yuXfF46yut9T+rDqcJxotg0QZgw5UyCsmxHDVEFC+1d9qj8fT2wJb9JJ1bXT4erLk9NDYdWP2jV8rvCwLkX+4y8a6Bsd5pR2I9wudc2PqT0PFlyAdyP3jvUY9pnfDdNRB+DRh42fYepZ8ON5ifF51PrPbVgajuZtUd5zhq71DQsm4Yg/E7SWPP8vw/fy6GVdSTlZ8RDETYOsYCmF/iLyZcbmxYP4nPuysfF8fXFyvOdZi9PPamriQiCzsWHYGdL6hh1qa/InMD6WtxR/E43nHl+fj69GUhIY2Se57S9I2/03QMQcnuJXZbuuYZJyJ7gQB4mHESqQSxrzCAAxNW/EWEsElroceZEYPWmyY9CMQcfj3QywHA9x+JaW4oCr3N9qkWgwAr5MJgSaIHDDt2kDgqQRZ52luoau5uosbGkBBBgTTqv3c9jKZFoKD87R5RdgKv4gPioWAQefiJEJKaKKiwZYvTSqP15MYFfQvusfMoAigSBLgqzy2x4rxBLF342qEcZAFrfa5GXV4A+e0KgZAhG9AQEN7oLEYyrp53HaVpVqq1HxJjIRZ/BPaMVxdE0tSKQhIG9eYGRgN+RVbxVQZLsgbXx8Ri6TkP+Iri/bYr/ADCx7spI0le97QHuQuMsdyQK3iSSb9tGoWTUQwU2BvzFoz+f3g/PgQQsCGJB+d5PTXGtXUMH3WR2HERldqofb3uJA04yL0t91ESwyoB7Qf1lvkCY1eq24gsRpDabHnxKICX8EeITFlF0P/aQFQQ1V2MHWCS2xHAuQQOKO4lCj353uRVAFVv5kbUFIUioNEa3o3K1JqCsDBTX918SwS40hb+YN0YVDtwJDhCix3g6aoGMPpg7nf4MrQAA6kcHvFMqj9IRFNeoymFC+ZGbEujbf4hJlAxkb/AlDVp43kLj+4Wex8TUkVC6g7qRfO0AgUdzfYwvU1VQ1VKDAmz2FVJWdGoLKALrxDI7A7DxABsaU8RZZtwBUYaaSdQu7J7wHLajV0IGp/VCAUDySJTNuAd/MmIv1DfO0mujQG5kJSiOPMJN2vlQO8AWdgt+DKXOQDtdm5S4ve29iGuP2mhuTKvkZdCtkWYIAyEMQLgMOABuIShq2FsYF6kW9r+RLDBiNq+PMAYXUWSKjPT4PO0KrUOL7ywqqCSbbmoXtdvt37wG3JrzAJU1i96HMJgWsrsAKgKzIWA7+ZQ1m/dQvaBKLLRHHeHoGkcE8cQGY6iOwhrlvUSKIHEKDDkAJ1UGXkQf6Ztl48eYRRW/7bgDpmLAahUiJ6YUUpscgwjandQfHxIuGuW3rgGHpBA13pG1jeVYHRWMNtRNbyqIUrxvDdmNjkL/ALSnF7/PeKUt1KU1girlruprnnnaVV/dse4MIA6RY/WTADAkbbQtLItmyDtYkA9yhTv/ALS2ZyxUXR4ERFFBWxJB+IApSPd8xh1A2fG8hGOhffbbmAtWJNKNpZ12GUGHi0FjVAUZHbgL+PxGilujXPiFixggjkNAUsDZG/mELNEA/iJQ1Pp75QdG4G20DL0WdALxsK+J0Oj+oJhxjGRQHeOz5F6ke3NXxPROJYOMmrEwvibsT3UMdGMibmyOKmZNSZShFVLlnh046/DpIdo7G0z4waFxgNGV0awQRKMWjw7sQM/VG2QyY5fUr7VPzKxyDQkekQkekoYJJQlwIZyPrrlenFd2nWM431skqijm5nr0zfTjJretuDKOoNpI/MINTkfHAkcl032vjacMcQBtSH2k0ealM4A23uMK6k32PYXKZFCgItxgJmLDUTueN5V6UJPPbaUisBdUR+0Nh7VIHO8EgsVadbDbz5mnGXyDUm9mqB4g9P0rdSwAB0+OLnYwdEuBAEAU+QP/AHnbnnI+l8XxWczGLH0T5GHqtQ5obmO6j01VEzrrKcHTe03aiVsEGuQZWTH6gGtdjXu8TtJkern/AM+2XET6IGPEQvNXRjNeRCoDG/kf8zQiKnANb2Ip8gCVdHiak/bXssa9RZmZd9iGuMw9XZC5dj2aqBmDLnyY28/ETl60uun068zP2k9MfJ8U6nl3XbYzz74Di+sqVHsyWT8GOwfUGRdLe9fzuIz+bwF9YDF6oX2mOu51Hm4+Hrjr/AdaPU1JdbCYyoKAtxDydRbEjkxTtuK55nHqeGP5c8yrCsoBBvkzZiA51UfmIxYyTZ4Peb8XTggHma45T+PxfdUpWwDRMeljcix8Sx06V7hcbjxlKrcTtNfR8SLRb3U/oYz01I3Wj8iMVVPaWRXE3JWLSGxkcRZLDmPJgneY6ajPuTD0mOTEOe8XnOha7zGOe7cjNmAInLzKnqED7u9idJyWBA5nP6rG6+7TtJ8k8OH8rnxrMuXQ2oAarvcQ0L7CuTRiHzaSFP8AtJizayFb23PO+bp2sIws0eJAw06hdjt4lMyqaItb5MrYX3HeoQSm1AViCdwfEr1GF255q6gaRjajd8cxhPs/z+IVNRFNsT5HeQtdgMB3kIU6QwN+YHpLrteZAYDH/eV6jnkkjjmL16O52kLsRV8+O8voaNQCFQu7D9jBc3udvxtA1kqfA2kU+5e9fEaotiBvsf8AeWVsWbHgQDQA9lm+RD3PtJO+5EuoTlB1e0km/EMeqMfci4esk72QBLDawd6o8CXQoorYnuwT3HmZ2xuB3YXXiay6C7BIPaMRxR99UP7hBWVUyLiYE0b2HxKbI6opZeeQOZpyhkCsF9p/uU2JPbkxkMdxuBCYQMrYwD+n5EtHV2oC/O8MenV6aA5Bg5MZDE4yB81J4QWK1Gg2Cdh+IftSwaMSFdPdtvyPEaVOQWbFeOIVYOpX1gVQF38xQvIzHdRd1LC7FTvZvmC4cGr2BlP9MC3iK2B/xAZUACqtsOTJjZiDfA7w8h0r/TsX3kRTqW7hRIVsBTx/vA9UEXuJAxrgg+ZIBJZWKniOTSEGk0ZXtdP+6JIbtvKemnK/9MVRMS2VdOnue8GyRzvCXCLLNzBv5CWZVIHuivWJHfbtNGm+9DxBbCmu+PmXwJjysyHUN+wh/wBv2yY8RZh7r28SMwQ77+DFxaEGtl4l40BseeSZDpO4P5kfJQC3dRrJ6YgKZGBrtEs7Kx1cSseTSxbztGovqhvA7yapI1M3tIYdiIIRrC6a+TNOHKuPVSKRxuJRyKxrRV+ODL4XGTJa5aALAnY+YeT+kqqovVuTGHT2NEGEjIW32HxEovo3GPKNY9ve4BYHM7JYUk/tHdSgcKU488TJlAVxsZCrUgNbcGNHkNUzOSO0J2OkQhwLswUAQk+7TbAnmZ8ZYNQbtHB3Qm6u+YFtkogbg/MHEHdqUFmJ4EvJ/UNnetoWsLhOg0x2JvmTAh/bkKnn/mMQ/oRsZBou9PHeMyKNPJF7yrhLEF9vthqupd/uvf8AEEIQxCi4QGkAncnaQLP3V2ENHortX4llLwlwK08/MUu7bfoZMDC5PGxEcciYsfuXk7ETL7iSe4hqSyrdmWGiZveQeDC1KzG+B2i6WjZ3J5l6rBI2rbaVFqoLE7VLIUkAChDx6Sp5rx8xeq9gaqT0AOFg9p2FVDRDq9zVU0Yvu+e9ReQqchIFVdgyKAqSxANi+fMA4q4r8Q01ICa2+e8ge+Vo3vAQykPS/wCIRBDUQbhB0I2HIhJpdgP7rlFA6VoDfvLU0pAF2JbodRO3NUO0LToslgSRQuQCNBKgqLFE/mUMbFrBNcmoYRWA1OFI/aUS2NSAQb8G5qWwMx5SmQCzc0KEbN6jHaYS+ptW23maURsuL28nsJ2+PrblGnHn9V9GNSfmdDH0WV1vTX5nO+nK2HqNJnfydSuHGCdz2E9P1lanVjOn07IeWAjl6Ary0Bfqi/6I/D1+PIab2/mPrF+1ZPqHTen02q+CJix8Tq/U3R+ibSwJsf7zlYpz6mXw3zdaEjlikjVmVMEsyCUTCqJnE+rOBnVTvYnaJnnvq7H+c2F0KmO/THXpj02SRdnaVpcpbbMN5Ayksp/eQk72SQNqE5OeKYsCAWsc7CUx0kV33M3dN9Oy9QASuhe+qdLB9K6fEBrByHyeJfq7cfx++nARXyvpRWY+J1Oh+m5WIOf2jmj3/SddETGKxoqj4FS235m+eZL5evj+LJdtDpdRWlSvxtALov8AqQwwxU8yHJfaeiXl6lPVrRo/7w3ygCr2PMSTqazFZ3AYgGPssm0WXPX2n9ply5dfJjcKh0yuRYVTQ+ZzSWd9K8ntJba1Ouds/Q8mS9m3+ZjylgdtxNL4XxNWZlUSsvU4OnNdOA233Hepj6ud+aXxz5ZVx5FXW3sX/ugHMT3ic2ZnYszFoKHVsu8mMzfy042LNNmPEXYGtoHSdNZBM7GDpwANo6zMO/jncmh6fFQAI2moYUPG0NUAEmn9Jeesb55+qhjdeGv8wxY5H7SAkS7m/vFGDLUargiMxGmj7ax14gHQgXKTHe54mz01ZYpl0d4cP79mT2U5CrZnPy5Gdtt5tdPUNHiHjxY07CRv4/HmsnTdMxOoiF1nSg4yK2m7VtsIrqASnO8nXlj5e99vKZcRxuyVe9xeyrQo/wDE09cK6ojkd4iwbX/PmeW+3zb7C1uN+L5kxh6BU0LreWKIB1frIo5AO0moHIQSD9xhueLNFhBUabsb3zCKIasmj5kNWRqo3x2h+nktdCnzxLLgbIAL2sjeACxYW243smaVTK5JbuO3/Es41AvTZNG5eN2phqutrHeV6uygbkCt4TUQsXIG/gxlWADa+AIBdRlGjajZ/wDiRWPqDuCYFZOPao3O+0JwfSVg2/g/EF2rY/vL1K4q6Aj0ADuSdQO5vaEgANdz3izpB+42P2hF2pQNxGoaERiQTZrtFBmRja7EVICBwSNpA4F1v5EaqlDlD5O0Y2IrpYkBjwJSub2/UQS7tte3NmTTwt0D/wB2/feVQoadjwL7wrfURp/eRFA3Yg/rAHKWCqKuDjdg1NuFP7Rh3J9135hpjV/e27cV5lh5CzWRt7fjmUVsd9PkbwtK6hpsb1KbDlC6kYae4MqwBwv7QhsHffxC3Y0RZqru5Wh3+6wO0FsdUQxuTQkgqpJNiWmXV7aIMsLqFgmMVEu9X6yRAamQd6MFLY/dRj9SsaJsDeLO6k7VKmKB3K9vMIMNRFnaUlBC3aWRZPYQCuuN5W7NRPMI0ie3dj/iKHt77wYYRVUxFSnBycCq8StVgkGu8IbkE896hSwSr6SOZTFWsf5hMw2/zAJUEDiAwDZfAhXSkCxXFQCCF5sS0JPEh6MqxfaorUNTGzt4hNlIVh3MqrXnnxFUagE+7ky1VQbJF+BFHjvIjjuN5dQ58m1Dg9pQVXonaIVjqN/b2JjwaQ6uBvEQORAOF4i+QQO8sdQb0kfvC16j71qjyIXYW4A21WfI7QBqdjR47Rz6W8S7RTY2NCCgtl2r8xiAewEbXvLAXSCd4JYhjxXaENLoS1oyk+NwIvMHHPBGxlO5VBRupbHUgvmoaLZmONgvJjcZCYAGHvrv4iQ3niGWJ9jdo0HmYNYI2qqBisZGJQOPFxj/AHbbeIsg1sbPkSalog4U2aNyLd1/aeYCoS1gX8RgFKtgV/mNEJU4dNcHmCHVW0htuDGKoBG23iIfEbZgtX4lDg2pfaaF8gyyoQbnfnaZlVwhrYCMVie17bkyKZifSSSd/EincseT4gaQSO1/4lDG6MQTYHiXA4uXcGwADzGZjQRdfa68mKK6Nj34gHKHVVIortHolG1FaAF1KSrG1bUIBTRuv+8v+qQDpAHmTPyUz/y2YAmiNzKIIrULEoWBbMCauGGP5viCf6BCmni/95QTUb5FRhVUAduPAlCnyKALJ4gwOHGRe2/zOj0rBUJZQPkczO+nC3pqdWT/APdptx49CY1YEkmzPR8XGXUUcnpdRW5JGwEY3VEntCyMqZydN2IpcBy5SfPaemisY3JPeP2HeG/RZcaggXMrkjZtpkOyteM73Ji4iAbEfjmOvbrx6aEjhFJGrI0MGUeIQgHaRQsdp5zrXvrsh38D5noXPtM8/wBWunMS4IazzMdsd+mHSwybqAvbtOn9PTGiB2A1GYsIUZk17qDc2P1ON3OlPaTe3IMzz1J5dv4/PO7XVx5QRGjJ83OPi6nRtdjkGNPWLpG/eds5s19D7cz8umchg+pMA6zv27Sz1mPSL5I7SZ+lnycVpbN7qlNmrvMB6gNpa4t84YczGsf2c/t0FzC7vjeZM2ayTcyeuzcA/pCOPI6/6ZvWvt9fLd03VonSm2ANm5yut+qAuPRFFe8FumxqC2R2/eKyJiQ7IATxL9nj65529WkdR1z9SdbElpnOZ/mp0kfGBVqD4BlK66SSY1veZ+XOx6nap1ui6cCrErG4ONXUb3vtN2J9rUWPiNjt8dlbenwgATWpoTn4+pHmaEzg95fpK7NWqXqiBkEMMh71J9Kz11OfZmsSahFk18/iCSDxJ9bCdS+jtdSDLRiBZO0cuM18wXPy2Ys4I8S293EQlqNxDbOiiyamteLv68XYYMZ8S/TPmpzc/wBWw4b99n8zBl+vZDYQUPJkvUjhfl6v5eh0ogt2nM+ofUsaqVxG2rtOHl67qOoBD5TR4AMWDpAN/vOXXyfpyvSZXLOzP3N2IAahsNxtGM39sCmBHu2nHdY1a0VHABlBSt7hgZb7ncd5Sk3upCjaQWAwHu90lqMlnda2uSiPgfBjDpKgNRA7VKgBkAO21iCxATwZNJLXtCONSLYxoVjOkgb0djCU+weQTZlgAULlpQBWBLGlg10OwlfY4ZQeNrjANgf8xeS9YrYj5g1Dl9xDLYMElQ4Xm9/0hkkner5MoKpbWST2qA1UVTqB1d6lhVOy2b+YACqKW7PNwrNkWB+ZQJwtV6hX5lLSkijXzDRydq3GxkIFfJ3gVoNe3e+xlgaKDU3eQuQlLYHPmBuzWB8GT8qbrViTtXgCA6XZAodiTIFCLYO/wYJckUP/AOIFti2NMSa2HEtEIGzHftKBI5au1jiHqTuxv4MihsE2u3mjLKMaC/qJTsqkewfmUMxNGvjiVFoGbUu48UIDUhF81v8AMaMhJ1NspgOQW+3UJFKxjSKbeMCI4AGQX4qQ0NjzFgVZ5Amj0s4tThb38w3x+nQG4ig5XL7o5smofjiNQBKgURW8t69MV5uxKYA/PmDpvcH7e0kT2K6HP4uUBZ37ygCw9x/SRUY7odvmAemvmQElrqUAwYk8wSx38we1uncELcWw+LrzDdCFGk/pczt6rHe6jFMxsbthp8CPAsc7GLQEKDW8sknc8yoJ60iue8IewbcnmKAbkQwaWmN3DWhyMzGgKlhC43aq7eZZOw23hEek35EX2m+VrjAFkbXBJDWl2buXZKnWeRdysY92w54g1WgBQ3eC6MUq6MeyaWKk2Rz4gndTdH4gYkbI6kVt5jFGitR37RxKqNxQ8S3T1QN9h2EphOvvKV9zqG0YOlHJcKO1bx3p403vcjmozUwkubXt8GRsmpbbt4hMqFTW7SioGPY0T2MY0oOGAFdoSuEstRWotDfaWFF/EiLZi7DStCEAFawbAlIqUTqJHiLJJbSg/wAwHhr3UX3l2buplOTRya+I71joG1fJkhBhWLhR3PENnB7bCZ2dqDKTcoMWAs0aJlWGvdUFIvxAQmuNuJXrEf3fEDK5VgE7dhEinLsxNfpJ6m47C6qKGcspGnnmU2QCiNqN1J6RoIbccwAhKw8WQFfPeQkGwOPMCXtXA8mQ5CovTtx+YLFNJ883B1f09v1l/CDUFjvsPMFlyDgWAdjcPHemxuDBBbVpO28iicEgALwaudHo8ATp/XyCiB7ZiHKKAeaaburyscaY8IBXv4nb45+UvsroMLZuqbIftG/5nR1gZCSInpz6WLSosn7jGuxegBQE9HEyBedGfqFYcVxNGIv07BmSX0zomTVkH4nT/p5k7GaC8XVY8oq6PiB1HSY8qnYA+YnP0JU68Wx8QMHV5MbaMo2kGTP0r4DvusLHN3WOuTpWI34mFBtMdOvHo9TGpFJGpMtmjiLcw4rJFReFfUzovYmM+s/Sv5vS2MAFYPRUeoBOwG8L6n9ZxYFONGt67TUzPLn37eWzYjjzNjLaSNjA0uHrG19oxnfOxykbE2SZXBIGw7TyX34TzFJpogmr3oiKssxG4AM0IgOz+1uLlabO23zGptA+UriVV3ImX1DVA7zSQCb7H/MU6K4AUUR45jafaoMp0nTsahIwJF2doCYHLjGgtqupADuG2jybdaU6gY60oDexPiU+QkkXve28Xj5OoQmUOx258S/atX5Or40Bb1AVcWOKgaA533YQyACPmCWBNqpHaZ+1Y+1U2ADcAeYCYicgFV/zNLIBkUeRvFYyA4IuPtTStYxGhwJox9WoIIPu+IJxozXVDuIv+Xp3bGfcRsfE39o9Hx/NeHUxth6nZhpfyNo3+Tyqfa9icJcGbC4C5LJ3s9p0Om+p9RiUjIuoAXc3z3njXr//AFR0V6fOO8YvT5jyYGL6riItgVjV+p4zjFt7jOv9h/8Aq5o06Z/Jj06bzvMY+r4wR+IC/V1Uuxs2aEl7iX+Ry6q4QsIgAeJyc/1gADRvMOX6zlJ0hd5L1HLr599Ox1XUlFNEUJ57r/qWR3ONWoeQYOfqM2VjrchfgTN6aM/2uDxZmL083XX2RAWssbHMmr20RtcZjXSK8ioS4gwINzkwoAemdttiINksbP8AiM0mgPntLGPcm6r4mRR2QkciRWLDn9Y3EV1fbfzKKKCVG683H4Sl48is5EMCzXC/MiYUGTwIWnSws73+kqLCA+B/xFlCrnfV5jXajVbylS61mjIYUzVlKg8CGhNDa723kJo8fvKL6SNqswJRJaxVS9rk9SgQQb+ZZPtDdu8CmRsle+q5EhxlG9rWD+sWcoZwo2rYXGsV3UHf/EuqA6ltSboSaWrc13jQTbbLvvRkYkruN+1QhN6W5BJ7yzkoGx3jdAAB2s/4ijiOn3C++0aKVi5J3q7jGyaqPcbfmTTpagNiLuVYLVVkxphyOrYyu1g3fmAaBsNXaWdFg1Vy2xK6kau8KWzg8Ux/G8WCNVnYX3jxjCA2NzxAa9trJP21ImF0aPZT4k9wHFAcGOIBBWvkERWplbSRt+JVwoZWAo8cQ0Z7NLxztGFUayGsVvGL6en5AFweixrC01EEyGxVby2Smu/aeIJ38TNQtGZ6D7SMu9L5kcHbtLBrkzW1VOhHu79oPuK7mpHLHk1Kvcd6g0Vldh+8gJO3eFr28CWr0uwFwTFshAF1tKtiQoFL5gMzsaJjMRUH3sDUapeX1C23EWGKgX38zUWDGgRp+IkoS3/vL4PA1FC2bb4gjKNVHiQgHa9/iAU3APPxGqZr/qg2KhnTkHOkDvFGk8w+w3uSeWcS7tV4ghwVIojtJ9tkQL9327ShyqCOaP5hCwxvfvvM5dr24lAuW8wmY06uOwgat9uRIvAC8yiDwP3gw9NJFhgPIveQOLu9r4iTZXcV8ylYhSD+kuqdlC5W33sxZo+wb/iRXI2bnmCrgAg7RVNG6ihuJVECztXEmN1s3dk3tGZhjtTjckdwRECPTa9tvzLKMAN772JTsb3h8rsTfiNABeJNJ8XGimX8QSa2B/WEQYAQTxtvKGJAxN2TtUNHI1C7B2MXutGTAGXGpyURuDYMaqDSKo+ZET1d3OlfJhjSNlJI/EZQp8RDjuIL4xqXkmqEer21Kb7Qfcx9qi/MoQ+IKwYGwN6hKv3MfEPJ7aU7m+RFtbAijJ5ABKsVv/xIUVjR3MbjU+k1/cYQUCxdGAp8BRQVYbw1G3PujFFgA/tFO/outDUSdzLmg/SLKaJBEiICm4FnmzzCbMHYE7NXI7yr3J02BsBAs+3vsvEW70BW57mGAWJ1beZVXx2MilrlcnvNnSI+UjVekRfT4jmzBKrzU64xrjUKgoTv8XF9pRDfGEUBR5mzo8eMn3n9JiojvLDkd56B2MvS4sg2AH4mJ8Obpm1IbWVg6xk2O4m9MyZl/wCICMHVrk9r7GX1HTJlWxz5i+p6T+/HsYHT9SQdGSQZMq5MR0N9plpNf1AA4lPzMqVMde3Xj0asMQFjBMtjB2iMrUY6Z8w9wkoxfUOpyYFAxNRacpshZyTZJ3ubPqbXmVfAmB3sXVEbETj11fTj3fKxlJtd68Q0ZmaufIgAggmq2lKQNyd+8x6ZlOLbgHgQlpm+6jW5MSMlXUKwUs8RAR9ikK3EpQKOrkjtAAskEAgRuPSQ3II4lUO6gBRR8mVSu9UAR4krXkP/AOiUAMeQGzQ5uE9r3tq4vYwSdmABvzCZlP21+IKMBjO9NfftIYX/AFLvkeJHHupfEMEUT5lEqRWrfmQxHfTpbv3uWGOlaqz4kKXvdg8CXkUKo23iIpsYK2H/AAJQU1xVHmR8l7dhL9XaiPwYxVKSbsbiHRGOxx3kXSFo95Qyf2gbDvAoABdVA/EvgVd/8SgLetUtyAQoMGq0DSf+ZWjkAj8wz7sZA2l4ltTq2A5MnkBiRgT3ELSHJbg1QjFyIQSCFHgymyeKF95Qt9JBHLSlAvcc8S2YjldzKFlb3rsZdFmqUdxCTSD4MUtlyt3INzzvfEGmuAoDbG97leod94vVtQ4MoqVoAGQPx6TtsBKVlNA8RPu7LdeJY7bGU0zYMdIuQAtpNnmiBAdqrt8yDN7qgNRiTZ5+ZXLCr5gNqa6NfMPG/ncwgWUpe1/PMpb02e8aHBXTBsDt8UYCyzVv/mGjkgWOdoD5AKu74qEhDAE8nkGJBHXY8EfErZsnMplsmmv4iwrBjvxLnhcaEcBXHeqBgZGKoNNlvzBAUfmEeBIgfdxd34jlekCkb9opEbIu3I7SyhOM1uR5kwOOpVBrbwYCugJ1c9oGp2pWv4BlMAT8VIG6wTd7StYv2nmAqkIRLRQBXeQlM9UkV37GUrhW1EgjvFZAXIKnjaosY31fmXDWp8in+2xKYgnkiIXVVA2PmEbHe4NNVaJ27biQY1Fkmy3mKDGybl67oHtGruo2NdV2dj5kr22LoeBL2Cjn4kBIPAH6zSBRtT3W/wAwyByRVwFYg8RysGU6oUgpqN95bIdhU0Uq2eTBBYkk/pIhRWl4imXewd5qAvkivEA47siF/DOSwBOwg0TvNHpgnc94JVLrt5gDelaELex2vvB0/MI2F8xpq9Iu73lMBdiyZYY6QCKkDDjuYUIo8xoClfmoF7C+Jeqth2liA21UZYIq+RAbniEgF0eIxPImQBQfMAe0f4uODqWGrYeIk2QxGwuVago7A7xuNd6PMyuWVgRz3hh2G+9whr6gpgUaF7QvUpRJqsXUaqmJ1XzAe24EMGxzICbsHYSewtAy0fO0M5KWuZHbc6Re20iJqX8mUi/U7QsmRlK6jRgBKYdt5WdS7mtzAYuYUYs5D5JFxarQ32h0W2j8pq1sg7nmMVdW9/vBxHVQvcSgTqYXQEqibbeFelbXYnaKsgVdy92TnfmFGMiYzxvcYror+3iZ8mIaFYsLB7d5Qb2nzGIbrtrrYmEXXVaiqmZCWNSxXmoGvAdeUCuIBOhrPPe4pXKtYNH4lsxdRtfzAZd+6oLrq/NRb5Do2O8LWPbufmTRDp4I3ELVYA73B9x3AFnbeWD6YBqzzIGDUWC3QPJMSpKtudzDBLsCAbup1+i+npi/q5hb8hfE68fH9gX07pvRxeowp27eBNJ/EItcC/M9cn1mIomARC1DtALGBcLFlZG2MXfmEqluBZhXX6fOMq0eYvLhxDMHa/wBB6HpXB1Pt4Eflyrg6ka9kK8wM/1F1fHiCcXMiiN6nKnUXkxClBqTGlic+ptdebkRYwSemRCAmMa1JnybsJqqZ8+zRVcP6gdXVMByABM+in2on8w8uS+rynneAVBe1bjvOF81wvsBxOSdF1zJp0FSe/aML+kwC7GUtZXvhpLNTwVkJB34lggAA8HeE6A5GVePmCVsfpIile8mntHIKZvdQqJGA0W7eYYtRtuK5gHuAOBtzI5XT9197/4gP7gw1cyKobGobb/iASD47HeUFK2GP6ylfQyrfP8A7SnY0u/eoVTEE0d6gtjujQUk88xhZANIU8bmWGtvHePENUoohbs32hliRQ38yl5UjvFkHWaMiahUN2qU2GzZ7w8d7/Al815uXVARqC6dq58yAMTXeNZlNeRz8wL31bwi6INGr8iURTFW794RdGYNdUN4JBZtTbCT8gtBWrNRjMoXSOO/zFa9TfI2hX7vxHpSyngVtzLxIdgTv2hC7JrY+YORtICgEV3lDFTWwUHceZbKwBDbfB7SnKrhFWch5+IsZLFMdXaiYVboAmpTZOxg4lCFnbgcAxqsmkA7GA9atN/rKLRlXHt5uFs/tJoDcf8AtFqPaRfJ3gHY0Dv+JD00hRq2AFjeKY0faLlKz0b78S8Ab++t94iBdDpViLPJqRcYC3XMe44CjvFsxX/4gA2woA/MDeuIwZNZoj9oSmxtIhZR1K0xv/aErMCdQFjx2hkg1tv5i3U2Se8onqLlLN3vaHX9MmzATCwUaSJdOQe5gWEAX2mzIcW5P+OII1gnbiXbNzsPEfY1BjUWbuuDIACR44laTvUIC2q6HeQMS1YHijJ7Qxo8yKpOLUTv4isgI3G/4gG/Cnnfky1Fmj28QEJI3MYCuoACu1yhTJkB7kSwpO4/Eade61sO4gqQcgB2+ZSKOI9uYK6w4YDYGNLnVx3/AHhWFN8kwjMcTXab94XpM2x5q9o3IpB2FDvIp9puTDIDZCp78wGKs97ixdxh9/e/mWijUoNaR3jF/wAgQVKkatxuIL78ceDLzjGMzDEfaDsYBBJFnSZcDimlq7mE6ACgN4WxYsxF+IrVrc77SeQO+qjLJ9td4RxUNR28QSfTF1cGgBAqoTEhDRq5SLZth+kt7awog1SC1JLb81BIBA3G0tcbA3YgnGQpZt/iTDVkWaU1LFkgdu8GmK3UNAdrG0SGpp9pPfxAAs33jHNrAX2+6rjE1W5UiQGk93PiMxgUbG8NE1t7hsIkC7AHArvK0qaKnbxGunIWqEFVo12lNU6Agf6t5YW8XneGm7b8S2YHGKFDwJqDI4Y/aP0g6XvihNjj+idGxESgJ2mVLGIkEQytKB3EIKQbrmHpBBA8SDOFJuRLLAciMK6TsxvvC9PSoJ2uVQMK/WNRAMd9jZg6TrINAAWLlOdIIXcGWCKV2U89jLbEw30miauUMe+rbmMTqXVioNqDKjMMQ1efzJo0gkHnma2KZBbrv8bVFthV/ej/AP8AyYXGfCKbcwglMdJsGTiyNidt5EGmABPpsLEtsqsAKG0LKafcAiLTGCpP7Qhqsp/XtFmgdK7eZFx6EJPJ2FQVVxXYy+11Z0giv1kNCoBU+7sTALkEDxJQ1RsTG42pdNbERKEgb7Q1fceJUUyad/iCDpYQsjBjvz2gqLIJNSH5NDgkG/0l0+VvbvvUWmJshAUbk0BO/wBF0eLpUBPuydz2E6ccfZQ/T+i9H+rlHuPAPabHcfrFvnF8xZyqTsZ6pJJkQZf9IBa+9xZcHYG4eLp82b7EJEomraQEntOhg+lMd8z6R4E1Bei6QWxWx3JkVzum6LLm300PJnUw9Jj6ddTkbdzOf1H8R4FYp066z8Tn9T1/UMmvqW3b7cY/5ktHX6v6ouJSOmT1G89pz8HVZM2YnqWWiOL4nCy9T1GbjZfA2E1/TCTkaxY+Zidy3IO3iw49LLjcMpPaR8npNpO1TN02OuovCbs7jxNvUYx1JIAoryZ0w1eHMHHkRhHcRXTdMzGiNKidFsKti9lWJmxZcY4nOtzauBnQldyORM+TGVbcTFldpdeUyj/xGQAbgm5n1kXewudfqeh9TNlOJhrvcTl58ZR9LiiOxnC844WeUdjQe/iVjehY325laWK6TupEAq/2rsK3BmUpnrW1SwQTZ4AmfSdQIEP+2gCfxIU8N7CoH3SK3A7zOcrGj2EYGDe43tFgPSNXO8ZWwI3ma6O0cMh0SCFLyWB3lHah3HBhK41bcd4Btm527RQeMFquTKoUkfEtHoKeKjAyuBtv3lPbORoUEk/HxCcjGqbWx3mgohX8wGXU3FqJEDiIpmY7tsBAYHSSOYbADUxFbUN5TEEKvaAJyUtVv8RJYgjfmaHUECjvxEHHS6j2kBGgRUtnsDsIONfab5McED+01sNzLIAXbcC+8s6ma+NQ2MjG2KgUb/aXQ0gXdcxigTUz6WJr/aRhdKbvzLvgiWGvJsNx4gVwBya5Mnp61NCh5jt2XcU0AllLXsCOIABaJsX4uLbVZI77fiPUgMG5BlZNN7UL2gKKtXN/EsI7+40qgQwhod5TMKPaFVWVjtv4hIroed5YyANprtyJZYg2DCD3GwNmCByCD5lI103Fwhuaa7PMLFY14I7yzj2NGhAOrGRQ2uWWIJLWRBsQjSAALPnxK0nVvv3Erc8fbcNlbWAN9oRe5NKSBUHSxb28gd4RXTwfdXniUSy7izcYBJIb57w8g/pqBvZ5i2a2APeGB/aTRBhA7KaMFTQJMcUDNfbuJAhRbYbxihs0Kkyb5AgFw1Pt3WjBX2sWv3QLFJqOne9hcv1CrFdIAJgFsmslhYPaAdTMdiB/tLqn+qDelRt3lBRqonY8EwUXTQu94btYAr9o39oCwgYcykIa96rfeWyEgFtrMr0waJNV28wUb7qPcZa04pjzF137S0O4smj3gE1DH7eAag42pWocw7Cqw5ijkHp9h8RU9B9Kzq+0eIRTfVZrzJia+d/zDUkSae15FFVe/eLQFbEY6+7eANxtxKitdEAmGzKTVXFhO53ln7tuYUb/AGgjvJdSOxVaAuIBdmsiA1RbVCIAu967RIcjJuYwsCm/Jk0AzaW5uWmRheqJdfdzDewQDzHsGWGi+0tdJXwK2+YhnNaSdvEYFsqbo+I9g7Gg7bxiFl02bNd4rgfMV6rEn4l9KbkbTdHa4IfaX91bbQmxhjQkxMUhJjA2r28SINIqt4ugQWvvAalAmCa9TioCgnfgRWojISJUamI87CAGB7wQRoFwNJAv/Miw0CpbFnNHc8XBo7UbEmUMtnURvxLF1WUP6ZtdgeYWNlKD28CoxCWU+psp7RRXS1AbQUbOosc0OJn72P1jnB03VCANLX+N5KatHIQk95ZT26rqLD6vb3jUSyCeBBq3x66PjxFMdLXHsSFKjvEcNdWIpvgNawb2lqA3sFj5ht9wJFCDpskjf8S+kAX94vgbCXdE6tzDVBq457yZEGokc1IEnc/5gsELagI1cLabO8t8doqDn7jAUE1e6tu8gxhzfAENFetK7CFdUGOwMurrMy1kUkbCW1n7YxxrNqL3gA6fkQYf02X0zfcTavVtkWkNtOZsT8RT+ohtGIPxO3HeDup0/UZBZofkzRj6BBRzdSq/AM822TOFF5Ws/MzZcuUN7nY/rO07ivbDN9L6ManyByPMTn/inp0UjAl+J46iQCxPFw8VEfMzfkHaz/xF1eYHT7R8TJiHVdZlA1s9878RGNTX6xydVkxYciYmoE7+TMff9prePQ6ABRWTMe/YTI+d8rF3MxLkJIJPu7XGBiVoiz4k66tQ4k6hXBna+mYfTwDI62GiPpv0t+oCtlGkAceZ3caaEOI46UDadPj4zzVB02NR1Q0ChVmaBifG5LDZjyIvpwRm1djHvkOg6u07AWyNgO4JU94eHNxpNLdmTFkXPgsUe0ysPRauJKrYnV4x1HtsXsbm3JjTKu4B+Z55izZbvauJ0eh6lsftyG1PF9ol/CuX9V6U/T+rXqQ948jBSPER9V6MZ8A6hB715+ROx/EXT/zf08om7WCsThxlcCo+5qjHfMsPbyFldr3kVlI35HEf9Q6cYeryYhfNiZghPANzxWZWV2tHyfMumW1XaxzBq+R+NoZYKpPeT0KCqRpHHmUhF6R+sE5DVVVwUDVrGyg1JdQZrRS7XCNKQCaFVKSjQ5P+0LKBp4syKoNZAraU7023EENe97iCGGrYWPEUsNBLJZNGRXOr7u9ylYaRfFVBG67QjQXZt13/ABJiyFbB7xattL00/J4lDMjh23GxEU6trAA7SPQ0kG9oY393AkBYgoWmF0d5eT3DURUAMS+qqFQmy69j27wCIQIKN96EEKQCFFkwVaq7x2M7WZVpLY2GQWQDGIALUncjeQkBQ3Jge4stiqk0CV22O9yKtC+8YRT7Det4jRkuyfyBL7U1T7gVbtDAoe7uOInGCWBugDCZjrsEheKkQa4iTXatjKfCtD3nbeEr2qnfYkGCMg1bnaBS5btADQ8xeTIA/wAw9YYs1bXKbBqpmG8uKLEKtzsfEHIPEsAA+O0sDyINKQkJRO8arXtxXmRUsk1CxLROrvJZDFN9u5o/Mgutu4l17/dwJRyaXIqisIqyLFciECa1b7bSg6sDexuGrhOG5MovGPdq57yzwwom94DnSNjdy/W1baRXeTExDh1LrHA3MW3IIJ/McMgbJ7LHahIaAsfqKlUrHkP5rzGltQUsO0pVDHUF/EohtO1m+0YKu9pDwdh8yiHF2Nq2MhBYDzJiKtmAHA8SkAB920JV1mzsQZZUA3dmFMXQy1xY2MWXCMAN/mWd8e1wEQknUJQdksfjfeF/Yb5lDYnusHINttwBGEgksLpNVX7SgiiySR8QVYMDctuLs79pBHN8CCUtQx7cw1ABLKbHgyhlqyAKhFY0jWUhQAIrWBRXzGDITsBci+A6rG/aVqAiNZjsdEbibZW+42MGiKle0XfMibXqO0NRdjVCJBFX+0Q7Wdv3l3pW/MGqZd75l7nvIoLG+0YBpH5mUKG7fiNCg7nf5iypB8wtTKJfS+Ir00GUmyY0Jq3uhcFF7nmQ2RpuhKgXV1NDzB0FVJq4dlW03Y+YDOQdPaPahVyI1HttVyLiVkJ4i2VloAcSVGkODd+IpdCggte9wAWo32lqBpLnYcSBh+xhfPEr0l0WZYII3PEE5CW24qWC2UaarZRBysXwKVNfEbXtHmAxDKK2PiDQ9Oxbar3jcjb0BvFh/TArb5ENNFHI3A/zKhRJFC+Y1bCre+0Bhfurapa5NQ8AQKdGIIJoxehlbntVTQKZga2HMXm0hvus9hHtoJ04zYXeTWdyveAqZEsk3e8HWxJXTz3lwO13R7yABmq9ogEhhHN7KreZZxH95C3VCpSPpBv8St2thzUZ6VtZoal4ghT5go23MiZi7cACZwhLHxwZPWGJiGJB4qazyuNZZhekVImQ+pbG+0UjjQDdg7SEigpFE73M4Y1M4Vdv3mb7jvxcItS78d4SjcRhIpGGOwN7gPiFixsYD2rEEQ/cCe47SKmkBdv0gMNwRL1EKAdrMsitxvE3UK0/3ML+IvKiu9lZqQeoRYo8VIU4NVXE3uKyejsw7f7S8GJlyBW48zUqkk3wJK1XR4MalWyjQf8AuMy5gaAUVXM1K9H7Zs6T6Zk6lg2mkPJMvMtIwdL0b9UVVB7vM9B0X0jFhYPlp3H7Tb0nRYulx6UG/mMYEc/4np54xT09OxyteI3IFNNz8zGGIheodJANGdFGuPRm2Ox7Qs75Eye1QyHn4mVcmZsq6tNDgxzZHGoAgmNROmyp/MNjArULi8mItm3uxtFqrr1COOZuJKZVylbUyKyZEOFgGFeJC2pfB7GdPqMS9Thr9jOI2vE5RtiJBuw59aUeR2lswEws5QhxxwY3VqHMGuX9ZQeurhfcRVzm4szaipGlT2nU+rkr6RHkzkPbua5nl+T2KfIdRBG/EtgpRWI8gysi6lV6o8GAdXpmt97qc2fI0T1acfaOxjWRRiABFMbkwgpiOrb4iSCFN8rxKovQZWZhsOaEtUOo2NiJWLK2quQRGq5d/muJKhQQaxf2kRbdOANnIbzNOjU4FUagnGTV8Ma/EAGTYHnfkQSCGA/tIq41hqsVQAqQreIbbwFsNA+IRPtHkyABlp9gZag6SpHeGgMNwpBNeIQIKFR/mEy3W3baUCNQ2o9oZWu6hSKMBkYG6scGOyKbvv8AEhJOHbm5lGcAize0YGOlahBhp/WQAalNd5VQsSAtG+8srW+rf5hZACx0myO4gkAJ91m+IVNRBGoXQq5V1tzcJCAhrzvCUhvtkRRChFXvyIXpg427UZNBdrEc3/lqhX8yxdZWtVAHEpWUUtA/MY+jJlGO6+Yh8VZSOK2MosAKCtbH/MMvddoth7tJ3lFiDZ3s7SL+DQfIqGXT0/mJcuNIr5/EsMFvvfmQWr3tVWJRDV/zBDhsg8+IZN7iCqNkjfcbmVepgxEYtnSNt9pKsEHt4j2KoE3x2lhVsHky3UXXHaAoKWCd4F1bc18S9B/tN+bgOQoDb6vmOQVjLck/4lQp1KtuSDDViASBv3kN6COdpMQIrWOP8y6Kb1AL1dtxKDNQhqNYbbcA/vFqaxkncjkQDOVlG5gnJ7gYsnUTeywkRm2AszIL1NN/7SBkvc7eILo2sLVCLZSNv0hD1dXY2ahkrp5IMUnTMygBrPJ+JYRk+82O0saELAu9oeoObA2PaopiWNSsdr/dv8QsgvbqbtKVTq9u8oFjlLNx/vDB0uN6EIWykn2k1K4OmzHaxuoiv7qIhkAVgxBuMUEDcmW3tYN2MHexve0NZiKoqx/mWCbG9CB7uBtLCiqviajKytsd4GRbXvtCKVbXDxaRZc7eIGdVO12BGgAjfiGxVhp07SaNvbKnpS3xW0MC1XzLNKovmUj+4eJMPyFgRRlf3jzH67OogUInUWcmqEYVG1BtXaWpBG25lB9Wx4l6dIsGQATeSWyWR5h6Lo8y3x7r5gC/sAraC5IosLuG+PVwYtsbPQB4kBIAdyNjByW1jhRIVZAFJ2g2VY3wYVYK1sYygcYHiZ+0IORtINCsDQ7RJW2vjxIh32MbsV32qEK0M71W3iTLsKHFx2qhdSe3R21XLoXqIxkeeJQGkE/7S3NkDkAyO3A7XGguem32F1JgGPXqyXQHaF92MA7DgRgxIGpCWBHPzLFhJI22qCRfEIpTEEy9IFVuTKukqNzfBhZcZ5B7Q2SvaTvIMbaCSbmUZltH4sGamOyitqiqa6I2jCWAqULyqPcVFd5nbEMmQO254muyAVrtvFkBR/zGgFVcaEftC0qwF9t4SaWbfiMbGCLUVJtWFovqalIF9oIVg9HiNwqcZLUYB1XfIM1pocgDjSo3HeGq+0cExYBUkMpBuMVTf3CMMLy4yzX43kxr8bGPCEBh5grj+73QBChUNEXfbtBdgBsSfioaKVcGt5VA6ifO8KUpOr45hLu1Kt3tNGLpnznTjGoztdD9LTp6dxb/AO068fHemfZH036UNK5M4uuBOuFCigKEviSxPTJIq/zKqWWoRbvVEcXvNC3xgjbb8RZQxpYCQEGQKAo73HYsa2BwDBJqVro1INuXox6YfGfcN5XTuMurG455EX03V6W0MdjB6pvRcZlPfeFPU/y+T02PtPBmf6lhDoci/cvP4gfUepX+V9S6OxEAdYr9MCx5FGQYVYEUd5WLIRaE/b/tOd/NaWNHa4Qz6sgZfwZLUM+s5B6CebnHJZslpxQInY+pY66fFlY8kipzVK2K5G1Tzd3yasUAFbg7SkJ1aeAJHTSxQ7iWhrt2nNlHb+ow7y9akau9UYJIbJY2gsDZZTtCmJpU9gZNqJqzA16l2G4lYnIF1v2kWtI9qGz7q58QcbE0rC4IJKksOd95Ede3MIvIu+x2Jjg2MYxQuZiTZ7g7XDymlFDYiERlVvxLa2WyOP8AaQJ7RXJlojDk7VCqIuip38SlQE6v8QsZC5CCLHaCa9XY7RECATk3JjCDZA+2v+JWQkOU4sS1B03yQO0q4zqjHKBe3eNBDMSooDaRUZiKIG8hIU+3ajAIHTZbgnmWwRWJX3DkERRYk03HmPxZVx2furt2hYTe+hV3fvGY8ZQEXuOZMmRchsAA/HaWzrorv3MiGIAEBvcRbhma1ewJCV3HcyISr/kUI1FmkF9zBzOCSSNyKhPpv3mmHcRZUPdGx3uFiitgEcSKoZlJ4EsDQtE/iFkoKBjG8Fq3XUSy18xekPe3EI+xFU7uRZimZsJ93eDTMqYwUKj3D7oBJcihXmEraSH3APeML2bUWZFrOC3jdTcLJkp/zuYexbfkntBzt/U2UVxLBdrpAu73kI9tg7fMWqgDf9hGE6dq2jALEemR3IqTFkJ9vat4rJsSe0vHYYFbrvcYmNBFCwf/AJgB7vah5h4xqtP7f9oJZl1LQr5kwOwtVeBKK1qcUD5mYOyj58Q0a9xx4lNUVFgmj+I1g3pDSQD/AMQUBZq4PiVk3qtmG1SKDIX3raAmQsSjg32MaHYkbfrJW++0aLTI2JfaedpEyh/v/SURyCLErQeK25lhpjFca7C7kxoAAx5EEYg390LH/cvxBqmYsQe1wWBYjavMDHqDV2jXDMpr9ICipVq/zDAqjyT2kDa61UKhNRoNuOx8SJaj7IB2Eog7cS96Pxv+YBIrbcyqMkAHaKCe4EnaGTsJTBmOw2lT8Id9+JaJ2O8pwe3MJLG0CyApsw6obSKgYiztFlqyEdpVWPe995Dj0myIJJD2vMYHZl9/aEA+Xb7YN2KO1yZebHEtSp3IgUP2h6Ro3MptI+TAbJTCzMhwWgLO/MvWAd5nbLqyfEIsC0qDNk2P2kAKtttLRgOYRZV37SKp1F3IVFAcSsje8eILmzAJcaVtIUU+0Si2lQBKU974g1SgDYcy8qkVW55hY6TerjL7HnvCey3IVBfBiXGqiDH5FV0A4rvEaNIJG8Ce6+K+YfpgqBq3G8IOrY64lrj9NdV3tNQLxmh7uAYxclDYwFAZbMtQGYASCybF9zJjvUSZHsNW1Q64/EAMj3kHt/JjVfUDQ27xbUVJ7xQLVQ23kGoBTq3rbaCaCi4ks5NaaqMQh8Z1cjxLqo96bX94IUaQp3gHUwGkmu8Nb3rx3mdE0gDjvGaxZoXFXR33ghiCDW0o048ZKF8jUIJZdwq1W8mouvNCL2sAfqZbcNG9ulnZjL9JdNGAre4AixLOemC+Y01CpUkDvJ6Y2/zJ6h1iMsmwORzGhVnVpreDkxEPt3jAltrJ7SsvuoA9olV0+k6jD0mIKo37mbcfWJlGzTzoVmamPaNXIcLAA7XO/PzGvReoAOZZcGcNerYkWxrxHP1xGM9zOs+WDfkzAbXzKyZtCbixOKepYnVxDPWOauZ/thrqjqlZVrfzCXqAdQuiJw/WZcljYGGmTJkcgEyf2prstnBWwYrL1AI5nNxZHIKHkQHLMxA4j+2DcetNggcczSc+Tq8HpLse5Pica2DVHt1LY19p3reYny+TXQ6nHjbCqZMuwq6ieoyYMahUYlaozm58jPiC70RAVXZObMt+XfQZk9DlAdJPmEM6Y8NooBmb02I44lFaUHnecv7KH5OpObpVxGzXuEz46DWd5eGjfxIyWAyg3e4+JjdvkhrsG0sDRHaKbLpfjmHRAN7CA4Ba3EtsXwtdJYjeKZXBpdxztCBtvZzHhhjsd+TEiEYtSvddt7l+s2rYCgfEuzkbYcysmMKvNN3hfZ/qsVq1o/EQ96rGxMGn2hKWLUe8VMWzViA7sZMbl7Q/pG5MYcjTvp5iCTjcULMh+DjexHEr1L24qUS2rc7QXUAhuDCGeoS1naXa3dbxSMd6g/3M17dx8xDWl3t9+YOOkY+YLPYF8kcxe4oEwsNVtDWR3kNtZrmECGZR37w/sxkn52iaElbYJx8wkRQxHaAzkGgu8h1WNO++8GiVQNRgM43Hcx4T3b8eRFjEA2vtzJTVBGViCd+5jsYUbnmKYkkUORciKSpJO/AlQtzbyB6NAbSwl5KuwPEonc7cSLBaWZTvuouFgYa6a6O1iCzUbANHaWGXVsDcLmU7IulgTvpG0Q5Gr+oJMjHIBRojvFb6Tq3MqHKykCxt2EsZADURVpwdo049WJW4MYeRB1LXW47Simre/kxIU+ob8QhrH2tsYNNoAbbmoAv1LY89pYVtO+xhenRJv9Y8xfaiFe7reXSopFb9oZCheN+xiaveyfiS6puNwt135EoEOd9opUK++MvGygkEN332iGFsoskHYQwp0WNiN6kZAGpW28GXXtJFg8SmKxudQY7yjWsVtZgrwV/WO0grZG93EQBIB44lLk9pvcw3UFhpIN714gslGx25gQFiDVGowqQhN1cWLA9pguSxBvbxBhgQ6bHMpLLWdoWLUD5HEMEWb5PeRCmWgQDZgDV6bXwY4gFhR/Ilk3YPA4laZtD795Z7HtUMFtyNhKJ2rvKi8NkknkSihvbvLQgX2uQkNztIysAID3lDNXEmU020H09t9ppofqrpG1tKBNGuZQQEgwkRls9onlVhW0iMCgC6BgDI3EiFmvUaEuJkgXYBvasgBK8by8jqpAWCcg0kDmD8luDtW5hBS1e2tpAI7EQfzMoVpNSMgajwYzUNJ8wW3IqAkY/cZAtNNC7KS1RWrU/xKJVwSDwdgIwkE0P3gsBqMiKJJAEm9C+ZEY69/wARoo3tAS5J34EgFjaE6nTR5MoJox7neMhg1NUIR+4k8RSg1Gr3+IAKdiTLLqy0dpRa7EXpt9pE00gAADtGOdS/iKG35hI/uoyqZiXYntIE0vqq5N7K9jFnKwYr2j0GkW24iWDajttJ6oPwYJdy242jUq8YPuJ3hlADqGw7we9r+JXq/wBsC8q+7cxakg7AiOyBTXxxKcXxH4XVqfPMG7cywaYASHbVImqoGXWy2dvMrEBq1P8AtLHcHcXtXaIujLKprmCyVkG+xk4O8B3LVAKtL32lIoL6j34kLAjTL5cKsIMKqEsdzB1jfT3luUsAb+YvGCcmkQpoevafFQXxk1pMpR7jbQ7vIB2ieBRUoRBfGzVR72YWTkNxtxLCk1RoGNBYxrYgmqG0BzqsDgSVpZtO8pfbQPc7mVVkUAvJPMYRWIknjeDl3YaN7guSDQ4MIW9sgKxmBwpvVRMgrTUAYiPfewMeFjVkDK+rGbYjeKxtpFt9xMWcxZtrNbSsYLsx7R+E/wDhmdSGDAVBLa2AO1Qg+rHvyDF1eXftJ+Q80RzQAgIxVwDUtm1EaRtIAvDD3XL6ahjkbi6BmVVpdI33jcjbHbfvEoNTEgwiytMK4jA+lRYuW4oUu8EuRkAI55EgrIQ1X+0Ai7PI7S30jJpW/mRARfiREWsfvrcygLO3JhPuQqjYRWpgprkQrQo0Y9jTeTF0SCX9x7mVr9tv9x4EmttXwZVhuNUUDXspHMDSNu0D3WFY+0S3NsxB2EnsOVK45g6dRs89pMbDi5RyaTsLiojHc71KYWAexgM28J21YwR5j2okVSQAPzKdQ29UO8mP/VvxBO9i9jHlEbDZXevEo4xqI1XvCstj5uu8FKPvPEoYoA4PHeASXHO8e5TQaGxggDSCv6ymAW1O53+Y7GAT8mAVDd/0gXyRciYc7aDQkyt/TU3udoByFwLG3mDepgBvRi0Wx40/iEdwNP6yIbRtW3zCQUo3iKSg957QFF2O1w8ysr6u0pQTRrmRREKUHkGWhCm/8QCrAVzv2lFiDtX4g/J2pTkZgNj2lPpeu3morgg8eRKcU3tO8q/k0pd+IwAHGvxFBnAGreW5Le1TTeZRRXU20r02IIA3hrWg3zwD4lByMZTuY8MozAou3u7y1e0IO1QEFXe5+ZCK1N2MhqzlBWoKFVY2eebhKP6JNb9osqaBIvxKsOWjfgcQUUXfO8iE6Dq4lIQraeBIumUCPcLruJRsrsdpGc7g8QQwIPzKuiVNhxtCdgt94tmIo9pEbU3u8QmoyWtrsTILqiYStpJ2sSzkBNkcwhY2ffYSnWvd8xxF0QLgZCv2gXUHoVnTxUANvZ5hBrNXIwLrttIigbOoCQvqXS2xlhdOIE7m4v3fr4jyGvSYxW5MUtEn/aFYbT2I2htg9wIPMYWs5u9+IxWJ2ZSIWVVWh+1QQzGlIsCPSBWmFnmMB4uKVqHzLV9Q4la09dIBMhal3EvGFoQXOs6ZVAxAAaOBWvkwWUaQpEEOo2HMuojohvz5iyqrvzc0CtG/eCyKE5hNKH2nTzIg3smpLUDbmMBDUvEgWfuqQWu3eXkQiyO0BLLWZBGLVxDxgadxvCUa7sbCASRyZRae0Maigd6jwWyKSRYED0wN+8i4AUDXeMWlXUTK9IneUyMzBaqaSrdw+SAyktVyxiKk6uZYagSRM0WqnvGOKAVealaq7QQ4DSoXlGgC9yZFGmoeVlJFcysRBYahtH5JFuCgBI5l4QC+qXlyaiOKkR6RvmRb7WctuYpjZs95ApYk3QEoCz/xCYYUGmDsqm9wO0nqhWoymccyVKiObO23iWRR3EFXAa+0MnUDvJ7ExMHJJ4EIkXv3gjHS7cneTTd3tU0KZO8EMaMZrpaO8XWtiF2uQCX8CFjYkX5gkE7CWDoXc7yQMcEqDFeLlDKb8iW7UQZRW+q+0cCqjb7jEatTCTe9QMVDgdO3cwFJFEc+ZAx/WEHraSVYgvWPJjsf3frMwem37ximswIOwEb5D8tNv+RB1UAeRFlyyfrvIrenQ5oSg7AzE9peRgV3FnzKAV7N1IxDYxp38yivG9A8QmUld+RAQ22nioeRr+3eQAQD+IZYHFVwEXY+JHGlNP8AmBeNQTY5hjUBxxF4TqdRND46UuDYHMRSSyoNKj8yhTtq7ygRq+YsZAryUPxoVJ3lMCxDA73BOWhcEZQPbAdpGtr4MWzhCaF3L9WgCTtFaw2axwIX/wCtOj08GrljvUWw9v8A3HkxyHU19ooqzOalAZAAlqbMWrkKCeO8cUIFN2gKtqTp+BIe0Hua+1Rnpkjio3GB6YBG4MH1Gd6HEphPp+7TVysKDVuT8TQ4o1dtXMzW2sKRV8yxTWCEAE0fmAuF21UOBDVNezH8Q11Y18niPARjU+poANyNiZclXYjtRX3Dlu/cSiPaQPzJ4TwAYA2+r2wsaoenccwlwu6agdh2g4sdMwPBlXF4l9lNLKbEcEbgyzX2iVlIAG/apEAmkY2DGj2goE01wYB91RmVAQpxitqgWPcwUb3Dcqp08fMHEoRls7y3U217wJjNua5huoKcaYCsqb1UrG4fk7QsoGBUC9xLOPbUphZVp6HEmLg+JLQK9xe0JmIAKnaV7dJlKQQVvtJqB9znV27wiWago2gqDjc72D2hI3zUvhR6guPSdiYKopYEmz3EpgdVSymgHe/Ek1PyAgnIa+3tLIFBiPcI0bKG4PiCwuz5l1dBrsGEWAXYbmEFGkjYQQCDXIlQBYkV8y0LIdxcob9t4QFVfMCO1sDVSXYIEoWz0V2hKAt3CiHtUA8XxJkICjQNUHZrPftKxkj2/vLagKZh3/EtwSRexlOGxlSsLISa1cyAslMPBlUCNMrWrC/9oIJ0HUN+JdDSh0KSLEUzNq2AEJCQ1An8SX7jfI4gWG0IAVsncfEFvaN97lupKizzuDBAY/EA0zaV55FRStqJb/MoruKFnvDw7MfbtBVYshXJ5E0axW/2zPmAU6k+0mEHB2biTU8mOzAqFO0piSb4aTKVYLp5EVZJAhDNAJDE7wspIUbxSjXYuiJCxryI1peQ+2CjkLQlJYO/mGyj94QNSAVxLC1dGUFJuawGcgBFQkPvuLTHp3O8ZVC5DTCRZPMWqlsl1UIUR4hY6veSCmFDeD921xrixvMzB1JYcSiDHZ2PEILTSI9GGxBAPECnskeIkE6qmm10gGC2IEErCxePfGe0Q6jVtvHqNIAllQDsN4J/qI4XEE4HMQ2qye3aMCgjneXennmFAhf8SiX1jc3GK28ElrJHaNNBm1MdjvB3DKp7RoBdgxFRhRB7r3lTNpBYoQOblNjY+/sY5kveWlfaTz/iDGZU9wMbjx2+nzCCAPpPEMLTSHop0Wyt8RYIBq4TKb258xRQkyX2DsHg7SlUrv3MtEK03IlsW1bxh7C6Ee4byMvsA5MLUS3xLahUpkQKNAJG8mqlk1Eg7bCWqAsSN9pET1TpAEpr1ahwZYBsbQ0AZ68Sr5DiX1AfIi91ffaPumrjeTKEZR/q7wmEO4Q2N7itRbkR7gEKB2gMt8SIF0qqO0jpaD4lsLTftAVz9tSAsSivmQKR81JZUSsYLKb2lzV9qYnWCBL1b7niMw6GJQneJcUxEYgqBEPFspP6RQ3PwI5Rpx12JkwXjA1fBlZCAb7mGiXxvBdSCQ3MC0ICkkyWENjhhKRQQd4bAFalgAtpOnue8PGdOoHkxH/qgGOce4nxAFWI52jEIY++LLal4lY7LjY7GUM1AHYURJ6utdJNAyzQZmMWCGagNhAbhx+pkIugBzM2TGVYWP1mvE6hSO/cyuav7ZVY8rUqqu+28pcbMgY/ibCq3xzKKaaAPzUngkZURjs0JAVVrHeaxjVlsmXjCs1E8cSa34oFfSFUbEyElD5qH6YbIPEN8HuCg7VuTBhLNroDvtCpitH2gGWiek47w826ewXCZ+CQx10DuISBizaSAYJVlF1uItmKuKPMhT+d73g1Z258xJZtW/BjUBNDxIg9FAkH3VFgPZJhM1kgc1BLP2Mq4vWWU3tXEJLO20vFVFSLJ4g5KTIFUdt4wMVmW1H+Isk6uZSZGVtQ2B5lhhq35lVekkWGuAU08mxGEXQH6wMo0e4NYMnlcWi0nF0ZAGY7ihcrEzWaG0br1NxtL5pkIcmztsIKZS2zbeDHqQ+peIBVBZrYcSTwxiZFOujxUUBp3IjydSAjmLygEajx8QehepqqhAclWAHeTCQDvwZOHG9gRmgRdUeZbghgeDGalJ2oyBrY2P0kAggbnmUebjDi5I7xTAhQBzANm2XfcQWe1rk3LGNtJB3hDFpSyRB7AH33hqws+IsoX288wkGldJ3HEsgZjB9QbArKcKclQsY0kVx2kKEsxHMoEuqbAdoJbWoPFeYb4rqhxzIMYZh2hZQX+nmC7b8VD0e4i7g5hdADiCixUaB3llBqYeIsVwNjGitRbuR2hAlbIAg5SSKEYgCuu9DvIyBMjb3vKmEdMmom+I9Fq7G3zK/9O127mUGd8ZZRdcwueCqeyUEMMO/Jhqj1Z2EEgH3L2lPSiwZdJ/SAFIqzx2MIAAajyI8YV6jCWH3cyJhYQZFGnnxB0trteBGJg9LS4ba9xCJ0g6/3EWYmEuoO1c7wVVd/MYW00w3FRbvwRtJqhphdcQsKAtZ32lD3N8HmXqCMR4gwRoMK5PMFjo3q5dq1djKy6VAF3Iv4EQhAN8y3rQKP5ESjXvDYlgDUpEUaSSe8MkUKgOK3uUho1KntoUaluC2524kTa9+ZW4Y77RBADxUstp/MvX2glQVMIrGXLG4wiwRFB2UWBCV9RJitBVLk3LV4ijkK5COI0OLHmRMGw9olK1HcyZHFBViTvvCG6+aMmullKtoDKygADvK1i8ZBbmFkQncdooKTuIxH0j38QgT5jFcrjrzFvkW/aNpZf27SBgW15lBSgIJuLUtq8w9ZIMehe3fiLdwNllhhoN8mAKBjTTMZsaW57Rz2FuZ1PuDd4/I+rFtzKbpGrYwcZ5sbQQNzzGUKAPMghJ01cEWbDQ9AJG+wg5TqYaeINWEGi+8ErZHiFmbTQHYQcZs77SinY1pBoQ8bbitovIKN+ZSghhq2kMOLkbCUraT8mFtte0pwp4iNReq1J7xStewlhWqjCRNJgoaNljttLFleKEu7YntKZ7U+I9srULuG7yaFXTBI1AG4baTW8q0tqLbSyL4MLINvbUoEFfBEi4BcJQmjuYWXHZB/UysjVxz5ghyfmNqUQoH8y8pBWlgZAzgFdoSLW3MiCGT0wPMEuchvuIZUMItE92zVCxeIUTcYgKpqfnsIJ9u3JkLaxZ5EaoVXXlBHaMPts+TB1V9shyVzLrNhgQA3coaVyXcAtpWxBr1GB3BjRoJQ6gdwBFJVe0UTCJU7DmLNjiNBICclRr1x4grmBAFCxAfJbkgbRq4Y+NiQIvIxRbPIjPV2Fn9IOUB6MItDqwFv0i0yAOfiNxlUxle0zvi3vsd4xYcMhHHeNbMSRvMa0m4NxitaXci6c7gjcylzFRQMQx9tyX7breGbWkPSWYJrIbA3ii5014kRypBG8YumDTqHgRhOojTxEkhhxRjUFqBcQ/KqAuu8t0AAKfgxZY/b88wXznH7auzLJWp5NQ6W1eITnUR8wbDMNIr4MsfdtvBUZLG3aQpag94KE2d+JTHUfFSMiIpdjFqNSkH9oytSXcDWAfmFo8Q0EEmEfbt3ii2o+Kho+oX3qTanoKkhi3YmGfco2sRIO0YGOmJ+yBdQFFHbxLoZBXAHeB7hd/vDxPpBFSqFUohT+8LRQbbkwfULMNqPxCZyB8HtKKRauv3kDbXKRr27SKOY9p7GjOLF7GU4KqK7xoXWv6RTdl4owo2HsHmKTU13zGEncQSNJviMRWPdtpGXYiEFNXxL21Ud4wxaH2fI2lLr1G5CQr1yDLOUVsIBuW7cRRLDaoQyXQ8wHb3UDxAgBHJ3hiiNP+YJbWBW0hal25EIUVcONtoatViUMxA3EAEsxraRRs2y0O/Mt2tT5MX6gsqe/EZjIagTUvoRVvGNiAO0tMgxsRXPaEDo1adxFrubreNGok6duItUUEWPzUiOw27QchbgQuiKjceRB9yjbaDiJGzGGykA3+YETLsUcb8gyiCzEc/Epn8jcQWyauLuCryqGrRttvAC2tEfrLL6TVby2Y8HYyeUwATQ1jeUWXe+YZGmxe0Fk1JfcyqWFJIK8GaBjDVq5hYkAUQnQ3YI2l0LOE71VCKI9PYEmP1MNjFMCW32hV5aqKB8bmMddTfEi463HEmsBUtq3jNW9GUym7lVW5gWPvuMcACvMWD7bg6ieYFqQGqRwUO2wgE+4GMyteMQulkAkbQwKHzFauDL9au0AtB5lpQOkyYycgJ8SVcyyaX9pUCKFmozEhLSMQmSqmlUARe20GtVjtGFhcJKYwMnBIqGDXaGyUbkK2NpdAWQLBgq9kxjJsKlYsZBJI2jVpZyVJjN78RjoPEpVF+JMRagqbIsR4Fjbe4FNpIEHGzIwveFiDGQ1mU33GbMoTNjtNm7iZmRjt3kXMCu4NQVFMbhqBjuzzIACxMemQ6dQ35MFxuD4jQ1DjiWiq778GXVCVDIDB06mHxLI9NiBvJexMmiOtmAQyiMxgv7oOR62iKiWRvKyNTAd4ataE+IBAvURvKiqJIEt1ZlAAl0SbEKzxwYQCY73bb4hMoU7bw0WJZychAhV6XcauBAcHaMRjIQO+8rRaAkHa5aoyMCO8Mitx3l3sPMJiMlITf6QApK2sMkkEVICExgDmQwOltNSBSOBxHMbQVKul3MhjK7Nq4jFVihMI6W/MhY+npHEJisaCxcXkFsfiMTa5KDXKFkEEG7hMxC7cy6AU7yXRAkQCPW55M0IusFjwIggauI/p3Cqyc2IX2QyU5IlqN6J2MhN5NPMKgo53hVbAG+3EsMbrtJpDEA8RhVVS5YiiAyV3gAalIP6S+1iEg23hML0Kux3vvHIUQV3qKyIeRIq392xHEoM4/bfmCq0d+IwtVXKZLI8GSBbrbWOJYUatt5qXGEx7ixK0Y1UG6PiXGsKVCfiUxIFCNylSBo/WJZqNcRmM4tCa43gOb7cRtWgNRWMlmYdpfwpmoj3AUJQIXvIGJBSBp3u6qZNEuxN8GRm92kCUxsVKxP7oTTE913BbEdVCWh95k9X3V4igGBxnfe5ENbniGGBNkXEsDfgEyBradisFXCnfgygKIIk9pO8KZfPiB325gkkN7dxKA5rmRDUADau8HI68QGDaQFgjH/AKpqh+F1AJMoZAO25i9NrseIxVtR5jDTkf20RtIQG7QNY79pRbgjvHpVhvfuN5bEXZ4ghQaNyZG1jxUqzFF7NCUCdQlItNvxIGp67R7FPfYy1fUg2hOFOx/eCFBWhtCJkY0CBM7MxaxuY9sbN+BJjbSbYbSYFDI+uiKmhSddHiVqRuFkJC7y1R5UB+0fmK0lT8wkYi7kyGtxIXyz5MT8iEFZQGbYzTja18/mExBGlhQjVxmDvpJraEjbTRmIbAMa7XMgFbCS4nozXffeQ5TxFFTv5kpmHzFQwe6zxDVyx9xuJQMOY1Cp5Eglgdr35jEZADtvKKqAK38yKRq2lPQtmI1DeQqGsyla24qERyRtEXUYKygEbxdADTffmWb1arkdQRYO8p7ETQP+YAyXfyO8tduZCVAPtgATSizLx5Aw0tCdQyjaTHVkFYwGvvHG0JwAB4ihkoV4g+oSZcT2c1abiqBhmzjuKLV8wogRxLK8xSNR37x2pdJ8yLAEADeUy2ss5AZCe/aTT2UuL3X2hhENkyDbmS/EupYmMhAfBgE7mFp1H8QBjJY7yM4bgzUZD/5hY7ykxBaJMjsC1DiFDdvtDQ03MWRSlhAVjQ8wjS3u4gk0d4IajI7XAms3tHBvYL5iFWjcPVzL6Fkg7SilDV4lIYxnFaYWBDbk3IrDg7wNa3XaGqgIWG5gR70bHeDjyZMZDfd+ZfLDyY0hUx7iS0W6482PWuzeIiyvaWGs2u1S9Yce4byr4ovux0OYKNou+0A5KhKQ4JjEHQZbreLFBSO5jE2NGDkWmDVtJhi1GkeINAA2LlM4Y0IYHt3ieASBVQmouxxCDXYhY8dtKiD8Qcild/MMnSaIky5LAFQYrFfBgOmnjmMRuZKuj3gIolrHHeGcIHujigK7QDfF7SqWWo1W0B32BA3jCvtlHHVVvUBYcnHvzDUak3hjHqfcSgLfRIqiaAlEhhXcQwAf0ghlW77zKaoLsDxDQeYJYGqlsdHfmXV0JAs13hqhCbiCgLWY5dxVyoQq7m4Jxkt7THZNmAErHu0elpJRiCveWisguP08kbmQg6bkQOJceq22JlHGtmj3ghiGIPEZewl1dA+E7FTKJbTXeNyNooXF8mJTwihzYIh0RUgJAuCrEtzNKJudj+kokcmVkHfvBY2oMlQwjUfxDxgcmWiqcdjmBpIsXzKyLMzOl8DwINCgW4hsNOPm4hdWwPEmr+TiAFJU3BChiBzAdyooSI5IJHMIe7BRoA2iVpdzzBLMV90iMHX8QvhFbQ+8u7J1bQcq2QR2jK1jUeZFJc21jiEoHPcSDHdgyaNuaqGbFj7vzKRD7jzDQUSZXqUD/tCBAIr5hORssGwRYl8jUOYwXqCtplZEFCu5gKhLgmMf3HaAKgAUIO+qTcExiAMt9xAlE71RlBbO5jByFi2/pqQfM1ir06VJitZ2h3Y2guNwBM4CX3E+ITAf2biCCBKY1xGBhpN/MEA6rgK+rYwyTYriQEwtbEmOhdi9pS3pZebkqU0AXVf+JamtpWZintUbnvFqWLX2hWoMNMXlTVXiWFBBhadrA7RpCkWhtDyONIFcyNuvtG4kABUeYWF7G6ljIBuYdLxUootbSGqZ6YEd5Ge6uFpVVFjaCKu7kELWRK5NyUS23EooRUIOtrg7gG5QJ1fAjSQdo0QD20e8DQVNjiGSFllgRY4jVLVi1i5A3Y8wlROSaisoPKcSph5OncQRmB2N7wAxod5aizZ7Qo2vUPBk4gu/G3EE5NuJFzDDuJaMh55i/V1EUKhBQ3O0IYNvxDV13oRTE2AsENpaVX//2Q==">
            <a:extLst>
              <a:ext uri="{FF2B5EF4-FFF2-40B4-BE49-F238E27FC236}">
                <a16:creationId xmlns:a16="http://schemas.microsoft.com/office/drawing/2014/main" id="{E2C5371F-332D-4FB2-BA63-200200813844}"/>
              </a:ext>
            </a:extLst>
          </p:cNvPr>
          <p:cNvSpPr>
            <a:spLocks noChangeAspect="1" noChangeArrowheads="1"/>
          </p:cNvSpPr>
          <p:nvPr userDrawn="1"/>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AutoShape 2" descr="data:image/jpeg;base64,/9j/4AAQSkZJRgABAQAAAQABAAD/2wBDABALDA4MChAODQ4SERATGCgaGBYWGDEjJR0oOjM9PDkzODdASFxOQERXRTc4UG1RV19iZ2hnPk1xeXBkeFxlZ2P/2wBDARESEhgVGC8aGi9jQjhCY2NjY2NjY2NjY2NjY2NjY2NjY2NjY2NjY2NjY2NjY2NjY2NjY2NjY2NjY2NjY2NjY2P/wAARCAUAA78DASIAAhEBAxEB/8QAGwAAAgMBAQEAAAAAAAAAAAAAAgMAAQQFBgf/xAA+EAACAgEDAwMDAgUDAgUEAgMBAgARAxIhMQRBURMiYQUycYGRBhQjQqFSscEVYiQzQ9HhNFNy8PGSJWOC/8QAGgEBAQEBAQEBAAAAAAAAAAAAAAECAwQFBv/EACcRAQEBAQACAgIDAQEBAQADAAABEQIhMQMSQVEEE2EyInEUM0KB/9oADAMBAAIRAxEAPwDlWoH2xbYDk34jGG8rUON6mbFZ+owriUENZ7iILWNptyIuQUBczPi0HiYsz0FqN95Hv8CEmkNZhZmUihEgUN5YNcyhQEWbuFPJ+YIBJixZPEcvtFmAemhvKFEbytZMpQeZPaiVSO80BtKfMzhrkDFjURDmyGuZeHqHx5A6miN4pRqcLH5MCqBTbx7Ha6TrupzOr5XAUb1fM638/l1A4U1V24nlel12FN1PQ4PqmHpOn0Bbb5Eaa9F0Ob1U1Zdm8TYrCuRPL9N9VxYVLu1km68Q2+ujIaXYeZqXEelYqwKahZmYp/LfYzEf7TndN9QwYU9TI3uPmZ+t+qZMwLYRqUeItg6HUIvUEaHAf57TH1KdZhZEfMrI21rtOE31t8TexCH+Zt+n9e3X2cyk6f8AExbKOo7fy+MDHmUebNzJm+p5MTBQ5ceRF5vp69QxyHqPTA4AOxmPIvTqulspBG3i4to3dRkzdRjBxgn8HeM6L6nkZhg1UeKM4jdQ2Gxiyll8NO3/AA5jwZdWfIA2S+TMy3fCNnWN/LoMmRbHkjcThZ+uTJnX3E0Z3fqvUf1AiKpA+anA+q9Ujp6SYAH81/zL2tdBepOfSuFyK5M6/TdQMOEKWBnkfpf1AdHlZcmOye83db9X1ofTAUn4jnr8pr0JUZiMjOBW4nJ+p/XMOMtgYByNjOC31HqihUZiBOa2Q+oWY2T3Mv2/RsdJ/qmUsQhKxGXNkbkkk+TEA2LHMtSw+6Z3azpRVtW8MACHRaCVIPxO2xuIqb2YLvvQ4lu/YSgtiPbXoJJqUHrvKYbRJNmZt/EZtaNfiEmdlMQoIEok3zNQbi3qLfeJNiVhapb8yX9unP6Fj5j1mfHvHrtMtvSfwsnvc/M9RPGfQ/qWPo30vsCeZ67B1GPOgbGwM1xZ6cep5Nlypc6MpJJJAkkkqABDA3M3V9QuJNRcCvM2Tm/VsCvgLFNXxMdeIsH0nWLmYVZm+cX6Jk1bBdIG1VU7Uc+SgyFgPaLmfOgfGdYN/E1xWY6Rt3lsI4OA4cHVEadz5udPXjC6lND8zn/UunyeoHV6HxN2LovU6cUxBI7mYn6U/pesTK2gGzG5ndNxuJxyB9Oz6tV2fcKnWx9QmfFqAPHcSy/hDkbUoPEKczJ1bdO3uHt+Jtw9Vjy4wwYCalhh0DMSMTES1yI5pTZhEWKMqPJ9X1IORxlyULnFzMrsytTKDtXNT0H8QdLgXE+Wtx3nizlcNtsJw/xavqsWMt7IlUqNyC1u94jcyuayATvFFwj7CGVI3Bgij23lBnJY3FQtKsvzEsx4qMxGRTkGlN9orJv8wmctYgihIA1kiuIDIw3l5CQ20rW1SonpkrzFshBjVfUILah2lQqwBRiSxBjH54ij+JuLFhiTzGWNNxQBkNkSrgtVmGsQpoxoyiuJMRqwIl3zCzYkIse0xGLJTR7ta+ZkZuDUP+XdlsDaJLe7aa8eRhj4uUZGxgGmFGMQaODchxnI9naEU0DfeNFP7oMKxUEyIEqYOkw1bfeMJFbShIHaWcd95dgGC5PaFCRRhEWOIlyblhiBzNYLoy+BRg2SZfMKqjLAPeEBDB7ESILGw4mgr7ZnAHaGXfTtM+EBkUjcTOTvHnISKMz5ObmosQbSisgIMsm5RXEi0ZZUV8wOIUR2MhF7wTcisZQ1V2lEQluostTSI9ExvxKB7RJ+ndev9lwD03XLziMuxtq1BZdKy8bzCU6tPuwv+0E9RmQ7ow/SPA05um2sbGZWUq28YOraverftAydTjYbDeZsUtviHjWzvKUht5Y+67mPIJrB2gMTLc33kUVvKKQm6MaR4g6lho6j8yKoLUBnCmMdpmcW0sQ1cu9jmGmUlhZ2iFNGGm+QWdoo6adQAAFEL1Sx3/xLy4enGFRjcnJtvfMmTpnw4Q4YMe4qYzGcUy1uzH8SJkcmkFxCsWO8IBwxKnaZZ1rbqXJVXuwePM73TZQcWNcy6VPHE8uHVfcTbD/EY3X5sqhSdvian7bleo65PpfT4dfpYyx7kXc5KfVBjDJ0mMKvxEnJg9D+ozMa8zn58iILQUI/+Frr/S+j6v6mz6eoKJe9y3+hZh13pDKuRRuS205f0/6tn6HV6ZtTvVzfh+rdS+U5dDMW7DmQ2U7rPpw6ZkOXLj0g0QOY3C3qOqdCdIH3EGpxfqnV9R1Gb+srL8GB031PL0e2LvzfeMmpsleq6oY1wlGIXJ/qJnGT6n/LlsLKrEdxuDOb1f1LL1J1M5B+DMoZibJuWl6dHNl9V9S7TOdZbe4pXM0I+24mWdB6gBqUaaC+ktY2lghRZioYv+0hyGAMw8RbMWawIgb6zE7KZGdjubl4smkUVjy6nGe0v2xqXGRWFx6m5mJ0OSeJp1hk9sXTQZMSsbDV8RPp6TNHp7XctUVuZvnJNajPdRbTW+FasTOwAnSXfSqU0dppX3LMwEdiuFhqAXG1cBaHMO7nN1WABNvS/UOo6P8A8tjp8TGlExvapKj0f076+M2QI/PzO9jyDItgifOdDI2pCQROv9J+vv0zjF1JtT/dNTrPbFj2UkVg6jHnQMjA3GzowB9XIO3iCmYE6SKMaRYi29pEl8KZKddSkGWDcAoSd2NeJajFiwHD1RbWK8ToDeYGwZBn2J0zVh1L7WEzzcWmxPUqXXSAT+I6Sas1Hnevx5dgxOkfM7PQZFfp1oi/EnUgIL0hpxf+oJ/OnCg0HuOJz/5rXt3MvS4czh3UFh3hY8CY/sFSumdWxgBrP5jpuSIz9ThTJiYMB+04S9H1ePqGbBkUYua7z0WZdWMicTNky4ydFUPPaY6nlY29Fq1BWayO4nQJoTz/AEvWPi6oa6IPNGdoZ8WVQNVXLzUZeox/zDFXS0O24nA+r/Qemx4S+HSjDehPSFkwNeqxOV9ZfF1OBhjPuHFTNV4rKhQHg1zvM7IxFgR+U0zKYn1tO3aZ/wBc77IZG8yWAOd4xyG4Mztsd5Z5BLzvGBrNLFWDUaNqqVBI+hraTKyubHPxKZL5gqg1VMqGj+ZYxM0cE0wkJjQivSG4uLLlvxNTZALBEys3uNCpqIEsuncR/SoHUirHiIteDNnSFV7xRiz4PTc1sIkKbozqdToIJqc4g6vialUP8uW4h/ybab2nS6JFKe43F9Z/TvTxJowYxTaTNAW+8xMx1XDTL5MVDnw29j/E0oKSZUfwYw5iF3k8iNu3iLc/MosTvUPCiZGprlQq4BBJqb36XEtMrH8Sjix6fmZ+wyDA5FiWuLJ3E0A6drh+rSx9qMbYyrQHFTchLEki4l8Opye0Tr9jHplhLm1uktfaQDE5MbYhuJr7KQcZgkVGBri3M3FTVcYhFRIMIGLA4MA1GWzhTMzsblaieZPqmNDuGG3MQwNytVGXZMqqAhcSwRKsQBLXLC3IR7peqoBNWmu8Te8eqB95eQIFojeTcTSvUNQTvJLAuaV7kfVm/uw/4hD6vi/uxV+keekU9orJ0Qo7R5aUPqvRNswA/Mv+Z+nZDftnmfqSen1BXiIwbGzxJ9kevK9BkH9s4H1DFh/mf6IGn4mb1AODUD1d+bkt1oTLQ2gVtCOSxKBBFXMgOYJaoW6mq2kcAwBJviTcQgu20irciLLUsHVcjq0oChvAvSTDxBS/uO0HVQlIhyN7TB6dL00ZQVNVKOXJkpC+wiVBRaLGQOAbmGNppBSgITuVWhEHNX4kGQOYxFk3xNGDrsWDCU0W3k95ncMvbYxBIUyruHjOWPFCG5Vl9x/SZgygXcmsGMxEYUfbxN3RZsuHfVzMRfTuRKHUG/iPJrd1/V+sNIFmYWYrVx2Mqx1cmI6h6bcxAJBO9xuNqHmZ1yr3EJHpviWo1qQ0YgP9x2mdXs7bQ9/MwHlVHEpiCu8pGFcwCdRMYBdb+2RHK7SnBA5iseS23l0bATUEtZq4Ou5dhd+TJ+VHQrcXLWr2ivUYnwIxZr2s8mXJdD5lBalmjNZGsB6hO0FoVC9oTDabnhqQoQ0+6DUPHQMtV0cfSHLjscyj0OUcGO6XqwigVNI61e4jJTbGAYGx/cIRHfiPz58bjxErkFVOfeRvm2+wOxAmPIdZsTXkyDitpjyEA2JJUrb9O+p9R0LjQxKdwTPZfTfq+DrUFMA3cGeAU2N4WLK+LIGxsVI7gyy4w+ng3xFdRXp1VntU8t9N/iHIjBc524ueow58fU4gytsZv7faHoPTFlGlht5uP1C6vfxMa4shzMdW3aO9N1cE+79JJauHyrHeXAyqWXabrIlbVcW75NwifvKTEwStVH4hYwcYPqNfzM+VZc4Z1Ku1H5nmPqmHN0vUrkDagxC7ievzYVzgAnjxOd9Z6fD/AC/9SY6lWG/Rwy9OPUZSa7TpXc8f0/WZFYYsD/jUb2noenyvixA5XB/WXnr8FjcxAFk0JjdsWl6APzOd9Y69hj/pZQB37Suks9N6iuCSL4uW3aRxcnqZvqbjGxVVOwAuaX6nLgNOxA8gVMnrB+uc/bvvU6z9KuTpybUmtwRdznz6HIz/AFJ8lgP+o4Mw/wAx1BtV1GUuF1604Exhr3A7VH5cGXpmp8bLfg2I8I5GUnWdV3L9PUtgQ+pDNkJJB+Yzosq4sg1naM/TOMTLpMs4yy2Bc6PW/wAu7BsdA9wOJnOkLtQMejGA4ip+2TcTZrBG9RGUgSooZbFStSht5WPSW4h5Maneoqr1rXMH1COJQxqRBO3EiCf388zOUbV8Q9RlI9neaiBOM+I3GCghKSx8xoxM3xGhbkMOZQWlo0YzNj0LtzM2s94nlWvGwQQM5DiJRrMdViEYmw2dt4D4HU8bToYfa/uG0PqSGrTL9hhXBkUWRtKfWBVXOgj2mkiKYC5j7XSkdOaFMscoQNY2i2IEoOLj2ybkyaiK5gOxHPEEt7rg5CWG0YLBBhuV0Cpm9yyeptUtituLKAtSjl+JlR7h6he8n1xDQWf7ZCWPtcWJQyBdxIHDtuZLFIz9PoGpTMpVz/aZ02xaxs0DGvpMVYWJrnvIuucAfEIjbadDJgx5Ps2Mz5OmbGL5mp3KaxmzKEM2DvKudFVcu4NeIQPYwK7xqFe8Ar3kAJMBoUXvxC0KJEU94TqVHmYZCBp4iMhJaNsyBQeZfSlKhYx3paRdyAVxJYY1dGTaPpxxxeRVVSTtCIyHkzN1QIxnvOrTyH1em6x2U2JhV6mv6jpGVqPeYV3M50Gx1S6pZSCzGMLmVDXt5hYgQ3MUdjD1CuYDGO9DeUGAXcbyY94BHuMKiN7qMYxCjaKAF3I28Joy9iAJVELG9Ol7uaioDSx4ELE7YW4sx1XusplpdxvM6zovUL7mKdjLCuFsCL+4/MiGqEZCWbeXiPp7ruZnc6YC5iDLg2ZcrstHiJKkjxLGVnFAQqJG8BKmud4YI5AqC4riCjE7Si2y21RiKh5MpcFm4TYNG5MngMDBO+0W5GQ1BU+oSJbqqCxJIgTiUSxjFxS5r2jFNnYzVlU1MiowBh5MoYiuIkiGDQmUML6V2i9THeCzjuZaODtAKz33hjFe/EEUDKyZiBQkFudJ2MsMSZnsk8xi2DzLg1ruI9FGn5mRGWNDkCwJnzqmht6MvVvFjIG5jABzNa1Ksj9JRuWCG42hqs67G9K032l0BCbaCqlpVEH08GNGQkTORUsMYU0ubjEepm3MYhoVM3mVdOynUtiYnBBu6mtMqkENMucgttxM5S+YWxPaMxggRYIHMI5KjMc2parxNnR/Uc/SMArkr4nKGQHvGh7HzHtZXuPpH1XH1K0zDV3udTJmVELWP3nzNOoy4X1Y2Kn4m/pvr2bG39Ylh+8Tqw8V7nB1ePLsSAfBmjmeFyfUM+dhkwGj4GxM9D9G69+oQLkLBhyDLz3+KuOwzBRZ4mTq8Z6rERjdlPYia6vk2Jlz9dh6bIMbGie01159pAdGmbDg95LMPO1xPUZ8PWYnxOCDwd5vTNjypsbBnJTA46rI2NQynvMXx4ajzYv6b1xVr09jUP6h9VzZ9OLBZJ/0idD6z02Z1NYqHiZ/oXRlcpbNRaYz8Iy4un6jKgV8bk/907HR9JmVBh9y1NP1DLj6fEXTHbKOw3jvovVfzuMZNx8TUk3AeP6XhwoX0gsdySN5kz9Vg6cEbDadvqHCYiTPA/Wcyt1jkHjaXr/z4iCfqUXrv5hNq2ozqYwn1cqhfSF3sbGeROZmY7zX0nXZOmcMh/SZ9JK6P1j6FnwZQ3Tk5VbkAbiYG+jZx7qc+RU7nTfW2IByAk+BJ1X17CAdSb+K3k1rI81n6f0+CwI5B7TIWadLrfqKdS9otHuRMJIF3LGaQdXMhfajvGAqTsZbaO4lZBjZR2jSwP4ijtxIgL7DmT2Hakiiy6pTKy/dAocy4HlEKxaYQpN8QSW0y0LGEMRQrcx+s+ZnKk8Qlxt3Mz5X8JnybbxaKjiG4vY7xVBPtmkMXEFs8xbZfcQO0pnOmLRBkPNGVTVyamAIjnChbBiFXQfdv+IWQ2NjM1kS5KaVkfeI7yybEmImWjvwYm6MjPR3lM1zcimB7EHWd4sErLL2JcDVfUOIltmkDESz7zXeWKHjiWGvmNTHRphCyogG0mw0OoFYCtRjBjBHiCMQ1bmSYgkyeDD9QkxeimOkwSSrV3kyB/qUY1sq6d95jLe7eFzzJ9QnqCDekTNNvo6jFZMYUkGdebPSwkNHDS4+YmrahHnCyIG5EtsUBFGpegjcStViWrQi9ZEMZCRvANSu+0mA9XiUBvLFASwQZEUaBkKAi5TrvtB1adjGK+qGZuqQnG34nnh9b6hOd4T/AF7I6Fa3M67GnC+o/wD1OQd7mUEqJuy41y5GduSbgHp18zGUZ0eWWNxn8uoNAyfy/wAyYEsP3k0kcx3oG7uEcLERilo9bSNkA7Sehk7CWencrZ5kwUnuNQsmM4xq5gLjyA8Q8hyFaIkCw9w1cfpM9MDwYQuXDWzFlVTdXCLh2vtMIY3HgNpviYsYrX6oAqJ2L3UUTXeWuXTxM4yY+MEHUN5nGC2+I31mZt5MgKLYl2xR4sK49ybkykDiJTOeCNoWzGwdowA9suwqI0spu5rcgCpmyZAGoTcIbhzOpE06/UXeZcLp3EaXHaZsRNKodoGUgjzCLLXzFkVud5YEaTdgRiZNO0gzU24kdRk3G0rRyPcp+eYONdPeG639pmUKIPeQPpM0jRo98RkxAm14ll0QMTxLIuUEKiQPR3jA1VAWRTvUBn8SKdxcmBwau0amXVtxFayBsIJezcg1riB31bxyAjvMeNiI9XPMlGjYbyg9HaAX1CV+Jm3TT2YEfMWGIkFyTpzZY6QLvcENCI+JYVe5nSNKDEQgbg95RNGLcEIKtcom9yJZ3lHi5nTQHniWyhl5qWGBEnPBl3fCVMWOjuY58Z02sFVoSHIRsY9Iz+o6tRFwmIfvRjCFYXW8Q4IupkPw9Rkwfa23ieg+n/VcIwBjsw533E8mXYcjaHhy9rqQle1+mfxFrzMuQMVvZq2mrq36PrcyPsXHG88z9H6zHgyhMn2T1X8l0HUoHWlertJPNmNQTf8Ah8YPq2o/SN6Tq1P2UfieT+vZM/TuMK5y2M7/ADMXQfV83TDRuw7S/Y17H6pmXJjI1gfntOJg6hulzF9QI4YCczrPqmfIbIYD5iui6sJ1AbqBqT9wJLTXti2HqsAOqmrbebPp2FOnw0P3M88OqxA42xJQvehtU9P0uRM/Tqy8ETXPmlZfrHVjp+lJAv8AE8J9UynL7mUD8T6NnxYcmIrmRWX5E8p9Z+l9P1Ptweyu44k6l0/DyBIB2jcbqvMZ1HQPgbSfcR4mZsZ/EOfpsxZzjsjcRWbM2Zt+JlLOveUrm5JF1v6LpRnyadYUdyZ0c/0fFiwFlbU1XvwZyOnzDGdQ+7zH/wDUMzErqJX5MqxmboOoW8gxsU8jeZnfSZ0R9RfEumq/WYcp9Vy1bmEoCQaIMZj9puKrSZeveEM6jISKilVobMKlaoDFAobxyBAsy6pXqEcRg0m+0IE6amdMhMZbEijIBcEGCVPbeNKMQLMmgjcGIhDITtB9M4944kA7yOwZal0L1apABW5iiCu4NxTu1y4h7AVsYokqeYsOwMvVfMv1DCusbRfptwYStUMuCseYAXGO5g+nvISblg1KC2qqgMK3lg3DJ24gAMhO0jNZggAmGVFb8yYGLkAWLLFmi2O0oP8AMfVTjaiwbkrXve8AWV5hY20neRC3J1UYeNq2MrKdXEX+RU17itByVMrsWaaMaahxF5MRVr7RMlF48GqmBubSA2ECYkdkNiPOfUtVvM9TahGXEEO0VxDyK53owQhM3KqAwoQwtKKt2EaaG5acw0x3+fmURpPzJoamPXI/TkysWbT+I4ZBfMz5iNJQt+JTY/8AQI7bRUtFpfEv2a1lOoGoJ1Exjr7jvIEJ4M6T00TTlqAjHR0A3jMKnVuZeW9e0zvnE1ntxvI2RhGnVXEWRfKzaiXNQ3l+vfaLrbiUKB4gOOSxsIPrAGiIeFQZMnSi7E53vLiaDWp7S9SeIp8RXvGYsDMLvaavXgNxojC9IgOvgAx2PGQOZGQThevLFZciaUsxKKzHYTV1CswA7QkxaFB4i9IzKjDILEZ1DAAeZoQ2fMV1GNSCb3jRksEQFyG6AhBTZkOpN62m4o9yNxElLbeMTLqaqmsLjZeN5NwY10r2hAgxzYATtxFNi0naXZQvSdXMjXq34llGEoY3bk1KGrjTKtcGGOlVNy20HEGU8ydRlI2Ezt3AGTSD7TJiBJ5lIC3a5pXGAu20XwM+ZWH4g437Rrqd7qI0OCalmB532uV/L3vqiNbAxwyErHmCEBPmFjYE7iCKPMIACQaAQVmdmAbbeR8wC1Eo9tJINSuR2qN1fMQGsSg5J2jBpV/mNTNvxMyCxuYxRRmKjavu3lkbxKNttGI4ETpqXEZSNoOgmNBB8RTGu83PHlrVEEQGsyyxMoRetXV0alhDUlmtpav5l++KWV0mSzDYgmMVU0+Zr7ShIcyHeEUF7SvtkoENpMjZNuIvJqJ2EE2RvJqIzAgxBUg2IYBBj8ajvCB6dh/dN+HrcuAVjdtPi5kJQdhB1gcQ16dPNnx9RiJcAt5J3mboejPUZ6WhW4uZvU28RnTdS+HJqRqk9I7w+lZgtHKn+4MQEXACmT2v5QCpmb6tlIA1V8TF1OVs7gkkk7bRqtvU9ayYW0MD8dv0nQ+hfWc4048vA4ozzuTC4Wvd+DH9D1K9OQWUH57wa9h9Q+rY8aqWcEXuLmPr/rPTt0v9Oix8cTi/UfqGDqcGmrYcGqImPBnAWnEm1bWpcmsHI7Gz2iHK5j7lN+YvN1A+0HaLTKbj0zaY3R7Ek6gPES/ThJ2+mxK2DUWIPlTOZ1eQF2A3lMZQFXtBJo2IxF9pJAMzlqY+JUF93MvSFEDWIQZSKMIo0ZnyE6to16U7QNibliqU3CfccyiPEWSbhDkIA3kLARNkGESTAcGDcbRosEb7TNjFQ9dSYNLPaxJdl43lDIDtDCjmT0hLOch3i8jldppfSO0z5NLSzyUCNq5kaoo2DtKJ33nTATbG4WlWWwaMvGNvdxKI32k0DvAJIlksDxGpi9QWZfQBHsSyB5kGIqxFyntTUngDwYa6jxIqhuY1AV2BuLQiirSbmOyrq3i1Gk3EugQlwWx0Y4tFGyZYIrECVZJhUBKJAgEJapq+JaEES+D4mdQ1bxiQW8LEVI928L2IbWYQtkAHuEBAlx7sjjeLrHUuqIsuni4jUL2EIsAOIBOrgRPAdhc3xYjDoB8GLwAiMOOzM2+QJUUT3mchixsbTSQBsZdqBxNSjJQkG3Md6YZ9oORdJozWrHVQELCH2nzINpO205ahSqGJuWF07CEtY9+8l21x11fwuqVaMjY7JMZYqXe1STq7qazsnsMSATxNjD20YoLR4nWd5GtLXGx5lZMfgbzTdCCCD2k+9TSsJK87R/3RdDVxvCuuJnq75S1Hxit4WIaUgh65hB6k3wapif1kul+ZWq2lOZjdQKi33NwnFiVj2BvmRTZNygR7RtFZVIW7Ee4EVuTvvLKF4k8xXUithNYIHaKy+47yy+dGfBjr3RjNXEYFIXxM7qdW01u1TsZYLbReRzdQxYWjvAIYG6uEWG0rvIBr3lE6huIV6V2jQYWhzEZ03sbzQrAr8y3X28SS5RkxMVmhWLcRRUK1cGNxrRuXrFR08mU3tWE/uMWR5NyIQ3uPEJRUeqjTKOLbVNfZSlVuYZIqmMWWoyjRmgwICPMmJFLQcbUajGYJuJKCyUvEAMb8QRmLdoV3IHaWqxDRtt4kORtccjDgznUMVjDQ3E9/iMRqPEyGajxAOrmozXtLSnl1qFW1cSiTW80NhblRcA4j/cKljRBzaRBXOGMYcWo12kHS1uCJ18YoDlCncyx1APeE/S34iv5cAx4waFySmyxWhgNoJUmQNLjzFEMx2gnG17XIPUB2jxqIAQd5qxBSvIEyHVe8sMwiwOyhSauCFoRQJJuGG8yKjA3CJ0rBc/MWWvaGVl7O03dAcfqBsm9duJzwneT1COJTXZ+pZsTqBjokfM5LvRMiNq5NSiRe8i6Xrswzk22lFVBlaVMqLDHkwvUFbcxZYDaUGo/EYNePq8mgqDtAOSzvAtStjYwL35jCnltK2JnYlzCZtIqLXeICYAL8ysZBIBkIMEbGA58Qqwf3lDDY53izkIhjJtArSV/EL0VdbveCclyBqgKyYynBuRL7xhYEyCrlE0GoBB/WPLAjiJIOqAKk3VR65KWjFhoRIkQDubimvxLyPKRwZqIVyZZSXkG9wQ+9TSmDihG4sfup9hAGPcNc0vobGNOxmbUI6nDo3U2IOMlVllidjKJoVH4F6t4tib3lqTe8aUDLtE8DOHraGGNfEoY/duJbDTxKqxk2gM0EmhCRC4lzBF01vK52Ej4nB4MNFA5jwBGMkSzjIHmNvsJRVgtybULQG74hZHsV3gFjBFk7xmqKyI1O3eKO4h4iTtJZ4Gn01KxQTSd+IwGzXEYQO85bYyWqKRtIECtxC9q7iCXBPMm2g1QQ19vzF6ttoanb3SbYBddZuWApSjLJEQ777TSjC6TzF5QXMC2O9wkY95pddNTtBBJMBzpG0mM2NzvOf4ZMY3tBGoGXupgaxr3MgYrby7s3cWp3JhWDFE9SzJdGzAOzSZSdpfYMsYOo3txJrteJWql4mv8ABZfeEGuLZ1KfMBW3gG5riCGNyjZbmLPtbmQPDjiUHBMVZYwqA5O8iGkhtl2latO0WCBxIQeRuZYCJ33MtYCqbtt4atZkVGcD8wQur3GWV93mGT7eJUKcmAASdozYi4I1B9hcqo2OxL06RUJ8ldt4uydzIBIGqWVAWzAY+/zLykkCuJZASERo3O0TiAMelUSZKEMl5LPEYrBZQcsxHb5gkgGpQwUdyIq1Ly2YnYCpSIdVniICK2aFwsi1jrvGAeInqCQRUDKUa+NoQwkC+0YW1UKhb6am9UkfEs3Lb27VIoNbyg8SrXEjqexg69MDWzNtxICUE8wrIhhSy7bGWFAXfmZqIjGoauSYoRiEDmZoeCWkBOPeCjG5HcE0ZkdHpM6uPcRLzlXal4+ZiQgCMB+Y+7f2MfFQ5EmPH7vcdoAY+YwhiNpPt58r9mlceMmrl/y2K+ATMark1Sy+RW5nX7RdPz9EFGpdpk6jDox61IPkQ8+fIy1cWGZlptxG8lrJruNQGrhjADkuhU0ui+nQUX8RsRhZ7gbGa0wqRuIvL0+3t2knc1NZjtxB1Ct+Y0YWXmU2EtwJdiksxI2kQR6dN5EHLgK7rH2iAZxVCDRq6gaGuGCVE0Aok7SyjAXcbhOPVTS86AboxrxASG23kDXKJ2izYMoaQB3i7Fxy/ZuJnbYwC1kSamu4A3MfjVSdxADISRKxsRNbYFKXMrKBYEaDOQQNQMSbEsGzKGsLG0WSRC1VBJuBAxl6jLWo0ldPzAWtg3G40173UVYho1QhpSuYpnpqhl7imQk3Cr+ZZBMrYQtW3ElSs+RTzFpYaaHtjsJRUAby6hWRrgIhJuMKXBspxNRWgfbRgElTImTbeC73M4giCRcEWDLGS12lcyg62glisrXe0jhgLPECeqTK1b7wLqGGBlULCztvCQlOIYWhAYHxAcMwIi3YExY2kJEmeUEH0mEcxqouiRtZgjeXFQtcguMCiud5YK38wF2dW4mjEm13AyupUUNxAXIa2MnuDUrjvzAbJ7oCWZTcznZ5Q0kEbQPTI3kUUfMcrBqBEIBH8xgaxDzYFxoGHBmYCjJim0D3qA2KzdyFtoGor+JZBWQNjPkSK+1yHKGGkwNNcS4roZ7A24l42GnbmB1D1tLxA6L4nO+mTHYgcxeNbJJNwHY7iFj9q87x+AYNtR4hrpN/ESzBRIr2DGahiEPkJviW598rGFA2hZCALkUt8m9QXYhYotqaHueTKILKxgGkfMgOj7oui7XwIQRtTcB7beXlLEUsiq2nmFVibepGf3VBU6WIMjDvAYhFxgNnwIjG1j5jMbe6zLiDOwO0UmS2qHlyEiu0VhT3EyfhWi/mTUWO/EWRpPMsPuKlQwrQ2gD28ymY6pR1ESAcj+BK+5buoDkjmEN1lVagKtwgPUWDQIjE2WoogAUQwQyygQPmA9DcSIvZbgaQTY5kQljxtGkgDiPSlKObhFtIlVqbxLYAEbwLxsx+7YSsi/MJqCxZtj4EoFccLj8xmkKLuKdxcbtAOjFr7QmOlah42s7iDnG81v4GcmzUbjFDxBTGCYZFGrloYq1uDKa9W/Eg2HMljzczottuISrcUCS0MPR5mQbtpG0pFLm4JOowtRAoGMDwaEhyRYvTvF7zODSHjBkftMyGoxH3kvOjUuQgby2yIwiC17CVUxZ+lNAU/MIUJn9TSaAuF69cyWUMZqg+sYnJmB45gamIuJyNePKp5ltkH6TB6nzC12OZfqmt1owlFkA4mRMmkSerZ3kymtSuD2lPTdoj1QOJXqkxlDGRa4lDErCoGsy/U095dor+UGqE3TLXMgz7cwDlJO0v26XRjp0PMs9NjgDJLD33j7dG0Rwqo2md+m1NxNO/eUcyj8xOuoazL0dmGOkIPMcM1mE2YVzL9+jQDGwWpmfpmJJmo5pBkFbxO7DWBumfuJS9K1zo61IgnKvib/tprG3SHTdwB0zTdrB2hUALk/sprnHGFPzAdW7TpFEY3BZF4qanyGuYs0I6haqPbpQdxKGBe83/AGRdhftrwYP3EARx6cExmLpxM/eGsuTCyAHkS1Brg1OgUFUYvKm3tEk+TS1lVQPmDkUE7wnRwbFy0wu/I2m9RnoDYSnw2t94/JhKnaD7xtp3l+wyBDdSyh7x5BvcVBKtfE19lJKFd5akkVNYXWuki4DdKw4FR9oM9bi5qQJkSmMz6XvTW8fiwZGXwYq4XkxID7TcQVIO02r05ANmjEPQJBFESyoDUQvxLDzX0zoUKst/pIOkxnJsKEauE9Ki5ctNxNfU/TkT3JxKbAuPIpWa8j1jG8xel/DL0/Tqim+Zi6rAcbllG3idJGFxz4VzLdROiZXngxMveb36VRnuv0hnpceqmGxmvvDHLJJjceM1c1t0ek6kogdpowpjyJQFGT77PCZrLg2NVI6jVxHr07LkNcS3xm95ip9U6bHjybNtCHSXkIviCg0wwHFlSY2EwGcHToPIlY+mUY7cxmNbJ17n5i+ocopQ8do1f9IZAGNGD2poJUsNjK9LMRxYm/BinQHcSl2O8pNQJBlshO4lMPyt76mha9P/ANplO5EcHAHH7TkwWG958RwcKm0yFm9QkiOxvsb3lpRMbX5kTZYtPcxviM52HEgarioORr2g2NoGQ2R2kRSLpY9zDLaTvzKBA3MC9Z2lU8EVZ5ligkRdHeW7nSADGAspJAAMbi4ozODxW8elCoqF5617CUKKbw85AXjeIwm2qVVrSnaPsACA2MA3yZTtVCpPYPL70viDi2HzGAg494tK38SaKun3NyF/dQEDcuSJAbfiawPAhkUJSAS8j6eBMoSdySRIg5MhYu3FQ3pVqFKPu+IWoqNMGvbcFQzNvKGFwK8yFr5llK3MWWtoD0GgXKZhzKv2xDsb2k9hyE6viHkK/rAw1VmDkbU20oPWIQIqKWpCaMuAmccRFn1NxDZgeBLx1yRvHoOLKEFcxDsxO8aPdzAb7pJ7AKTVygbhsw4kWlFyiibEgJlEE8bQ8a7bwLQnvBLXCPjtLCAiQEgBW5Alm4SVVSi5BkB3QqCeIOveUX7SC0O8YIkG+IV0IDhsbuHrmYOTGAUIwFrphJkNVcAkLvFtk1czP1DCVP5kZ6Woi6OxllpcA6Te0shhCEYSKlCg5Mre4dKTL44jRQ25hhhFPFgnVGaY1XUBvcZFBIhgACY9BLKRxDxgjmQkkwwABLRZUGVYXvAcitjEHJvzLOdMamzGqie9xXqGGGsR9cB6jLuADvCbiQT1QJZyWIgiTSZr6wP9Qyi8EDaCym5JIGoxhZM9LzEAOeBI2Mn7pcBp1F94z1LmT0iDttHYweDF5g1Jl1CoLmuIGywGeYwMGQiGuapnVrMMC5bA45LPMauUBamJrHEoMRJn6Gx2HNSLmH4mUZdUpm8RlG0FWNwtKHtMS5GEbjyXM2UMbEhPEgxIe0hcRZygd5doP0lVrjQy8TK+QnvBTLR3jya0tgxvvtcbjVUEyHL4MgzVyZdq60ZEDWBMzdJqazzHjIpWwd4AzG4nXUPsBMBxNsI1V924kGTzDDgxe+j7DZARxM+VGHHE0eqAKMDJlFSTqms6bHeacbkDYRQKsbjA4Al+1JQ5FJbVVQHBat45XDGEwxgbVcfdd1nxtQppMYVX2jQivK9JQbuX7H2HpvcGonKCzVxGhgBQMoBSbO8n2PsmLGAKYXLY6DuNoYZAIvIwba5nahbG2sSsuEZBRhLjBGzbiGACKY0ZrbDWU9HSal5Eah046Ijb0nkES2IriPtarE/RnISwNGV/JtprvNqmoRZeZfvZ4WVyV3FmOxVV1XzE99Ihh9IqdKwrLV7SlX2+ZTNZlgnSagWg32hEm+KlI2kSmcmEXdbmCbY3IttzC3IqFCaIrvGImkG4IAU7wXyEttL7BaNV3FspuozHZMtypau8oBR6YuX6pvmLyWO8FdzLga5LS8KUS0i+0eZTvQoTP+BhyWdpV6jZG0rFjLbmE+ympBT5BVCTGNQ+IhRqfeaVISMwWwVV2q4CkDfvKdwT5lkCoBh9Up3A+ZSAmBmFGJ7F4zb8QsxsgQcalRciKWckmMEo6YKtvDzPQ0gwEFbyjQVDYxZmc0sMsStCKKs0Alt5dBT5k+1ZQ352gMDCU5HbmKJ3oRiChZkFg6V3EUX1GW7EmpFAA3lgip3MvV7thtLCk94Y0hT5jQGTIRsJSAsCSYGli+3EfQAj0M7ElqhUwEP2g7DeVkYmURCb4jNh3i1NLBYljtJ7DL7wk3i09u5hep4igyT2i7N7yy507QO28kBagG2jE9x3iVx73GsQF25koPYHaDks8RaEk7y3eMB4/mO7TKj2Y8MBLRT8RJsTTsRvAKqZkZ73hXUvSA0sgGUWDYhqNosGpfqASAiJAdpRfaAGuMBEHzKFSwLkZagXrriWGsxVGGu0WBhaVWrmASZNyJBTr4i/T3j1HmAxFyyqr0wRAsLtDBvaLZDqmp59qMMIV3E1RjVapLGVyzQgEkmGNxvMggZYFxZOmUMlS4rYgCiLei3EUuVjJ6huTKYJgKirqNAuDkXbaWEhLP5MEZN4RxFu8tcAXczXgwasOZbZB2iX42gJzvH1TGgvYlbkShC1UJMA6a3ksCEDq7QGXeQGrgwtZWJUEGNrUIsgtslwD+ZCmneAwJiQEWOmAGbxDVKG8atBeJfECNZ/EuyYToCeJAKjwLBNbSizAyaqMJnHiBFyGEHIN3FDc3LbbiZwaDksS9QZaMViQ8mGQJn0CT279oTEONuYsPQoyl0g3LgsF1NmEWLd5TbjYwFbS0YH4zRomNKarAaxM7kGiNpePKVO8zgujif3biCWptuDGMRkFRfpsvzLATNtvtLI9l9xFlzwZC7BdtxGC1Yk32htkHeLR6GwgsCx5lwEzUeY1cqlaMX6Q2s3Ay42P/l+N5MUbOVbY2I5coKzIupV90ob7jiXBmDbw+buAAKjFT23OtQtVJPxGEaV2glxwJDksR5osN5lM44gXZlhRyYwGhFSa64gbkGpMYN2YBFidzBDWYbe7YCTHhs32lB8JE8NY5jMr17RF0V3MsEFk7xqqFFkVEqwLXGM97SUCW3hI4O0ILa0BZi1BV4XGksAsz5MhJoQspYGhBxKPU90ePYLGtbmG7S861Vf4i3cBZPaA21wmazBwJ6hNmXlxlG+JfyuHowCxLtqfzKLe2oGNTquTEaQaXeUCOYJJ7yibG0CUGYwHajUtjpESCSd5ZBpR6Emo/pE6jW0MXVmMBEknnaA7VsJNUocxgJNhvByOb2hAGC4k/IieTLbJvQi9UlXNYpqN5jA17RABqX+JMQ7VogF7MXkahvJj33jA9QBvLUBzvtFF9qEmupAxwO0Xpo3BOQkyBi20eQ37hUplqWtKN5RfUYEUGWFswlMhauJBZHtgjfa5Rc1BU1vEDRSiJyeYwGzvIy6oCEvVHqxg6QJLqa3RoQ7yZDFh6lg6pnBDTDaDemFYURbm94AuSeIJHzCuAxuaijB23hbRIBhg1JYhgcCMDit5n2hBqmcDCdRlcQNRPEhsxgIEmFZEBTD1ACQTXYimHukZr4gizNSBgkg6qEHVGKYKk2iy20oGMQ6WDUWHqX6gMmBmxg6IOuX6hkyhqAAbyHSYq7laiOJfLX2rQOILGorWZNRgnRnqbcSgb5iyd5LMJomEAIQZe8sbwCqCZZO0pSe4hBK1ScmQi5KqQXVSyYFmTUBAYJNoAeFdyACTcNeIDCGt1LQxV8yNpES2RgaqWDfMmCNR4lhQRLXTC28S6FhN9ozQAu8HUFll7EgpnYcQTl8ymJPEXR7zWAw5Jhk0N4se2EWsb8QDUhhsag7hviCHA4hncXJgO/bAY13kWz3inB1bxgamX3RxcmqMygCacRUijtLglWLMW70Nt4x2A4iTv3kwUMso5CeIOi5AtGXIC9RiIaZisDWpFRZMYH5MmuTGCo2mcNDR7Mn1GcXcc7FUAgY11wm22InX8qoJ7fmJYNdRrPSwVJY+YgvdVG0HUb3hvsIGPdt5YQavtUMMIDD3WJWoTOB+pQsJT7TUQAzcAzRjBG1SekxmZjqJq4SgPuYXUDSbmcMxNCa9qY4AO0qzLA8ym2gaML0KhOmn3VvFYD7t5pyMCuwmL7FAB8fzM64yMnu2h43KtULKfeLgaaHp77zn5QNRo7TdrGjac/qH1NQEc+xeBiHoTT1FFORcyYgdU0ZNl5uavsJBJ2qNT2jeBqocQDkJj2hzmxAB8QVVmjAujeQDp/1RbDxGO97CDYHMoBbHMMsalMR2lAE8yiA2IQ2ksKIJazUexbMZBvKC77wjQG0go8yiwHaV90rTvNKvXe0INQgaTGqo7mShbe8w1Gld4QCrAO58CNRd1IADBJAhLvCrC7whQbaQ/bAEiGsQRBAB4lWDISFEgItpEHXZ2ijZMYiSqYSAu/MWHFw3AKxYUXJEEXuEHJ4gFQOJW4gN1j9YJ3MWDW5kVyWlxTu0itKoyrAMIZqHeLY3xCFQW+IwBcq6haCYJQgwqFjBskwzxKCm+JfAq4W9Q0UXvG5Ma6QVmdCQakLEw9FCzAJEAbMIEnmCeZYlF1RlOZCCeJANt4QsmWDKZd5KmlWZAIJMMHaQXXmWAIINxmP7pKA3Blk7Q3G8raRFAwtQqCRBuozReqjcs5LiibkBlxTQSZNUFWkNSYgtUK4m5dtGBmqMxm+YgXL1EcSWDQ7gcRWokwSxMgjARl6QYDGpA0YCIoyB6lapBR5kwWzXDxttAOmUDCn2O8Bj44liiJZAkRSnaNBBEXsBKuM0XloDaLUseJD7mhilG0voGFNbwGoSHIx7QDqkkE03zKfYbSiWg7makUIbeP1+2K0StXaX2gxkoyGyb7RaVe8aXFVGKgBG4hBzUAtp/Eq94xDSNQ+YttSjmMH2/MQSxMQMXIDKfIBKCQhiBG8eIEnJvYk12YehAakGIA7S7F8KAsw1FHaWormGCszqKxoaJUVE5UYEkzTiJGPeIzM3FbSz2pAGqXenaozpwLs1Cz4wft5mt84EEmr5l47JqoQIVaMLp1Lvcv4Uz0jydhKVULC5tbHrx1MvorjJ3mNTF5jSj0xYivVfuCI3HmQNVXGnGGYHtIrLkJcDbaUq1xzNOVASEXvCydKMOMNdma1GNxXMHYyOGJJHEEBvEodiS2vtG6hZEQgbVUbSg+TJYLxKTkjM6UQbiUyMMlDaanTUBZkxSwdqMzZVHqR5ejQ3gpjLPZj0EkbjTzNOPGQltzD9BQLreUzELUn20Zcm7x+LCrDepnay00qQmO+8tQy8eMUAJlyPZPiA2TW0FmiQWAeYBNmaNBGK7mXlpqLhiLLf4hLj2uLY6Y91MVdSxUoG4egEcygLsw6GmLel4MoMT3jNF3plqjNA2LbxwbbaWiyukQDZ7ymfzKD7ySBigck7yMQRK2rmDpkwVpJMMGpA4UQNYJl9nseq5GBkUitpNXmREWMBWt4piO0G4xTiVHEsNtE6qhBrkxBF5S2TKJAk9SpcUdQiPbdxJcyi7GMpi+TGIAIpbMPfvFDCSeJX5kDaRAZ4wRjLVqgB4z2sIwEHvaXkBqK00bmrF71A5mb4GcAjcwi20b1CkL4icaFhL7MQGzNFWnMy1pepqCkqKNSUX6f9OZitGbdJ9PaYcjHUQRUnKpYEEvIKqVQE2iajJqkuCTAIgmQY2lBrjUcgRuKEYWI4qUEINQzlPaFjJbmEL0gSC9W0Y6wVoGQW5IG8CiY9gCu8WGAMAKbxIBHg6hsIplN+JEDol6AISLvKy7S6qChL0qd4uTeEXQBhWIAENRFAlqkDXI4ghaMKImVZEupRuUFdyUYG4jAbEiBEneWRBqRR6ZYWpBxKuRDF+IfpkxSE3sI4FjxJYuIARzKaoYVu4lMAJEL0kG4YIHaDql35gRn8LFNmuW2TsIphZuakUWveUT4lCoWpRNCi1jeDpkdr4lAxguEAKi2uWl3LgbVrUgQ1KLVCR5nyBDFZfqi+JDUGlJgHrBMKxUSVo3co32jEMoXzLLUIlTvDLUIwCWJMsk+ZReLJNzUitLONgTvKYqy8weoGlh7akxY/UMmflcWq6eN4W+qPGPSN5fpi74mdMKGPGeRZmnHhRFFUDFDGFJYyEqSDqk8q0OTjTzMZx5MlngTTrsgGGx9viWXPaMC4NJ8mb0X+mBAXHDW9VSW6QaYgu5EmRPUBsy22HMvG0ztXHPf+nY03MxdjZ0mp0eoGpthLOIHBQG86Sz8pjnYyXbabvSHpb8xfT4fSNmaGOobSW/oc0n08m4m3GSy/wDEr+WDtZENlCUOJrwuA0izDxqxbzKIHaOx2o1XM0J6wuibCZFyMyTfmdcmxiDttW0k/wBWsYvVI+TtGuAO0FcIdp0mM4WtHeQJqYbwmxMG0jeaMXTlRZ5j0gmQekFgYumrkx3aWW0j4mFLcJjUixc57tbmacxLnaI9M3xN8+BBtITD0nvtJomgkqTJpIjaqW0aEMsNCRD0yaajQtlJNyaajFFy9MaFE+JATDKS624gKIuTTD0bwql0DuBAJJMfViBpqQUu8FhRjQIDLbQA3jE4l6NpCpEUTYmUy+IaChxK7yABtJY7QiLMgSpQVMFvSalA6ppTINFGUAngTJjPcjCaAisfEcmFW2j7EZBhDCxBYFDvNp6dsZtZPQOQb7SfbTGKtU0dNqxt3qDlwNjkTMy7EQRpzq2RbEXhAU0eY7ExZd5FxgPbTG4MuZLyA1tNONFKR5GIiu8r+WNWh2k+2gRSrMHU7t7ROh6JXcxOUohNiXn2OeVIg1GZX1NtxAPE6IsUJTsDB3Mv8ygAN41TJQPENFuLRMaBm3jjj0cGCMZVo0nbeYX8Fr3B3g+nZO8M1ID3lQJRtNRBBujNmNxct8Qf3CTQnGNK3BZrMNxWxi9JJoQgkBYwHB1TTjxlEsxRZSTfMilhbl6D2FwlHu3jxpAi0xjog7wgwkyvbUJQxGrms0EYOoSXXMgoyIgFmFaiCeIIEqmUCItjp4k1VIPmBASYejvJqAEBshMAt4/Fj1drPzEJ7puxIRjsCzIshuDCim23m/CMFAeiCT5mDFiy5HF2ROvi6V9IPxK6SEv0uHKhbGNB8Tn5emKsQZ28eHRdmrgZejTIbGSvMi3jXnMuIqdooq5nb6roHVCVGv5E5eRSpogiRzvOM4xyylCGW+JDTCGSStSquOIoRYVr4llCiplBfMPJqHIgBxW82IZOIDHxIoZpcUWo95eqpa4yZWRCBcnhFa7hIYi94QJPEuKeaI5g2OIr3DtJcmJh21bSwYnXCSybiwMK3Ft4MeG8wSqk3JKNOTTl2EHEvox/oDGIDoXO3E5b+Fohk1NGab3iFx6IxH+dpBbrcUFAbiP1Lp3ijkUSw9qLBTZhY3DmJdtXaHhGkcTWDSzhBtzEDK2omUxJ5lNYEzAZdiYeOyYlD5jg1S2KdQUb8yg98RD5LkVjJg0EAjeJYaTAbKb2gNlvaWRZGkOqp8zO59RhLGIkWTGBVAu95QDY9ABO8P1gV0xeXJYqKx7tLiNClYR0ntFihDxkd5MX2W+IOZAmjiOYqeDBK7XLqVS4wWsx9CviIRXP4jh9tGZoqlfaLyoFWoTMFgkaxzHmjNSjaEhAYAjaLZWXJvHKQQJdwFnwowFbGLPT0LuNsVAfKS1LLoz+kxagLgslHfabAX8ROUWd5ZWWYneXcYuHU3NQnwlOBcuwJmjHjVlMpMBMfj04vukWMTAqxEiqW4Ec6jJmpdprTo9C6gbMujnn2bMIJ3E0dQmrtuIlEJ2qDAqa5kYXGHA3IFwSCOYPQaoSquETKqVDMaA8mpb4ST7TcrGhfg1Go3ptTG5FBoZE9wiipI2FzoEq4oQPS0Hf/EmmMYwvV1B42M05slbCIVS7SmG4sPqCPHS7Rak4RH4s1jeS1qQk43UHaVjdlM2tTLElAu4kT8ix5tR90OyzbRQo9qjEahxGYppweoN5nydGF9wjVzEtV1AfKQ2km5PJiIjFNu0JH3p5YNLsaitDM13JUwxgmqNXMAKExsaajDQi5PqNw0slmczqmUsQBc1ux0UJkyYr37xPBf8AGTTZhrhLRqYXuaExlTdVN6kjC+Fk5imqdLqKZKHMxL05Y7yylnkCYyRcrUVM24lCrREy5kp7Ebpg8TajvG5UtdpWHHtcbV7SLjIA0amMtxDbCRvH4FIEakhL4tAlYmJ2jsyloGIUaIhbGfqNml4FN2RNL4QTZlhdPAktTCshJ2gJ0x1aiZpGIE3xLc6VoQEZAlae8zMCpq7mkUTZkZVG8BCYr3IltY2hHOBsIpm1GXyFufdvIshomGiBpUATBuo9sBqxEttsYgokSXtBoGEFmhYlhQZYUVJxMg8aHVtOn0eHIzUBzzcw9NyPJnVxucGGh97SV0451rBxdOQLtprwdQMmwmHB0LZ6YtuZ0+n6AYt7sxObfL0ySFZzpa4gsHG5E638ujfcLl/ymGvsEt+O1djiOWx7q0TkxJ1eNmVQMo5HmdvL9PxMNhX4nF63psvRZPUU6sfcCZ+thZK5efEEOkrREyPYM7uf0Oox+46dtjOVkxgWOa7xK8vfOMwJEo5G8R1qBFllljmSzk8wKBMeVVpRxitpuU0C4wYxVCwBajaRclneKGaoDk1DFaviHkQFNpkYlqzYjVCAyvR1fEL0yBuJu1TQFIihhDtLorxxCG24mULfpG5G8tcTKL5mnE97QmIHPBk+19DHrF0Y9EscReTDZtY7DkKrREUaWazRl2F4i7JJ8wDquc8U0sGO4lGhxFAGT3S4uG0pXmLKqPzFajq5hLtZO8siLIUxqMFEQXlBzFmjUWDGXk0lamTUw3ljIe8fUPxoLjHShYmYZKhZc4KUOY8qhO8pn22ig20JSNUuC1BJlnHTAxwQVfeCy3ANTYqU2LvcGwnMMZA0gB0FQFGmOcrUz5A3YSymiN8ywwMAMStGHiSzNAgDe0arVI20GiZgM9UART5CeJGEpVBG8CEit5NVcQ/TBHzAKEHeVYo0TvDVFijt2hY23gE+I1Lwqo+4CMLWIl2o7SHsWYnhRtM9Mx3j8beY60H9surjJoK8TTjUHHuILm242hBgJNTIZjxj8Qeowh1oHeRXJ2Bgu5HJuSajPj6dkbmbMeQqKMSmWzKdiTQlplNZUckxBRQ5A2l6q5kYX3lmhoCou5BmV6d6hkWKJgqoDSqf/Ih8VjmJOEY9mE0jMyL8QTkXKabaTTCVAH2x6YkItuZSqF4NwwbjWsQYlU7S8+MHHzAc1B1M23aEwj+XJ3Y3DxYlBmgfbUCgvG0mmJkwgi4ApNpZyHiLa2MBtkjaEgJPNxCOU2MMObsGUHkBX+2LLNWwkyZjCxOrDeEZ/eGsSBiT7uZpNAxWRdfECg54uHiykGjEhGXmS6kxGpk9SzARCrVcHD1BUby9QY3xKtafEMIrCZTl25kx9QRtM4RsZUraAbqIOTvcvGxbaTFVoDNvLOErwYRQg3BYkSrigBFZMOo7R6KGhhN9v2k1CkQqlESJj3uaQQBuIrIw0mo0LykEbGCjaYs8wb3mka1IbkwTV7TP6hA5hI5q5IWms0NSNMzM9wksy4DfJUD3PvKyIfzGIwVYZKquYp99rjXyAnaKfGx34lCWxEbgylBj8eJv7jHp060dxcaMaYzdmPxoGMYEAaowKEG0mkUBSkVOfmX3mdNGOk3vMrorZInhcZVxkixAo3U3NhKr7YOHDbbzWmMwRhHLhDLzvH5McVjcrkqFzPZnToytxNnQKeo6xmyHZdgIAFoStA1zK+ksV6j4JiOvD0+AaVFTShMRj0hBZqT+YRdtYnWeG2sGoYMyJk1ra7wT1oU6dO8bFbpg+p49WMio/H1QP3CozKi5sczfMHjPU9HqSmRNS9oPVMpJKJpHibfq/T+jbeDYmZDlzMqtRDDmcjubHLzBibG0WEJ5nQ6vAcTVX6zLpa+JuV5cK0EcQhZ4jPRYXvtLxJVwn1pQUkgGP/lfbYMXl1qfasdgL6bPHiSmEviIWTG1LRmrT6nEQ2Iq9VJ7TFKB2jmUBLqAi0aIqNI2q9pKsn7CFBHzM+VGF0u003Uu9Qoy6tmMeIkG63jXt1vgwzjreEo9sayTiB7mOKACxzK0gwde9GPatS6E5mbI9ttLybrcXjIJ3mJPyGrxZi8jWaGwjHG23EQ4Y9pYqAC94TEAcxQBkKk3OmIoneRXAMAmjIFJMuK0O4ZaEAK1bCA1rHY8jaaI2k9IE7CFjQHmMoNF5Dp4kEdN9uJMaUYv1P3hIxseJVPZmA2EX629RpyALVxOlWMyuD1AjeEHXtFZMbAbRaqwO8qNDOKg+r2lFLjUxDvAgVdO8IELxAyLew7TMzlWomJNK1M8iNZmb1NRjUbTzLiGPYlAkQ0yI20J0GmxMgQT2hKC3MUHra41co01GHmGEoBREWVStot2LSlYxii9w5G0JceveEH9u8gzBYTQFSkoBmMY+UHtADG7AhvTQgHPMHIBcEOzmWytW4kEDUNoj1bemhOwAoQExXuTzLPCNGhStiDoA/ul0EQ7zNrOrnaX2NTY1Zed4CKwNE2In1GuOGUFfmTzFW+K+DFujJvNCK5GqtoWQrp3qNGUZQ2xEYio/eol9JO0iEL3hDXb0zQNy8eWuZmfILkGTaXBrOQNLVgBvMiuS3xHlNS7cxjR+M6uJWQbVwYnDqxmX1GY6bkTSzqBgHKQd4KdRqguCxu4xnWlCuTky3xkDYzMgK95ox5LG8NA0+YWNCN4vK1NtK/mCvaE1sQr3i3YAnTEJm1GjtNHogrqveF0j1CTRgvdfEmRYr1DdGaxgevSIa5NtpQQMspU3hTEpzGHBXuEWF8Q9TDk7SLDAl8w1AQXdRRJI2MsMNO/MYHh9X90IBT92/4EzLd+Y0EKbY/pMtaeii/aI0Gu4/SKVi4oChC1qprkxJrUFk0ke4TK6i9jYh5c3YbsYK42U6jW/Nzf1LCyo/Ey5bBm0i6C7/iJz4GZTtM5ZWMZsY1x6rpERjPpEg8wmdqsCWoIi22hg0JnXJZqGzEd5PyyaXPeQbxYbaGKrmMNXoFx4AK1M4YXHKdpKpeT2wsJvkwyoaUii9tjIoWOlpdlhtL07+Ya0BJfCEvqC1Aw4dTW3M0kapMeI34iUgWXsN4zHgZuF2mnF0t0X2Ea7rjGhOTN882+3SMjdLrFd4tPp7qbqbcbUdRN1LbMSbr8Ca+p9dZ2xUmjcWOag9DgOLMqnffmatVjcAmPwDEpF7f8SZjfMwnP1OU5NC3UXl9wpFYv5E7S4cTrdA3KbDixqTQnSRrTfpWMr0gD7tEdT0rjLrTcRvS9QgpdVfEZl6tUIKsGW6NdpfCwvBiyFR6lH8CbkTSIvHlV1sRmraQYet6VMrEsmo1dTz/W4ThIfHsp7DtPU5VYlWTcgzz38R42TNjKDajsJjrn8tT05+bUVXVvcWcJWiZobfpVa7iTlsVOcefvx0ogAb7SgincSN7lkw5FQFW/zL7Y0JXfbiWQNO0FiLIEBSQd5PK+DAdC3wZQbWeN5NBcRuAKh3iIW3uHG8Gto7Kw12OIrI6sNto9qGxchatxF8HeHViXEoTls1GBhpitFmNVYxFgbRbKNViGTUHa4RV2oErSB23iUZwN4/G+oG5fR6Wri6luy1KGMEE95nyhwfiTFNYKRYlKL2ii5CgSlfQbM1gmVdJi0ygGG+UZDKGEMZuf6giBkN3CFjaCmKn3O01O2NMe3MzahQYhaizqPMJMqkx2pCI9KyUF3hDLe0Y2EMdohsLIZfAZv5h42AO8zFyJYJYXGK1Pk/aNTSw+Zj1MyS8GfSaO8mI0ZQymhLTIQN5RyaxdTPkepmefA0jMA28X1GLV713mI5CTzNGPqfbRmvrZ6UsMV5kOUmFlOoWIlFJNTcQ7G5DXNYynTUSmMULjAQsxQBPujAm3MTl3NrJiyMDvA0LdaTB0FW+IrJ1BDbCEMpdZMQ9vt2Mzsx1UZdsOIp2OreVWhCKjRlRZjBY8QH13tGDoqyk2JbZCNpjx6gN49Wr7pm8gSBqsiNpSBUhC8iCXA4hYIpqWpWhUG4lgNyIvOHK+JYBCjV8SxitribdTNGJjUNQfquq0BFq2s++NTKA1MInqXAIKyIv01BvtAejssJMystHmUy0LWVCvS7mCGCt8RxOoQGwyg9aVtDxuL5mR0KysRbXGErc5PaA62u8sOBsYLMSdpn0tz2ykaW2kBcN8RzKOYapfaX7M6Uz7S1ygCXmx6RczgG4nkPOUN8wMjDTDQLUXmNA7SwChJmlcj6auY8b7zWrAC46UYNj3CZ8ie7aaPUBWKGQBt5IKRHhlXQ2YTZVI25lDJrFGEV6hgvlMogk7SenYl8Na04mTRZjA+MiYNDDYRiIyi4NjWG32h4wHazxM+PUT5mkIdIC895Ma9rz5lxJsZgbqtIu7YzVm6U5ARqEQ/wBOYEEm/gTpI0Xj6nSb+5z3mheo1/e36RLdC4+0V5lei+OtKXLhrUX8RozWAG54mJHyXTKR8TQi2QWOn5Mh7XnxKwD1R7zPwam40VoPY+JlYgMdtpixm+CTjptQlOC0eXUioDJY2kjJA9pmvB0zZ1sGhM2kHmaem6n0RplZA3Ttjcgm4ekgR2QeomrvMpcjaZos5CplgtzKTIjbHmaQFKSULTKDzIuQaojMuk2p2hYxqEYa14lDNd0s6mPHgYA1RE5epcGO33+Jp6Nz1X/lpQ8zXMdueWjICODcyuWBJKk3OsnTDTTcxo6ZNNEXNt/VycWZhtpFeKjSUce9dDeRNebpNthMTew020zauLXELsGxCGFVN1v23iztwCD8cQGyuO1/mQb8Gf0xTbbxuV/UQgGpxmy23v2PmbOnyFsVg3U1CBw9FmXqjk9UkeJ106bE+MnSATzOQmbqcuWtDInm6moYczgek5R/JabVow6sbFLupqRydpnw4MuEj1X1k8maqAYQvsbkLjJNkV2nmPqvVv1PWKmHYAaaad/ruoXBgLE7+J5/FiZ8rZHrc2Jju/hZcm1TYtGHSwq/2mc4a3ncHTPn6IpsGbcXOR1GHL0z6Mq6T/vOXXPXLw35Z3bjOVIBiGTeNObSaPEFqYalkFY0ownx2fiCH2+ZBmN0Y/KyiHsgu1bgysjWNoA900tQZgdmkbSFtTcB8Qbk0YsqcZomxLiiLq35hB64gMgIscwQwWXEOOQ3GB6ESCGHzIeIxDWNyhvNP0jEvUdWqsLAmn610+LpupUYxVjcCM8K4qZa5jkZWG0QFBkHtIAixGo6tPtmPJkdWpp0FrQJh6we4bTPHvCJrXT8wTTSkX22ZYG86YpiY1hqoVop2IEFGdu0mDYcasuq9/Ew5tQPxNiAlfAi8rgCqklTWKyI9N1G+8rQG5lhSvE3fIfjyVsZC9kiIFlrjBtzM4oMiC7kUV2jQuqRl07HaNFKwqotkXVYjRiHNxbrpO0k9mHI4C1UV1CsRsJA3Bj/AFNSURHqo5ugjmS95sbGGMzugBqdJdUxGBSjJjYBuIa4AU23i9DI24kRoZia2hEe2CjigGjLBExUZHtZeM3JnbfjaDi3mp6U4aCaMo0p2i8i0ZRahGIcMguKyHU0UCTKJIMuK1Y3CCMTMhO4mINchMYOjqRuNpTISu0x49RmgOwWZxB4ywFGENOreCpbTZEtAGazJVaFK1I7KwoRXUMFG0SeoIEzFwbjT928LGaO3ES+fWtGTEdXepsNzoze5YnHjfIaYTWrACruWa02OZLVwGPoQN2MjAIau4A6h2sCJvIWJPEGRtREreZ+oYg+0QVysTpG0KnLbwEsxcUeYtQVebhguM0JjHuqXUjCbsSaqjMrKze2JegZPZf0YjDvGBgDtEFbXYyIa2MmMHZH1KRMZ9rVNdUJlyKS1xy0NGg5DZlJvCK7TaACqBfeB6huhDKRdUZVPwv5jHUHiDgxPlHsUmXRVirbEdjJZ+Qk2pjcTgyOogKwEboY1qbEJMgveBr2gtuJn2NJZDAOSjUSuNm34j1xptqNzU5q41dMb9xFAd4frWxBYgV2mZ8hZdI9o7Raoe7kn4nSc416an60ClTcjzLHWowtxpPiZPTvlr/3mfLhdT7WJE1hrr48uJxS5N/mG2k2dpw/ei6gTYm7oM5ykqeZmxrW1kTIOATEPhrdGI/4hG1exwdoV3+sKykZhVna95qOHWNXmUN9j/dGYm0tTfbM2Ix5cWg2IGogTvjpEyoNtVjbeZn6LFZAx6W8GT6s/WuCxIJlpvvOpmwYiNOTEyn/AFATLl6TQhfGdS/EljN5pZz6VoQBmU8wWx2vzE+i1xiGkhXuO9ckUIlMLEeYaYWU2TUZotieDNPSISbYbRYfGv3EXNODKGQkdpMka5nln6x7evGwnoPpeNcHSIK3Inmz7upS+7T1WJQqgfEseiNAfeFqoxGsCMVwZWzb1CYOswXuBNysD3g5VtTJUclQRVSawWoqJWf+mx8RZY2SfAM5/ksL6gqOBuIz6bl/qaPMX1K601jnvFdMxTMp4NzpHN3V6fW91NmHAMdVOcv1BFO5ppox/UV7kTfhtuybLvOf13W+imxoy8vXBwa4nnvqHV+rnAugDJasa06h87sc5JI4BjukLZHBcUomAsGfGyt+ROv04G3xMcTbteT+Z8tk+sb0BA1NsPEDP0+PqgBkxaq4NwkzKdquo4ZK/PgTtmvmS56cP6h9D0ocuAkVyh3/AGnGyA4qE9yrFuRtOR9T+hpnBydN7MnOnsZz64/T0/H8n4rzCZPdLc96kzYsmDKceVCjjsYSjUm85Z5eiUqyaIP6Sxk0NACkNV8RgXVV7yqrV6jWNoORTdXcJk0ta7RbXcRVg1tLKDmLveMDXtNJCy1HaGfctgy/SsXKxLbhfJhXp/4c6FF6f1yPcRdzlfXuoL/UnUf27T1XRIMH04dtp4XrcvqdXle+WM31PEgWVpLBiwbjyAVq4jIpTcTMRpxZOxjc2FGx2TvOejkGag5yCu0zecvhS9lWogN7to3KNLRQIm4HVa7ysWQI1SlVgL7QSlmzIjoIpdbU7Snxowo8xOHNkA0LvFZXdWNmYy6qs6BTSmBi1aqMoG9zKDUZ0zwjWmLuJTrFDMwEv1NpjKGY30NvHZB6iXMge2mlcgAqSxWMuyvR4jC4cASZk1PYErTU3MwMVLG0NlKpxKxvQ2hO7MtVMk9ko1mDlSztHJiBU+YlrBqWUVjLgy8xbY1tG4QC1tNORcbpQjU1z0e6jx2uJyYjjNiWmW9o9+g7Mq6OIGMKiXGWGSKfGxFCIsKLWYRAZZa4mHIgvsKmkJ1aTGoVcbzOw3uEDQmsVo9FfMQ60dpXqse8o3GBuHJo5jD1AuZLjMaazFiN+PqV01G4l1G5lXAAsaupF2O053/AXUDehEgXsRGk60vvFo9GyIi2iOIWJWQaRtzCL69xF5HhYmJyAbMg6jt2lEgoZnYUZcNxuwZMYvzAyZwCaienQMd4OdNJPiM8p7HjyjVfeaVzGxc5imjc1Y2LCLB1unzIzAGJ+oVysy4jTbGM6jJaVMqxoxsyO1HcQ0YAbyiQeZpgzEQwkegblY9IO0mXmZBF/bIGDLvAvaDdSSQR10mxBL1GcjeAVBm/AovYk9O95AlRvCwPQfw502J8R18+Jz/4i6UYesDY+DzNf0HHkZNQehHfU3XEwbJuPmdfFnl2zY8yGNbyq3udz+W6PqVsUp+IrL9FJUtie5n6Z6c8rlBNW4jQAlXzCbGenJVuYksC1yzkwZyfFSK9wLuQhuwm2jC9mUW3u4um8QghIuQGHkDU13BC38SiK+YBbNYMvCjYMmtTd8xfHEYh1GrqB0fuUEcQASGrtB6PqQCEfdf9ppz4yNxxM5jc8s7Xt8EGMY+IIN88w/zINXSZ8g6c6TemWnULnaj7WP8AcP8AmL6NQQ6k1cXmxnS3ZuL8wLzv1GHIykkjtCwOmRS9BTww7GV0ub+b6U4s22XHsDEoDiyENweYFdT0BRtWPdD/AIisfTW1HedHDk0qEbcdj8QnwKinIm4MTGLyxZfTwLXec/qHduNozM7nKS3FymUEAzN6Zt/TKqEne50ekx0leZWHDYs7R6jel3qY3XTjm+6yFdPXYw2w1TpdT1eRT7MwB8TB1I9TrsKDyJ0Oo+nIdtJJO9zcjoZ0HVP1BKt9wl9Wc2M/eVHxHfS+jGHJfG3ebeqwLlU2AYxuOR03VYkb35GJPkzqY+pRgAGmAfT1chXQUDOjj6XGqj2gRh5ZusxhlsTnZmPoHzYE7bINVdqnI63GAxQd95zW+gY8gIF8VRk0BHG+3aZ8N6tJuaQu+hvypllYsB1AUtcrE4WKzZaJVtiJmOcdt5uOduN/UdXSUDOSFyZ8pKyZMrZGCgbntO10PSrhxhn7bmbx5/m+b6zw5+VOoRcSkD2eOZ2OizXjUM1drl6Rkuksn/E0dN9PVDqbeZvN/Dh/+jnrnO40YigHs3PmMRiLrc+YxcaDaoYAHAm3k/8AgA7nk6TGKSOWJlHftKNj8SqDreiwdfi0ZV37MORPLdf0OboHKP7kP2uO89csDq+kTq+nbE/5B+ZjrnXf4+7HgtTBjcIOy7id3J9GxDNpdjtEn6Z065GVnJHY3MfS17frccxH9S72kC3dzanS9Ljdg7WPzDTN0eKxSmP67GpHLbAzfaCf0kx9Pn50Gp1l+oYsYOlLH4mPN9QO5UVL4MikwPVsQJp6TDjGZO5ucpuoyufuoTr/AMPo2brPduBNTN9M558PRvmZ+jOJRR0kC54fPgydO5XKhBueu/iPMek6ZWxbNdTzuP6vq2zKG/S5rrLV9udibWeY84rW5mwY21Ta66cdXON8XwzWZsQ02IGPJpepqTHqTczM+On2llGhlDrMhXQ+8bjYo41cQsgDG5PVUIfaQUzbwMg0jaCtkcy4jcmhODF9SqncERCq3mMyIFx3dzOZVI0yKCZNe0EZKM6C22MurlXcIbwCC0LjcR1cxV0YYFbgzFQ12VYk7kmE41ASBKEkUCmm5mtXQLud5z3+/aOxpY3M1YjSELH2Rb4Gv5h4WKcS2ZmaYWs+v02omN9VALuZ+oxNqvmZ21Tckqe3R9VHWjM5x0bEQhM0I3YyZi/haknaNRisACjYkLwh3qrVGZcpBY1BckmAdpqRQsLgEVHquqE+Iabl0ZgN5ZNxgHtgaZrQBELGxVrEhlqBA0jIzAVG+/TxM6ZNBmrH1Knac6gQ2hfdtL1JpjMqrkWZjjK7dpFWjgMfEHMpJsSwoHEPTa7yjPTAQDzNWgbxDAK0srWGYNml9QbjOlxDIDXMmbCyk3xJfaEJiBHELRpEPEQdoxsYbgyajNqKbwmya1+Yx8dLvM6WGqprxTRKvmHpviXRqUraTIypSFMMtcEqG3lVpkBEipdAiL1XCXeMEJ0wSL3EaVsRbGhUgsGxIQTFi7jUYWAZR6H6MmTH01jiV9V6XI/Tl24G82/Rs2M4ApjPrefGvROtiyJ1smPTOv8AzmPGhnxm1YiasH1HMo03MwBJhgAfmZjhNV1GRsjknmJAJNRxUsZo6bAoILTo0Hp+kLUSJsTpBW4h61XipYzr5hYA9GkpumULxHesp7y9QMmtYxHpuZmy4SOJ1TE5MWoQY5JBB3kVqmnLgN1R/MzNjKNvKwomm22JnR6bqGACOdVzmuLOxqMxsRR8RfJLjqMvdVaOXC2Rgii2bgReHMQq2LBFgzXgTIzl8dgcEznrrJoh0uTpb9VaMHIuoMtXW4jMiZMTlWbWhF348yqOoRpecc/ScXUDINhwY7KPVxtX3CafQDageKmZVbHl3hEwtaC+RNGF6sNwYl09MGpWNi67cwC6noVyWyVv2nPXEybMlVOsXZCq/vB6rHrxkjkTN8k5jk5c3p8Go3p+q1LVbzJnSmOqViIVgYkarUh/8dic9jO/6ljecHTbCvzOmj2ohrl0elZdyTvHZTSE1YHicYrkDB8bfkTT0+FmJcswJ5F7R5bh+PIGM0KduZgdfSy0ODNGJtoU1t5x+sP/AIwXxU66mc7r8ROUMOZmozDGBk1do4qGU1yNxFodasO4kR9LjxMs1h6zTywv8RITVjtRQmzrumJc19rC5lrQuiyfE6814/m5vXmL6Dp1bNrqwJ2XXVoQccmZekxjFim1CAQeWM2+b1dp2MaaCjeaUFcmzEY/aLP7xqlm4FDyZWDgYQMWorncwhCmXK/WVYA3gF1/JhR6j24gjMEPuNnsBAZmYcylQarMGsn1nBmy9OM+H70+4DxPLtny6/cxnuVJ4HE8t/EH07+UzDNiH9LJ/gyV6/i+Tf8AzXOY3vcFQIvGxJqORRxOVektyyLBQ613jXW+eIKBQYnpSKYNPV/wlisNkI7zzwVd57L+HcPpdCDXa5vnzRzf4pzA5seK/Jnm2wWbE6P8RZ/U+qOL+0ATnetQku6lBjLA8R72y8xStay8b2aMzUgkdl2PEKgxuH7SKgnGw4kEZRXEUwMNslbGKOXeWLImRLXaJBo1G+ptFEWbmorWgX0bveZMmsmr2jN9HMpDvvJPHkJoyER74+4i/wAzUuopBGpSneCgNwmTa5KLNOdoJLLzJjOk7w3OrmQRLaMLaV3i8Ro1cDOTqjPIF2BaxDxubAi0W4zGltzLUrbjKgbwXu7WQKKG8h22E5tT0zvn3owAA5uHnxi77xQDCdJPHhMQgK20NRZiyp7yAleJRoU1zKYgmArFuZR9p2mcMWw2iDvHj3CAU0zUWKxtRqMdrWIOxkLy4hgBqUPEFchAk17xgjqRxKUVGatQlGTRALh4kIYSsezCadSVJ1UunqFqBkHuAqUtsNjCQ+6mExiAy4tIDQA/tqM6gkVXEWtVxLGiMjNe0Ahq3E0mrg5TtxNaumdEj8iN6rMBjIPMHo8ugVUV1iFiW7SflGVMlGPx5je8zKlS7ozVkqOhyInItGwJWN7A3jrsVMek9EljUtaK78ynbSaqXj3jAQ2MpwDLaCdoFBalkVBbZbEEZLlDQTFlW1XGBhUjH2yATxtF73CxGm900KgaPSx1PobDT7mqT6zlVhpDXOcjtg3U1EZc+s2TZmt2Y6/eyYLH8y3FtsYGvSvzLBuakZwShVNncwvUP4EiYWc8bQjidRsNppcASW7mVrZe5I+ZRBHwYJPmUMDX3Il+o68MYnVUINA1Y+ra6ajGN1QmAwg1mTDa6KZceTvvEdTjAGwmU2vuXaaUcZMdHmF1zm2aoxNpWVCMhl6HC6q2lZel6PHi6ro8dAagANp0c/TnF0lY9m7Gcv8Ahdw6lSd1N1PQZyWxFR/mc67cuOhf1NOQdoOIB1xr3A3mzKERPBQFmPn/APTOb0/UKL1d/MzGunSxYQPu2i8vSoDq5MQOrsaV3HwZBmYmhwe01rOGHofWwFiyrfFzAmJ8GRkfYgzp4+oQMVy7rVEEcRfXYAoR1Njej5EzLq3nxrHnyhQp7naLw9QMmQq3BiPqDFce0y9GxFFpcZaet6ZSSQd5y/cMwUip3cpR1GsTPn6XGV1BqI71NSazfAUWxc04DqSIR8akLdzVhChTRk/r6jU6jLkz9X0+yYta3yI7F1vWAbYjfyJrYlMYKyYOoYt7h/iTw6Qpf57PkD5caoi+OTOhiHsuNU614lBdIqRRYxYMR1WO1J8CbMa7QOoTVjau8lS153pWIym+CYzIunJUWE05SvG9TRkBIVv3mb7Z/AwNWGjyJykHqddp7LvOk7Vj/ImX6fi/qs55Jm+Y8Py93mVsyjRjoeIzo1OQlv0EDqKO3xNf04aemUnmdHgaEwgbtuYzYQCzHZR+sJcLNubb9JSS30vUO28nuPxDGJgPsb9pKI5sfkQv9fX6CEvk3L9MQgb43/EIC4TAaID0BH1MGbKTlPgQNKGuYvrsC9Z0eTCe42PgwMbryzRy5VOyrtC83Hh8aaMpRxTA0YbJT7GavrmFen+qMw2XINUwtkBYUZys8vo83ZKcUtYkrRhhjcp7uZaBiBbMq+TU+g9IowfTh+J4f6Xj9X6hiHg3Pb/UHHT/AExjxSTrz+1eA6/J63XZnvljM5N7Q8qmyR3i1UyQqkyECo7ERGr9Nz19sNfp2de0zbEAGto7XtKXoswbcR6dC9G7uZuGsmVAwsHeJ01zNZ6XMpPtJim6fMdihllXSNQ4jFVXkPS5QPtMWcWZeEMqHNisUOIl10maMSZGx7qblN0uVv7TM758hGolYu95oPSZl4UmEOlcjdTNbIAQAiEPEIYmXsYQQ/6TIhLAA3Fub2E1NjJXiJTGde4llIUiMDcPIurmaigqqiX50mTV3SAlQqPIhFdpFapdE1tc04W2szNYLRoehUlIZlKvtMzCmh76pDE8NFcyqjRRMsrNaEaoLE3GZMdbiARNRBIZbQACpjQdQkUhxUWRvH5FiqmolUJcsiUBZgGsKrlqu0s7TOsrA2jsSKx90UDQlhiPiZo0ONBtdxK9ZSPmXitl33imUI/iZGpVDjeC6qsvEwhZ2UrXeTfKYyMPdLYWIJkDTSn4UA3k6l9S1LxMCKEDIhsyfkhGLEWMj9M1zXgXSIbbmPtiVzhjdTxHoSOY/JpAmUG2+Jd0nlWXdpSXUY2OzGDH7dpVJ/JgklthDKG6hINHMGBXEStGKPTuG8ibtY07SK224k+wzjBdUaMLLiKrLcnVYi8mRyajzQlwVmzpT7d4gWxFibERQgqLfC+CuoHtMxKKbeb8o1LMDsFNDczXHpRFjqqdToegfIAzLzwJn+i9GOq6g5H+xP8AJnrMWNVAAFTVuOnMYsXQhV3EM9ItVU36ZCsy6ON1HQKVO05efpWxcjbzPVOlzNl6UOKqJcWyV5N0KwLqdvqvpjgHQLHicjNhfC1OpH5m5dcuucDcu/dF7w1NjfmaYOQWJA2lwe0AMdMl3tA0Mgdgal5MWlhkRtS1TrfErAwJFxhTRl0oNTMeJmunLo/w8yYs74jydx8ielNG632niM4y9KyZsRIZDW09P0fWZH6JcmXSGqSrP0wfUcmQ5fTsBW5kd+mIAVwrjgic/req9bOWH23tFJk37RI78/HvmuqyEp6qsHPkdpS52+44124qYMHWjFmIAJH9wE0L1ZDhqA+JPrU/ru+G/CnrgFd0cd+x7yutPpehhvuf2jei6nDlQJjIDlr0xP1TEy9Uj9gJMY62TK5/VY/U6diP7ZxFzPhyAjkT0vTIHR0PBE4n1DpGRmKCWOZ/SZzmcvkJHxHu6lCD+k5uAnFj9x38RqEvux27CdeOPOsddeMaMCgWxj/UAO0y6yeJYJndydTp+pWtLiOXPiDcVOOHIjVcPVmjOPyfH+Y7fH8n4ruDMunaWhvcmcrFnC8KSZpx5GyMAePAnm16HRR9XH2widQikJrxGKe0iOX1fSkZDlQWD9wEZ/KZ8K3lxMEI57Tu4sOPpsXrZhbHgTJl6l8mQFjQ8DibvMk8+3n+T5+eLjh58ekCztJhUKoI4ub+r6F3xM2FWZQdq3nLogMpJXtRm+J4cPl5nfmGZjdzp/T0bNhQJ43nDZMy7q+seJ3/AOH+qxNi9CtOQcgzWY48fDvXn06mLpMaAFvcfmaAABsBLAlkQ9/PPPPiRW0ErLMl7Q0zZ+mTIpoaW7Eczh5fqg6Lq/5frfbf25BwfzPQ5DtPD/xdkGTr0Rf7F3kcPl+PnqeXpxmVsWtGDKRsROXkyF2obCcX6F1uTE7dMbONxt8GddVqSvm/Jz9bh+IaT2/WaRcyKpPaaMaOf7iIYjnfxH0R6nox1GMXkw8//jOJ0uNGT3CzPaKyKKY6ie08x9SwDp+scIulTuAPEz36e3+P3s+rDkQK9CBqPBhterfiWyDTcw9P5dD+G8Gv6gWr7RO7/FGX0vpzL/qoTH/CmH7slcmB/F2azix/NzpP+V/LzGraUi3LZDewMauF62U/tJg9HYHaWaPaVIJ49Z1e3iSx4lEjtKHMbTRUviTSngSpVx9qC0Y+4Eo4sZ/tEqWJftVQYcY7CWcansJDKuPsixjXwJDiTipYk3jVwH8un+mT+Xx/6RDsy7MfYws9Oh7QR0mL/THfrJcfYwn+Uxk8RZ6DET9s02bl2ZfsYyf9PxXxKP03Ee02y7l+1HN/6VjBuUfpimdOVH2o5p+mCopvpp7GdgSES/ajif8AS2B5kP03ITzO1Uuo+9HEP05zEt9PyhuJ6HYSiB4l+9HnH6HL4lL0eUf2z0ekeJWgeJf7Ka8+elfusH+Ra/tnotC9xJoU9pP7KPOv0badli8fRt3BnpfTXxJ6KeI/sqY823Tup42kOM19s9H6CHtB/lU8S/dMed9FgOJQU+J6P+VTxBPR4/EfcxwkYp2g5WL9p3v5PH4g/wAnj8CT7xXExE8RpTayZ1f5FP8ATIeiWuI+0VyKBiih1TtfyKeJX8ko7S/dMc3Emk2YZ9zbTf8AyY7Sl6LSbj7SjC50KZnOZrnVfo9UR/035iWI57FmlqoAm8/T2Ev+QM19oMJYAQ1baax9Pkb6eexk+0VgyvvtF2Wm4/TWvmX/ANPYDaX7QY1OnmPUgiE3QZDIvTZVWqkuULeCcYIsR46fIeVkGDIva43GSAtCXrMecLEcTN1DDChv7uwiebiyFdVlOyKfzMp5oSwS3uaWAP1nokyNx6b6Fh0dGhqi3unbQATD0ajF02MEgUojh1Cg0Guc9do12JVzM+elucvrOvym1xkiPau4XQfcwEWM+Emta3+Z5gLnzH35G/ebMGFB95J/WLITXf0qw2IImXrOix58ZUqPzFdPiUb48hU/mbkJcU3Mn/xXjet6F+kykEe3sZiLaHvt3nuur6RM+Io4sGeP+p9E3SZCOVPBm+etc+uc8l3dHtC34HMz4Hu0M0A8ftNuZqNTBu02Y1ByDLyaqYV3sfrHozlRpaqksa5uVp+osB0jHhjU5OPrMuNh7nZaqrnQdTmQq5J+Yjo8Z6brhjcBgT/+mTNmJ31nmLsMqutgEd4JZgdp6V/pfTdUqs4bG1f2H/iYOo+gZ0s4HXKPB9pljr8f8riyS3y5aZFUliNzzKOZmOxoeZXU9N1PTkDNgdLNCxsZMfTFh/UpPknf9oennv7ehpkCMCMxBncwdb/PdJpdg2VBVjuPM4i/TsLHfMT+Jq6bpMXSuuTG2TUD3OxizYnXN6npr6PIy9WUPEx/UepU5CE4HeNe0Z31b5CQCO055xtlcixY3MvHP7ePu2eC19x1HiMDWainOm18SIZ2jk0hqjVYGZhvGChyZpGjSDKqosZlQbwh1GJtjA1dPkUnS/PYzp9PjA3nFCqd0edTos506H57GcPk+P8AMduO/wAVtJqa+jxqAc+TZV4+Zm6XC/UZABsOSfAhdf1I2w4vsXYfM5czPNT5vl+kTqepbPk+OwjOn6cEhsuy+O5k6Tp9CjJkFseAf95qC9zvH+15vi+G9/8Ars5eoKqEwj00HjmI6rp8PWYymdbJ4cD3D9YwCQzX2r2/TnMeU6npMvR5jjdyw7NWxEvpnOLqceUEe07/AIno+p6fH1OMpkG3YjkTz3W9Lk6HKA51I32uODOkux5++Lxdj1+Jxkxq68EQmNTj/Qus1ocLHccTrOdpl2l2AL7yFoliQ0pnoSNh6jMMeMsTsBPH9XiHU9Q+TJyx5nX+r9foIxBSwP3V2nPTJgfyslrwfyfku5A9LgxYPcFN/wCobzWhVvtcE+ItcIO+PIP0lnGTtkW/kSPFbvs/08nax+IxMWU/dkNTMvr4vsfUvgxydTl/vWGWvGgT5PmI63pcWcq+TttcYmRXG2xk6nE2fpXRPu5FeZXX4us6jn/yXSairEH5lDB0dMpo/M52dMqMSxPO/wARJDMwomzMf2f4+n4ey+jYkx9NaDacr611GA9QQ4BZZ2egX0ugH4njfqOT1Ouyt/3Td6sxDn6zAAKQWPAkfr0YAqu85zDuJAak/s6WY9EACJIVbSBZ48jAaqTTcIipQBMmCjIBcIiUNowVUsVCvaDtGCQe8KSoA7wrMrvCuFS5VyUCZCtQLklVJRgXVSuN5W8s2BILJlAypKlBEwbMscbypAWoiQMYNS4NXql6oMlQaLVLuDUneF1eqWDAqQS6hm0gAgiVcaDPxJ2gAyydo0EJLgapVm5dDNUkGECI1UuVtJIagSSQSbQJUqpdyQIKkoGQyCUUVEoLULaSTBREqoUrTcYKCxmhdF94FVJHoCVMqjDk3gBp+Jen4h8SiYAFR4lFQe0ZAyOmJCztpUdzHkI6jJi6fGXyEAD/ADPMZchy5GyOD7jtc0fUOo/muoZg14xsBMzszVfA4nq+Pj6zaBJ2jMSWVJP6RQG80dIR/MIDxOlWNebN1Oc3qIEZ0ubMjgM1whlUPp06j2UbRC5fWzIiqAWYKKO8x5rp4j1mDB6mEE9xMXW9N6SkqtztYcfp4FTwKi8uPV2uZdHlldwXKrekWb4EnT9f6xC+gps17TRnTy9GcbPoTZ+RMvS/TFx5g/pkHtvNTJEu/gzpupAzaAx2NURuJ28B1KLmbB0aBtWgX5nQTHUz/wDF1RS1nn/4gw3hJqekPE5P1fGHwNE8VL5jwoJTJc2KdVEcGZ+oQ48pqOwH+mfzc6uBoNMDNOE03xMrcGNxNag9xCnu4QwMLl+qRx/btfiJylmfSO82dP0wXFZvfuDUOPzdzmY7uDLqxCswdvNzSjN3M8ueiU3kZm235nW+n9VkyYQri2HmZeGyTzHWJTKpx5NLA8gzj9Z/D9sX6VyR/wDbY/7Gb8ezamNHxNaPYiV0+L5+vjvh5N0bA2hsbKe+oby0DnvPV5MePMunKiuPkTndV9JJBbpcgU/6H4/eb19X4v5vHXjrw5ita6WmfPhXDjfK7bM3AHPxNGTDlxHRnXQ/+DBKrmxnDl4PfxK9HycT5Odjjli7E+TDW+BOhm+iZ8WM5MTrmXn281+Ijp02utvM6c3XzdlUmNyOKjsfTqDbnUfEKEJsNGjTRQETNk+nY8jFsLlD47RwaSyOI9jmZTn6TJpyDbsRwZp6frjY3mx9GfGceVbE43V9O3R5AQbQ8GYvhY9v9G+pLl6bLicAMBerzGdJ0hfqWyZB7BvvPN/RMxbBmI5FT2ag4+ix2Kd6JnK5a559+8v4Qe43DAlKNoU5vbPCjBJrmETAYyNBdqmXqcS9Zhbpm+5hqxnwwjcrRGR/Sz9O/bXRmublY7mxxOh6hun6lW4INET1J6hciBlOxE8r9Wx+h9X6lRwX1D9d/wDmdD6X1OvH6ZO44nTpw+O5cdc5BUxdb1a4cZYmI6jqRjJszl9RlfqGsjbsJz1fl+WcT/QZNTOcqtereUDjb710t5ggMvEPTqHuEj5lu+xhAN1P7Ri5nTn3CLxUpozQMYYWIYok6lO61HK+HJ3ozOcVdoJx+NjKjcqaTubHxHY1YcCh5nPw/wAwrbEV8zYpY/8AmP8AoJVjifUsT4erZWfUre4GK6TEMnU41+Z2vqXSjPhXIq7pz+Ij6d0wHUqa4nKzy+n8V+3Ou7mPpdAfhbnhnxl8jN5Nz231M10ZXyKnnf5db4l+S+XTNc5cBIoyj0jXY3E6J6bxCGIqJidLI1ACFtVRQ/MhM4ayOgeZYAgKbEhNRqCKyVBDQrlFVcorC1SrgUEMhUww1CVzAGrlFTGChIeYC9MICXW8ujEUJBg7wwLMh5gCJUOpKgUKl14kA2lURAlA8y9AlUTLqEUVoyaZe8HeAQXaVUsEyiagxN5RBEsGXdmMA8SQpXeTANkSXcMi5VRgobSpdGQiBXeXVSaZKgTtKuTepRgFJKFyGMFyxKBlmBJIJlC4Byt5AJKMCSXUhkECXLuVUqPIK7lwRIY8qI8SgZVmQGNQUklGUbl1UsTg/WOrXPkXFjJ0qdz2JnT+odQ3T9MzqovgXPO51bG1P9xAP4nb4ud80KY8dhBYk943Qy4xldBpOy3/ALxJN8T0CAxuEVlU+IpR3mnpE1Z8an+5gIqx0f5V8WX1SwF9jOj9E6BT1S5fSChd7InSTpMbUzKCfmVk6tOlcKtbzG47SOmxqAzAd5jf6phx4teYhV8yv5vB1XTl8TgiZbkaqVpYwic/D1BV9LGb8eUEQlhyoBC4gDJtAbJGgsjzndadSETXkb2zn9S1giZrUeS69dOZh8wOlOzDzNP1Nb6iZMW3HcztPTz9Ty0jdZWBtL15kuiJT+1we00jVjxa8tmdBN0APEx9MdVTaCP0mK8Pz79h1Y09u8psBDjKG0uOPAlh1RNTS1I0+pmNDssjz+Yrpuo6rp315Cc2EnexuPxOoOuxFQUIN8Tkt1ZykriQt89oeDBlYVkYV4QV/mVbv5dZOsVuXCn5Mer6hYYEfE52Po8Vf+Wfzcj9CVtsORsbfBjB0M2PH1CaMyBh/kTidf0T9MdanVj7N4/M0Dreo6U6eqTWn+tRuJvx5MfUYrBD42FSy49XwfyOviv+Ob0XUsoC1feoeTpcOZywTSG7qaER1PTno8w0knG26n/iOR7GpCQT4k6tnmOn8rn18vHqlP8ASQd8ecX4b/3mLKj4chTIpUidlXIFsFMsuMg0nHqXsCLEvPy2e3m5+az24g3lXU63UdHiyYwcOP0sni9pzM+DLhP9RCvz2M789zp6OfknXpV2IvPjXqMZxNtfB8SAwMpIJImm3X+ndDj6HCqE2Sylj+s9V1JDla4nkukznN0q2dxsZ6Tpy/opr+6t559zZWfgl+104SGVcEmYe3FkxTmETAMilEWYLrrxsOaoj83HVQjemweplFjZdzLJ5Zvp5j+JMi/9WcKdwihvzUzdNnbGNSHec7rszP1/UMSSWysST+Zo6drSdnjvvQv1uT1SchJua8OUZEsTmZAWzH8zZh9mPacq83yTWoGzGqtzGMxU8R+LqbIBkcbDnxAixBTK2M1G34kGFW3MrJuPqkIAImhcmFu1TEcFcQ0xOfgQnhqKYeddRmP0l43mdMAG7bmPRNO9SjUpGRdJGxmfoMRXqnHg1HoY3Aqrl18E8yXnbK9f8frzhP1dvYFHczk0Z0Pqb6sqgTDPP8l3p7VC5ch2kFzmAHElXKEl7SMKog7GV7iYXa5BtAqjD3rmUDJ3gXIQZDsJAw7wqFjLs1KvUJVwL1GXqg9+YW3mAWqQuYuXvUA1eoRYEiI3l0eY0PLCVYMVZ7yXUuh1ASdt4oEkS9e0aDvtJFCwYWreQFULSIsvUvVcKKvEojzK1by9QlRNIkIla6MvVcCrIMsbyWDIJFWNuZUsbwW3l0XLg3CRdTVcRFG5WkxjppNXcGANVLCyu8LiDA6ZVQ5IMDxKveFJUgqVDqUZVVtIDIBJW8iYkhEupRuFUJdXLqSUDVSGFKqQDUsCSpIRYJEpmI3PEkx9dnv/AMOjUz/cf9Ilk2qx9X1P8wTlO2DD9o/1NOSjq3UB81svJ+Zr6zMjsuHEaxY9gfJ8zGdboaBKJ38T18zIocrtmYt2HA7D4gANxCQDUAx9t7kRmTST7EK7V/8AM2gAOwmno/b1eInswikQhQYYfQ6nwRDUe2bKFx0JxutR+oye0kER69RrUEHYiUrAMSZx13nplwFtsebGHHyJ0+m6PEg/pjQDvQ4mX+awA1yRHYvqWMbEUPzDWU/qcQVbHIk6fNYgZOtw5E9rC/mZumzhshAPeSjrjJtJq3iRwISneAeQ7Tm9U1AzdlelnH63NQMDj9Z78hicY8fpJkyasjS0PtH5neennvmrJ5+DDPuWA33Qk8So0dMa7zapvvObj2bSeJtxkBZmuPy875MZ7yWd1XgeTBAfqcnuPtHiCDq/XYTZgAQUJHl6n1PwYFRQK/Sak242mdGjQZXI8G+8YKmdWjA0A3RXUg7iczLiy9BkOXp98Z+5O06YMpwGG+4kUCti6/pfKsP1UznYteDO2FzRurhnV9P6jWg/oufcB2mjr8QzYV6jHuyC9u4j/Hq/j9yy/H16oseFm3uvk7mOGLEuzZLP/wCUx4svrKCzMx/0jYTVjAA/8sCc/Tyd8/Xq809cWP8AtJ/QysvTplxlG9ymUCPFQg8suJLjzvV9M/S5yjccg+RFZUHoO7GgNh+Z3PquH+Y6XUPvx7/kd553qXJ9ND9u5nonX25e/wCHr7ul9Ap+qGNuDuP0nrO08b9KPofUMJvYtU9kTOfdl8x6+fjvFsoSaglpbGootObqLVKLRZaCCcjhF3JiJTlOpqnSxoMHTOzbGiTE9P064qJ3bzC+p5Ri+ldU/jE3+078855rz9da+XMS2Qt5NzZ07cCZBNODkSuFTT/Wb8zUt6Yiv6hMaTSzlfby9e11ZjcWP3CKUzZiX2gw59eDQaqNUxIhqYYP1CGGmfVXEv1lXvvKjWhrmF6iqJi9R8n2ihGoundzcI0ozM19o+tSkXRmL1mP2LQ8zTjyEJbcw3z1l8MGRmLnVuRtAuXkOpyfJlTxX2+pL4TVvCvzB4lM1yLqCUaqEBcsrtKyWJZlkSHkbSCmHeQSzvJUCVBIhCxtKIswJ+JUOqElDvBoa2lDYwyAeJWmVVSHiWqWZZS5ED2k1GoWj27SBbELtDqlFpZQjiWFJkNRX24l2AbglSJKhRghpDtFgG9pAGuDYZzLAEUSwMKzB4ER4gNchaXzGgDYhA7SyPiUBKmJqk1GUfxLB+IFgmSyJdyuRAgazC1EcQRIYB6yeTK1RcveTTTQwk1ROqQMbjTTbl3FXLVvMaaZcgMHUJNQEaD1dpKgXchaNXTQsgSzFhvmXrIl2AytSVADkww3mXwKreQiQsLk1R4FVIBLuXtUCqlFal1LEKz9RlGHGWPPYTldTj0dLkfIayZiB+N5t6q8vW4kG4T3GYPqZbN1S4lsgcAeZ14iOaVUM4O5Gw8QsmQfyuPDjP8A3OfkynXQWsbg0JMeDJnBdQWrn4noFYsfqHdgqoOR3mhOmLYWysaUcfM24+jVULHfRVQcj/8AhcWJBbsNxMXrfSsmRbwe3YLQ/XvMpFsBOhn0r064vSZWXck95g7zUV0+hzasenum00Z3dUNDacjo83pdV7j7W2M7+MK66TMWZXXm+HFwuRmt1dh4AmwZs+RWxdP0ekn+9u07WLFgWiyixHpnxIfaqiWY17cDF9F6zO+rLl0A86RU6GP6X/KAMjE+b7zrDOGEpiGWLTCVNoJCakK1FsZzaK6jJ7ZyOsakJm7q8lGcnr8vtoTcZ6rmg+4nyY0GqEUOYwbvc7OA3lodxKMoGhAcxpgZpRtSzI3uTbtCwZDdGRL5bcf334mzGdpjxx/qadhue0jx/LPLYGC/d+wjVJO5pRMqe3d928Ryhsh33h5zwy9muMW/EQGXHxu0IMzG2MiNAMIGJWPxjazsJVgMuIZEKsNjMnQ5TgzHpchscofI8TY+UE0sw9fiZkGVNnx7iRTMafy/VPiH2t7kmjfxEM/8z0aZk+9Pd/7iEjq4BHfepjr9unyy9ydm6peqL1frJcy85mq9p5rrkKZQvgkT0Grecn62gHVIQNiuqdfiv4ev+Nf/AFgMWxxt3DAz2Y3UGeLUf01PyJ7DHkvCh/7RJ+H2/wCR/wB//wCJkaIZpMj7xTvQmK5I71N/03Gqr6j8tx8TL0vSHL/UfYf2idPBjGPGEcbE8zt8fH5rj31+I0hQw2M5P8T5Dh+h5+xel/zOn6Drujzz38Z5si9FhwP/AHtq/ada4308WNmmjD90znmaMUy5U1XAyEGMajMjMpyHsY1H/Wc3n6nkd0dppx5WC1cz2phrkRe8jF8tasTCGs8CJTqkHAs/iNHUs32rX5hzspgxOfuNQ1xqvJ/eIOR25yV+BAONWPuLv+TCY2tmTGKBs/EEO7m6ofMSisNkUKI5cJb7iTCGjMq8nU3xH4GbI1tx4ikxAdo7GAGAEpPFZ8gAyMB5gmFnH9ZiIG88fXuvqc3xE/MsAVK3k3qZVQJqWGuSqEoAweVlhLLDiBVyESr5EJLlSqBkBGQwTZk3gFCIBEG9qlk7bQqaQJAJStLJgStPEog1JdySiWZKMvaXUgCzLDVCAlMsIrVbSzRElUJULiLLIFSu+0kaYhErTIbuXR8wmIRtxIssGpAYEJ2g6oRW+IOmSiwZCfiUBcLTtLgG7lyaK7y6jANgyLzIxCizsJnHWYtelSW+QIy08tBG8hqpanULHEhjANSq3hjiUJBFUSyBKupfMKGt5DJRkKmBLEq5RBEsDyITwgMLmUTUglE3EhYw1xsylhAIgXquTVUGoXIqDU1ya7gkVIFg0zXtA11uTKAiupJ06V5Ms8mg6cluoy5f0E56Zb6zJl07oDOrix+nj0znDDpyZyROnNnk1z2xZHyqn9zm53em6dMOL01Gw5+YjosFL67G3I2+BNgJC0Je+98RWM/0lyY2O1WtxfTooQZX5q6jOrGpSfBiACzlTekdh3ielJ6lsjrqb7TuJiAtyJs6xyxqqA2AmJ/bjvuZ259KQ/M7H0zrPUARj7h/mcRjvCxZGxZA6miJqzSXK9a5YkVCXDkNGjF/Tuqx9RgV+/edAdSg8Tm7ygxI61c0D2xZ6lIrL1IrYyKbkyATPkzBRvM2XqQoJucnqusLkhdhEmlsh/X9UvY7zl5cpfmA7Fjuagjc7TrOcceutUeYSNvK0Emu5j1QYhdW0rCgpq22gG5LLN7oTJpo3YgXjJGx4j1Qg7Qcelh8xw4hT0NLNGEadz9xmXDRozZj91sdgJHm+Y5QBuTv5hjIT7U47mKF5DsNpox4xwJHkqImnerjRY5FQdajZBqP+BBOVV/738DgSstCUo1OaEhytlNL7UmcB8jXkP6TQgvYSA0QAQclcQydIrvFkFjCs3RH0eqyYf7W9wErB1adH1j9N1CBsRbuOPBldYDhz4co7NRgfV8YvFnrY+0n/aI9n8Puff631XW6rpDjXXht15K8n9DMgYMoZDYM6PQZPU+n4WO501+205nVMvTfUAh2TPuPhv8A5mLGv5P8eTeuVg00xfWgGxYW7gkTpBRW85v1j/6QOP7XH+xjm5Xn/j+fkkZ8RBXTPQdNn1dFjPcCjPJYMvu5nb+m5Q7HGTsdwI/GP0Xz8zrmdRubJbExvT4GzHWR7B/mKxYDmz6Bx3PxO/ixquIIBQAm+ON814e+smRWDKrKEYVNIRdFciZTiAPiasJ0qATY8z0OCkc4zpbdTwZ5b+OWp+lTnYmevbGrCp5D+N8ekdOSbKmv3/8A4k6Y69PJ95oxC6iJqwcTLnfQD07sdyIQ6U/6o7UJDkA7zm8+0K9KO7Exq4MY5ij1KDkylzq52P7mEytiY8Q7iMC4v9QmVVRucqD9Y5Omxn/1Qf1jGLD1XF/qWMAxD+4RA6FTw0MdCRxpP5EMU8Nj/wBYjUKf6rmX0XThMf8AtBLZ05w2P+0wmN5b27QsSnntMWLqgTvjIPyJtx5bhYT1B/rNF3tG9WP6gbyIg8Tx9+Oq+lx55i9Umv4gSXMa0ZYkB3gFa4MlVGtC2lijBqTiPILSJNEEmoSsT3gRlPaBpaN3kEBelvENVMstIGl0xRFSjJqtoQIgCBKKmGaMlx4QujLCnzC5Mn+8KqyDUu7EuhUqhKKsS9pNIuWRAC94QO8lStBkw1coAy9JEvVtUYgal1UnJkI+YwSSVxITQg1dyiblAiWxVRZNRhqCVkyrjQse0y5euw4v7rPxMfUdb/MFQqnngd5vn4+qp+jN1rW5KYvHmafSx9PhOkAACAnUOiDXhZV/Ezdd1PqBVS6veb+l1G/pQfQW+8bW8XgcHEoU3tGE1OXXsQjaQLJchYQIVFyaRK1CXYkEArmQiV3kLQurq5XfcSw0lwiiAYNRgMhqFUCwFDiUVNQll3AXpNSqIjdjKIEqFyAiM0gyaQIUp22gItnUY4oDL0gCAFGJbErltQo8XNNVKKg794ngZcQCLoOxG35hO3AHeOKiIZQH8TXihWTHYC3QiHJxp7QB5M0ZKFkmh8zn9T1Gr2puJvma1IzZTqc2dhMeZyTXaacpC+zv3Mystv8AE9HMKWFJkIqNdgBS8RUqNPQ9W3TuVv2tzOh/NnzOKDRjMeZxtyJnrnfLXPWOwOsaQ9UeSZixlnQso4inZpj6un2ac3UlzQMz5GAFd+8BW3lEWd50kc7dUAWjUx7D5ggX8Cbunw6kBcUsrIcGAuwCLbHvOr0/0vGN8vvbx2gdMLf2igNhU6eNTQ3Ahz66vqAXocIFHHjA/Ex9V9JxsC2JqPgjadSwB3gM1ys/avL5+nyYG9y1KVr/ADPQ9RiGXGVYA+JwM2Io5rtJXXnrTcTV+JrS3oDic/G1ib+nf+nQ5kZ+XnZrWvsFcnwIZ1kDWaH+kf8AMz+vjwj7gz/G8r+dRDehmPaxUPDebfw1ridxudK+BG4+nA4qYcf1JCbfHk/SjNOLrcWUEo9kf28GMZvHU9tXpad2NCV6w+3ELPmLpn92VqXxDV+2JaHkyMiCsfu3MciVBxIeW5hZMgReZVYPqrAY0H/eP95pOFOqwthyXpPccic7ricr407s4P6CdDG2gfJmV+31ssa+kx/y/SJi1atN7/rPP/xXnAGFQacGxXadbJmXpceTI5pCNX695476jnfrOpbK+w4A8CPy+p/ZOuJf2730r6mOs6VkyEeug/8A7DzHdbi9b6bnQfdp1D8jecD6QrJ1WvgBTPQ4svsaz2MxfF8PB1nPySx5RcjY23nR6LrPTzY2vht4nrMaZMYyoKsWR4MwIxVxOkm19nr5Lzzn7fRfp2RCofsx5nbxgEWDYnm/o3/ifpOPIv3LamdTp87psTtO88R49326fp2JaoAtHaKxZw8eRrTbmUWoJXTe44njf47yUcS3uDv+09eAy0bnif48N9ZjA/06pnpnp53VdfiaML1jJ+JhRrAj0b+iwkYsR+qrYbxJzO3LVAqXJiz45F895NMm0uvBlayK0y/cOGMm4+ZYIMGQS58yfbkYfrNOL6p1eP8A9QkfO8y8yqI4kxm8c38Oxh+uvxlxqw+Jtx/Uuly8McbeDPNgA/Bl7j5EY59fBzfT1AfE24YE/BjsbgcV+pnk7I4Yj9YaPlYhNbG/mZscv/z/AOvU5XGWipuu8CtoGBPTwongQzPF35tevnn6zA0BzLKeJRW4QBHeYxSwZLoyVUlQZUBsy2F1KAqWR8wJQEH8TT0XTL1HUBGalqzU6y/R+lPLN+86c/F11Ng4QaFqIE73/R+l+T+sv/pPTV9pP6zf9HRrzwPmXYqeg/6T0w/9M/vJ/wBL6Uf+if3j+jo1566EuwZ6D/pvS/8A2ZY6HpR/6Il/o6NeebcbSk22M9F/JdL/APZWT+T6X/7Kx/8Anq684ytq9pqGON+Z6D+U6b/7Sy/5Tpv/ALKx/wDnprz10JNfxPQ/yvTf/aWT+X6f/wC0v7R/+e/s157VL1ULnffp+nr/AMpP2i/5bpjzhWX+i/s1w1ygww9zrnoOlP8A6dfgwD9N6c8Fh+sz/R0a5ZYSjvOqPpGIi/VaC30hT9ub9xJ/T2OXUo8Tot9IydsimKf6X1K8BW/Bmf6+5+BjFmXVx/8AJ9QvOIzk/Uz1mP8Ap4sGTfltJicdW4Nb9R02E1kcE+BBXqOizGm3/M4J6fIN8gYH5hqmnvU7z4P9XXeP0zoso1KB+hmPOvS9BlX0heT83OeczoNnIiHy6mFmzLz8Vl8016noOuTrEOLKo1Tm9T0uPp+vC5WrC24Mw9D1BxdUh+anX+uIG6Rcv+kzP/HefhfcY8jHJ1en6cLA5F8zoJr0AuKucD6f1f8ALdauTt3neyZ/SzBz7sGbcfBmPn2VJNFfaVXzGHGNmG6ngxZBB2nESt5YqSjINpUVcowqsyiDGCcyoVVBFgwgwdoNS+YJJBkUYlEG5Qa4WqEQ32lHVC1Sah3gUCZCTL1CQHeFCGhSGrk1SCES62glhIHgTSInKANzsO8aWmTrWIx/ma5m1WZlPUubNYxwPPzMCgMzt2XidTJpTESeNM5mJSUevM781WDMTqJi2MblHuIiWO87xBPwDAJ2l3YgGUSWjFTxctVJhrjNwjT0GT+o6tsCIzKFNxCJoZd9zH5QuP8AuLTFnluXwTp0gk8ngQSDcMNqtuw4g4w2RwBzNI0dF0/q5PeaUf5nTVVXgXXbtMuPpctezb5hE5seVVyONJ2oCGb5dPocRK6m7mwJvDBRQH7TNiYaAEO3mOAAG/Mrjam5MvYCUWAEU7yoDPmVFM52NTmyu7LQr95o6k6lH5hKoSvxI3PEcd09PMyji4zEzH2LuT2HeD1pA6j8y8JKOrDkSV1nmN+H6J1/UDhca/8Aca/2mhf4Uznc9RiB/WCOs6jIg99D5lHJ1HPqj/8ArOX/AL/Zn6gM38Ldci6sbYsvwGo/5mDqOi6/pf8A6jDkC+WWx+862Prusw/ayn8ErNmH69lTbMhI72LH+I35J/rN/wBjzWLq8mOtLMlfOofsZ0+l+sCwOoAI/wBScD8idZh9J+pKTlwIrH+/Ht/t/wAzkfVf4fydHiPU9Lk9bCOSOQP+RNT5Jbl8Od+PnqeHU/m1ZQcZsHionI50lmnJ+jZn9U4r2YWAexHibetdiRjXbyZa8nXP1uE4GL9XkyHcAaVm/GCTZmLCrIKWhNKA/wBxuZrl1dp3V4hn6PInJAsTzbYkajxfmeoxGcTqOnbp8rjGAyg7oeCJK68d+MKxIyAAIQPibkw583TZPRHurg95n6fFizLqxFlI5W9xNGT1emwNkXKx7byc+asu9OYEvCVnPyY6addEJx2N/Mxvjsfgzvz5tj7Hyyf182PV/wAFf1Pp+fGf7XB/xO3k6Yg2Jw/4KVk6fqW7agJ6hMgbYzq8znrqRp0cGYFRcDNgDCwIgAopEDokbETwn8bkDr8V8nHX+Z7jpsmtQDyJ4r+Nhf1BGHYV/tM9UnP2sjz3S/S+rzoCmI0TsTtOrj/h7MvTs2V1U1dDebfoOdX6YKze4bVO4qalrsZvjmWa5fLvPWPnBWmI8Sp0PrPSHpOvdf7W9wmETFmN7qtpdCXUmmQVuPmTYybj5ksGFSiOJYP6GQS68iBNP6SWRs3HmEBtsZR3BB5gXW1GbvpWH1Muoiwm8xY1LaQNyZ6Do8A6fCB/cdzOPy9/XkPBIku5NUsTxauKsy5LkBvaXTAciQVW8UH2laiJWdph3kHGxgEmS6FVJhrR0/UPgbUnPG87f0/qnz4SziiDPOgkjYTs/RiT0735nf4Ldw109cvXFST1jR6m3Mr1fmIsyQaf6xvzCLAjdRM0vXtUB3sP9sEpjPkfrFaj5l6zAL0UP97CWMAPDmCHMIOYE/lx/rMn8uv+syeoZXqGBZ6dD/cZX8rj/wBTSHI0E5GgF/Lp5b95YwoO7fvF+o3mT1G8wHhVAreTSngxGtvMrW3mBopfEv21xM2pvMrU3mBptfEolO6iZCzeYJLeZcDc+Pp2HuxqfyJ4z64mPD9QYYgApF0J2PrJdmxquZk80eZy8+PDiwZHY6nA/u3ucevlnNxuTXJZwRFWNUVrLMaG0IToydjanDeJ6Tqv/EfRiefbPMAz0fRtr+lFfief5/GVrl5r7TOx0/UDN9NOMm2Q2Jx/Td8wxKLYmhN3R43wdUcGUUSJr5ZLyT2630/qhXpZTseD4mt/aSDOMFKMR3BnT6bL/MYdDH3rx8zwyt2GapVxeqjLu5pz0eqTUDBFcGWaEqLJuQVUp0KrfaDvGKK/mWKMWTL1UOJQwASFYr1LENWsCPaL03COOhZlF6l6rG8ASniUdoQbtKapFxVwd7hbQqHEhgPxICODDoA8ytIJlEsTH9Q/8sfmbtIqZevX+ifjea59jH1jgYk+TL6TCB0tt/fvFdV72xJHdbnGHp1RdiROueMjTi9Qv9Vu+/MyuN5pc7bzO5noiBEYuK4WHFfu7TTgXU0IV6OlRtzHriAraHlHvUDtGGlXUdoSeWZlvIW8cROQGyOTGPl2tZBR93DGGwmkSjNf0vCCTlYfCiYcoOqeh+ndJWFNu0Rnq5DBdAAftFZ+nLqWfgCdRcFDxKydPrG+4mnHy5/QZFFrd1uJsOYH+2pz/S9DMdJ4P7zfpBFyL1+1FiYJO0KhW0FviVgnIhZSBzA1XjUnmOO0zFufFmRr3HM6waswPgyw1C5M5s38yiLH43kduPTd07Wgmm5i6M2k2LMu0FJJJKoDjBOpbVvK7GbOg+oP0+UYeopseT232PwfmZpm69q6Vz3A2/MlmzK5dcS+Z7B1GL+Q+stjQbLktf8A8T//ACIxcp/mG9T+83AH1BV+q4epzIGQoqk+PbVzd9W6QJWTEPY4sETH28zmvL8vGz7RS6ezRimZemK5cYJNONjNIGmHhsxoTaZ+sX+qT5AMahgdYLVG/SS+ljAyNhy+vi5/uHkTX1OnL9NyuvGnV+K3gYxqFSY8bKmbp+2RCB+ameb5b5vmOXh6gqwZDv48zScaZlOTEKPLL/zOKmQq02dN1Zx5AwM9f+x9KXxn4e0/hNfSx5MZ/v8AdU7r4d7G08z9N6oJlxZseymiR8T1oIIB5B4McdfaMc76pKuybMLEIouRTXMaVB5g+mBuJ0bZkBxt+J5f+NsOVWwdSiasbkgnwfE9kcesHzMnX9EvW9Dm6Vx967HwexmbNXm51K+YYuqbFkDKCpvtPa9D1xfAhdTZE8ZkAx5SjrpdDRBHBE9P9F69epX0nUBkHbvM8XOvLr/I4vXGwH8SdKvUdOOoTlOZ5Se5+raD9Mz6edM8POnft4/jtsVLlSxObokqr5EuTmFVUICSWIRaymFmFxGdNgbqMoA47mS3FavpnT6n9RhsvE6pgYkGJAi8CNG88HydfargVlg7yVvB0G7nPARO8l0ZVX+ZdwB0bfMoILjKJ/EmnadAJXsJRSM00JLBEAQCvG86n0f/AMrJ+Zzdp0/pP2ZB8zr8P/SWN8qSSexlJJJIEkl7SbQKkl7SbQqLC7SlhH7YAS5UkIswDDMA8wJJJcuh5gVJLr5k0mBUFjtD0mAwMANUW7y32iWO81iOD9ZZ831JEQn2izMH1JGx4wHN6pPqnXPh+rZSm5qpz8ufJlPvYn4nnvO9a67kBxxJRMgI8QrnRFBT5nf6d/R+nb+JwVJLjxc3dX1Y9AYk8Th83N6yRrk/6HhTN1Zz5Ptx7zR9XbB/1DDlwnc8zj9B1DYHP+htiJeTNqyCiaXi5m8dXtNdfqFrNfZt5WJziyBhCJ9XpcbjkCLG88tmXHSN+UA1kXhv94AaF0x14Ch5G4kA3llcuufISTJdwu/ElfEus4o5GIqS9rl6ZWneNVV3xLs15haBAKbxotj7aAgqTUMJtK0RsE1ExgO28DRvCo1Lol7yF6kO8orci+lHJ4hagQJQShDCipFDYl6qkOMGQ4/mVU1kTJ1mcEHGps8k+BG5yceJmHM52VlRBvZIsnzOnE/IBm/qa3PEx58rZcln/wDiFkyXZiL2JnokxQ5GiCLMPI0DHu+/E2y14g3phVH5PiaOlWj+kXgOrHH4RRP4hzoSPeSZn6nIWOntNLDmY2FufzDfKOKUGLVizfEPOdgsFRQA7mGmrpcI6jOoJpBuxPYCdZep6vrGOH6Xj9i7HMR/tMn0z6dk67L6CWMK75X/AOJ7fpOnxdPgXHhQKijYCNwnOvLj6B1ze7L1blv/AMjFZfpX1DBunUZDX/cZ7MgRGVAZn7On1jyGDK+PKD1m1bXU65AKgruIzrOixdR1Cow2KmYwrfTm9HOT6X9j+PgxK5fJ8f5htCKc12jygyLqxuD+JmyAs+jsNzN68+FZHL+1B+TM+dggIHYTawFUNpyevyUHA/ELP0yPksgDeESdFTKW0sPM0hgcYMjvPWNfTNpKidACc0IwTWOBRM6GBtSAyNyjkEIixK4lULTJ1QXIFxOSAx7TS7RSouUnV+klrn8vf141zMmF0Y48m97qw4M730XN/PfTsnRZD/VxC0vxOf1fTOMJ0+4DcfEz9F1TdN1eLqcfKmmHkTHfP2nh5/i7nUytIBw9QysCATRmxNu80/Uemx9TjXrOnN4sgux2Mx4NWS1/vXkf8yS/aa8vy83m40o0LqBfT3XBi1V1PE06MmTCyAbkQ5Rhx7NY4M2ogYqe4mQ48nTuFyoQDxNuDaYntqe3is6lczj/ALjBViJs6rFefJ/+R/3mVsRBnrx9Kena+mdacS4gx2sj9J7j6L1y5sJxFrKbj8T5kbxsPAAnR6P6j1PS6MuEgkWGB7iY48XXf5eN+tnt9RDA95dXPm2b+IvqrsDjyemvgbzqdB9V+oZMK5fV1+RU6zrbjHXF5m17dNjIybzz/S/W3LqmSwx7ETtdP1uPKvNHuJbLGJZfTxv8Y/Sv5fqx1uIAY8+zfD//AD/7znfQF0dUzawDW1nme5/iHp16z6J1WMCzoLL+RvPmC6k9wc/pOd8XXq4v34vL2f1HE2boMugblZ4giiZ7D6bkyN9HOoksFOxnkX+9j8zp119prxTn62wMkq5cw2uSqkAMu/MCSxIBfE6PSfTi4D5dl8TPXU5m0Zul6R+pfbZByZ2cOBMKaUFCGoXGoVQAB4kueHv5b0LAhAiCDIZz1VtJW0o8SrMaaICWQL3gb+ZLMooav0hBjUuvEugNjKuIGJFStpdC9pCsqYgFTp/SvteczfzOj9Ju8gM6/F/0V0JUkk9rK7kuVJAK5LlSQIZUvtKgGsJ/tlLLfiAEkkkIuB3hGCIF0JRqSUTAvaQ12lXJAuzKJ8yEwSZAvJuJnbkzQ0zZTSufAmoPEfUCH+o5m/7pmuzJ1LE9RkbyxMBTc5xozaXA4nSXCnUfTgcKg5UNsO5El6xWJbMbm6XInT+q2wi0NZAPmdv6jR+nV8THyd3myRZHDxcQm8wcMNhtOrLsfTT6nRlfErgkRP0bIdbJ2j+oGnOfmeD5Jnbpy0dI2nKPBj2NMR4mPE1MDNea9YI7iczpK7yXcElpNwYY0Wr4kupRlamIqpTTA4JqUa7wRfiQn4g0y1qTaLJlg7QaZtIKuLBl3CaM0IMokEyWO0LojBuTVUlgyGiuxJAVqMstKaX1A/pMG2sTz3U5TuJ3+qJOBq7Cec6jdmno+H01AA2OZTjbaDdSxk3oz0IVRYwglRlDkSEXKG4DSzZiF6jMOHvOlgHsuRzvsJFK7eBOffuPm50OpcY+mb/UZy0PmG+fQsg3szX9L6LJ1vUoiD8nwJnXG2bIqICSdgBPc/R/py9B0oBA9VhbH/iG81p6TpcfQ9MuLEn5+T5msChUAHi4dzLpEJin4hkxbNsZlWRmvqlHJqF1mBc+Eowu4nFt1L3zNTGxIrxmf1/pXV6sbH073XtOviypn/qobDKDJ9c6cZMJatxMH0RgPUw37gLqbl1w+Tn8tmY6LM4nVNrb8m51PqGYBQg5M4uXKC5rtNOPE8s7i8hjQ1AL8y8SWbMiocmYBe5h19Oxhx/+AyH/AFLf7QOiyWSvia9Gnoyg7LUwdCD6x/Ehxdrp2KisjUJHaZc2SHRbZLlAkRSEsajZivH/ACev/wCpi52WZOsbGGGRRpJO4HeOIJExdUjeol/bcR5+J5dv6B1Ht6npMhvGV1j4mQZ9PWhsfNG4z6EqZ8nVYG9uZh7T8RZwnpuoJYV2YTHP/fUd/nniWtiddkI+yNXN1D8ALAxhaBEch8TTw6R1fqUoc33j+kYMgHcTUuPHkx1lUMP9plRBizFRwDtJZ5aeX6rIcfXZ18ZG/wB4eN1yDcSvqaV9Q6iv9ZMQhoz1c19Hn1GnPiJUFd/MHp7plPiEuQiMRNYLJzUv1n4dZ3b1NUFPmdv+Gn/8RkxHcEXOIAe+06X0F9H1JfwZxvjy9/ySXivUZOmx5BRWjyCOxmjCvrWOM6Dcj+8eZSZFaO6VAOrVh4Int68x8Xi5WbrPqS9J0+RMx9xQ0PM8DlxKrWLU+RPZ/wAX4VCdO9b6iJ5TItieXr2+t8HE+mtn0vr3xhkye8FdiJxMrXkY1W52nZ+kdIzZvVYVjX/M5n1FPS67KtbXcsts/wAeb5ueeevHtm2lgSCjC03DigsS7B+JQBHzNHTdOeoyAAbdzJbIp/07pPUfW49o/wAzs8bVtBxY1x4wqigIYFbzw99XuriqEEgBoREGr7zniLPEoC5enaTTUmCVKqEN9oJsGMRdSbXBFgmT5gVq32jBTCmlaRd3IPzNNLK9xK93iFe3Mqu9yqigmdD6Sfdk/E52437TofSb9R/xOnxf9RHRMqWZU9rK5BJIIEkkklFiVLEqAxJb8CRZMnaAEqSSEWeIPYwjxA7QLEqTtKuQSQySjAswTLMowAMxde3p9Lmbwpm0zD9UQ5OgyqpokVFuRXgXN3BBqMfGyZCjbERbDSamI0MG47DkyYTaMR+JnWNBls0Nx+7KpO5Jna+pJp6AH4E4mI/1V/M7X1PJfQhfgTz/AC/9ctcuHj2JhMfmCO9SaCxuellu+mPo6gUeZ0es5DThpqxsGB3naxls/R6jv2nl+fnzqxWMzoE3iRv0nLxN2nT6X+rgZborvPPWr6DrEvWG5ESV1GEpINVGMDsS9hANd5LWvmMBWe0oObg3XeS/mTAR3hCgIoMPMInaXARbfiWK3uLL0OJRJIjAZ5+Je0SHrmWWvvGIbV7ywNrirIG0r1DVGMNNP4kihk3qBlzDGpJiS3wquryjHiYXuRU4Ja3o95r6jOchLMf0mFtn+Z7Pj5+sa9JkUKa5JiSpE0Nub+IBIM6ABYowzZAPEnaEd1EomI0xnQwOBiNmc4Ix4mgNoxEXvIn1D1WXXtM6rbQ2GphPQ/w/9D9Vh1PUr/TG6qe8NHfw19LIb+bzJQ/sB/3npgvmRVCgAChLuZrciUIBapbGIy5KkaGWgFplPUjVVyzm2uZ1VI19Rk+AIbOALJmXA9vkbyZeV/coPEgR9RYt07E7LX7zzP0vKV+pagdqN/idP659QC4/Qxm3bx2nGwkdPjY/+o+36TfMcfkv4P63OcmRt9zMunb8yrJNmETwJtjmDXZDN307EPUUmYyNws19NmCOB4iHd8Ow6H0jOdiHpZsinkTqYnXNgsczj9W+nrmqSs/HfJ7vYmfIO8ovJZyOFX9ZHbq55puBPbq8xwSREIAA4jQnzMvk/J39urS9EDLhXJjKn9DNQVfMn9PzIxK5OF8mDMMiHTmwmx8ieh6pU+o9CnW4ByKceDOblwYMjhtTKw7iRGbpQzdJ1Dox5F7NHU2yx6p8s65+vRnTEp/TfauCZtUqm5nOw/U69+bEmbGDTowAI+QROp1HTYT0ydV0bXicWPj4MW5fLl18Nz7RBlbIQFFDzBz6enZGY+xzVn+0ydLm9RCKAdeRM/1gZm+n5DR9hDfpLjnzNuOV1+EHrMtmiTe/eZv5Y8jeaumyr1+AYXYDKv2Of9j8RAZ0ZkfZlNET0cdSzHu4vjA+i3iMw3jb4kGQiXrudG2r0lzDY00b9HU4fqiDJtvW8xLkI4mnqchydNi6hfuB0tXmcvkj1fD8m/8AmvXNg/uQ1DxvlUHTs44JiukyN/J4iN6UXGnMdNhbno56+3Ovn9T69WQn6yf+p/SNais2BrZZ5Ii/zPWfzGLD1pV7vqMZAA7kTz3oX9UOFeA/+OZ5er5fU/j95zldF9PSdHiHG1meU6vN6/UPk/1GdL+IPqLtnbpsRpV2Y+ZxBrua3xjxZtvRmkS9NcGCGYci4aMG4/aFHjUuwUDcztdJhGDHprc8xH0/pdC+q43PE3VZnl+XvfERd7bS7rvKK1IRtOC7RFwZV7QSABLBBWo8mrLXUhBP4ggbw9W0GhFg1CFkwGPeQNRG8hpj1dQL8yy4/WCTFXYut6ggkQgCfiQUfzCagNyBpZqUKhdEFsczb9KJ9dh2qYLozd9KP9dvxOnx/wDUNdSSSSe5lJJJIEkkkgWJUISpQxOJWTmEnEHJzIAkElSSotuIPaE0EyKrtKhGVV8QiCoJ5haSN6g94EMHtLMqABmXrv8A6fbuZrYTF9QNY1Ex8n/NWPG/Uk09W3zvMBHunoPrPTerhGRB7lnBAs8TPx3eWkEK4MgmwYYgg+I1+ry5VCMbEQTKBoyWS+zThvGAmJRqjNc0LY7RvRfUMnTPXKHkTPka9hBA2Mz1zLMo6jMVyHKu+JzYPj4m/ouoAygE7NtOV0XVD0H6fImpSNviXgyFWo2CDPL3xY1K77Y9DECDRviN6fKnU9JuPeo5i9xtOUqWBbiq2gHGQb7Rt1LU3tLrLOUuVpYN8TUCKIqUPEKznH3HMrcczQBvKbGLuXYYQeLEl77xxXaCEs7iPAGlqWFB7Q/SEo464MACQNpW3eWVI+Zk6zP6aaQaaWc7cJ5OyZ8andhtOb1fUhjV7HgTIW9XJe9CLyhibHaejn45GvS8zFmoHYeIWHEWYk2YHTLrb4E343VROiWseTE6g+3bzM9kczvdN9JzdduP6eP/AFN/xNy/wv0q0cufIx8AACFkteVUFtl3+IwY2B9wKj5nu+lwdN0qjHgxKgHcDcwur6bD1OMrkRW/STY19Hh/UAWLZtQmj6p0LdJ1JWj6Z3UxGBDkyrjUWWNCEdb+Hvpn87m9TKP6KHjyZ7VFCqABQHaZfpnSL0vSJiUVQ3/M2cRWpElGQmAWmW1NMHWMQprmasjzFnbVq+JKRzTlIJ33EcM2pLuIYAMTE5MyYgSTQ8Tm23Jk0Y9+eZzPqP1IoNGH3P8A7TJ1HX5MlqmyzCwLczpOf249fJPwhaiWZtWQ8kwLvfmGqCWV5qdHDQItmTbWIajeCFOqRuejyp92nmK96GzNeD3oDUPLgDofMsc+uvOC6DqnRrPEn1QV1K5l+11iumY420sJt+oIG6AN3U7QnNysItlu4zHkXENrJPJi+mI0hTH6MfczFT574xP5puymT+ZyHhYQXH5hD0vMjx+P0X6uY/EusrcmPXR2qN0OR7SIZ1l9DIfMFumeu/7zQ2PN/qi2x5j/AHGF1hCN0+en+19jOr9P6vJ0X0/Phz430vviBH+Zys+HIuX+qxIPDeJ2vpjL9Q6M9Ll26jAPaT/csz36mvZ8fnm4wrk6iy+MgXHr13W4xuob8GFjAxOyVdbxy5E4YTTx3r/CP5jF1SsMmBUygWGCgNcydVXUYF6pfuHtyf8ABnQzomNf5jGNxz+JgyZB62dQmgHGdQ7HwZebnTp8d87GQGHViJD1GI4PeerXrEJ0fpqjPq6duGIb9jMGxmv6W/p/UMPy1TPc2Nc3Lr1XTI2A6atTNfp6TqXcHkQPVP8ApjkNrO/qPL7rnZgo64WBYQ18Tk5z/LdR1nWk8ClHzU1582n6pls7KlTh/XeqtUwIdydb/wDE8c8217uv/PMn7cjI7u7O25JsygSO0HfzCXV23m3Ma5BdEVNXQ9Kz9UMjL/TA/eZVGtlBFWZ6PHSoFqqE4/L1kyC77CHZ8ShQ3uRmvieTFxNRMLVABEq6PMiDu5RPuFCDZA2k1nxvAMmWK0nzALHuN5FPcx5BabG8rSCL7iFt5lGxHlcLC781JpYmHsd4SjfaExTPXaUGF3AI1G7hHn4hfAiaO3BgNC0/tLIBiJihQE2/SiP5k/iYRtc2/Slrqb8idPj/AOoOxKk7yGe5EkkkgWNxKkBl94FjmSQfdLreUGnEF/ujMY2gOPcZAEkupAJUUZR5hESu8KB9gYfREZLoURyZWkudI7zR0mD0A1sDc5dS/afpPymdgcVVMk19URpEyzotCZUsyoQJnP8AqLU6rXadGczrmX+Y+QJx+b/lY5/Ve/Awrep5hlvLttvPTdYchxn0QC3zPNZVcZiCKa95z+FoGQachEG4zqk0ON9yIkGegFLoDmVqAlc8wC1bSK0oGVW8BwIUXBVtVygNoVVKCxucbal5h5OpYsDUWYDSWb4HZ+ndd6WQG9jzOzkogOm6tPGY8hU1N+D6vmw4/S5X5nm6+G/hd16EV3lkgRHTZRnwrk7mOCicbsuMrDXKreFVSjfaDyvYSUbldt5Nz8yGqA90INXIlAgGW1dpYvlRO8kglqQYTVAAg3PPdUzPmf54no2WxZ2E4fUoFysRxdidvjb5DiKZFRDS6Rv8zA9h3Q7HiOyoNQKPue0b0/Q5urYDHjLeT2H6ztFxjxYiGA5vsJ6P6X9KRQM3UjflUP8AzGdJ9MwdAutz6mbyeB+JM3VkXRi9Nc8uwuVQNot2LnSDU53R5MmZ/wDtHJnXwrjFEbnyZnW8ZsXT9T6hsCvNzUnTvfuIjGciUubeo2KRn+mYupGnNjDjsT2iej/h7o+lynL7mbtZ4nSDSapdTNKy5T0nustj73yI8ZAwBB2MTnAfEyngiYuizkdMFJ3UlY0x0GyRL5ZnfNM2XqK2HMzqnZs9d5j6nqBjxGzuYrJmCAu5nK6nO2Zyx47CJNY66nJmbrDRCbmYnZnNsbhXJVzc5kcOvktLZb4lBbjaoQV+6acyiumVk4Fd4160xS+5hDfM0WNdhGDHq2/eHjTUdu0ZiW1+ZG7chuJFChR2jwnaLxijHr5mnnrPl6bUbHMDqnYdIMbH+6bqGmcXq85ydUy8KvtENceaLGygktxGBMDm9bD9YnClgqeIZwDtMVn5r5w4dMh4cGX/ACQ/0/tEDGy8GGuXIneR5/P4o/5WjszL+sNUzJ9uU/rKXrHHO8YOsQ/cq/tIzfsJM2Zdmoj4jRnvkRY6jAeV/wAwhl6Y9j+8M5/gc7LkxMCLhfQDr+o4CGCtpZfztxC19Ow5Iik6bCp9mcrvqG24P5izZjr8Pc4vlszYsnT9SxdST3EYh6fKBftPg7QcnX9SuL+q+DqFH9zL7h/tH9Bl6brienbGuLORqRlJ0v8AvxJuTyX4p1d5q26RXwPjDUGUjeea63B1PRjIc+MqXIVSNwQPmeiV26fP6L/aTQ+DF/WsuI/TcqEgk1Q+ZuJ8dy48iXYyhkcRhWhK0zo9wsfVEVc6n0rIMvXYTzTAzlDGDPX/AML/AEnFiwL1jNqd70j/AEzfO3wz1cd5cyuPmGLG97Rb4rHtETlzHp+ndn4Anbq5NceJ9upHm/rfUFOoyuh5apwHZsjlnYkmb/qeQsoJ3LNc588vPp7vnmdYsCWF35lS1IuacTEDX9073TMX6dC3NTgg7zsfTMwbEUPI4nD55/52Ea9IlEHtHKFhsqkTxqzAECQ34j9MAijGhe4G4ggnVH1YPiVpFRqFl9UGz5jgv6QQoDS7ABvi4Y45kK2wl6JdgFXrmTWascSihv4lMnYGNAi/0hKa7yrFc1UrSPMi4aGB4lHfe4ohv7TQk1b7GUHfurmbfpb31YX4MwXW/M1/S7/nFPHM38f/AFEd6SVck9yLklXJAuWDRlKd5XeAyxqjFx2YpBbzSNoUa4ttol1IY7TVjO0ZoDciDHP0E9oQwOe03aQO0EtUaYQvTCt+YDdMQ1LvNOreTvBhK9OF3PMir6d944mzBqRWPPkD1URG5105DFGVlRlSzKhAzkdWwPUsTOwe84mcschNd5w+e+GoEhdOoTzHW5NPVvXmekckoRdfieZ61Tj6lwdz5M5/DfKl9Urswcigw2meqmjLkzMih/t7RE9Igl8ywPMK/iBQEvmTmXYEIIS+8qXcqrgNLJlGEIOxhE2PmU3MJRvIr0P8O5EzYcmFjTLuJ0d9VCed+l5fR6tdPJ2noaIbVPH8vOdBjGhBB8QCbMuyficwR3Mr7TUhapW7GMRekEyFfnaFoPbmH6LadT2Fj61qaWqk7DeN9I41sAE+LgN1fTIun3AzHlYZT/SyPOk5k9tzn9mZ+qzj2lQF+JiydJm60gY9vM0riKgaiWJ8zo9Ppw4h57zpzf0vv0T0/wBE6TEinModhNb5Ew49GNQijgAVEZOo+Zky577zdrUidRmJJ3k6ToM3XP7RSDljxMrvZnT+mdf1CYwmPHrUeJI02jo2wgY0HtHiNTGyLvzGplYrqyDST2kxjFmbRkrUeDFm+U++eCmcDZiLiF1nMABt5g5ej6jB9UVMIBVhZJ4nVXDpouBq+JZGtI3UVIWqMyATHmyabj0gep6gIhJM5vS5tWEvwGJIifqXUhl9PVRbk+BMTfUMaqMeHcDaZ81LZPbpZM3zMr9Qq97Mxeu78t+kotNTj9uXXy/oeXI2Q2f2imEu4XIm3C3fZJEHiMYVFshMoKwRAJANxZVgdoO4MLIvMxEmNWsbS0TW1mbURVGo7ATLp6hYyaPYosmOGM4wLicCF8rZCNjxNyUyU03HLq/gGM2ahayj6WgtiOPf9o51GXCGHIlYD1TFMepZ55mLZiTzc7b5P6elu044TVlJ7XMunDbi4B+IdwMV7ARoxmYrn8/tQIl3faGuMQwokeXSdN9pPT8iP9smpB3g2lDCPEMYBKbqcK8sIl/qWNftBMY1OO+vUaR04hjplnMf6llb7FA/M0/S8jdTnIz5aoWBwDLjrP4vyU/L09IdLRHQ+uuXA2NWLY8g3A7TuYukx5BYph8bibOn6NE+wADwBU9E+DZ7Y5t4rJ9QxZOs6r+gtCwSx2qD9W+kY26JsiuBkX3E+dp2MeEK9kCjF/VembJ0ORcXJWhUdfFOOfDr8fnvXz9hR+INeI1gVYqwojzAK95l3Ws9j/DGQP8AT2W90eeNXY/E9N/CubQ2Ze1AzfHtjv09IuWtiJxf4g6vUV6dD8tOt1eVMOBsp4AueO6h2zZjlY2WNyfL1t+rv/E+Lb96xfUHt0XwJkBjOqfVnY/pFTB8t3uilwRChzFwZu6DJpyjfY7TBHYGpgZOpswehJ25lo++5uKVteNT5EaiUs+fYCLEbgywbHzKK7bylq6hRXBJYQiYBBaMBajUEsODzL4ggi95MTV6gJAfmVY3ljTLiJZ7wr2upUjUBCkG7lDUbEYWFcyKoG8oCiOag3vvHhQ3PEEoN9xUBY+Jo6DJo6pGJod4lQQaAkF2b5mpcumu6erQN92xhL1iNwZwyQavapLYfbsJ3/v/AMMd4dSphDqEPecD1n23IEs5WArWZf7oPRLkQnZhCJBN6p5v1sy7q1wz1WYIabeX+6D0mEjVd7Qx1CnJp8TzGLruoxrsbFzVh68fzAYtQqa5+SWl/wAel1jttGLlnJw9QeoJ0H8xHVda2N8aXpDGrnTdHoBlB5iepyqhG/MxHIqYGKZdTAXRnIy/Vjlo1wZm9SXya9EuUcx2oabnnE+qqNq2hP8AWG0aVH6zN75V2/VFxwYVPLr9UyLytiPP1lgtaTJ/ZyOn1B1ZDUTMH/Vkv7TDH1XDYsGa/s5/aY11JUzN9T6fQSDuO0Sn1bGbtSJf7Of2mNeU6cbHwJ5185a/zOn1X1LG2FlQEkicTTPP81nV8NTwb6hJFGcn6utZFyqPgzeUY8GJz9K2XGVYmc+PF0cfN1DZVAI4irudM/SvZ928D/pp7cz0TvmDBdSXNw+msD5gHoMitxYmvvEZblAzYOhy81+kE9Bl11W0faKzq1wxvGv0bp8yJ0+Q1SmX7RCj7eYJPia8vSZGxggb95MfSt7dS7CZ+8FdJ0yupOQXJj6XVmYUdI7iW2TLq040IAjOkyZTlKk1OdvXtrwX0+Mr1QOL3BDvPTqrHErlTpYTzmTC+DI3Nt3E24PqeXF0yJqL4+99pOssHTC+8GEwozGnX4cijSdz2m1EyZFBRdvmcsFXfaHjw92YLfmW7LgFtjJ+Zm6jq+nyjcMD8TU5anP7a3/pr/SyKT8zHk6vql22I+DMukar1sF+TNSeiANLD83FuLepFe/KBrCi/iORUQUBUlrQoiVV/ExdY3UIAa/2i3z7VLyGgZicm52kyO0mQWTOfMSchMZi6bJnakUmdbo/pKYqfNu3jtNYW453SdDl6n3H2p5nb6bBi6VNK2fJMdsi9gBEvkBUy+mfYnyg8TKeoIygg+65ly9Rpci6MT07Mcuo7yWrI9NiytlIyudwKkfqLvecwdWEx+5qmLL9QJJ0byfZuR2ny+wtc4v1Lr1wYizHfsPMA9blGFmyHSgnmus6p+rzFm47CJNTq4HN1GTPkOR257RmDiZjtG4Wpp1efq62qdoUBNxGDcSuawYSmBpNyUYDG4gXe0gBlkQBcACZzuTUdlah8xeMbyVvifkfTobN8TXjxjIoLceIpBQmnFsgEQ6vgZxgHYUJeigYV3CAs1NuCkG2lhYhLjOMmt1MFsgU1IOoWBzvqF42I7GYsU1/U8quCRMXT2Wma78ej1y+mCasyHq37IP3gZfav6xQDtwJHafDx35p/wDNZfKiCeqyNw/7CAuAnkxq4B+Yx0n8fj9F+q55yH95NJbux/SaBjqFp+JXbn4eZ+GYYAeWaEOmUcV+s0BfE09N0vrWGf0+wscmG/rzJtc70nHAQywrryqTXl6fNiJ4YA0Yr1V4dSsizmNf0/6nl6FWCqjKx3DT1PRZ/wCb6VcyoATyLnizixvupr8T0n0DqsQwjpSx17kGp0+PqzqSenl/lfFLzes8uuHHDAgxyMuRCOexiGNHS4seYOg4vdjOpe4nqs18qXHm/wCJvp4w5RnQUGNN/wAGcAeJ7D+IWGX6a5PIr/eePM8mZbHr9yVK3nof4UAbqMyn/R/zPPidH6Z1h6P1XX7mXSJd+vknH3v1dT6z1od/5ZT7VPu/M5GZ1TGzeI3/AMxdR3J3MY30nL1X0rLnxk6kNhf9QHMx/r6OT4vjyPPk2bPMglSCafPGIQgiEIQQ4hod4AhLzA7v09g+AeRNZ8A1Ob9KbZwe283kTxfJM6NEB7al6R+DB7bSmB2N7znpoyld5KowUcnYwro2YTQlTq2lhDV3JfuvzLur8QaD0jdymDdowvVGCSQ19pQAJHMsOTvUhYEy9QXiZCQtn4h6t9NbCVqI2kb3dpsG3lfEEZAQABBYmwFG0sew8cworF3e8MKG3sAxa8Si29QCcaWq7lbhviS7O43+ZLowLupAge7lbXZkLEKCIFBaOxhNdiUrHYiQm23gNAsVUWyKCbEiuR3hFgy6X58iBOny5MLk4iRJnzZc6BMhujdiUPYPabhLTXfMv2s/K4tOoz+icWs1x8xIRgKh6t6B3l1fezF6t9mFgNq+IwkgiQrSyAeTMmLDnxL1ngwJdEG2lTyLSKsSgATuIGprNCQsdW8mi6tpAPniWprgbweedjKiyVA4lBFMvauahBQPmNXyHQFHEArd1GMvzJQ38xqBRLG8npgklRCUAbXcvVWwl1SqN8byFY2ztBuTQvTZ2EhxE9qjlA1cSA3fmNMZjiA2YQgiKCajzj3vvIy322jQilY/EmhQKjQlC+0hQ9hcaEHCoN6buCMKq2pEmnj2kQ8eJ34XbzLLRmdVyUCm4lYOkAtVX29yZ006dEtiys3iZ83WZcdr6S18TWVucW+wYOl6Lpm1Bl9Tz4hZszrvjzA/Bmf1P5gn+iPzLTpwput5b03s5QZ+pewSK8xWfpcmUffX4mqq/EvXXEz9nO9WsC9DsVdyZG+nE7hyAPmbtPeWtk0do+9ZYR0zirdto/p2yjJ7jazQ/t25lDEWW15PaWdWrJ5KdvcfmM6TpDna2Htmvp+iWg2QWZtUBF2AAnbHa39BxoMKgIAo+JTZrav8ynyg3cwZepAbYxrLR1mb00+6cnrfqHpqCG37TP8AUuuBOhDfkzB06N1GXU/2rubk/wBq+lZusy5Movk9prOXNhxg9pg6dxk+oKzfaWnS6xtaMqfYm1+TJ17SdWM56t3+4mpr6XLjJ9xofMU2PDi6cE1rqcvJkZ2O9DxEmtf2Oj9X61MlYcJtRyR3nJUQ3ANaZVe0zpJkYt3yoiRTRlo44YbRnoht0b9JpzrR07g7Ga1QTnAFORU0Y+oqGLGzRL0TOOpEYmXWaHMIbpAisuRUEDI2UHiIYMeYWTVG3NnmGgCDyYKihcEsQZl0tyNSnux/SaUcHic1cxB34jcecahU053y6O5WwIsdQceQahULpswIqN6rErpY5lcxHRnx2p3nM6kshKiEmVsDQuprOmtfu7w1HNyMX2PEPGBjQHzAymiBDcGl8ATLvyY32LtcgP4lG9qW9pY9T/Qv7w9fHXMgwRDEWC45xWPgwgyE19p8HaV256lMAhVBoj5hA3DrDek9I9QozHSvm63m/qiMmcM6kODwOCex/XacxlDDedPEvVY+ixNjdc6Abrpsj4nPuyWWuXfNtbPbmFZEVNW2sAbfrOT1eDAcRdG3BogDY/ibFzr1KdldDqIPeD1GDCehOUMwIbYBTVmcvin03WedlyuMcek2DO39A6ZgzdSRsuy/mc7DgOfOmJeWNT1uDCmDGuNBSoKnp55+3X1Y/k/J/Xz4/I0yLnWjswi2LY224isytjfWsfjdc6b/AHT3Piub9c6bJ1PShunUsB96DmePaw2899vif4nlf4kXEv1HVjABZQWA8zzfJJzf/r1fH1euc/TlCGSRVQV3j3x2q14nOvR8HNvWn9IXZdPNmp7TpMIwdMmIdhvPMfQcBydUuobJ7p6sTNen5evw8R/Ev07+S671Ma1ize4fB7icae+/iHo/5z6VlAFvj96/pPBTUePqZViGIsQxKwJeYYG8AciMHMo6X0r/AM1h8TqVVTl/SxeRvgTqizPF83/RiytCCR35lljdHeQnawP0nIwIBBkK6iQJYJq6qQNBigCFk3IrvGCzY7QTQa5UxSrf3SyPb8S13Y71IDyDvC4Q1ngRlWB2lgd+BCZSeITChXbcS9db1FgVQuC3cSB+rUt7bQWcbAiohNVHxLs8GDTvaBtAaquVqo15l0pB3lNTWpArmGAODvFaQJYDKxPMGjrfaWFF87wBdfMvUP8ATAMhe3aUQNO0AMgBuzL1DYCBdKfzL08CUdIr5kHYQoit/Eta/EEEg3chHu5jVWFBBoWRBBXUCdpeoqedoGiyd400xnF0OJRbxB0kQ1HtN1cLtV2u5asGsGCV+ZWgg3cammAhfzJpB37wLLEe3iS2B4MBgWj8QaBaCMhvwJWqt+Y08He3gwW9q2N4ktbXxLD9jB4EWNi94d9xARxI5HKwIHsyyRdwBuZRWuJAwtUWNTGyu0JU7kwshuih3hEUkjxC3bkVUW245oyKz3tvBhhLagalljvUpFyMaURyYcatT5RfcCam1fraSNR3AmjGmlbdwv5l5cpxD+gFYTI/1AvaZcX+Jr6tzjPbYVVF1JpyNM2X6hS6MmEj8TIcbMxKMyD8xoQad/cfmPtIuyEt/U3xM635h48ZI97kwyNvEgDaZi9Vi9020VaAqXa3tFoxKkGVW+8JowQzSzjHMWRR2l2y17toNFuaB2EhHzcpAztpG814emVPu3PiXnm1fYcXTh1Fivma0xJjHtErVpHiB6pJnecyNSHeoBtAy50CmzMeTPRIuZ8hZ1PuoResX0nU9aMYNtU42fq3fZNrm1/p65Wt8rH8RuLpsOAWqWw7nczP3kT7RyG6XIuL1cgoXwYebL6PShE+/KK/AnS+oZE/lG1VU5n03pz1WY5cn2JsJqXZtTdVm6Rkw42xAkp9xHmNydQr9Iqjbfibuozpiw6VqhMGLpznZne1A4qSXZ5Cc+Q+iBRs9zMoXzNvWCnVSxahyZk2nTn0BuhQhf2QdroRlbVNIvHobZgI4Y8I+PwZlKkHaMWm2Y0ZWK16VVLBJEX6eLJ9poxQL4uNxKZg3uT2sO0Jg3wFeG/eBpyqbXf8RqdVa04v8yF8DcFlPxB5WnU5gKZSYxM6/wBw3iQq8jNf6R+MoVpyGhZ6MUI7eBGHpQw9tGKGJG4Yqe1S9OfHutOPiSJ0F+hYKTpP6TJk6d03Wb068oacFT8zSmfBnFOB+RKz5cbF1LYmGqxOz03VL1GGifcIGf6djyr7NyeJy3w5+ifULoSnitnVjuIrBk5UwxmXqcVjZ+4mLVpeDlM4tz+Y+rQGJdgeeTH4qZAPEy7wQGwjFWWqxgEjagsI41YUwBEsCEJVZ2wMm+Jtv9J4lBgx0sNL+DNcHJiXIKYQ68fLeSLI5/eP6fqH6fIHxn8g8GZ21YTWT3J2bx+YX27jcSWTqZXq56nUbuo673Lm6cacx2yWL2isvX5upTTkIodgKiNiLEo1zJzxOZkX6zddT6Dj19dqP9ikz0DqQbnI/hzHSZcp2BpRO2R2M9HwT3Xyv5vW94Syh0+Zidzhf2zeV0kntE58QYXPS8LP1nUkfT3zKLdB/wDpnjOqyNkya3YljyTPYAnE9MLU7EHuJ53+IehToXTLhJOLJdA9jPN8vOXXr+HuXi8/lgxL3M0Kb2iOkfXiruDNWFbacn0vi5nPPh3foSBMbueWNTtA7Tl9EPTxKngTpYjYmXDu7RkBlKngip826zEcHV5sX+hyP8z6TPC/xLh9L6zm22enH7TXLl25QhiAIQmnMYjIsRgEqOr9H+5/xOrpC8Tk/SDTP+J1C/aeL5f+jRbcyqve9pQcVvLQ3ZOwE5GoQSAJWgeN5Dk58SI+1waIfAlla5EBchVrML1LuF0JVRvUFRbXUYWBO+0EkEkLtJ5FgbcQrraADtzC5W7jyjKQRfiABxfMdahaJ3+It3AFDeaFsNA8wBiZjLV9VbbwlyENCeAAHuODCYEVQG8Mkm+5gEVVbG5cPAaYtVbQrP6Sxk0HzIW5I2kxPCHffkQsTDSykcihBG63xIPbVd5RHSh/xKB7g7QibNHc9pWit/MggA5JlE2auhKobjmWum95PIoDc8mEV+dpYIW97lOTW24hVFTp2P6yK+kUZer28wCN4DFy3J+IC+0EwlO0IjHfeQk1d3LI78wVNgwq1ycjvC1bjfeAEBYkGWRTAQaLUp7bwgQRxAC6TdSwRVEQup7RyL/EohTBN3K31cQaJEs3DVfcTcAMdQ22hA7m+JDUKHVzKquZQ52jvSzPVJYly1fZZJ4lBHF1vNHp48Z/rsV/EI5FC/8AhXS/Jmpxfy1OaVjwF93OgeTH4cHTqb9Wz8zJk67KntzIGB8TM6tl3xhkB7Tf1kakkdXN1GTGCMKoy96nOyOM7V6TK3xIuJkUE5CTGDYE3M3ovcnotMDA7u1HtcP0wrXd/mESR3l67Sq/WZvVY+1qWBt3kABHNGCdpYJ8TLOrVLPuapYFbXB0877y1IJo7GUQmuJL24lhBe7Rq9M2UULrzLJq4zlD/ad5px9P6g92wmrF0a4lttzG2o2qdeeM81qcloi4xSjiDkcA/MJnABmTJkFmdGh5Mt95kfqGOTSsW7OxscQsdDkbzHXeJavQTZJswgvt5kJAgmgvxONu+3O7UA3oGKz9Riw/e4vxJkyLjQsTMePGpJzZaLc7zXPP5qzlm6o5Opxs9VjXgeZrwqvS9GoO1iz8mMAZ0KImzcs0o9Mq0+Zy5Xi+BN74xpnK6/6uYaU7L5lHNlXDsuhTuSeTJkzB8pY7gClEXnznMwHAmpKpDan57wHUKK7x+gn7eRLTAAdWQ7eJ1jF9s+LCT7iJbaRkN8VGdR1A4XaZASzSo0esniCciHtBCVyN4em/gSt8/FeleqwFAXANneqjQtdoQHkQ7z4J+WYo0oo016FlgKIa/pjIEYGMRWHu32mkAeJYW+0i/wBMZsZzlqo7mOOXPhbccRwQ+IQxwl/jSkjq0yDTlQH8wWwKfdhciOfCpG4sRf8ALtjN42tfBlcOv4/XPpMXX58Hsc2Oxna6bJi6/px6iizzPO9SDqUkTV0mZsHUBQfaQDDhYd1n03J0uT1en9y8kDkTH1ADVkXhuR4M7mTqf6JyDxOXlKZFLJsW5HzCRjRb3M1YfbQ7wFX2N8CoakLkX9pHflpUQwJajaGBI2oCXxLqXUooS5KlwBZQwozHkDdMbG+Lx/pm2C62KO8Nc9Xm7GcEEakNgy7BG0zZA3SPqUXiPI8TofTca9Z1OMLupNn8Rvh6+fklmvR/Tun9L6fjXhiNR/WaseT+1paOAdJ47Ssid56vj5+vMj4ny9/bu0bjgdoIFqVMpMg1aTDHM2xHP698fT4Wy5OB2HeeQ+sdbk6xUZ9lU0qjtO19fynJnGIH2qLI+Z5rrTQVP1nk66vXW19Lj4px8e/kHRZNOcL2badrpV9+/YzzyGnB8Gek6cUoPneZrpx3nGOr073U6eA2BOJhajOt0r8SObXPK/xjhrN0+YD7lKn9J6vmcP8AizFr+lh/9Dg/8Sz2z16eMliVLE24jEaO0UI1eIR0/pQ3Y8zoFrbx8zD9KHtadKgeank+X/oAo3F/vGMVK6QN5QWmomhINrI795yUutqMgdbI7CCx3qT0jtW1wmCJ3+JRyLv/AIlEGiJVHbbeAaMpBHiQMpbmopgRwtSgrHkVIh/cjmDqYAjtANir2kAcElWlBr1anIBkUML2NSZc+H1RqxqVbuNonQOByDLbFjOKid/E6faOn2hztgxgOMYOP88QdXT6RkQFlHIuJCAJpO4I7yvQCLSneu0uw2NajDkBdHb8QfSXL/5WWz4MxphyJk1q1eRC0Or60NHuBH/kzmn/AMvqc6ci6vEI4HNqWUHxcx5TmZg6qwcf5hDO+UAOGDL3Ev1h9eWk9PlAArn5laMoIBQwB1LuvpspHhpadawX0st32Ik+sPrBMjCrBBMtAV+8GvmTH1j6jjcWOxlr1zJk9N1Dp5Mn1ifQsjc6Wk2riNfqguTdVZD8cSsufEqWiKR3EfQ+pQHPaSyboXHpk6fJj1IoLDcqTGYs/SZB9mlvF7R9D6ViRTdVcMKwUzSr4HbSE014MNx060HsA97j6L9WL/MuyV22mtl6bGt6S6ebhpi6Y4yyAt8EyfSp9Kw/2izKUHfwZvXF0mUirUjtchx9Or+m4K+DfMfSr9GIBgN5QYEjY3NuU4MJGtAV7MDLGTCE1YQp+DH0X6Mh2kC3NSdXgyE6lVW81Fv1/oNTqGT/AFAS/Q+gPQyEAhCR5ljo3Lfcq/mLy9c1a8GQEf6TM+T6gcv92lxL9IfSOgek0+5nFfEAfy++l7bwZy16nqS2wLfiFlw5chB06T5BlzmLkjb/AD+PE1PiA+YGXq23yYctjwZmHTN9uVy3mMXDjxjZZL1In2k9KTrs+YlXSx8yjhs3p0/gx1EKKqXvqEzek+9AEUDufzDxmvxITdg8wr9nHEwz5Ab4uQ7CR99xBFkmEXrayK2lBrOkSwWNwNDDepA7Uox7/dBDmoLfZXfzKogADeMDC5obxgGrjcysfTPnNdp0cPSp06gkWZvnm1qS0np+kZiC4oTfWhaAqQOCviKfPU6ySOkmDfLSzLlygHY7wM2YUd5i1l2J7S2qZlzMWobmLAI3ayZYIXccyMwsN55nHrv9Od6/Sw6twKEApqa+YZ06dtooZtJ0oNZ+JmeUy0ZTxE5shQBV3Y8CG3qt9x0D43MAYtNnv3JmpJPKyEtiAXXmYkCMx4yAHer5A7CKLerkO9InHyZTVQvUT8ma82Ne2jJnCDyZi6jK2QmzQjfSoan9o/zEFx6h0ClXuRcvMkIIZMOPF7d28kRCumM6qDn54h+mcjasm/gGQ4wfuO3gTpI3zxevQRl1PrqhxK6nIQsIqgYAXvJkRX5HE6SH9HVrJjxFzbcRpUJwN5ZfTtVSXcr0c/HzIXqY8SgchMaEveFsIawKq35hafmUXMG2Mij9o+ZYcDgQArGX6TQeRepJ6sH0vLASekv+sQvkxcsYMoMT6K9nEsYfDiGpa0agymWnEUuIr3uHjuyDDS2xqw3FxWTpzqDp2FVNFy4Y7+Lnv2zNkdOn0MdzM6kDk1N2TGHHG85mbUmTS+w+JXg+T4b8d/w13DMFxtY+ZpxYtRB5o3cb0uLG/T6kAtY5RInPlYEMSgIdSOigJKlyQKklyoRRMqQyjADIoZSCNo/+HGx9J17YXAHqD2N/xExeUNs6GnU2p8GXmzfKdblx7ErvX7Q1a1ppk+ndWvXdGmThuCPBjtZ1gHg7T26+fYrOhWmHaNx5NePV3HMoGwUac7r+sX6fjNG3f7V/5mO+pzPLfx8XvrI5H1Hfr8297/8AE4Ofp+oy5mPovudtp2cTetkUsbJNmbmGwoTw9d/Xw+n8/X1k5ec6f6VnfIpyLoTuTOyFCAL42moROYe65md3qvPzRYmozpdI+85KGjOh0r7idHR2ENiZPrGH+Y+mdRjG5KEj8iaMRsQ3XUhHkVKlfM6qWIzqcZx9TlRuVYj/ADFidI4iEcm6xIjsYsSo6f0+xiYjzNgyNf2zL9O/8ph3ua9wARz3E8Xyf9UW+S18bQEf2/dKDEgmtpepQeLnMQEVd7xqkA3d7Ra0YRFr4gEXU7yF107ShjUqbMELR/7YUaOG7QywFXFsirwZYoivEaYs6Tu49siaCSBtK2K1KXGwApoAqQBuLlHQO93AK2vO0grTffipWPK9FjUt1Caq5g69PtK1DxAMje4e3eu5iKFdyPnvCWyCdINbQdS6abZhxLVmZTUogYrRveR3UKtiiYOhl3O4MoqTQMmi0ILEAbfMIsFvazBXHzfMZiVV+8WZYhakFoLr7rreNVfdsu54uR0YWDseRCklFJN8HeCMS6jR2MZoOk7b3vBCGvzGr5UmFVBoUZRxWdS7GuYy9LAHmM0KF1A2e4jU8kjEWU2abzJ72xlSbH5jDVyFV5G19o+y7WZRlx37rTwYCtmxtrxsQviayN9IOxkKBQZftV+1ZsjZnGtDTSN1Gd8ejKAZoOPfbaFpVfcPFGPsstYRkzaNLsCp7GUiupLDIQPAm30lLWRtK9NVujtL9jaxNj1nUzm/iOTGpAUO2/maQgC7oDAKLYIj7JtCvT4kOwB+YZVFU6VUVzJ6Zu+0fjzYV6dsT9OC9bPG6hONq4l67HzBGM7HiUcfurcTIIEc37jzGe0geYllomrqUynbxIHALWx4kZlPyYkBhsBDCkbmAQPujGTeiIu1XeGzs4G1kSqorR23EHTdsNviQ5GugIQyLqFrch4AKBHzGlKXfeJy2CABtfE14sDZjqlkMIXEzkACzNvS9CR7sk1YcK4l+YZcVOk4kanKKFQbCoJyA7QHyrUzZM1cTTZmV64mXJmKg9zAydRYriKLX3uZvWJbin1Eb7wV4riFysFyFnK7XPbVk77ftKdwq14lbXcHJTMISRKOXnZfAjE9oIUVALVS813hhx3uzC6tjqAJMXlYsAo7y9VUJQNNZ7RPaS38kkemKr3kwdWgkLue58RjGiW/aL3caEFDvOkdIXkZDtepvJ4EoAFfC8/kx46ZVGpt6mdmvjib4krt8XM7qMYDGpCYrI1CdXq8SLQ6nJ8RkDEKxjyd4VwT0DKoK33EDGO5hZj7DBQ7DeVm+xFjAN+DD1StZgBqrsZXrBe0ZrMrV5hCj1LdoPqZG4BmgPXYftCDjxUJlv5ZxjzHtX5hjDk8j946/wDuIk9w4poX6gGLL+ZNOQdjCD0d7WMVz/a1yN5C1bII7GxLX8S9e/uWGgW9oakXcvvLK1IBDaA3FdV0wz49vuHBjSsitXMM9czqZWf6S7Ln9NthwZvKaWI8GKxYlXMcg5MdzD504vPVi1lypJGklSSoFyGSQmABlEyyYJMASYJMsmATIjT9K6w9H1hxnfHm/wAGem7D8XPE5W0FXHKEGezx5A+LFkHDCen4utjyfNzlH1WZMGA5n4A7TyfVZ36rM2XJyeB4E6f1zq1ygYMZsLu1f7TjobWceuvtdfR/jfF9Odvtp6NdNntNvbfkzNiGnGB53jRemzvPJ3d6ef5e/t3Ro1XtBymxxKUkHcbyzRaiamJXKXyUJr6ZtxMnDER+E0Z6pXeO30zWBNMw9I1gTcOJpXgfrmM4vq3ULWxa/wB5zwfmdz+K8Wj6mr9nQf4nEqdJ6cb7WD5MdjY9hFqvxG4vxvKy6X08M4Iqjc3iwd+0x/TMnpswIsmdAupY33nj+T/pfBB1FjpHtlkpp06d45mCrSxY91nmc1KQEXtvC9S7TvG6bo3UooCTv+sgEm6A7SKGIP8AiHptQAe/MjKeAeJUDbAkFbkstvVQintvUQYIuud4FEErffxCANiuIJDh/uk1MONzIFhDw3Enp7GrB7XCLaahu4O4lTS04bUL7bwseEitwDzYMim7/wBpd2gVd6MJuo41EirgAEMaOwls7E771L4pviDYEnUK5qGPclttpl2MSj23feR2BPiAOk3ZMYE1Jr1b3VGASC2x2G1Qhk2P+kRABar32gHKTW13G+wDSV3JkIx6dj8QFqdQO1SxZW+4hBRqG9/iEwU7iAJUvxzL9Mqtk7yyfcSNu+0ore5NXGhdWNxUJhtLJ9tUf3kvYjtIoAF1gHeHsbFX+soqo35Mse07d5UBro1UIrtdbSwqjmyZRrffYyWC7WiP8SjWn4lqBzIxCLZ7wuoFtQRYErQODCxOoFncQyhZrBG8oXXtrgStK3LYENuDxKoHbi5EWB7jR2EsG2uBwT2/5kVAGtjtIonA2YgwStqJZ3FkyhquiYKikIwB5ll6J3vfiQ2L7/IlMtLfeUGArb1IaJq6gKT+JVEtQ5jRZHtobwlQsAqrvG4sJI4qbMKrjHG86c82tTkGHoxsX/NTXQUUoqAcoqJOauZ0zG5D2JC3czvk+ZT5xVXMmTITsJNUT5hfMQ+fcA8GQKS20HIu9kGc70xev0lhhudpAANwdvEEKRud18SV3uhM6wMNpeoLAFvdtL1CxCZ17iNEGNfNyHGNjtUEP4FCQNVb7RoaMa1fMEpRGkfmUGI77S9W2xhVlSy1W/mDoB/+ZWpueYJym99pF1Zx6tuB5hnEqKK4+IIYaeZPUNbChLv4TQ5hoxN8ipzXO83dU/8ATG855Nz0fH6ez+PM50JMS/udVjGNReEaspbxOjr1+mj4lXIYBMNhzNSGLVxXMT1WS2Cg8RGpvMrzdfJnTdrla5i1t5l62MM/2tfqSxkvYC5mx48mVqHHczdiKYBQ3Pcw6cW9F6m/0n9oPqgfE1N/VHsajMx6R2f+oZG+pZ6T1h5hrnXzCXosY7XHdL9IHV51xIdJNkmLZJpnc8ljIp+ZCoP2mjKfpDgyHHlBBEF8GXHuvuEuE62aP1WxmnG3mPxujkFTR8TIueva428GGuNWIOJq+DI1OnQHElReBmUaXEaRDtPKDeCywhtCMoHGe0aIkDS0dI83zT8ruVKlyPOkkkomFS4JaCzQC0iCZostBLQC0AiYJMHVBLQis5/pn8Tt4PqGn+H8RDf1a0j4Pmefzv7DJ0YrCDfJlluZF44nXXk/Dlb1m1m75uacaXkA7CZFxln25nTx4zjUcWe8z31kd/k7+nOGe0DiFqC0BFe5u+wk9288zwmM29yZGW4s2K8SkYvkCkGATG94eM1KA12qyY524vjHTj9Op0T2anUU7TjdIaM62M2s6ujn/Vvor/VsuLQ6poBskXzE4/4MVd26jX8VU6PXdTl6TB6uJwhB3JFzkH6t1GdyV6sgnsNp24mxw78V0cf8LdOlA4Vb5LmbF/hrok9y4kvwRYnEHXdcDv1GSaMX1HrF39dj+Zv+tn7xo6r+HTjyHL0g93+jtOd1PTZemcLnTQSL5nW6f631CkDKFYeRMf13qcXV5cb4WsgUfieX5vjkn2Pfpz/bpJuV6gCgDaAclbBZdpVVvPIC1+4DzJr3qCdJahB0hdzIbTdSgXd/Ev1Rq345iV2JbtL9t3dyg3ynXxtDGQaRtdRDUWNcVI2yCoTaf6yH8ytCs16uZnS2G20MGj5hdo6oDUOYIPu09hvD01S3R5EhF0SVNSpgBWs6SSp88yA6eNt9owUXAoLcj4692+28YYGjTnxuYJZQo07jvfaW5tdgYDG607eYMMLKVUXA1g3XIkyVpFVR7ygBpK1R8y+0WEuyG3EtW5HaCGF6a3lrQWq3k9A6OsGxUAjSb4MLEyqGsfpIT7qsGx3lVTDgJsTvUvf8yWRV79xUtrZidNCTBVA/aTY2MEs4HEbiCgamG8LY3sOYxCPcV+f9oVXVsfxLJPOnfxKXdjXMKsNosAfrCY7V3koMp81B7/pApWG4IsS2pjYqUqAHeVQPaoBA6TUt3DUCt7yitjnYQmWxQqxAAnHYowro3qlBaNVUsg0AKvuIwQkA/BlaQwvVUiqWUqwG0soK3BEYBKkLV34laH2sGHRob7CRjdb7TOAGJFDvIG3+ZQx0xOqRVqyDf5iKtaJ8SwVJ8QxiLEACPTpKNtNzi1ZCcaFieZpxYVG53MOlQUIOoTrzxI3OTtQAineAXmbLlImmjG6jciJbOWahEC3ePXGqqS2xmb1jN6xKPJ5hA7b1BFXV7fMMIDZucbdZ+2oRZ/8AaCW23N/EhOkkjeCbFseJlNUd+F2lXZoLQh6qs9jIKZqBswoAuqx4kK70DvDWvgHzKLFQReofEooIa35g03B3EP1NxQh6kPPMVMKN7Gq8yiBq+6x+IZfkVv2kuuwIreELBK8Q6vkSWDuVlhbO0gA1dAQwPaQeJYVSOd5T4wB936SwYetNMF8CZDG9Q+rITM7GezmZH0eZ9eZAZW2h9Mv9Mt5mbK1mptX2oo8CVOfPQSYt2oGExiMzbVDXVyMrksxJlAXCaFjW5XjzaiYyxqPXCP07mNRAi77QTqynSg28w9HPxyQJcKNKbCHiwM252jsfTrjHFt5kcONwN4dJz+xADF238wxkuCjFtnWEcVQ6z/BgiuJ2/wCHsGrJkzHhV0j8mcNVJIE9h9M6b+V6FMbD3MNTfmZs+1nLl8/f04tcz690JbF6yLZXkicLCb9p/Sev6zUuNgNxXE8c/szttVGer5efGvF/D+XzeaLJhR9mFzM/TPiOrESR4m3kXLBnnfRvErNh6kN7W2bwZrVtviIz9MuQWNm8iJxZnxtoyc+fMhLZ4rfVfiXAxurQ+DDaj5jF+0QTDXYCHD5/SqlSyaiy0jyiJi2aUXimaQWzQS0AtBJkFs0WWlM0WWhkZaCWgFoDPXMJquofappxLpxIvephT+tnVe1zt4sJT3Fal6v1jfHX1l6XhUYhqbmOGS/xF8g7VLB9s83Vtrj13ertNQ9htIdPYxWqqk78yIcrV8iWGtrAEVqFVzLLVKHA0QV5ljZ5m9TYwsea3AM1xutc3y6eA7idTA3tnJwHidLpm2nd2L+t4/V+k9QO4W/2ni0d1atzPe9Unq9LlTnUhE8WMZKFgBQM3K59tXTfUdAC5lsDv4nSxMmVdSNqBnnyhMLGMmLdMhH4nSfJZ4rleddzLmXCCSd/EwYs7NnYk/dMuslrdiT8yw49QEeZj5OvtMJMdHarveBe97VAbJ7RpErGSTRE8IMbHmEp1WAfiBagXIrKvEIaAdBA33qShZBr9IoHUSRxCDe4eRCrcEdtpWktW9bQiwJIJ3qVsAO0iL0lRfaEijTxuYv1LI1ccQg3iUWps7m7hCzZPA2kCbj5PaGVGo70DtDRQ2O/EttQve+/xLbHR3kodrA8QBOT7dXeXqB22+IbICg7kQNKH4IlECq19wBcJdIB37cSDHRO8Wp1Edh3jENIUqDQkKgNY/MgAXgLUhK6zTbQYKlY35glVtvd2kKKiirJ+ODIF2BHJHeDEXGwIK71LBIN/wC8mooFvk3I51KNtJqUDkJXT3WQe9AQNvEholQd/gS0agTpqRF6gDZ4HmLTSclja+8MspW7pb3EJCCuoIIMCUpjZ/IlBduN5SKcjgngGWCxYqNqgE+nRsdzKDe00NoGncm6JkTGTf8AiAwVpI24viDQI9p37ywp1UdqlNezDaEDuFJJuWCav9oTFCi3sR3kOkCw28Yqe7kjf4lFmIAI2kZjrJGw8QWdthUIhckUJW/PmMRVBNywmogCyP8AaTAvwByZoxYXejVCPwdKAdTTQdKjadOeP26TktMYQfMt2i3ejEZM06+m15H3iXzCtojLm5ikDPJV08dRTSXqtmg+kEF8w9KleZz66/TnelrRXYVLIW994IDfauxkVa1HvOesCdNhp4ltaHbj5g6wtdxwYS+4WDx5lIAtYNcSmAHJuG4A4G3cSjo1jSt7eZkUCCRKQgOaFH4lf37Gpe4bmUEyrYJlHTpPb8S8gcKCUYD8RYU7nmFW1q1XcKu4/EgN1tZlb/gQK0kt8DvCQgG/0qC2pCWBBAmXN1qYxtu0s4t9N8cXr021QJ2r5mXJ1uLFtz+JhbqcmY7saisuO+87T4p+XefDM8tLfVVvZP3MtPqDZiQFA25nNfDH9Inp42Y8nabnHLXPE30Y53icjbQ3aZ8jTbr1cViGvOo+bmxzMvRi3ZvAmhjtCfH60DGZ8hswsr0PzFwx3d8BIuaMK+mNTc9oCLvZ4mrDiLkEj8CDjnzqY8bZjb7L4nQ6bplZghOgHgAbmbem6Vem0s6eo7A14WMTpjr11oYcAHmY67+uuv28eGY/TGLEK34vvMx6LMSQHA/O06aORlIUsq8b/jmKy9IuLpmyZeo9z8HktOfPfWfbr8k6tuOQTkRqO8bjcOPmCdYPNiWOdhvO7t6dH6T0v8x1iAi1X3NPV1c5/wBI6UdJ0o1D+o+7fHxOhrE6fBzt+75X8z5ftfrAvhVxTcTyv8Q9KmDqlONaDLv+Z6z1BOB/FFFMJ73PR355ef8Aj3PkjiYzaCXA6fiowzxvuz0scRWfCuRfB8xgMsQWax4cpR9L7EbGb1bWnyJg6zGQwyL25h9Hn4B/EjHNy5W4bqIRNRaGmYftLYw4/PfKmaJZpHaKJkeYRaLJkJgM0ioTAZoLuFFk1MmXqCdl4kzUtaHcDvEtlHmZiSeZJv6sHHN4i2ctBklwb/pWHXmLnhZ3A4Iqpzvo+N1wMSppjYM3k6dp5flu9HQqvYcCAV3oiGjarsUalWSOOJzYCuMg2eJfp7WRD1WaB/Qw1JYe7vKMxxuDtxFhyzMh5E2EA7A8QdKi9t5eepBjdW7XXEvBiOu/E1ldxIVF2O3M6T5CVrwnadDpjOViyULJ28zX9P6rF1Gr02vTzOj0usCCKnlev6b0s+VK7kj8Tvfz3TepoGdNXi4v6r0oy4hmTkbN8iLuax3Nnh5psRIGkEmAS4T3Cu206ITRcEoW2oVzcx/Y465Zu94xVZd6qbsmBQAWUAyEAGqu6q5f7IaiG1G28bjNA7cRYDayANhLVWAvgmcfyIVDXWwk0UtDeAbH/tGqWK1IIE2NbSaV5PMpbJq6HmUTT6b1CBZQagbuSwzURdQlZKJvfxIhUe6pBZCaQCvJ7QCnZYwkWKG0gfTf5lB61obkE9oSlRYNkkbSjSkUONpHPt1E18VJGtFrDnxJjYOKPMBGOohaMYCbI233lCw4XIQRe0INquxv5lFt67widhdCEAAWavPcQ9PJseDI7AMaO0oOtDtq8yggAo53glaBPY+O0VkVm4ajUJAyimbcDvANUZtroCEQPcWPxEnI5bbYCMdgRWxNS6qkRRQbzcNk3Bqx2kAAAoqTI/trSfzcbDA2Fy6uKk1a3rSSPiEcbOLB47VvBCke4tx4kMC2MFh2/Mp9YAXTQ/MNiSL1d7lM2obcjn5k8IXqZRQ2uQl9Oocd6h5DsPgVRg02o3tUAHaxYP4lr1LKFBXc7EQ9AU7biuJCikqRtKYHW1G9iZEJI07V8wsqbm9zAQNjZSL8wn1oxW3eUVQ/tBZmBsDa95NevZRVnaEFpdrA/eEqMdNE3GYMLPsLHzOjg6egNXImpzrX11kwdG7btwe034+nTGOI8AAbQGapuTHScyF5KEx5clGOy5AL3nOz5bJqa1RZMnzMWXLbUIVs/mCMNHneS9YzbiDGCAXjtKrpCmpQF+1+OBKu2C8/BnK3WLdNIFixI9CtFXFjLudpMb2Ta1IyIlrB4PmXdknt3glqLAcQEYigxgaMgTHuo1A8XBXZhADWpHKjiQsNNVXzAJm1t4lFd75PxKpQhghgCNt5BNm2XmTSwq9jD9QaiaqAW1dto8DTk6jLkwhWcsviK/ssC65IgIVU0zbdhCWk3F78zc5vXlvnjrr1EV7PuETlyjFx7jG6kH9wi2CNsDOnPx/mvR8fwXf/AE5vU9W5scTIgbI06mfo8b7lqMV6K4VsEEzt6d/pn/wGLCQN4eRFA3IH6zNk6lvMy5MrNyYL3JGhnxodjqPjtHZDSgeBMPTL6mdfA3M1ZG3hnnrZpbNM+QxrmZ2NmHPutfSCsRPkw3NCXjGjCo+IjqHpaHJh1/55Z8j6snwI1BYhYejZ6bIdI/zN2LAifYl/Jhjjjq3aVgwk7kbfM1qFUc7ywreBLo+IernnHRx58GXEuJ+oyKe5qhIcSYWGbH1WpAdxe5nOsdxUhF8Gcvpd9n0jfk67Gr6kxF28tMmfq8vUEepso4AifcODLD3yJucyE4kupXidT6J0Hr5vWyD+mnHyZh6Tp26rqVxJyTz4E9dgTHgxLiTZVFfmMvd+kcf5Hyz4+VgG4WgmGGUwvxPfJJMj4dtt2l+nOR/ESD+RLHkEAfvO0SQN5w/4nDDoko7axcdem/i/7jzvTn3EfMc3MRgNMfzHPPE+/wA+lHaWJR4kU7wqZFDLOdvg6jT27TpczJ1+P2DIOVkY7njWxG1KrfpGmYujyalK/rNgMOPzeZKTmShqmdzOgQGUjzOT1LDE5VjxJXmEzzNlzhe9mJyZ2bYbCdb6B9CP1Fjm6jUuAeOWiT9s+3Fd2c7mBPXfX/oPSdJ0K5umxlSjU25Ng/8AzPNHADwam4l8e2aSOOA9pPQaAmaOi6c9R1CoftveUuDyZ0OhQLkFCqEnXiamupoAK6dgvFSmFud5RJ0AiQHff954k1VHUCDCUEk7yEqDYMl77cwmhyIzOCO0vHr9Ue6pe+oeBLVLNiAQosWNj8QQW1m+Iag//EOiN6hdJbUHBA2MrVbeI0kNtx5kZFo1yJDHL+o9YQzYUPtr3TPi6/Jgv0dK2umZ+oIbqHHzB0kcCe3meGp1YNcrA+4G/M7v0n6ycanB1BLYipo+JwRxuCISKRdmvBmsSXHbwZi6A8mNKkDfmcrosxxvu2/+86ysxUEHmeX5OPrUzQOTdkX8mVpvn/8AiNuls715lgA8bXvORhX2rzfzLFsd+0M0TTChKOgsoG3a4MUArN7v8QboUBQjdI23r4g5GCUCdrgs8Ab7aPMoAFeaMLXrah+ksYyeOBHlAL8C4QJ+0j5hkFFIG/4lUR27cx5TAWdI8CWpJsmS99xUsm1sg1IDD6t2FytQLWxO/YwkUKCCu8mwsgcQuiAAGzfrKOMA6tRuUq2De3kycMK3Epoxh/uvV5l6ELH3fpJTDe6EnJsrwOYXQ6VLavEtVTTq3s7iRVH/AOXa4ZNvoocd5TSsiYiAb77bwlcsN1GniWyp6Ytb35lkAIaFCQ2IVQEVtFlNPzv2hbEjttUNSoYEbmU0LYygBvY+OZQVkxje2O53hs4BI02D8wXIAFjYDcSrKsXsAN6sSFBkY6CQe4MXjye6vcPEbxuLJuTVAuJl53IlFBqNADbuYbW5snY94IV1WyQSeYShbGz3ZAoSjjOkWST5g/1bqjp8xi6mXfYcSJmKFUbu6lsQAu257S1sbdoRAJUEdpdCkY3ubIkZtJob/wDEvQQSum1+IzD0bs97/rEhhKYWZ9NE3N/TfTSTbjab+m6ZUALDeatQHE6znG5yzL04xrQEuqjGyCZc2WppvDWcATLly7GKyZ9pkyZi1zNomfNd1MosvvDGNyTcE4yreTM3r9Od6GA2k/8AEEatweIxF51DmWfauki7mWSzZr4kNE0179xG2ARS3Ut1Q+7TQ8SYYWMSlQwa+0BkZOYwHSpVRsJAasMtg8XKmFooY8kQzQB238+YJajXccS1x5Mn2qxPwJPNFKwDA6bkZgTVbTSnQdU3/pH8naPX6PlY2xVR+Zv6dVZK52khduJBa0TZnXT6OoWmyn9BHj6Z045Bb8mWfHV+lcACifPMsY3c+1SR4AuejXpOnTjEv67xoCqPaAPxNT4z+t4rrvpn1DJnD48T6QNq2qXiHUY10dSCGntDRmHrukTPjO2/mdp4mO/HV5eeVLjPtXc1EdS2bpWKNuOxmHJ1LN3Mr1z5JmtmbqFXYGzOfnzk94Deo3AMQwa/eCIce/l3xFF7gEkxy6IaqCQBDl9bTOjTRiZzsW2kdt4xzpUKO0Q5h2z6zC8hi0GrIB8y3NmM6Zbyg+N4cffTW5oQMIVshNWRxKymaPpHS5eqyFMK2Sd2PCiHe2b5aOn6d8+VURdbntO7g+hppHrZWJ8JsJt6HocfR4tKbsfuY8ma4Y6+W305n/ROl85P/wC0Tl+g7Xhztfhhc7MuRmd9T8vJ9T0PU9N/5uO1/wBS7iZSL3Uz25UMKInJ+o/Rkyg5On/p5PA4Ma7c/N+OnntVbGTYyZdWHIcedCjfPBm36V0g6vq1FWi+5otya7faZrsfROi/l+n9ZxWTJx8CdM41MrTqUVAOpZ6fg4+vO33XxP5Hy/2d/wCCOE9jIFcd4PqsIWskTs867N79pxP4oJ/l8NHYv/xO2VNbTzX8TO2rFjP27mZ79O3wf9xyen5P5j3mfp+00NzPG+7z6VW0FfuhwRzCqBpoTqHxsp4IgE00YpsSDndExXMFP4nTBsCcpv6fWt+Zv6d9anxcPNf+LGpTEZvo+X6lnHoMikDfUSI1eZr6LL6PUI/a6P4h58V0H8JYcTB+ry+qR/YooT0eLGmJAmNQqjYAcCWNxcuFzGb6rh9f6b1GPuUJH5G4ngDPo+UXjI8ifOcgpiPma5c+wypck05oJs6NeT+0yKJ0umTRjFjci5z+S5yG2DY7wnUFPaagAUt1Z4h6GYfbV955RWkMCL/FwV1DkioS4m7mWBV7g/MLgrqiw/aQNQNNtAJOmiLF9oIUoRqBIhMMXLQPmoaP7ASf0Mzll37XxIT7udhvcYjR6lNxYMpmKgkDmIQ7lpQygGMVyetQY+seuDvAv5qaOuXV1Ae7BFRQQnnievn0KVq+ZeqyKELRXBkKauZoRwSoI2InY6JiemSzvOUvssEWD3nV6UIMON0O/BE4/L6Ux9RXYfrIuTgEH8wfedyQBcgDEkEgi55s8oIsAt3zKCqTZMohVPxJeoneMVZIPB2g6g36S6J4HO0r0jY7HuIwFS6bAH/MIMCvO3iAUZTRkNAePxHpDRkLC+8mR9Ib94kdiOCeJeRmNyLpi5PcPBls1EiqETqrSF7wtTZEYVvfEqac2ZBuZQyWbPHiTJisfaD3MIYwuO7qoxMDqtj+LEtQTuQfiTHmAxn2gqTyeQYIcnbse8YDfhVVh5k1UBZ3+Iv+4Cq8sZZ53G/xAbjoZVXte9SmLFy+re+IAsZLqpZBAJ0+6XAOsldB87SanXcnc9u0gphRFHzDUFiLNn/eTD2Wrk3q2Nw107+4g+JTrpfetu0AiyXU3IYMswFmuNoYfWp2/Ii92Ow/+ITNsANlhUu7A7GEHOrSwgJqogih+OJCNiSeODIeR6iT8XIGolSbI7QftXntFDjUefiDWjX7hphavYdtpmAIIJNRwVvJ37Sr7WrMw91bS1xZMjio3B0jMxLWLnU6fp1xqJrnj9tSUrp+iA3YTTS4+0YWAETk3nTxHSRbPB9QxTuAIg9RGqbly1MWXPZky5SYhSjv720jzVzNqW4j5RW5/eLbKCgKgfJkcBzwT2lriU47FA8VM2uf21YeltjR8QWyK2/c7yytgDx5kVANxyOIZQ5CT3B4lBmU0SN/MIjVyeexjHxqzAfbQgACW2O3eD7vtuXiUs4UWSdhU6vS9AFAbNuw4E1zzempNYMHS58+yL7fJ4nQxfSEFHK5b4HE3rQFAS7nacSNTgpOj6fHxjU/neOAUcAD8QblEzXhrIMmS4u5AZVwdyiYBMhMgu5CYJMq4BXKO8G5VwMXWdEmcGxc5jfSEU7Cd4wCBCuL/wBOA7ReT6ep5E7ZURbJA8z1H0oblRUyJ0rYMmpjsOJ6rKq6STsJ53r8wfKdP2jiWNcc+dZXayYljCYxbGVrqg5M09MuzGZwJ1PpvRZerZcWMc7k9gIZ497Q9H0Ob6h1AxY+P7m7AT2fQdFh6Hp1xYVoDk9yZfQ9Fi6LAMeIfk9yZqqGertVLl1JUyiCWBIBLhVypJcDn/Uvp2PrMRVhR7GZ/oaDow/SuKy86j/cJ1zMfWdOXAyYzpyJuDLzls1nq362RrPt37f7QgQw3mXourHUIVb25F2ZY1jo3HHee+Pm2ecphxiAWCciAzkLfIEPHlXKKPMIgzLxPN/xSy+thrmiZ6HLhoErPH/W8xy9bpP9oqY+T/l3/j//AMkJwdo9pnwDcTS08j7nPoJgj7pZ4gj7pFR/uhJBf7pEMo5vW2OsevibegPsMy/UF/8AGH5AmnodlMjy33W0RqGJEYhhxel+n5fV6VCeRsZpnI+j5qyNjPB3E7FSCn+2fOup2z5B4Y/7z6KftM+c9R/5+T/8j/vNcufZckkuaczenTXkVfJnY00wWrFczndCvv1VsJvxk81t2nn+W7cDUGEHe/1isj2RyZGOoEjtBJNWdgJyUwkEAEUZWn2ccwRkrtLOUAbC5EQrvzLKjazVRZYGz3EI2y/Jl0VoBJreW2Es220NRpUbdv8AMFXb3V/mTQpsTI1Aih4i82Bv7NzNGlqvmWNTe07CWVHLy4GDISNvPiLBIcrV0Z2mXGF0mze28R/LpjdrF651nyZFcyz3WtrlidNOmx0OCQaF+JWTpsJclTz+01/bBztSk1zNnSnTege07j4hHo8QPAPbaacIXGKCggdpnrudTFEqBhqBFDvBq7HDDz3hgqo1KdvEntsG/wBJxA6SRq73tL9K1u9/BkUhuLoSEjYAwiBH1fAllWK6u4jKyBL2Kj53gHIBWk7dxChZ9WO2FVFYk2s7m445VK1X+JFZd72PaXV8BYaStCx/tBarv94xm22aV7dPF2N5EAwpbC/iRTkFfO8eNIUEixXEAWKINGDDSy7d17ynawBex3gOCxVgNie0E0AxuhfeRcEVAFAfqJZRSAP9oGN6Zf8ASe8MsDemRFqm93t4hEb7VY4uCvAPmWWQszX+kp4EbX7jRO+0WdbEna/MhYs1itI+YSi2N0PmUwCJZOq6G9mR20UydoQDM5GuxJpJ9oqD0Sz0d4W+ngDzvvCOFi4IFg95FxFtQrcTOBakhq5hq6n2t/aeZfpHVdy/SAaztBiBhdjftAtE+/jivEsrp50+doJRcjDXuplFgd1Ig6XBteO8NMBLkKtDsJ0um6I0C0si5rFg6XJkazOph6UKBc1Y8K41oCpZnSSRuc4WQE4EA5ahvUxZ8lGa1o85oL5tpjObaKbKWmaabmzE8RAYneQGyRsa7ykZT7TtRmNYvSZ7C7Eg1cznW5HbaaMjgOVPEBwpAAYD8SMXyoMykbWo3lI1AkrRPmGQdO5BUwQoJF3faRnKo5Adq3hOGFadxDGIEhgORzKVlA/1VyYXKtDdaxVQlRnyDSCWbtFtxqU7XOl0GIY8es7s01zzta5mtHSdKmAXy55M0kxQaFqnpnh1kwWqTVFEyajDRtyaorVLBgMuVcG5cCyZVyiZUgsyrkJg3KLJlaoJMq5ARMG5VwSZQRMWzSFpnz5QikngQYw/VOq0qcanfvOBkazNXVZTkyEk8zG8rtfEwJMWeYRM1/TPpub6hn0IKQfc54ErlQ/TugzdfnGPENv7m7AT3PQdFi6LAMWMfknkyuh6LD0WAYsK0O57kzXDKVLElyxILl1KEuRUkkMkCSSrlEyCyYJMq5IRy+vxZMGUdV0/3D7h5E3dH1WLq8GpTv3B7QsihlIM4HWrk+n9UOow2FP3Ad53+L5M8Vw+X4/t5j0ekLS9jAbEVbUknRdRj6vpldGDWN/iO3U7/vPU8dhWRnGMzxX1Vw31DIq76TRPz3nr/qXUjpukfL/pGw+e08ErF8hYmySTPL8ne9ZHu/jfHk+1bMPM0ngTNh5E1Gc31OfRbHYRYPuhvFA7yA8kibSNxInMKydeP/Eqf+0TR0g9hieu/wDqF/8AxmrphWKHm7/JqxgMWIYkcGrpcvpZkfwd56ZSGUEcGeTUz0f03L6vSLvuNoGo8T511a6erzL4yMP8z6MeJ8/+rJo+qdUv/wDsY/5muWO2OWJQhoLYDzNa5Oh0y6MIJ77xxLKNjLCqqjuAKkZQwNftPJ1dqojg88y2UH9N5KutXIl0brxM4uBKalO9eIsJkG1b+Y6q7XIhpqB2gwvQQLZT+kJW/O0aWohS36wWI1aSBfmMZQupNq1HwYtmZjfBjQDVNRuCEJBFAV3uKqkdgDtzLVqbwfMugRsfzK9t9rkBaQaBNk+RJoUoLFkQaJ45ElkKR3jVRrOxXvtBZVxkV3hHIxoduZavex3+JEAqE9wL+ZFDhj7dgOZbaSQK2hEBONwfmXwKohhv+kvcXtxBbYAnmWp3BgwJ9pA3rvGBSzAd5dKpW1sHyYWNglk/tGCHIoBb5qoOR1oey/Jk0qWsjYmWwrcAEGU1QYC6HIqjKJH+napagBtwaqRiAeLNSACjVqLbSD23vYAlq/to73KegooSglezR7y3LaRsNoN+my2bNbS9VggmhIhrHY0RqG9wSUdK/wB4WgpVr7fMooFaxvJrSBEVRwZbAbaQAvxLC6+D/iRl8bEGpTSVUs3tPHY94zUgFqgvvDONRxs3O0Xut+3Uf9RECjkCrsBRO+0jZLTjYQ10ALQ3PkQiAbsbfiAgZ1BpU/cRgBOM2BfkwzjBI2AWv2guCEI5HcVAJNlu95RY1Y3PeKTYU97S8ZYG6uu0Bm9bEgyBCxINkeZFyNqu9/AjcYyOwr7YUk42LH2n/gzVh6Rno1pE24enHJ8VNiKqCqmpwv1IwdIqb1vNNBRtKZ9oo5Jv03g3aoh8sDJlEy5cwElqm5c+3M5+fLqaR8hYmAObP+JnWbVobF1tAOgnzvxIxYD2n29gZEpx9tm5m1i1Wwax3PEs1223h6UPGxHiUMTE0przIBY6ipO9D9ZGRfvAO/aQhVy8EgHt5jG0vum/x3gwllINHjmWjjYkbrzUbhbWrWu6jiD7Wsj2keYQDuaofaOJFBK0NjLNL7j9o2MutX2mx27SCseRfUZaNXOhjybATEHIJB3oVdQsLm6M7fHW+HSTJGB5jQmNVvM7OjTdyiYKm4QgXLEgEkC7kgFqlF5AdyiYsvJqgEWkJgE/MAvAYTBLQC0AvAbquCWga4JcQLZqnM+o5qTTfM2ZclAzi9dk15K8RG+PbHka4lobmVixNnzLiQWzGhNr1Wj6Z9OyfUOo0Lsg+5vE9p0fS4ujwLiwrpUf5ivp3Rp0XTLiQb9z5M1XJa5+x3LG8AQxICEsSAS4Fy5UkCXJcqUTIITBuQmVAu5JUkIo8TF1uEZcZBFzYTFZdxA8snU9R9J6stiJKE7r2M9b0H1DF9Q6UZcf6jxPPfV8IbGTU5v0X6l/07qMgfUUYcCduPlyeXDv4ftfDf8AxP1jHN/LgmkFnfk//wATg4Jp+o5z1GbJlblzcz4Jzm+69s5+uRtwciam4mTDzNT/AGiHp59EuYCcy3MpIBvKx8yNLx7GF/LP1e/VD/8AETZhFYwJl6gX1f6Cal8RXm+T0KEJVSDaRwMBnY+hZd3x38icabPpOTR1o+YHpjxPGfXPp3VH6hnzrhc4mNhgL7T2RiF6zphmPTtmQZRypNSxmzXzsgjYiO6VNeUCew+tfScHUdNkypjAzgWpXa/ieU6IAZHB5raXq+HOzGzSxq9q4qWtDzYkDEigN5KKj3WPxPLoMMRyARCDLe3iLALX2A5la6au/b5jVG3238yw1VvFgamsbQyKUVRPMIOkJuv3g6Bvdk9pYI9P5uWSVIIG3mFU/trTUEEk0RZ7SHJuV0XvtKDAivBqRMWV0ghhx4ggdrh43okne/MFbObccyJiyDYA2NS9PH/EjMef2qWpYcCQUFDEgbfmUyrf42hajqPzK1gkivzKigilwe0IqLFUJQoURuO+8saWAPeQRlI588ylQLe1jsLjKVl//akC72NpTQaASNWwuU6qCa7yHUSRzv3ghSYPJmq1NdpC5B2A24gMrAe0AQ+VBqjIGatS78AfvAyImTGuo0R4iyWugpl5FK0Vsgjf8y6LfEoOxvz8xnpkY9QIrj8RQc1fEPBkZb32I3qPsAxn3G+3EgYh7IEjAhb7mUrNQJWpDT8hIPJIrzLqwCGoVFEhnK3v3swy24UChDWabpYAbgd7g6wCaFExnqkKRY08DbiLLKtcDftKYhYMAG2Y94OTIPSCjkHsLkLIHLHc9pRYGmbaEXjIIYnauBKVz6amt72EUMgs9vgw9evTvIGK9+oW22sADn4lqwcmzW3iQOgQ73q2AEJRj9tA6r4PeX2uKDJo9w28iQWQNBBvsdpox9Mp4UgeDNGLpVB4qanKyMmPpdbAm50MOIIOI0IoG0m03mNSCDVKZ4pnqJfNDR5yROXJUS2YTNkz2Zm1R5cpiSbYWQZTlgaI2I7xZUG7Yg96mNYvRhINUb8i5bEIeALHm5mUkGgbs8S/TRjZu/mRk71C1ixXYVzCVgVGkUDz5iPTYD2sQe3eFRLbnjxtCmhQ1ivyYIYpYvY7bwCrUSBseJavZAYV4hFlqaxvDORQ7EAhalvi1XRpa2+ZMakLbjUpBEALKkML32lFbq/dvKILNa/aBxDA2B8wgfSoEFr8LAoBgQd/jiOUWwNEfNy9Opt9vxC5C2OwB57SsZK5D8wxqDWd94vITer9Jvi5WufFbEa49DOdiyV3mrHludnVsUxgMzK9xoaVDrlXAuXApol2qOqJy4yRtIpRyyDLMed2xtR2i/X25kXHR9SAcld5i/mPmCc/zCNxyxbZZk9f5izn+YG71YDZqmI5/mCc0ofmzbHeczK1sTG5clzK7TUb4Lc2Z6D+Hvpvpj+bzCmP2A/7zmfSOkHVdYNY/pp7mnrVIAHYS3wz15OBlwA8MbiZ1MXwYYgiyK5ENZAYlyhLlRJDJKgUZRkMomBUkq5RMiLuUTUFnAimyQGFonI+0W+b5mPqOqCg7wpX1LIPSaeW1hc9ni50fqHW67AM5LGzLyzesrXnIKCu8mIUJnR9QC+DNSdpt356+11pw8iaMn2iZ8XImjL9gkememdzLxwDDx8wk9jIlp90jSJ90NUphq6onxHg0xiV3yO3zGE++K8/yzxp4lkQUh1I86hH9Ga6vGR5iAI3ptuoxn/ugesB9o/E8b/EuF/+p5Mqg1Q4/E9gD7F/E8/9W361/wAD/aNxrnj7+HM+l/Xeo6Z1w53OTCTXu5X8TX1vTY8HWZMiC1yAOtcbzn5+kDHXi2bxLxdVkyBcGQ+9faoPNSd+Z4c+uLz4rWoRabTv2gs53I3lKGo/tUIAXvtODCiAbN+7xKIqtr2jEA5P6Qa93u4/MIpNr9vfiQrtvz4haALN9oWpXAvgQFlLUgCz8SDJoX54jK0jY7/7wNLE/dGp5Dakgc78xoVlB3sfMFLvgADxBYlGu7viRUbK9hQL32gF3FGoyxqDNuRxB16guoA1+siagfeMVgxII37VAqntRS+LlXRO28FM3TjctINtqod6gtry6W7g8CWDbe4bjzKD0qSNI2uU6AMdxvvKOuuaEI6j7RuRCUSAhRZ2vmXkGp20udKnY+YIIGx9p/xCISiF5kMV6moarvftIXBFWBKI4oUJRUWCd9pFQmsZsfsZYoUxs7cSM5T+0HtKsBh/vKivUOwqjyJYbU1HnmXpUkN34/EoY+aNUNoEpLonYmWV1URVfEmlQtNZPEgoJt3MYitDEkVRHG8AK5uxUI/cK2EIOyn3d+8BeTSWBA//AJimyZVYaLJvcCaRhUpbEl/2gIo0n3+69tob9BV8rNej9AYQF2SCDzRkY7DSQCIZRmo6jC6ACzua/Ejn3ACwJCBZu+bEIpqNsfzCaEdOt/cdQ5FSHERzQjVxktaHc+Zpw9Gz7uN5ZD2yYelZmoKSD3nQw9EyncVN2DplRRH0BNSNzllGMIJLqHlNTMz1Nqb6kE5JkyZaMWcxkqtOXJ8zFkyEmVky+YAKaveTXxM6luCJOknmAELPsfmGObsVXBhHb3KovkmYY3VaUYab35kIUk3VjY7SzQJYcnYGBbC9Ysji+8goohYkoQRtsZGVFXT+1wkK6jZIsQ/6YPuQMRwSeIAUNPtO/cRaqbJ1ivHeMooTZsnfaUhUH7rJ4uTfKGChVE0e0rWC/HfcGQAM1jn4gvjJfY123l0Gcg06Qd4OR1GmjxzB08N+kM+mOd9u0KFACtggGHZICkg0OYI0Kp2v8yWoUFtz2l0XQ/1EVzBJZQa3XyTDBGSw268jaXjdTtQ8wMzGty25MjuPT089xHu4ohtx4AicejUNg23BETxTwzhiDzNOPJtM2UU5OmhfEiNO0uu06dLHkmhXnOxtNWNpqDYpuGJnQx6mUGBIVkW4cDJn6dMqlWE43WdDlwW2O2Xx3nomETkSxIuvInqTJ/MHzOh9Q+lh8uvGQt8zA/07OvGlvwZLkZvWK9cyvVi8mDNjNOhEXZEJ9mn1Lk9SZw0vVBpjNZiXbeWTEtqm+Wueseg/h4AYcrdyanXOQ8Vc4/0Kx0hJ7tOspupL7ah+Jix3WpqUbTNi2HzNCMJFpg2hiUBCAlYWIUgklFGCTLYxTtILLQC0BslRLZZnQ5nqAckztlinzfMaHvlmbN1FCIzdSFUkmpxes+qgWuL3HzEmluOj1PXLjUlmqcXqfqTZCQvExZcr5Wt2JMCbnLnehNkLGBdySTbBvTj3zYvMydN902gSPV8Xo/EdxNGX/wAuZse1R+Q1ikeqeme94xIocxqQQ47iCuxuF/bB/tMNUpdl/MY33D8QO9QnO6/iRx+X/k7GY4TOhj1MjypG4NsyH5EXCQ0wPgyj1Km8an4nC6xRl+rPjPG1/tO3hbV06mcT6h6uP6k+XGl7D/aRvi5rJ1eNhnYaaHavEXjxMzqxxa2Xg1vND/UCvOIg/MU31HKx9tL+JPGu3N7szF5sb4yNSEFtwDIDoG37xZc5PezEt8y71KASdtpy69+Hk+Xm89eUyNquiB8yl09zvJ6LWHbYHvFLhJttfuBmXI/SLAO/mWCFB0IPyRKVTuQRY7VC02IxQpR55HBqQ+66JUxa3qFXsbMYpJJYlSYwWaDdxKK6qIr/ANoRH9wNiFjTWLYgXzGBL4TqBLQVxsti7Ld4xgb0jfxK+0g2akAhW1hXXcd43R/3b+KkDBtiaPxKKVZ1d6lTB4yFyqxJBvgdpXGUqR5G3EWgZnAJ3vvDNHIe1byCZFKkgcCQbWSYWsXuLlGy+kgAVBiqDjWTv4hE/ae1yADTQon8wWvfevzKorILaBpB/eCEfUdZGnzIGNDU23YSzWS11VAjbqa3PEt3DDgfEj4gpux+kGrokwDVSSByT43indsWTcULjVYi9DEED/EH0wxBILGuITAl++3Mq2ujVneRkAHhqsw9I0jc6hxvIF7kgkUJdWBZ/eEV2ILUYt1Zl32PaDDNBqyT8AyWoyb+N6lag1ajv8yhRG477VIlo9auu4BN+JQFeR4HmEfb2I8VLCs9EX4lxZQgqQb+2NwYXe/mOxYjQDCbcSrjAraanLUi+m6UKoubVRVG0yjOAajVygibzHSGs1RZeA7xL5KkVM2SYny7yZ80ys9941KY5JiyQDRNQFye6nsC+R3g5UdtRxuduxExaxaJfDG4Lt7me7I+ItFDodR0m9wDzJ9ovx5Mz5Yp2PK2QALW3eoTkn3XddokdQikngQkbWxCkkHzAMC0ZVodyYRYXexobXIGRFazZbaUugp7f2hVoy3ew8yiPcSDYhjGQpuiSfEBX0k7Wfgx5MMQEn3AfFneAVXWbHmoIvXq1USd5btob2m74qXDF2RZAoVsfMHEbc99+/aXkyNmUkk2P8QRswayNt67zJmHO+n2UbF9+YFC9QsQXyWA3HciCrBib2viEozjdyWL6VvehBGNrpTq+alg7UebkXJ6bEEA33MGoq5NRBHEO1KjV7iO4EAZtR1D29tu8sP7iALFSi23qtx+N4WPEWJsEX3qDrYMSDtLGrdtRFGBHxq9rYIrzW8wUVYg9p0jjVk16t6viY8oBPFEczfNzw3zcFjaa8ZmJJpxmdXVsQ+I5WmVGjlaVGpWhgzOrRimUMO8EyxJUKzZceoGcvNhZMlgkXO2y3MufEGB2mOpsSzY5tOwGuiBtvFZMWN2GpFj31K2k+dyYBUE+61E4+Y43x4ZX6DEx9isPgQf+mqVsZCD4ImwVR9wPcbSqOmyd+LMv2prnN9PyAgBgbmTNibFkKNyJ3lVRuT2nH67/wCqc/j/AGnT4+rb5dPj9ut9JGnol/JM6KGcz6a3/gk/Jm5G8TpfbrG5GoR2M6twZkQBwLmvEABQkGhIwQEhiVkUkkkBWQ0Jky5gJp6g0pnGy5NTGztM1TXz2Yps1d5h6rr8PTjdrPgTj9T9Wy5CQntH+ZJLUtkd3L1aKN2AnO6n6si2E9x+JxXyu5t3J/JgXNzhi9H9R1eXOTrbbwJnkuVc3jGpJckqVFypJIDcB3mxX/7Zl6YWSTNyKZHq+KeBI4HkRuV7QQUQMaIlutCoeiaUp3j12ma95oU2BIvLQu6RZ4lofaYLH2w0AbtLyfcv4gr90vLtkH4krl8n/JuOaEmfGZoSR5TKlQoJlV6T6c2vpB+Jk6zoRn6jXrKk7TR9Exu/TAruPzFfVeoydHkCvjYK2+qpL48sVlf6Vn0+zKr/AA0zZPpbqLfAR8obmvD9VDtRAAJG8afqSEslFiT7Ssn2lSd2eq4mfpTjVSrEgmqIqoKBywHK9/idDqOuPUYcmIMCl2CRuJiWroD3A8Cc+s3wnfd6u1ZLhAp+0y9JQjYHUOPEvUbpVFk9+0vJq2C3uNz3mWNUH0kkbdrEh1Ddj3u7ghCt7kHgiWXshWNQIqB2IrcyNg0gEb3uYa5fR3OxOwIlHJq5G3aCBFfaCW7wWJBDg6dtwIYyNkJ2UAnb4hZGVcSnSPUU8+YULMUxq3duIGR2OkPQ81xL0u9EC77GEqcePmE1AAuOyNzzFljqNLYPiOfSEK+KMFGGuhsfEGlNrLDSdLrtUN9aagw+ZYX3luG7/MY3u0ux5HJk8KQmUene5r4jQwZSwFnYbysig+0UV+OwkxvoO/tB2JMsxE9o43J4lkg7EylVV3/uPYywDy+zXBoqUkWBXFwTQNLsLvcwQQHIYGCFY2dQvwINM2IA8QHQK5phUhDgeT4EV95thdQachDqaoSMwU19pgqhVbBoHiKJPqb7iQasSi1qiTQgFSMjAdjUEPpqjQv9JYyEb8jyZDRMyhSFUjfcmK1Udzawi5Jqt/HmQ4x7QTxAMKa11Ygoi0w5/ENcT6gK+ZsTEdIU7jwZZyuFJisgnczSmEDiEECwi1TrOcakV9sFslSmeJd5WhnJvDTPXeYmyVBTJZko6RzRGTLfeJLe3mAz3zsJy0vWI7d+Zehd/wB/mLLg1vVd4zZVskD8QxpVkEgUo8d5LDd9PyIfqaSwdQbHMFSgx6mS67SIBrUqNxZu5CrJZIsXyZCyvkN0L3BPiFlZSwA32/aELYKQo9PY8EjvDx4CoIbxzCXRiYMzWewlPnJN8le8pUzdOVwqbIq6Hc/MHEpa6+4UbPjvDZ2Om1Bvv3gZGUMVS9X5g0bsV9nbuZRbhVU6a5PMir7C78k8mRBpcC7QgXJiapPupiTfiXkBABVLA7iFkC5MjafavH6S0IRCqjZublxdLxsPcaZbkQepqKvqr+3xGWMa6aDDzUpUVQNJokVxJhpNMHsA/rL1qFYsLN3GohGxayTtvwZXpe+3pWB32jAonWx7E7wsmPSASQ1+DHZEV2Ht0k7Wf7otXCIFFgHna6jAClRio/eDd/EpHINcn47SFfdqHfmGuoWQdxIkD6lrYFdpBlyKpUklW32loFYGrH+0Gz7r+6F0SZGAqjphO5Le1Bv2O8Eb6bNDuP8AmWFOz0SO5qE0n7WoR+JtophqA2qtpEajR5nbm67c9a2qY1WmZGjQZptpRo5WmRTHI0o0gwgYlWjAZQRi3W4wSEQOd1WDUNuZj9N1BAN6Z2HWc/Pj9Nyy99jOffP5Z7m+WQklftquZGPtALGuCKjMp1LsN/gwlpsdFNz3PNzk4spYKTuZzOsN9Q07RxtbArYA/M5/V9HlyZ2daN9uJv4/F8t/Hcvk/wCkNq6Zl8NNy8zB9MxZcDOuRSAd50RzOtrtK1YroVNmPtcx4JtxxCnKYwQFhiaZFLgywZFLzreM/ieE+o/U8gyvhxjTpJBJnv23WeB/iTpP5f6pkKihk98STWerkcr3OSzG/JMEqaB8wlahpbYXZhM4ot34A8To56QdpUs7yQipJckCpJckKkkkkDT0y+25uxiZcCkYxNmPgSPb8cyHY1s3By/dG4+IvKPdcjszNsdxCRgeP2hMtiLZCJWPTUh9sB2s1IjVjsxYNkyNaNBvBzms1fAjE+4RHUH/AMQ0lc/l/wCWjEZqSYsRmvHI854lGWplNKjr/wAP9cMXUDpn21n2H58TsfWVD/T8jEC8Y1b+O88Tk1Ah0co6mww5Bnb+mfxGmTEek+rn2uCvrgbEH/UP+ZueZjl17c0JifICPajcVCP9I0dVDgiYunPp5c3TB/UTGxCsDYYA8zQG1e07A9zPJ1PrcZ0IofG8J2OHKDsQwqRELAEe4j54kKjYE2RwZk0bOclECv1k1AAdt/2lnKWVEoDTf6wGrVzKaJz7q3IhbNjKUCDxfIgZGBN6dxuSTBV7UigZNFqt2O48i7lgf0zqrbtxcjZCMfa222gqSStna+8IPGV0k7A8xRxsTZazzUqqYjxGOdRDXV+BIJjybWux8ykyEjbg9zATJ6dbapPULAf0wKO0sQ5tkLc2LB/4gEiy2j437QkB4234i2OjIQ90fEKIswoKLJ3BjfVDYwpWiouJC0wIOwUQ79wBArgmIb4CWsKBzfaQgtRNEHtxKRff3Kg1+THgHBq9UgtzQHEoDWRkZf8A5leoNQJMW2xY17eJRWmI8QhhLUbF9pY0st8G6idZZRq2FxuJVVgx+yr28wacDWRFNauCCOxEDJiAvTsfESMhOTVyQfdCdgQSCPce/aFlN2NVvt2gum5XTbc3Foa3qvMaLDatXMhugXDqX27mv2laHHbbizCGX0wK4PfxK9S9gdiaFjiFRNms79rqWoAJLMAb5JNSDLS6CLN+ZG0n2k0BA6aYgoh2BCMRkap3dBM8S+Sot8sQ+SFNbJEPlgFrlEHmS1NQ6m3lqrAbbxmNk0srqQeVMLIaF0KrtMXpnQnUTS77XtGhfUQsKoDcHtM5GtNhZ+DdS2Jxil2J5Ex/psXRYkKCxPaGNGgArYHO0mAlbYGmqgb2lZAysdQ1gnc3LiJk0hbU8n9pMbAqW0nSO/aA6sV5r4kdGbBRal8GXFw3F05dNX9pvc9oBwKH23PF3AANAF3ryBtNRRxgOpldjsBXaMMZcmMtankCyYAX2EfFx2LA72SK/wCZCwKkEtqG252qMMI1srUOfPiHrvtXyBDtNRB01zzFkirHb52jE+sGGdhpLMwvYHtK4JBIBHAgFiFDKNyYYx6wpO5I4J5kpi1di1Hb4HAluCbvY9oQxekilwDq303vBJOsuxAB2rxCYBixU+2yJarSaWu/PiGNgWY/g9jCyOdY92xA3IjMMD9u2ogDfaRXbILY7+TKyYmKk3Z7V2i1x5FYckdxJhgsj3yxOnffvCD/AHWL8d4CgKzBzsdr5lBgr2LNwYMEs9AgE8mEG9PKwHI2P/MDKSGB42lK6AhdJN8C9rkww3QiCwb7UZa48YZi/C8kn/aCCW1AtSnbnaVlWyo/t583NJhirrcriCtkYarbiCwcZCuVTY254gEOSBXB2jTjZvco91bymEtQf3b/AKQMi/3d7/xHe7zuNrlbkMrbiSbFni6XjyTSjXMWRSnv7d43FkudZddpdbQYatEI0YDNNNKNHAzKrRyNKNCy4tTGAwimFzNnTUCJpMW4uSq5GYBbGn9YJJsWu00dWnfgCZ99YN7eDOHUyuXUxYzUAKA+YZNrfA+ItUKqxfjmhLSgArnjbaRhBkogWSDHpEIo3IAI7XH4dzOnDrxWzCJrxzNiFTUk6tnLDEBYUqLJkBgy7kUY3E8z/GXTX0+LqFG6NpP4M9KJg+u4P5j6XnTk6bH5G8RK+dhh3EjadO3MEyTblipJckKqSSSUSSSSBJaC2AlSxsZFbcTDia8ZFTkc96MsNkU2GMO/Py47yili2NmoHR5jmwe4bjaF/dI9MuzYoeDD0gqZTcwidOMmFIY0KgpzKJswlhk/EN5kzm+of8zZhnOYk5GJ8yVz+a+JGnEZsxmYcRmzEZHBqSW0FIbDaVGfLuOamQtexH7za1dxYjG6HJmx4MuFNQZAG34I28zXLn2zfT8SrlyPXtVDYMMAswO9Dc1Hdbp6Hol6ZSDkfdyJj6fJk9O1qia3nP5Zs1g83ut0PgSawuxB2lAkrZB3MNsi5DuCCfE4IsHV/d3sXF3pYEntvDGjte3Mt/T9tGuBUGaUMw1jV+0IsCpKjY8SyoJHtBriUqlmI4jwuByMxq9gIxHVV0sbPYQXGpQo93zBXHvXmPAtGJbbudyY8soFAXtzEem5u99+0Y+y7H3X2hMAaO1gExikhbU8xeRC5JAoVt+YaKU91334jwDX3kje62qDkHqqD/fxUB3b2v8AbW3zIGB1lD/mVTGyUPaAQNvzBVSVtvyE7wsRQqSTXz3EoOCrP3rc3IhmHIqt7mAcDgcLByOj6eau7ghNQYqNvj/eXQCA7fjxGiMKVjtR4MFjSjuQKuHottJ2B5HiAb1FDRPFwmKJVzXcdwIRaiVA2qxt3hDHp5OkX4hKq5CwXY1QNQYzL7Rfcy62YAWLjhjUBhfAPMAYjd1uBW0q4IIMQJ7d/Mh2YA0STf4lagSCRTAAGHoBW/PPcyYYDIfU5vjtF41IYhmre+ZoOP0xs1kja4t8elvbue9SILIoRQVNHzE6jZGi42tRonYdvEpkINrKOr6kz5ngPkqJd9U6u5btvBALS9PJg+FAJY8TN6YtMQArR2PkyggYH3Rdt9hIu7qNVWTGfU232/Ex5rGoyEOpra+0F2IDUPtO5HAhNkZ6XcCQE4yUbaxdSIWjNZVRbV+0IaSLdrMIKptgdv8AT5kRVOQAAiu0sakAmWz7v0AEYczMASAAO9SemGttgoFADmLOMn2pQ+T2lMMGQZLH2iWFtq0tZ78zOcTLY1X83G68iqVxnbnaX2vk9SmK7DCidqoQW6nXXtAa9iTe0UczvQI01zAp73AFwb+mv1GchRTG963hOMbr6ZUBrs1sRMyKEbUBR7sNpZDNRU2bqrqF+xgxrvRBHkyKq5HpgTtuCeJnfIaCgmvkwkVl1afFH4k1n7LpNZGxI43jQFsHkjfmIC3q+TzCLajyT2qFlMKbK5fTr2IgOdtJ3PnvJkcha5/94oOw5Cgj94NM03j0f2w6K1TA0O8zeo7WAK8/McofYVZIveRENstsOeCJQLDTqFeblhmLHSNufxABvdgb35kxZVrjZ6FgVublMjICWbdfEYtgjUPaTyJMzKi0uplJ3sbTWKWGKnf3CX62NF1tsx244kCuG1hbA7wMgxZTpfUD3IMJhjVk0bgiu3eWiqiaySw8dgYnHgCqAr6h2vtGIlKQx1E+e0YYH1QRQNsYSZnTSA1C7BHmWmBd2K242rfeCVIyAFlhcMZkfIxTZSbrx8Stbf2izAOJWb7r+IY/8xWU6SNzcGF6hZRxZYxTf03Nfbe02dQ/qUUQMasnj9IhQc5GtWB8GWXFngeLJc0hpzjeJ9JNjzNOPLtOjpK2K0YrTOrXGBpVa1eMDTGrR6NKjRBIkVpfMKy58epSJgyH07s/pOs62Jh6jEdQInPqM9TYxrlZjbbfAEitqJ1WILow1VRrtCUaVUkbjt8Tk4moSF0niHhvWTdre0zKXRQOT2qasSaRdzfPtrmtuKakmTEZqSdnU9TDqLWNB2lA1JCqCZFEIGddeNh5FQ1lPxA+YdRj9LqMmP8A0sR/mLm/62gx/VuoXj33++8w1NueKkl1JUpipJdSVIKkl1KgxJJLErVAuWHKnaDZMlQm/ptxOSuvC2lu4hr1hU1kWvkTCjFDYNTTa5lPmHfnu2eHR9RciKyG5Wc+1ROMmR8bexjzOiXZlTVzUjrx8v2XDEAGWh3h0jVj2Qn4nOYe6dEg+g9c1ML7hfjaHn+e/wDqQWObMRmPGZpxmZYbMZjjuJnxmPB2lCX7xuD6ovT9IECM+QXsOOYDiKHSvsQAqsbs/wD7+Y3HPtkZs/U5i+U7sbO062Loin0o5/cvuAQefJl9N03Q4sifzGb1ByQooD8+Yz6j9SXqVXHgWkXYLVADxUnfUxzY3ytf3WPmClG/HNiUxXIACQhrc+YajQulv8f8TzwBk2X2+ZSuSApTjeMxacjFAPcdwIQxFjVg770RAEMq4yG+66sQdQWyODsTCfG2PZwDXe4IUMv55kUIJ2s6lrkS1ZQxPaUUGNSy6rlqGYUVrvYEIMNfu1b/ACZKVm3J/SDjxKSWZgE4IJlZAAfaxKk7VyIFg6faLJhMw1fnejBoFuaNd5FTcWpK9oUXpq1HejyYRxqEIWgxsnaUHW9IPxUohl1qKJ8QKQU1bVLoXpQ6fzuJTP6YAsEHx2hoFYhjt+IQwD+mcQNLW5iGxEupB27gQxkK8sCL7SzkDtf9vjzKKxsAPjzLRGDb2QTxUjCyo2G3A4l749tj+kIjmj2FQ041AmviA4bMGZiPkylZgpFgr+v+JNBOSDuKvvL9UBiB9xgFizqu/wAXGBAFIO996jViEqyAne94V6SeN+JmcAPybG+0JWFagAT4jUMcH7u5MAP2I3viMxuT7av4g8MCRR712hMCxViCdjVXLGprKgE/mCayUCNpAgugLv8AxAtnLGURvzUvSoonY1xISL4/Wa3XTVf2/rKFKTttz+JGfVTcDipYBYfHiZxnBFfUN2NtrjRl0L6ZIKjgETNpIb3GwDtXaCxtt2AI8y+VavUxl9ThrA7mIyZAze1aHeQMOLu+YxQCoKaQdVbwYWmRBqWuO/eGUBIKZQSf9WxlHAws+0gbkBoNgAMNt4MNCPjRiKobXY/2gEMwFsPwZfquyhautxcMCyLNVyIPBDYmvT3/ADK9NlNE0eI07NqBs/EsH2lQSBzQiRVBGog3YG1Qdx9x3l+o10rV524kyMBxvY5lZAXJrTv8iVqbGRpo3/iGmJylKLEWwy3QC0JBYFjTXAl4wDuCQJEsNut+QZNBIOwvxCxWogBBuT2gjUNVn9oQQ6qJ/aMyLVUboQYEP7RQ48CTG+h7oGuSZahdJIG/iWqHc5D7fIgT1tRb2pfOw2g+qLHqMaXgdpTkFiBv8wSrWPaDXO3EAlyAOG9QjvxcZlcBgVOod9ogKC9nYExjYyrDt32ggtbbXdeIbHGXL2PGk+IrIWVR2HBsROXUFJFGuJqB75GL6VPPiCVBckEDzB6dDndUBKlhYsbXLGAhylNq73tUZVFpCi1P/Mtd97D/ABBew98L2kRnGW0HG4uA5WGLGMo9q3VNvM+RFyuugaq4A/8AaHSsAX8/tCK2bxDfi4NCAVsix5gNjYXpe1rmOyA4iNbAgjsIG7Y9J2B/zHg1MYyaediOf+Jepz/71AYup9m4r9JSHJ3FhvEiaPNTKKUG5mUtjNNNBbUdVaaO4gOUyEgDcnYmWXFnWHYn2mgMDOYrlGqa8WS51dZdaxGo0QrXDU1CtSNHKZkRo9DKG1cVkSxUYDIRYkHHzoMbNd+7vA16QAFBPzOh1WAZEInHyplBoNRXuOZzscuuTtbHffcVJjLLlXkDjbgzOhK4xrN/mNOX3gVtd3J6ZdfCZrSYsB4mzGbnaOzQsYIpYwcSgoJlyjIohIx2lrBeB4T+J00/V3P+pQZx6ne/itf/APJKfOMf7mcOpqemLA7yWYVSqmk8q1GVqMKpVSJ5DZMlQql1BgKl1CqXULgQJIVSVC4GMS1XUPxBqPQ1jAPMNcwpMLEgma9UASyakduZORFtozCbIiOTNOFdxDpz5rfhAIII2IqJ6jpgqsV4O5HgxuNqqTPqpqFj4mO7Zjl/InquauxqPxmJYU5jUlco14zHqZlQzQhhRGBnyHMfeSP/AMYcBluhxM9emOilR+24+O8spTX3JjVBIJXsOONoIWm3Bri5xcizjfXwLJ5hDVpGrjmxGqtg0Ce4J2g+4nSD+vaZFKCGBx7FhRMFBkJJbUo4vzHe7bVuaq5MjjSCbFdpVZyj667d722jcRQIVGx+e0lj277HgiWoGrcbE7GT8igxLOLqGPtvXXkAwfuGk0K5kCgV3HiBNHc83sCZR0kMdNVVwnBXSBwd4qiWO+x232hDwUyKNyGgN/bTE1EqGDBSauH6JLcihz5lotTb3W47xr+1tVAk/P6QFHtHYS0xsxGnavIiGB06RT8HiMaiQqbVwTKJOyaSSCN5WRdLBTRYb7SiMpHgH8QAWUKvPkxwyexnKgkeRcQ+QNqHpBbNkeJMUd7nmr79pfDHUSRW3aUqAKTdX3EFDzZ2HzCYLUVJTVYPFSe9QdiRcNAurYgf8yivIVqF7gxhiA7sANm3BErUQvN71vKXXpAFGjsJAGbIRdbWb2jBbUeRZ4NdpSrVmvgXGDGUBoX5I7SqbTWr94wBTqwI2/5k1EarHNfpcsG/+2pCT7gfEhqktbAA81e8YAdQDWpPkSsjamBRQPmV6wvS914HMIrGAwotZHaMKeywdvESg033hBiwDAhR3mtUw0BQG9beIs0in/UeTCL6gBsT5EHWun5/EaBVWIHIPzCTGBdgn8ywwsMGjPUBAPbtGgVVFIYnajtKD2SwXYdjBNXZ/YwCDY7iTU/IzZ9w2ElHSRtz/iDS83Vy9S1ud408mVT6ibHMJzahU2/MVrBHN15gM/uA+O0aumlhxVgGpaqK+6yO0WcgUEd/Mqm0Wm/ckmNURAbUa3I7SwAMZIIvgQATpvv4EEAix34qWVDkZNJ5F95YIolhse0RpN7mttvEYobudpNVTkHuD/xGhlKkfb+IBXU1hR8wjhqmLk3/AJlVHRdJo+7tBXSCdb2QOBLGtbYdvErjfTzuNrl8AiTYbhR2AlasrZKAIU8XB7fdv8wgzE7GzUIh233B/eDpBW2yfMM6GB7GQY00ljtQ2AiWEDixqqH3am7fEt1yML5I4MpHUKbPJ4jGyJQOmz5Y/wDEfaKHHiZgSxthyK7eYTe21B0k+QCDByO5/uJB8SEArZ3rxL9k0LZizU6KAPAi9RLAFST5vmNr437CCASSSTQ3ktXR6QWBZu35gM9L7AAaotXMgBYBRyN6kVSWbi+28iFswsbn5FS1YnYGx/mM33DCh8wdDGhY/MgB8ikU/wC8YpUjb/MH0rJ2seZfpEDdQPB8yg2PupRQ/wB5EYURwTzKBbgjceO0vGb2Y+8drq5YKNbgAk+RFhb7b8cxhFNWk/kGFj0ktvzIhT41b2g3QFWbMVviejxHNqRtqMFl1kd9qP5m5calw3FkuaVa5zQxxtV2PM14slzbrLrUpj0aZkNiNQ1KrUGhgxKNGAygnWxOd1nT2NQ5nTEXkSwZmw9vPlV7njm5ZRQQY/q8Hp5CQuxNkxJU1qsUO051xsyulhPtE2YphwcCbcc6x1jUkaIlI1ZoFKMKoJkBLKc7SKYOTiFeP/ivfr0//D/mcKp2v4mJb6lsCQEA/wB5x/yDNT0ngNSqhmVKYGpKhSUfEGAqXULSf/5hLjLMBdk8AC5NJzpdSVOp1H0fL03R4+oy7azRXuPFzIelse1oll9L1zefFZjtCUXI2M4z7hLDQkFQHEsCVsN5RaG/Q9XiQbwAYQhZTEFmasQ3mVJqxbLDtw0BppYWoB7jYTJjO4mvU2ptRsACvicvkcv5HqOd1C6chkxze3RHqdwavxNOH6Ku2pzN8y2PPz1HPQR6Tpr9Hxf6mjB9Ix9nYTX1rX3jmCC42nW/6R4yf4ic/wBLzILsEfEz1zcTqyxziU1alc1xRlHI11RP6QXx6XYURXmWNQXUTVj/ADPO5CYlVUHkjcSwtJqHbtFkXuTv2hlyGFVVUbkAsVbm68eISkE/Zx2guxLUqnT+JaMBvvf+8BiD/V+0hBYAJV3sBBfJq3r3VL0HT2BG4IhQ5XfXTH3ePElabLEV48wNRQ3sb7QsjUtEUfEGiVgwO2w48w10MfbttxFKbTyfntKJfa+B3HMgeVAsfvvvB0gLSWIoPqIs/qRC12COT4lDNKVqYbCHYdPYTsIvgCxtDCFltRQ/MQBeQGl3JHMpkB+w2/z/AMSaip0k0RLbHarkujfF8RoWq5TVfrcNkpbK7/MIuNAbfipGAazuBxBAEB1G7AjxCCLS2QTzxtUlFD21HxK0uApvg+JVXkIAJ47V+ZNKC99uDcbWN0Ht9x2ojb8iAyK9WwIHeEWioxtRp094t2YBgW35qGgXfYgSiVL7c8kyagV10t2CwuELTY2R/wAyw4BI7yi1cg6rqpFTISUsUBxRER6TD3KCb58CaUfkAURvCDFlrbeU8FY9RxE8HaQhhpva+wEJwbsVuPMoGxpfb58QiHDoY6ue0gxDSfH+8Lgb18XALXkCi68GVVMrqfbxXMDFiskE/O8NnbmviEAWXgfjzKE5AVoKl/4jfX4TRpCgSMLYg2pG0nBJG/i5PSooTL7nNG/PaR1UjUPt8CVqXVYH6QhkFEVuYPCghK0pXYed4Awht7toxRp3DCpEJGx2vggyVMK9IEUb25l+kunkWu0dp0nYyji1I1na9oAnDqFgWfMXRAIYVp8b3DGvG1Xf/EW2Ry9VXaXBGoe4LvKXW+6g38iN1Npph7vxADszUbLfEASX0rrAO1moYYBAKP794xF0k66scyLob29/xM4F2QCQartcvA1dzt37S/S1k0ePEiqVvivEA/UI1aj7eDtcA6iO13zKvWfnvL4HNkeJVCdr23lIVvxDcE0V5MsYyRYIFb7iETQDpF18yswYLSMtHaQ4yQCLAkbCxIAda+ZVL0qynUR+nNwgKUbfBvtFvhbH8+d9oa6lOkWQws3CKQOu7NtGBrHGw/zBBJDBlscyyjbAb7du0nhEDENYBYyBzqAK7ealge33bfHmCTQocDvCo3vbZtJ71JsLAbUfI7yuCaBJ8yFSCCNqkQRyFR57QSbrej4lqhoUwJ7iUSASCBfxAjagvtb8yvUZrB3WquEhX7im9dpHJ7CUXp0769zDGQID76H4gWyrb8nvIrIrUwvxc1KurWiGYZK/AMFcQVgfUDGthxJkK6bC78mLGRiDY4ktNOVHDkt4NQQzBQBjIJ5aCMjAe7mWMtuL2HxGpoNGpiK25lY2ZGpto0ZSrEg/iBq9UNq2rgxz1jXPWNeJ7mlDOZiyaTRm3Hk2neeXaeWxDGrM6NcehlDVhEWIAhgwM3U4BkQipyX1KxRidQ32nfYXOf1vTaveuxE59RnrnQdNugJ5m/HOf0d6AG5m5JuEaUjV2iUjlmlHBMIwTIqxF5TGAxWc0pMlHmevZm+oZK+BOe6ZHJZqC/A3m7O2rOSNizXZlOdQCk0Jz+zluVy8iMqEi75FeJmLub525nYKB0YONhsIpOlxLZ308V2lnc/LX3rk+oxur2lgs3mdH+VVb4IJuzN/R/RFzFcvUHRj8dzNfeRvj7d3I4/R9Fm6zqFw41onck8AeZ636d9H6foadV15f9bf8TXgxdN02PThQKPNRhZe083yfLb4j6PxfDOZt9k9fgPVdFlwEbsPb+e08gisX0BTquqA3ntQwMQnSY06nI+JKZzqJH/7tOn8frbjl/L58Tp55PpfV5P/AECAf9RAhN/DmZt9Kqfhp6zDg1A6XSx25jT0rXsw48T2TmPnW2e3hM/0LrMQJVCw+N5zcmJ8Rp1K/mfSWwOFHBPxOd1307F1QIyJpfs1f/txeVnX7eFG0IGdX6x9IfpiMuFCcZHuAHB/9pyRztMOvo1THh6WTpei6nqP/KwZH/C3O10X8L9Vnps7LhXwdzLjpO5GLpMGTOfYLoXG5sT4T7w253udzrPpmP6fgx+ldDYk8mIx9Wur08psTn1ztavx8/LN0H09dQ3a52MWFDtcxqEO+JsZ+DsYxFcnmvibnX1hP4n7roL06V/8wv5ZfkTPjfKg2bbwY0dSR96ftLPl5rl1/H6no0dKOzGW3TtpO4Mi51bgxqZAZvXnvN5uV5v6n0eT1LTHY7zkPibG/vU8bXPY9algkTi9ZhGXGbE8vyc+Xfn4Z1zscQlwRtuOIaM2qmQ6vPIEMLpvbYSWjURsTtOLz3wogaudgb2kAvHpVue5k9yHTQ3G9whjQZQdR0Gga3IlC1Uml2uvulatNDXwOw3jcZ0ZWriiAa/zCAXO1VoBq2uUZxq57EyE25qyNuY/JS2PBrbvFjSSSORtCYsBV+3YfMXpJJ1HftC0v4r5uVoIBNXvvv3+JKDJQLtz+ZNSepdduwgEirO0iZRZbTRqrkXTTZcAbKZFNbE/NdoAIrVqvejCcrqDLz+JQYcNViWXW9NUp2NDjwYg393c/MgBYnt332kNHWldLGx5HEPG3pWFPPIgHhU1agd4JBbdf3gPALsFugNpCzKTtTXdxQWwdTGxttIin3DVcBoBRgD3rcdpDQb3bC994NMwJ1964kcEEKDR+ZQVe3/sH+JMgU0b2+ILDW5DA/pBGke0Lv5MII4zqUgWCJKKk7jfbeVq4ANf8SEgElTY255kQWivbztzdGpFWgdL18EWYOQ6k3NjiVqYqNPEaCGogUdvPiFkKsdlU/BitR0hSava7k5ociNFXYsmoWOgxv8AYxYRgbA795bayewPxGVbpgsgnsJPU01UWCQlH/8AiEE9pZW2jyeVZC5JBElsO1/MskCmJvzBVje1QVa5Bqs7jxDZgWGkVZ7QRRJLD9pQcD/gwDKgXvYuUAAfYbqRaC3yTvKA91jYGFE2Vl2avzGowylV+1fMyZBYo1Vw0WgtHepVadw5HJ4md9Pq7dpDenki+d4CYqFnf4jQZJZOaPcyA0pI+8CUi76StLcgWyxIIX/eGQljYHHm4z1ADtsYs3k306fFSDF/TofdIG+vueATAJ1ef/eAE0jej8wchYi02C95ZA8PpB2N+ZVjkUYp8jBkUbahZPiLLspG/wB3aMNalyU52JA2FRgzAo61sZmVjQre/MdhCPju973gUHIagf0hHLVkVZ2qKyLTbcXJQ/t/eASsSfNmQowNgk2fEWqsl6tj8RhD1sYPaUDq1X8V5kT2+3VR7mAWarIJlJkHJEmoPWxeqs/MIMMgJJ077iCHo+bGxktare/Eqww/aFA+N4DFdIJDauJZ0kaidRi2ynVttfaF9LYnSztwg2EzZS1gCySZrPHu3vtKZlC2FAr4lQlWKt/UljIWPtIvtcY5snfnyIsqNqWz5Mz4FBtRo3Y7Qgw77SgNz5k5FnauTCC2YaSd5R9tj/IlG1b9eYY0sPzASdQJJNVxKxAuGoXe9xpp1O91wRCUHHiIC7t3lCgrFtFHbv2jGFJVwiTQ3F94pySjENv5hVvsBH9PksTMGLLvsSNoS+3e5vm54b56y46mNppRpzsOSxzNeNp2dWwGGDEK0am8A5TKGFQgJJFc/wBMYsxAFA7zRjMHqxWVfxJjiMtSR6zOkenEoZKMuUYVBMvXNpwOR4M1iYPqhrpm+dpL6SvOKvu5FVvcjI5JINjuITHjVt4qRWClt/0nmcQAsdv2PeTSdieOeYTuPuO3gS8bL6wJNKe1SoZhwjNlVnI0LuaH+J23z9MyoK0sTVg1X5E4dnG52oGGcmqyamvtJMdOfk659OtlIVWKuGSuR2PzF5es0gDCVY3RJmDGwZwpYhW53jsnTANqw1XNXvf6xxxL5j6Xw/N18nLpo+rGNY0vW9cQWzjSF1UKszn4j1OsDICF8k9vzDI9LIbfSG4VxOn0kux38de23HlKMGVrnYxZBkRWE84uHIBqxkMh4ozq9Bn0oFyWD2nXi5XD+T8X252Nj7XFuFyAhhGE2D3ijs07Pl5YzZE9EF2NqJkZugS8rdGhIF7JN/Vr6nTZFHJBnB6PqNWTTe47Tj8lvN2PT8Xxz5Ofbr4fq3SY8Q1AJyQAI3F9X6cYgS1MbsDacX6hhxlQ+mj3riYVOjvseLnH+yuXfF46yut9T+rDqcJxotg0QZgw5UyCsmxHDVEFC+1d9qj8fT2wJb9JJ1bXT4erLk9NDYdWP2jV8rvCwLkX+4y8a6Bsd5pR2I9wudc2PqT0PFlyAdyP3jvUY9pnfDdNRB+DRh42fYepZ8ON5ifF51PrPbVgajuZtUd5zhq71DQsm4Yg/E7SWPP8vw/fy6GVdSTlZ8RDETYOsYCmF/iLyZcbmxYP4nPuysfF8fXFyvOdZi9PPamriQiCzsWHYGdL6hh1qa/InMD6WtxR/E43nHl+fj69GUhIY2Se57S9I2/03QMQcnuJXZbuuYZJyJ7gQB4mHESqQSxrzCAAxNW/EWEsElroceZEYPWmyY9CMQcfj3QywHA9x+JaW4oCr3N9qkWgwAr5MJgSaIHDDt2kDgqQRZ52luoau5uosbGkBBBgTTqv3c9jKZFoKD87R5RdgKv4gPioWAQefiJEJKaKKiwZYvTSqP15MYFfQvusfMoAigSBLgqzy2x4rxBLF342qEcZAFrfa5GXV4A+e0KgZAhG9AQEN7oLEYyrp53HaVpVqq1HxJjIRZ/BPaMVxdE0tSKQhIG9eYGRgN+RVbxVQZLsgbXx8Ri6TkP+Iri/bYr/ADCx7spI0le97QHuQuMsdyQK3iSSb9tGoWTUQwU2BvzFoz+f3g/PgQQsCGJB+d5PTXGtXUMH3WR2HERldqofb3uJA04yL0t91ESwyoB7Qf1lvkCY1eq24gsRpDabHnxKICX8EeITFlF0P/aQFQQ1V2MHWCS2xHAuQQOKO4lCj353uRVAFVv5kbUFIUioNEa3o3K1JqCsDBTX918SwS40hb+YN0YVDtwJDhCix3g6aoGMPpg7nf4MrQAA6kcHvFMqj9IRFNeoymFC+ZGbEujbf4hJlAxkb/AlDVp43kLj+4Wex8TUkVC6g7qRfO0AgUdzfYwvU1VQ1VKDAmz2FVJWdGoLKALrxDI7A7DxABsaU8RZZtwBUYaaSdQu7J7wHLajV0IGp/VCAUDySJTNuAd/MmIv1DfO0mujQG5kJSiOPMJN2vlQO8AWdgt+DKXOQDtdm5S4ve29iGuP2mhuTKvkZdCtkWYIAyEMQLgMOABuIShq2FsYF6kW9r+RLDBiNq+PMAYXUWSKjPT4PO0KrUOL7ywqqCSbbmoXtdvt37wG3JrzAJU1i96HMJgWsrsAKgKzIWA7+ZQ1m/dQvaBKLLRHHeHoGkcE8cQGY6iOwhrlvUSKIHEKDDkAJ1UGXkQf6Ztl48eYRRW/7bgDpmLAahUiJ6YUUpscgwjandQfHxIuGuW3rgGHpBA13pG1jeVYHRWMNtRNbyqIUrxvDdmNjkL/ALSnF7/PeKUt1KU1girlruprnnnaVV/dse4MIA6RY/WTADAkbbQtLItmyDtYkA9yhTv/ALS2ZyxUXR4ERFFBWxJB+IApSPd8xh1A2fG8hGOhffbbmAtWJNKNpZ12GUGHi0FjVAUZHbgL+PxGilujXPiFixggjkNAUsDZG/mELNEA/iJQ1Pp75QdG4G20DL0WdALxsK+J0Oj+oJhxjGRQHeOz5F6ke3NXxPROJYOMmrEwvibsT3UMdGMibmyOKmZNSZShFVLlnh046/DpIdo7G0z4waFxgNGV0awQRKMWjw7sQM/VG2QyY5fUr7VPzKxyDQkekQkekoYJJQlwIZyPrrlenFd2nWM431skqijm5nr0zfTjJretuDKOoNpI/MINTkfHAkcl032vjacMcQBtSH2k0ealM4A23uMK6k32PYXKZFCgItxgJmLDUTueN5V6UJPPbaUisBdUR+0Nh7VIHO8EgsVadbDbz5mnGXyDUm9mqB4g9P0rdSwAB0+OLnYwdEuBAEAU+QP/AHnbnnI+l8XxWczGLH0T5GHqtQ5obmO6j01VEzrrKcHTe03aiVsEGuQZWTH6gGtdjXu8TtJkern/AM+2XET6IGPEQvNXRjNeRCoDG/kf8zQiKnANb2Ip8gCVdHiak/bXssa9RZmZd9iGuMw9XZC5dj2aqBmDLnyY28/ETl60uun068zP2k9MfJ8U6nl3XbYzz74Di+sqVHsyWT8GOwfUGRdLe9fzuIz+bwF9YDF6oX2mOu51Hm4+Hrjr/AdaPU1JdbCYyoKAtxDydRbEjkxTtuK55nHqeGP5c8yrCsoBBvkzZiA51UfmIxYyTZ4Peb8XTggHma45T+PxfdUpWwDRMeljcix8Sx06V7hcbjxlKrcTtNfR8SLRb3U/oYz01I3Wj8iMVVPaWRXE3JWLSGxkcRZLDmPJgneY6ajPuTD0mOTEOe8XnOha7zGOe7cjNmAInLzKnqED7u9idJyWBA5nP6rG6+7TtJ8k8OH8rnxrMuXQ2oAarvcQ0L7CuTRiHzaSFP8AtJizayFb23PO+bp2sIws0eJAw06hdjt4lMyqaItb5MrYX3HeoQSm1AViCdwfEr1GF255q6gaRjajd8cxhPs/z+IVNRFNsT5HeQtdgMB3kIU6QwN+YHpLrteZAYDH/eV6jnkkjjmL16O52kLsRV8+O8voaNQCFQu7D9jBc3udvxtA1kqfA2kU+5e9fEaotiBvsf8AeWVsWbHgQDQA9lm+RD3PtJO+5EuoTlB1e0km/EMeqMfci4esk72QBLDawd6o8CXQoorYnuwT3HmZ2xuB3YXXiay6C7BIPaMRxR99UP7hBWVUyLiYE0b2HxKbI6opZeeQOZpyhkCsF9p/uU2JPbkxkMdxuBCYQMrYwD+n5EtHV2oC/O8MenV6aA5Bg5MZDE4yB81J4QWK1Gg2Cdh+IftSwaMSFdPdtvyPEaVOQWbFeOIVYOpX1gVQF38xQvIzHdRd1LC7FTvZvmC4cGr2BlP9MC3iK2B/xAZUACqtsOTJjZiDfA7w8h0r/TsX3kRTqW7hRIVsBTx/vA9UEXuJAxrgg+ZIBJZWKniOTSEGk0ZXtdP+6JIbtvKemnK/9MVRMS2VdOnue8GyRzvCXCLLNzBv5CWZVIHuivWJHfbtNGm+9DxBbCmu+PmXwJjysyHUN+wh/wBv2yY8RZh7r28SMwQ77+DFxaEGtl4l40BseeSZDpO4P5kfJQC3dRrJ6YgKZGBrtEs7Kx1cSseTSxbztGovqhvA7yapI1M3tIYdiIIRrC6a+TNOHKuPVSKRxuJRyKxrRV+ODL4XGTJa5aALAnY+YeT+kqqovVuTGHT2NEGEjIW32HxEovo3GPKNY9ve4BYHM7JYUk/tHdSgcKU488TJlAVxsZCrUgNbcGNHkNUzOSO0J2OkQhwLswUAQk+7TbAnmZ8ZYNQbtHB3Qm6u+YFtkogbg/MHEHdqUFmJ4EvJ/UNnetoWsLhOg0x2JvmTAh/bkKnn/mMQ/oRsZBou9PHeMyKNPJF7yrhLEF9vthqupd/uvf8AEEIQxCi4QGkAncnaQLP3V2ENHortX4llLwlwK08/MUu7bfoZMDC5PGxEcciYsfuXk7ETL7iSe4hqSyrdmWGiZveQeDC1KzG+B2i6WjZ3J5l6rBI2rbaVFqoLE7VLIUkAChDx6Sp5rx8xeq9gaqT0AOFg9p2FVDRDq9zVU0Yvu+e9ReQqchIFVdgyKAqSxANi+fMA4q4r8Q01ICa2+e8ge+Vo3vAQykPS/wCIRBDUQbhB0I2HIhJpdgP7rlFA6VoDfvLU0pAF2JbodRO3NUO0LToslgSRQuQCNBKgqLFE/mUMbFrBNcmoYRWA1OFI/aUS2NSAQb8G5qWwMx5SmQCzc0KEbN6jHaYS+ptW23maURsuL28nsJ2+PrblGnHn9V9GNSfmdDH0WV1vTX5nO+nK2HqNJnfydSuHGCdz2E9P1lanVjOn07IeWAjl6Ary0Bfqi/6I/D1+PIab2/mPrF+1ZPqHTen02q+CJix8Tq/U3R+ibSwJsf7zlYpz6mXw3zdaEjlikjVmVMEsyCUTCqJnE+rOBnVTvYnaJnnvq7H+c2F0KmO/THXpj02SRdnaVpcpbbMN5Ayksp/eQk72SQNqE5OeKYsCAWsc7CUx0kV33M3dN9Oy9QASuhe+qdLB9K6fEBrByHyeJfq7cfx++nARXyvpRWY+J1Oh+m5WIOf2jmj3/SddETGKxoqj4FS235m+eZL5evj+LJdtDpdRWlSvxtALov8AqQwwxU8yHJfaeiXl6lPVrRo/7w3ygCr2PMSTqazFZ3AYgGPssm0WXPX2n9ply5dfJjcKh0yuRYVTQ+ZzSWd9K8ntJba1Ouds/Q8mS9m3+ZjylgdtxNL4XxNWZlUSsvU4OnNdOA233Hepj6ud+aXxz5ZVx5FXW3sX/ugHMT3ic2ZnYszFoKHVsu8mMzfy042LNNmPEXYGtoHSdNZBM7GDpwANo6zMO/jncmh6fFQAI2moYUPG0NUAEmn9Jeesb55+qhjdeGv8wxY5H7SAkS7m/vFGDLUargiMxGmj7ax14gHQgXKTHe54mz01ZYpl0d4cP79mT2U5CrZnPy5Gdtt5tdPUNHiHjxY07CRv4/HmsnTdMxOoiF1nSg4yK2m7VtsIrqASnO8nXlj5e99vKZcRxuyVe9xeyrQo/wDE09cK6ojkd4iwbX/PmeW+3zb7C1uN+L5kxh6BU0LreWKIB1frIo5AO0moHIQSD9xhueLNFhBUabsb3zCKIasmj5kNWRqo3x2h+nktdCnzxLLgbIAL2sjeACxYW243smaVTK5JbuO3/Es41AvTZNG5eN2phqutrHeV6uygbkCt4TUQsXIG/gxlWADa+AIBdRlGjajZ/wDiRWPqDuCYFZOPao3O+0JwfSVg2/g/EF2rY/vL1K4q6Aj0ADuSdQO5vaEgANdz3izpB+42P2hF2pQNxGoaERiQTZrtFBmRja7EVICBwSNpA4F1v5EaqlDlD5O0Y2IrpYkBjwJSub2/UQS7tte3NmTTwt0D/wB2/feVQoadjwL7wrfURp/eRFA3Yg/rAHKWCqKuDjdg1NuFP7Rh3J9135hpjV/e27cV5lh5CzWRt7fjmUVsd9PkbwtK6hpsb1KbDlC6kYae4MqwBwv7QhsHffxC3Y0RZqru5Wh3+6wO0FsdUQxuTQkgqpJNiWmXV7aIMsLqFgmMVEu9X6yRAamQd6MFLY/dRj9SsaJsDeLO6k7VKmKB3K9vMIMNRFnaUlBC3aWRZPYQCuuN5W7NRPMI0ie3dj/iKHt77wYYRVUxFSnBycCq8StVgkGu8IbkE896hSwSr6SOZTFWsf5hMw2/zAJUEDiAwDZfAhXSkCxXFQCCF5sS0JPEh6MqxfaorUNTGzt4hNlIVh3MqrXnnxFUagE+7ky1VQbJF+BFHjvIjjuN5dQ58m1Dg9pQVXonaIVjqN/b2JjwaQ6uBvEQORAOF4i+QQO8sdQb0kfvC16j71qjyIXYW4A21WfI7QBqdjR47Rz6W8S7RTY2NCCgtl2r8xiAewEbXvLAXSCd4JYhjxXaENLoS1oyk+NwIvMHHPBGxlO5VBRupbHUgvmoaLZmONgvJjcZCYAGHvrv4iQ3niGWJ9jdo0HmYNYI2qqBisZGJQOPFxj/AHbbeIsg1sbPkSalog4U2aNyLd1/aeYCoS1gX8RgFKtgV/mNEJU4dNcHmCHVW0htuDGKoBG23iIfEbZgtX4lDg2pfaaF8gyyoQbnfnaZlVwhrYCMVie17bkyKZifSSSd/EincseT4gaQSO1/4lDG6MQTYHiXA4uXcGwADzGZjQRdfa68mKK6Nj34gHKHVVIortHolG1FaAF1KSrG1bUIBTRuv+8v+qQDpAHmTPyUz/y2YAmiNzKIIrULEoWBbMCauGGP5viCf6BCmni/95QTUb5FRhVUAduPAlCnyKALJ4gwOHGRe2/zOj0rBUJZQPkczO+nC3pqdWT/APdptx49CY1YEkmzPR8XGXUUcnpdRW5JGwEY3VEntCyMqZydN2IpcBy5SfPaemisY3JPeP2HeG/RZcaggXMrkjZtpkOyteM73Ji4iAbEfjmOvbrx6aEjhFJGrI0MGUeIQgHaRQsdp5zrXvrsh38D5noXPtM8/wBWunMS4IazzMdsd+mHSwybqAvbtOn9PTGiB2A1GYsIUZk17qDc2P1ON3OlPaTe3IMzz1J5dv4/PO7XVx5QRGjJ83OPi6nRtdjkGNPWLpG/eds5s19D7cz8umchg+pMA6zv27Sz1mPSL5I7SZ+lnycVpbN7qlNmrvMB6gNpa4t84YczGsf2c/t0FzC7vjeZM2ayTcyeuzcA/pCOPI6/6ZvWvt9fLd03VonSm2ANm5yut+qAuPRFFe8FumxqC2R2/eKyJiQ7IATxL9nj65529WkdR1z9SdbElpnOZ/mp0kfGBVqD4BlK66SSY1veZ+XOx6nap1ui6cCrErG4ONXUb3vtN2J9rUWPiNjt8dlbenwgATWpoTn4+pHmaEzg95fpK7NWqXqiBkEMMh71J9Kz11OfZmsSahFk18/iCSDxJ9bCdS+jtdSDLRiBZO0cuM18wXPy2Ys4I8S293EQlqNxDbOiiyamteLv68XYYMZ8S/TPmpzc/wBWw4b99n8zBl+vZDYQUPJkvUjhfl6v5eh0ogt2nM+ofUsaqVxG2rtOHl67qOoBD5TR4AMWDpAN/vOXXyfpyvSZXLOzP3N2IAahsNxtGM39sCmBHu2nHdY1a0VHABlBSt7hgZb7ncd5Sk3upCjaQWAwHu90lqMlnda2uSiPgfBjDpKgNRA7VKgBkAO21iCxATwZNJLXtCONSLYxoVjOkgb0djCU+weQTZlgAULlpQBWBLGlg10OwlfY4ZQeNrjANgf8xeS9YrYj5g1Dl9xDLYMElQ4Xm9/0hkkner5MoKpbWST2qA1UVTqB1d6lhVOy2b+YACqKW7PNwrNkWB+ZQJwtV6hX5lLSkijXzDRydq3GxkIFfJ3gVoNe3e+xlgaKDU3eQuQlLYHPmBuzWB8GT8qbrViTtXgCA6XZAodiTIFCLYO/wYJckUP/AOIFti2NMSa2HEtEIGzHftKBI5au1jiHqTuxv4MihsE2u3mjLKMaC/qJTsqkewfmUMxNGvjiVFoGbUu48UIDUhF81v8AMaMhJ1NspgOQW+3UJFKxjSKbeMCI4AGQX4qQ0NjzFgVZ5Amj0s4tThb38w3x+nQG4ig5XL7o5smofjiNQBKgURW8t69MV5uxKYA/PmDpvcH7e0kT2K6HP4uUBZ37ygCw9x/SRUY7odvmAemvmQElrqUAwYk8wSx38we1uncELcWw+LrzDdCFGk/pczt6rHe6jFMxsbthp8CPAsc7GLQEKDW8sknc8yoJ60iue8IewbcnmKAbkQwaWmN3DWhyMzGgKlhC43aq7eZZOw23hEek35EX2m+VrjAFkbXBJDWl2buXZKnWeRdysY92w54g1WgBQ3eC6MUq6MeyaWKk2Rz4gndTdH4gYkbI6kVt5jFGitR37RxKqNxQ8S3T1QN9h2EphOvvKV9zqG0YOlHJcKO1bx3p403vcjmozUwkubXt8GRsmpbbt4hMqFTW7SioGPY0T2MY0oOGAFdoSuEstRWotDfaWFF/EiLZi7DStCEAFawbAlIqUTqJHiLJJbSg/wAwHhr3UX3l2buplOTRya+I71joG1fJkhBhWLhR3PENnB7bCZ2dqDKTcoMWAs0aJlWGvdUFIvxAQmuNuJXrEf3fEDK5VgE7dhEinLsxNfpJ6m47C6qKGcspGnnmU2QCiNqN1J6RoIbccwAhKw8WQFfPeQkGwOPMCXtXA8mQ5CovTtx+YLFNJ883B1f09v1l/CDUFjvsPMFlyDgWAdjcPHemxuDBBbVpO28iicEgALwaudHo8ATp/XyCiB7ZiHKKAeaaburyscaY8IBXv4nb45+UvsroMLZuqbIftG/5nR1gZCSInpz6WLSosn7jGuxegBQE9HEyBedGfqFYcVxNGIv07BmSX0zomTVkH4nT/p5k7GaC8XVY8oq6PiB1HSY8qnYA+YnP0JU68Wx8QMHV5MbaMo2kGTP0r4DvusLHN3WOuTpWI34mFBtMdOvHo9TGpFJGpMtmjiLcw4rJFReFfUzovYmM+s/Sv5vS2MAFYPRUeoBOwG8L6n9ZxYFONGt67TUzPLn37eWzYjjzNjLaSNjA0uHrG19oxnfOxykbE2SZXBIGw7TyX34TzFJpogmr3oiKssxG4AM0IgOz+1uLlabO23zGptA+UriVV3ImX1DVA7zSQCb7H/MU6K4AUUR45jafaoMp0nTsahIwJF2doCYHLjGgtqupADuG2jybdaU6gY60oDexPiU+QkkXve28Xj5OoQmUOx258S/atX5Or40Bb1AVcWOKgaA533YQyACPmCWBNqpHaZ+1Y+1U2ADcAeYCYicgFV/zNLIBkUeRvFYyA4IuPtTStYxGhwJox9WoIIPu+IJxozXVDuIv+Xp3bGfcRsfE39o9Hx/NeHUxth6nZhpfyNo3+Tyqfa9icJcGbC4C5LJ3s9p0Om+p9RiUjIuoAXc3z3njXr//AFR0V6fOO8YvT5jyYGL6riItgVjV+p4zjFt7jOv9h/8Aq5o06Z/Jj06bzvMY+r4wR+IC/V1Uuxs2aEl7iX+Ry6q4QsIgAeJyc/1gADRvMOX6zlJ0hd5L1HLr599Ox1XUlFNEUJ57r/qWR3ONWoeQYOfqM2VjrchfgTN6aM/2uDxZmL083XX2RAWssbHMmr20RtcZjXSK8ioS4gwINzkwoAemdttiINksbP8AiM0mgPntLGPcm6r4mRR2QkciRWLDn9Y3EV1fbfzKKKCVG683H4Sl48is5EMCzXC/MiYUGTwIWnSws73+kqLCA+B/xFlCrnfV5jXajVbylS61mjIYUzVlKg8CGhNDa723kJo8fvKL6SNqswJRJaxVS9rk9SgQQb+ZZPtDdu8CmRsle+q5EhxlG9rWD+sWcoZwo2rYXGsV3UHf/EuqA6ltSboSaWrc13jQTbbLvvRkYkruN+1QhN6W5BJ7yzkoGx3jdAAB2s/4ijiOn3C++0aKVi5J3q7jGyaqPcbfmTTpagNiLuVYLVVkxphyOrYyu1g3fmAaBsNXaWdFg1Vy2xK6kau8KWzg8Ux/G8WCNVnYX3jxjCA2NzxAa9trJP21ImF0aPZT4k9wHFAcGOIBBWvkERWplbSRt+JVwoZWAo8cQ0Z7NLxztGFUayGsVvGL6en5AFweixrC01EEyGxVby2Smu/aeIJ38TNQtGZ6D7SMu9L5kcHbtLBrkzW1VOhHu79oPuK7mpHLHk1Kvcd6g0Vldh+8gJO3eFr28CWr0uwFwTFshAF1tKtiQoFL5gMzsaJjMRUH3sDUapeX1C23EWGKgX38zUWDGgRp+IkoS3/vL4PA1FC2bb4gjKNVHiQgHa9/iAU3APPxGqZr/qg2KhnTkHOkDvFGk8w+w3uSeWcS7tV4ghwVIojtJ9tkQL9327ShyqCOaP5hCwxvfvvM5dr24lAuW8wmY06uOwgat9uRIvAC8yiDwP3gw9NJFhgPIveQOLu9r4iTZXcV8ylYhSD+kuqdlC5W33sxZo+wb/iRXI2bnmCrgAg7RVNG6ihuJVECztXEmN1s3dk3tGZhjtTjckdwRECPTa9tvzLKMAN772JTsb3h8rsTfiNABeJNJ8XGimX8QSa2B/WEQYAQTxtvKGJAxN2TtUNHI1C7B2MXutGTAGXGpyURuDYMaqDSKo+ZET1d3OlfJhjSNlJI/EZQp8RDjuIL4xqXkmqEer21Kb7Qfcx9qi/MoQ+IKwYGwN6hKv3MfEPJ7aU7m+RFtbAijJ5ABKsVv/xIUVjR3MbjU+k1/cYQUCxdGAp8BRQVYbw1G3PujFFgA/tFO/outDUSdzLmg/SLKaJBEiICm4FnmzzCbMHYE7NXI7yr3J02BsBAs+3vsvEW70BW57mGAWJ1beZVXx2MilrlcnvNnSI+UjVekRfT4jmzBKrzU64xrjUKgoTv8XF9pRDfGEUBR5mzo8eMn3n9JiojvLDkd56B2MvS4sg2AH4mJ8Obpm1IbWVg6xk2O4m9MyZl/wCICMHVrk9r7GX1HTJlWxz5i+p6T+/HsYHT9SQdGSQZMq5MR0N9plpNf1AA4lPzMqVMde3Xj0asMQFjBMtjB2iMrUY6Z8w9wkoxfUOpyYFAxNRacpshZyTZJ3ubPqbXmVfAmB3sXVEbETj11fTj3fKxlJtd68Q0ZmaufIgAggmq2lKQNyd+8x6ZlOLbgHgQlpm+6jW5MSMlXUKwUs8RAR9ikK3EpQKOrkjtAAskEAgRuPSQ3II4lUO6gBRR8mVSu9UAR4krXkP/AOiUAMeQGzQ5uE9r3tq4vYwSdmABvzCZlP21+IKMBjO9NfftIYX/AFLvkeJHHupfEMEUT5lEqRWrfmQxHfTpbv3uWGOlaqz4kKXvdg8CXkUKo23iIpsYK2H/AAJQU1xVHmR8l7dhL9XaiPwYxVKSbsbiHRGOxx3kXSFo95Qyf2gbDvAoABdVA/EvgVd/8SgLetUtyAQoMGq0DSf+ZWjkAj8wz7sZA2l4ltTq2A5MnkBiRgT3ELSHJbg1QjFyIQSCFHgymyeKF95Qt9JBHLSlAvcc8S2YjldzKFlb3rsZdFmqUdxCTSD4MUtlyt3INzzvfEGmuAoDbG97leod94vVtQ4MoqVoAGQPx6TtsBKVlNA8RPu7LdeJY7bGU0zYMdIuQAtpNnmiBAdqrt8yDN7qgNRiTZ5+ZXLCr5gNqa6NfMPG/ncwgWUpe1/PMpb02e8aHBXTBsDt8UYCyzVv/mGjkgWOdoD5AKu74qEhDAE8nkGJBHXY8EfErZsnMplsmmv4iwrBjvxLnhcaEcBXHeqBgZGKoNNlvzBAUfmEeBIgfdxd34jlekCkb9opEbIu3I7SyhOM1uR5kwOOpVBrbwYCugJ1c9oGp2pWv4BlMAT8VIG6wTd7StYv2nmAqkIRLRQBXeQlM9UkV37GUrhW1EgjvFZAXIKnjaosY31fmXDWp8in+2xKYgnkiIXVVA2PmEbHe4NNVaJ27biQY1Fkmy3mKDGybl67oHtGruo2NdV2dj5kr22LoeBL2Cjn4kBIPAH6zSBRtT3W/wAwyByRVwFYg8RysGU6oUgpqN95bIdhU0Uq2eTBBYkk/pIhRWl4imXewd5qAvkivEA47siF/DOSwBOwg0TvNHpgnc94JVLrt5gDelaELex2vvB0/MI2F8xpq9Iu73lMBdiyZYY6QCKkDDjuYUIo8xoClfmoF7C+Jeqth2liA21UZYIq+RAbniEgF0eIxPImQBQfMAe0f4uODqWGrYeIk2QxGwuVago7A7xuNd6PMyuWVgRz3hh2G+9whr6gpgUaF7QvUpRJqsXUaqmJ1XzAe24EMGxzICbsHYSewtAy0fO0M5KWuZHbc6Re20iJqX8mUi/U7QsmRlK6jRgBKYdt5WdS7mtzAYuYUYs5D5JFxarQ32h0W2j8pq1sg7nmMVdW9/vBxHVQvcSgTqYXQEqibbeFelbXYnaKsgVdy92TnfmFGMiYzxvcYror+3iZ8mIaFYsLB7d5Qb2nzGIbrtrrYmEXXVaiqmZCWNSxXmoGvAdeUCuIBOhrPPe4pXKtYNH4lsxdRtfzAZd+6oLrq/NRb5Do2O8LWPbufmTRDp4I3ELVYA73B9x3AFnbeWD6YBqzzIGDUWC3QPJMSpKtudzDBLsCAbup1+i+npi/q5hb8hfE68fH9gX07pvRxeowp27eBNJ/EItcC/M9cn1mIomARC1DtALGBcLFlZG2MXfmEqluBZhXX6fOMq0eYvLhxDMHa/wBB6HpXB1Pt4Eflyrg6ka9kK8wM/1F1fHiCcXMiiN6nKnUXkxClBqTGlic+ptdebkRYwSemRCAmMa1JnybsJqqZ8+zRVcP6gdXVMByABM+in2on8w8uS+rynneAVBe1bjvOF81wvsBxOSdF1zJp0FSe/aML+kwC7GUtZXvhpLNTwVkJB34lggAA8HeE6A5GVePmCVsfpIile8mntHIKZvdQqJGA0W7eYYtRtuK5gHuAOBtzI5XT9197/4gP7gw1cyKobGobb/iASD47HeUFK2GP6ylfQyrfP8A7SnY0u/eoVTEE0d6gtjujQUk88xhZANIU8bmWGtvHePENUoohbs32hliRQ38yl5UjvFkHWaMiahUN2qU2GzZ7w8d7/Al815uXVARqC6dq58yAMTXeNZlNeRz8wL31bwi6INGr8iURTFW794RdGYNdUN4JBZtTbCT8gtBWrNRjMoXSOO/zFa9TfI2hX7vxHpSyngVtzLxIdgTv2hC7JrY+YORtICgEV3lDFTWwUHceZbKwBDbfB7SnKrhFWch5+IsZLFMdXaiYVboAmpTZOxg4lCFnbgcAxqsmkA7GA9atN/rKLRlXHt5uFs/tJoDcf8AtFqPaRfJ3gHY0Dv+JD00hRq2AFjeKY0faLlKz0b78S8Ab++t94iBdDpViLPJqRcYC3XMe44CjvFsxX/4gA2woA/MDeuIwZNZoj9oSmxtIhZR1K0xv/aErMCdQFjx2hkg1tv5i3U2Se8onqLlLN3vaHX9MmzATCwUaSJdOQe5gWEAX2mzIcW5P+OII1gnbiXbNzsPEfY1BjUWbuuDIACR44laTvUIC2q6HeQMS1YHijJ7Qxo8yKpOLUTv4isgI3G/4gG/Cnnfky1Fmj28QEJI3MYCuoACu1yhTJkB7kSwpO4/Eade61sO4gqQcgB2+ZSKOI9uYK6w4YDYGNLnVx3/AHhWFN8kwjMcTXab94XpM2x5q9o3IpB2FDvIp9puTDIDZCp78wGKs97ixdxh9/e/mWijUoNaR3jF/wAgQVKkatxuIL78ceDLzjGMzDEfaDsYBBJFnSZcDimlq7mE6ACgN4WxYsxF+IrVrc77SeQO+qjLJ9td4RxUNR28QSfTF1cGgBAqoTEhDRq5SLZth+kt7awog1SC1JLb81BIBA3G0tcbA3YgnGQpZt/iTDVkWaU1LFkgdu8GmK3UNAdrG0SGpp9pPfxAAs33jHNrAX2+6rjE1W5UiQGk93PiMxgUbG8NE1t7hsIkC7AHArvK0qaKnbxGunIWqEFVo12lNU6Agf6t5YW8XneGm7b8S2YHGKFDwJqDI4Y/aP0g6XvihNjj+idGxESgJ2mVLGIkEQytKB3EIKQbrmHpBBA8SDOFJuRLLAciMK6TsxvvC9PSoJ2uVQMK/WNRAMd9jZg6TrINAAWLlOdIIXcGWCKV2U89jLbEw30miauUMe+rbmMTqXVioNqDKjMMQ1efzJo0gkHnma2KZBbrv8bVFthV/ej/AP8AyYXGfCKbcwglMdJsGTiyNidt5EGmABPpsLEtsqsAKG0LKafcAiLTGCpP7Qhqsp/XtFmgdK7eZFx6EJPJ2FQVVxXYy+11Z0giv1kNCoBU+7sTALkEDxJQ1RsTG42pdNbERKEgb7Q1fceJUUyad/iCDpYQsjBjvz2gqLIJNSH5NDgkG/0l0+VvbvvUWmJshAUbk0BO/wBF0eLpUBPuydz2E6ccfZQ/T+i9H+rlHuPAPabHcfrFvnF8xZyqTsZ6pJJkQZf9IBa+9xZcHYG4eLp82b7EJEomraQEntOhg+lMd8z6R4E1Bei6QWxWx3JkVzum6LLm300PJnUw9Jj6ddTkbdzOf1H8R4FYp066z8Tn9T1/UMmvqW3b7cY/5ktHX6v6ouJSOmT1G89pz8HVZM2YnqWWiOL4nCy9T1GbjZfA2E1/TCTkaxY+Zidy3IO3iw49LLjcMpPaR8npNpO1TN02OuovCbs7jxNvUYx1JIAoryZ0w1eHMHHkRhHcRXTdMzGiNKidFsKti9lWJmxZcY4nOtzauBnQldyORM+TGVbcTFldpdeUyj/xGQAbgm5n1kXewudfqeh9TNlOJhrvcTl58ZR9LiiOxnC844WeUdjQe/iVjehY325laWK6TupEAq/2rsK3BmUpnrW1SwQTZ4AmfSdQIEP+2gCfxIU8N7CoH3SK3A7zOcrGj2EYGDe43tFgPSNXO8ZWwI3ma6O0cMh0SCFLyWB3lHah3HBhK41bcd4Btm527RQeMFquTKoUkfEtHoKeKjAyuBtv3lPbORoUEk/HxCcjGqbWx3mgohX8wGXU3FqJEDiIpmY7tsBAYHSSOYbADUxFbUN5TEEKvaAJyUtVv8RJYgjfmaHUECjvxEHHS6j2kBGgRUtnsDsIONfab5McED+01sNzLIAXbcC+8s6ma+NQ2MjG2KgUb/aXQ0gXdcxigTUz6WJr/aRhdKbvzLvgiWGvJsNx4gVwBya5Mnp61NCh5jt2XcU0AllLXsCOIABaJsX4uLbVZI77fiPUgMG5BlZNN7UL2gKKtXN/EsI7+40qgQwhod5TMKPaFVWVjtv4hIroed5YyANprtyJZYg2DCD3GwNmCByCD5lI103Fwhuaa7PMLFY14I7yzj2NGhAOrGRQ2uWWIJLWRBsQjSAALPnxK0nVvv3Erc8fbcNlbWAN9oRe5NKSBUHSxb28gd4RXTwfdXniUSy7izcYBJIb57w8g/pqBvZ5i2a2APeGB/aTRBhA7KaMFTQJMcUDNfbuJAhRbYbxihs0Kkyb5AgFw1Pt3WjBX2sWv3QLFJqOne9hcv1CrFdIAJgFsmslhYPaAdTMdiB/tLqn+qDelRt3lBRqonY8EwUXTQu94btYAr9o39oCwgYcykIa96rfeWyEgFtrMr0waJNV28wUb7qPcZa04pjzF137S0O4smj3gE1DH7eAag42pWocw7Cqw5ijkHp9h8RU9B9Kzq+0eIRTfVZrzJia+d/zDUkSae15FFVe/eLQFbEY6+7eANxtxKitdEAmGzKTVXFhO53ln7tuYUb/AGgjvJdSOxVaAuIBdmsiA1RbVCIAu967RIcjJuYwsCm/Jk0AzaW5uWmRheqJdfdzDewQDzHsGWGi+0tdJXwK2+YhnNaSdvEYFsqbo+I9g7Gg7bxiFl02bNd4rgfMV6rEn4l9KbkbTdHa4IfaX91bbQmxhjQkxMUhJjA2r28SINIqt4ugQWvvAalAmCa9TioCgnfgRWojISJUamI87CAGB7wQRoFwNJAv/Miw0CpbFnNHc8XBo7UbEmUMtnURvxLF1WUP6ZtdgeYWNlKD28CoxCWU+psp7RRXS1AbQUbOosc0OJn72P1jnB03VCANLX+N5KatHIQk95ZT26rqLD6vb3jUSyCeBBq3x66PjxFMdLXHsSFKjvEcNdWIpvgNawb2lqA3sFj5ht9wJFCDpskjf8S+kAX94vgbCXdE6tzDVBq457yZEGokc1IEnc/5gsELagI1cLabO8t8doqDn7jAUE1e6tu8gxhzfAENFetK7CFdUGOwMurrMy1kUkbCW1n7YxxrNqL3gA6fkQYf02X0zfcTavVtkWkNtOZsT8RT+ohtGIPxO3HeDup0/UZBZofkzRj6BBRzdSq/AM822TOFF5Ws/MzZcuUN7nY/rO07ivbDN9L6ManyByPMTn/inp0UjAl+J46iQCxPFw8VEfMzfkHaz/xF1eYHT7R8TJiHVdZlA1s9878RGNTX6xydVkxYciYmoE7+TMff9prePQ6ABRWTMe/YTI+d8rF3MxLkJIJPu7XGBiVoiz4k66tQ4k6hXBna+mYfTwDI62GiPpv0t+oCtlGkAceZ3caaEOI46UDadPj4zzVB02NR1Q0ChVmaBifG5LDZjyIvpwRm1djHvkOg6u07AWyNgO4JU94eHNxpNLdmTFkXPgsUe0ysPRauJKrYnV4x1HtsXsbm3JjTKu4B+Z55izZbvauJ0eh6lsftyG1PF9ol/CuX9V6U/T+rXqQ948jBSPER9V6MZ8A6hB715+ROx/EXT/zf08om7WCsThxlcCo+5qjHfMsPbyFldr3kVlI35HEf9Q6cYeryYhfNiZghPANzxWZWV2tHyfMumW1XaxzBq+R+NoZYKpPeT0KCqRpHHmUhF6R+sE5DVVVwUDVrGyg1JdQZrRS7XCNKQCaFVKSjQ5P+0LKBp4syKoNZAraU7023EENe97iCGGrYWPEUsNBLJZNGRXOr7u9ylYaRfFVBG67QjQXZt13/ABJiyFbB7xattL00/J4lDMjh23GxEU6trAA7SPQ0kG9oY393AkBYgoWmF0d5eT3DURUAMS+qqFQmy69j27wCIQIKN96EEKQCFFkwVaq7x2M7WZVpLY2GQWQDGIALUncjeQkBQ3Jge4stiqk0CV22O9yKtC+8YRT7Det4jRkuyfyBL7U1T7gVbtDAoe7uOInGCWBugDCZjrsEheKkQa4iTXatjKfCtD3nbeEr2qnfYkGCMg1bnaBS5btADQ8xeTIA/wAw9YYs1bXKbBqpmG8uKLEKtzsfEHIPEsAA+O0sDyINKQkJRO8arXtxXmRUsk1CxLROrvJZDFN9u5o/Mgutu4l17/dwJRyaXIqisIqyLFciECa1b7bSg6sDexuGrhOG5MovGPdq57yzwwom94DnSNjdy/W1baRXeTExDh1LrHA3MW3IIJ/McMgbJ7LHahIaAsfqKlUrHkP5rzGltQUsO0pVDHUF/EohtO1m+0YKu9pDwdh8yiHF2Nq2MhBYDzJiKtmAHA8SkAB920JV1mzsQZZUA3dmFMXQy1xY2MWXCMAN/mWd8e1wEQknUJQdksfjfeF/Yb5lDYnusHINttwBGEgksLpNVX7SgiiySR8QVYMDctuLs79pBHN8CCUtQx7cw1ABLKbHgyhlqyAKhFY0jWUhQAIrWBRXzGDITsBci+A6rG/aVqAiNZjsdEbibZW+42MGiKle0XfMibXqO0NRdjVCJBFX+0Q7Wdv3l3pW/MGqZd75l7nvIoLG+0YBpH5mUKG7fiNCg7nf5iypB8wtTKJfS+Ir00GUmyY0Jq3uhcFF7nmQ2RpuhKgXV1NDzB0FVJq4dlW03Y+YDOQdPaPahVyI1HttVyLiVkJ4i2VloAcSVGkODd+IpdCggte9wAWo32lqBpLnYcSBh+xhfPEr0l0WZYII3PEE5CW24qWC2UaarZRBysXwKVNfEbXtHmAxDKK2PiDQ9Oxbar3jcjb0BvFh/TArb5ENNFHI3A/zKhRJFC+Y1bCre+0Bhfurapa5NQ8AQKdGIIJoxehlbntVTQKZga2HMXm0hvus9hHtoJ04zYXeTWdyveAqZEsk3e8HWxJXTz3lwO13R7yABmq9ogEhhHN7KreZZxH95C3VCpSPpBv8St2thzUZ6VtZoal4ghT5go23MiZi7cACZwhLHxwZPWGJiGJB4qazyuNZZhekVImQ+pbG+0UjjQDdg7SEigpFE73M4Y1M4Vdv3mb7jvxcItS78d4SjcRhIpGGOwN7gPiFixsYD2rEEQ/cCe47SKmkBdv0gMNwRL1EKAdrMsitxvE3UK0/3ML+IvKiu9lZqQeoRYo8VIU4NVXE3uKyejsw7f7S8GJlyBW48zUqkk3wJK1XR4MalWyjQf8AuMy5gaAUVXM1K9H7Zs6T6Zk6lg2mkPJMvMtIwdL0b9UVVB7vM9B0X0jFhYPlp3H7Tb0nRYulx6UG/mMYEc/4np54xT09OxyteI3IFNNz8zGGIheodJANGdFGuPRm2Ox7Qs75Eye1QyHn4mVcmZsq6tNDgxzZHGoAgmNROmyp/MNjArULi8mItm3uxtFqrr1COOZuJKZVylbUyKyZEOFgGFeJC2pfB7GdPqMS9Thr9jOI2vE5RtiJBuw59aUeR2lswEws5QhxxwY3VqHMGuX9ZQeurhfcRVzm4szaipGlT2nU+rkr6RHkzkPbua5nl+T2KfIdRBG/EtgpRWI8gysi6lV6o8GAdXpmt97qc2fI0T1acfaOxjWRRiABFMbkwgpiOrb4iSCFN8rxKovQZWZhsOaEtUOo2NiJWLK2quQRGq5d/muJKhQQaxf2kRbdOANnIbzNOjU4FUagnGTV8Ma/EAGTYHnfkQSCGA/tIq41hqsVQAqQreIbbwFsNA+IRPtHkyABlp9gZag6SpHeGgMNwpBNeIQIKFR/mEy3W3baUCNQ2o9oZWu6hSKMBkYG6scGOyKbvv8AEhJOHbm5lGcAize0YGOlahBhp/WQAalNd5VQsSAtG+8srW+rf5hZACx0myO4gkAJ91m+IVNRBGoXQq5V1tzcJCAhrzvCUhvtkRRChFXvyIXpg427UZNBdrEc3/lqhX8yxdZWtVAHEpWUUtA/MY+jJlGO6+Yh8VZSOK2MosAKCtbH/MMvddoth7tJ3lFiDZ3s7SL+DQfIqGXT0/mJcuNIr5/EsMFvvfmQWr3tVWJRDV/zBDhsg8+IZN7iCqNkjfcbmVepgxEYtnSNt9pKsEHt4j2KoE3x2lhVsHky3UXXHaAoKWCd4F1bc18S9B/tN+bgOQoDb6vmOQVjLck/4lQp1KtuSDDViASBv3kN6COdpMQIrWOP8y6Kb1AL1dtxKDNQhqNYbbcA/vFqaxkncjkQDOVlG5gnJ7gYsnUTeywkRm2AszIL1NN/7SBkvc7eILo2sLVCLZSNv0hD1dXY2ahkrp5IMUnTMygBrPJ+JYRk+82O0saELAu9oeoObA2PaopiWNSsdr/dv8QsgvbqbtKVTq9u8oFjlLNx/vDB0uN6EIWykn2k1K4OmzHaxuoiv7qIhkAVgxBuMUEDcmW3tYN2MHexve0NZiKoqx/mWCbG9CB7uBtLCiqviajKytsd4GRbXvtCKVbXDxaRZc7eIGdVO12BGgAjfiGxVhp07SaNvbKnpS3xW0MC1XzLNKovmUj+4eJMPyFgRRlf3jzH67OogUInUWcmqEYVG1BtXaWpBG25lB9Wx4l6dIsGQATeSWyWR5h6Lo8y3x7r5gC/sAraC5IosLuG+PVwYtsbPQB4kBIAdyNjByW1jhRIVZAFJ2g2VY3wYVYK1sYygcYHiZ+0IORtINCsDQ7RJW2vjxIh32MbsV32qEK0M71W3iTLsKHFx2qhdSe3R21XLoXqIxkeeJQGkE/7S3NkDkAyO3A7XGguem32F1JgGPXqyXQHaF92MA7DgRgxIGpCWBHPzLFhJI22qCRfEIpTEEy9IFVuTKukqNzfBhZcZ5B7Q2SvaTvIMbaCSbmUZltH4sGamOyitqiqa6I2jCWAqULyqPcVFd5nbEMmQO254muyAVrtvFkBR/zGgFVcaEftC0qwF9t4SaWbfiMbGCLUVJtWFovqalIF9oIVg9HiNwqcZLUYB1XfIM1pocgDjSo3HeGq+0cExYBUkMpBuMVTf3CMMLy4yzX43kxr8bGPCEBh5grj+73QBChUNEXfbtBdgBsSfioaKVcGt5VA6ifO8KUpOr45hLu1Kt3tNGLpnznTjGoztdD9LTp6dxb/AO068fHemfZH036UNK5M4uuBOuFCigKEviSxPTJIq/zKqWWoRbvVEcXvNC3xgjbb8RZQxpYCQEGQKAo73HYsa2BwDBJqVro1INuXox6YfGfcN5XTuMurG455EX03V6W0MdjB6pvRcZlPfeFPU/y+T02PtPBmf6lhDoci/cvP4gfUepX+V9S6OxEAdYr9MCx5FGQYVYEUd5WLIRaE/b/tOd/NaWNHa4Qz6sgZfwZLUM+s5B6CebnHJZslpxQInY+pY66fFlY8kipzVK2K5G1Tzd3yasUAFbg7SkJ1aeAJHTSxQ7iWhrt2nNlHb+ow7y9akau9UYJIbJY2gsDZZTtCmJpU9gZNqJqzA16l2G4lYnIF1v2kWtI9qGz7q58QcbE0rC4IJKksOd95Ede3MIvIu+x2Jjg2MYxQuZiTZ7g7XDymlFDYiERlVvxLa2WyOP8AaQJ7RXJlojDk7VCqIuip38SlQE6v8QsZC5CCLHaCa9XY7RECATk3JjCDZA+2v+JWQkOU4sS1B03yQO0q4zqjHKBe3eNBDMSooDaRUZiKIG8hIU+3ajAIHTZbgnmWwRWJX3DkERRYk03HmPxZVx2furt2hYTe+hV3fvGY8ZQEXuOZMmRchsAA/HaWzrorv3MiGIAEBvcRbhma1ewJCV3HcyISr/kUI1FmkF9zBzOCSSNyKhPpv3mmHcRZUPdGx3uFiitgEcSKoZlJ4EsDQtE/iFkoKBjG8Fq3XUSy18xekPe3EI+xFU7uRZimZsJ93eDTMqYwUKj3D7oBJcihXmEraSH3APeML2bUWZFrOC3jdTcLJkp/zuYexbfkntBzt/U2UVxLBdrpAu73kI9tg7fMWqgDf9hGE6dq2jALEemR3IqTFkJ9vat4rJsSe0vHYYFbrvcYmNBFCwf/AJgB7vah5h4xqtP7f9oJZl1LQr5kwOwtVeBKK1qcUD5mYOyj58Q0a9xx4lNUVFgmj+I1g3pDSQD/AMQUBZq4PiVk3qtmG1SKDIX3raAmQsSjg32MaHYkbfrJW++0aLTI2JfaedpEyh/v/SURyCLErQeK25lhpjFca7C7kxoAAx5EEYg390LH/cvxBqmYsQe1wWBYjavMDHqDV2jXDMpr9ICipVq/zDAqjyT2kDa61UKhNRoNuOx8SJaj7IB2Eog7cS96Pxv+YBIrbcyqMkAHaKCe4EnaGTsJTBmOw2lT8Id9+JaJ2O8pwe3MJLG0CyApsw6obSKgYiztFlqyEdpVWPe995Dj0myIJJD2vMYHZl9/aEA+Xb7YN2KO1yZebHEtSp3IgUP2h6Ro3MptI+TAbJTCzMhwWgLO/MvWAd5nbLqyfEIsC0qDNk2P2kAKtttLRgOYRZV37SKp1F3IVFAcSsje8eILmzAJcaVtIUU+0Si2lQBKU974g1SgDYcy8qkVW55hY6TerjL7HnvCey3IVBfBiXGqiDH5FV0A4rvEaNIJG8Ce6+K+YfpgqBq3G8IOrY64lrj9NdV3tNQLxmh7uAYxclDYwFAZbMtQGYASCybF9zJjvUSZHsNW1Q64/EAMj3kHt/JjVfUDQ27xbUVJ7xQLVQ23kGoBTq3rbaCaCi4ks5NaaqMQh8Z1cjxLqo96bX94IUaQp3gHUwGkmu8Nb3rx3mdE0gDjvGaxZoXFXR33ghiCDW0o048ZKF8jUIJZdwq1W8mouvNCL2sAfqZbcNG9ulnZjL9JdNGAre4AixLOemC+Y01CpUkDvJ6Y2/zJ6h1iMsmwORzGhVnVpreDkxEPt3jAltrJ7SsvuoA9olV0+k6jD0mIKo37mbcfWJlGzTzoVmamPaNXIcLAA7XO/PzGvReoAOZZcGcNerYkWxrxHP1xGM9zOs+WDfkzAbXzKyZtCbixOKepYnVxDPWOauZ/thrqjqlZVrfzCXqAdQuiJw/WZcljYGGmTJkcgEyf2prstnBWwYrL1AI5nNxZHIKHkQHLMxA4j+2DcetNggcczSc+Tq8HpLse5Pica2DVHt1LY19p3reYny+TXQ6nHjbCqZMuwq6ieoyYMahUYlaozm58jPiC70RAVXZObMt+XfQZk9DlAdJPmEM6Y8NooBmb02I44lFaUHnecv7KH5OpObpVxGzXuEz46DWd5eGjfxIyWAyg3e4+JjdvkhrsG0sDRHaKbLpfjmHRAN7CA4Ba3EtsXwtdJYjeKZXBpdxztCBtvZzHhhjsd+TEiEYtSvddt7l+s2rYCgfEuzkbYcysmMKvNN3hfZ/qsVq1o/EQ96rGxMGn2hKWLUe8VMWzViA7sZMbl7Q/pG5MYcjTvp5iCTjcULMh+DjexHEr1L24qUS2rc7QXUAhuDCGeoS1naXa3dbxSMd6g/3M17dx8xDWl3t9+YOOkY+YLPYF8kcxe4oEwsNVtDWR3kNtZrmECGZR37w/sxkn52iaElbYJx8wkRQxHaAzkGgu8h1WNO++8GiVQNRgM43Hcx4T3b8eRFjEA2vtzJTVBGViCd+5jsYUbnmKYkkUORciKSpJO/AlQtzbyB6NAbSwl5KuwPEonc7cSLBaWZTvuouFgYa6a6O1iCzUbANHaWGXVsDcLmU7IulgTvpG0Q5Gr+oJMjHIBRojvFb6Tq3MqHKykCxt2EsZADURVpwdo049WJW4MYeRB1LXW47Simre/kxIU+ob8QhrH2tsYNNoAbbmoAv1LY89pYVtO+xhenRJv9Y8xfaiFe7reXSopFb9oZCheN+xiaveyfiS6puNwt135EoEOd9opUK++MvGygkEN332iGFsoskHYQwp0WNiN6kZAGpW28GXXtJFg8SmKxudQY7yjWsVtZgrwV/WO0grZG93EQBIB44lLk9pvcw3UFhpIN714gslGx25gQFiDVGowqQhN1cWLA9pguSxBvbxBhgQ6bHMpLLWdoWLUD5HEMEWb5PeRCmWgQDZgDV6bXwY4gFhR/Ilk3YPA4laZtD795Z7HtUMFtyNhKJ2rvKi8NkknkSihvbvLQgX2uQkNztIysAID3lDNXEmU020H09t9ppofqrpG1tKBNGuZQQEgwkRls9onlVhW0iMCgC6BgDI3EiFmvUaEuJkgXYBvasgBK8by8jqpAWCcg0kDmD8luDtW5hBS1e2tpAI7EQfzMoVpNSMgajwYzUNJ8wW3IqAkY/cZAtNNC7KS1RWrU/xKJVwSDwdgIwkE0P3gsBqMiKJJAEm9C+ZEY69/wARoo3tAS5J34EgFjaE6nTR5MoJox7neMhg1NUIR+4k8RSg1Gr3+IAKdiTLLqy0dpRa7EXpt9pE00gAADtGOdS/iKG35hI/uoyqZiXYntIE0vqq5N7K9jFnKwYr2j0GkW24iWDajttJ6oPwYJdy242jUq8YPuJ3hlADqGw7we9r+JXq/wBsC8q+7cxakg7AiOyBTXxxKcXxH4XVqfPMG7cywaYASHbVImqoGXWy2dvMrEBq1P8AtLHcHcXtXaIujLKprmCyVkG+xk4O8B3LVAKtL32lIoL6j34kLAjTL5cKsIMKqEsdzB1jfT3luUsAb+YvGCcmkQpoevafFQXxk1pMpR7jbQ7vIB2ieBRUoRBfGzVR72YWTkNxtxLCk1RoGNBYxrYgmqG0BzqsDgSVpZtO8pfbQPc7mVVkUAvJPMYRWIknjeDl3YaN7guSDQ4MIW9sgKxmBwpvVRMgrTUAYiPfewMeFjVkDK+rGbYjeKxtpFt9xMWcxZtrNbSsYLsx7R+E/wDhmdSGDAVBLa2AO1Qg+rHvyDF1eXftJ+Q80RzQAgIxVwDUtm1EaRtIAvDD3XL6ahjkbi6BmVVpdI33jcjbHbfvEoNTEgwiytMK4jA+lRYuW4oUu8EuRkAI55EgrIQ1X+0Ai7PI7S30jJpW/mRARfiREWsfvrcygLO3JhPuQqjYRWpgprkQrQo0Y9jTeTF0SCX9x7mVr9tv9x4EmttXwZVhuNUUDXspHMDSNu0D3WFY+0S3NsxB2EnsOVK45g6dRs89pMbDi5RyaTsLiojHc71KYWAexgM28J21YwR5j2okVSQAPzKdQ29UO8mP/VvxBO9i9jHlEbDZXevEo4xqI1XvCstj5uu8FKPvPEoYoA4PHeASXHO8e5TQaGxggDSCv6ymAW1O53+Y7GAT8mAVDd/0gXyRciYc7aDQkyt/TU3udoByFwLG3mDepgBvRi0Wx40/iEdwNP6yIbRtW3zCQUo3iKSg957QFF2O1w8ysr6u0pQTRrmRREKUHkGWhCm/8QCrAVzv2lFiDtX4g/J2pTkZgNj2lPpeu3morgg8eRKcU3tO8q/k0pd+IwAHGvxFBnAGreW5Le1TTeZRRXU20r02IIA3hrWg3zwD4lByMZTuY8MozAou3u7y1e0IO1QEFXe5+ZCK1N2MhqzlBWoKFVY2eebhKP6JNb9osqaBIvxKsOWjfgcQUUXfO8iE6Dq4lIQraeBIumUCPcLruJRsrsdpGc7g8QQwIPzKuiVNhxtCdgt94tmIo9pEbU3u8QmoyWtrsTILqiYStpJ2sSzkBNkcwhY2ffYSnWvd8xxF0QLgZCv2gXUHoVnTxUANvZ5hBrNXIwLrttIigbOoCQvqXS2xlhdOIE7m4v3fr4jyGvSYxW5MUtEn/aFYbT2I2htg9wIPMYWs5u9+IxWJ2ZSIWVVWh+1QQzGlIsCPSBWmFnmMB4uKVqHzLV9Q4la09dIBMhal3EvGFoQXOs6ZVAxAAaOBWvkwWUaQpEEOo2HMuojohvz5iyqrvzc0CtG/eCyKE5hNKH2nTzIg3smpLUDbmMBDUvEgWfuqQWu3eXkQiyO0BLLWZBGLVxDxgadxvCUa7sbCASRyZRae0Maigd6jwWyKSRYED0wN+8i4AUDXeMWlXUTK9IneUyMzBaqaSrdw+SAyktVyxiKk6uZYagSRM0WqnvGOKAVealaq7QQ4DSoXlGgC9yZFGmoeVlJFcysRBYahtH5JFuCgBI5l4QC+qXlyaiOKkR6RvmRb7WctuYpjZs95ApYk3QEoCz/xCYYUGmDsqm9wO0nqhWoymccyVKiObO23iWRR3EFXAa+0MnUDvJ7ExMHJJ4EIkXv3gjHS7cneTTd3tU0KZO8EMaMZrpaO8XWtiF2uQCX8CFjYkX5gkE7CWDoXc7yQMcEqDFeLlDKb8iW7UQZRW+q+0cCqjb7jEatTCTe9QMVDgdO3cwFJFEc+ZAx/WEHraSVYgvWPJjsf3frMwem37ximswIOwEb5D8tNv+RB1UAeRFlyyfrvIrenQ5oSg7AzE9peRgV3FnzKAV7N1IxDYxp38yivG9A8QmUld+RAQ22nioeRr+3eQAQD+IZYHFVwEXY+JHGlNP8AmBeNQTY5hjUBxxF4TqdRND46UuDYHMRSSyoNKj8yhTtq7ygRq+YsZAryUPxoVJ3lMCxDA73BOWhcEZQPbAdpGtr4MWzhCaF3L9WgCTtFaw2axwIX/wCtOj08GrljvUWw9v8A3HkxyHU19ooqzOalAZAAlqbMWrkKCeO8cUIFN2gKtqTp+BIe0Hua+1Rnpkjio3GB6YBG4MH1Gd6HEphPp+7TVysKDVuT8TQ4o1dtXMzW2sKRV8yxTWCEAE0fmAuF21UOBDVNezH8Q11Y18niPARjU+poANyNiZclXYjtRX3Dlu/cSiPaQPzJ4TwAYA2+r2wsaoenccwlwu6agdh2g4sdMwPBlXF4l9lNLKbEcEbgyzX2iVlIAG/apEAmkY2DGj2goE01wYB91RmVAQpxitqgWPcwUb3Dcqp08fMHEoRls7y3U217wJjNua5huoKcaYCsqb1UrG4fk7QsoGBUC9xLOPbUphZVp6HEmLg+JLQK9xe0JmIAKnaV7dJlKQQVvtJqB9znV27wiWago2gqDjc72D2hI3zUvhR6guPSdiYKopYEmz3EpgdVSymgHe/Ek1PyAgnIa+3tLIFBiPcI0bKG4PiCwuz5l1dBrsGEWAXYbmEFGkjYQQCDXIlQBYkV8y0LIdxcob9t4QFVfMCO1sDVSXYIEoWz0V2hKAt3CiHtUA8XxJkICjQNUHZrPftKxkj2/vLagKZh3/EtwSRexlOGxlSsLISa1cyAslMPBlUCNMrWrC/9oIJ0HUN+JdDSh0KSLEUzNq2AEJCQ1An8SX7jfI4gWG0IAVsncfEFvaN97lupKizzuDBAY/EA0zaV55FRStqJb/MoruKFnvDw7MfbtBVYshXJ5E0axW/2zPmAU6k+0mEHB2biTU8mOzAqFO0piSb4aTKVYLp5EVZJAhDNAJDE7wspIUbxSjXYuiJCxryI1peQ+2CjkLQlJYO/mGyj94QNSAVxLC1dGUFJuawGcgBFQkPvuLTHp3O8ZVC5DTCRZPMWqlsl1UIUR4hY6veSCmFDeD921xrixvMzB1JYcSiDHZ2PEILTSI9GGxBAPECnskeIkE6qmm10gGC2IEErCxePfGe0Q6jVtvHqNIAllQDsN4J/qI4XEE4HMQ2qye3aMCgjneXennmFAhf8SiX1jc3GK28ElrJHaNNBm1MdjvB3DKp7RoBdgxFRhRB7r3lTNpBYoQOblNjY+/sY5kveWlfaTz/iDGZU9wMbjx2+nzCCAPpPEMLTSHop0Wyt8RYIBq4TKb258xRQkyX2DsHg7SlUrv3MtEK03IlsW1bxh7C6Ee4byMvsA5MLUS3xLahUpkQKNAJG8mqlk1Eg7bCWqAsSN9pET1TpAEpr1ahwZYBsbQ0AZ68Sr5DiX1AfIi91ffaPumrjeTKEZR/q7wmEO4Q2N7itRbkR7gEKB2gMt8SIF0qqO0jpaD4lsLTftAVz9tSAsSivmQKR81JZUSsYLKb2lzV9qYnWCBL1b7niMw6GJQneJcUxEYgqBEPFspP6RQ3PwI5Rpx12JkwXjA1fBlZCAb7mGiXxvBdSCQ3MC0ICkkyWENjhhKRQQd4bAFalgAtpOnue8PGdOoHkxH/qgGOce4nxAFWI52jEIY++LLal4lY7LjY7GUM1AHYURJ6utdJNAyzQZmMWCGagNhAbhx+pkIugBzM2TGVYWP1mvE6hSO/cyuav7ZVY8rUqqu+28pcbMgY/ibCq3xzKKaaAPzUngkZURjs0JAVVrHeaxjVlsmXjCs1E8cSa34oFfSFUbEyElD5qH6YbIPEN8HuCg7VuTBhLNroDvtCpitH2gGWiek47w826ewXCZ+CQx10DuISBizaSAYJVlF1uItmKuKPMhT+d73g1Z258xJZtW/BjUBNDxIg9FAkH3VFgPZJhM1kgc1BLP2Mq4vWWU3tXEJLO20vFVFSLJ4g5KTIFUdt4wMVmW1H+Isk6uZSZGVtQ2B5lhhq35lVekkWGuAU08mxGEXQH6wMo0e4NYMnlcWi0nF0ZAGY7ihcrEzWaG0br1NxtL5pkIcmztsIKZS2zbeDHqQ+peIBVBZrYcSTwxiZFOujxUUBp3IjydSAjmLygEajx8QehepqqhAclWAHeTCQDvwZOHG9gRmgRdUeZbghgeDGalJ2oyBrY2P0kAggbnmUebjDi5I7xTAhQBzANm2XfcQWe1rk3LGNtJB3hDFpSyRB7AH33hqws+IsoX288wkGldJ3HEsgZjB9QbArKcKclQsY0kVx2kKEsxHMoEuqbAdoJbWoPFeYb4rqhxzIMYZh2hZQX+nmC7b8VD0e4i7g5hdADiCixUaB3llBqYeIsVwNjGitRbuR2hAlbIAg5SSKEYgCuu9DvIyBMjb3vKmEdMmom+I9Fq7G3zK/9O127mUGd8ZZRdcwueCqeyUEMMO/Jhqj1Z2EEgH3L2lPSiwZdJ/SAFIqzx2MIAAajyI8YV6jCWH3cyJhYQZFGnnxB0trteBGJg9LS4ba9xCJ0g6/3EWYmEuoO1c7wVVd/MYW00w3FRbvwRtJqhphdcQsKAtZ32lD3N8HmXqCMR4gwRoMK5PMFjo3q5dq1djKy6VAF3Iv4EQhAN8y3rQKP5ESjXvDYlgDUpEUaSSe8MkUKgOK3uUho1KntoUaluC2524kTa9+ZW4Y77RBADxUstp/MvX2glQVMIrGXLG4wiwRFB2UWBCV9RJitBVLk3LV4ijkK5COI0OLHmRMGw9olK1HcyZHFBViTvvCG6+aMmullKtoDKygADvK1i8ZBbmFkQncdooKTuIxH0j38QgT5jFcrjrzFvkW/aNpZf27SBgW15lBSgIJuLUtq8w9ZIMehe3fiLdwNllhhoN8mAKBjTTMZsaW57Rz2FuZ1PuDd4/I+rFtzKbpGrYwcZ5sbQQNzzGUKAPMghJ01cEWbDQ9AJG+wg5TqYaeINWEGi+8ErZHiFmbTQHYQcZs77SinY1pBoQ8bbitovIKN+ZSghhq2kMOLkbCUraT8mFtte0pwp4iNReq1J7xStewlhWqjCRNJgoaNljttLFleKEu7YntKZ7U+I9srULuG7yaFXTBI1AG4baTW8q0tqLbSyL4MLINvbUoEFfBEi4BcJQmjuYWXHZB/UysjVxz5ghyfmNqUQoH8y8pBWlgZAzgFdoSLW3MiCGT0wPMEuchvuIZUMItE92zVCxeIUTcYgKpqfnsIJ9u3JkLaxZ5EaoVXXlBHaMPts+TB1V9shyVzLrNhgQA3coaVyXcAtpWxBr1GB3BjRoJQ6gdwBFJVe0UTCJU7DmLNjiNBICclRr1x4grmBAFCxAfJbkgbRq4Y+NiQIvIxRbPIjPV2Fn9IOUB6MItDqwFv0i0yAOfiNxlUxle0zvi3vsd4xYcMhHHeNbMSRvMa0m4NxitaXci6c7gjcylzFRQMQx9tyX7breGbWkPSWYJrIbA3ii5014kRypBG8YumDTqHgRhOojTxEkhhxRjUFqBcQ/KqAuu8t0AAKfgxZY/b88wXznH7auzLJWp5NQ6W1eITnUR8wbDMNIr4MsfdtvBUZLG3aQpag94KE2d+JTHUfFSMiIpdjFqNSkH9oytSXcDWAfmFo8Q0EEmEfbt3ii2o+Kho+oX3qTanoKkhi3YmGfco2sRIO0YGOmJ+yBdQFFHbxLoZBXAHeB7hd/vDxPpBFSqFUohT+8LRQbbkwfULMNqPxCZyB8HtKKRauv3kDbXKRr27SKOY9p7GjOLF7GU4KqK7xoXWv6RTdl4owo2HsHmKTU13zGEncQSNJviMRWPdtpGXYiEFNXxL21Ud4wxaH2fI2lLr1G5CQr1yDLOUVsIBuW7cRRLDaoQyXQ8wHb3UDxAgBHJ3hiiNP+YJbWBW0hal25EIUVcONtoatViUMxA3EAEsxraRRs2y0O/Mt2tT5MX6gsqe/EZjIagTUvoRVvGNiAO0tMgxsRXPaEDo1adxFrubreNGok6duItUUEWPzUiOw27QchbgQuiKjceRB9yjbaDiJGzGGykA3+YETLsUcb8gyiCzEc/Epn8jcQWyauLuCryqGrRttvAC2tEfrLL6TVby2Y8HYyeUwATQ1jeUWXe+YZGmxe0Fk1JfcyqWFJIK8GaBjDVq5hYkAUQnQ3YI2l0LOE71VCKI9PYEmP1MNjFMCW32hV5aqKB8bmMddTfEi463HEmsBUtq3jNW9GUym7lVW5gWPvuMcACvMWD7bg6ieYFqQGqRwUO2wgE+4GMyteMQulkAkbQwKHzFauDL9au0AtB5lpQOkyYycgJ8SVcyyaX9pUCKFmozEhLSMQmSqmlUARe20GtVjtGFhcJKYwMnBIqGDXaGyUbkK2NpdAWQLBgq9kxjJsKlYsZBJI2jVpZyVJjN78RjoPEpVF+JMRagqbIsR4Fjbe4FNpIEHGzIwveFiDGQ1mU33GbMoTNjtNm7iZmRjt3kXMCu4NQVFMbhqBjuzzIACxMemQ6dQ35MFxuD4jQ1DjiWiq778GXVCVDIDB06mHxLI9NiBvJexMmiOtmAQyiMxgv7oOR62iKiWRvKyNTAd4ataE+IBAvURvKiqJIEt1ZlAAl0SbEKzxwYQCY73bb4hMoU7bw0WJZychAhV6XcauBAcHaMRjIQO+8rRaAkHa5aoyMCO8Mitx3l3sPMJiMlITf6QApK2sMkkEVICExgDmQwOltNSBSOBxHMbQVKul3MhjK7Nq4jFVihMI6W/MhY+npHEJisaCxcXkFsfiMTa5KDXKFkEEG7hMxC7cy6AU7yXRAkQCPW55M0IusFjwIggauI/p3Cqyc2IX2QyU5IlqN6J2MhN5NPMKgo53hVbAG+3EsMbrtJpDEA8RhVVS5YiiAyV3gAalIP6S+1iEg23hML0Kux3vvHIUQV3qKyIeRIq392xHEoM4/bfmCq0d+IwtVXKZLI8GSBbrbWOJYUatt5qXGEx7ixK0Y1UG6PiXGsKVCfiUxIFCNylSBo/WJZqNcRmM4tCa43gOb7cRtWgNRWMlmYdpfwpmoj3AUJQIXvIGJBSBp3u6qZNEuxN8GRm92kCUxsVKxP7oTTE913BbEdVCWh95k9X3V4igGBxnfe5ENbniGGBNkXEsDfgEyBradisFXCnfgygKIIk9pO8KZfPiB325gkkN7dxKA5rmRDUADau8HI68QGDaQFgjH/AKpqh+F1AJMoZAO25i9NrseIxVtR5jDTkf20RtIQG7QNY79pRbgjvHpVhvfuN5bEXZ4ghQaNyZG1jxUqzFF7NCUCdQlItNvxIGp67R7FPfYy1fUg2hOFOx/eCFBWhtCJkY0CBM7MxaxuY9sbN+BJjbSbYbSYFDI+uiKmhSddHiVqRuFkJC7y1R5UB+0fmK0lT8wkYi7kyGtxIXyz5MT8iEFZQGbYzTja18/mExBGlhQjVxmDvpJraEjbTRmIbAMa7XMgFbCS4nozXffeQ5TxFFTv5kpmHzFQwe6zxDVyx9xuJQMOY1Cp5Eglgdr35jEZADtvKKqAK38yKRq2lPQtmI1DeQqGsyla24qERyRtEXUYKygEbxdADTffmWb1arkdQRYO8p7ETQP+YAyXfyO8tduZCVAPtgATSizLx5Aw0tCdQyjaTHVkFYwGvvHG0JwAB4ihkoV4g+oSZcT2c1abiqBhmzjuKLV8wogRxLK8xSNR37x2pdJ8yLAEADeUy2ss5AZCe/aTT2UuL3X2hhENkyDbmS/EupYmMhAfBgE7mFp1H8QBjJY7yM4bgzUZD/5hY7ykxBaJMjsC1DiFDdvtDQ03MWRSlhAVjQ8wjS3u4gk0d4IajI7XAms3tHBvYL5iFWjcPVzL6Fkg7SilDV4lIYxnFaYWBDbk3IrDg7wNa3XaGqgIWG5gR70bHeDjyZMZDfd+ZfLDyY0hUx7iS0W6482PWuzeIiyvaWGs2u1S9Yce4byr4ovux0OYKNou+0A5KhKQ4JjEHQZbreLFBSO5jE2NGDkWmDVtJhi1GkeINAA2LlM4Y0IYHt3ieASBVQmouxxCDXYhY8dtKiD8Qcild/MMnSaIky5LAFQYrFfBgOmnjmMRuZKuj3gIolrHHeGcIHujigK7QDfF7SqWWo1W0B32BA3jCvtlHHVVvUBYcnHvzDUak3hjHqfcSgLfRIqiaAlEhhXcQwAf0ghlW77zKaoLsDxDQeYJYGqlsdHfmXV0JAs13hqhCbiCgLWY5dxVyoQq7m4Jxkt7THZNmAErHu0elpJRiCveWisguP08kbmQg6bkQOJceq22JlHGtmj3ghiGIPEZewl1dA+E7FTKJbTXeNyNooXF8mJTwihzYIh0RUgJAuCrEtzNKJudj+kokcmVkHfvBY2oMlQwjUfxDxgcmWiqcdjmBpIsXzKyLMzOl8DwINCgW4hsNOPm4hdWwPEmr+TiAFJU3BChiBzAdyooSI5IJHMIe7BRoA2iVpdzzBLMV90iMHX8QvhFbQ+8u7J1bQcq2QR2jK1jUeZFJc21jiEoHPcSDHdgyaNuaqGbFj7vzKRD7jzDQUSZXqUD/tCBAIr5hORssGwRYl8jUOYwXqCtplZEFCu5gKhLgmMf3HaAKgAUIO+qTcExiAMt9xAlE71RlBbO5jByFi2/pqQfM1ir06VJitZ2h3Y2guNwBM4CX3E+ITAf2biCCBKY1xGBhpN/MEA6rgK+rYwyTYriQEwtbEmOhdi9pS3pZebkqU0AXVf+JamtpWZintUbnvFqWLX2hWoMNMXlTVXiWFBBhadrA7RpCkWhtDyONIFcyNuvtG4kABUeYWF7G6ljIBuYdLxUootbSGqZ6YEd5Ge6uFpVVFjaCKu7kELWRK5NyUS23EooRUIOtrg7gG5QJ1fAjSQdo0QD20e8DQVNjiGSFllgRY4jVLVi1i5A3Y8wlROSaisoPKcSph5OncQRmB2N7wAxod5aizZ7Qo2vUPBk4gu/G3EE5NuJFzDDuJaMh55i/V1EUKhBQ3O0IYNvxDV13oRTE2AsENpaVX//2Q==">
            <a:extLst>
              <a:ext uri="{FF2B5EF4-FFF2-40B4-BE49-F238E27FC236}">
                <a16:creationId xmlns:a16="http://schemas.microsoft.com/office/drawing/2014/main" id="{DA5A61EE-5935-43A8-8DAA-2DE653D9E45E}"/>
              </a:ext>
            </a:extLst>
          </p:cNvPr>
          <p:cNvSpPr>
            <a:spLocks noChangeAspect="1" noChangeArrowheads="1"/>
          </p:cNvSpPr>
          <p:nvPr userDrawn="1"/>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AutoShape 4" descr="Dele Alli scores Englandâs second goal in their World Cup quarter-final victory against Sweden at the Samara Arena.">
            <a:extLst>
              <a:ext uri="{FF2B5EF4-FFF2-40B4-BE49-F238E27FC236}">
                <a16:creationId xmlns:a16="http://schemas.microsoft.com/office/drawing/2014/main" id="{7A9F2F34-EB0E-4689-B13F-EE3D5E738134}"/>
              </a:ext>
            </a:extLst>
          </p:cNvPr>
          <p:cNvSpPr>
            <a:spLocks noChangeAspect="1" noChangeArrowheads="1"/>
          </p:cNvSpPr>
          <p:nvPr userDrawn="1"/>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5" name="Picture 14">
            <a:extLst>
              <a:ext uri="{FF2B5EF4-FFF2-40B4-BE49-F238E27FC236}">
                <a16:creationId xmlns:a16="http://schemas.microsoft.com/office/drawing/2014/main" id="{2B20D813-A0D0-4C0D-917F-60EE14F8734B}"/>
              </a:ext>
            </a:extLst>
          </p:cNvPr>
          <p:cNvPicPr>
            <a:picLocks noChangeAspect="1"/>
          </p:cNvPicPr>
          <p:nvPr userDrawn="1"/>
        </p:nvPicPr>
        <p:blipFill>
          <a:blip r:embed="rId2"/>
          <a:stretch>
            <a:fillRect/>
          </a:stretch>
        </p:blipFill>
        <p:spPr>
          <a:xfrm>
            <a:off x="199860" y="133806"/>
            <a:ext cx="596562" cy="583870"/>
          </a:xfrm>
          <a:prstGeom prst="rect">
            <a:avLst/>
          </a:prstGeom>
        </p:spPr>
      </p:pic>
      <p:pic>
        <p:nvPicPr>
          <p:cNvPr id="16" name="Picture 15" descr="cofetrans">
            <a:extLst>
              <a:ext uri="{FF2B5EF4-FFF2-40B4-BE49-F238E27FC236}">
                <a16:creationId xmlns:a16="http://schemas.microsoft.com/office/drawing/2014/main" id="{F1613331-C181-42B7-9641-3CFBDE80CE09}"/>
              </a:ext>
            </a:extLst>
          </p:cNvPr>
          <p:cNvPicPr>
            <a:picLocks noChangeAspect="1" noChangeArrowheads="1"/>
          </p:cNvPicPr>
          <p:nvPr userDrawn="1"/>
        </p:nvPicPr>
        <p:blipFill>
          <a:blip r:embed="rId3">
            <a:lum bright="70000" contrast="-70000"/>
            <a:extLst>
              <a:ext uri="{28A0092B-C50C-407E-A947-70E740481C1C}">
                <a14:useLocalDpi xmlns:a14="http://schemas.microsoft.com/office/drawing/2010/main" val="0"/>
              </a:ext>
            </a:extLst>
          </a:blip>
          <a:srcRect/>
          <a:stretch>
            <a:fillRect/>
          </a:stretch>
        </p:blipFill>
        <p:spPr bwMode="auto">
          <a:xfrm>
            <a:off x="11450386" y="185029"/>
            <a:ext cx="504825" cy="504825"/>
          </a:xfrm>
          <a:prstGeom prst="rect">
            <a:avLst/>
          </a:prstGeom>
          <a:noFill/>
          <a:ln>
            <a:noFill/>
          </a:ln>
          <a:extLst>
            <a:ext uri="{909E8E84-426E-40DD-AFC4-6F175D3DCCD1}">
              <a14:hiddenFill xmlns:a14="http://schemas.microsoft.com/office/drawing/2010/main">
                <a:solidFill>
                  <a:srgbClr val="999966"/>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Box 16">
            <a:extLst>
              <a:ext uri="{FF2B5EF4-FFF2-40B4-BE49-F238E27FC236}">
                <a16:creationId xmlns:a16="http://schemas.microsoft.com/office/drawing/2014/main" id="{FFCCEF08-0164-4246-8EE6-70D5446D6F49}"/>
              </a:ext>
            </a:extLst>
          </p:cNvPr>
          <p:cNvSpPr txBox="1"/>
          <p:nvPr userDrawn="1"/>
        </p:nvSpPr>
        <p:spPr>
          <a:xfrm>
            <a:off x="2675764" y="91192"/>
            <a:ext cx="6711633" cy="692497"/>
          </a:xfrm>
          <a:prstGeom prst="rect">
            <a:avLst/>
          </a:prstGeom>
          <a:noFill/>
        </p:spPr>
        <p:txBody>
          <a:bodyPr wrap="square" rtlCol="0">
            <a:spAutoFit/>
          </a:bodyPr>
          <a:lstStyle/>
          <a:p>
            <a:pPr algn="ctr"/>
            <a:r>
              <a:rPr lang="en-GB" sz="1400" b="1" dirty="0">
                <a:solidFill>
                  <a:srgbClr val="FFC000"/>
                </a:solidFill>
                <a:latin typeface="Century Gothic" panose="020B0502020202020204" pitchFamily="34" charset="0"/>
              </a:rPr>
              <a:t>The Bishop of Hereford’s Bluecoat School</a:t>
            </a:r>
          </a:p>
          <a:p>
            <a:pPr algn="ctr"/>
            <a:endParaRPr lang="en-GB" sz="500" b="1" dirty="0">
              <a:solidFill>
                <a:srgbClr val="FFC000"/>
              </a:solidFill>
              <a:latin typeface="Century Schoolbook" panose="02040604050505020304" pitchFamily="18" charset="0"/>
            </a:endParaRPr>
          </a:p>
          <a:p>
            <a:pPr algn="ctr"/>
            <a:endParaRPr lang="en-GB" sz="2000" b="1" dirty="0">
              <a:solidFill>
                <a:srgbClr val="FFC000"/>
              </a:solidFill>
              <a:latin typeface="Century Gothic" panose="020B0502020202020204" pitchFamily="34" charset="0"/>
            </a:endParaRPr>
          </a:p>
        </p:txBody>
      </p:sp>
      <p:sp>
        <p:nvSpPr>
          <p:cNvPr id="18" name="Rectangle 3">
            <a:extLst>
              <a:ext uri="{FF2B5EF4-FFF2-40B4-BE49-F238E27FC236}">
                <a16:creationId xmlns:a16="http://schemas.microsoft.com/office/drawing/2014/main" id="{D19CBECE-255A-406F-A1AF-E0DB9238D486}"/>
              </a:ext>
            </a:extLst>
          </p:cNvPr>
          <p:cNvSpPr txBox="1">
            <a:spLocks noChangeArrowheads="1"/>
          </p:cNvSpPr>
          <p:nvPr userDrawn="1"/>
        </p:nvSpPr>
        <p:spPr>
          <a:xfrm>
            <a:off x="460375" y="1125538"/>
            <a:ext cx="11494836" cy="8652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GB" altLang="en-US" sz="4100" b="1" dirty="0">
              <a:latin typeface="Century Gothic" panose="020B0502020202020204" pitchFamily="34" charset="0"/>
            </a:endParaRPr>
          </a:p>
        </p:txBody>
      </p:sp>
    </p:spTree>
    <p:extLst>
      <p:ext uri="{BB962C8B-B14F-4D97-AF65-F5344CB8AC3E}">
        <p14:creationId xmlns:p14="http://schemas.microsoft.com/office/powerpoint/2010/main" val="27946874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9852814-8F28-471F-BF80-F4F25DD5BDBA}" type="datetimeFigureOut">
              <a:rPr lang="en-GB" smtClean="0"/>
              <a:t>04/02/2026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F438372-A127-40FF-A139-C881C13CE73B}" type="slidenum">
              <a:rPr lang="en-GB" smtClean="0"/>
              <a:t>‹#›</a:t>
            </a:fld>
            <a:endParaRPr lang="en-GB"/>
          </a:p>
        </p:txBody>
      </p:sp>
      <p:sp>
        <p:nvSpPr>
          <p:cNvPr id="8" name="Title 1">
            <a:extLst>
              <a:ext uri="{FF2B5EF4-FFF2-40B4-BE49-F238E27FC236}">
                <a16:creationId xmlns:a16="http://schemas.microsoft.com/office/drawing/2014/main" id="{35D9F1F9-8D01-4CD6-A81C-B4CD68BEC52D}"/>
              </a:ext>
            </a:extLst>
          </p:cNvPr>
          <p:cNvSpPr txBox="1">
            <a:spLocks/>
          </p:cNvSpPr>
          <p:nvPr userDrawn="1"/>
        </p:nvSpPr>
        <p:spPr>
          <a:xfrm>
            <a:off x="838200" y="962620"/>
            <a:ext cx="10515600" cy="72806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Click to edit Master title style</a:t>
            </a:r>
            <a:endParaRPr lang="en-GB" dirty="0"/>
          </a:p>
        </p:txBody>
      </p:sp>
      <p:sp>
        <p:nvSpPr>
          <p:cNvPr id="9" name="Content Placeholder 2">
            <a:extLst>
              <a:ext uri="{FF2B5EF4-FFF2-40B4-BE49-F238E27FC236}">
                <a16:creationId xmlns:a16="http://schemas.microsoft.com/office/drawing/2014/main" id="{D60D291D-2DCA-4880-A84C-684E082A2118}"/>
              </a:ext>
            </a:extLst>
          </p:cNvPr>
          <p:cNvSpPr>
            <a:spLocks noGrp="1"/>
          </p:cNvSpPr>
          <p:nvPr>
            <p:ph idx="13"/>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 name="Date Placeholder 3">
            <a:extLst>
              <a:ext uri="{FF2B5EF4-FFF2-40B4-BE49-F238E27FC236}">
                <a16:creationId xmlns:a16="http://schemas.microsoft.com/office/drawing/2014/main" id="{1BCF4FF5-CBCD-4134-B10B-0EFFEF1C1B64}"/>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9852814-8F28-471F-BF80-F4F25DD5BDBA}" type="datetimeFigureOut">
              <a:rPr lang="en-GB" smtClean="0"/>
              <a:pPr/>
              <a:t>04/02/2026</a:t>
            </a:fld>
            <a:endParaRPr lang="en-GB"/>
          </a:p>
        </p:txBody>
      </p:sp>
      <p:sp>
        <p:nvSpPr>
          <p:cNvPr id="11" name="Slide Number Placeholder 5">
            <a:extLst>
              <a:ext uri="{FF2B5EF4-FFF2-40B4-BE49-F238E27FC236}">
                <a16:creationId xmlns:a16="http://schemas.microsoft.com/office/drawing/2014/main" id="{CC2D5274-8192-490D-BB57-5F67B443501C}"/>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F438372-A127-40FF-A139-C881C13CE73B}" type="slidenum">
              <a:rPr lang="en-GB" smtClean="0"/>
              <a:pPr/>
              <a:t>‹#›</a:t>
            </a:fld>
            <a:endParaRPr lang="en-GB"/>
          </a:p>
        </p:txBody>
      </p:sp>
      <p:sp>
        <p:nvSpPr>
          <p:cNvPr id="12" name="Rectangle 4">
            <a:extLst>
              <a:ext uri="{FF2B5EF4-FFF2-40B4-BE49-F238E27FC236}">
                <a16:creationId xmlns:a16="http://schemas.microsoft.com/office/drawing/2014/main" id="{49B22315-7AB4-4C4A-9647-EA0978320EE9}"/>
              </a:ext>
            </a:extLst>
          </p:cNvPr>
          <p:cNvSpPr>
            <a:spLocks noChangeArrowheads="1"/>
          </p:cNvSpPr>
          <p:nvPr userDrawn="1"/>
        </p:nvSpPr>
        <p:spPr bwMode="auto">
          <a:xfrm>
            <a:off x="0" y="0"/>
            <a:ext cx="12192000" cy="874884"/>
          </a:xfrm>
          <a:prstGeom prst="rect">
            <a:avLst/>
          </a:prstGeom>
          <a:gradFill flip="none" rotWithShape="1">
            <a:gsLst>
              <a:gs pos="45000">
                <a:srgbClr val="0033CC"/>
              </a:gs>
              <a:gs pos="0">
                <a:srgbClr val="0033CC"/>
              </a:gs>
              <a:gs pos="71000">
                <a:srgbClr val="0033CC"/>
              </a:gs>
              <a:gs pos="23000">
                <a:srgbClr val="0033CC"/>
              </a:gs>
              <a:gs pos="100000">
                <a:srgbClr val="0033CC"/>
              </a:gs>
            </a:gsLst>
            <a:lin ang="10800000" scaled="1"/>
            <a:tileRect/>
          </a:gradFill>
          <a:ln w="9525">
            <a:solidFill>
              <a:schemeClr val="tx1"/>
            </a:solidFill>
            <a:miter lim="800000"/>
            <a:headEnd/>
            <a:tailEnd/>
          </a:ln>
          <a:effec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endParaRPr lang="en-GB" altLang="en-US"/>
          </a:p>
        </p:txBody>
      </p:sp>
      <p:sp>
        <p:nvSpPr>
          <p:cNvPr id="13" name="Rectangle 4">
            <a:extLst>
              <a:ext uri="{FF2B5EF4-FFF2-40B4-BE49-F238E27FC236}">
                <a16:creationId xmlns:a16="http://schemas.microsoft.com/office/drawing/2014/main" id="{D650E473-1320-4A10-98B4-42A83A554F2C}"/>
              </a:ext>
            </a:extLst>
          </p:cNvPr>
          <p:cNvSpPr>
            <a:spLocks noChangeArrowheads="1"/>
          </p:cNvSpPr>
          <p:nvPr userDrawn="1"/>
        </p:nvSpPr>
        <p:spPr bwMode="auto">
          <a:xfrm>
            <a:off x="0" y="6634264"/>
            <a:ext cx="12192000" cy="223736"/>
          </a:xfrm>
          <a:prstGeom prst="rect">
            <a:avLst/>
          </a:prstGeom>
          <a:solidFill>
            <a:srgbClr val="990000"/>
          </a:solidFill>
          <a:ln w="9525">
            <a:solidFill>
              <a:schemeClr val="tx1"/>
            </a:solidFill>
            <a:miter lim="800000"/>
            <a:headEnd/>
            <a:tailEnd/>
          </a:ln>
          <a:effec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endParaRPr lang="en-GB" altLang="en-US"/>
          </a:p>
        </p:txBody>
      </p:sp>
      <p:sp>
        <p:nvSpPr>
          <p:cNvPr id="14" name="AutoShape 2" descr="data:image/jpeg;base64,/9j/4AAQSkZJRgABAQAAAQABAAD/2wBDABALDA4MChAODQ4SERATGCgaGBYWGDEjJR0oOjM9PDkzODdASFxOQERXRTc4UG1RV19iZ2hnPk1xeXBkeFxlZ2P/2wBDARESEhgVGC8aGi9jQjhCY2NjY2NjY2NjY2NjY2NjY2NjY2NjY2NjY2NjY2NjY2NjY2NjY2NjY2NjY2NjY2NjY2P/wAARCAUAA78DASIAAhEBAxEB/8QAGwAAAgMBAQEAAAAAAAAAAAAAAgMAAQQFBgf/xAA+EAACAgEDAwMDAgUDAgUEAgMBAgARAxIhMQRBURMiYQUycYGRBhQjQqFSscEVYiQzQ9HhNFNy8PGSJWOC/8QAGgEBAQEBAQEBAAAAAAAAAAAAAAECAwQFBv/EACcRAQEBAQACAgIDAQEBAQADAAABEQIhMQMSQVEEE2EyInEUM0KB/9oADAMBAAIRAxEAPwDlWoH2xbYDk34jGG8rUON6mbFZ+owriUENZ7iILWNptyIuQUBczPi0HiYsz0FqN95Hv8CEmkNZhZmUihEgUN5YNcyhQEWbuFPJ+YIBJixZPEcvtFmAemhvKFEbytZMpQeZPaiVSO80BtKfMzhrkDFjURDmyGuZeHqHx5A6miN4pRqcLH5MCqBTbx7Ha6TrupzOr5XAUb1fM638/l1A4U1V24nlel12FN1PQ4PqmHpOn0Bbb5Eaa9F0Ob1U1Zdm8TYrCuRPL9N9VxYVLu1km68Q2+ujIaXYeZqXEelYqwKahZmYp/LfYzEf7TndN9QwYU9TI3uPmZ+t+qZMwLYRqUeItg6HUIvUEaHAf57TH1KdZhZEfMrI21rtOE31t8TexCH+Zt+n9e3X2cyk6f8AExbKOo7fy+MDHmUebNzJm+p5MTBQ5ceRF5vp69QxyHqPTA4AOxmPIvTqulspBG3i4to3dRkzdRjBxgn8HeM6L6nkZhg1UeKM4jdQ2Gxiyll8NO3/AA5jwZdWfIA2S+TMy3fCNnWN/LoMmRbHkjcThZ+uTJnX3E0Z3fqvUf1AiKpA+anA+q9Ujp6SYAH81/zL2tdBepOfSuFyK5M6/TdQMOEKWBnkfpf1AdHlZcmOye83db9X1ofTAUn4jnr8pr0JUZiMjOBW4nJ+p/XMOMtgYByNjOC31HqihUZiBOa2Q+oWY2T3Mv2/RsdJ/qmUsQhKxGXNkbkkk+TEA2LHMtSw+6Z3azpRVtW8MACHRaCVIPxO2xuIqb2YLvvQ4lu/YSgtiPbXoJJqUHrvKYbRJNmZt/EZtaNfiEmdlMQoIEok3zNQbi3qLfeJNiVhapb8yX9unP6Fj5j1mfHvHrtMtvSfwsnvc/M9RPGfQ/qWPo30vsCeZ67B1GPOgbGwM1xZ6cep5Nlypc6MpJJJAkkkqABDA3M3V9QuJNRcCvM2Tm/VsCvgLFNXxMdeIsH0nWLmYVZm+cX6Jk1bBdIG1VU7Uc+SgyFgPaLmfOgfGdYN/E1xWY6Rt3lsI4OA4cHVEadz5udPXjC6lND8zn/UunyeoHV6HxN2LovU6cUxBI7mYn6U/pesTK2gGzG5ndNxuJxyB9Oz6tV2fcKnWx9QmfFqAPHcSy/hDkbUoPEKczJ1bdO3uHt+Jtw9Vjy4wwYCalhh0DMSMTES1yI5pTZhEWKMqPJ9X1IORxlyULnFzMrsytTKDtXNT0H8QdLgXE+Wtx3nizlcNtsJw/xavqsWMt7IlUqNyC1u94jcyuayATvFFwj7CGVI3Bgij23lBnJY3FQtKsvzEsx4qMxGRTkGlN9orJv8wmctYgihIA1kiuIDIw3l5CQ20rW1SonpkrzFshBjVfUILah2lQqwBRiSxBjH54ij+JuLFhiTzGWNNxQBkNkSrgtVmGsQpoxoyiuJMRqwIl3zCzYkIse0xGLJTR7ta+ZkZuDUP+XdlsDaJLe7aa8eRhj4uUZGxgGmFGMQaODchxnI9naEU0DfeNFP7oMKxUEyIEqYOkw1bfeMJFbShIHaWcd95dgGC5PaFCRRhEWOIlyblhiBzNYLoy+BRg2SZfMKqjLAPeEBDB7ESILGw4mgr7ZnAHaGXfTtM+EBkUjcTOTvHnISKMz5ObmosQbSisgIMsm5RXEi0ZZUV8wOIUR2MhF7wTcisZQ1V2lEQluostTSI9ExvxKB7RJ+ndev9lwD03XLziMuxtq1BZdKy8bzCU6tPuwv+0E9RmQ7ow/SPA05um2sbGZWUq28YOraverftAydTjYbDeZsUtviHjWzvKUht5Y+67mPIJrB2gMTLc33kUVvKKQm6MaR4g6lho6j8yKoLUBnCmMdpmcW0sQ1cu9jmGmUlhZ2iFNGGm+QWdoo6adQAAFEL1Sx3/xLy4enGFRjcnJtvfMmTpnw4Q4YMe4qYzGcUy1uzH8SJkcmkFxCsWO8IBwxKnaZZ1rbqXJVXuwePM73TZQcWNcy6VPHE8uHVfcTbD/EY3X5sqhSdvian7bleo65PpfT4dfpYyx7kXc5KfVBjDJ0mMKvxEnJg9D+ozMa8zn58iILQUI/+Frr/S+j6v6mz6eoKJe9y3+hZh13pDKuRRuS205f0/6tn6HV6ZtTvVzfh+rdS+U5dDMW7DmQ2U7rPpw6ZkOXLj0g0QOY3C3qOqdCdIH3EGpxfqnV9R1Gb+srL8GB031PL0e2LvzfeMmpsleq6oY1wlGIXJ/qJnGT6n/LlsLKrEdxuDOb1f1LL1J1M5B+DMoZibJuWl6dHNl9V9S7TOdZbe4pXM0I+24mWdB6gBqUaaC+ktY2lghRZioYv+0hyGAMw8RbMWawIgb6zE7KZGdjubl4smkUVjy6nGe0v2xqXGRWFx6m5mJ0OSeJp1hk9sXTQZMSsbDV8RPp6TNHp7XctUVuZvnJNajPdRbTW+FasTOwAnSXfSqU0dppX3LMwEdiuFhqAXG1cBaHMO7nN1WABNvS/UOo6P8A8tjp8TGlExvapKj0f076+M2QI/PzO9jyDItgifOdDI2pCQROv9J+vv0zjF1JtT/dNTrPbFj2UkVg6jHnQMjA3GzowB9XIO3iCmYE6SKMaRYi29pEl8KZKddSkGWDcAoSd2NeJajFiwHD1RbWK8ToDeYGwZBn2J0zVh1L7WEzzcWmxPUqXXSAT+I6Sas1Hnevx5dgxOkfM7PQZFfp1oi/EnUgIL0hpxf+oJ/OnCg0HuOJz/5rXt3MvS4czh3UFh3hY8CY/sFSumdWxgBrP5jpuSIz9ThTJiYMB+04S9H1ePqGbBkUYua7z0WZdWMicTNky4ydFUPPaY6nlY29Fq1BWayO4nQJoTz/AEvWPi6oa6IPNGdoZ8WVQNVXLzUZeox/zDFXS0O24nA+r/Qemx4S+HSjDehPSFkwNeqxOV9ZfF1OBhjPuHFTNV4rKhQHg1zvM7IxFgR+U0zKYn1tO3aZ/wBc77IZG8yWAOd4xyG4Mztsd5Z5BLzvGBrNLFWDUaNqqVBI+hraTKyubHPxKZL5gqg1VMqGj+ZYxM0cE0wkJjQivSG4uLLlvxNTZALBEys3uNCpqIEsuncR/SoHUirHiIteDNnSFV7xRiz4PTc1sIkKbozqdToIJqc4g6vialUP8uW4h/ybab2nS6JFKe43F9Z/TvTxJowYxTaTNAW+8xMx1XDTL5MVDnw29j/E0oKSZUfwYw5iF3k8iNu3iLc/MosTvUPCiZGprlQq4BBJqb36XEtMrH8Sjix6fmZ+wyDA5FiWuLJ3E0A6drh+rSx9qMbYyrQHFTchLEki4l8Opye0Tr9jHplhLm1uktfaQDE5MbYhuJr7KQcZgkVGBri3M3FTVcYhFRIMIGLA4MA1GWzhTMzsblaieZPqmNDuGG3MQwNytVGXZMqqAhcSwRKsQBLXLC3IR7peqoBNWmu8Te8eqB95eQIFojeTcTSvUNQTvJLAuaV7kfVm/uw/4hD6vi/uxV+keekU9orJ0Qo7R5aUPqvRNswA/Mv+Z+nZDftnmfqSen1BXiIwbGzxJ9kevK9BkH9s4H1DFh/mf6IGn4mb1AODUD1d+bkt1oTLQ2gVtCOSxKBBFXMgOYJaoW6mq2kcAwBJviTcQgu20irciLLUsHVcjq0oChvAvSTDxBS/uO0HVQlIhyN7TB6dL00ZQVNVKOXJkpC+wiVBRaLGQOAbmGNppBSgITuVWhEHNX4kGQOYxFk3xNGDrsWDCU0W3k95ncMvbYxBIUyruHjOWPFCG5Vl9x/SZgygXcmsGMxEYUfbxN3RZsuHfVzMRfTuRKHUG/iPJrd1/V+sNIFmYWYrVx2Mqx1cmI6h6bcxAJBO9xuNqHmZ1yr3EJHpviWo1qQ0YgP9x2mdXs7bQ9/MwHlVHEpiCu8pGFcwCdRMYBdb+2RHK7SnBA5iseS23l0bATUEtZq4Ou5dhd+TJ+VHQrcXLWr2ivUYnwIxZr2s8mXJdD5lBalmjNZGsB6hO0FoVC9oTDabnhqQoQ0+6DUPHQMtV0cfSHLjscyj0OUcGO6XqwigVNI61e4jJTbGAYGx/cIRHfiPz58bjxErkFVOfeRvm2+wOxAmPIdZsTXkyDitpjyEA2JJUrb9O+p9R0LjQxKdwTPZfTfq+DrUFMA3cGeAU2N4WLK+LIGxsVI7gyy4w+ng3xFdRXp1VntU8t9N/iHIjBc524ueow58fU4gytsZv7faHoPTFlGlht5uP1C6vfxMa4shzMdW3aO9N1cE+79JJauHyrHeXAyqWXabrIlbVcW75NwifvKTEwStVH4hYwcYPqNfzM+VZc4Z1Ku1H5nmPqmHN0vUrkDagxC7ievzYVzgAnjxOd9Z6fD/AC/9SY6lWG/Rwy9OPUZSa7TpXc8f0/WZFYYsD/jUb2noenyvixA5XB/WXnr8FjcxAFk0JjdsWl6APzOd9Y69hj/pZQB37Suks9N6iuCSL4uW3aRxcnqZvqbjGxVVOwAuaX6nLgNOxA8gVMnrB+uc/bvvU6z9KuTpybUmtwRdznz6HIz/AFJ8lgP+o4Mw/wAx1BtV1GUuF1604Exhr3A7VH5cGXpmp8bLfg2I8I5GUnWdV3L9PUtgQ+pDNkJJB+Yzosq4sg1naM/TOMTLpMs4yy2Bc6PW/wAu7BsdA9wOJnOkLtQMejGA4ip+2TcTZrBG9RGUgSooZbFStSht5WPSW4h5Maneoqr1rXMH1COJQxqRBO3EiCf388zOUbV8Q9RlI9neaiBOM+I3GCghKSx8xoxM3xGhbkMOZQWlo0YzNj0LtzM2s94nlWvGwQQM5DiJRrMdViEYmw2dt4D4HU8bToYfa/uG0PqSGrTL9hhXBkUWRtKfWBVXOgj2mkiKYC5j7XSkdOaFMscoQNY2i2IEoOLj2ybkyaiK5gOxHPEEt7rg5CWG0YLBBhuV0Cpm9yyeptUtituLKAtSjl+JlR7h6he8n1xDQWf7ZCWPtcWJQyBdxIHDtuZLFIz9PoGpTMpVz/aZ02xaxs0DGvpMVYWJrnvIuucAfEIjbadDJgx5Ps2Mz5OmbGL5mp3KaxmzKEM2DvKudFVcu4NeIQPYwK7xqFe8Ar3kAJMBoUXvxC0KJEU94TqVHmYZCBp4iMhJaNsyBQeZfSlKhYx3paRdyAVxJYY1dGTaPpxxxeRVVSTtCIyHkzN1QIxnvOrTyH1em6x2U2JhV6mv6jpGVqPeYV3M50Gx1S6pZSCzGMLmVDXt5hYgQ3MUdjD1CuYDGO9DeUGAXcbyY94BHuMKiN7qMYxCjaKAF3I28Joy9iAJVELG9Ol7uaioDSx4ELE7YW4sx1XusplpdxvM6zovUL7mKdjLCuFsCL+4/MiGqEZCWbeXiPp7ruZnc6YC5iDLg2ZcrstHiJKkjxLGVnFAQqJG8BKmud4YI5AqC4riCjE7Si2y21RiKh5MpcFm4TYNG5MngMDBO+0W5GQ1BU+oSJbqqCxJIgTiUSxjFxS5r2jFNnYzVlU1MiowBh5MoYiuIkiGDQmUML6V2i9THeCzjuZaODtAKz33hjFe/EEUDKyZiBQkFudJ2MsMSZnsk8xi2DzLg1ruI9FGn5mRGWNDkCwJnzqmht6MvVvFjIG5jABzNa1Ksj9JRuWCG42hqs67G9K032l0BCbaCqlpVEH08GNGQkTORUsMYU0ubjEepm3MYhoVM3mVdOynUtiYnBBu6mtMqkENMucgttxM5S+YWxPaMxggRYIHMI5KjMc2parxNnR/Uc/SMArkr4nKGQHvGh7HzHtZXuPpH1XH1K0zDV3udTJmVELWP3nzNOoy4X1Y2Kn4m/pvr2bG39Ylh+8Tqw8V7nB1ePLsSAfBmjmeFyfUM+dhkwGj4GxM9D9G69+oQLkLBhyDLz3+KuOwzBRZ4mTq8Z6rERjdlPYia6vk2Jlz9dh6bIMbGie01159pAdGmbDg95LMPO1xPUZ8PWYnxOCDwd5vTNjypsbBnJTA46rI2NQynvMXx4ajzYv6b1xVr09jUP6h9VzZ9OLBZJ/0idD6z02Z1NYqHiZ/oXRlcpbNRaYz8Iy4un6jKgV8bk/907HR9JmVBh9y1NP1DLj6fEXTHbKOw3jvovVfzuMZNx8TUk3AeP6XhwoX0gsdySN5kz9Vg6cEbDadvqHCYiTPA/Wcyt1jkHjaXr/z4iCfqUXrv5hNq2ozqYwn1cqhfSF3sbGeROZmY7zX0nXZOmcMh/SZ9JK6P1j6FnwZQ3Tk5VbkAbiYG+jZx7qc+RU7nTfW2IByAk+BJ1X17CAdSb+K3k1rI81n6f0+CwI5B7TIWadLrfqKdS9otHuRMJIF3LGaQdXMhfajvGAqTsZbaO4lZBjZR2jSwP4ijtxIgL7DmT2Hakiiy6pTKy/dAocy4HlEKxaYQpN8QSW0y0LGEMRQrcx+s+ZnKk8Qlxt3Mz5X8JnybbxaKjiG4vY7xVBPtmkMXEFs8xbZfcQO0pnOmLRBkPNGVTVyamAIjnChbBiFXQfdv+IWQ2NjM1kS5KaVkfeI7yybEmImWjvwYm6MjPR3lM1zcimB7EHWd4sErLL2JcDVfUOIltmkDESz7zXeWKHjiWGvmNTHRphCyogG0mw0OoFYCtRjBjBHiCMQ1bmSYgkyeDD9QkxeimOkwSSrV3kyB/qUY1sq6d95jLe7eFzzJ9QnqCDekTNNvo6jFZMYUkGdebPSwkNHDS4+YmrahHnCyIG5EtsUBFGpegjcStViWrQi9ZEMZCRvANSu+0mA9XiUBvLFASwQZEUaBkKAi5TrvtB1adjGK+qGZuqQnG34nnh9b6hOd4T/AF7I6Fa3M67GnC+o/wD1OQd7mUEqJuy41y5GduSbgHp18zGUZ0eWWNxn8uoNAyfy/wAyYEsP3k0kcx3oG7uEcLERilo9bSNkA7Sehk7CWencrZ5kwUnuNQsmM4xq5gLjyA8Q8hyFaIkCw9w1cfpM9MDwYQuXDWzFlVTdXCLh2vtMIY3HgNpviYsYrX6oAqJ2L3UUTXeWuXTxM4yY+MEHUN5nGC2+I31mZt5MgKLYl2xR4sK49ybkykDiJTOeCNoWzGwdowA9suwqI0spu5rcgCpmyZAGoTcIbhzOpE06/UXeZcLp3EaXHaZsRNKodoGUgjzCLLXzFkVud5YEaTdgRiZNO0gzU24kdRk3G0rRyPcp+eYONdPeG639pmUKIPeQPpM0jRo98RkxAm14ll0QMTxLIuUEKiQPR3jA1VAWRTvUBn8SKdxcmBwau0amXVtxFayBsIJezcg1riB31bxyAjvMeNiI9XPMlGjYbyg9HaAX1CV+Jm3TT2YEfMWGIkFyTpzZY6QLvcENCI+JYVe5nSNKDEQgbg95RNGLcEIKtcom9yJZ3lHi5nTQHniWyhl5qWGBEnPBl3fCVMWOjuY58Z02sFVoSHIRsY9Iz+o6tRFwmIfvRjCFYXW8Q4IupkPw9Rkwfa23ieg+n/VcIwBjsw533E8mXYcjaHhy9rqQle1+mfxFrzMuQMVvZq2mrq36PrcyPsXHG88z9H6zHgyhMn2T1X8l0HUoHWlertJPNmNQTf8Ah8YPq2o/SN6Tq1P2UfieT+vZM/TuMK5y2M7/ADMXQfV83TDRuw7S/Y17H6pmXJjI1gfntOJg6hulzF9QI4YCczrPqmfIbIYD5iui6sJ1AbqBqT9wJLTXti2HqsAOqmrbebPp2FOnw0P3M88OqxA42xJQvehtU9P0uRM/Tqy8ETXPmlZfrHVjp+lJAv8AE8J9UynL7mUD8T6NnxYcmIrmRWX5E8p9Z+l9P1Ptweyu44k6l0/DyBIB2jcbqvMZ1HQPgbSfcR4mZsZ/EOfpsxZzjsjcRWbM2Zt+JlLOveUrm5JF1v6LpRnyadYUdyZ0c/0fFiwFlbU1XvwZyOnzDGdQ+7zH/wDUMzErqJX5MqxmboOoW8gxsU8jeZnfSZ0R9RfEumq/WYcp9Vy1bmEoCQaIMZj9puKrSZeveEM6jISKilVobMKlaoDFAobxyBAsy6pXqEcRg0m+0IE6amdMhMZbEijIBcEGCVPbeNKMQLMmgjcGIhDITtB9M4944kA7yOwZal0L1apABW5iiCu4NxTu1y4h7AVsYokqeYsOwMvVfMv1DCusbRfptwYStUMuCseYAXGO5g+nvISblg1KC2qqgMK3lg3DJ24gAMhO0jNZggAmGVFb8yYGLkAWLLFmi2O0oP8AMfVTjaiwbkrXve8AWV5hY20neRC3J1UYeNq2MrKdXEX+RU17itByVMrsWaaMaahxF5MRVr7RMlF48GqmBubSA2ECYkdkNiPOfUtVvM9TahGXEEO0VxDyK53owQhM3KqAwoQwtKKt2EaaG5acw0x3+fmURpPzJoamPXI/TkysWbT+I4ZBfMz5iNJQt+JTY/8AQI7bRUtFpfEv2a1lOoGoJ1Exjr7jvIEJ4M6T00TTlqAjHR0A3jMKnVuZeW9e0zvnE1ntxvI2RhGnVXEWRfKzaiXNQ3l+vfaLrbiUKB4gOOSxsIPrAGiIeFQZMnSi7E53vLiaDWp7S9SeIp8RXvGYsDMLvaavXgNxojC9IgOvgAx2PGQOZGQThevLFZciaUsxKKzHYTV1CswA7QkxaFB4i9IzKjDILEZ1DAAeZoQ2fMV1GNSCb3jRksEQFyG6AhBTZkOpN62m4o9yNxElLbeMTLqaqmsLjZeN5NwY10r2hAgxzYATtxFNi0naXZQvSdXMjXq34llGEoY3bk1KGrjTKtcGGOlVNy20HEGU8ydRlI2Ezt3AGTSD7TJiBJ5lIC3a5pXGAu20XwM+ZWH4g437Rrqd7qI0OCalmB532uV/L3vqiNbAxwyErHmCEBPmFjYE7iCKPMIACQaAQVmdmAbbeR8wC1Eo9tJINSuR2qN1fMQGsSg5J2jBpV/mNTNvxMyCxuYxRRmKjavu3lkbxKNttGI4ETpqXEZSNoOgmNBB8RTGu83PHlrVEEQGsyyxMoRetXV0alhDUlmtpav5l++KWV0mSzDYgmMVU0+Zr7ShIcyHeEUF7SvtkoENpMjZNuIvJqJ2EE2RvJqIzAgxBUg2IYBBj8ajvCB6dh/dN+HrcuAVjdtPi5kJQdhB1gcQ16dPNnx9RiJcAt5J3mboejPUZ6WhW4uZvU28RnTdS+HJqRqk9I7w+lZgtHKn+4MQEXACmT2v5QCpmb6tlIA1V8TF1OVs7gkkk7bRqtvU9ayYW0MD8dv0nQ+hfWc4048vA4ozzuTC4Wvd+DH9D1K9OQWUH57wa9h9Q+rY8aqWcEXuLmPr/rPTt0v9Oix8cTi/UfqGDqcGmrYcGqImPBnAWnEm1bWpcmsHI7Gz2iHK5j7lN+YvN1A+0HaLTKbj0zaY3R7Ek6gPES/ThJ2+mxK2DUWIPlTOZ1eQF2A3lMZQFXtBJo2IxF9pJAMzlqY+JUF93MvSFEDWIQZSKMIo0ZnyE6to16U7QNibliqU3CfccyiPEWSbhDkIA3kLARNkGESTAcGDcbRosEb7TNjFQ9dSYNLPaxJdl43lDIDtDCjmT0hLOch3i8jldppfSO0z5NLSzyUCNq5kaoo2DtKJ33nTATbG4WlWWwaMvGNvdxKI32k0DvAJIlksDxGpi9QWZfQBHsSyB5kGIqxFyntTUngDwYa6jxIqhuY1AV2BuLQiirSbmOyrq3i1Gk3EugQlwWx0Y4tFGyZYIrECVZJhUBKJAgEJapq+JaEES+D4mdQ1bxiQW8LEVI928L2IbWYQtkAHuEBAlx7sjjeLrHUuqIsuni4jUL2EIsAOIBOrgRPAdhc3xYjDoB8GLwAiMOOzM2+QJUUT3mchixsbTSQBsZdqBxNSjJQkG3Md6YZ9oORdJozWrHVQELCH2nzINpO205ahSqGJuWF07CEtY9+8l21x11fwuqVaMjY7JMZYqXe1STq7qazsnsMSATxNjD20YoLR4nWd5GtLXGx5lZMfgbzTdCCCD2k+9TSsJK87R/3RdDVxvCuuJnq75S1Hxit4WIaUgh65hB6k3wapif1kul+ZWq2lOZjdQKi33NwnFiVj2BvmRTZNygR7RtFZVIW7Ee4EVuTvvLKF4k8xXUithNYIHaKy+47yy+dGfBjr3RjNXEYFIXxM7qdW01u1TsZYLbReRzdQxYWjvAIYG6uEWG0rvIBr3lE6huIV6V2jQYWhzEZ03sbzQrAr8y3X28SS5RkxMVmhWLcRRUK1cGNxrRuXrFR08mU3tWE/uMWR5NyIQ3uPEJRUeqjTKOLbVNfZSlVuYZIqmMWWoyjRmgwICPMmJFLQcbUajGYJuJKCyUvEAMb8QRmLdoV3IHaWqxDRtt4kORtccjDgznUMVjDQ3E9/iMRqPEyGajxAOrmozXtLSnl1qFW1cSiTW80NhblRcA4j/cKljRBzaRBXOGMYcWo12kHS1uCJ18YoDlCncyx1APeE/S34iv5cAx4waFySmyxWhgNoJUmQNLjzFEMx2gnG17XIPUB2jxqIAQd5qxBSvIEyHVe8sMwiwOyhSauCFoRQJJuGG8yKjA3CJ0rBc/MWWvaGVl7O03dAcfqBsm9duJzwneT1COJTXZ+pZsTqBjokfM5LvRMiNq5NSiRe8i6Xrswzk22lFVBlaVMqLDHkwvUFbcxZYDaUGo/EYNePq8mgqDtAOSzvAtStjYwL35jCnltK2JnYlzCZtIqLXeICYAL8ysZBIBkIMEbGA58Qqwf3lDDY53izkIhjJtArSV/EL0VdbveCclyBqgKyYynBuRL7xhYEyCrlE0GoBB/WPLAjiJIOqAKk3VR65KWjFhoRIkQDubimvxLyPKRwZqIVyZZSXkG9wQ+9TSmDihG4sfup9hAGPcNc0vobGNOxmbUI6nDo3U2IOMlVllidjKJoVH4F6t4tib3lqTe8aUDLtE8DOHraGGNfEoY/duJbDTxKqxk2gM0EmhCRC4lzBF01vK52Ej4nB4MNFA5jwBGMkSzjIHmNvsJRVgtybULQG74hZHsV3gFjBFk7xmqKyI1O3eKO4h4iTtJZ4Gn01KxQTSd+IwGzXEYQO85bYyWqKRtIECtxC9q7iCXBPMm2g1QQ19vzF6ttoanb3SbYBddZuWApSjLJEQ777TSjC6TzF5QXMC2O9wkY95pddNTtBBJMBzpG0mM2NzvOf4ZMY3tBGoGXupgaxr3MgYrby7s3cWp3JhWDFE9SzJdGzAOzSZSdpfYMsYOo3txJrteJWql4mv8ABZfeEGuLZ1KfMBW3gG5riCGNyjZbmLPtbmQPDjiUHBMVZYwqA5O8iGkhtl2latO0WCBxIQeRuZYCJ33MtYCqbtt4atZkVGcD8wQur3GWV93mGT7eJUKcmAASdozYi4I1B9hcqo2OxL06RUJ8ldt4uydzIBIGqWVAWzAY+/zLykkCuJZASERo3O0TiAMelUSZKEMl5LPEYrBZQcsxHb5gkgGpQwUdyIq1Ly2YnYCpSIdVniICK2aFwsi1jrvGAeInqCQRUDKUa+NoQwkC+0YW1UKhb6am9UkfEs3Lb27VIoNbyg8SrXEjqexg69MDWzNtxICUE8wrIhhSy7bGWFAXfmZqIjGoauSYoRiEDmZoeCWkBOPeCjG5HcE0ZkdHpM6uPcRLzlXal4+ZiQgCMB+Y+7f2MfFQ5EmPH7vcdoAY+YwhiNpPt58r9mlceMmrl/y2K+ATMark1Sy+RW5nX7RdPz9EFGpdpk6jDox61IPkQ8+fIy1cWGZlptxG8lrJruNQGrhjADkuhU0ui+nQUX8RsRhZ7gbGa0wqRuIvL0+3t2knc1NZjtxB1Ct+Y0YWXmU2EtwJdiksxI2kQR6dN5EHLgK7rH2iAZxVCDRq6gaGuGCVE0Aok7SyjAXcbhOPVTS86AboxrxASG23kDXKJ2izYMoaQB3i7Fxy/ZuJnbYwC1kSamu4A3MfjVSdxADISRKxsRNbYFKXMrKBYEaDOQQNQMSbEsGzKGsLG0WSRC1VBJuBAxl6jLWo0ldPzAWtg3G40173UVYho1QhpSuYpnpqhl7imQk3Cr+ZZBMrYQtW3ElSs+RTzFpYaaHtjsJRUAby6hWRrgIhJuMKXBspxNRWgfbRgElTImTbeC73M4giCRcEWDLGS12lcyg62glisrXe0jhgLPECeqTK1b7wLqGGBlULCztvCQlOIYWhAYHxAcMwIi3YExY2kJEmeUEH0mEcxqouiRtZgjeXFQtcguMCiud5YK38wF2dW4mjEm13AyupUUNxAXIa2MnuDUrjvzAbJ7oCWZTcznZ5Q0kEbQPTI3kUUfMcrBqBEIBH8xgaxDzYFxoGHBmYCjJim0D3qA2KzdyFtoGor+JZBWQNjPkSK+1yHKGGkwNNcS4roZ7A24l42GnbmB1D1tLxA6L4nO+mTHYgcxeNbJJNwHY7iFj9q87x+AYNtR4hrpN/ESzBRIr2DGahiEPkJviW598rGFA2hZCALkUt8m9QXYhYotqaHueTKILKxgGkfMgOj7oui7XwIQRtTcB7beXlLEUsiq2nmFVibepGf3VBU6WIMjDvAYhFxgNnwIjG1j5jMbe6zLiDOwO0UmS2qHlyEiu0VhT3EyfhWi/mTUWO/EWRpPMsPuKlQwrQ2gD28ymY6pR1ESAcj+BK+5buoDkjmEN1lVagKtwgPUWDQIjE2WoogAUQwQyygQPmA9DcSIvZbgaQTY5kQljxtGkgDiPSlKObhFtIlVqbxLYAEbwLxsx+7YSsi/MJqCxZtj4EoFccLj8xmkKLuKdxcbtAOjFr7QmOlah42s7iDnG81v4GcmzUbjFDxBTGCYZFGrloYq1uDKa9W/Eg2HMljzczottuISrcUCS0MPR5mQbtpG0pFLm4JOowtRAoGMDwaEhyRYvTvF7zODSHjBkftMyGoxH3kvOjUuQgby2yIwiC17CVUxZ+lNAU/MIUJn9TSaAuF69cyWUMZqg+sYnJmB45gamIuJyNePKp5ltkH6TB6nzC12OZfqmt1owlFkA4mRMmkSerZ3kymtSuD2lPTdoj1QOJXqkxlDGRa4lDErCoGsy/U095dor+UGqE3TLXMgz7cwDlJO0v26XRjp0PMs9NjgDJLD33j7dG0Rwqo2md+m1NxNO/eUcyj8xOuoazL0dmGOkIPMcM1mE2YVzL9+jQDGwWpmfpmJJmo5pBkFbxO7DWBumfuJS9K1zo61IgnKvib/tprG3SHTdwB0zTdrB2hUALk/sprnHGFPzAdW7TpFEY3BZF4qanyGuYs0I6haqPbpQdxKGBe83/AGRdhftrwYP3EARx6cExmLpxM/eGsuTCyAHkS1Brg1OgUFUYvKm3tEk+TS1lVQPmDkUE7wnRwbFy0wu/I2m9RnoDYSnw2t94/JhKnaD7xtp3l+wyBDdSyh7x5BvcVBKtfE19lJKFd5akkVNYXWuki4DdKw4FR9oM9bi5qQJkSmMz6XvTW8fiwZGXwYq4XkxID7TcQVIO02r05ANmjEPQJBFESyoDUQvxLDzX0zoUKst/pIOkxnJsKEauE9Ki5ctNxNfU/TkT3JxKbAuPIpWa8j1jG8xel/DL0/Tqim+Zi6rAcbllG3idJGFxz4VzLdROiZXngxMveb36VRnuv0hnpceqmGxmvvDHLJJjceM1c1t0ek6kogdpowpjyJQFGT77PCZrLg2NVI6jVxHr07LkNcS3xm95ip9U6bHjybNtCHSXkIviCg0wwHFlSY2EwGcHToPIlY+mUY7cxmNbJ17n5i+ocopQ8do1f9IZAGNGD2poJUsNjK9LMRxYm/BinQHcSl2O8pNQJBlshO4lMPyt76mha9P/ANplO5EcHAHH7TkwWG958RwcKm0yFm9QkiOxvsb3lpRMbX5kTZYtPcxviM52HEgarioORr2g2NoGQ2R2kRSLpY9zDLaTvzKBA3MC9Z2lU8EVZ5ligkRdHeW7nSADGAspJAAMbi4ozODxW8elCoqF5617CUKKbw85AXjeIwm2qVVrSnaPsACA2MA3yZTtVCpPYPL70viDi2HzGAg494tK38SaKun3NyF/dQEDcuSJAbfiawPAhkUJSAS8j6eBMoSdySRIg5MhYu3FQ3pVqFKPu+IWoqNMGvbcFQzNvKGFwK8yFr5llK3MWWtoD0GgXKZhzKv2xDsb2k9hyE6viHkK/rAw1VmDkbU20oPWIQIqKWpCaMuAmccRFn1NxDZgeBLx1yRvHoOLKEFcxDsxO8aPdzAb7pJ7AKTVygbhsw4kWlFyiibEgJlEE8bQ8a7bwLQnvBLXCPjtLCAiQEgBW5Alm4SVVSi5BkB3QqCeIOveUX7SC0O8YIkG+IV0IDhsbuHrmYOTGAUIwFrphJkNVcAkLvFtk1czP1DCVP5kZ6Woi6OxllpcA6Te0shhCEYSKlCg5Mre4dKTL44jRQ25hhhFPFgnVGaY1XUBvcZFBIhgACY9BLKRxDxgjmQkkwwABLRZUGVYXvAcitjEHJvzLOdMamzGqie9xXqGGGsR9cB6jLuADvCbiQT1QJZyWIgiTSZr6wP9Qyi8EDaCym5JIGoxhZM9LzEAOeBI2Mn7pcBp1F94z1LmT0iDttHYweDF5g1Jl1CoLmuIGywGeYwMGQiGuapnVrMMC5bA45LPMauUBamJrHEoMRJn6Gx2HNSLmH4mUZdUpm8RlG0FWNwtKHtMS5GEbjyXM2UMbEhPEgxIe0hcRZygd5doP0lVrjQy8TK+QnvBTLR3jya0tgxvvtcbjVUEyHL4MgzVyZdq60ZEDWBMzdJqazzHjIpWwd4AzG4nXUPsBMBxNsI1V924kGTzDDgxe+j7DZARxM+VGHHE0eqAKMDJlFSTqms6bHeacbkDYRQKsbjA4Al+1JQ5FJbVVQHBat45XDGEwxgbVcfdd1nxtQppMYVX2jQivK9JQbuX7H2HpvcGonKCzVxGhgBQMoBSbO8n2PsmLGAKYXLY6DuNoYZAIvIwba5nahbG2sSsuEZBRhLjBGzbiGACKY0ZrbDWU9HSal5Eah046Ijb0nkES2IriPtarE/RnISwNGV/JtprvNqmoRZeZfvZ4WVyV3FmOxVV1XzE99Ihh9IqdKwrLV7SlX2+ZTNZlgnSagWg32hEm+KlI2kSmcmEXdbmCbY3IttzC3IqFCaIrvGImkG4IAU7wXyEttL7BaNV3FspuozHZMtypau8oBR6YuX6pvmLyWO8FdzLga5LS8KUS0i+0eZTvQoTP+BhyWdpV6jZG0rFjLbmE+ympBT5BVCTGNQ+IhRqfeaVISMwWwVV2q4CkDfvKdwT5lkCoBh9Up3A+ZSAmBmFGJ7F4zb8QsxsgQcalRciKWckmMEo6YKtvDzPQ0gwEFbyjQVDYxZmc0sMsStCKKs0Alt5dBT5k+1ZQ352gMDCU5HbmKJ3oRiChZkFg6V3EUX1GW7EmpFAA3lgip3MvV7thtLCk94Y0hT5jQGTIRsJSAsCSYGli+3EfQAj0M7ElqhUwEP2g7DeVkYmURCb4jNh3i1NLBYljtJ7DL7wk3i09u5hep4igyT2i7N7yy507QO28kBagG2jE9x3iVx73GsQF25koPYHaDks8RaEk7y3eMB4/mO7TKj2Y8MBLRT8RJsTTsRvAKqZkZ73hXUvSA0sgGUWDYhqNosGpfqASAiJAdpRfaAGuMBEHzKFSwLkZagXrriWGsxVGGu0WBhaVWrmASZNyJBTr4i/T3j1HmAxFyyqr0wRAsLtDBvaLZDqmp59qMMIV3E1RjVapLGVyzQgEkmGNxvMggZYFxZOmUMlS4rYgCiLei3EUuVjJ6huTKYJgKirqNAuDkXbaWEhLP5MEZN4RxFu8tcAXczXgwasOZbZB2iX42gJzvH1TGgvYlbkShC1UJMA6a3ksCEDq7QGXeQGrgwtZWJUEGNrUIsgtslwD+ZCmneAwJiQEWOmAGbxDVKG8atBeJfECNZ/EuyYToCeJAKjwLBNbSizAyaqMJnHiBFyGEHIN3FDc3LbbiZwaDksS9QZaMViQ8mGQJn0CT279oTEONuYsPQoyl0g3LgsF1NmEWLd5TbjYwFbS0YH4zRomNKarAaxM7kGiNpePKVO8zgujif3biCWptuDGMRkFRfpsvzLATNtvtLI9l9xFlzwZC7BdtxGC1Yk32htkHeLR6GwgsCx5lwEzUeY1cqlaMX6Q2s3Ay42P/l+N5MUbOVbY2I5coKzIupV90ob7jiXBmDbw+buAAKjFT23OtQtVJPxGEaV2glxwJDksR5osN5lM44gXZlhRyYwGhFSa64gbkGpMYN2YBFidzBDWYbe7YCTHhs32lB8JE8NY5jMr17RF0V3MsEFk7xqqFFkVEqwLXGM97SUCW3hI4O0ILa0BZi1BV4XGksAsz5MhJoQspYGhBxKPU90ePYLGtbmG7S861Vf4i3cBZPaA21wmazBwJ6hNmXlxlG+JfyuHowCxLtqfzKLe2oGNTquTEaQaXeUCOYJJ7yibG0CUGYwHajUtjpESCSd5ZBpR6Emo/pE6jW0MXVmMBEknnaA7VsJNUocxgJNhvByOb2hAGC4k/IieTLbJvQi9UlXNYpqN5jA17RABqX+JMQ7VogF7MXkahvJj33jA9QBvLUBzvtFF9qEmupAxwO0Xpo3BOQkyBi20eQ37hUplqWtKN5RfUYEUGWFswlMhauJBZHtgjfa5Rc1BU1vEDRSiJyeYwGzvIy6oCEvVHqxg6QJLqa3RoQ7yZDFh6lg6pnBDTDaDemFYURbm94AuSeIJHzCuAxuaijB23hbRIBhg1JYhgcCMDit5n2hBqmcDCdRlcQNRPEhsxgIEmFZEBTD1ACQTXYimHukZr4gizNSBgkg6qEHVGKYKk2iy20oGMQ6WDUWHqX6gMmBmxg6IOuX6hkyhqAAbyHSYq7laiOJfLX2rQOILGorWZNRgnRnqbcSgb5iyd5LMJomEAIQZe8sbwCqCZZO0pSe4hBK1ScmQi5KqQXVSyYFmTUBAYJNoAeFdyACTcNeIDCGt1LQxV8yNpES2RgaqWDfMmCNR4lhQRLXTC28S6FhN9ozQAu8HUFll7EgpnYcQTl8ymJPEXR7zWAw5Jhk0N4se2EWsb8QDUhhsag7hviCHA4hncXJgO/bAY13kWz3inB1bxgamX3RxcmqMygCacRUijtLglWLMW70Nt4x2A4iTv3kwUMso5CeIOi5AtGXIC9RiIaZisDWpFRZMYH5MmuTGCo2mcNDR7Mn1GcXcc7FUAgY11wm22InX8qoJ7fmJYNdRrPSwVJY+YgvdVG0HUb3hvsIGPdt5YQavtUMMIDD3WJWoTOB+pQsJT7TUQAzcAzRjBG1SekxmZjqJq4SgPuYXUDSbmcMxNCa9qY4AO0qzLA8ym2gaML0KhOmn3VvFYD7t5pyMCuwmL7FAB8fzM64yMnu2h43KtULKfeLgaaHp77zn5QNRo7TdrGjac/qH1NQEc+xeBiHoTT1FFORcyYgdU0ZNl5uavsJBJ2qNT2jeBqocQDkJj2hzmxAB8QVVmjAujeQDp/1RbDxGO97CDYHMoBbHMMsalMR2lAE8yiA2IQ2ksKIJazUexbMZBvKC77wjQG0go8yiwHaV90rTvNKvXe0INQgaTGqo7mShbe8w1Gld4QCrAO58CNRd1IADBJAhLvCrC7whQbaQ/bAEiGsQRBAB4lWDISFEgItpEHXZ2ijZMYiSqYSAu/MWHFw3AKxYUXJEEXuEHJ4gFQOJW4gN1j9YJ3MWDW5kVyWlxTu0itKoyrAMIZqHeLY3xCFQW+IwBcq6haCYJQgwqFjBskwzxKCm+JfAq4W9Q0UXvG5Ma6QVmdCQakLEw9FCzAJEAbMIEnmCeZYlF1RlOZCCeJANt4QsmWDKZd5KmlWZAIJMMHaQXXmWAIINxmP7pKA3Blk7Q3G8raRFAwtQqCRBuozReqjcs5LiibkBlxTQSZNUFWkNSYgtUK4m5dtGBmqMxm+YgXL1EcSWDQ7gcRWokwSxMgjARl6QYDGpA0YCIoyB6lapBR5kwWzXDxttAOmUDCn2O8Bj44liiJZAkRSnaNBBEXsBKuM0XloDaLUseJD7mhilG0voGFNbwGoSHIx7QDqkkE03zKfYbSiWg7makUIbeP1+2K0StXaX2gxkoyGyb7RaVe8aXFVGKgBG4hBzUAtp/Eq94xDSNQ+YttSjmMH2/MQSxMQMXIDKfIBKCQhiBG8eIEnJvYk12YehAakGIA7S7F8KAsw1FHaWormGCszqKxoaJUVE5UYEkzTiJGPeIzM3FbSz2pAGqXenaozpwLs1Cz4wft5mt84EEmr5l47JqoQIVaMLp1Lvcv4Uz0jydhKVULC5tbHrx1MvorjJ3mNTF5jSj0xYivVfuCI3HmQNVXGnGGYHtIrLkJcDbaUq1xzNOVASEXvCydKMOMNdma1GNxXMHYyOGJJHEEBvEodiS2vtG6hZEQgbVUbSg+TJYLxKTkjM6UQbiUyMMlDaanTUBZkxSwdqMzZVHqR5ejQ3gpjLPZj0EkbjTzNOPGQltzD9BQLreUzELUn20Zcm7x+LCrDepnay00qQmO+8tQy8eMUAJlyPZPiA2TW0FmiQWAeYBNmaNBGK7mXlpqLhiLLf4hLj2uLY6Y91MVdSxUoG4egEcygLsw6GmLel4MoMT3jNF3plqjNA2LbxwbbaWiyukQDZ7ymfzKD7ySBigck7yMQRK2rmDpkwVpJMMGpA4UQNYJl9nseq5GBkUitpNXmREWMBWt4piO0G4xTiVHEsNtE6qhBrkxBF5S2TKJAk9SpcUdQiPbdxJcyi7GMpi+TGIAIpbMPfvFDCSeJX5kDaRAZ4wRjLVqgB4z2sIwEHvaXkBqK00bmrF71A5mb4GcAjcwi20b1CkL4icaFhL7MQGzNFWnMy1pepqCkqKNSUX6f9OZitGbdJ9PaYcjHUQRUnKpYEEvIKqVQE2iajJqkuCTAIgmQY2lBrjUcgRuKEYWI4qUEINQzlPaFjJbmEL0gSC9W0Y6wVoGQW5IG8CiY9gCu8WGAMAKbxIBHg6hsIplN+JEDol6AISLvKy7S6qChL0qd4uTeEXQBhWIAENRFAlqkDXI4ghaMKImVZEupRuUFdyUYG4jAbEiBEneWRBqRR6ZYWpBxKuRDF+IfpkxSE3sI4FjxJYuIARzKaoYVu4lMAJEL0kG4YIHaDql35gRn8LFNmuW2TsIphZuakUWveUT4lCoWpRNCi1jeDpkdr4lAxguEAKi2uWl3LgbVrUgQ1KLVCR5nyBDFZfqi+JDUGlJgHrBMKxUSVo3co32jEMoXzLLUIlTvDLUIwCWJMsk+ZReLJNzUitLONgTvKYqy8weoGlh7akxY/UMmflcWq6eN4W+qPGPSN5fpi74mdMKGPGeRZmnHhRFFUDFDGFJYyEqSDqk8q0OTjTzMZx5MlngTTrsgGGx9viWXPaMC4NJ8mb0X+mBAXHDW9VSW6QaYgu5EmRPUBsy22HMvG0ztXHPf+nY03MxdjZ0mp0eoGpthLOIHBQG86Sz8pjnYyXbabvSHpb8xfT4fSNmaGOobSW/oc0n08m4m3GSy/wDEr+WDtZENlCUOJrwuA0izDxqxbzKIHaOx2o1XM0J6wuibCZFyMyTfmdcmxiDttW0k/wBWsYvVI+TtGuAO0FcIdp0mM4WtHeQJqYbwmxMG0jeaMXTlRZ5j0gmQekFgYumrkx3aWW0j4mFLcJjUixc57tbmacxLnaI9M3xN8+BBtITD0nvtJomgkqTJpIjaqW0aEMsNCRD0yaajQtlJNyaajFFy9MaFE+JATDKS624gKIuTTD0bwql0DuBAJJMfViBpqQUu8FhRjQIDLbQA3jE4l6NpCpEUTYmUy+IaChxK7yABtJY7QiLMgSpQVMFvSalA6ppTINFGUAngTJjPcjCaAisfEcmFW2j7EZBhDCxBYFDvNp6dsZtZPQOQb7SfbTGKtU0dNqxt3qDlwNjkTMy7EQRpzq2RbEXhAU0eY7ExZd5FxgPbTG4MuZLyA1tNONFKR5GIiu8r+WNWh2k+2gRSrMHU7t7ROh6JXcxOUohNiXn2OeVIg1GZX1NtxAPE6IsUJTsDB3Mv8ygAN41TJQPENFuLRMaBm3jjj0cGCMZVo0nbeYX8Fr3B3g+nZO8M1ID3lQJRtNRBBujNmNxct8Qf3CTQnGNK3BZrMNxWxi9JJoQgkBYwHB1TTjxlEsxRZSTfMilhbl6D2FwlHu3jxpAi0xjog7wgwkyvbUJQxGrms0EYOoSXXMgoyIgFmFaiCeIIEqmUCItjp4k1VIPmBASYejvJqAEBshMAt4/Fj1drPzEJ7puxIRjsCzIshuDCim23m/CMFAeiCT5mDFiy5HF2ROvi6V9IPxK6SEv0uHKhbGNB8Tn5emKsQZ28eHRdmrgZejTIbGSvMi3jXnMuIqdooq5nb6roHVCVGv5E5eRSpogiRzvOM4xyylCGW+JDTCGSStSquOIoRYVr4llCiplBfMPJqHIgBxW82IZOIDHxIoZpcUWo95eqpa4yZWRCBcnhFa7hIYi94QJPEuKeaI5g2OIr3DtJcmJh21bSwYnXCSybiwMK3Ft4MeG8wSqk3JKNOTTl2EHEvox/oDGIDoXO3E5b+Fohk1NGab3iFx6IxH+dpBbrcUFAbiP1Lp3ijkUSw9qLBTZhY3DmJdtXaHhGkcTWDSzhBtzEDK2omUxJ5lNYEzAZdiYeOyYlD5jg1S2KdQUb8yg98RD5LkVjJg0EAjeJYaTAbKb2gNlvaWRZGkOqp8zO59RhLGIkWTGBVAu95QDY9ABO8P1gV0xeXJYqKx7tLiNClYR0ntFihDxkd5MX2W+IOZAmjiOYqeDBK7XLqVS4wWsx9CviIRXP4jh9tGZoqlfaLyoFWoTMFgkaxzHmjNSjaEhAYAjaLZWXJvHKQQJdwFnwowFbGLPT0LuNsVAfKS1LLoz+kxagLgslHfabAX8ROUWd5ZWWYneXcYuHU3NQnwlOBcuwJmjHjVlMpMBMfj04vukWMTAqxEiqW4Ec6jJmpdprTo9C6gbMujnn2bMIJ3E0dQmrtuIlEJ2qDAqa5kYXGHA3IFwSCOYPQaoSquETKqVDMaA8mpb4ST7TcrGhfg1Go3ptTG5FBoZE9wiipI2FzoEq4oQPS0Hf/EmmMYwvV1B42M05slbCIVS7SmG4sPqCPHS7Rak4RH4s1jeS1qQk43UHaVjdlM2tTLElAu4kT8ix5tR90OyzbRQo9qjEahxGYppweoN5nydGF9wjVzEtV1AfKQ2km5PJiIjFNu0JH3p5YNLsaitDM13JUwxgmqNXMAKExsaajDQi5PqNw0slmczqmUsQBc1ux0UJkyYr37xPBf8AGTTZhrhLRqYXuaExlTdVN6kjC+Fk5imqdLqKZKHMxL05Y7yylnkCYyRcrUVM24lCrREy5kp7Ebpg8TajvG5UtdpWHHtcbV7SLjIA0amMtxDbCRvH4FIEakhL4tAlYmJ2jsyloGIUaIhbGfqNml4FN2RNL4QTZlhdPAktTCshJ2gJ0x1aiZpGIE3xLc6VoQEZAlae8zMCpq7mkUTZkZVG8BCYr3IltY2hHOBsIpm1GXyFufdvIshomGiBpUATBuo9sBqxEttsYgokSXtBoGEFmhYlhQZYUVJxMg8aHVtOn0eHIzUBzzcw9NyPJnVxucGGh97SV0451rBxdOQLtprwdQMmwmHB0LZ6YtuZ0+n6AYt7sxObfL0ySFZzpa4gsHG5E638ujfcLl/ymGvsEt+O1djiOWx7q0TkxJ1eNmVQMo5HmdvL9PxMNhX4nF63psvRZPUU6sfcCZ+thZK5efEEOkrREyPYM7uf0Oox+46dtjOVkxgWOa7xK8vfOMwJEo5G8R1qBFllljmSzk8wKBMeVVpRxitpuU0C4wYxVCwBajaRclneKGaoDk1DFaviHkQFNpkYlqzYjVCAyvR1fEL0yBuJu1TQFIihhDtLorxxCG24mULfpG5G8tcTKL5mnE97QmIHPBk+19DHrF0Y9EscReTDZtY7DkKrREUaWazRl2F4i7JJ8wDquc8U0sGO4lGhxFAGT3S4uG0pXmLKqPzFajq5hLtZO8siLIUxqMFEQXlBzFmjUWDGXk0lamTUw3ljIe8fUPxoLjHShYmYZKhZc4KUOY8qhO8pn22ig20JSNUuC1BJlnHTAxwQVfeCy3ANTYqU2LvcGwnMMZA0gB0FQFGmOcrUz5A3YSymiN8ywwMAMStGHiSzNAgDe0arVI20GiZgM9UART5CeJGEpVBG8CEit5NVcQ/TBHzAKEHeVYo0TvDVFijt2hY23gE+I1Lwqo+4CMLWIl2o7SHsWYnhRtM9Mx3j8beY60H9surjJoK8TTjUHHuILm242hBgJNTIZjxj8Qeowh1oHeRXJ2Bgu5HJuSajPj6dkbmbMeQqKMSmWzKdiTQlplNZUckxBRQ5A2l6q5kYX3lmhoCou5BmV6d6hkWKJgqoDSqf/Ih8VjmJOEY9mE0jMyL8QTkXKabaTTCVAH2x6YkItuZSqF4NwwbjWsQYlU7S8+MHHzAc1B1M23aEwj+XJ3Y3DxYlBmgfbUCgvG0mmJkwgi4ApNpZyHiLa2MBtkjaEgJPNxCOU2MMObsGUHkBX+2LLNWwkyZjCxOrDeEZ/eGsSBiT7uZpNAxWRdfECg54uHiykGjEhGXmS6kxGpk9SzARCrVcHD1BUby9QY3xKtafEMIrCZTl25kx9QRtM4RsZUraAbqIOTvcvGxbaTFVoDNvLOErwYRQg3BYkSrigBFZMOo7R6KGhhN9v2k1CkQqlESJj3uaQQBuIrIw0mo0LykEbGCjaYs8wb3mka1IbkwTV7TP6hA5hI5q5IWms0NSNMzM9wksy4DfJUD3PvKyIfzGIwVYZKquYp99rjXyAnaKfGx34lCWxEbgylBj8eJv7jHp060dxcaMaYzdmPxoGMYEAaowKEG0mkUBSkVOfmX3mdNGOk3vMrorZInhcZVxkixAo3U3NhKr7YOHDbbzWmMwRhHLhDLzvH5McVjcrkqFzPZnToytxNnQKeo6xmyHZdgIAFoStA1zK+ksV6j4JiOvD0+AaVFTShMRj0hBZqT+YRdtYnWeG2sGoYMyJk1ra7wT1oU6dO8bFbpg+p49WMio/H1QP3CozKi5sczfMHjPU9HqSmRNS9oPVMpJKJpHibfq/T+jbeDYmZDlzMqtRDDmcjubHLzBibG0WEJ5nQ6vAcTVX6zLpa+JuV5cK0EcQhZ4jPRYXvtLxJVwn1pQUkgGP/lfbYMXl1qfasdgL6bPHiSmEviIWTG1LRmrT6nEQ2Iq9VJ7TFKB2jmUBLqAi0aIqNI2q9pKsn7CFBHzM+VGF0u003Uu9Qoy6tmMeIkG63jXt1vgwzjreEo9sayTiB7mOKACxzK0gwde9GPatS6E5mbI9ttLybrcXjIJ3mJPyGrxZi8jWaGwjHG23EQ4Y9pYqAC94TEAcxQBkKk3OmIoneRXAMAmjIFJMuK0O4ZaEAK1bCA1rHY8jaaI2k9IE7CFjQHmMoNF5Dp4kEdN9uJMaUYv1P3hIxseJVPZmA2EX629RpyALVxOlWMyuD1AjeEHXtFZMbAbRaqwO8qNDOKg+r2lFLjUxDvAgVdO8IELxAyLew7TMzlWomJNK1M8iNZmb1NRjUbTzLiGPYlAkQ0yI20J0GmxMgQT2hKC3MUHra41co01GHmGEoBREWVStot2LSlYxii9w5G0JceveEH9u8gzBYTQFSkoBmMY+UHtADG7AhvTQgHPMHIBcEOzmWytW4kEDUNoj1bemhOwAoQExXuTzLPCNGhStiDoA/ul0EQ7zNrOrnaX2NTY1Zed4CKwNE2In1GuOGUFfmTzFW+K+DFujJvNCK5GqtoWQrp3qNGUZQ2xEYio/eol9JO0iEL3hDXb0zQNy8eWuZmfILkGTaXBrOQNLVgBvMiuS3xHlNS7cxjR+M6uJWQbVwYnDqxmX1GY6bkTSzqBgHKQd4KdRqguCxu4xnWlCuTky3xkDYzMgK95ox5LG8NA0+YWNCN4vK1NtK/mCvaE1sQr3i3YAnTEJm1GjtNHogrqveF0j1CTRgvdfEmRYr1DdGaxgevSIa5NtpQQMspU3hTEpzGHBXuEWF8Q9TDk7SLDAl8w1AQXdRRJI2MsMNO/MYHh9X90IBT92/4EzLd+Y0EKbY/pMtaeii/aI0Gu4/SKVi4oChC1qprkxJrUFk0ke4TK6i9jYh5c3YbsYK42U6jW/Nzf1LCyo/Ey5bBm0i6C7/iJz4GZTtM5ZWMZsY1x6rpERjPpEg8wmdqsCWoIi22hg0JnXJZqGzEd5PyyaXPeQbxYbaGKrmMNXoFx4AK1M4YXHKdpKpeT2wsJvkwyoaUii9tjIoWOlpdlhtL07+Ya0BJfCEvqC1Aw4dTW3M0kapMeI34iUgWXsN4zHgZuF2mnF0t0X2Ea7rjGhOTN882+3SMjdLrFd4tPp7qbqbcbUdRN1LbMSbr8Ca+p9dZ2xUmjcWOag9DgOLMqnffmatVjcAmPwDEpF7f8SZjfMwnP1OU5NC3UXl9wpFYv5E7S4cTrdA3KbDixqTQnSRrTfpWMr0gD7tEdT0rjLrTcRvS9QgpdVfEZl6tUIKsGW6NdpfCwvBiyFR6lH8CbkTSIvHlV1sRmraQYet6VMrEsmo1dTz/W4ThIfHsp7DtPU5VYlWTcgzz38R42TNjKDajsJjrn8tT05+bUVXVvcWcJWiZobfpVa7iTlsVOcefvx0ogAb7SgincSN7lkw5FQFW/zL7Y0JXfbiWQNO0FiLIEBSQd5PK+DAdC3wZQbWeN5NBcRuAKh3iIW3uHG8Gto7Kw12OIrI6sNto9qGxchatxF8HeHViXEoTls1GBhpitFmNVYxFgbRbKNViGTUHa4RV2oErSB23iUZwN4/G+oG5fR6Wri6luy1KGMEE95nyhwfiTFNYKRYlKL2ii5CgSlfQbM1gmVdJi0ygGG+UZDKGEMZuf6giBkN3CFjaCmKn3O01O2NMe3MzahQYhaizqPMJMqkx2pCI9KyUF3hDLe0Y2EMdohsLIZfAZv5h42AO8zFyJYJYXGK1Pk/aNTSw+Zj1MyS8GfSaO8mI0ZQymhLTIQN5RyaxdTPkepmefA0jMA28X1GLV713mI5CTzNGPqfbRmvrZ6UsMV5kOUmFlOoWIlFJNTcQ7G5DXNYynTUSmMULjAQsxQBPujAm3MTl3NrJiyMDvA0LdaTB0FW+IrJ1BDbCEMpdZMQ9vt2Mzsx1UZdsOIp2OreVWhCKjRlRZjBY8QH13tGDoqyk2JbZCNpjx6gN49Wr7pm8gSBqsiNpSBUhC8iCXA4hYIpqWpWhUG4lgNyIvOHK+JYBCjV8SxitribdTNGJjUNQfquq0BFq2s++NTKA1MInqXAIKyIv01BvtAejssJMystHmUy0LWVCvS7mCGCt8RxOoQGwyg9aVtDxuL5mR0KysRbXGErc5PaA62u8sOBsYLMSdpn0tz2ykaW2kBcN8RzKOYapfaX7M6Uz7S1ygCXmx6RczgG4nkPOUN8wMjDTDQLUXmNA7SwChJmlcj6auY8b7zWrAC46UYNj3CZ8ie7aaPUBWKGQBt5IKRHhlXQ2YTZVI25lDJrFGEV6hgvlMogk7SenYl8Na04mTRZjA+MiYNDDYRiIyi4NjWG32h4wHazxM+PUT5mkIdIC895Ma9rz5lxJsZgbqtIu7YzVm6U5ARqEQ/wBOYEEm/gTpI0Xj6nSb+5z3mheo1/e36RLdC4+0V5lei+OtKXLhrUX8RozWAG54mJHyXTKR8TQi2QWOn5Mh7XnxKwD1R7zPwam40VoPY+JlYgMdtpixm+CTjptQlOC0eXUioDJY2kjJA9pmvB0zZ1sGhM2kHmaem6n0RplZA3Ttjcgm4ekgR2QeomrvMpcjaZos5CplgtzKTIjbHmaQFKSULTKDzIuQaojMuk2p2hYxqEYa14lDNd0s6mPHgYA1RE5epcGO33+Jp6Nz1X/lpQ8zXMdueWjICODcyuWBJKk3OsnTDTTcxo6ZNNEXNt/VycWZhtpFeKjSUce9dDeRNebpNthMTew020zauLXELsGxCGFVN1v23iztwCD8cQGyuO1/mQb8Gf0xTbbxuV/UQgGpxmy23v2PmbOnyFsVg3U1CBw9FmXqjk9UkeJ106bE+MnSATzOQmbqcuWtDInm6moYczgek5R/JabVow6sbFLupqRydpnw4MuEj1X1k8maqAYQvsbkLjJNkV2nmPqvVv1PWKmHYAaaad/ruoXBgLE7+J5/FiZ8rZHrc2Jju/hZcm1TYtGHSwq/2mc4a3ncHTPn6IpsGbcXOR1GHL0z6Mq6T/vOXXPXLw35Z3bjOVIBiGTeNObSaPEFqYalkFY0ownx2fiCH2+ZBmN0Y/KyiHsgu1bgysjWNoA900tQZgdmkbSFtTcB8Qbk0YsqcZomxLiiLq35hB64gMgIscwQwWXEOOQ3GB6ESCGHzIeIxDWNyhvNP0jEvUdWqsLAmn610+LpupUYxVjcCM8K4qZa5jkZWG0QFBkHtIAixGo6tPtmPJkdWpp0FrQJh6we4bTPHvCJrXT8wTTSkX22ZYG86YpiY1hqoVop2IEFGdu0mDYcasuq9/Ew5tQPxNiAlfAi8rgCqklTWKyI9N1G+8rQG5lhSvE3fIfjyVsZC9kiIFlrjBtzM4oMiC7kUV2jQuqRl07HaNFKwqotkXVYjRiHNxbrpO0k9mHI4C1UV1CsRsJA3Bj/AFNSURHqo5ugjmS95sbGGMzugBqdJdUxGBSjJjYBuIa4AU23i9DI24kRoZia2hEe2CjigGjLBExUZHtZeM3JnbfjaDi3mp6U4aCaMo0p2i8i0ZRahGIcMguKyHU0UCTKJIMuK1Y3CCMTMhO4mINchMYOjqRuNpTISu0x49RmgOwWZxB4ywFGENOreCpbTZEtAGazJVaFK1I7KwoRXUMFG0SeoIEzFwbjT928LGaO3ES+fWtGTEdXepsNzoze5YnHjfIaYTWrACruWa02OZLVwGPoQN2MjAIau4A6h2sCJvIWJPEGRtREreZ+oYg+0QVysTpG0KnLbwEsxcUeYtQVebhguM0JjHuqXUjCbsSaqjMrKze2JegZPZf0YjDvGBgDtEFbXYyIa2MmMHZH1KRMZ9rVNdUJlyKS1xy0NGg5DZlJvCK7TaACqBfeB6huhDKRdUZVPwv5jHUHiDgxPlHsUmXRVirbEdjJZ+Qk2pjcTgyOogKwEboY1qbEJMgveBr2gtuJn2NJZDAOSjUSuNm34j1xptqNzU5q41dMb9xFAd4frWxBYgV2mZ8hZdI9o7Raoe7kn4nSc416an60ClTcjzLHWowtxpPiZPTvlr/3mfLhdT7WJE1hrr48uJxS5N/mG2k2dpw/ei6gTYm7oM5ykqeZmxrW1kTIOATEPhrdGI/4hG1exwdoV3+sKykZhVna95qOHWNXmUN9j/dGYm0tTfbM2Ix5cWg2IGogTvjpEyoNtVjbeZn6LFZAx6W8GT6s/WuCxIJlpvvOpmwYiNOTEyn/AFATLl6TQhfGdS/EljN5pZz6VoQBmU8wWx2vzE+i1xiGkhXuO9ckUIlMLEeYaYWU2TUZotieDNPSISbYbRYfGv3EXNODKGQkdpMka5nln6x7evGwnoPpeNcHSIK3Inmz7upS+7T1WJQqgfEseiNAfeFqoxGsCMVwZWzb1CYOswXuBNysD3g5VtTJUclQRVSawWoqJWf+mx8RZY2SfAM5/ksL6gqOBuIz6bl/qaPMX1K601jnvFdMxTMp4NzpHN3V6fW91NmHAMdVOcv1BFO5ppox/UV7kTfhtuybLvOf13W+imxoy8vXBwa4nnvqHV+rnAugDJasa06h87sc5JI4BjukLZHBcUomAsGfGyt+ROv04G3xMcTbteT+Z8tk+sb0BA1NsPEDP0+PqgBkxaq4NwkzKdquo4ZK/PgTtmvmS56cP6h9D0ocuAkVyh3/AGnGyA4qE9yrFuRtOR9T+hpnBydN7MnOnsZz64/T0/H8n4rzCZPdLc96kzYsmDKceVCjjsYSjUm85Z5eiUqyaIP6Sxk0NACkNV8RgXVV7yqrV6jWNoORTdXcJk0ta7RbXcRVg1tLKDmLveMDXtNJCy1HaGfctgy/SsXKxLbhfJhXp/4c6FF6f1yPcRdzlfXuoL/UnUf27T1XRIMH04dtp4XrcvqdXle+WM31PEgWVpLBiwbjyAVq4jIpTcTMRpxZOxjc2FGx2TvOejkGag5yCu0zecvhS9lWogN7to3KNLRQIm4HVa7ysWQI1SlVgL7QSlmzIjoIpdbU7Snxowo8xOHNkA0LvFZXdWNmYy6qs6BTSmBi1aqMoG9zKDUZ0zwjWmLuJTrFDMwEv1NpjKGY30NvHZB6iXMge2mlcgAqSxWMuyvR4jC4cASZk1PYErTU3MwMVLG0NlKpxKxvQ2hO7MtVMk9ko1mDlSztHJiBU+YlrBqWUVjLgy8xbY1tG4QC1tNORcbpQjU1z0e6jx2uJyYjjNiWmW9o9+g7Mq6OIGMKiXGWGSKfGxFCIsKLWYRAZZa4mHIgvsKmkJ1aTGoVcbzOw3uEDQmsVo9FfMQ60dpXqse8o3GBuHJo5jD1AuZLjMaazFiN+PqV01G4l1G5lXAAsaupF2O053/AXUDehEgXsRGk60vvFo9GyIi2iOIWJWQaRtzCL69xF5HhYmJyAbMg6jt2lEgoZnYUZcNxuwZMYvzAyZwCaienQMd4OdNJPiM8p7HjyjVfeaVzGxc5imjc1Y2LCLB1unzIzAGJ+oVysy4jTbGM6jJaVMqxoxsyO1HcQ0YAbyiQeZpgzEQwkegblY9IO0mXmZBF/bIGDLvAvaDdSSQR10mxBL1GcjeAVBm/AovYk9O95AlRvCwPQfw502J8R18+Jz/4i6UYesDY+DzNf0HHkZNQehHfU3XEwbJuPmdfFnl2zY8yGNbyq3udz+W6PqVsUp+IrL9FJUtie5n6Z6c8rlBNW4jQAlXzCbGenJVuYksC1yzkwZyfFSK9wLuQhuwm2jC9mUW3u4um8QghIuQGHkDU13BC38SiK+YBbNYMvCjYMmtTd8xfHEYh1GrqB0fuUEcQASGrtB6PqQCEfdf9ppz4yNxxM5jc8s7Xt8EGMY+IIN88w/zINXSZ8g6c6TemWnULnaj7WP8AcP8AmL6NQQ6k1cXmxnS3ZuL8wLzv1GHIykkjtCwOmRS9BTww7GV0ub+b6U4s22XHsDEoDiyENweYFdT0BRtWPdD/AIisfTW1HedHDk0qEbcdj8QnwKinIm4MTGLyxZfTwLXec/qHduNozM7nKS3FymUEAzN6Zt/TKqEne50ekx0leZWHDYs7R6jel3qY3XTjm+6yFdPXYw2w1TpdT1eRT7MwB8TB1I9TrsKDyJ0Oo+nIdtJJO9zcjoZ0HVP1BKt9wl9Wc2M/eVHxHfS+jGHJfG3ebeqwLlU2AYxuOR03VYkb35GJPkzqY+pRgAGmAfT1chXQUDOjj6XGqj2gRh5ZusxhlsTnZmPoHzYE7bINVdqnI63GAxQd95zW+gY8gIF8VRk0BHG+3aZ8N6tJuaQu+hvypllYsB1AUtcrE4WKzZaJVtiJmOcdt5uOduN/UdXSUDOSFyZ8pKyZMrZGCgbntO10PSrhxhn7bmbx5/m+b6zw5+VOoRcSkD2eOZ2OizXjUM1drl6Rkuksn/E0dN9PVDqbeZvN/Dh/+jnrnO40YigHs3PmMRiLrc+YxcaDaoYAHAm3k/8AgA7nk6TGKSOWJlHftKNj8SqDreiwdfi0ZV37MORPLdf0OboHKP7kP2uO89csDq+kTq+nbE/5B+ZjrnXf4+7HgtTBjcIOy7id3J9GxDNpdjtEn6Z065GVnJHY3MfS17frccxH9S72kC3dzanS9Ljdg7WPzDTN0eKxSmP67GpHLbAzfaCf0kx9Pn50Gp1l+oYsYOlLH4mPN9QO5UVL4MikwPVsQJp6TDjGZO5ucpuoyufuoTr/AMPo2brPduBNTN9M558PRvmZ+jOJRR0kC54fPgydO5XKhBueu/iPMek6ZWxbNdTzuP6vq2zKG/S5rrLV9udibWeY84rW5mwY21Ta66cdXON8XwzWZsQ02IGPJpepqTHqTczM+On2llGhlDrMhXQ+8bjYo41cQsgDG5PVUIfaQUzbwMg0jaCtkcy4jcmhODF9SqncERCq3mMyIFx3dzOZVI0yKCZNe0EZKM6C22MurlXcIbwCC0LjcR1cxV0YYFbgzFQ12VYk7kmE41ASBKEkUCmm5mtXQLud5z3+/aOxpY3M1YjSELH2Rb4Gv5h4WKcS2ZmaYWs+v02omN9VALuZ+oxNqvmZ21Tckqe3R9VHWjM5x0bEQhM0I3YyZi/haknaNRisACjYkLwh3qrVGZcpBY1BckmAdpqRQsLgEVHquqE+Iabl0ZgN5ZNxgHtgaZrQBELGxVrEhlqBA0jIzAVG+/TxM6ZNBmrH1Knac6gQ2hfdtL1JpjMqrkWZjjK7dpFWjgMfEHMpJsSwoHEPTa7yjPTAQDzNWgbxDAK0srWGYNml9QbjOlxDIDXMmbCyk3xJfaEJiBHELRpEPEQdoxsYbgyajNqKbwmya1+Yx8dLvM6WGqprxTRKvmHpviXRqUraTIypSFMMtcEqG3lVpkBEipdAiL1XCXeMEJ0wSL3EaVsRbGhUgsGxIQTFi7jUYWAZR6H6MmTH01jiV9V6XI/Tl24G82/Rs2M4ApjPrefGvROtiyJ1smPTOv8AzmPGhnxm1YiasH1HMo03MwBJhgAfmZjhNV1GRsjknmJAJNRxUsZo6bAoILTo0Hp+kLUSJsTpBW4h61XipYzr5hYA9GkpumULxHesp7y9QMmtYxHpuZmy4SOJ1TE5MWoQY5JBB3kVqmnLgN1R/MzNjKNvKwomm22JnR6bqGACOdVzmuLOxqMxsRR8RfJLjqMvdVaOXC2Rgii2bgReHMQq2LBFgzXgTIzl8dgcEznrrJoh0uTpb9VaMHIuoMtXW4jMiZMTlWbWhF348yqOoRpecc/ScXUDINhwY7KPVxtX3CafQDageKmZVbHl3hEwtaC+RNGF6sNwYl09MGpWNi67cwC6noVyWyVv2nPXEybMlVOsXZCq/vB6rHrxkjkTN8k5jk5c3p8Go3p+q1LVbzJnSmOqViIVgYkarUh/8dic9jO/6ljecHTbCvzOmj2ohrl0elZdyTvHZTSE1YHicYrkDB8bfkTT0+FmJcswJ5F7R5bh+PIGM0KduZgdfSy0ODNGJtoU1t5x+sP/AIwXxU66mc7r8ROUMOZmozDGBk1do4qGU1yNxFodasO4kR9LjxMs1h6zTywv8RITVjtRQmzrumJc19rC5lrQuiyfE6814/m5vXmL6Dp1bNrqwJ2XXVoQccmZekxjFim1CAQeWM2+b1dp2MaaCjeaUFcmzEY/aLP7xqlm4FDyZWDgYQMWorncwhCmXK/WVYA3gF1/JhR6j24gjMEPuNnsBAZmYcylQarMGsn1nBmy9OM+H70+4DxPLtny6/cxnuVJ4HE8t/EH07+UzDNiH9LJ/gyV6/i+Tf8AzXOY3vcFQIvGxJqORRxOVektyyLBQ613jXW+eIKBQYnpSKYNPV/wlisNkI7zzwVd57L+HcPpdCDXa5vnzRzf4pzA5seK/Jnm2wWbE6P8RZ/U+qOL+0ATnetQku6lBjLA8R72y8xStay8b2aMzUgkdl2PEKgxuH7SKgnGw4kEZRXEUwMNslbGKOXeWLImRLXaJBo1G+ptFEWbmorWgX0bveZMmsmr2jN9HMpDvvJPHkJoyER74+4i/wAzUuopBGpSneCgNwmTa5KLNOdoJLLzJjOk7w3OrmQRLaMLaV3i8Ro1cDOTqjPIF2BaxDxubAi0W4zGltzLUrbjKgbwXu7WQKKG8h22E5tT0zvn3owAA5uHnxi77xQDCdJPHhMQgK20NRZiyp7yAleJRoU1zKYgmArFuZR9p2mcMWw2iDvHj3CAU0zUWKxtRqMdrWIOxkLy4hgBqUPEFchAk17xgjqRxKUVGatQlGTRALh4kIYSsezCadSVJ1UunqFqBkHuAqUtsNjCQ+6mExiAy4tIDQA/tqM6gkVXEWtVxLGiMjNe0Ahq3E0mrg5TtxNaumdEj8iN6rMBjIPMHo8ugVUV1iFiW7SflGVMlGPx5je8zKlS7ozVkqOhyInItGwJWN7A3jrsVMek9EljUtaK78ynbSaqXj3jAQ2MpwDLaCdoFBalkVBbZbEEZLlDQTFlW1XGBhUjH2yATxtF73CxGm900KgaPSx1PobDT7mqT6zlVhpDXOcjtg3U1EZc+s2TZmt2Y6/eyYLH8y3FtsYGvSvzLBuakZwShVNncwvUP4EiYWc8bQjidRsNppcASW7mVrZe5I+ZRBHwYJPmUMDX3Il+o68MYnVUINA1Y+ra6ajGN1QmAwg1mTDa6KZceTvvEdTjAGwmU2vuXaaUcZMdHmF1zm2aoxNpWVCMhl6HC6q2lZel6PHi6ro8dAagANp0c/TnF0lY9m7Gcv8Ahdw6lSd1N1PQZyWxFR/mc67cuOhf1NOQdoOIB1xr3A3mzKERPBQFmPn/APTOb0/UKL1d/MzGunSxYQPu2i8vSoDq5MQOrsaV3HwZBmYmhwe01rOGHofWwFiyrfFzAmJ8GRkfYgzp4+oQMVy7rVEEcRfXYAoR1Njej5EzLq3nxrHnyhQp7naLw9QMmQq3BiPqDFce0y9GxFFpcZaet6ZSSQd5y/cMwUip3cpR1GsTPn6XGV1BqI71NSazfAUWxc04DqSIR8akLdzVhChTRk/r6jU6jLkz9X0+yYta3yI7F1vWAbYjfyJrYlMYKyYOoYt7h/iTw6Qpf57PkD5caoi+OTOhiHsuNU614lBdIqRRYxYMR1WO1J8CbMa7QOoTVjau8lS153pWIym+CYzIunJUWE05SvG9TRkBIVv3mb7Z/AwNWGjyJykHqddp7LvOk7Vj/ImX6fi/qs55Jm+Y8Py93mVsyjRjoeIzo1OQlv0EDqKO3xNf04aemUnmdHgaEwgbtuYzYQCzHZR+sJcLNubb9JSS30vUO28nuPxDGJgPsb9pKI5sfkQv9fX6CEvk3L9MQgb43/EIC4TAaID0BH1MGbKTlPgQNKGuYvrsC9Z0eTCe42PgwMbryzRy5VOyrtC83Hh8aaMpRxTA0YbJT7GavrmFen+qMw2XINUwtkBYUZys8vo83ZKcUtYkrRhhjcp7uZaBiBbMq+TU+g9IowfTh+J4f6Xj9X6hiHg3Pb/UHHT/AExjxSTrz+1eA6/J63XZnvljM5N7Q8qmyR3i1UyQqkyECo7ERGr9Nz19sNfp2de0zbEAGto7XtKXoswbcR6dC9G7uZuGsmVAwsHeJ01zNZ6XMpPtJim6fMdihllXSNQ4jFVXkPS5QPtMWcWZeEMqHNisUOIl10maMSZGx7qblN0uVv7TM758hGolYu95oPSZl4UmEOlcjdTNbIAQAiEPEIYmXsYQQ/6TIhLAA3Fub2E1NjJXiJTGde4llIUiMDcPIurmaigqqiX50mTV3SAlQqPIhFdpFapdE1tc04W2szNYLRoehUlIZlKvtMzCmh76pDE8NFcyqjRRMsrNaEaoLE3GZMdbiARNRBIZbQACpjQdQkUhxUWRvH5FiqmolUJcsiUBZgGsKrlqu0s7TOsrA2jsSKx90UDQlhiPiZo0ONBtdxK9ZSPmXitl33imUI/iZGpVDjeC6qsvEwhZ2UrXeTfKYyMPdLYWIJkDTSn4UA3k6l9S1LxMCKEDIhsyfkhGLEWMj9M1zXgXSIbbmPtiVzhjdTxHoSOY/JpAmUG2+Jd0nlWXdpSXUY2OzGDH7dpVJ/JgklthDKG6hINHMGBXEStGKPTuG8ibtY07SK224k+wzjBdUaMLLiKrLcnVYi8mRyajzQlwVmzpT7d4gWxFibERQgqLfC+CuoHtMxKKbeb8o1LMDsFNDczXHpRFjqqdToegfIAzLzwJn+i9GOq6g5H+xP8AJnrMWNVAAFTVuOnMYsXQhV3EM9ItVU36ZCsy6ON1HQKVO05efpWxcjbzPVOlzNl6UOKqJcWyV5N0KwLqdvqvpjgHQLHicjNhfC1OpH5m5dcuucDcu/dF7w1NjfmaYOQWJA2lwe0AMdMl3tA0Mgdgal5MWlhkRtS1TrfErAwJFxhTRl0oNTMeJmunLo/w8yYs74jydx8ielNG632niM4y9KyZsRIZDW09P0fWZH6JcmXSGqSrP0wfUcmQ5fTsBW5kd+mIAVwrjgic/req9bOWH23tFJk37RI78/HvmuqyEp6qsHPkdpS52+44124qYMHWjFmIAJH9wE0L1ZDhqA+JPrU/ru+G/CnrgFd0cd+x7yutPpehhvuf2jei6nDlQJjIDlr0xP1TEy9Uj9gJMY62TK5/VY/U6diP7ZxFzPhyAjkT0vTIHR0PBE4n1DpGRmKCWOZ/SZzmcvkJHxHu6lCD+k5uAnFj9x38RqEvux27CdeOPOsddeMaMCgWxj/UAO0y6yeJYJndydTp+pWtLiOXPiDcVOOHIjVcPVmjOPyfH+Y7fH8n4ruDMunaWhvcmcrFnC8KSZpx5GyMAePAnm16HRR9XH2widQikJrxGKe0iOX1fSkZDlQWD9wEZ/KZ8K3lxMEI57Tu4sOPpsXrZhbHgTJl6l8mQFjQ8DibvMk8+3n+T5+eLjh58ekCztJhUKoI4ub+r6F3xM2FWZQdq3nLogMpJXtRm+J4cPl5nfmGZjdzp/T0bNhQJ43nDZMy7q+seJ3/AOH+qxNi9CtOQcgzWY48fDvXn06mLpMaAFvcfmaAABsBLAlkQ9/PPPPiRW0ErLMl7Q0zZ+mTIpoaW7Eczh5fqg6Lq/5frfbf25BwfzPQ5DtPD/xdkGTr0Rf7F3kcPl+PnqeXpxmVsWtGDKRsROXkyF2obCcX6F1uTE7dMbONxt8GddVqSvm/Jz9bh+IaT2/WaRcyKpPaaMaOf7iIYjnfxH0R6nox1GMXkw8//jOJ0uNGT3CzPaKyKKY6ie08x9SwDp+scIulTuAPEz36e3+P3s+rDkQK9CBqPBhterfiWyDTcw9P5dD+G8Gv6gWr7RO7/FGX0vpzL/qoTH/CmH7slcmB/F2azix/NzpP+V/LzGraUi3LZDewMauF62U/tJg9HYHaWaPaVIJ49Z1e3iSx4lEjtKHMbTRUviTSngSpVx9qC0Y+4Eo4sZ/tEqWJftVQYcY7CWcansJDKuPsixjXwJDiTipYk3jVwH8un+mT+Xx/6RDsy7MfYws9Oh7QR0mL/THfrJcfYwn+Uxk8RZ6DET9s02bl2ZfsYyf9PxXxKP03Ee02y7l+1HN/6VjBuUfpimdOVH2o5p+mCopvpp7GdgSES/ajif8AS2B5kP03ITzO1Uuo+9HEP05zEt9PyhuJ6HYSiB4l+9HnH6HL4lL0eUf2z0ekeJWgeJf7Ka8+elfusH+Ra/tnotC9xJoU9pP7KPOv0badli8fRt3BnpfTXxJ6KeI/sqY823Tup42kOM19s9H6CHtB/lU8S/dMed9FgOJQU+J6P+VTxBPR4/EfcxwkYp2g5WL9p3v5PH4g/wAnj8CT7xXExE8RpTayZ1f5FP8ATIeiWuI+0VyKBiih1TtfyKeJX8ko7S/dMc3Emk2YZ9zbTf8AyY7Sl6LSbj7SjC50KZnOZrnVfo9UR/035iWI57FmlqoAm8/T2Ev+QM19oMJYAQ1baax9Pkb6eexk+0VgyvvtF2Wm4/TWvmX/ANPYDaX7QY1OnmPUgiE3QZDIvTZVWqkuULeCcYIsR46fIeVkGDIva43GSAtCXrMecLEcTN1DDChv7uwiebiyFdVlOyKfzMp5oSwS3uaWAP1nokyNx6b6Fh0dGhqi3unbQATD0ajF02MEgUojh1Cg0Guc9do12JVzM+elucvrOvym1xkiPau4XQfcwEWM+Emta3+Z5gLnzH35G/ebMGFB95J/WLITXf0qw2IImXrOix58ZUqPzFdPiUb48hU/mbkJcU3Mn/xXjet6F+kykEe3sZiLaHvt3nuur6RM+Io4sGeP+p9E3SZCOVPBm+etc+uc8l3dHtC34HMz4Hu0M0A8ftNuZqNTBu02Y1ByDLyaqYV3sfrHozlRpaqksa5uVp+osB0jHhjU5OPrMuNh7nZaqrnQdTmQq5J+Yjo8Z6brhjcBgT/+mTNmJ31nmLsMqutgEd4JZgdp6V/pfTdUqs4bG1f2H/iYOo+gZ0s4HXKPB9pljr8f8riyS3y5aZFUliNzzKOZmOxoeZXU9N1PTkDNgdLNCxsZMfTFh/UpPknf9oennv7ehpkCMCMxBncwdb/PdJpdg2VBVjuPM4i/TsLHfMT+Jq6bpMXSuuTG2TUD3OxizYnXN6npr6PIy9WUPEx/UepU5CE4HeNe0Z31b5CQCO055xtlcixY3MvHP7ePu2eC19x1HiMDWainOm18SIZ2jk0hqjVYGZhvGChyZpGjSDKqosZlQbwh1GJtjA1dPkUnS/PYzp9PjA3nFCqd0edTos506H57GcPk+P8AMduO/wAVtJqa+jxqAc+TZV4+Zm6XC/UZABsOSfAhdf1I2w4vsXYfM5czPNT5vl+kTqepbPk+OwjOn6cEhsuy+O5k6Tp9CjJkFseAf95qC9zvH+15vi+G9/8Ars5eoKqEwj00HjmI6rp8PWYymdbJ4cD3D9YwCQzX2r2/TnMeU6npMvR5jjdyw7NWxEvpnOLqceUEe07/AIno+p6fH1OMpkG3YjkTz3W9Lk6HKA51I32uODOkux5++Lxdj1+Jxkxq68EQmNTj/Qus1ocLHccTrOdpl2l2AL7yFoliQ0pnoSNh6jMMeMsTsBPH9XiHU9Q+TJyx5nX+r9foIxBSwP3V2nPTJgfyslrwfyfku5A9LgxYPcFN/wCobzWhVvtcE+ItcIO+PIP0lnGTtkW/kSPFbvs/08nax+IxMWU/dkNTMvr4vsfUvgxydTl/vWGWvGgT5PmI63pcWcq+TttcYmRXG2xk6nE2fpXRPu5FeZXX4us6jn/yXSairEH5lDB0dMpo/M52dMqMSxPO/wARJDMwomzMf2f4+n4ey+jYkx9NaDacr611GA9QQ4BZZ2egX0ugH4njfqOT1Ouyt/3Td6sxDn6zAAKQWPAkfr0YAqu85zDuJAak/s6WY9EACJIVbSBZ48jAaqTTcIipQBMmCjIBcIiUNowVUsVCvaDtGCQe8KSoA7wrMrvCuFS5VyUCZCtQLklVJRgXVSuN5W8s2BILJlAypKlBEwbMscbypAWoiQMYNS4NXql6oMlQaLVLuDUneF1eqWDAqQS6hm0gAgiVcaDPxJ2gAyydo0EJLgapVm5dDNUkGECI1UuVtJIagSSQSbQJUqpdyQIKkoGQyCUUVEoLULaSTBREqoUrTcYKCxmhdF94FVJHoCVMqjDk3gBp+Jen4h8SiYAFR4lFQe0ZAyOmJCztpUdzHkI6jJi6fGXyEAD/ADPMZchy5GyOD7jtc0fUOo/muoZg14xsBMzszVfA4nq+Pj6zaBJ2jMSWVJP6RQG80dIR/MIDxOlWNebN1Oc3qIEZ0ubMjgM1whlUPp06j2UbRC5fWzIiqAWYKKO8x5rp4j1mDB6mEE9xMXW9N6SkqtztYcfp4FTwKi8uPV2uZdHlldwXKrekWb4EnT9f6xC+gps17TRnTy9GcbPoTZ+RMvS/TFx5g/pkHtvNTJEu/gzpupAzaAx2NURuJ28B1KLmbB0aBtWgX5nQTHUz/wDF1RS1nn/4gw3hJqekPE5P1fGHwNE8VL5jwoJTJc2KdVEcGZ+oQ48pqOwH+mfzc6uBoNMDNOE03xMrcGNxNag9xCnu4QwMLl+qRx/btfiJylmfSO82dP0wXFZvfuDUOPzdzmY7uDLqxCswdvNzSjN3M8ueiU3kZm235nW+n9VkyYQri2HmZeGyTzHWJTKpx5NLA8gzj9Z/D9sX6VyR/wDbY/7Gb8ezamNHxNaPYiV0+L5+vjvh5N0bA2hsbKe+oby0DnvPV5MePMunKiuPkTndV9JJBbpcgU/6H4/eb19X4v5vHXjrw5ita6WmfPhXDjfK7bM3AHPxNGTDlxHRnXQ/+DBKrmxnDl4PfxK9HycT5Odjjli7E+TDW+BOhm+iZ8WM5MTrmXn281+Ijp02utvM6c3XzdlUmNyOKjsfTqDbnUfEKEJsNGjTRQETNk+nY8jFsLlD47RwaSyOI9jmZTn6TJpyDbsRwZp6frjY3mx9GfGceVbE43V9O3R5AQbQ8GYvhY9v9G+pLl6bLicAMBerzGdJ0hfqWyZB7BvvPN/RMxbBmI5FT2ag4+ix2Kd6JnK5a559+8v4Qe43DAlKNoU5vbPCjBJrmETAYyNBdqmXqcS9Zhbpm+5hqxnwwjcrRGR/Sz9O/bXRmublY7mxxOh6hun6lW4INET1J6hciBlOxE8r9Wx+h9X6lRwX1D9d/wDmdD6X1OvH6ZO44nTpw+O5cdc5BUxdb1a4cZYmI6jqRjJszl9RlfqGsjbsJz1fl+WcT/QZNTOcqtereUDjb710t5ggMvEPTqHuEj5lu+xhAN1P7Ri5nTn3CLxUpozQMYYWIYok6lO61HK+HJ3ozOcVdoJx+NjKjcqaTubHxHY1YcCh5nPw/wAwrbEV8zYpY/8AmP8AoJVjifUsT4erZWfUre4GK6TEMnU41+Z2vqXSjPhXIq7pz+Ij6d0wHUqa4nKzy+n8V+3Ou7mPpdAfhbnhnxl8jN5Nz231M10ZXyKnnf5db4l+S+XTNc5cBIoyj0jXY3E6J6bxCGIqJidLI1ACFtVRQ/MhM4ayOgeZYAgKbEhNRqCKyVBDQrlFVcorC1SrgUEMhUww1CVzAGrlFTGChIeYC9MICXW8ujEUJBg7wwLMh5gCJUOpKgUKl14kA2lURAlA8y9AlUTLqEUVoyaZe8HeAQXaVUsEyiagxN5RBEsGXdmMA8SQpXeTANkSXcMi5VRgobSpdGQiBXeXVSaZKgTtKuTepRgFJKFyGMFyxKBlmBJIJlC4Byt5AJKMCSXUhkECXLuVUqPIK7lwRIY8qI8SgZVmQGNQUklGUbl1UsTg/WOrXPkXFjJ0qdz2JnT+odQ3T9MzqovgXPO51bG1P9xAP4nb4ud80KY8dhBYk943Qy4xldBpOy3/ALxJN8T0CAxuEVlU+IpR3mnpE1Z8an+5gIqx0f5V8WX1SwF9jOj9E6BT1S5fSChd7InSTpMbUzKCfmVk6tOlcKtbzG47SOmxqAzAd5jf6phx4teYhV8yv5vB1XTl8TgiZbkaqVpYwic/D1BV9LGb8eUEQlhyoBC4gDJtAbJGgsjzndadSETXkb2zn9S1giZrUeS69dOZh8wOlOzDzNP1Nb6iZMW3HcztPTz9Ty0jdZWBtL15kuiJT+1we00jVjxa8tmdBN0APEx9MdVTaCP0mK8Pz79h1Y09u8psBDjKG0uOPAlh1RNTS1I0+pmNDssjz+Yrpuo6rp315Cc2EnexuPxOoOuxFQUIN8Tkt1ZykriQt89oeDBlYVkYV4QV/mVbv5dZOsVuXCn5Mer6hYYEfE52Po8Vf+Wfzcj9CVtsORsbfBjB0M2PH1CaMyBh/kTidf0T9MdanVj7N4/M0Dreo6U6eqTWn+tRuJvx5MfUYrBD42FSy49XwfyOviv+Ob0XUsoC1feoeTpcOZywTSG7qaER1PTno8w0knG26n/iOR7GpCQT4k6tnmOn8rn18vHqlP8ASQd8ecX4b/3mLKj4chTIpUidlXIFsFMsuMg0nHqXsCLEvPy2e3m5+az24g3lXU63UdHiyYwcOP0sni9pzM+DLhP9RCvz2M789zp6OfknXpV2IvPjXqMZxNtfB8SAwMpIJImm3X+ndDj6HCqE2Sylj+s9V1JDla4nkukznN0q2dxsZ6Tpy/opr+6t559zZWfgl+104SGVcEmYe3FkxTmETAMilEWYLrrxsOaoj83HVQjemweplFjZdzLJ5Zvp5j+JMi/9WcKdwihvzUzdNnbGNSHec7rszP1/UMSSWysST+Zo6drSdnjvvQv1uT1SchJua8OUZEsTmZAWzH8zZh9mPacq83yTWoGzGqtzGMxU8R+LqbIBkcbDnxAixBTK2M1G34kGFW3MrJuPqkIAImhcmFu1TEcFcQ0xOfgQnhqKYeddRmP0l43mdMAG7bmPRNO9SjUpGRdJGxmfoMRXqnHg1HoY3Aqrl18E8yXnbK9f8frzhP1dvYFHczk0Z0Pqb6sqgTDPP8l3p7VC5ch2kFzmAHElXKEl7SMKog7GV7iYXa5BtAqjD3rmUDJ3gXIQZDsJAw7wqFjLs1KvUJVwL1GXqg9+YW3mAWqQuYuXvUA1eoRYEiI3l0eY0PLCVYMVZ7yXUuh1ASdt4oEkS9e0aDvtJFCwYWreQFULSIsvUvVcKKvEojzK1by9QlRNIkIla6MvVcCrIMsbyWDIJFWNuZUsbwW3l0XLg3CRdTVcRFG5WkxjppNXcGANVLCyu8LiDA6ZVQ5IMDxKveFJUgqVDqUZVVtIDIBJW8iYkhEupRuFUJdXLqSUDVSGFKqQDUsCSpIRYJEpmI3PEkx9dnv/AMOjUz/cf9Ilk2qx9X1P8wTlO2DD9o/1NOSjq3UB81svJ+Zr6zMjsuHEaxY9gfJ8zGdboaBKJ38T18zIocrtmYt2HA7D4gANxCQDUAx9t7kRmTST7EK7V/8AM2gAOwmno/b1eInswikQhQYYfQ6nwRDUe2bKFx0JxutR+oye0kER69RrUEHYiUrAMSZx13nplwFtsebGHHyJ0+m6PEg/pjQDvQ4mX+awA1yRHYvqWMbEUPzDWU/qcQVbHIk6fNYgZOtw5E9rC/mZumzhshAPeSjrjJtJq3iRwISneAeQ7Tm9U1AzdlelnH63NQMDj9Z78hicY8fpJkyasjS0PtH5neennvmrJ5+DDPuWA33Qk8So0dMa7zapvvObj2bSeJtxkBZmuPy875MZ7yWd1XgeTBAfqcnuPtHiCDq/XYTZgAQUJHl6n1PwYFRQK/Sak242mdGjQZXI8G+8YKmdWjA0A3RXUg7iczLiy9BkOXp98Z+5O06YMpwGG+4kUCti6/pfKsP1UznYteDO2FzRurhnV9P6jWg/oufcB2mjr8QzYV6jHuyC9u4j/Hq/j9yy/H16oseFm3uvk7mOGLEuzZLP/wCUx4svrKCzMx/0jYTVjAA/8sCc/Tyd8/Xq809cWP8AtJ/QysvTplxlG9ymUCPFQg8suJLjzvV9M/S5yjccg+RFZUHoO7GgNh+Z3PquH+Y6XUPvx7/kd553qXJ9ND9u5nonX25e/wCHr7ul9Ap+qGNuDuP0nrO08b9KPofUMJvYtU9kTOfdl8x6+fjvFsoSaglpbGootObqLVKLRZaCCcjhF3JiJTlOpqnSxoMHTOzbGiTE9P064qJ3bzC+p5Ri+ldU/jE3+078855rz9da+XMS2Qt5NzZ07cCZBNODkSuFTT/Wb8zUt6Yiv6hMaTSzlfby9e11ZjcWP3CKUzZiX2gw59eDQaqNUxIhqYYP1CGGmfVXEv1lXvvKjWhrmF6iqJi9R8n2ihGoundzcI0ozM19o+tSkXRmL1mP2LQ8zTjyEJbcw3z1l8MGRmLnVuRtAuXkOpyfJlTxX2+pL4TVvCvzB4lM1yLqCUaqEBcsrtKyWJZlkSHkbSCmHeQSzvJUCVBIhCxtKIswJ+JUOqElDvBoa2lDYwyAeJWmVVSHiWqWZZS5ED2k1GoWj27SBbELtDqlFpZQjiWFJkNRX24l2AbglSJKhRghpDtFgG9pAGuDYZzLAEUSwMKzB4ER4gNchaXzGgDYhA7SyPiUBKmJqk1GUfxLB+IFgmSyJdyuRAgazC1EcQRIYB6yeTK1RcveTTTQwk1ROqQMbjTTbl3FXLVvMaaZcgMHUJNQEaD1dpKgXchaNXTQsgSzFhvmXrIl2AytSVADkww3mXwKreQiQsLk1R4FVIBLuXtUCqlFal1LEKz9RlGHGWPPYTldTj0dLkfIayZiB+N5t6q8vW4kG4T3GYPqZbN1S4lsgcAeZ14iOaVUM4O5Gw8QsmQfyuPDjP8A3OfkynXQWsbg0JMeDJnBdQWrn4noFYsfqHdgqoOR3mhOmLYWysaUcfM24+jVULHfRVQcj/8AhcWJBbsNxMXrfSsmRbwe3YLQ/XvMpFsBOhn0r064vSZWXck95g7zUV0+hzasenum00Z3dUNDacjo83pdV7j7W2M7+MK66TMWZXXm+HFwuRmt1dh4AmwZs+RWxdP0ekn+9u07WLFgWiyixHpnxIfaqiWY17cDF9F6zO+rLl0A86RU6GP6X/KAMjE+b7zrDOGEpiGWLTCVNoJCakK1FsZzaK6jJ7ZyOsakJm7q8lGcnr8vtoTcZ6rmg+4nyY0GqEUOYwbvc7OA3lodxKMoGhAcxpgZpRtSzI3uTbtCwZDdGRL5bcf334mzGdpjxx/qadhue0jx/LPLYGC/d+wjVJO5pRMqe3d928Ryhsh33h5zwy9muMW/EQGXHxu0IMzG2MiNAMIGJWPxjazsJVgMuIZEKsNjMnQ5TgzHpchscofI8TY+UE0sw9fiZkGVNnx7iRTMafy/VPiH2t7kmjfxEM/8z0aZk+9Pd/7iEjq4BHfepjr9unyy9ydm6peqL1frJcy85mq9p5rrkKZQvgkT0Grecn62gHVIQNiuqdfiv4ev+Nf/AFgMWxxt3DAz2Y3UGeLUf01PyJ7DHkvCh/7RJ+H2/wCR/wB//wCJkaIZpMj7xTvQmK5I71N/03Gqr6j8tx8TL0vSHL/UfYf2idPBjGPGEcbE8zt8fH5rj31+I0hQw2M5P8T5Dh+h5+xel/zOn6Drujzz38Z5si9FhwP/AHtq/ada4308WNmmjD90znmaMUy5U1XAyEGMajMjMpyHsY1H/Wc3n6nkd0dppx5WC1cz2phrkRe8jF8tasTCGs8CJTqkHAs/iNHUs32rX5hzspgxOfuNQ1xqvJ/eIOR25yV+BAONWPuLv+TCY2tmTGKBs/EEO7m6ofMSisNkUKI5cJb7iTCGjMq8nU3xH4GbI1tx4ikxAdo7GAGAEpPFZ8gAyMB5gmFnH9ZiIG88fXuvqc3xE/MsAVK3k3qZVQJqWGuSqEoAweVlhLLDiBVyESr5EJLlSqBkBGQwTZk3gFCIBEG9qlk7bQqaQJAJStLJgStPEog1JdySiWZKMvaXUgCzLDVCAlMsIrVbSzRElUJULiLLIFSu+0kaYhErTIbuXR8wmIRtxIssGpAYEJ2g6oRW+IOmSiwZCfiUBcLTtLgG7lyaK7y6jANgyLzIxCizsJnHWYtelSW+QIy08tBG8hqpanULHEhjANSq3hjiUJBFUSyBKupfMKGt5DJRkKmBLEq5RBEsDyITwgMLmUTUglE3EhYw1xsylhAIgXquTVUGoXIqDU1ya7gkVIFg0zXtA11uTKAiupJ06V5Ms8mg6cluoy5f0E56Zb6zJl07oDOrix+nj0znDDpyZyROnNnk1z2xZHyqn9zm53em6dMOL01Gw5+YjosFL67G3I2+BNgJC0Je+98RWM/0lyY2O1WtxfTooQZX5q6jOrGpSfBiACzlTekdh3ielJ6lsjrqb7TuJiAtyJs6xyxqqA2AmJ/bjvuZ259KQ/M7H0zrPUARj7h/mcRjvCxZGxZA6miJqzSXK9a5YkVCXDkNGjF/Tuqx9RgV+/edAdSg8Tm7ygxI61c0D2xZ6lIrL1IrYyKbkyATPkzBRvM2XqQoJucnqusLkhdhEmlsh/X9UvY7zl5cpfmA7Fjuagjc7TrOcceutUeYSNvK0Emu5j1QYhdW0rCgpq22gG5LLN7oTJpo3YgXjJGx4j1Qg7Qcelh8xw4hT0NLNGEadz9xmXDRozZj91sdgJHm+Y5QBuTv5hjIT7U47mKF5DsNpox4xwJHkqImnerjRY5FQdajZBqP+BBOVV/738DgSstCUo1OaEhytlNL7UmcB8jXkP6TQgvYSA0QAQclcQydIrvFkFjCs3RH0eqyYf7W9wErB1adH1j9N1CBsRbuOPBldYDhz4co7NRgfV8YvFnrY+0n/aI9n8Puff631XW6rpDjXXht15K8n9DMgYMoZDYM6PQZPU+n4WO501+205nVMvTfUAh2TPuPhv8A5mLGv5P8eTeuVg00xfWgGxYW7gkTpBRW85v1j/6QOP7XH+xjm5Xn/j+fkkZ8RBXTPQdNn1dFjPcCjPJYMvu5nb+m5Q7HGTsdwI/GP0Xz8zrmdRubJbExvT4GzHWR7B/mKxYDmz6Bx3PxO/ixquIIBQAm+ON814e+smRWDKrKEYVNIRdFciZTiAPiasJ0qATY8z0OCkc4zpbdTwZ5b+OWp+lTnYmevbGrCp5D+N8ekdOSbKmv3/8A4k6Y69PJ95oxC6iJqwcTLnfQD07sdyIQ6U/6o7UJDkA7zm8+0K9KO7Exq4MY5ij1KDkylzq52P7mEytiY8Q7iMC4v9QmVVRucqD9Y5Omxn/1Qf1jGLD1XF/qWMAxD+4RA6FTw0MdCRxpP5EMU8Nj/wBYjUKf6rmX0XThMf8AtBLZ05w2P+0wmN5b27QsSnntMWLqgTvjIPyJtx5bhYT1B/rNF3tG9WP6gbyIg8Tx9+Oq+lx55i9Umv4gSXMa0ZYkB3gFa4MlVGtC2lijBqTiPILSJNEEmoSsT3gRlPaBpaN3kEBelvENVMstIGl0xRFSjJqtoQIgCBKKmGaMlx4QujLCnzC5Mn+8KqyDUu7EuhUqhKKsS9pNIuWRAC94QO8lStBkw1coAy9JEvVtUYgal1UnJkI+YwSSVxITQg1dyiblAiWxVRZNRhqCVkyrjQse0y5euw4v7rPxMfUdb/MFQqnngd5vn4+qp+jN1rW5KYvHmafSx9PhOkAACAnUOiDXhZV/Ezdd1PqBVS6veb+l1G/pQfQW+8bW8XgcHEoU3tGE1OXXsQjaQLJchYQIVFyaRK1CXYkEArmQiV3kLQurq5XfcSw0lwiiAYNRgMhqFUCwFDiUVNQll3AXpNSqIjdjKIEqFyAiM0gyaQIUp22gItnUY4oDL0gCAFGJbErltQo8XNNVKKg794ngZcQCLoOxG35hO3AHeOKiIZQH8TXihWTHYC3QiHJxp7QB5M0ZKFkmh8zn9T1Gr2puJvma1IzZTqc2dhMeZyTXaacpC+zv3Mystv8AE9HMKWFJkIqNdgBS8RUqNPQ9W3TuVv2tzOh/NnzOKDRjMeZxtyJnrnfLXPWOwOsaQ9UeSZixlnQso4inZpj6un2ac3UlzQMz5GAFd+8BW3lEWd50kc7dUAWjUx7D5ggX8Cbunw6kBcUsrIcGAuwCLbHvOr0/0vGN8vvbx2gdMLf2igNhU6eNTQ3Ahz66vqAXocIFHHjA/Ex9V9JxsC2JqPgjadSwB3gM1ys/avL5+nyYG9y1KVr/ADPQ9RiGXGVYA+JwM2Io5rtJXXnrTcTV+JrS3oDic/G1ib+nf+nQ5kZ+XnZrWvsFcnwIZ1kDWaH+kf8AMz+vjwj7gz/G8r+dRDehmPaxUPDebfw1ridxudK+BG4+nA4qYcf1JCbfHk/SjNOLrcWUEo9kf28GMZvHU9tXpad2NCV6w+3ELPmLpn92VqXxDV+2JaHkyMiCsfu3MciVBxIeW5hZMgReZVYPqrAY0H/eP95pOFOqwthyXpPccic7ricr407s4P6CdDG2gfJmV+31ssa+kx/y/SJi1atN7/rPP/xXnAGFQacGxXadbJmXpceTI5pCNX695476jnfrOpbK+w4A8CPy+p/ZOuJf2730r6mOs6VkyEeug/8A7DzHdbi9b6bnQfdp1D8jecD6QrJ1WvgBTPQ4svsaz2MxfF8PB1nPySx5RcjY23nR6LrPTzY2vht4nrMaZMYyoKsWR4MwIxVxOkm19nr5Lzzn7fRfp2RCofsx5nbxgEWDYnm/o3/ifpOPIv3LamdTp87psTtO88R49326fp2JaoAtHaKxZw8eRrTbmUWoJXTe44njf47yUcS3uDv+09eAy0bnif48N9ZjA/06pnpnp53VdfiaML1jJ+JhRrAj0b+iwkYsR+qrYbxJzO3LVAqXJiz45F895NMm0uvBlayK0y/cOGMm4+ZYIMGQS58yfbkYfrNOL6p1eP8A9QkfO8y8yqI4kxm8c38Oxh+uvxlxqw+Jtx/Uuly8McbeDPNgA/Bl7j5EY59fBzfT1AfE24YE/BjsbgcV+pnk7I4Yj9YaPlYhNbG/mZscv/z/AOvU5XGWipuu8CtoGBPTwongQzPF35tevnn6zA0BzLKeJRW4QBHeYxSwZLoyVUlQZUBsy2F1KAqWR8wJQEH8TT0XTL1HUBGalqzU6y/R+lPLN+86c/F11Ng4QaFqIE73/R+l+T+sv/pPTV9pP6zf9HRrzwPmXYqeg/6T0w/9M/vJ/wBL6Uf+if3j+jo1566EuwZ6D/pvS/8A2ZY6HpR/6Il/o6NeebcbSk22M9F/JdL/APZWT+T6X/7Kx/8Anq684ytq9pqGON+Z6D+U6b/7Sy/5Tpv/ALKx/wDnprz10JNfxPQ/yvTf/aWT+X6f/wC0v7R/+e/s157VL1ULnffp+nr/AMpP2i/5bpjzhWX+i/s1w1ygww9zrnoOlP8A6dfgwD9N6c8Fh+sz/R0a5ZYSjvOqPpGIi/VaC30hT9ub9xJ/T2OXUo8Tot9IydsimKf6X1K8BW/Bmf6+5+BjFmXVx/8AJ9QvOIzk/Uz1mP8Ap4sGTfltJicdW4Nb9R02E1kcE+BBXqOizGm3/M4J6fIN8gYH5hqmnvU7z4P9XXeP0zoso1KB+hmPOvS9BlX0heT83OeczoNnIiHy6mFmzLz8Vl8016noOuTrEOLKo1Tm9T0uPp+vC5WrC24Mw9D1BxdUh+anX+uIG6Rcv+kzP/HefhfcY8jHJ1en6cLA5F8zoJr0AuKucD6f1f8ALdauTt3neyZ/SzBz7sGbcfBmPn2VJNFfaVXzGHGNmG6ngxZBB2nESt5YqSjINpUVcowqsyiDGCcyoVVBFgwgwdoNS+YJJBkUYlEG5Qa4WqEQ32lHVC1Sah3gUCZCTL1CQHeFCGhSGrk1SCES62glhIHgTSInKANzsO8aWmTrWIx/ma5m1WZlPUubNYxwPPzMCgMzt2XidTJpTESeNM5mJSUevM781WDMTqJi2MblHuIiWO87xBPwDAJ2l3YgGUSWjFTxctVJhrjNwjT0GT+o6tsCIzKFNxCJoZd9zH5QuP8AuLTFnluXwTp0gk8ngQSDcMNqtuw4g4w2RwBzNI0dF0/q5PeaUf5nTVVXgXXbtMuPpctezb5hE5seVVyONJ2oCGb5dPocRK6m7mwJvDBRQH7TNiYaAEO3mOAAG/Mrjam5MvYCUWAEU7yoDPmVFM52NTmyu7LQr95o6k6lH5hKoSvxI3PEcd09PMyji4zEzH2LuT2HeD1pA6j8y8JKOrDkSV1nmN+H6J1/UDhca/8Aca/2mhf4Uznc9RiB/WCOs6jIg99D5lHJ1HPqj/8ArOX/AL/Zn6gM38Ldci6sbYsvwGo/5mDqOi6/pf8A6jDkC+WWx+862Prusw/ayn8ErNmH69lTbMhI72LH+I35J/rN/wBjzWLq8mOtLMlfOofsZ0+l+sCwOoAI/wBScD8idZh9J+pKTlwIrH+/Ht/t/wAzkfVf4fydHiPU9Lk9bCOSOQP+RNT5Jbl8Od+PnqeHU/m1ZQcZsHionI50lmnJ+jZn9U4r2YWAexHibetdiRjXbyZa8nXP1uE4GL9XkyHcAaVm/GCTZmLCrIKWhNKA/wBxuZrl1dp3V4hn6PInJAsTzbYkajxfmeoxGcTqOnbp8rjGAyg7oeCJK68d+MKxIyAAIQPibkw583TZPRHurg95n6fFizLqxFlI5W9xNGT1emwNkXKx7byc+asu9OYEvCVnPyY6addEJx2N/Mxvjsfgzvz5tj7Hyyf182PV/wAFf1Pp+fGf7XB/xO3k6Yg2Jw/4KVk6fqW7agJ6hMgbYzq8znrqRp0cGYFRcDNgDCwIgAopEDokbETwn8bkDr8V8nHX+Z7jpsmtQDyJ4r+Nhf1BGHYV/tM9UnP2sjz3S/S+rzoCmI0TsTtOrj/h7MvTs2V1U1dDebfoOdX6YKze4bVO4qalrsZvjmWa5fLvPWPnBWmI8Sp0PrPSHpOvdf7W9wmETFmN7qtpdCXUmmQVuPmTYybj5ksGFSiOJYP6GQS68iBNP6SWRs3HmEBtsZR3BB5gXW1GbvpWH1Muoiwm8xY1LaQNyZ6Do8A6fCB/cdzOPy9/XkPBIku5NUsTxauKsy5LkBvaXTAciQVW8UH2laiJWdph3kHGxgEmS6FVJhrR0/UPgbUnPG87f0/qnz4SziiDPOgkjYTs/RiT0735nf4Ldw109cvXFST1jR6m3Mr1fmIsyQaf6xvzCLAjdRM0vXtUB3sP9sEpjPkfrFaj5l6zAL0UP97CWMAPDmCHMIOYE/lx/rMn8uv+syeoZXqGBZ6dD/cZX8rj/wBTSHI0E5GgF/Lp5b95YwoO7fvF+o3mT1G8wHhVAreTSngxGtvMrW3mBopfEv21xM2pvMrU3mBptfEolO6iZCzeYJLeZcDc+Pp2HuxqfyJ4z64mPD9QYYgApF0J2PrJdmxquZk80eZy8+PDiwZHY6nA/u3ucevlnNxuTXJZwRFWNUVrLMaG0IToydjanDeJ6Tqv/EfRiefbPMAz0fRtr+lFfief5/GVrl5r7TOx0/UDN9NOMm2Q2Jx/Td8wxKLYmhN3R43wdUcGUUSJr5ZLyT2630/qhXpZTseD4mt/aSDOMFKMR3BnT6bL/MYdDH3rx8zwyt2GapVxeqjLu5pz0eqTUDBFcGWaEqLJuQVUp0KrfaDvGKK/mWKMWTL1UOJQwASFYr1LENWsCPaL03COOhZlF6l6rG8ASniUdoQbtKapFxVwd7hbQqHEhgPxICODDoA8ytIJlEsTH9Q/8sfmbtIqZevX+ifjea59jH1jgYk+TL6TCB0tt/fvFdV72xJHdbnGHp1RdiROueMjTi9Qv9Vu+/MyuN5pc7bzO5noiBEYuK4WHFfu7TTgXU0IV6OlRtzHriAraHlHvUDtGGlXUdoSeWZlvIW8cROQGyOTGPl2tZBR93DGGwmkSjNf0vCCTlYfCiYcoOqeh+ndJWFNu0Rnq5DBdAAftFZ+nLqWfgCdRcFDxKydPrG+4mnHy5/QZFFrd1uJsOYH+2pz/S9DMdJ4P7zfpBFyL1+1FiYJO0KhW0FviVgnIhZSBzA1XjUnmOO0zFufFmRr3HM6waswPgyw1C5M5s38yiLH43kduPTd07Wgmm5i6M2k2LMu0FJJJKoDjBOpbVvK7GbOg+oP0+UYeopseT232PwfmZpm69q6Vz3A2/MlmzK5dcS+Z7B1GL+Q+stjQbLktf8A8T//ACIxcp/mG9T+83AH1BV+q4epzIGQoqk+PbVzd9W6QJWTEPY4sETH28zmvL8vGz7RS6ezRimZemK5cYJNONjNIGmHhsxoTaZ+sX+qT5AMahgdYLVG/SS+ljAyNhy+vi5/uHkTX1OnL9NyuvGnV+K3gYxqFSY8bKmbp+2RCB+ameb5b5vmOXh6gqwZDv48zScaZlOTEKPLL/zOKmQq02dN1Zx5AwM9f+x9KXxn4e0/hNfSx5MZ/v8AdU7r4d7G08z9N6oJlxZseymiR8T1oIIB5B4McdfaMc76pKuybMLEIouRTXMaVB5g+mBuJ0bZkBxt+J5f+NsOVWwdSiasbkgnwfE9kcesHzMnX9EvW9Dm6Vx967HwexmbNXm51K+YYuqbFkDKCpvtPa9D1xfAhdTZE8ZkAx5SjrpdDRBHBE9P9F69epX0nUBkHbvM8XOvLr/I4vXGwH8SdKvUdOOoTlOZ5Se5+raD9Mz6edM8POnft4/jtsVLlSxObokqr5EuTmFVUICSWIRaymFmFxGdNgbqMoA47mS3FavpnT6n9RhsvE6pgYkGJAi8CNG88HydfargVlg7yVvB0G7nPARO8l0ZVX+ZdwB0bfMoILjKJ/EmnadAJXsJRSM00JLBEAQCvG86n0f/AMrJ+Zzdp0/pP2ZB8zr8P/SWN8qSSexlJJJIEkl7SbQKkl7SbQqLC7SlhH7YAS5UkIswDDMA8wJJJcuh5gVJLr5k0mBUFjtD0mAwMANUW7y32iWO81iOD9ZZ831JEQn2izMH1JGx4wHN6pPqnXPh+rZSm5qpz8ufJlPvYn4nnvO9a67kBxxJRMgI8QrnRFBT5nf6d/R+nb+JwVJLjxc3dX1Y9AYk8Th83N6yRrk/6HhTN1Zz5Ptx7zR9XbB/1DDlwnc8zj9B1DYHP+htiJeTNqyCiaXi5m8dXtNdfqFrNfZt5WJziyBhCJ9XpcbjkCLG88tmXHSN+UA1kXhv94AaF0x14Ch5G4kA3llcuufISTJdwu/ElfEus4o5GIqS9rl6ZWneNVV3xLs15haBAKbxotj7aAgqTUMJtK0RsE1ExgO28DRvCo1Lol7yF6kO8orci+lHJ4hagQJQShDCipFDYl6qkOMGQ4/mVU1kTJ1mcEHGps8k+BG5yceJmHM52VlRBvZIsnzOnE/IBm/qa3PEx58rZcln/wDiFkyXZiL2JnokxQ5GiCLMPI0DHu+/E2y14g3phVH5PiaOlWj+kXgOrHH4RRP4hzoSPeSZn6nIWOntNLDmY2FufzDfKOKUGLVizfEPOdgsFRQA7mGmrpcI6jOoJpBuxPYCdZep6vrGOH6Xj9i7HMR/tMn0z6dk67L6CWMK75X/AOJ7fpOnxdPgXHhQKijYCNwnOvLj6B1ze7L1blv/AMjFZfpX1DBunUZDX/cZ7MgRGVAZn7On1jyGDK+PKD1m1bXU65AKgruIzrOixdR1Cow2KmYwrfTm9HOT6X9j+PgxK5fJ8f5htCKc12jygyLqxuD+JmyAs+jsNzN68+FZHL+1B+TM+dggIHYTawFUNpyevyUHA/ELP0yPksgDeESdFTKW0sPM0hgcYMjvPWNfTNpKidACc0IwTWOBRM6GBtSAyNyjkEIixK4lULTJ1QXIFxOSAx7TS7RSouUnV+klrn8vf141zMmF0Y48m97qw4M730XN/PfTsnRZD/VxC0vxOf1fTOMJ0+4DcfEz9F1TdN1eLqcfKmmHkTHfP2nh5/i7nUytIBw9QysCATRmxNu80/Uemx9TjXrOnN4sgux2Mx4NWS1/vXkf8yS/aa8vy83m40o0LqBfT3XBi1V1PE06MmTCyAbkQ5Rhx7NY4M2ogYqe4mQ48nTuFyoQDxNuDaYntqe3is6lczj/ALjBViJs6rFefJ/+R/3mVsRBnrx9Kena+mdacS4gx2sj9J7j6L1y5sJxFrKbj8T5kbxsPAAnR6P6j1PS6MuEgkWGB7iY48XXf5eN+tnt9RDA95dXPm2b+IvqrsDjyemvgbzqdB9V+oZMK5fV1+RU6zrbjHXF5m17dNjIybzz/S/W3LqmSwx7ETtdP1uPKvNHuJbLGJZfTxv8Y/Sv5fqx1uIAY8+zfD//AD/7znfQF0dUzawDW1nme5/iHp16z6J1WMCzoLL+RvPmC6k9wc/pOd8XXq4v34vL2f1HE2boMugblZ4giiZ7D6bkyN9HOoksFOxnkX+9j8zp119prxTn62wMkq5cw2uSqkAMu/MCSxIBfE6PSfTi4D5dl8TPXU5m0Zul6R+pfbZByZ2cOBMKaUFCGoXGoVQAB4kueHv5b0LAhAiCDIZz1VtJW0o8SrMaaICWQL3gb+ZLMooav0hBjUuvEugNjKuIGJFStpdC9pCsqYgFTp/SvteczfzOj9Ju8gM6/F/0V0JUkk9rK7kuVJAK5LlSQIZUvtKgGsJ/tlLLfiAEkkkIuB3hGCIF0JRqSUTAvaQ12lXJAuzKJ8yEwSZAvJuJnbkzQ0zZTSufAmoPEfUCH+o5m/7pmuzJ1LE9RkbyxMBTc5xozaXA4nSXCnUfTgcKg5UNsO5El6xWJbMbm6XInT+q2wi0NZAPmdv6jR+nV8THyd3myRZHDxcQm8wcMNhtOrLsfTT6nRlfErgkRP0bIdbJ2j+oGnOfmeD5Jnbpy0dI2nKPBj2NMR4mPE1MDNea9YI7iczpK7yXcElpNwYY0Wr4kupRlamIqpTTA4JqUa7wRfiQn4g0y1qTaLJlg7QaZtIKuLBl3CaM0IMokEyWO0LojBuTVUlgyGiuxJAVqMstKaX1A/pMG2sTz3U5TuJ3+qJOBq7Cec6jdmno+H01AA2OZTjbaDdSxk3oz0IVRYwglRlDkSEXKG4DSzZiF6jMOHvOlgHsuRzvsJFK7eBOffuPm50OpcY+mb/UZy0PmG+fQsg3szX9L6LJ1vUoiD8nwJnXG2bIqICSdgBPc/R/py9B0oBA9VhbH/iG81p6TpcfQ9MuLEn5+T5msChUAHi4dzLpEJin4hkxbNsZlWRmvqlHJqF1mBc+Eowu4nFt1L3zNTGxIrxmf1/pXV6sbH073XtOviypn/qobDKDJ9c6cZMJatxMH0RgPUw37gLqbl1w+Tn8tmY6LM4nVNrb8m51PqGYBQg5M4uXKC5rtNOPE8s7i8hjQ1AL8y8SWbMiocmYBe5h19Oxhx/+AyH/AFLf7QOiyWSvia9Gnoyg7LUwdCD6x/Ehxdrp2KisjUJHaZc2SHRbZLlAkRSEsajZivH/ACev/wCpi52WZOsbGGGRRpJO4HeOIJExdUjeol/bcR5+J5dv6B1Ht6npMhvGV1j4mQZ9PWhsfNG4z6EqZ8nVYG9uZh7T8RZwnpuoJYV2YTHP/fUd/nniWtiddkI+yNXN1D8ALAxhaBEch8TTw6R1fqUoc33j+kYMgHcTUuPHkx1lUMP9plRBizFRwDtJZ5aeX6rIcfXZ18ZG/wB4eN1yDcSvqaV9Q6iv9ZMQhoz1c19Hn1GnPiJUFd/MHp7plPiEuQiMRNYLJzUv1n4dZ3b1NUFPmdv+Gn/8RkxHcEXOIAe+06X0F9H1JfwZxvjy9/ySXivUZOmx5BRWjyCOxmjCvrWOM6Dcj+8eZSZFaO6VAOrVh4Int68x8Xi5WbrPqS9J0+RMx9xQ0PM8DlxKrWLU+RPZ/wAX4VCdO9b6iJ5TItieXr2+t8HE+mtn0vr3xhkye8FdiJxMrXkY1W52nZ+kdIzZvVYVjX/M5n1FPS67KtbXcsts/wAeb5ueeevHtm2lgSCjC03DigsS7B+JQBHzNHTdOeoyAAbdzJbIp/07pPUfW49o/wAzs8bVtBxY1x4wqigIYFbzw99XuriqEEgBoREGr7zniLPEoC5enaTTUmCVKqEN9oJsGMRdSbXBFgmT5gVq32jBTCmlaRd3IPzNNLK9xK93iFe3Mqu9yqigmdD6Sfdk/E52437TofSb9R/xOnxf9RHRMqWZU9rK5BJIIEkkklFiVLEqAxJb8CRZMnaAEqSSEWeIPYwjxA7QLEqTtKuQSQySjAswTLMowAMxde3p9Lmbwpm0zD9UQ5OgyqpokVFuRXgXN3BBqMfGyZCjbERbDSamI0MG47DkyYTaMR+JnWNBls0Nx+7KpO5Jna+pJp6AH4E4mI/1V/M7X1PJfQhfgTz/AC/9ctcuHj2JhMfmCO9SaCxuellu+mPo6gUeZ0es5DThpqxsGB3naxls/R6jv2nl+fnzqxWMzoE3iRv0nLxN2nT6X+rgZborvPPWr6DrEvWG5ESV1GEpINVGMDsS9hANd5LWvmMBWe0oObg3XeS/mTAR3hCgIoMPMInaXARbfiWK3uLL0OJRJIjAZ5+Je0SHrmWWvvGIbV7ywNrirIG0r1DVGMNNP4kihk3qBlzDGpJiS3wquryjHiYXuRU4Ja3o95r6jOchLMf0mFtn+Z7Pj5+sa9JkUKa5JiSpE0Nub+IBIM6ABYowzZAPEnaEd1EomI0xnQwOBiNmc4Ix4mgNoxEXvIn1D1WXXtM6rbQ2GphPQ/w/9D9Vh1PUr/TG6qe8NHfw19LIb+bzJQ/sB/3npgvmRVCgAChLuZrciUIBapbGIy5KkaGWgFplPUjVVyzm2uZ1VI19Rk+AIbOALJmXA9vkbyZeV/coPEgR9RYt07E7LX7zzP0vKV+pagdqN/idP659QC4/Qxm3bx2nGwkdPjY/+o+36TfMcfkv4P63OcmRt9zMunb8yrJNmETwJtjmDXZDN307EPUUmYyNws19NmCOB4iHd8Ow6H0jOdiHpZsinkTqYnXNgsczj9W+nrmqSs/HfJ7vYmfIO8ovJZyOFX9ZHbq55puBPbq8xwSREIAA4jQnzMvk/J39urS9EDLhXJjKn9DNQVfMn9PzIxK5OF8mDMMiHTmwmx8ieh6pU+o9CnW4ByKceDOblwYMjhtTKw7iRGbpQzdJ1Dox5F7NHU2yx6p8s65+vRnTEp/TfauCZtUqm5nOw/U69+bEmbGDTowAI+QROp1HTYT0ydV0bXicWPj4MW5fLl18Nz7RBlbIQFFDzBz6enZGY+xzVn+0ydLm9RCKAdeRM/1gZm+n5DR9hDfpLjnzNuOV1+EHrMtmiTe/eZv5Y8jeaumyr1+AYXYDKv2Of9j8RAZ0ZkfZlNET0cdSzHu4vjA+i3iMw3jb4kGQiXrudG2r0lzDY00b9HU4fqiDJtvW8xLkI4mnqchydNi6hfuB0tXmcvkj1fD8m/8AmvXNg/uQ1DxvlUHTs44JiukyN/J4iN6UXGnMdNhbno56+3Ovn9T69WQn6yf+p/SNais2BrZZ5Ii/zPWfzGLD1pV7vqMZAA7kTz3oX9UOFeA/+OZ5er5fU/j95zldF9PSdHiHG1meU6vN6/UPk/1GdL+IPqLtnbpsRpV2Y+ZxBrua3xjxZtvRmkS9NcGCGYci4aMG4/aFHjUuwUDcztdJhGDHprc8xH0/pdC+q43PE3VZnl+XvfERd7bS7rvKK1IRtOC7RFwZV7QSABLBBWo8mrLXUhBP4ggbw9W0GhFg1CFkwGPeQNRG8hpj1dQL8yy4/WCTFXYut6ggkQgCfiQUfzCagNyBpZqUKhdEFsczb9KJ9dh2qYLozd9KP9dvxOnx/wDUNdSSSSe5lJJJIEkkkgWJUISpQxOJWTmEnEHJzIAkElSSotuIPaE0EyKrtKhGVV8QiCoJ5haSN6g94EMHtLMqABmXrv8A6fbuZrYTF9QNY1Ex8n/NWPG/Uk09W3zvMBHunoPrPTerhGRB7lnBAs8TPx3eWkEK4MgmwYYgg+I1+ry5VCMbEQTKBoyWS+zThvGAmJRqjNc0LY7RvRfUMnTPXKHkTPka9hBA2Mz1zLMo6jMVyHKu+JzYPj4m/ouoAygE7NtOV0XVD0H6fImpSNviXgyFWo2CDPL3xY1K77Y9DECDRviN6fKnU9JuPeo5i9xtOUqWBbiq2gHGQb7Rt1LU3tLrLOUuVpYN8TUCKIqUPEKznH3HMrcczQBvKbGLuXYYQeLEl77xxXaCEs7iPAGlqWFB7Q/SEo464MACQNpW3eWVI+Zk6zP6aaQaaWc7cJ5OyZ8andhtOb1fUhjV7HgTIW9XJe9CLyhibHaejn45GvS8zFmoHYeIWHEWYk2YHTLrb4E343VROiWseTE6g+3bzM9kczvdN9JzdduP6eP/AFN/xNy/wv0q0cufIx8AACFkteVUFtl3+IwY2B9wKj5nu+lwdN0qjHgxKgHcDcwur6bD1OMrkRW/STY19Hh/UAWLZtQmj6p0LdJ1JWj6Z3UxGBDkyrjUWWNCEdb+Hvpn87m9TKP6KHjyZ7VFCqABQHaZfpnSL0vSJiUVQ3/M2cRWpElGQmAWmW1NMHWMQprmasjzFnbVq+JKRzTlIJ33EcM2pLuIYAMTE5MyYgSTQ8Tm23Jk0Y9+eZzPqP1IoNGH3P8A7TJ1HX5MlqmyzCwLczpOf249fJPwhaiWZtWQ8kwLvfmGqCWV5qdHDQItmTbWIajeCFOqRuejyp92nmK96GzNeD3oDUPLgDofMsc+uvOC6DqnRrPEn1QV1K5l+11iumY420sJt+oIG6AN3U7QnNysItlu4zHkXENrJPJi+mI0hTH6MfczFT574xP5puymT+ZyHhYQXH5hD0vMjx+P0X6uY/EusrcmPXR2qN0OR7SIZ1l9DIfMFumeu/7zQ2PN/qi2x5j/AHGF1hCN0+en+19jOr9P6vJ0X0/Phz430vviBH+Zys+HIuX+qxIPDeJ2vpjL9Q6M9Ll26jAPaT/csz36mvZ8fnm4wrk6iy+MgXHr13W4xuob8GFjAxOyVdbxy5E4YTTx3r/CP5jF1SsMmBUygWGCgNcydVXUYF6pfuHtyf8ABnQzomNf5jGNxz+JgyZB62dQmgHGdQ7HwZebnTp8d87GQGHViJD1GI4PeerXrEJ0fpqjPq6duGIb9jMGxmv6W/p/UMPy1TPc2Nc3Lr1XTI2A6atTNfp6TqXcHkQPVP8ApjkNrO/qPL7rnZgo64WBYQ18Tk5z/LdR1nWk8ClHzU1582n6pls7KlTh/XeqtUwIdydb/wDE8c8217uv/PMn7cjI7u7O25JsygSO0HfzCXV23m3Ma5BdEVNXQ9Kz9UMjL/TA/eZVGtlBFWZ6PHSoFqqE4/L1kyC77CHZ8ShQ3uRmvieTFxNRMLVABEq6PMiDu5RPuFCDZA2k1nxvAMmWK0nzALHuN5FPcx5BabG8rSCL7iFt5lGxHlcLC781JpYmHsd4SjfaExTPXaUGF3AI1G7hHn4hfAiaO3BgNC0/tLIBiJihQE2/SiP5k/iYRtc2/Slrqb8idPj/AOoOxKk7yGe5EkkkgWNxKkBl94FjmSQfdLreUGnEF/ujMY2gOPcZAEkupAJUUZR5hESu8KB9gYfREZLoURyZWkudI7zR0mD0A1sDc5dS/afpPymdgcVVMk19URpEyzotCZUsyoQJnP8AqLU6rXadGczrmX+Y+QJx+b/lY5/Ve/Awrep5hlvLttvPTdYchxn0QC3zPNZVcZiCKa95z+FoGQachEG4zqk0ON9yIkGegFLoDmVqAlc8wC1bSK0oGVW8BwIUXBVtVygNoVVKCxucbal5h5OpYsDUWYDSWb4HZ+ndd6WQG9jzOzkogOm6tPGY8hU1N+D6vmw4/S5X5nm6+G/hd16EV3lkgRHTZRnwrk7mOCicbsuMrDXKreFVSjfaDyvYSUbldt5Nz8yGqA90INXIlAgGW1dpYvlRO8kglqQYTVAAg3PPdUzPmf54no2WxZ2E4fUoFysRxdidvjb5DiKZFRDS6Rv8zA9h3Q7HiOyoNQKPue0b0/Q5urYDHjLeT2H6ztFxjxYiGA5vsJ6P6X9KRQM3UjflUP8AzGdJ9MwdAutz6mbyeB+JM3VkXRi9Nc8uwuVQNot2LnSDU53R5MmZ/wDtHJnXwrjFEbnyZnW8ZsXT9T6hsCvNzUnTvfuIjGciUubeo2KRn+mYupGnNjDjsT2iej/h7o+lynL7mbtZ4nSDSapdTNKy5T0nustj73yI8ZAwBB2MTnAfEyngiYuizkdMFJ3UlY0x0GyRL5ZnfNM2XqK2HMzqnZs9d5j6nqBjxGzuYrJmCAu5nK6nO2Zyx47CJNY66nJmbrDRCbmYnZnNsbhXJVzc5kcOvktLZb4lBbjaoQV+6acyiumVk4Fd4160xS+5hDfM0WNdhGDHq2/eHjTUdu0ZiW1+ZG7chuJFChR2jwnaLxijHr5mnnrPl6bUbHMDqnYdIMbH+6bqGmcXq85ydUy8KvtENceaLGygktxGBMDm9bD9YnClgqeIZwDtMVn5r5w4dMh4cGX/ACQ/0/tEDGy8GGuXIneR5/P4o/5WjszL+sNUzJ9uU/rKXrHHO8YOsQ/cq/tIzfsJM2Zdmoj4jRnvkRY6jAeV/wAwhl6Y9j+8M5/gc7LkxMCLhfQDr+o4CGCtpZfztxC19Ow5Iik6bCp9mcrvqG24P5izZjr8Pc4vlszYsnT9SxdST3EYh6fKBftPg7QcnX9SuL+q+DqFH9zL7h/tH9Bl6brienbGuLORqRlJ0v8AvxJuTyX4p1d5q26RXwPjDUGUjeea63B1PRjIc+MqXIVSNwQPmeiV26fP6L/aTQ+DF/WsuI/TcqEgk1Q+ZuJ8dy48iXYyhkcRhWhK0zo9wsfVEVc6n0rIMvXYTzTAzlDGDPX/AML/AEnFiwL1jNqd70j/AEzfO3wz1cd5cyuPmGLG97Rb4rHtETlzHp+ndn4Anbq5NceJ9upHm/rfUFOoyuh5apwHZsjlnYkmb/qeQsoJ3LNc588vPp7vnmdYsCWF35lS1IuacTEDX9073TMX6dC3NTgg7zsfTMwbEUPI4nD55/52Ea9IlEHtHKFhsqkTxqzAECQ34j9MAijGhe4G4ggnVH1YPiVpFRqFl9UGz5jgv6QQoDS7ABvi4Y45kK2wl6JdgFXrmTWascSihv4lMnYGNAi/0hKa7yrFc1UrSPMi4aGB4lHfe4ohv7TQk1b7GUHfurmbfpb31YX4MwXW/M1/S7/nFPHM38f/AFEd6SVck9yLklXJAuWDRlKd5XeAyxqjFx2YpBbzSNoUa4ttol1IY7TVjO0ZoDciDHP0E9oQwOe03aQO0EtUaYQvTCt+YDdMQ1LvNOreTvBhK9OF3PMir6d944mzBqRWPPkD1URG5105DFGVlRlSzKhAzkdWwPUsTOwe84mcschNd5w+e+GoEhdOoTzHW5NPVvXmekckoRdfieZ61Tj6lwdz5M5/DfKl9Urswcigw2meqmjLkzMih/t7RE9Igl8ywPMK/iBQEvmTmXYEIIS+8qXcqrgNLJlGEIOxhE2PmU3MJRvIr0P8O5EzYcmFjTLuJ0d9VCed+l5fR6tdPJ2noaIbVPH8vOdBjGhBB8QCbMuyficwR3Mr7TUhapW7GMRekEyFfnaFoPbmH6LadT2Fj61qaWqk7DeN9I41sAE+LgN1fTIun3AzHlYZT/SyPOk5k9tzn9mZ+qzj2lQF+JiydJm60gY9vM0riKgaiWJ8zo9Ppw4h57zpzf0vv0T0/wBE6TEinModhNb5Ew49GNQijgAVEZOo+Zky577zdrUidRmJJ3k6ToM3XP7RSDljxMrvZnT+mdf1CYwmPHrUeJI02jo2wgY0HtHiNTGyLvzGplYrqyDST2kxjFmbRkrUeDFm+U++eCmcDZiLiF1nMABt5g5ej6jB9UVMIBVhZJ4nVXDpouBq+JZGtI3UVIWqMyATHmyabj0gep6gIhJM5vS5tWEvwGJIifqXUhl9PVRbk+BMTfUMaqMeHcDaZ81LZPbpZM3zMr9Qq97Mxeu78t+kotNTj9uXXy/oeXI2Q2f2imEu4XIm3C3fZJEHiMYVFshMoKwRAJANxZVgdoO4MLIvMxEmNWsbS0TW1mbURVGo7ATLp6hYyaPYosmOGM4wLicCF8rZCNjxNyUyU03HLq/gGM2ahayj6WgtiOPf9o51GXCGHIlYD1TFMepZ55mLZiTzc7b5P6elu044TVlJ7XMunDbi4B+IdwMV7ARoxmYrn8/tQIl3faGuMQwokeXSdN9pPT8iP9smpB3g2lDCPEMYBKbqcK8sIl/qWNftBMY1OO+vUaR04hjplnMf6llb7FA/M0/S8jdTnIz5aoWBwDLjrP4vyU/L09IdLRHQ+uuXA2NWLY8g3A7TuYukx5BYph8bibOn6NE+wADwBU9E+DZ7Y5t4rJ9QxZOs6r+gtCwSx2qD9W+kY26JsiuBkX3E+dp2MeEK9kCjF/VembJ0ORcXJWhUdfFOOfDr8fnvXz9hR+INeI1gVYqwojzAK95l3Ws9j/DGQP8AT2W90eeNXY/E9N/CubQ2Ze1AzfHtjv09IuWtiJxf4g6vUV6dD8tOt1eVMOBsp4AueO6h2zZjlY2WNyfL1t+rv/E+Lb96xfUHt0XwJkBjOqfVnY/pFTB8t3uilwRChzFwZu6DJpyjfY7TBHYGpgZOpswehJ25lo++5uKVteNT5EaiUs+fYCLEbgywbHzKK7bylq6hRXBJYQiYBBaMBajUEsODzL4ggi95MTV6gJAfmVY3ljTLiJZ7wr2upUjUBCkG7lDUbEYWFcyKoG8oCiOag3vvHhQ3PEEoN9xUBY+Jo6DJo6pGJod4lQQaAkF2b5mpcumu6erQN92xhL1iNwZwyQavapLYfbsJ3/v/AMMd4dSphDqEPecD1n23IEs5WArWZf7oPRLkQnZhCJBN6p5v1sy7q1wz1WYIabeX+6D0mEjVd7Qx1CnJp8TzGLruoxrsbFzVh68fzAYtQqa5+SWl/wAel1jttGLlnJw9QeoJ0H8xHVda2N8aXpDGrnTdHoBlB5iepyqhG/MxHIqYGKZdTAXRnIy/Vjlo1wZm9SXya9EuUcx2oabnnE+qqNq2hP8AWG0aVH6zN75V2/VFxwYVPLr9UyLytiPP1lgtaTJ/ZyOn1B1ZDUTMH/Vkv7TDH1XDYsGa/s5/aY11JUzN9T6fQSDuO0Sn1bGbtSJf7Of2mNeU6cbHwJ5185a/zOn1X1LG2FlQEkicTTPP81nV8NTwb6hJFGcn6utZFyqPgzeUY8GJz9K2XGVYmc+PF0cfN1DZVAI4irudM/SvZ928D/pp7cz0TvmDBdSXNw+msD5gHoMitxYmvvEZblAzYOhy81+kE9Bl11W0faKzq1wxvGv0bp8yJ0+Q1SmX7RCj7eYJPia8vSZGxggb95MfSt7dS7CZ+8FdJ0yupOQXJj6XVmYUdI7iW2TLq040IAjOkyZTlKk1OdvXtrwX0+Mr1QOL3BDvPTqrHErlTpYTzmTC+DI3Nt3E24PqeXF0yJqL4+99pOssHTC+8GEwozGnX4cijSdz2m1EyZFBRdvmcsFXfaHjw92YLfmW7LgFtjJ+Zm6jq+nyjcMD8TU5anP7a3/pr/SyKT8zHk6vql22I+DMukar1sF+TNSeiANLD83FuLepFe/KBrCi/iORUQUBUlrQoiVV/ExdY3UIAa/2i3z7VLyGgZicm52kyO0mQWTOfMSchMZi6bJnakUmdbo/pKYqfNu3jtNYW453SdDl6n3H2p5nb6bBi6VNK2fJMdsi9gBEvkBUy+mfYnyg8TKeoIygg+65ly9Rpci6MT07Mcuo7yWrI9NiytlIyudwKkfqLvecwdWEx+5qmLL9QJJ0byfZuR2ny+wtc4v1Lr1wYizHfsPMA9blGFmyHSgnmus6p+rzFm47CJNTq4HN1GTPkOR257RmDiZjtG4Wpp1efq62qdoUBNxGDcSuawYSmBpNyUYDG4gXe0gBlkQBcACZzuTUdlah8xeMbyVvifkfTobN8TXjxjIoLceIpBQmnFsgEQ6vgZxgHYUJeigYV3CAs1NuCkG2lhYhLjOMmt1MFsgU1IOoWBzvqF42I7GYsU1/U8quCRMXT2Wma78ej1y+mCasyHq37IP3gZfav6xQDtwJHafDx35p/wDNZfKiCeqyNw/7CAuAnkxq4B+Yx0n8fj9F+q55yH95NJbux/SaBjqFp+JXbn4eZ+GYYAeWaEOmUcV+s0BfE09N0vrWGf0+wscmG/rzJtc70nHAQywrryqTXl6fNiJ4YA0Yr1V4dSsizmNf0/6nl6FWCqjKx3DT1PRZ/wCb6VcyoATyLnizixvupr8T0n0DqsQwjpSx17kGp0+PqzqSenl/lfFLzes8uuHHDAgxyMuRCOexiGNHS4seYOg4vdjOpe4nqs18qXHm/wCJvp4w5RnQUGNN/wAGcAeJ7D+IWGX6a5PIr/eePM8mZbHr9yVK3nof4UAbqMyn/R/zPPidH6Z1h6P1XX7mXSJd+vknH3v1dT6z1od/5ZT7VPu/M5GZ1TGzeI3/AMxdR3J3MY30nL1X0rLnxk6kNhf9QHMx/r6OT4vjyPPk2bPMglSCafPGIQgiEIQQ4hod4AhLzA7v09g+AeRNZ8A1Ob9KbZwe283kTxfJM6NEB7al6R+DB7bSmB2N7znpoyld5KowUcnYwro2YTQlTq2lhDV3JfuvzLur8QaD0jdymDdowvVGCSQ19pQAJHMsOTvUhYEy9QXiZCQtn4h6t9NbCVqI2kb3dpsG3lfEEZAQABBYmwFG0sew8cworF3e8MKG3sAxa8Si29QCcaWq7lbhviS7O43+ZLowLupAge7lbXZkLEKCIFBaOxhNdiUrHYiQm23gNAsVUWyKCbEiuR3hFgy6X58iBOny5MLk4iRJnzZc6BMhujdiUPYPabhLTXfMv2s/K4tOoz+icWs1x8xIRgKh6t6B3l1fezF6t9mFgNq+IwkgiQrSyAeTMmLDnxL1ngwJdEG2lTyLSKsSgATuIGprNCQsdW8mi6tpAPniWprgbweedjKiyVA4lBFMvauahBQPmNXyHQFHEArd1GMvzJQ38xqBRLG8npgklRCUAbXcvVWwl1SqN8byFY2ztBuTQvTZ2EhxE9qjlA1cSA3fmNMZjiA2YQgiKCajzj3vvIy322jQilY/EmhQKjQlC+0hQ9hcaEHCoN6buCMKq2pEmnj2kQ8eJ34XbzLLRmdVyUCm4lYOkAtVX29yZ006dEtiys3iZ83WZcdr6S18TWVucW+wYOl6Lpm1Bl9Tz4hZszrvjzA/Bmf1P5gn+iPzLTpwput5b03s5QZ+pewSK8xWfpcmUffX4mqq/EvXXEz9nO9WsC9DsVdyZG+nE7hyAPmbtPeWtk0do+9ZYR0zirdto/p2yjJ7jazQ/t25lDEWW15PaWdWrJ5KdvcfmM6TpDna2Htmvp+iWg2QWZtUBF2AAnbHa39BxoMKgIAo+JTZrav8ynyg3cwZepAbYxrLR1mb00+6cnrfqHpqCG37TP8AUuuBOhDfkzB06N1GXU/2rubk/wBq+lZusy5Movk9prOXNhxg9pg6dxk+oKzfaWnS6xtaMqfYm1+TJ17SdWM56t3+4mpr6XLjJ9xofMU2PDi6cE1rqcvJkZ2O9DxEmtf2Oj9X61MlYcJtRyR3nJUQ3ANaZVe0zpJkYt3yoiRTRlo44YbRnoht0b9JpzrR07g7Ga1QTnAFORU0Y+oqGLGzRL0TOOpEYmXWaHMIbpAisuRUEDI2UHiIYMeYWTVG3NnmGgCDyYKihcEsQZl0tyNSnux/SaUcHic1cxB34jcecahU053y6O5WwIsdQceQahULpswIqN6rErpY5lcxHRnx2p3nM6kshKiEmVsDQuprOmtfu7w1HNyMX2PEPGBjQHzAymiBDcGl8ATLvyY32LtcgP4lG9qW9pY9T/Qv7w9fHXMgwRDEWC45xWPgwgyE19p8HaV256lMAhVBoj5hA3DrDek9I9QozHSvm63m/qiMmcM6kODwOCex/XacxlDDedPEvVY+ixNjdc6Abrpsj4nPuyWWuXfNtbPbmFZEVNW2sAbfrOT1eDAcRdG3BogDY/ibFzr1KdldDqIPeD1GDCehOUMwIbYBTVmcvin03WedlyuMcek2DO39A6ZgzdSRsuy/mc7DgOfOmJeWNT1uDCmDGuNBSoKnp55+3X1Y/k/J/Xz4/I0yLnWjswi2LY224isytjfWsfjdc6b/AHT3Piub9c6bJ1PShunUsB96DmePaw2899vif4nlf4kXEv1HVjABZQWA8zzfJJzf/r1fH1euc/TlCGSRVQV3j3x2q14nOvR8HNvWn9IXZdPNmp7TpMIwdMmIdhvPMfQcBydUuobJ7p6sTNen5evw8R/Ev07+S671Ma1ize4fB7icae+/iHo/5z6VlAFvj96/pPBTUePqZViGIsQxKwJeYYG8AciMHMo6X0r/AM1h8TqVVTl/SxeRvgTqizPF83/RiytCCR35lljdHeQnawP0nIwIBBkK6iQJYJq6qQNBigCFk3IrvGCzY7QTQa5UxSrf3SyPb8S13Y71IDyDvC4Q1ngRlWB2lgd+BCZSeITChXbcS9db1FgVQuC3cSB+rUt7bQWcbAiohNVHxLs8GDTvaBtAaquVqo15l0pB3lNTWpArmGAODvFaQJYDKxPMGjrfaWFF87wBdfMvUP8ATAMhe3aUQNO0AMgBuzL1DYCBdKfzL08CUdIr5kHYQoit/Eta/EEEg3chHu5jVWFBBoWRBBXUCdpeoqedoGiyd400xnF0OJRbxB0kQ1HtN1cLtV2u5asGsGCV+ZWgg3cammAhfzJpB37wLLEe3iS2B4MBgWj8QaBaCMhvwJWqt+Y08He3gwW9q2N4ktbXxLD9jB4EWNi94d9xARxI5HKwIHsyyRdwBuZRWuJAwtUWNTGyu0JU7kwshuih3hEUkjxC3bkVUW245oyKz3tvBhhLagalljvUpFyMaURyYcatT5RfcCam1fraSNR3AmjGmlbdwv5l5cpxD+gFYTI/1AvaZcX+Jr6tzjPbYVVF1JpyNM2X6hS6MmEj8TIcbMxKMyD8xoQad/cfmPtIuyEt/U3xM635h48ZI97kwyNvEgDaZi9Vi9020VaAqXa3tFoxKkGVW+8JowQzSzjHMWRR2l2y17toNFuaB2EhHzcpAztpG814emVPu3PiXnm1fYcXTh1Fivma0xJjHtErVpHiB6pJnecyNSHeoBtAy50CmzMeTPRIuZ8hZ1PuoResX0nU9aMYNtU42fq3fZNrm1/p65Wt8rH8RuLpsOAWqWw7nczP3kT7RyG6XIuL1cgoXwYebL6PShE+/KK/AnS+oZE/lG1VU5n03pz1WY5cn2JsJqXZtTdVm6Rkw42xAkp9xHmNydQr9Iqjbfibuozpiw6VqhMGLpznZne1A4qSXZ5Cc+Q+iBRs9zMoXzNvWCnVSxahyZk2nTn0BuhQhf2QdroRlbVNIvHobZgI4Y8I+PwZlKkHaMWm2Y0ZWK16VVLBJEX6eLJ9poxQL4uNxKZg3uT2sO0Jg3wFeG/eBpyqbXf8RqdVa04v8yF8DcFlPxB5WnU5gKZSYxM6/wBw3iQq8jNf6R+MoVpyGhZ6MUI7eBGHpQw9tGKGJG4Yqe1S9OfHutOPiSJ0F+hYKTpP6TJk6d03Wb068oacFT8zSmfBnFOB+RKz5cbF1LYmGqxOz03VL1GGifcIGf6djyr7NyeJy3w5+ifULoSnitnVjuIrBk5UwxmXqcVjZ+4mLVpeDlM4tz+Y+rQGJdgeeTH4qZAPEy7wQGwjFWWqxgEjagsI41YUwBEsCEJVZ2wMm+Jtv9J4lBgx0sNL+DNcHJiXIKYQ68fLeSLI5/eP6fqH6fIHxn8g8GZ21YTWT3J2bx+YX27jcSWTqZXq56nUbuo673Lm6cacx2yWL2isvX5upTTkIodgKiNiLEo1zJzxOZkX6zddT6Dj19dqP9ikz0DqQbnI/hzHSZcp2BpRO2R2M9HwT3Xyv5vW94Syh0+Zidzhf2zeV0kntE58QYXPS8LP1nUkfT3zKLdB/wDpnjOqyNkya3YljyTPYAnE9MLU7EHuJ53+IehToXTLhJOLJdA9jPN8vOXXr+HuXi8/lgxL3M0Kb2iOkfXiruDNWFbacn0vi5nPPh3foSBMbueWNTtA7Tl9EPTxKngTpYjYmXDu7RkBlKngip826zEcHV5sX+hyP8z6TPC/xLh9L6zm22enH7TXLl25QhiAIQmnMYjIsRgEqOr9H+5/xOrpC8Tk/SDTP+J1C/aeL5f+jRbcyqve9pQcVvLQ3ZOwE5GoQSAJWgeN5Dk58SI+1waIfAlla5EBchVrML1LuF0JVRvUFRbXUYWBO+0EkEkLtJ5FgbcQrraADtzC5W7jyjKQRfiABxfMdahaJ3+It3AFDeaFsNA8wBiZjLV9VbbwlyENCeAAHuODCYEVQG8Mkm+5gEVVbG5cPAaYtVbQrP6Sxk0HzIW5I2kxPCHffkQsTDSykcihBG63xIPbVd5RHSh/xKB7g7QibNHc9pWit/MggA5JlE2auhKobjmWum95PIoDc8mEV+dpYIW97lOTW24hVFTp2P6yK+kUZer28wCN4DFy3J+IC+0EwlO0IjHfeQk1d3LI78wVNgwq1ycjvC1bjfeAEBYkGWRTAQaLUp7bwgQRxAC6TdSwRVEQup7RyL/EohTBN3K31cQaJEs3DVfcTcAMdQ22hA7m+JDUKHVzKquZQ52jvSzPVJYly1fZZJ4lBHF1vNHp48Z/rsV/EI5FC/8AhXS/Jmpxfy1OaVjwF93OgeTH4cHTqb9Wz8zJk67KntzIGB8TM6tl3xhkB7Tf1kakkdXN1GTGCMKoy96nOyOM7V6TK3xIuJkUE5CTGDYE3M3ovcnotMDA7u1HtcP0wrXd/mESR3l67Sq/WZvVY+1qWBt3kABHNGCdpYJ8TLOrVLPuapYFbXB0877y1IJo7GUQmuJL24lhBe7Rq9M2UULrzLJq4zlD/ad5px9P6g92wmrF0a4lttzG2o2qdeeM81qcloi4xSjiDkcA/MJnABmTJkFmdGh5Mt95kfqGOTSsW7OxscQsdDkbzHXeJavQTZJswgvt5kJAgmgvxONu+3O7UA3oGKz9Riw/e4vxJkyLjQsTMePGpJzZaLc7zXPP5qzlm6o5Opxs9VjXgeZrwqvS9GoO1iz8mMAZ0KImzcs0o9Mq0+Zy5Xi+BN74xpnK6/6uYaU7L5lHNlXDsuhTuSeTJkzB8pY7gClEXnznMwHAmpKpDan57wHUKK7x+gn7eRLTAAdWQ7eJ1jF9s+LCT7iJbaRkN8VGdR1A4XaZASzSo0esniCciHtBCVyN4em/gSt8/FeleqwFAXANneqjQtdoQHkQ7z4J+WYo0oo016FlgKIa/pjIEYGMRWHu32mkAeJYW+0i/wBMZsZzlqo7mOOXPhbccRwQ+IQxwl/jSkjq0yDTlQH8wWwKfdhciOfCpG4sRf8ALtjN42tfBlcOv4/XPpMXX58Hsc2Oxna6bJi6/px6iizzPO9SDqUkTV0mZsHUBQfaQDDhYd1n03J0uT1en9y8kDkTH1ADVkXhuR4M7mTqf6JyDxOXlKZFLJsW5HzCRjRb3M1YfbQ7wFX2N8CoakLkX9pHflpUQwJajaGBI2oCXxLqXUooS5KlwBZQwozHkDdMbG+Lx/pm2C62KO8Nc9Xm7GcEEakNgy7BG0zZA3SPqUXiPI8TofTca9Z1OMLupNn8Rvh6+fklmvR/Tun9L6fjXhiNR/WaseT+1paOAdJ47Ssid56vj5+vMj4ny9/bu0bjgdoIFqVMpMg1aTDHM2xHP698fT4Wy5OB2HeeQ+sdbk6xUZ9lU0qjtO19fynJnGIH2qLI+Z5rrTQVP1nk66vXW19Lj4px8e/kHRZNOcL2badrpV9+/YzzyGnB8Gek6cUoPneZrpx3nGOr073U6eA2BOJhajOt0r8SObXPK/xjhrN0+YD7lKn9J6vmcP8AizFr+lh/9Dg/8Sz2z16eMliVLE24jEaO0UI1eIR0/pQ3Y8zoFrbx8zD9KHtadKgeank+X/oAo3F/vGMVK6QN5QWmomhINrI795yUutqMgdbI7CCx3qT0jtW1wmCJ3+JRyLv/AIlEGiJVHbbeAaMpBHiQMpbmopgRwtSgrHkVIh/cjmDqYAjtANir2kAcElWlBr1anIBkUML2NSZc+H1RqxqVbuNonQOByDLbFjOKid/E6faOn2hztgxgOMYOP88QdXT6RkQFlHIuJCAJpO4I7yvQCLSneu0uw2NajDkBdHb8QfSXL/5WWz4MxphyJk1q1eRC0Or60NHuBH/kzmn/AMvqc6ci6vEI4HNqWUHxcx5TmZg6qwcf5hDO+UAOGDL3Ev1h9eWk9PlAArn5laMoIBQwB1LuvpspHhpadawX0st32Ik+sPrBMjCrBBMtAV+8GvmTH1j6jjcWOxlr1zJk9N1Dp5Mn1ifQsjc6Wk2riNfqguTdVZD8cSsufEqWiKR3EfQ+pQHPaSyboXHpk6fJj1IoLDcqTGYs/SZB9mlvF7R9D6ViRTdVcMKwUzSr4HbSE014MNx060HsA97j6L9WL/MuyV22mtl6bGt6S6ebhpi6Y4yyAt8EyfSp9Kw/2izKUHfwZvXF0mUirUjtchx9Or+m4K+DfMfSr9GIBgN5QYEjY3NuU4MJGtAV7MDLGTCE1YQp+DH0X6Mh2kC3NSdXgyE6lVW81Fv1/oNTqGT/AFAS/Q+gPQyEAhCR5ljo3Lfcq/mLy9c1a8GQEf6TM+T6gcv92lxL9IfSOgek0+5nFfEAfy++l7bwZy16nqS2wLfiFlw5chB06T5BlzmLkjb/AD+PE1PiA+YGXq23yYctjwZmHTN9uVy3mMXDjxjZZL1In2k9KTrs+YlXSx8yjhs3p0/gx1EKKqXvqEzek+9AEUDufzDxmvxITdg8wr9nHEwz5Ab4uQ7CR99xBFkmEXrayK2lBrOkSwWNwNDDepA7Uox7/dBDmoLfZXfzKogADeMDC5obxgGrjcysfTPnNdp0cPSp06gkWZvnm1qS0np+kZiC4oTfWhaAqQOCviKfPU6ySOkmDfLSzLlygHY7wM2YUd5i1l2J7S2qZlzMWobmLAI3ayZYIXccyMwsN55nHrv9Od6/Sw6twKEApqa+YZ06dtooZtJ0oNZ+JmeUy0ZTxE5shQBV3Y8CG3qt9x0D43MAYtNnv3JmpJPKyEtiAXXmYkCMx4yAHer5A7CKLerkO9InHyZTVQvUT8ma82Ne2jJnCDyZi6jK2QmzQjfSoan9o/zEFx6h0ClXuRcvMkIIZMOPF7d28kRCumM6qDn54h+mcjasm/gGQ4wfuO3gTpI3zxevQRl1PrqhxK6nIQsIqgYAXvJkRX5HE6SH9HVrJjxFzbcRpUJwN5ZfTtVSXcr0c/HzIXqY8SgchMaEveFsIawKq35hafmUXMG2Mij9o+ZYcDgQArGX6TQeRepJ6sH0vLASekv+sQvkxcsYMoMT6K9nEsYfDiGpa0agymWnEUuIr3uHjuyDDS2xqw3FxWTpzqDp2FVNFy4Y7+Lnv2zNkdOn0MdzM6kDk1N2TGHHG85mbUmTS+w+JXg+T4b8d/w13DMFxtY+ZpxYtRB5o3cb0uLG/T6kAtY5RInPlYEMSgIdSOigJKlyQKklyoRRMqQyjADIoZSCNo/+HGx9J17YXAHqD2N/xExeUNs6GnU2p8GXmzfKdblx7ErvX7Q1a1ppk+ndWvXdGmThuCPBjtZ1gHg7T26+fYrOhWmHaNx5NePV3HMoGwUac7r+sX6fjNG3f7V/5mO+pzPLfx8XvrI5H1Hfr8297/8AE4Ofp+oy5mPovudtp2cTetkUsbJNmbmGwoTw9d/Xw+n8/X1k5ec6f6VnfIpyLoTuTOyFCAL42moROYe65md3qvPzRYmozpdI+85KGjOh0r7idHR2ENiZPrGH+Y+mdRjG5KEj8iaMRsQ3XUhHkVKlfM6qWIzqcZx9TlRuVYj/ADFidI4iEcm6xIjsYsSo6f0+xiYjzNgyNf2zL9O/8ph3ua9wARz3E8Xyf9UW+S18bQEf2/dKDEgmtpepQeLnMQEVd7xqkA3d7Ra0YRFr4gEXU7yF107ShjUqbMELR/7YUaOG7QywFXFsirwZYoivEaYs6Tu49siaCSBtK2K1KXGwApoAqQBuLlHQO93AK2vO0grTffipWPK9FjUt1Caq5g69PtK1DxAMje4e3eu5iKFdyPnvCWyCdINbQdS6abZhxLVmZTUogYrRveR3UKtiiYOhl3O4MoqTQMmi0ILEAbfMIsFvazBXHzfMZiVV+8WZYhakFoLr7rreNVfdsu54uR0YWDseRCklFJN8HeCMS6jR2MZoOk7b3vBCGvzGr5UmFVBoUZRxWdS7GuYy9LAHmM0KF1A2e4jU8kjEWU2abzJ72xlSbH5jDVyFV5G19o+y7WZRlx37rTwYCtmxtrxsQviayN9IOxkKBQZftV+1ZsjZnGtDTSN1Gd8ejKAZoOPfbaFpVfcPFGPsstYRkzaNLsCp7GUiupLDIQPAm30lLWRtK9NVujtL9jaxNj1nUzm/iOTGpAUO2/maQgC7oDAKLYIj7JtCvT4kOwB+YZVFU6VUVzJ6Zu+0fjzYV6dsT9OC9bPG6hONq4l67HzBGM7HiUcfurcTIIEc37jzGe0geYllomrqUynbxIHALWx4kZlPyYkBhsBDCkbmAQPujGTeiIu1XeGzs4G1kSqorR23EHTdsNviQ5GugIQyLqFrch4AKBHzGlKXfeJy2CABtfE14sDZjqlkMIXEzkACzNvS9CR7sk1YcK4l+YZcVOk4kanKKFQbCoJyA7QHyrUzZM1cTTZmV64mXJmKg9zAydRYriKLX3uZvWJbin1Eb7wV4riFysFyFnK7XPbVk77ftKdwq14lbXcHJTMISRKOXnZfAjE9oIUVALVS813hhx3uzC6tjqAJMXlYsAo7y9VUJQNNZ7RPaS38kkemKr3kwdWgkLue58RjGiW/aL3caEFDvOkdIXkZDtepvJ4EoAFfC8/kx46ZVGpt6mdmvjib4krt8XM7qMYDGpCYrI1CdXq8SLQ6nJ8RkDEKxjyd4VwT0DKoK33EDGO5hZj7DBQ7DeVm+xFjAN+DD1StZgBqrsZXrBe0ZrMrV5hCj1LdoPqZG4BmgPXYftCDjxUJlv5ZxjzHtX5hjDk8j946/wDuIk9w4poX6gGLL+ZNOQdjCD0d7WMVz/a1yN5C1bII7GxLX8S9e/uWGgW9oakXcvvLK1IBDaA3FdV0wz49vuHBjSsitXMM9czqZWf6S7Ln9NthwZvKaWI8GKxYlXMcg5MdzD504vPVi1lypJGklSSoFyGSQmABlEyyYJMASYJMsmATIjT9K6w9H1hxnfHm/wAGem7D8XPE5W0FXHKEGezx5A+LFkHDCen4utjyfNzlH1WZMGA5n4A7TyfVZ36rM2XJyeB4E6f1zq1ygYMZsLu1f7TjobWceuvtdfR/jfF9Odvtp6NdNntNvbfkzNiGnGB53jRemzvPJ3d6ef5e/t3Ro1XtBymxxKUkHcbyzRaiamJXKXyUJr6ZtxMnDER+E0Z6pXeO30zWBNMw9I1gTcOJpXgfrmM4vq3ULWxa/wB5zwfmdz+K8Wj6mr9nQf4nEqdJ6cb7WD5MdjY9hFqvxG4vxvKy6X08M4Iqjc3iwd+0x/TMnpswIsmdAupY33nj+T/pfBB1FjpHtlkpp06d45mCrSxY91nmc1KQEXtvC9S7TvG6bo3UooCTv+sgEm6A7SKGIP8AiHptQAe/MjKeAeJUDbAkFbkstvVQintvUQYIuud4FEErffxCANiuIJDh/uk1MONzIFhDw3Enp7GrB7XCLaahu4O4lTS04bUL7bwseEitwDzYMim7/wBpd2gVd6MJuo41EirgAEMaOwls7E771L4pviDYEnUK5qGPclttpl2MSj23feR2BPiAOk3ZMYE1Jr1b3VGASC2x2G1Qhk2P+kRABar32gHKTW13G+wDSV3JkIx6dj8QFqdQO1SxZW+4hBRqG9/iEwU7iAJUvxzL9Mqtk7yyfcSNu+0ore5NXGhdWNxUJhtLJ9tUf3kvYjtIoAF1gHeHsbFX+soqo35Mse07d5UBro1UIrtdbSwqjmyZRrffYyWC7WiP8SjWn4lqBzIxCLZ7wuoFtQRYErQODCxOoFncQyhZrBG8oXXtrgStK3LYENuDxKoHbi5EWB7jR2EsG2uBwT2/5kVAGtjtIonA2YgwStqJZ3FkyhquiYKikIwB5ll6J3vfiQ2L7/IlMtLfeUGArb1IaJq6gKT+JVEtQ5jRZHtobwlQsAqrvG4sJI4qbMKrjHG86c82tTkGHoxsX/NTXQUUoqAcoqJOauZ0zG5D2JC3czvk+ZT5xVXMmTITsJNUT5hfMQ+fcA8GQKS20HIu9kGc70xev0lhhudpAANwdvEEKRud18SV3uhM6wMNpeoLAFvdtL1CxCZ17iNEGNfNyHGNjtUEP4FCQNVb7RoaMa1fMEpRGkfmUGI77S9W2xhVlSy1W/mDoB/+ZWpueYJym99pF1Zx6tuB5hnEqKK4+IIYaeZPUNbChLv4TQ5hoxN8ipzXO83dU/8ATG855Nz0fH6ez+PM50JMS/udVjGNReEaspbxOjr1+mj4lXIYBMNhzNSGLVxXMT1WS2Cg8RGpvMrzdfJnTdrla5i1t5l62MM/2tfqSxkvYC5mx48mVqHHczdiKYBQ3Pcw6cW9F6m/0n9oPqgfE1N/VHsajMx6R2f+oZG+pZ6T1h5hrnXzCXosY7XHdL9IHV51xIdJNkmLZJpnc8ljIp+ZCoP2mjKfpDgyHHlBBEF8GXHuvuEuE62aP1WxmnG3mPxujkFTR8TIueva428GGuNWIOJq+DI1OnQHElReBmUaXEaRDtPKDeCywhtCMoHGe0aIkDS0dI83zT8ruVKlyPOkkkomFS4JaCzQC0iCZostBLQC0AiYJMHVBLQis5/pn8Tt4PqGn+H8RDf1a0j4Pmefzv7DJ0YrCDfJlluZF44nXXk/Dlb1m1m75uacaXkA7CZFxln25nTx4zjUcWe8z31kd/k7+nOGe0DiFqC0BFe5u+wk9288zwmM29yZGW4s2K8SkYvkCkGATG94eM1KA12qyY524vjHTj9Op0T2anUU7TjdIaM62M2s6ujn/Vvor/VsuLQ6poBskXzE4/4MVd26jX8VU6PXdTl6TB6uJwhB3JFzkH6t1GdyV6sgnsNp24mxw78V0cf8LdOlA4Vb5LmbF/hrok9y4kvwRYnEHXdcDv1GSaMX1HrF39dj+Zv+tn7xo6r+HTjyHL0g93+jtOd1PTZemcLnTQSL5nW6f631CkDKFYeRMf13qcXV5cb4WsgUfieX5vjkn2Pfpz/bpJuV6gCgDaAclbBZdpVVvPIC1+4DzJr3qCdJahB0hdzIbTdSgXd/Ev1Rq345iV2JbtL9t3dyg3ynXxtDGQaRtdRDUWNcVI2yCoTaf6yH8ytCs16uZnS2G20MGj5hdo6oDUOYIPu09hvD01S3R5EhF0SVNSpgBWs6SSp88yA6eNt9owUXAoLcj4692+28YYGjTnxuYJZQo07jvfaW5tdgYDG607eYMMLKVUXA1g3XIkyVpFVR7ygBpK1R8y+0WEuyG3EtW5HaCGF6a3lrQWq3k9A6OsGxUAjSb4MLEyqGsfpIT7qsGx3lVTDgJsTvUvf8yWRV79xUtrZidNCTBVA/aTY2MEs4HEbiCgamG8LY3sOYxCPcV+f9oVXVsfxLJPOnfxKXdjXMKsNosAfrCY7V3koMp81B7/pApWG4IsS2pjYqUqAHeVQPaoBA6TUt3DUCt7yitjnYQmWxQqxAAnHYowro3qlBaNVUsg0AKvuIwQkA/BlaQwvVUiqWUqwG0soK3BEYBKkLV34laH2sGHRob7CRjdb7TOAGJFDvIG3+ZQx0xOqRVqyDf5iKtaJ8SwVJ8QxiLEACPTpKNtNzi1ZCcaFieZpxYVG53MOlQUIOoTrzxI3OTtQAineAXmbLlImmjG6jciJbOWahEC3ePXGqqS2xmb1jN6xKPJ5hA7b1BFXV7fMMIDZucbdZ+2oRZ/8AaCW23N/EhOkkjeCbFseJlNUd+F2lXZoLQh6qs9jIKZqBswoAuqx4kK70DvDWvgHzKLFQReofEooIa35g03B3EP1NxQh6kPPMVMKN7Gq8yiBq+6x+IZfkVv2kuuwIreELBK8Q6vkSWDuVlhbO0gA1dAQwPaQeJYVSOd5T4wB936SwYetNMF8CZDG9Q+rITM7GezmZH0eZ9eZAZW2h9Mv9Mt5mbK1mptX2oo8CVOfPQSYt2oGExiMzbVDXVyMrksxJlAXCaFjW5XjzaiYyxqPXCP07mNRAi77QTqynSg28w9HPxyQJcKNKbCHiwM252jsfTrjHFt5kcONwN4dJz+xADF238wxkuCjFtnWEcVQ6z/BgiuJ2/wCHsGrJkzHhV0j8mcNVJIE9h9M6b+V6FMbD3MNTfmZs+1nLl8/f04tcz690JbF6yLZXkicLCb9p/Sev6zUuNgNxXE8c/szttVGer5efGvF/D+XzeaLJhR9mFzM/TPiOrESR4m3kXLBnnfRvErNh6kN7W2bwZrVtviIz9MuQWNm8iJxZnxtoyc+fMhLZ4rfVfiXAxurQ+DDaj5jF+0QTDXYCHD5/SqlSyaiy0jyiJi2aUXimaQWzQS0AtBJkFs0WWlM0WWhkZaCWgFoDPXMJquofappxLpxIvephT+tnVe1zt4sJT3Fal6v1jfHX1l6XhUYhqbmOGS/xF8g7VLB9s83Vtrj13ertNQ9htIdPYxWqqk78yIcrV8iWGtrAEVqFVzLLVKHA0QV5ljZ5m9TYwsea3AM1xutc3y6eA7idTA3tnJwHidLpm2nd2L+t4/V+k9QO4W/2ni0d1atzPe9Unq9LlTnUhE8WMZKFgBQM3K59tXTfUdAC5lsDv4nSxMmVdSNqBnnyhMLGMmLdMhH4nSfJZ4rleddzLmXCCSd/EwYs7NnYk/dMuslrdiT8yw49QEeZj5OvtMJMdHarveBe97VAbJ7RpErGSTRE8IMbHmEp1WAfiBagXIrKvEIaAdBA33qShZBr9IoHUSRxCDe4eRCrcEdtpWktW9bQiwJIJ3qVsAO0iL0lRfaEijTxuYv1LI1ccQg3iUWps7m7hCzZPA2kCbj5PaGVGo70DtDRQ2O/EttQve+/xLbHR3kodrA8QBOT7dXeXqB22+IbICg7kQNKH4IlECq19wBcJdIB37cSDHRO8Wp1Edh3jENIUqDQkKgNY/MgAXgLUhK6zTbQYKlY35glVtvd2kKKiirJ+ODIF2BHJHeDEXGwIK71LBIN/wC8mooFvk3I51KNtJqUDkJXT3WQe9AQNvEholQd/gS0agTpqRF6gDZ4HmLTSclja+8MspW7pb3EJCCuoIIMCUpjZ/IlBduN5SKcjgngGWCxYqNqgE+nRsdzKDe00NoGncm6JkTGTf8AiAwVpI24viDQI9p37ywp1UdqlNezDaEDuFJJuWCav9oTFCi3sR3kOkCw28Yqe7kjf4lFmIAI2kZjrJGw8QWdthUIhckUJW/PmMRVBNywmogCyP8AaTAvwByZoxYXejVCPwdKAdTTQdKjadOeP26TktMYQfMt2i3ejEZM06+m15H3iXzCtojLm5ikDPJV08dRTSXqtmg+kEF8w9KleZz66/TnelrRXYVLIW994IDfauxkVa1HvOesCdNhp4ltaHbj5g6wtdxwYS+4WDx5lIAtYNcSmAHJuG4A4G3cSjo1jSt7eZkUCCRKQgOaFH4lf37Gpe4bmUEyrYJlHTpPb8S8gcKCUYD8RYU7nmFW1q1XcKu4/EgN1tZlb/gQK0kt8DvCQgG/0qC2pCWBBAmXN1qYxtu0s4t9N8cXr021QJ2r5mXJ1uLFtz+JhbqcmY7saisuO+87T4p+XefDM8tLfVVvZP3MtPqDZiQFA25nNfDH9Inp42Y8nabnHLXPE30Y53icjbQ3aZ8jTbr1cViGvOo+bmxzMvRi3ZvAmhjtCfH60DGZ8hswsr0PzFwx3d8BIuaMK+mNTc9oCLvZ4mrDiLkEj8CDjnzqY8bZjb7L4nQ6bplZghOgHgAbmbem6Vem0s6eo7A14WMTpjr11oYcAHmY67+uuv28eGY/TGLEK34vvMx6LMSQHA/O06aORlIUsq8b/jmKy9IuLpmyZeo9z8HktOfPfWfbr8k6tuOQTkRqO8bjcOPmCdYPNiWOdhvO7t6dH6T0v8x1iAi1X3NPV1c5/wBI6UdJ0o1D+o+7fHxOhrE6fBzt+75X8z5ftfrAvhVxTcTyv8Q9KmDqlONaDLv+Z6z1BOB/FFFMJ73PR355ef8Aj3PkjiYzaCXA6fiowzxvuz0scRWfCuRfB8xgMsQWax4cpR9L7EbGb1bWnyJg6zGQwyL25h9Hn4B/EjHNy5W4bqIRNRaGmYftLYw4/PfKmaJZpHaKJkeYRaLJkJgM0ioTAZoLuFFk1MmXqCdl4kzUtaHcDvEtlHmZiSeZJv6sHHN4i2ctBklwb/pWHXmLnhZ3A4Iqpzvo+N1wMSppjYM3k6dp5flu9HQqvYcCAV3oiGjarsUalWSOOJzYCuMg2eJfp7WRD1WaB/Qw1JYe7vKMxxuDtxFhyzMh5E2EA7A8QdKi9t5eepBjdW7XXEvBiOu/E1ldxIVF2O3M6T5CVrwnadDpjOViyULJ28zX9P6rF1Gr02vTzOj0usCCKnlev6b0s+VK7kj8Tvfz3TepoGdNXi4v6r0oy4hmTkbN8iLuax3Nnh5psRIGkEmAS4T3Cu206ITRcEoW2oVzcx/Y465Zu94xVZd6qbsmBQAWUAyEAGqu6q5f7IaiG1G28bjNA7cRYDayANhLVWAvgmcfyIVDXWwk0UtDeAbH/tGqWK1IIE2NbSaV5PMpbJq6HmUTT6b1CBZQagbuSwzURdQlZKJvfxIhUe6pBZCaQCvJ7QCnZYwkWKG0gfTf5lB61obkE9oSlRYNkkbSjSkUONpHPt1E18VJGtFrDnxJjYOKPMBGOohaMYCbI233lCw4XIQRe0INquxv5lFt67widhdCEAAWavPcQ9PJseDI7AMaO0oOtDtq8yggAo53glaBPY+O0VkVm4ajUJAyimbcDvANUZtroCEQPcWPxEnI5bbYCMdgRWxNS6qkRRQbzcNk3Bqx2kAAAoqTI/trSfzcbDA2Fy6uKk1a3rSSPiEcbOLB47VvBCke4tx4kMC2MFh2/Mp9YAXTQ/MNiSL1d7lM2obcjn5k8IXqZRQ2uQl9Oocd6h5DsPgVRg02o3tUAHaxYP4lr1LKFBXc7EQ9AU7biuJCikqRtKYHW1G9iZEJI07V8wsqbm9zAQNjZSL8wn1oxW3eUVQ/tBZmBsDa95NevZRVnaEFpdrA/eEqMdNE3GYMLPsLHzOjg6egNXImpzrX11kwdG7btwe034+nTGOI8AAbQGapuTHScyF5KEx5clGOy5AL3nOz5bJqa1RZMnzMWXLbUIVs/mCMNHneS9YzbiDGCAXjtKrpCmpQF+1+OBKu2C8/BnK3WLdNIFixI9CtFXFjLudpMb2Ta1IyIlrB4PmXdknt3glqLAcQEYigxgaMgTHuo1A8XBXZhADWpHKjiQsNNVXzAJm1t4lFd75PxKpQhghgCNt5BNm2XmTSwq9jD9QaiaqAW1dto8DTk6jLkwhWcsviK/ssC65IgIVU0zbdhCWk3F78zc5vXlvnjrr1EV7PuETlyjFx7jG6kH9wi2CNsDOnPx/mvR8fwXf/AE5vU9W5scTIgbI06mfo8b7lqMV6K4VsEEzt6d/pn/wGLCQN4eRFA3IH6zNk6lvMy5MrNyYL3JGhnxodjqPjtHZDSgeBMPTL6mdfA3M1ZG3hnnrZpbNM+QxrmZ2NmHPutfSCsRPkw3NCXjGjCo+IjqHpaHJh1/55Z8j6snwI1BYhYejZ6bIdI/zN2LAifYl/Jhjjjq3aVgwk7kbfM1qFUc7ywreBLo+IernnHRx58GXEuJ+oyKe5qhIcSYWGbH1WpAdxe5nOsdxUhF8Gcvpd9n0jfk67Gr6kxF28tMmfq8vUEepso4AifcODLD3yJucyE4kupXidT6J0Hr5vWyD+mnHyZh6Tp26rqVxJyTz4E9dgTHgxLiTZVFfmMvd+kcf5Hyz4+VgG4WgmGGUwvxPfJJMj4dtt2l+nOR/ESD+RLHkEAfvO0SQN5w/4nDDoko7axcdem/i/7jzvTn3EfMc3MRgNMfzHPPE+/wA+lHaWJR4kU7wqZFDLOdvg6jT27TpczJ1+P2DIOVkY7njWxG1KrfpGmYujyalK/rNgMOPzeZKTmShqmdzOgQGUjzOT1LDE5VjxJXmEzzNlzhe9mJyZ2bYbCdb6B9CP1Fjm6jUuAeOWiT9s+3Fd2c7mBPXfX/oPSdJ0K5umxlSjU25Ng/8AzPNHADwam4l8e2aSOOA9pPQaAmaOi6c9R1CoftveUuDyZ0OhQLkFCqEnXiamupoAK6dgvFSmFud5RJ0AiQHff954k1VHUCDCUEk7yEqDYMl77cwmhyIzOCO0vHr9Ue6pe+oeBLVLNiAQosWNj8QQW1m+Iag//EOiN6hdJbUHBA2MrVbeI0kNtx5kZFo1yJDHL+o9YQzYUPtr3TPi6/Jgv0dK2umZ+oIbqHHzB0kcCe3meGp1YNcrA+4G/M7v0n6ycanB1BLYipo+JwRxuCISKRdmvBmsSXHbwZi6A8mNKkDfmcrosxxvu2/+86ysxUEHmeX5OPrUzQOTdkX8mVpvn/8AiNuls715lgA8bXvORhX2rzfzLFsd+0M0TTChKOgsoG3a4MUArN7v8QboUBQjdI23r4g5GCUCdrgs8Ab7aPMoAFeaMLXrah+ksYyeOBHlAL8C4QJ+0j5hkFFIG/4lUR27cx5TAWdI8CWpJsmS99xUsm1sg1IDD6t2FytQLWxO/YwkUKCCu8mwsgcQuiAAGzfrKOMA6tRuUq2De3kycMK3Epoxh/uvV5l6ELH3fpJTDe6EnJsrwOYXQ6VLavEtVTTq3s7iRVH/AOXa4ZNvoocd5TSsiYiAb77bwlcsN1GniWyp6Ytb35lkAIaFCQ2IVQEVtFlNPzv2hbEjttUNSoYEbmU0LYygBvY+OZQVkxje2O53hs4BI02D8wXIAFjYDcSrKsXsAN6sSFBkY6CQe4MXjye6vcPEbxuLJuTVAuJl53IlFBqNADbuYbW5snY94IV1WyQSeYShbGz3ZAoSjjOkWST5g/1bqjp8xi6mXfYcSJmKFUbu6lsQAu257S1sbdoRAJUEdpdCkY3ubIkZtJob/wDEvQQSum1+IzD0bs97/rEhhKYWZ9NE3N/TfTSTbjab+m6ZUALDeatQHE6znG5yzL04xrQEuqjGyCZc2WppvDWcATLly7GKyZ9pkyZi1zNomfNd1MosvvDGNyTcE4yreTM3r9Od6GA2k/8AEEatweIxF51DmWfauki7mWSzZr4kNE0179xG2ARS3Ut1Q+7TQ8SYYWMSlQwa+0BkZOYwHSpVRsJAasMtg8XKmFooY8kQzQB238+YJajXccS1x5Mn2qxPwJPNFKwDA6bkZgTVbTSnQdU3/pH8naPX6PlY2xVR+Zv6dVZK52khduJBa0TZnXT6OoWmyn9BHj6Z045Bb8mWfHV+lcACifPMsY3c+1SR4AuejXpOnTjEv67xoCqPaAPxNT4z+t4rrvpn1DJnD48T6QNq2qXiHUY10dSCGntDRmHrukTPjO2/mdp4mO/HV5eeVLjPtXc1EdS2bpWKNuOxmHJ1LN3Mr1z5JmtmbqFXYGzOfnzk94Deo3AMQwa/eCIce/l3xFF7gEkxy6IaqCQBDl9bTOjTRiZzsW2kdt4xzpUKO0Q5h2z6zC8hi0GrIB8y3NmM6Zbyg+N4cffTW5oQMIVshNWRxKymaPpHS5eqyFMK2Sd2PCiHe2b5aOn6d8+VURdbntO7g+hppHrZWJ8JsJt6HocfR4tKbsfuY8ma4Y6+W305n/ROl85P/wC0Tl+g7Xhztfhhc7MuRmd9T8vJ9T0PU9N/5uO1/wBS7iZSL3Uz25UMKInJ+o/Rkyg5On/p5PA4Ma7c/N+OnntVbGTYyZdWHIcedCjfPBm36V0g6vq1FWi+5otya7faZrsfROi/l+n9ZxWTJx8CdM41MrTqUVAOpZ6fg4+vO33XxP5Hy/2d/wCCOE9jIFcd4PqsIWskTs867N79pxP4oJ/l8NHYv/xO2VNbTzX8TO2rFjP27mZ79O3wf9xyen5P5j3mfp+00NzPG+7z6VW0FfuhwRzCqBpoTqHxsp4IgE00YpsSDndExXMFP4nTBsCcpv6fWt+Zv6d9anxcPNf+LGpTEZvo+X6lnHoMikDfUSI1eZr6LL6PUI/a6P4h58V0H8JYcTB+ry+qR/YooT0eLGmJAmNQqjYAcCWNxcuFzGb6rh9f6b1GPuUJH5G4ngDPo+UXjI8ifOcgpiPma5c+wypck05oJs6NeT+0yKJ0umTRjFjci5z+S5yG2DY7wnUFPaagAUt1Z4h6GYfbV955RWkMCL/FwV1DkioS4m7mWBV7g/MLgrqiw/aQNQNNtAJOmiLF9oIUoRqBIhMMXLQPmoaP7ASf0Mzll37XxIT7udhvcYjR6lNxYMpmKgkDmIQ7lpQygGMVyetQY+seuDvAv5qaOuXV1Ae7BFRQQnnievn0KVq+ZeqyKELRXBkKauZoRwSoI2InY6JiemSzvOUvssEWD3nV6UIMON0O/BE4/L6Ux9RXYfrIuTgEH8wfedyQBcgDEkEgi55s8oIsAt3zKCqTZMohVPxJeoneMVZIPB2g6g36S6J4HO0r0jY7HuIwFS6bAH/MIMCvO3iAUZTRkNAePxHpDRkLC+8mR9Ib94kdiOCeJeRmNyLpi5PcPBls1EiqETqrSF7wtTZEYVvfEqac2ZBuZQyWbPHiTJisfaD3MIYwuO7qoxMDqtj+LEtQTuQfiTHmAxn2gqTyeQYIcnbse8YDfhVVh5k1UBZ3+Iv+4Cq8sZZ53G/xAbjoZVXte9SmLFy+re+IAsZLqpZBAJ0+6XAOsldB87SanXcnc9u0gphRFHzDUFiLNn/eTD2Wrk3q2Nw107+4g+JTrpfetu0AiyXU3IYMswFmuNoYfWp2/Ii92Ow/+ITNsANlhUu7A7GEHOrSwgJqogih+OJCNiSeODIeR6iT8XIGolSbI7QftXntFDjUefiDWjX7hphavYdtpmAIIJNRwVvJ37Sr7WrMw91bS1xZMjio3B0jMxLWLnU6fp1xqJrnj9tSUrp+iA3YTTS4+0YWAETk3nTxHSRbPB9QxTuAIg9RGqbly1MWXPZky5SYhSjv720jzVzNqW4j5RW5/eLbKCgKgfJkcBzwT2lriU47FA8VM2uf21YeltjR8QWyK2/c7yytgDx5kVANxyOIZQ5CT3B4lBmU0SN/MIjVyeexjHxqzAfbQgACW2O3eD7vtuXiUs4UWSdhU6vS9AFAbNuw4E1zzempNYMHS58+yL7fJ4nQxfSEFHK5b4HE3rQFAS7nacSNTgpOj6fHxjU/neOAUcAD8QblEzXhrIMmS4u5AZVwdyiYBMhMgu5CYJMq4BXKO8G5VwMXWdEmcGxc5jfSEU7Cd4wCBCuL/wBOA7ReT6ep5E7ZURbJA8z1H0oblRUyJ0rYMmpjsOJ6rKq6STsJ53r8wfKdP2jiWNcc+dZXayYljCYxbGVrqg5M09MuzGZwJ1PpvRZerZcWMc7k9gIZ497Q9H0Ob6h1AxY+P7m7AT2fQdFh6Hp1xYVoDk9yZfQ9Fi6LAMeIfk9yZqqGertVLl1JUyiCWBIBLhVypJcDn/Uvp2PrMRVhR7GZ/oaDow/SuKy86j/cJ1zMfWdOXAyYzpyJuDLzls1nq362RrPt37f7QgQw3mXourHUIVb25F2ZY1jo3HHee+Pm2ecphxiAWCciAzkLfIEPHlXKKPMIgzLxPN/xSy+thrmiZ6HLhoErPH/W8xy9bpP9oqY+T/l3/j//AMkJwdo9pnwDcTS08j7nPoJgj7pZ4gj7pFR/uhJBf7pEMo5vW2OsevibegPsMy/UF/8AGH5AmnodlMjy33W0RqGJEYhhxel+n5fV6VCeRsZpnI+j5qyNjPB3E7FSCn+2fOup2z5B4Y/7z6KftM+c9R/5+T/8j/vNcufZckkuaczenTXkVfJnY00wWrFczndCvv1VsJvxk81t2nn+W7cDUGEHe/1isj2RyZGOoEjtBJNWdgJyUwkEAEUZWn2ccwRkrtLOUAbC5EQrvzLKjazVRZYGz3EI2y/Jl0VoBJreW2Es220NRpUbdv8AMFXb3V/mTQpsTI1Aih4i82Bv7NzNGlqvmWNTe07CWVHLy4GDISNvPiLBIcrV0Z2mXGF0mze28R/LpjdrF651nyZFcyz3WtrlidNOmx0OCQaF+JWTpsJclTz+01/bBztSk1zNnSnTege07j4hHo8QPAPbaacIXGKCggdpnrudTFEqBhqBFDvBq7HDDz3hgqo1KdvEntsG/wBJxA6SRq73tL9K1u9/BkUhuLoSEjYAwiBH1fAllWK6u4jKyBL2Kj53gHIBWk7dxChZ9WO2FVFYk2s7m445VK1X+JFZd72PaXV8BYaStCx/tBarv94xm22aV7dPF2N5EAwpbC/iRTkFfO8eNIUEixXEAWKINGDDSy7d17ynawBex3gOCxVgNie0E0AxuhfeRcEVAFAfqJZRSAP9oGN6Zf8ASe8MsDemRFqm93t4hEb7VY4uCvAPmWWQszX+kp4EbX7jRO+0WdbEna/MhYs1itI+YSi2N0PmUwCJZOq6G9mR20UydoQDM5GuxJpJ9oqD0Sz0d4W+ngDzvvCOFi4IFg95FxFtQrcTOBakhq5hq6n2t/aeZfpHVdy/SAaztBiBhdjftAtE+/jivEsrp50+doJRcjDXuplFgd1Ig6XBteO8NMBLkKtDsJ0um6I0C0si5rFg6XJkazOph6UKBc1Y8K41oCpZnSSRuc4WQE4EA5ahvUxZ8lGa1o85oL5tpjObaKbKWmaabmzE8RAYneQGyRsa7ykZT7TtRmNYvSZ7C7Eg1cznW5HbaaMjgOVPEBwpAAYD8SMXyoMykbWo3lI1AkrRPmGQdO5BUwQoJF3faRnKo5Adq3hOGFadxDGIEhgORzKVlA/1VyYXKtDdaxVQlRnyDSCWbtFtxqU7XOl0GIY8es7s01zzta5mtHSdKmAXy55M0kxQaFqnpnh1kwWqTVFEyajDRtyaorVLBgMuVcG5cCyZVyiZUgsyrkJg3KLJlaoJMq5ARMG5VwSZQRMWzSFpnz5QikngQYw/VOq0qcanfvOBkazNXVZTkyEk8zG8rtfEwJMWeYRM1/TPpub6hn0IKQfc54ErlQ/TugzdfnGPENv7m7AT3PQdFi6LAMWMfknkyuh6LD0WAYsK0O57kzXDKVLElyxILl1KEuRUkkMkCSSrlEyCyYJMq5IRy+vxZMGUdV0/3D7h5E3dH1WLq8GpTv3B7QsihlIM4HWrk+n9UOow2FP3Ad53+L5M8Vw+X4/t5j0ekLS9jAbEVbUknRdRj6vpldGDWN/iO3U7/vPU8dhWRnGMzxX1Vw31DIq76TRPz3nr/qXUjpukfL/pGw+e08ErF8hYmySTPL8ne9ZHu/jfHk+1bMPM0ngTNh5E1Gc31OfRbHYRYPuhvFA7yA8kibSNxInMKydeP/Eqf+0TR0g9hieu/wDqF/8AxmrphWKHm7/JqxgMWIYkcGrpcvpZkfwd56ZSGUEcGeTUz0f03L6vSLvuNoGo8T511a6erzL4yMP8z6MeJ8/+rJo+qdUv/wDsY/5muWO2OWJQhoLYDzNa5Oh0y6MIJ77xxLKNjLCqqjuAKkZQwNftPJ1dqojg88y2UH9N5KutXIl0brxM4uBKalO9eIsJkG1b+Y6q7XIhpqB2gwvQQLZT+kJW/O0aWohS36wWI1aSBfmMZQupNq1HwYtmZjfBjQDVNRuCEJBFAV3uKqkdgDtzLVqbwfMugRsfzK9t9rkBaQaBNk+RJoUoLFkQaJ45ElkKR3jVRrOxXvtBZVxkV3hHIxoduZavex3+JEAqE9wL+ZFDhj7dgOZbaSQK2hEBONwfmXwKohhv+kvcXtxBbYAnmWp3BgwJ9pA3rvGBSzAd5dKpW1sHyYWNglk/tGCHIoBb5qoOR1oey/Jk0qWsjYmWwrcAEGU1QYC6HIqjKJH+napagBtwaqRiAeLNSACjVqLbSD23vYAlq/to73KegooSglezR7y3LaRsNoN+my2bNbS9VggmhIhrHY0RqG9wSUdK/wB4WgpVr7fMooFaxvJrSBEVRwZbAbaQAvxLC6+D/iRl8bEGpTSVUs3tPHY94zUgFqgvvDONRxs3O0Xut+3Uf9RECjkCrsBRO+0jZLTjYQ10ALQ3PkQiAbsbfiAgZ1BpU/cRgBOM2BfkwzjBI2AWv2guCEI5HcVAJNlu95RY1Y3PeKTYU97S8ZYG6uu0Bm9bEgyBCxINkeZFyNqu9/AjcYyOwr7YUk42LH2n/gzVh6Rno1pE24enHJ8VNiKqCqmpwv1IwdIqb1vNNBRtKZ9oo5Jv03g3aoh8sDJlEy5cwElqm5c+3M5+fLqaR8hYmAObP+JnWbVobF1tAOgnzvxIxYD2n29gZEpx9tm5m1i1Wwax3PEs1223h6UPGxHiUMTE0przIBY6ipO9D9ZGRfvAO/aQhVy8EgHt5jG0vum/x3gwllINHjmWjjYkbrzUbhbWrWu6jiD7Wsj2keYQDuaofaOJFBK0NjLNL7j9o2MutX2mx27SCseRfUZaNXOhjybATEHIJB3oVdQsLm6M7fHW+HSTJGB5jQmNVvM7OjTdyiYKm4QgXLEgEkC7kgFqlF5AdyiYsvJqgEWkJgE/MAvAYTBLQC0AvAbquCWga4JcQLZqnM+o5qTTfM2ZclAzi9dk15K8RG+PbHka4lobmVixNnzLiQWzGhNr1Wj6Z9OyfUOo0Lsg+5vE9p0fS4ujwLiwrpUf5ivp3Rp0XTLiQb9z5M1XJa5+x3LG8AQxICEsSAS4Fy5UkCXJcqUTIITBuQmVAu5JUkIo8TF1uEZcZBFzYTFZdxA8snU9R9J6stiJKE7r2M9b0H1DF9Q6UZcf6jxPPfV8IbGTU5v0X6l/07qMgfUUYcCduPlyeXDv4ftfDf8AxP1jHN/LgmkFnfk//wATg4Jp+o5z1GbJlblzcz4Jzm+69s5+uRtwciam4mTDzNT/AGiHp59EuYCcy3MpIBvKx8yNLx7GF/LP1e/VD/8AETZhFYwJl6gX1f6Cal8RXm+T0KEJVSDaRwMBnY+hZd3x38icabPpOTR1o+YHpjxPGfXPp3VH6hnzrhc4mNhgL7T2RiF6zphmPTtmQZRypNSxmzXzsgjYiO6VNeUCew+tfScHUdNkypjAzgWpXa/ieU6IAZHB5raXq+HOzGzSxq9q4qWtDzYkDEigN5KKj3WPxPLoMMRyARCDLe3iLALX2A5la6au/b5jVG3238yw1VvFgamsbQyKUVRPMIOkJuv3g6Bvdk9pYI9P5uWSVIIG3mFU/trTUEEk0RZ7SHJuV0XvtKDAivBqRMWV0ghhx4ggdrh43okne/MFbObccyJiyDYA2NS9PH/EjMef2qWpYcCQUFDEgbfmUyrf42hajqPzK1gkivzKigilwe0IqLFUJQoURuO+8saWAPeQRlI588ylQLe1jsLjKVl//akC72NpTQaASNWwuU6qCa7yHUSRzv3ghSYPJmq1NdpC5B2A24gMrAe0AQ+VBqjIGatS78AfvAyImTGuo0R4iyWugpl5FK0Vsgjf8y6LfEoOxvz8xnpkY9QIrj8RQc1fEPBkZb32I3qPsAxn3G+3EgYh7IEjAhb7mUrNQJWpDT8hIPJIrzLqwCGoVFEhnK3v3swy24UChDWabpYAbgd7g6wCaFExnqkKRY08DbiLLKtcDftKYhYMAG2Y94OTIPSCjkHsLkLIHLHc9pRYGmbaEXjIIYnauBKVz6amt72EUMgs9vgw9evTvIGK9+oW22sADn4lqwcmzW3iQOgQ73q2AEJRj9tA6r4PeX2uKDJo9w28iQWQNBBvsdpox9Mp4UgeDNGLpVB4qanKyMmPpdbAm50MOIIOI0IoG0m03mNSCDVKZ4pnqJfNDR5yROXJUS2YTNkz2Zm1R5cpiSbYWQZTlgaI2I7xZUG7Yg96mNYvRhINUb8i5bEIeALHm5mUkGgbs8S/TRjZu/mRk71C1ixXYVzCVgVGkUDz5iPTYD2sQe3eFRLbnjxtCmhQ1ivyYIYpYvY7bwCrUSBseJavZAYV4hFlqaxvDORQ7EAhalvi1XRpa2+ZMakLbjUpBEALKkML32lFbq/dvKILNa/aBxDA2B8wgfSoEFr8LAoBgQd/jiOUWwNEfNy9Opt9vxC5C2OwB57SsZK5D8wxqDWd94vITer9Jvi5WufFbEa49DOdiyV3mrHludnVsUxgMzK9xoaVDrlXAuXApol2qOqJy4yRtIpRyyDLMed2xtR2i/X25kXHR9SAcld5i/mPmCc/zCNxyxbZZk9f5izn+YG71YDZqmI5/mCc0ofmzbHeczK1sTG5clzK7TUb4Lc2Z6D+Hvpvpj+bzCmP2A/7zmfSOkHVdYNY/pp7mnrVIAHYS3wz15OBlwA8MbiZ1MXwYYgiyK5ENZAYlyhLlRJDJKgUZRkMomBUkq5RMiLuUTUFnAimyQGFonI+0W+b5mPqOqCg7wpX1LIPSaeW1hc9ni50fqHW67AM5LGzLyzesrXnIKCu8mIUJnR9QC+DNSdpt356+11pw8iaMn2iZ8XImjL9gkememdzLxwDDx8wk9jIlp90jSJ90NUphq6onxHg0xiV3yO3zGE++K8/yzxp4lkQUh1I86hH9Ga6vGR5iAI3ptuoxn/ugesB9o/E8b/EuF/+p5Mqg1Q4/E9gD7F/E8/9W361/wAD/aNxrnj7+HM+l/Xeo6Z1w53OTCTXu5X8TX1vTY8HWZMiC1yAOtcbzn5+kDHXi2bxLxdVkyBcGQ+9faoPNSd+Z4c+uLz4rWoRabTv2gs53I3lKGo/tUIAXvtODCiAbN+7xKIqtr2jEA5P6Qa93u4/MIpNr9vfiQrtvz4haALN9oWpXAvgQFlLUgCz8SDJoX54jK0jY7/7wNLE/dGp5Dakgc78xoVlB3sfMFLvgADxBYlGu7viRUbK9hQL32gF3FGoyxqDNuRxB16guoA1+siagfeMVgxII37VAqntRS+LlXRO28FM3TjctINtqod6gtry6W7g8CWDbe4bjzKD0qSNI2uU6AMdxvvKOuuaEI6j7RuRCUSAhRZ2vmXkGp20udKnY+YIIGx9p/xCISiF5kMV6moarvftIXBFWBKI4oUJRUWCd9pFQmsZsfsZYoUxs7cSM5T+0HtKsBh/vKivUOwqjyJYbU1HnmXpUkN34/EoY+aNUNoEpLonYmWV1URVfEmlQtNZPEgoJt3MYitDEkVRHG8AK5uxUI/cK2EIOyn3d+8BeTSWBA//AJimyZVYaLJvcCaRhUpbEl/2gIo0n3+69tob9BV8rNej9AYQF2SCDzRkY7DSQCIZRmo6jC6ACzua/Ejn3ACwJCBZu+bEIpqNsfzCaEdOt/cdQ5FSHERzQjVxktaHc+Zpw9Gz7uN5ZD2yYelZmoKSD3nQw9EyncVN2DplRRH0BNSNzllGMIJLqHlNTMz1Nqb6kE5JkyZaMWcxkqtOXJ8zFkyEmVky+YAKaveTXxM6luCJOknmAELPsfmGObsVXBhHb3KovkmYY3VaUYab35kIUk3VjY7SzQJYcnYGBbC9Ysji+8goohYkoQRtsZGVFXT+1wkK6jZIsQ/6YPuQMRwSeIAUNPtO/cRaqbJ1ivHeMooTZsnfaUhUH7rJ4uTfKGChVE0e0rWC/HfcGQAM1jn4gvjJfY123l0Gcg06Qd4OR1GmjxzB08N+kM+mOd9u0KFACtggGHZICkg0OYI0Kp2v8yWoUFtz2l0XQ/1EVzBJZQa3XyTDBGSw268jaXjdTtQ8wMzGty25MjuPT089xHu4ohtx4AicejUNg23BETxTwzhiDzNOPJtM2UU5OmhfEiNO0uu06dLHkmhXnOxtNWNpqDYpuGJnQx6mUGBIVkW4cDJn6dMqlWE43WdDlwW2O2Xx3nomETkSxIuvInqTJ/MHzOh9Q+lh8uvGQt8zA/07OvGlvwZLkZvWK9cyvVi8mDNjNOhEXZEJ9mn1Lk9SZw0vVBpjNZiXbeWTEtqm+Wueseg/h4AYcrdyanXOQ8Vc4/0Kx0hJ7tOspupL7ah+Jix3WpqUbTNi2HzNCMJFpg2hiUBCAlYWIUgklFGCTLYxTtILLQC0BslRLZZnQ5nqAckztlinzfMaHvlmbN1FCIzdSFUkmpxes+qgWuL3HzEmluOj1PXLjUlmqcXqfqTZCQvExZcr5Wt2JMCbnLnehNkLGBdySTbBvTj3zYvMydN902gSPV8Xo/EdxNGX/wAuZse1R+Q1ikeqeme94xIocxqQQ47iCuxuF/bB/tMNUpdl/MY33D8QO9QnO6/iRx+X/k7GY4TOhj1MjypG4NsyH5EXCQ0wPgyj1Km8an4nC6xRl+rPjPG1/tO3hbV06mcT6h6uP6k+XGl7D/aRvi5rJ1eNhnYaaHavEXjxMzqxxa2Xg1vND/UCvOIg/MU31HKx9tL+JPGu3N7szF5sb4yNSEFtwDIDoG37xZc5PezEt8y71KASdtpy69+Hk+Xm89eUyNquiB8yl09zvJ6LWHbYHvFLhJttfuBmXI/SLAO/mWCFB0IPyRKVTuQRY7VC02IxQpR55HBqQ+66JUxa3qFXsbMYpJJYlSYwWaDdxKK6qIr/ANoRH9wNiFjTWLYgXzGBL4TqBLQVxsti7Ld4xgb0jfxK+0g2akAhW1hXXcd43R/3b+KkDBtiaPxKKVZ1d6lTB4yFyqxJBvgdpXGUqR5G3EWgZnAJ3vvDNHIe1byCZFKkgcCQbWSYWsXuLlGy+kgAVBiqDjWTv4hE/ae1yADTQon8wWvfevzKorILaBpB/eCEfUdZGnzIGNDU23YSzWS11VAjbqa3PEt3DDgfEj4gpux+kGrokwDVSSByT43indsWTcULjVYi9DEED/EH0wxBILGuITAl++3Mq2ujVneRkAHhqsw9I0jc6hxvIF7kgkUJdWBZ/eEV2ILUYt1Zl32PaDDNBqyT8AyWoyb+N6lag1ajv8yhRG477VIlo9auu4BN+JQFeR4HmEfb2I8VLCs9EX4lxZQgqQb+2NwYXe/mOxYjQDCbcSrjAraanLUi+m6UKoubVRVG0yjOAajVygibzHSGs1RZeA7xL5KkVM2SYny7yZ80ys9941KY5JiyQDRNQFye6nsC+R3g5UdtRxuduxExaxaJfDG4Lt7me7I+ItFDodR0m9wDzJ9ovx5Mz5Yp2PK2QALW3eoTkn3XddokdQikngQkbWxCkkHzAMC0ZVodyYRYXexobXIGRFazZbaUugp7f2hVoy3ew8yiPcSDYhjGQpuiSfEBX0k7Wfgx5MMQEn3AfFneAVXWbHmoIvXq1USd5btob2m74qXDF2RZAoVsfMHEbc99+/aXkyNmUkk2P8QRswayNt67zJmHO+n2UbF9+YFC9QsQXyWA3HciCrBib2viEozjdyWL6VvehBGNrpTq+alg7UebkXJ6bEEA33MGoq5NRBHEO1KjV7iO4EAZtR1D29tu8sP7iALFSi23qtx+N4WPEWJsEX3qDrYMSDtLGrdtRFGBHxq9rYIrzW8wUVYg9p0jjVk16t6viY8oBPFEczfNzw3zcFjaa8ZmJJpxmdXVsQ+I5WmVGjlaVGpWhgzOrRimUMO8EyxJUKzZceoGcvNhZMlgkXO2y3MufEGB2mOpsSzY5tOwGuiBtvFZMWN2GpFj31K2k+dyYBUE+61E4+Y43x4ZX6DEx9isPgQf+mqVsZCD4ImwVR9wPcbSqOmyd+LMv2prnN9PyAgBgbmTNibFkKNyJ3lVRuT2nH67/wCqc/j/AGnT4+rb5dPj9ut9JGnol/JM6KGcz6a3/gk/Jm5G8TpfbrG5GoR2M6twZkQBwLmvEABQkGhIwQEhiVkUkkkBWQ0Jky5gJp6g0pnGy5NTGztM1TXz2Yps1d5h6rr8PTjdrPgTj9T9Wy5CQntH+ZJLUtkd3L1aKN2AnO6n6si2E9x+JxXyu5t3J/JgXNzhi9H9R1eXOTrbbwJnkuVc3jGpJckqVFypJIDcB3mxX/7Zl6YWSTNyKZHq+KeBI4HkRuV7QQUQMaIlutCoeiaUp3j12ma95oU2BIvLQu6RZ4lofaYLH2w0AbtLyfcv4gr90vLtkH4krl8n/JuOaEmfGZoSR5TKlQoJlV6T6c2vpB+Jk6zoRn6jXrKk7TR9Exu/TAruPzFfVeoydHkCvjYK2+qpL48sVlf6Vn0+zKr/AA0zZPpbqLfAR8obmvD9VDtRAAJG8afqSEslFiT7Ssn2lSd2eq4mfpTjVSrEgmqIqoKBywHK9/idDqOuPUYcmIMCl2CRuJiWroD3A8Cc+s3wnfd6u1ZLhAp+0y9JQjYHUOPEvUbpVFk9+0vJq2C3uNz3mWNUH0kkbdrEh1Ddj3u7ghCt7kHgiWXshWNQIqB2IrcyNg0gEb3uYa5fR3OxOwIlHJq5G3aCBFfaCW7wWJBDg6dtwIYyNkJ2UAnb4hZGVcSnSPUU8+YULMUxq3duIGR2OkPQ81xL0u9EC77GEqcePmE1AAuOyNzzFljqNLYPiOfSEK+KMFGGuhsfEGlNrLDSdLrtUN9aagw+ZYX3luG7/MY3u0ux5HJk8KQmUene5r4jQwZSwFnYbysig+0UV+OwkxvoO/tB2JMsxE9o43J4lkg7EylVV3/uPYywDy+zXBoqUkWBXFwTQNLsLvcwQQHIYGCFY2dQvwINM2IA8QHQK5phUhDgeT4EV95thdQachDqaoSMwU19pgqhVbBoHiKJPqb7iQasSi1qiTQgFSMjAdjUEPpqjQv9JYyEb8jyZDRMyhSFUjfcmK1Udzawi5Jqt/HmQ4x7QTxAMKa11Ygoi0w5/ENcT6gK+ZsTEdIU7jwZZyuFJisgnczSmEDiEECwi1TrOcakV9sFslSmeJd5WhnJvDTPXeYmyVBTJZko6RzRGTLfeJLe3mAz3zsJy0vWI7d+Zehd/wB/mLLg1vVd4zZVskD8QxpVkEgUo8d5LDd9PyIfqaSwdQbHMFSgx6mS67SIBrUqNxZu5CrJZIsXyZCyvkN0L3BPiFlZSwA32/aELYKQo9PY8EjvDx4CoIbxzCXRiYMzWewlPnJN8le8pUzdOVwqbIq6Hc/MHEpa6+4UbPjvDZ2Om1Bvv3gZGUMVS9X5g0bsV9nbuZRbhVU6a5PMir7C78k8mRBpcC7QgXJiapPupiTfiXkBABVLA7iFkC5MjafavH6S0IRCqjZublxdLxsPcaZbkQepqKvqr+3xGWMa6aDDzUpUVQNJokVxJhpNMHsA/rL1qFYsLN3GohGxayTtvwZXpe+3pWB32jAonWx7E7wsmPSASQ1+DHZEV2Ht0k7Wf7otXCIFFgHna6jAClRio/eDd/EpHINcn47SFfdqHfmGuoWQdxIkD6lrYFdpBlyKpUklW32loFYGrH+0Gz7r+6F0SZGAqjphO5Le1Bv2O8Eb6bNDuP8AmWFOz0SO5qE0n7WoR+JtophqA2qtpEajR5nbm67c9a2qY1WmZGjQZptpRo5WmRTHI0o0gwgYlWjAZQRi3W4wSEQOd1WDUNuZj9N1BAN6Z2HWc/Pj9Nyy99jOffP5Z7m+WQklftquZGPtALGuCKjMp1LsN/gwlpsdFNz3PNzk4spYKTuZzOsN9Q07RxtbArYA/M5/V9HlyZ2daN9uJv4/F8t/Hcvk/wCkNq6Zl8NNy8zB9MxZcDOuRSAd50RzOtrtK1YroVNmPtcx4JtxxCnKYwQFhiaZFLgywZFLzreM/ieE+o/U8gyvhxjTpJBJnv23WeB/iTpP5f6pkKihk98STWerkcr3OSzG/JMEqaB8wlahpbYXZhM4ot34A8To56QdpUs7yQipJckCpJckKkkkkDT0y+25uxiZcCkYxNmPgSPb8cyHY1s3By/dG4+IvKPdcjszNsdxCRgeP2hMtiLZCJWPTUh9sB2s1IjVjsxYNkyNaNBvBzms1fAjE+4RHUH/AMQ0lc/l/wCWjEZqSYsRmvHI854lGWplNKjr/wAP9cMXUDpn21n2H58TsfWVD/T8jEC8Y1b+O88Tk1Ah0co6mww5Bnb+mfxGmTEek+rn2uCvrgbEH/UP+ZueZjl17c0JifICPajcVCP9I0dVDgiYunPp5c3TB/UTGxCsDYYA8zQG1e07A9zPJ1PrcZ0IofG8J2OHKDsQwqRELAEe4j54kKjYE2RwZk0bOclECv1k1AAdt/2lnKWVEoDTf6wGrVzKaJz7q3IhbNjKUCDxfIgZGBN6dxuSTBV7UigZNFqt2O48i7lgf0zqrbtxcjZCMfa222gqSStna+8IPGV0k7A8xRxsTZazzUqqYjxGOdRDXV+BIJjybWux8ykyEjbg9zATJ6dbapPULAf0wKO0sQ5tkLc2LB/4gEiy2j437QkB4234i2OjIQ90fEKIswoKLJ3BjfVDYwpWiouJC0wIOwUQ79wBArgmIb4CWsKBzfaQgtRNEHtxKRff3Kg1+THgHBq9UgtzQHEoDWRkZf8A5leoNQJMW2xY17eJRWmI8QhhLUbF9pY0st8G6idZZRq2FxuJVVgx+yr28wacDWRFNauCCOxEDJiAvTsfESMhOTVyQfdCdgQSCPce/aFlN2NVvt2gum5XTbc3Foa3qvMaLDatXMhugXDqX27mv2laHHbbizCGX0wK4PfxK9S9gdiaFjiFRNms79rqWoAJLMAb5JNSDLS6CLN+ZG0n2k0BA6aYgoh2BCMRkap3dBM8S+Sot8sQ+SFNbJEPlgFrlEHmS1NQ6m3lqrAbbxmNk0srqQeVMLIaF0KrtMXpnQnUTS77XtGhfUQsKoDcHtM5GtNhZ+DdS2Jxil2J5Ex/psXRYkKCxPaGNGgArYHO0mAlbYGmqgb2lZAysdQ1gnc3LiJk0hbU8n9pMbAqW0nSO/aA6sV5r4kdGbBRal8GXFw3F05dNX9pvc9oBwKH23PF3AANAF3ryBtNRRxgOpldjsBXaMMZcmMtankCyYAX2EfFx2LA72SK/wCZCwKkEtqG252qMMI1srUOfPiHrvtXyBDtNRB01zzFkirHb52jE+sGGdhpLMwvYHtK4JBIBHAgFiFDKNyYYx6wpO5I4J5kpi1di1Hb4HAluCbvY9oQxekilwDq303vBJOsuxAB2rxCYBixU+2yJarSaWu/PiGNgWY/g9jCyOdY92xA3IjMMD9u2ogDfaRXbILY7+TKyYmKk3Z7V2i1x5FYckdxJhgsj3yxOnffvCD/AHWL8d4CgKzBzsdr5lBgr2LNwYMEs9AgE8mEG9PKwHI2P/MDKSGB42lK6AhdJN8C9rkww3QiCwb7UZa48YZi/C8kn/aCCW1AtSnbnaVlWyo/t583NJhirrcriCtkYarbiCwcZCuVTY254gEOSBXB2jTjZvco91bymEtQf3b/AKQMi/3d7/xHe7zuNrlbkMrbiSbFni6XjyTSjXMWRSnv7d43FkudZddpdbQYatEI0YDNNNKNHAzKrRyNKNCy4tTGAwimFzNnTUCJpMW4uSq5GYBbGn9YJJsWu00dWnfgCZ99YN7eDOHUyuXUxYzUAKA+YZNrfA+ItUKqxfjmhLSgArnjbaRhBkogWSDHpEIo3IAI7XH4dzOnDrxWzCJrxzNiFTUk6tnLDEBYUqLJkBgy7kUY3E8z/GXTX0+LqFG6NpP4M9KJg+u4P5j6XnTk6bH5G8RK+dhh3EjadO3MEyTblipJckKqSSSUSSSSBJaC2AlSxsZFbcTDia8ZFTkc96MsNkU2GMO/Py47yili2NmoHR5jmwe4bjaF/dI9MuzYoeDD0gqZTcwidOMmFIY0KgpzKJswlhk/EN5kzm+of8zZhnOYk5GJ8yVz+a+JGnEZsxmYcRmzEZHBqSW0FIbDaVGfLuOamQtexH7za1dxYjG6HJmx4MuFNQZAG34I28zXLn2zfT8SrlyPXtVDYMMAswO9Dc1Hdbp6Hol6ZSDkfdyJj6fJk9O1qia3nP5Zs1g83ut0PgSawuxB2lAkrZB3MNsi5DuCCfE4IsHV/d3sXF3pYEntvDGjte3Mt/T9tGuBUGaUMw1jV+0IsCpKjY8SyoJHtBriUqlmI4jwuByMxq9gIxHVV0sbPYQXGpQo93zBXHvXmPAtGJbbudyY8soFAXtzEem5u99+0Y+y7H3X2hMAaO1gExikhbU8xeRC5JAoVt+YaKU91334jwDX3kje62qDkHqqD/fxUB3b2v8AbW3zIGB1lD/mVTGyUPaAQNvzBVSVtvyE7wsRQqSTXz3EoOCrP3rc3IhmHIqt7mAcDgcLByOj6eau7ghNQYqNvj/eXQCA7fjxGiMKVjtR4MFjSjuQKuHottJ2B5HiAb1FDRPFwmKJVzXcdwIRaiVA2qxt3hDHp5OkX4hKq5CwXY1QNQYzL7Rfcy62YAWLjhjUBhfAPMAYjd1uBW0q4IIMQJ7d/Mh2YA0STf4lagSCRTAAGHoBW/PPcyYYDIfU5vjtF41IYhmre+ZoOP0xs1kja4t8elvbue9SILIoRQVNHzE6jZGi42tRonYdvEpkINrKOr6kz5ngPkqJd9U6u5btvBALS9PJg+FAJY8TN6YtMQArR2PkyggYH3Rdt9hIu7qNVWTGfU232/Ex5rGoyEOpra+0F2IDUPtO5HAhNkZ6XcCQE4yUbaxdSIWjNZVRbV+0IaSLdrMIKptgdv8AT5kRVOQAAiu0sakAmWz7v0AEYczMASAAO9SemGttgoFADmLOMn2pQ+T2lMMGQZLH2iWFtq0tZ78zOcTLY1X83G68iqVxnbnaX2vk9SmK7DCidqoQW6nXXtAa9iTe0UczvQI01zAp73AFwb+mv1GchRTG963hOMbr6ZUBrs1sRMyKEbUBR7sNpZDNRU2bqrqF+xgxrvRBHkyKq5HpgTtuCeJnfIaCgmvkwkVl1afFH4k1n7LpNZGxI43jQFsHkjfmIC3q+TzCLajyT2qFlMKbK5fTr2IgOdtJ3PnvJkcha5/94oOw5Cgj94NM03j0f2w6K1TA0O8zeo7WAK8/McofYVZIveRENstsOeCJQLDTqFeblhmLHSNufxABvdgb35kxZVrjZ6FgVublMjICWbdfEYtgjUPaTyJMzKi0uplJ3sbTWKWGKnf3CX62NF1tsx244kCuG1hbA7wMgxZTpfUD3IMJhjVk0bgiu3eWiqiaySw8dgYnHgCqAr6h2vtGIlKQx1E+e0YYH1QRQNsYSZnTSA1C7BHmWmBd2K242rfeCVIyAFlhcMZkfIxTZSbrx8Stbf2izAOJWb7r+IY/8xWU6SNzcGF6hZRxZYxTf03Nfbe02dQ/qUUQMasnj9IhQc5GtWB8GWXFngeLJc0hpzjeJ9JNjzNOPLtOjpK2K0YrTOrXGBpVa1eMDTGrR6NKjRBIkVpfMKy58epSJgyH07s/pOs62Jh6jEdQInPqM9TYxrlZjbbfAEitqJ1WILow1VRrtCUaVUkbjt8Tk4moSF0niHhvWTdre0zKXRQOT2qasSaRdzfPtrmtuKakmTEZqSdnU9TDqLWNB2lA1JCqCZFEIGddeNh5FQ1lPxA+YdRj9LqMmP8A0sR/mLm/62gx/VuoXj33++8w1NueKkl1JUpipJdSVIKkl1KgxJJLErVAuWHKnaDZMlQm/ptxOSuvC2lu4hr1hU1kWvkTCjFDYNTTa5lPmHfnu2eHR9RciKyG5Wc+1ROMmR8bexjzOiXZlTVzUjrx8v2XDEAGWh3h0jVj2Qn4nOYe6dEg+g9c1ML7hfjaHn+e/wDqQWObMRmPGZpxmZYbMZjjuJnxmPB2lCX7xuD6ovT9IECM+QXsOOYDiKHSvsQAqsbs/wD7+Y3HPtkZs/U5i+U7sbO062Loin0o5/cvuAQefJl9N03Q4sifzGb1ByQooD8+Yz6j9SXqVXHgWkXYLVADxUnfUxzY3ytf3WPmClG/HNiUxXIACQhrc+YajQulv8f8TzwBk2X2+ZSuSApTjeMxacjFAPcdwIQxFjVg770RAEMq4yG+66sQdQWyODsTCfG2PZwDXe4IUMv55kUIJ2s6lrkS1ZQxPaUUGNSy6rlqGYUVrvYEIMNfu1b/ACZKVm3J/SDjxKSWZgE4IJlZAAfaxKk7VyIFg6faLJhMw1fnejBoFuaNd5FTcWpK9oUXpq1HejyYRxqEIWgxsnaUHW9IPxUohl1qKJ8QKQU1bVLoXpQ6fzuJTP6YAsEHx2hoFYhjt+IQwD+mcQNLW5iGxEupB27gQxkK8sCL7SzkDtf9vjzKKxsAPjzLRGDb2QTxUjCyo2G3A4l749tj+kIjmj2FQ041AmviA4bMGZiPkylZgpFgr+v+JNBOSDuKvvL9UBiB9xgFizqu/wAXGBAFIO996jViEqyAne94V6SeN+JmcAPybG+0JWFagAT4jUMcH7u5MAP2I3viMxuT7av4g8MCRR712hMCxViCdjVXLGprKgE/mCayUCNpAgugLv8AxAtnLGURvzUvSoonY1xISL4/Wa3XTVf2/rKFKTttz+JGfVTcDipYBYfHiZxnBFfUN2NtrjRl0L6ZIKjgETNpIb3GwDtXaCxtt2AI8y+VavUxl9ThrA7mIyZAze1aHeQMOLu+YxQCoKaQdVbwYWmRBqWuO/eGUBIKZQSf9WxlHAws+0gbkBoNgAMNt4MNCPjRiKobXY/2gEMwFsPwZfquyhautxcMCyLNVyIPBDYmvT3/ADK9NlNE0eI07NqBs/EsH2lQSBzQiRVBGog3YG1Qdx9x3l+o10rV524kyMBxvY5lZAXJrTv8iVqbGRpo3/iGmJylKLEWwy3QC0JBYFjTXAl4wDuCQJEsNut+QZNBIOwvxCxWogBBuT2gjUNVn9oQQ6qJ/aMyLVUboQYEP7RQ48CTG+h7oGuSZahdJIG/iWqHc5D7fIgT1tRb2pfOw2g+qLHqMaXgdpTkFiBv8wSrWPaDXO3EAlyAOG9QjvxcZlcBgVOod9ogKC9nYExjYyrDt32ggtbbXdeIbHGXL2PGk+IrIWVR2HBsROXUFJFGuJqB75GL6VPPiCVBckEDzB6dDndUBKlhYsbXLGAhylNq73tUZVFpCi1P/Mtd97D/ABBew98L2kRnGW0HG4uA5WGLGMo9q3VNvM+RFyuugaq4A/8AaHSsAX8/tCK2bxDfi4NCAVsix5gNjYXpe1rmOyA4iNbAgjsIG7Y9J2B/zHg1MYyaediOf+Jepz/71AYup9m4r9JSHJ3FhvEiaPNTKKUG5mUtjNNNBbUdVaaO4gOUyEgDcnYmWXFnWHYn2mgMDOYrlGqa8WS51dZdaxGo0QrXDU1CtSNHKZkRo9DKG1cVkSxUYDIRYkHHzoMbNd+7vA16QAFBPzOh1WAZEInHyplBoNRXuOZzscuuTtbHffcVJjLLlXkDjbgzOhK4xrN/mNOX3gVtd3J6ZdfCZrSYsB4mzGbnaOzQsYIpYwcSgoJlyjIohIx2lrBeB4T+J00/V3P+pQZx6ne/itf/APJKfOMf7mcOpqemLA7yWYVSqmk8q1GVqMKpVSJ5DZMlQql1BgKl1CqXULgQJIVSVC4GMS1XUPxBqPQ1jAPMNcwpMLEgma9UASyakduZORFtozCbIiOTNOFdxDpz5rfhAIII2IqJ6jpgqsV4O5HgxuNqqTPqpqFj4mO7Zjl/InquauxqPxmJYU5jUlco14zHqZlQzQhhRGBnyHMfeSP/AMYcBluhxM9emOilR+24+O8spTX3JjVBIJXsOONoIWm3Bri5xcizjfXwLJ5hDVpGrjmxGqtg0Ce4J2g+4nSD+vaZFKCGBx7FhRMFBkJJbUo4vzHe7bVuaq5MjjSCbFdpVZyj667d722jcRQIVGx+e0lj277HgiWoGrcbE7GT8igxLOLqGPtvXXkAwfuGk0K5kCgV3HiBNHc83sCZR0kMdNVVwnBXSBwd4qiWO+x232hDwUyKNyGgN/bTE1EqGDBSauH6JLcihz5lotTb3W47xr+1tVAk/P6QFHtHYS0xsxGnavIiGB06RT8HiMaiQqbVwTKJOyaSSCN5WRdLBTRYb7SiMpHgH8QAWUKvPkxwyexnKgkeRcQ+QNqHpBbNkeJMUd7nmr79pfDHUSRW3aUqAKTdX3EFDzZ2HzCYLUVJTVYPFSe9QdiRcNAurYgf8yivIVqF7gxhiA7sANm3BErUQvN71vKXXpAFGjsJAGbIRdbWb2jBbUeRZ4NdpSrVmvgXGDGUBoX5I7SqbTWr94wBTqwI2/5k1EarHNfpcsG/+2pCT7gfEhqktbAA81e8YAdQDWpPkSsjamBRQPmV6wvS914HMIrGAwotZHaMKeywdvESg033hBiwDAhR3mtUw0BQG9beIs0in/UeTCL6gBsT5EHWun5/EaBVWIHIPzCTGBdgn8ywwsMGjPUBAPbtGgVVFIYnajtKD2SwXYdjBNXZ/YwCDY7iTU/IzZ9w2ElHSRtz/iDS83Vy9S1ud408mVT6ibHMJzahU2/MVrBHN15gM/uA+O0aumlhxVgGpaqK+6yO0WcgUEd/Mqm0Wm/ckmNURAbUa3I7SwAMZIIvgQATpvv4EEAix34qWVDkZNJ5F95YIolhse0RpN7mttvEYobudpNVTkHuD/xGhlKkfb+IBXU1hR8wjhqmLk3/AJlVHRdJo+7tBXSCdb2QOBLGtbYdvErjfTzuNrl8AiTYbhR2AlasrZKAIU8XB7fdv8wgzE7GzUIh233B/eDpBW2yfMM6GB7GQY00ljtQ2AiWEDixqqH3am7fEt1yML5I4MpHUKbPJ4jGyJQOmz5Y/wDEfaKHHiZgSxthyK7eYTe21B0k+QCDByO5/uJB8SEArZ3rxL9k0LZizU6KAPAi9RLAFST5vmNr437CCASSSTQ3ktXR6QWBZu35gM9L7AAaotXMgBYBRyN6kVSWbi+28iFswsbn5FS1YnYGx/mM33DCh8wdDGhY/MgB8ikU/wC8YpUjb/MH0rJ2seZfpEDdQPB8yg2PupRQ/wB5EYURwTzKBbgjceO0vGb2Y+8drq5YKNbgAk+RFhb7b8cxhFNWk/kGFj0ktvzIhT41b2g3QFWbMVviejxHNqRtqMFl1kd9qP5m5calw3FkuaVa5zQxxtV2PM14slzbrLrUpj0aZkNiNQ1KrUGhgxKNGAygnWxOd1nT2NQ5nTEXkSwZmw9vPlV7njm5ZRQQY/q8Hp5CQuxNkxJU1qsUO051xsyulhPtE2YphwcCbcc6x1jUkaIlI1ZoFKMKoJkBLKc7SKYOTiFeP/ivfr0//D/mcKp2v4mJb6lsCQEA/wB5x/yDNT0ngNSqhmVKYGpKhSUfEGAqXULSf/5hLjLMBdk8AC5NJzpdSVOp1H0fL03R4+oy7azRXuPFzIelse1oll9L1zefFZjtCUXI2M4z7hLDQkFQHEsCVsN5RaG/Q9XiQbwAYQhZTEFmasQ3mVJqxbLDtw0BppYWoB7jYTJjO4mvU2ptRsACvicvkcv5HqOd1C6chkxze3RHqdwavxNOH6Ku2pzN8y2PPz1HPQR6Tpr9Hxf6mjB9Ix9nYTX1rX3jmCC42nW/6R4yf4ic/wBLzILsEfEz1zcTqyxziU1alc1xRlHI11RP6QXx6XYURXmWNQXUTVj/ADPO5CYlVUHkjcSwtJqHbtFkXuTv2hlyGFVVUbkAsVbm68eISkE/Zx2guxLUqnT+JaMBvvf+8BiD/V+0hBYAJV3sBBfJq3r3VL0HT2BG4IhQ5XfXTH3ePElabLEV48wNRQ3sb7QsjUtEUfEGiVgwO2w48w10MfbttxFKbTyfntKJfa+B3HMgeVAsfvvvB0gLSWIoPqIs/qRC12COT4lDNKVqYbCHYdPYTsIvgCxtDCFltRQ/MQBeQGl3JHMpkB+w2/z/AMSaip0k0RLbHarkujfF8RoWq5TVfrcNkpbK7/MIuNAbfipGAazuBxBAEB1G7AjxCCLS2QTzxtUlFD21HxK0uApvg+JVXkIAJ47V+ZNKC99uDcbWN0Ht9x2ojb8iAyK9WwIHeEWioxtRp094t2YBgW35qGgXfYgSiVL7c8kyagV10t2CwuELTY2R/wAyw4BI7yi1cg6rqpFTISUsUBxRER6TD3KCb58CaUfkAURvCDFlrbeU8FY9RxE8HaQhhpva+wEJwbsVuPMoGxpfb58QiHDoY6ue0gxDSfH+8Lgb18XALXkCi68GVVMrqfbxXMDFiskE/O8NnbmviEAWXgfjzKE5AVoKl/4jfX4TRpCgSMLYg2pG0nBJG/i5PSooTL7nNG/PaR1UjUPt8CVqXVYH6QhkFEVuYPCghK0pXYed4Awht7toxRp3DCpEJGx2vggyVMK9IEUb25l+kunkWu0dp0nYyji1I1na9oAnDqFgWfMXRAIYVp8b3DGvG1Xf/EW2Ry9VXaXBGoe4LvKXW+6g38iN1Npph7vxADszUbLfEASX0rrAO1moYYBAKP794xF0k66scyLob29/xM4F2QCQartcvA1dzt37S/S1k0ePEiqVvivEA/UI1aj7eDtcA6iO13zKvWfnvL4HNkeJVCdr23lIVvxDcE0V5MsYyRYIFb7iETQDpF18yswYLSMtHaQ4yQCLAkbCxIAda+ZVL0qynUR+nNwgKUbfBvtFvhbH8+d9oa6lOkWQws3CKQOu7NtGBrHGw/zBBJDBlscyyjbAb7du0nhEDENYBYyBzqAK7ealge33bfHmCTQocDvCo3vbZtJ71JsLAbUfI7yuCaBJ8yFSCCNqkQRyFR57QSbrej4lqhoUwJ7iUSASCBfxAjagvtb8yvUZrB3WquEhX7im9dpHJ7CUXp0769zDGQID76H4gWyrb8nvIrIrUwvxc1KurWiGYZK/AMFcQVgfUDGthxJkK6bC78mLGRiDY4ktNOVHDkt4NQQzBQBjIJ5aCMjAe7mWMtuL2HxGpoNGpiK25lY2ZGpto0ZSrEg/iBq9UNq2rgxz1jXPWNeJ7mlDOZiyaTRm3Hk2neeXaeWxDGrM6NcehlDVhEWIAhgwM3U4BkQipyX1KxRidQ32nfYXOf1vTaveuxE59RnrnQdNugJ5m/HOf0d6AG5m5JuEaUjV2iUjlmlHBMIwTIqxF5TGAxWc0pMlHmevZm+oZK+BOe6ZHJZqC/A3m7O2rOSNizXZlOdQCk0Jz+zluVy8iMqEi75FeJmLub525nYKB0YONhsIpOlxLZ308V2lnc/LX3rk+oxur2lgs3mdH+VVb4IJuzN/R/RFzFcvUHRj8dzNfeRvj7d3I4/R9Fm6zqFw41onck8AeZ636d9H6foadV15f9bf8TXgxdN02PThQKPNRhZe083yfLb4j6PxfDOZt9k9fgPVdFlwEbsPb+e08gisX0BTquqA3ntQwMQnSY06nI+JKZzqJH/7tOn8frbjl/L58Tp55PpfV5P/AECAf9RAhN/DmZt9Kqfhp6zDg1A6XSx25jT0rXsw48T2TmPnW2e3hM/0LrMQJVCw+N5zcmJ8Rp1K/mfSWwOFHBPxOd1307F1QIyJpfs1f/txeVnX7eFG0IGdX6x9IfpiMuFCcZHuAHB/9pyRztMOvo1THh6WTpei6nqP/KwZH/C3O10X8L9Vnps7LhXwdzLjpO5GLpMGTOfYLoXG5sT4T7w253udzrPpmP6fgx+ldDYk8mIx9Wur08psTn1ztavx8/LN0H09dQ3a52MWFDtcxqEO+JsZ+DsYxFcnmvibnX1hP4n7roL06V/8wv5ZfkTPjfKg2bbwY0dSR96ftLPl5rl1/H6no0dKOzGW3TtpO4Mi51bgxqZAZvXnvN5uV5v6n0eT1LTHY7zkPibG/vU8bXPY9algkTi9ZhGXGbE8vyc+Xfn4Z1zscQlwRtuOIaM2qmQ6vPIEMLpvbYSWjURsTtOLz3wogaudgb2kAvHpVue5k9yHTQ3G9whjQZQdR0Gga3IlC1Uml2uvulatNDXwOw3jcZ0ZWriiAa/zCAXO1VoBq2uUZxq57EyE25qyNuY/JS2PBrbvFjSSSORtCYsBV+3YfMXpJJ1HftC0v4r5uVoIBNXvvv3+JKDJQLtz+ZNSepdduwgEirO0iZRZbTRqrkXTTZcAbKZFNbE/NdoAIrVqvejCcrqDLz+JQYcNViWXW9NUp2NDjwYg393c/MgBYnt332kNHWldLGx5HEPG3pWFPPIgHhU1agd4JBbdf3gPALsFugNpCzKTtTXdxQWwdTGxttIin3DVcBoBRgD3rcdpDQb3bC994NMwJ1964kcEEKDR+ZQVe3/sH+JMgU0b2+ILDW5DA/pBGke0Lv5MII4zqUgWCJKKk7jfbeVq4ANf8SEgElTY255kQWivbztzdGpFWgdL18EWYOQ6k3NjiVqYqNPEaCGogUdvPiFkKsdlU/BitR0hSava7k5ociNFXYsmoWOgxv8AYxYRgbA795bayewPxGVbpgsgnsJPU01UWCQlH/8AiEE9pZW2jyeVZC5JBElsO1/MskCmJvzBVje1QVa5Bqs7jxDZgWGkVZ7QRRJLD9pQcD/gwDKgXvYuUAAfYbqRaC3yTvKA91jYGFE2Vl2avzGowylV+1fMyZBYo1Vw0WgtHepVadw5HJ4md9Pq7dpDenki+d4CYqFnf4jQZJZOaPcyA0pI+8CUi76StLcgWyxIIX/eGQljYHHm4z1ADtsYs3k306fFSDF/TofdIG+vueATAJ1ef/eAE0jej8wchYi02C95ZA8PpB2N+ZVjkUYp8jBkUbahZPiLLspG/wB3aMNalyU52JA2FRgzAo61sZmVjQre/MdhCPju973gUHIagf0hHLVkVZ2qKyLTbcXJQ/t/eASsSfNmQowNgk2fEWqsl6tj8RhD1sYPaUDq1X8V5kT2+3VR7mAWarIJlJkHJEmoPWxeqs/MIMMgJJ077iCHo+bGxktare/Eqww/aFA+N4DFdIJDauJZ0kaidRi2ynVttfaF9LYnSztwg2EzZS1gCySZrPHu3vtKZlC2FAr4lQlWKt/UljIWPtIvtcY5snfnyIsqNqWz5Mz4FBtRo3Y7Qgw77SgNz5k5FnauTCC2YaSd5R9tj/IlG1b9eYY0sPzASdQJJNVxKxAuGoXe9xpp1O91wRCUHHiIC7t3lCgrFtFHbv2jGFJVwiTQ3F94pySjENv5hVvsBH9PksTMGLLvsSNoS+3e5vm54b56y46mNppRpzsOSxzNeNp2dWwGGDEK0am8A5TKGFQgJJFc/wBMYsxAFA7zRjMHqxWVfxJjiMtSR6zOkenEoZKMuUYVBMvXNpwOR4M1iYPqhrpm+dpL6SvOKvu5FVvcjI5JINjuITHjVt4qRWClt/0nmcQAsdv2PeTSdieOeYTuPuO3gS8bL6wJNKe1SoZhwjNlVnI0LuaH+J23z9MyoK0sTVg1X5E4dnG52oGGcmqyamvtJMdOfk659OtlIVWKuGSuR2PzF5es0gDCVY3RJmDGwZwpYhW53jsnTANqw1XNXvf6xxxL5j6Xw/N18nLpo+rGNY0vW9cQWzjSF1UKszn4j1OsDICF8k9vzDI9LIbfSG4VxOn0kux38de23HlKMGVrnYxZBkRWE84uHIBqxkMh4ozq9Bn0oFyWD2nXi5XD+T8X252Nj7XFuFyAhhGE2D3ijs07Pl5YzZE9EF2NqJkZugS8rdGhIF7JN/Vr6nTZFHJBnB6PqNWTTe47Tj8lvN2PT8Xxz5Ofbr4fq3SY8Q1AJyQAI3F9X6cYgS1MbsDacX6hhxlQ+mj3riYVOjvseLnH+yuXfF46yut9T+rDqcJxotg0QZgw5UyCsmxHDVEFC+1d9qj8fT2wJb9JJ1bXT4erLk9NDYdWP2jV8rvCwLkX+4y8a6Bsd5pR2I9wudc2PqT0PFlyAdyP3jvUY9pnfDdNRB+DRh42fYepZ8ON5ifF51PrPbVgajuZtUd5zhq71DQsm4Yg/E7SWPP8vw/fy6GVdSTlZ8RDETYOsYCmF/iLyZcbmxYP4nPuysfF8fXFyvOdZi9PPamriQiCzsWHYGdL6hh1qa/InMD6WtxR/E43nHl+fj69GUhIY2Se57S9I2/03QMQcnuJXZbuuYZJyJ7gQB4mHESqQSxrzCAAxNW/EWEsElroceZEYPWmyY9CMQcfj3QywHA9x+JaW4oCr3N9qkWgwAr5MJgSaIHDDt2kDgqQRZ52luoau5uosbGkBBBgTTqv3c9jKZFoKD87R5RdgKv4gPioWAQefiJEJKaKKiwZYvTSqP15MYFfQvusfMoAigSBLgqzy2x4rxBLF342qEcZAFrfa5GXV4A+e0KgZAhG9AQEN7oLEYyrp53HaVpVqq1HxJjIRZ/BPaMVxdE0tSKQhIG9eYGRgN+RVbxVQZLsgbXx8Ri6TkP+Iri/bYr/ADCx7spI0le97QHuQuMsdyQK3iSSb9tGoWTUQwU2BvzFoz+f3g/PgQQsCGJB+d5PTXGtXUMH3WR2HERldqofb3uJA04yL0t91ESwyoB7Qf1lvkCY1eq24gsRpDabHnxKICX8EeITFlF0P/aQFQQ1V2MHWCS2xHAuQQOKO4lCj353uRVAFVv5kbUFIUioNEa3o3K1JqCsDBTX918SwS40hb+YN0YVDtwJDhCix3g6aoGMPpg7nf4MrQAA6kcHvFMqj9IRFNeoymFC+ZGbEujbf4hJlAxkb/AlDVp43kLj+4Wex8TUkVC6g7qRfO0AgUdzfYwvU1VQ1VKDAmz2FVJWdGoLKALrxDI7A7DxABsaU8RZZtwBUYaaSdQu7J7wHLajV0IGp/VCAUDySJTNuAd/MmIv1DfO0mujQG5kJSiOPMJN2vlQO8AWdgt+DKXOQDtdm5S4ve29iGuP2mhuTKvkZdCtkWYIAyEMQLgMOABuIShq2FsYF6kW9r+RLDBiNq+PMAYXUWSKjPT4PO0KrUOL7ywqqCSbbmoXtdvt37wG3JrzAJU1i96HMJgWsrsAKgKzIWA7+ZQ1m/dQvaBKLLRHHeHoGkcE8cQGY6iOwhrlvUSKIHEKDDkAJ1UGXkQf6Ztl48eYRRW/7bgDpmLAahUiJ6YUUpscgwjandQfHxIuGuW3rgGHpBA13pG1jeVYHRWMNtRNbyqIUrxvDdmNjkL/ALSnF7/PeKUt1KU1girlruprnnnaVV/dse4MIA6RY/WTADAkbbQtLItmyDtYkA9yhTv/ALS2ZyxUXR4ERFFBWxJB+IApSPd8xh1A2fG8hGOhffbbmAtWJNKNpZ12GUGHi0FjVAUZHbgL+PxGilujXPiFixggjkNAUsDZG/mELNEA/iJQ1Pp75QdG4G20DL0WdALxsK+J0Oj+oJhxjGRQHeOz5F6ke3NXxPROJYOMmrEwvibsT3UMdGMibmyOKmZNSZShFVLlnh046/DpIdo7G0z4waFxgNGV0awQRKMWjw7sQM/VG2QyY5fUr7VPzKxyDQkekQkekoYJJQlwIZyPrrlenFd2nWM431skqijm5nr0zfTjJretuDKOoNpI/MINTkfHAkcl032vjacMcQBtSH2k0ealM4A23uMK6k32PYXKZFCgItxgJmLDUTueN5V6UJPPbaUisBdUR+0Nh7VIHO8EgsVadbDbz5mnGXyDUm9mqB4g9P0rdSwAB0+OLnYwdEuBAEAU+QP/AHnbnnI+l8XxWczGLH0T5GHqtQ5obmO6j01VEzrrKcHTe03aiVsEGuQZWTH6gGtdjXu8TtJkern/AM+2XET6IGPEQvNXRjNeRCoDG/kf8zQiKnANb2Ip8gCVdHiak/bXssa9RZmZd9iGuMw9XZC5dj2aqBmDLnyY28/ETl60uun068zP2k9MfJ8U6nl3XbYzz74Di+sqVHsyWT8GOwfUGRdLe9fzuIz+bwF9YDF6oX2mOu51Hm4+Hrjr/AdaPU1JdbCYyoKAtxDydRbEjkxTtuK55nHqeGP5c8yrCsoBBvkzZiA51UfmIxYyTZ4Peb8XTggHma45T+PxfdUpWwDRMeljcix8Sx06V7hcbjxlKrcTtNfR8SLRb3U/oYz01I3Wj8iMVVPaWRXE3JWLSGxkcRZLDmPJgneY6ajPuTD0mOTEOe8XnOha7zGOe7cjNmAInLzKnqED7u9idJyWBA5nP6rG6+7TtJ8k8OH8rnxrMuXQ2oAarvcQ0L7CuTRiHzaSFP8AtJizayFb23PO+bp2sIws0eJAw06hdjt4lMyqaItb5MrYX3HeoQSm1AViCdwfEr1GF255q6gaRjajd8cxhPs/z+IVNRFNsT5HeQtdgMB3kIU6QwN+YHpLrteZAYDH/eV6jnkkjjmL16O52kLsRV8+O8voaNQCFQu7D9jBc3udvxtA1kqfA2kU+5e9fEaotiBvsf8AeWVsWbHgQDQA9lm+RD3PtJO+5EuoTlB1e0km/EMeqMfci4esk72QBLDawd6o8CXQoorYnuwT3HmZ2xuB3YXXiay6C7BIPaMRxR99UP7hBWVUyLiYE0b2HxKbI6opZeeQOZpyhkCsF9p/uU2JPbkxkMdxuBCYQMrYwD+n5EtHV2oC/O8MenV6aA5Bg5MZDE4yB81J4QWK1Gg2Cdh+IftSwaMSFdPdtvyPEaVOQWbFeOIVYOpX1gVQF38xQvIzHdRd1LC7FTvZvmC4cGr2BlP9MC3iK2B/xAZUACqtsOTJjZiDfA7w8h0r/TsX3kRTqW7hRIVsBTx/vA9UEXuJAxrgg+ZIBJZWKniOTSEGk0ZXtdP+6JIbtvKemnK/9MVRMS2VdOnue8GyRzvCXCLLNzBv5CWZVIHuivWJHfbtNGm+9DxBbCmu+PmXwJjysyHUN+wh/wBv2yY8RZh7r28SMwQ77+DFxaEGtl4l40BseeSZDpO4P5kfJQC3dRrJ6YgKZGBrtEs7Kx1cSseTSxbztGovqhvA7yapI1M3tIYdiIIRrC6a+TNOHKuPVSKRxuJRyKxrRV+ODL4XGTJa5aALAnY+YeT+kqqovVuTGHT2NEGEjIW32HxEovo3GPKNY9ve4BYHM7JYUk/tHdSgcKU488TJlAVxsZCrUgNbcGNHkNUzOSO0J2OkQhwLswUAQk+7TbAnmZ8ZYNQbtHB3Qm6u+YFtkogbg/MHEHdqUFmJ4EvJ/UNnetoWsLhOg0x2JvmTAh/bkKnn/mMQ/oRsZBou9PHeMyKNPJF7yrhLEF9vthqupd/uvf8AEEIQxCi4QGkAncnaQLP3V2ENHortX4llLwlwK08/MUu7bfoZMDC5PGxEcciYsfuXk7ETL7iSe4hqSyrdmWGiZveQeDC1KzG+B2i6WjZ3J5l6rBI2rbaVFqoLE7VLIUkAChDx6Sp5rx8xeq9gaqT0AOFg9p2FVDRDq9zVU0Yvu+e9ReQqchIFVdgyKAqSxANi+fMA4q4r8Q01ICa2+e8ge+Vo3vAQykPS/wCIRBDUQbhB0I2HIhJpdgP7rlFA6VoDfvLU0pAF2JbodRO3NUO0LToslgSRQuQCNBKgqLFE/mUMbFrBNcmoYRWA1OFI/aUS2NSAQb8G5qWwMx5SmQCzc0KEbN6jHaYS+ptW23maURsuL28nsJ2+PrblGnHn9V9GNSfmdDH0WV1vTX5nO+nK2HqNJnfydSuHGCdz2E9P1lanVjOn07IeWAjl6Ary0Bfqi/6I/D1+PIab2/mPrF+1ZPqHTen02q+CJix8Tq/U3R+ibSwJsf7zlYpz6mXw3zdaEjlikjVmVMEsyCUTCqJnE+rOBnVTvYnaJnnvq7H+c2F0KmO/THXpj02SRdnaVpcpbbMN5Ayksp/eQk72SQNqE5OeKYsCAWsc7CUx0kV33M3dN9Oy9QASuhe+qdLB9K6fEBrByHyeJfq7cfx++nARXyvpRWY+J1Oh+m5WIOf2jmj3/SddETGKxoqj4FS235m+eZL5evj+LJdtDpdRWlSvxtALov8AqQwwxU8yHJfaeiXl6lPVrRo/7w3ygCr2PMSTqazFZ3AYgGPssm0WXPX2n9ply5dfJjcKh0yuRYVTQ+ZzSWd9K8ntJba1Ouds/Q8mS9m3+ZjylgdtxNL4XxNWZlUSsvU4OnNdOA233Hepj6ud+aXxz5ZVx5FXW3sX/ugHMT3ic2ZnYszFoKHVsu8mMzfy042LNNmPEXYGtoHSdNZBM7GDpwANo6zMO/jncmh6fFQAI2moYUPG0NUAEmn9Jeesb55+qhjdeGv8wxY5H7SAkS7m/vFGDLUargiMxGmj7ax14gHQgXKTHe54mz01ZYpl0d4cP79mT2U5CrZnPy5Gdtt5tdPUNHiHjxY07CRv4/HmsnTdMxOoiF1nSg4yK2m7VtsIrqASnO8nXlj5e99vKZcRxuyVe9xeyrQo/wDE09cK6ojkd4iwbX/PmeW+3zb7C1uN+L5kxh6BU0LreWKIB1frIo5AO0moHIQSD9xhueLNFhBUabsb3zCKIasmj5kNWRqo3x2h+nktdCnzxLLgbIAL2sjeACxYW243smaVTK5JbuO3/Es41AvTZNG5eN2phqutrHeV6uygbkCt4TUQsXIG/gxlWADa+AIBdRlGjajZ/wDiRWPqDuCYFZOPao3O+0JwfSVg2/g/EF2rY/vL1K4q6Aj0ADuSdQO5vaEgANdz3izpB+42P2hF2pQNxGoaERiQTZrtFBmRja7EVICBwSNpA4F1v5EaqlDlD5O0Y2IrpYkBjwJSub2/UQS7tte3NmTTwt0D/wB2/feVQoadjwL7wrfURp/eRFA3Yg/rAHKWCqKuDjdg1NuFP7Rh3J9135hpjV/e27cV5lh5CzWRt7fjmUVsd9PkbwtK6hpsb1KbDlC6kYae4MqwBwv7QhsHffxC3Y0RZqru5Wh3+6wO0FsdUQxuTQkgqpJNiWmXV7aIMsLqFgmMVEu9X6yRAamQd6MFLY/dRj9SsaJsDeLO6k7VKmKB3K9vMIMNRFnaUlBC3aWRZPYQCuuN5W7NRPMI0ie3dj/iKHt77wYYRVUxFSnBycCq8StVgkGu8IbkE896hSwSr6SOZTFWsf5hMw2/zAJUEDiAwDZfAhXSkCxXFQCCF5sS0JPEh6MqxfaorUNTGzt4hNlIVh3MqrXnnxFUagE+7ky1VQbJF+BFHjvIjjuN5dQ58m1Dg9pQVXonaIVjqN/b2JjwaQ6uBvEQORAOF4i+QQO8sdQb0kfvC16j71qjyIXYW4A21WfI7QBqdjR47Rz6W8S7RTY2NCCgtl2r8xiAewEbXvLAXSCd4JYhjxXaENLoS1oyk+NwIvMHHPBGxlO5VBRupbHUgvmoaLZmONgvJjcZCYAGHvrv4iQ3niGWJ9jdo0HmYNYI2qqBisZGJQOPFxj/AHbbeIsg1sbPkSalog4U2aNyLd1/aeYCoS1gX8RgFKtgV/mNEJU4dNcHmCHVW0htuDGKoBG23iIfEbZgtX4lDg2pfaaF8gyyoQbnfnaZlVwhrYCMVie17bkyKZifSSSd/EincseT4gaQSO1/4lDG6MQTYHiXA4uXcGwADzGZjQRdfa68mKK6Nj34gHKHVVIortHolG1FaAF1KSrG1bUIBTRuv+8v+qQDpAHmTPyUz/y2YAmiNzKIIrULEoWBbMCauGGP5viCf6BCmni/95QTUb5FRhVUAduPAlCnyKALJ4gwOHGRe2/zOj0rBUJZQPkczO+nC3pqdWT/APdptx49CY1YEkmzPR8XGXUUcnpdRW5JGwEY3VEntCyMqZydN2IpcBy5SfPaemisY3JPeP2HeG/RZcaggXMrkjZtpkOyteM73Ji4iAbEfjmOvbrx6aEjhFJGrI0MGUeIQgHaRQsdp5zrXvrsh38D5noXPtM8/wBWunMS4IazzMdsd+mHSwybqAvbtOn9PTGiB2A1GYsIUZk17qDc2P1ON3OlPaTe3IMzz1J5dv4/PO7XVx5QRGjJ83OPi6nRtdjkGNPWLpG/eds5s19D7cz8umchg+pMA6zv27Sz1mPSL5I7SZ+lnycVpbN7qlNmrvMB6gNpa4t84YczGsf2c/t0FzC7vjeZM2ayTcyeuzcA/pCOPI6/6ZvWvt9fLd03VonSm2ANm5yut+qAuPRFFe8FumxqC2R2/eKyJiQ7IATxL9nj65529WkdR1z9SdbElpnOZ/mp0kfGBVqD4BlK66SSY1veZ+XOx6nap1ui6cCrErG4ONXUb3vtN2J9rUWPiNjt8dlbenwgATWpoTn4+pHmaEzg95fpK7NWqXqiBkEMMh71J9Kz11OfZmsSahFk18/iCSDxJ9bCdS+jtdSDLRiBZO0cuM18wXPy2Ys4I8S293EQlqNxDbOiiyamteLv68XYYMZ8S/TPmpzc/wBWw4b99n8zBl+vZDYQUPJkvUjhfl6v5eh0ogt2nM+ofUsaqVxG2rtOHl67qOoBD5TR4AMWDpAN/vOXXyfpyvSZXLOzP3N2IAahsNxtGM39sCmBHu2nHdY1a0VHABlBSt7hgZb7ncd5Sk3upCjaQWAwHu90lqMlnda2uSiPgfBjDpKgNRA7VKgBkAO21iCxATwZNJLXtCONSLYxoVjOkgb0djCU+weQTZlgAULlpQBWBLGlg10OwlfY4ZQeNrjANgf8xeS9YrYj5g1Dl9xDLYMElQ4Xm9/0hkkner5MoKpbWST2qA1UVTqB1d6lhVOy2b+YACqKW7PNwrNkWB+ZQJwtV6hX5lLSkijXzDRydq3GxkIFfJ3gVoNe3e+xlgaKDU3eQuQlLYHPmBuzWB8GT8qbrViTtXgCA6XZAodiTIFCLYO/wYJckUP/AOIFti2NMSa2HEtEIGzHftKBI5au1jiHqTuxv4MihsE2u3mjLKMaC/qJTsqkewfmUMxNGvjiVFoGbUu48UIDUhF81v8AMaMhJ1NspgOQW+3UJFKxjSKbeMCI4AGQX4qQ0NjzFgVZ5Amj0s4tThb38w3x+nQG4ig5XL7o5smofjiNQBKgURW8t69MV5uxKYA/PmDpvcH7e0kT2K6HP4uUBZ37ygCw9x/SRUY7odvmAemvmQElrqUAwYk8wSx38we1uncELcWw+LrzDdCFGk/pczt6rHe6jFMxsbthp8CPAsc7GLQEKDW8sknc8yoJ60iue8IewbcnmKAbkQwaWmN3DWhyMzGgKlhC43aq7eZZOw23hEek35EX2m+VrjAFkbXBJDWl2buXZKnWeRdysY92w54g1WgBQ3eC6MUq6MeyaWKk2Rz4gndTdH4gYkbI6kVt5jFGitR37RxKqNxQ8S3T1QN9h2EphOvvKV9zqG0YOlHJcKO1bx3p403vcjmozUwkubXt8GRsmpbbt4hMqFTW7SioGPY0T2MY0oOGAFdoSuEstRWotDfaWFF/EiLZi7DStCEAFawbAlIqUTqJHiLJJbSg/wAwHhr3UX3l2buplOTRya+I71joG1fJkhBhWLhR3PENnB7bCZ2dqDKTcoMWAs0aJlWGvdUFIvxAQmuNuJXrEf3fEDK5VgE7dhEinLsxNfpJ6m47C6qKGcspGnnmU2QCiNqN1J6RoIbccwAhKw8WQFfPeQkGwOPMCXtXA8mQ5CovTtx+YLFNJ883B1f09v1l/CDUFjvsPMFlyDgWAdjcPHemxuDBBbVpO28iicEgALwaudHo8ATp/XyCiB7ZiHKKAeaaburyscaY8IBXv4nb45+UvsroMLZuqbIftG/5nR1gZCSInpz6WLSosn7jGuxegBQE9HEyBedGfqFYcVxNGIv07BmSX0zomTVkH4nT/p5k7GaC8XVY8oq6PiB1HSY8qnYA+YnP0JU68Wx8QMHV5MbaMo2kGTP0r4DvusLHN3WOuTpWI34mFBtMdOvHo9TGpFJGpMtmjiLcw4rJFReFfUzovYmM+s/Sv5vS2MAFYPRUeoBOwG8L6n9ZxYFONGt67TUzPLn37eWzYjjzNjLaSNjA0uHrG19oxnfOxykbE2SZXBIGw7TyX34TzFJpogmr3oiKssxG4AM0IgOz+1uLlabO23zGptA+UriVV3ImX1DVA7zSQCb7H/MU6K4AUUR45jafaoMp0nTsahIwJF2doCYHLjGgtqupADuG2jybdaU6gY60oDexPiU+QkkXve28Xj5OoQmUOx258S/atX5Or40Bb1AVcWOKgaA533YQyACPmCWBNqpHaZ+1Y+1U2ADcAeYCYicgFV/zNLIBkUeRvFYyA4IuPtTStYxGhwJox9WoIIPu+IJxozXVDuIv+Xp3bGfcRsfE39o9Hx/NeHUxth6nZhpfyNo3+Tyqfa9icJcGbC4C5LJ3s9p0Om+p9RiUjIuoAXc3z3njXr//AFR0V6fOO8YvT5jyYGL6riItgVjV+p4zjFt7jOv9h/8Aq5o06Z/Jj06bzvMY+r4wR+IC/V1Uuxs2aEl7iX+Ry6q4QsIgAeJyc/1gADRvMOX6zlJ0hd5L1HLr599Ox1XUlFNEUJ57r/qWR3ONWoeQYOfqM2VjrchfgTN6aM/2uDxZmL083XX2RAWssbHMmr20RtcZjXSK8ioS4gwINzkwoAemdttiINksbP8AiM0mgPntLGPcm6r4mRR2QkciRWLDn9Y3EV1fbfzKKKCVG683H4Sl48is5EMCzXC/MiYUGTwIWnSws73+kqLCA+B/xFlCrnfV5jXajVbylS61mjIYUzVlKg8CGhNDa723kJo8fvKL6SNqswJRJaxVS9rk9SgQQb+ZZPtDdu8CmRsle+q5EhxlG9rWD+sWcoZwo2rYXGsV3UHf/EuqA6ltSboSaWrc13jQTbbLvvRkYkruN+1QhN6W5BJ7yzkoGx3jdAAB2s/4ijiOn3C++0aKVi5J3q7jGyaqPcbfmTTpagNiLuVYLVVkxphyOrYyu1g3fmAaBsNXaWdFg1Vy2xK6kau8KWzg8Ux/G8WCNVnYX3jxjCA2NzxAa9trJP21ImF0aPZT4k9wHFAcGOIBBWvkERWplbSRt+JVwoZWAo8cQ0Z7NLxztGFUayGsVvGL6en5AFweixrC01EEyGxVby2Smu/aeIJ38TNQtGZ6D7SMu9L5kcHbtLBrkzW1VOhHu79oPuK7mpHLHk1Kvcd6g0Vldh+8gJO3eFr28CWr0uwFwTFshAF1tKtiQoFL5gMzsaJjMRUH3sDUapeX1C23EWGKgX38zUWDGgRp+IkoS3/vL4PA1FC2bb4gjKNVHiQgHa9/iAU3APPxGqZr/qg2KhnTkHOkDvFGk8w+w3uSeWcS7tV4ghwVIojtJ9tkQL9327ShyqCOaP5hCwxvfvvM5dr24lAuW8wmY06uOwgat9uRIvAC8yiDwP3gw9NJFhgPIveQOLu9r4iTZXcV8ylYhSD+kuqdlC5W33sxZo+wb/iRXI2bnmCrgAg7RVNG6ihuJVECztXEmN1s3dk3tGZhjtTjckdwRECPTa9tvzLKMAN772JTsb3h8rsTfiNABeJNJ8XGimX8QSa2B/WEQYAQTxtvKGJAxN2TtUNHI1C7B2MXutGTAGXGpyURuDYMaqDSKo+ZET1d3OlfJhjSNlJI/EZQp8RDjuIL4xqXkmqEer21Kb7Qfcx9qi/MoQ+IKwYGwN6hKv3MfEPJ7aU7m+RFtbAijJ5ABKsVv/xIUVjR3MbjU+k1/cYQUCxdGAp8BRQVYbw1G3PujFFgA/tFO/outDUSdzLmg/SLKaJBEiICm4FnmzzCbMHYE7NXI7yr3J02BsBAs+3vsvEW70BW57mGAWJ1beZVXx2MilrlcnvNnSI+UjVekRfT4jmzBKrzU64xrjUKgoTv8XF9pRDfGEUBR5mzo8eMn3n9JiojvLDkd56B2MvS4sg2AH4mJ8Obpm1IbWVg6xk2O4m9MyZl/wCICMHVrk9r7GX1HTJlWxz5i+p6T+/HsYHT9SQdGSQZMq5MR0N9plpNf1AA4lPzMqVMde3Xj0asMQFjBMtjB2iMrUY6Z8w9wkoxfUOpyYFAxNRacpshZyTZJ3ubPqbXmVfAmB3sXVEbETj11fTj3fKxlJtd68Q0ZmaufIgAggmq2lKQNyd+8x6ZlOLbgHgQlpm+6jW5MSMlXUKwUs8RAR9ikK3EpQKOrkjtAAskEAgRuPSQ3II4lUO6gBRR8mVSu9UAR4krXkP/AOiUAMeQGzQ5uE9r3tq4vYwSdmABvzCZlP21+IKMBjO9NfftIYX/AFLvkeJHHupfEMEUT5lEqRWrfmQxHfTpbv3uWGOlaqz4kKXvdg8CXkUKo23iIpsYK2H/AAJQU1xVHmR8l7dhL9XaiPwYxVKSbsbiHRGOxx3kXSFo95Qyf2gbDvAoABdVA/EvgVd/8SgLetUtyAQoMGq0DSf+ZWjkAj8wz7sZA2l4ltTq2A5MnkBiRgT3ELSHJbg1QjFyIQSCFHgymyeKF95Qt9JBHLSlAvcc8S2YjldzKFlb3rsZdFmqUdxCTSD4MUtlyt3INzzvfEGmuAoDbG97leod94vVtQ4MoqVoAGQPx6TtsBKVlNA8RPu7LdeJY7bGU0zYMdIuQAtpNnmiBAdqrt8yDN7qgNRiTZ5+ZXLCr5gNqa6NfMPG/ncwgWUpe1/PMpb02e8aHBXTBsDt8UYCyzVv/mGjkgWOdoD5AKu74qEhDAE8nkGJBHXY8EfErZsnMplsmmv4iwrBjvxLnhcaEcBXHeqBgZGKoNNlvzBAUfmEeBIgfdxd34jlekCkb9opEbIu3I7SyhOM1uR5kwOOpVBrbwYCugJ1c9oGp2pWv4BlMAT8VIG6wTd7StYv2nmAqkIRLRQBXeQlM9UkV37GUrhW1EgjvFZAXIKnjaosY31fmXDWp8in+2xKYgnkiIXVVA2PmEbHe4NNVaJ27biQY1Fkmy3mKDGybl67oHtGruo2NdV2dj5kr22LoeBL2Cjn4kBIPAH6zSBRtT3W/wAwyByRVwFYg8RysGU6oUgpqN95bIdhU0Uq2eTBBYkk/pIhRWl4imXewd5qAvkivEA47siF/DOSwBOwg0TvNHpgnc94JVLrt5gDelaELex2vvB0/MI2F8xpq9Iu73lMBdiyZYY6QCKkDDjuYUIo8xoClfmoF7C+Jeqth2liA21UZYIq+RAbniEgF0eIxPImQBQfMAe0f4uODqWGrYeIk2QxGwuVago7A7xuNd6PMyuWVgRz3hh2G+9whr6gpgUaF7QvUpRJqsXUaqmJ1XzAe24EMGxzICbsHYSewtAy0fO0M5KWuZHbc6Re20iJqX8mUi/U7QsmRlK6jRgBKYdt5WdS7mtzAYuYUYs5D5JFxarQ32h0W2j8pq1sg7nmMVdW9/vBxHVQvcSgTqYXQEqibbeFelbXYnaKsgVdy92TnfmFGMiYzxvcYror+3iZ8mIaFYsLB7d5Qb2nzGIbrtrrYmEXXVaiqmZCWNSxXmoGvAdeUCuIBOhrPPe4pXKtYNH4lsxdRtfzAZd+6oLrq/NRb5Do2O8LWPbufmTRDp4I3ELVYA73B9x3AFnbeWD6YBqzzIGDUWC3QPJMSpKtudzDBLsCAbup1+i+npi/q5hb8hfE68fH9gX07pvRxeowp27eBNJ/EItcC/M9cn1mIomARC1DtALGBcLFlZG2MXfmEqluBZhXX6fOMq0eYvLhxDMHa/wBB6HpXB1Pt4Eflyrg6ka9kK8wM/1F1fHiCcXMiiN6nKnUXkxClBqTGlic+ptdebkRYwSemRCAmMa1JnybsJqqZ8+zRVcP6gdXVMByABM+in2on8w8uS+rynneAVBe1bjvOF81wvsBxOSdF1zJp0FSe/aML+kwC7GUtZXvhpLNTwVkJB34lggAA8HeE6A5GVePmCVsfpIile8mntHIKZvdQqJGA0W7eYYtRtuK5gHuAOBtzI5XT9197/4gP7gw1cyKobGobb/iASD47HeUFK2GP6ylfQyrfP8A7SnY0u/eoVTEE0d6gtjujQUk88xhZANIU8bmWGtvHePENUoohbs32hliRQ38yl5UjvFkHWaMiahUN2qU2GzZ7w8d7/Al815uXVARqC6dq58yAMTXeNZlNeRz8wL31bwi6INGr8iURTFW794RdGYNdUN4JBZtTbCT8gtBWrNRjMoXSOO/zFa9TfI2hX7vxHpSyngVtzLxIdgTv2hC7JrY+YORtICgEV3lDFTWwUHceZbKwBDbfB7SnKrhFWch5+IsZLFMdXaiYVboAmpTZOxg4lCFnbgcAxqsmkA7GA9atN/rKLRlXHt5uFs/tJoDcf8AtFqPaRfJ3gHY0Dv+JD00hRq2AFjeKY0faLlKz0b78S8Ab++t94iBdDpViLPJqRcYC3XMe44CjvFsxX/4gA2woA/MDeuIwZNZoj9oSmxtIhZR1K0xv/aErMCdQFjx2hkg1tv5i3U2Se8onqLlLN3vaHX9MmzATCwUaSJdOQe5gWEAX2mzIcW5P+OII1gnbiXbNzsPEfY1BjUWbuuDIACR44laTvUIC2q6HeQMS1YHijJ7Qxo8yKpOLUTv4isgI3G/4gG/Cnnfky1Fmj28QEJI3MYCuoACu1yhTJkB7kSwpO4/Eade61sO4gqQcgB2+ZSKOI9uYK6w4YDYGNLnVx3/AHhWFN8kwjMcTXab94XpM2x5q9o3IpB2FDvIp9puTDIDZCp78wGKs97ixdxh9/e/mWijUoNaR3jF/wAgQVKkatxuIL78ceDLzjGMzDEfaDsYBBJFnSZcDimlq7mE6ACgN4WxYsxF+IrVrc77SeQO+qjLJ9td4RxUNR28QSfTF1cGgBAqoTEhDRq5SLZth+kt7awog1SC1JLb81BIBA3G0tcbA3YgnGQpZt/iTDVkWaU1LFkgdu8GmK3UNAdrG0SGpp9pPfxAAs33jHNrAX2+6rjE1W5UiQGk93PiMxgUbG8NE1t7hsIkC7AHArvK0qaKnbxGunIWqEFVo12lNU6Agf6t5YW8XneGm7b8S2YHGKFDwJqDI4Y/aP0g6XvihNjj+idGxESgJ2mVLGIkEQytKB3EIKQbrmHpBBA8SDOFJuRLLAciMK6TsxvvC9PSoJ2uVQMK/WNRAMd9jZg6TrINAAWLlOdIIXcGWCKV2U89jLbEw30miauUMe+rbmMTqXVioNqDKjMMQ1efzJo0gkHnma2KZBbrv8bVFthV/ej/AP8AyYXGfCKbcwglMdJsGTiyNidt5EGmABPpsLEtsqsAKG0LKafcAiLTGCpP7Qhqsp/XtFmgdK7eZFx6EJPJ2FQVVxXYy+11Z0giv1kNCoBU+7sTALkEDxJQ1RsTG42pdNbERKEgb7Q1fceJUUyad/iCDpYQsjBjvz2gqLIJNSH5NDgkG/0l0+VvbvvUWmJshAUbk0BO/wBF0eLpUBPuydz2E6ccfZQ/T+i9H+rlHuPAPabHcfrFvnF8xZyqTsZ6pJJkQZf9IBa+9xZcHYG4eLp82b7EJEomraQEntOhg+lMd8z6R4E1Bei6QWxWx3JkVzum6LLm300PJnUw9Jj6ddTkbdzOf1H8R4FYp066z8Tn9T1/UMmvqW3b7cY/5ktHX6v6ouJSOmT1G89pz8HVZM2YnqWWiOL4nCy9T1GbjZfA2E1/TCTkaxY+Zidy3IO3iw49LLjcMpPaR8npNpO1TN02OuovCbs7jxNvUYx1JIAoryZ0w1eHMHHkRhHcRXTdMzGiNKidFsKti9lWJmxZcY4nOtzauBnQldyORM+TGVbcTFldpdeUyj/xGQAbgm5n1kXewudfqeh9TNlOJhrvcTl58ZR9LiiOxnC844WeUdjQe/iVjehY325laWK6TupEAq/2rsK3BmUpnrW1SwQTZ4AmfSdQIEP+2gCfxIU8N7CoH3SK3A7zOcrGj2EYGDe43tFgPSNXO8ZWwI3ma6O0cMh0SCFLyWB3lHah3HBhK41bcd4Btm527RQeMFquTKoUkfEtHoKeKjAyuBtv3lPbORoUEk/HxCcjGqbWx3mgohX8wGXU3FqJEDiIpmY7tsBAYHSSOYbADUxFbUN5TEEKvaAJyUtVv8RJYgjfmaHUECjvxEHHS6j2kBGgRUtnsDsIONfab5McED+01sNzLIAXbcC+8s6ma+NQ2MjG2KgUb/aXQ0gXdcxigTUz6WJr/aRhdKbvzLvgiWGvJsNx4gVwBya5Mnp61NCh5jt2XcU0AllLXsCOIABaJsX4uLbVZI77fiPUgMG5BlZNN7UL2gKKtXN/EsI7+40qgQwhod5TMKPaFVWVjtv4hIroed5YyANprtyJZYg2DCD3GwNmCByCD5lI103Fwhuaa7PMLFY14I7yzj2NGhAOrGRQ2uWWIJLWRBsQjSAALPnxK0nVvv3Erc8fbcNlbWAN9oRe5NKSBUHSxb28gd4RXTwfdXniUSy7izcYBJIb57w8g/pqBvZ5i2a2APeGB/aTRBhA7KaMFTQJMcUDNfbuJAhRbYbxihs0Kkyb5AgFw1Pt3WjBX2sWv3QLFJqOne9hcv1CrFdIAJgFsmslhYPaAdTMdiB/tLqn+qDelRt3lBRqonY8EwUXTQu94btYAr9o39oCwgYcykIa96rfeWyEgFtrMr0waJNV28wUb7qPcZa04pjzF137S0O4smj3gE1DH7eAag42pWocw7Cqw5ijkHp9h8RU9B9Kzq+0eIRTfVZrzJia+d/zDUkSae15FFVe/eLQFbEY6+7eANxtxKitdEAmGzKTVXFhO53ln7tuYUb/AGgjvJdSOxVaAuIBdmsiA1RbVCIAu967RIcjJuYwsCm/Jk0AzaW5uWmRheqJdfdzDewQDzHsGWGi+0tdJXwK2+YhnNaSdvEYFsqbo+I9g7Gg7bxiFl02bNd4rgfMV6rEn4l9KbkbTdHa4IfaX91bbQmxhjQkxMUhJjA2r28SINIqt4ugQWvvAalAmCa9TioCgnfgRWojISJUamI87CAGB7wQRoFwNJAv/Miw0CpbFnNHc8XBo7UbEmUMtnURvxLF1WUP6ZtdgeYWNlKD28CoxCWU+psp7RRXS1AbQUbOosc0OJn72P1jnB03VCANLX+N5KatHIQk95ZT26rqLD6vb3jUSyCeBBq3x66PjxFMdLXHsSFKjvEcNdWIpvgNawb2lqA3sFj5ht9wJFCDpskjf8S+kAX94vgbCXdE6tzDVBq457yZEGokc1IEnc/5gsELagI1cLabO8t8doqDn7jAUE1e6tu8gxhzfAENFetK7CFdUGOwMurrMy1kUkbCW1n7YxxrNqL3gA6fkQYf02X0zfcTavVtkWkNtOZsT8RT+ohtGIPxO3HeDup0/UZBZofkzRj6BBRzdSq/AM822TOFF5Ws/MzZcuUN7nY/rO07ivbDN9L6ManyByPMTn/inp0UjAl+J46iQCxPFw8VEfMzfkHaz/xF1eYHT7R8TJiHVdZlA1s9878RGNTX6xydVkxYciYmoE7+TMff9prePQ6ABRWTMe/YTI+d8rF3MxLkJIJPu7XGBiVoiz4k66tQ4k6hXBna+mYfTwDI62GiPpv0t+oCtlGkAceZ3caaEOI46UDadPj4zzVB02NR1Q0ChVmaBifG5LDZjyIvpwRm1djHvkOg6u07AWyNgO4JU94eHNxpNLdmTFkXPgsUe0ysPRauJKrYnV4x1HtsXsbm3JjTKu4B+Z55izZbvauJ0eh6lsftyG1PF9ol/CuX9V6U/T+rXqQ948jBSPER9V6MZ8A6hB715+ROx/EXT/zf08om7WCsThxlcCo+5qjHfMsPbyFldr3kVlI35HEf9Q6cYeryYhfNiZghPANzxWZWV2tHyfMumW1XaxzBq+R+NoZYKpPeT0KCqRpHHmUhF6R+sE5DVVVwUDVrGyg1JdQZrRS7XCNKQCaFVKSjQ5P+0LKBp4syKoNZAraU7023EENe97iCGGrYWPEUsNBLJZNGRXOr7u9ylYaRfFVBG67QjQXZt13/ABJiyFbB7xattL00/J4lDMjh23GxEU6trAA7SPQ0kG9oY393AkBYgoWmF0d5eT3DURUAMS+qqFQmy69j27wCIQIKN96EEKQCFFkwVaq7x2M7WZVpLY2GQWQDGIALUncjeQkBQ3Jge4stiqk0CV22O9yKtC+8YRT7Det4jRkuyfyBL7U1T7gVbtDAoe7uOInGCWBugDCZjrsEheKkQa4iTXatjKfCtD3nbeEr2qnfYkGCMg1bnaBS5btADQ8xeTIA/wAw9YYs1bXKbBqpmG8uKLEKtzsfEHIPEsAA+O0sDyINKQkJRO8arXtxXmRUsk1CxLROrvJZDFN9u5o/Mgutu4l17/dwJRyaXIqisIqyLFciECa1b7bSg6sDexuGrhOG5MovGPdq57yzwwom94DnSNjdy/W1baRXeTExDh1LrHA3MW3IIJ/McMgbJ7LHahIaAsfqKlUrHkP5rzGltQUsO0pVDHUF/EohtO1m+0YKu9pDwdh8yiHF2Nq2MhBYDzJiKtmAHA8SkAB920JV1mzsQZZUA3dmFMXQy1xY2MWXCMAN/mWd8e1wEQknUJQdksfjfeF/Yb5lDYnusHINttwBGEgksLpNVX7SgiiySR8QVYMDctuLs79pBHN8CCUtQx7cw1ABLKbHgyhlqyAKhFY0jWUhQAIrWBRXzGDITsBci+A6rG/aVqAiNZjsdEbibZW+42MGiKle0XfMibXqO0NRdjVCJBFX+0Q7Wdv3l3pW/MGqZd75l7nvIoLG+0YBpH5mUKG7fiNCg7nf5iypB8wtTKJfS+Ir00GUmyY0Jq3uhcFF7nmQ2RpuhKgXV1NDzB0FVJq4dlW03Y+YDOQdPaPahVyI1HttVyLiVkJ4i2VloAcSVGkODd+IpdCggte9wAWo32lqBpLnYcSBh+xhfPEr0l0WZYII3PEE5CW24qWC2UaarZRBysXwKVNfEbXtHmAxDKK2PiDQ9Oxbar3jcjb0BvFh/TArb5ENNFHI3A/zKhRJFC+Y1bCre+0Bhfurapa5NQ8AQKdGIIJoxehlbntVTQKZga2HMXm0hvus9hHtoJ04zYXeTWdyveAqZEsk3e8HWxJXTz3lwO13R7yABmq9ogEhhHN7KreZZxH95C3VCpSPpBv8St2thzUZ6VtZoal4ghT5go23MiZi7cACZwhLHxwZPWGJiGJB4qazyuNZZhekVImQ+pbG+0UjjQDdg7SEigpFE73M4Y1M4Vdv3mb7jvxcItS78d4SjcRhIpGGOwN7gPiFixsYD2rEEQ/cCe47SKmkBdv0gMNwRL1EKAdrMsitxvE3UK0/3ML+IvKiu9lZqQeoRYo8VIU4NVXE3uKyejsw7f7S8GJlyBW48zUqkk3wJK1XR4MalWyjQf8AuMy5gaAUVXM1K9H7Zs6T6Zk6lg2mkPJMvMtIwdL0b9UVVB7vM9B0X0jFhYPlp3H7Tb0nRYulx6UG/mMYEc/4np54xT09OxyteI3IFNNz8zGGIheodJANGdFGuPRm2Ox7Qs75Eye1QyHn4mVcmZsq6tNDgxzZHGoAgmNROmyp/MNjArULi8mItm3uxtFqrr1COOZuJKZVylbUyKyZEOFgGFeJC2pfB7GdPqMS9Thr9jOI2vE5RtiJBuw59aUeR2lswEws5QhxxwY3VqHMGuX9ZQeurhfcRVzm4szaipGlT2nU+rkr6RHkzkPbua5nl+T2KfIdRBG/EtgpRWI8gysi6lV6o8GAdXpmt97qc2fI0T1acfaOxjWRRiABFMbkwgpiOrb4iSCFN8rxKovQZWZhsOaEtUOo2NiJWLK2quQRGq5d/muJKhQQaxf2kRbdOANnIbzNOjU4FUagnGTV8Ma/EAGTYHnfkQSCGA/tIq41hqsVQAqQreIbbwFsNA+IRPtHkyABlp9gZag6SpHeGgMNwpBNeIQIKFR/mEy3W3baUCNQ2o9oZWu6hSKMBkYG6scGOyKbvv8AEhJOHbm5lGcAize0YGOlahBhp/WQAalNd5VQsSAtG+8srW+rf5hZACx0myO4gkAJ91m+IVNRBGoXQq5V1tzcJCAhrzvCUhvtkRRChFXvyIXpg427UZNBdrEc3/lqhX8yxdZWtVAHEpWUUtA/MY+jJlGO6+Yh8VZSOK2MosAKCtbH/MMvddoth7tJ3lFiDZ3s7SL+DQfIqGXT0/mJcuNIr5/EsMFvvfmQWr3tVWJRDV/zBDhsg8+IZN7iCqNkjfcbmVepgxEYtnSNt9pKsEHt4j2KoE3x2lhVsHky3UXXHaAoKWCd4F1bc18S9B/tN+bgOQoDb6vmOQVjLck/4lQp1KtuSDDViASBv3kN6COdpMQIrWOP8y6Kb1AL1dtxKDNQhqNYbbcA/vFqaxkncjkQDOVlG5gnJ7gYsnUTeywkRm2AszIL1NN/7SBkvc7eILo2sLVCLZSNv0hD1dXY2ahkrp5IMUnTMygBrPJ+JYRk+82O0saELAu9oeoObA2PaopiWNSsdr/dv8QsgvbqbtKVTq9u8oFjlLNx/vDB0uN6EIWykn2k1K4OmzHaxuoiv7qIhkAVgxBuMUEDcmW3tYN2MHexve0NZiKoqx/mWCbG9CB7uBtLCiqviajKytsd4GRbXvtCKVbXDxaRZc7eIGdVO12BGgAjfiGxVhp07SaNvbKnpS3xW0MC1XzLNKovmUj+4eJMPyFgRRlf3jzH67OogUInUWcmqEYVG1BtXaWpBG25lB9Wx4l6dIsGQATeSWyWR5h6Lo8y3x7r5gC/sAraC5IosLuG+PVwYtsbPQB4kBIAdyNjByW1jhRIVZAFJ2g2VY3wYVYK1sYygcYHiZ+0IORtINCsDQ7RJW2vjxIh32MbsV32qEK0M71W3iTLsKHFx2qhdSe3R21XLoXqIxkeeJQGkE/7S3NkDkAyO3A7XGguem32F1JgGPXqyXQHaF92MA7DgRgxIGpCWBHPzLFhJI22qCRfEIpTEEy9IFVuTKukqNzfBhZcZ5B7Q2SvaTvIMbaCSbmUZltH4sGamOyitqiqa6I2jCWAqULyqPcVFd5nbEMmQO254muyAVrtvFkBR/zGgFVcaEftC0qwF9t4SaWbfiMbGCLUVJtWFovqalIF9oIVg9HiNwqcZLUYB1XfIM1pocgDjSo3HeGq+0cExYBUkMpBuMVTf3CMMLy4yzX43kxr8bGPCEBh5grj+73QBChUNEXfbtBdgBsSfioaKVcGt5VA6ifO8KUpOr45hLu1Kt3tNGLpnznTjGoztdD9LTp6dxb/AO068fHemfZH036UNK5M4uuBOuFCigKEviSxPTJIq/zKqWWoRbvVEcXvNC3xgjbb8RZQxpYCQEGQKAo73HYsa2BwDBJqVro1INuXox6YfGfcN5XTuMurG455EX03V6W0MdjB6pvRcZlPfeFPU/y+T02PtPBmf6lhDoci/cvP4gfUepX+V9S6OxEAdYr9MCx5FGQYVYEUd5WLIRaE/b/tOd/NaWNHa4Qz6sgZfwZLUM+s5B6CebnHJZslpxQInY+pY66fFlY8kipzVK2K5G1Tzd3yasUAFbg7SkJ1aeAJHTSxQ7iWhrt2nNlHb+ow7y9akau9UYJIbJY2gsDZZTtCmJpU9gZNqJqzA16l2G4lYnIF1v2kWtI9qGz7q58QcbE0rC4IJKksOd95Ede3MIvIu+x2Jjg2MYxQuZiTZ7g7XDymlFDYiERlVvxLa2WyOP8AaQJ7RXJlojDk7VCqIuip38SlQE6v8QsZC5CCLHaCa9XY7RECATk3JjCDZA+2v+JWQkOU4sS1B03yQO0q4zqjHKBe3eNBDMSooDaRUZiKIG8hIU+3ajAIHTZbgnmWwRWJX3DkERRYk03HmPxZVx2furt2hYTe+hV3fvGY8ZQEXuOZMmRchsAA/HaWzrorv3MiGIAEBvcRbhma1ewJCV3HcyISr/kUI1FmkF9zBzOCSSNyKhPpv3mmHcRZUPdGx3uFiitgEcSKoZlJ4EsDQtE/iFkoKBjG8Fq3XUSy18xekPe3EI+xFU7uRZimZsJ93eDTMqYwUKj3D7oBJcihXmEraSH3APeML2bUWZFrOC3jdTcLJkp/zuYexbfkntBzt/U2UVxLBdrpAu73kI9tg7fMWqgDf9hGE6dq2jALEemR3IqTFkJ9vat4rJsSe0vHYYFbrvcYmNBFCwf/AJgB7vah5h4xqtP7f9oJZl1LQr5kwOwtVeBKK1qcUD5mYOyj58Q0a9xx4lNUVFgmj+I1g3pDSQD/AMQUBZq4PiVk3qtmG1SKDIX3raAmQsSjg32MaHYkbfrJW++0aLTI2JfaedpEyh/v/SURyCLErQeK25lhpjFca7C7kxoAAx5EEYg390LH/cvxBqmYsQe1wWBYjavMDHqDV2jXDMpr9ICipVq/zDAqjyT2kDa61UKhNRoNuOx8SJaj7IB2Eog7cS96Pxv+YBIrbcyqMkAHaKCe4EnaGTsJTBmOw2lT8Id9+JaJ2O8pwe3MJLG0CyApsw6obSKgYiztFlqyEdpVWPe995Dj0myIJJD2vMYHZl9/aEA+Xb7YN2KO1yZebHEtSp3IgUP2h6Ro3MptI+TAbJTCzMhwWgLO/MvWAd5nbLqyfEIsC0qDNk2P2kAKtttLRgOYRZV37SKp1F3IVFAcSsje8eILmzAJcaVtIUU+0Si2lQBKU974g1SgDYcy8qkVW55hY6TerjL7HnvCey3IVBfBiXGqiDH5FV0A4rvEaNIJG8Ce6+K+YfpgqBq3G8IOrY64lrj9NdV3tNQLxmh7uAYxclDYwFAZbMtQGYASCybF9zJjvUSZHsNW1Q64/EAMj3kHt/JjVfUDQ27xbUVJ7xQLVQ23kGoBTq3rbaCaCi4ks5NaaqMQh8Z1cjxLqo96bX94IUaQp3gHUwGkmu8Nb3rx3mdE0gDjvGaxZoXFXR33ghiCDW0o048ZKF8jUIJZdwq1W8mouvNCL2sAfqZbcNG9ulnZjL9JdNGAre4AixLOemC+Y01CpUkDvJ6Y2/zJ6h1iMsmwORzGhVnVpreDkxEPt3jAltrJ7SsvuoA9olV0+k6jD0mIKo37mbcfWJlGzTzoVmamPaNXIcLAA7XO/PzGvReoAOZZcGcNerYkWxrxHP1xGM9zOs+WDfkzAbXzKyZtCbixOKepYnVxDPWOauZ/thrqjqlZVrfzCXqAdQuiJw/WZcljYGGmTJkcgEyf2prstnBWwYrL1AI5nNxZHIKHkQHLMxA4j+2DcetNggcczSc+Tq8HpLse5Pica2DVHt1LY19p3reYny+TXQ6nHjbCqZMuwq6ieoyYMahUYlaozm58jPiC70RAVXZObMt+XfQZk9DlAdJPmEM6Y8NooBmb02I44lFaUHnecv7KH5OpObpVxGzXuEz46DWd5eGjfxIyWAyg3e4+JjdvkhrsG0sDRHaKbLpfjmHRAN7CA4Ba3EtsXwtdJYjeKZXBpdxztCBtvZzHhhjsd+TEiEYtSvddt7l+s2rYCgfEuzkbYcysmMKvNN3hfZ/qsVq1o/EQ96rGxMGn2hKWLUe8VMWzViA7sZMbl7Q/pG5MYcjTvp5iCTjcULMh+DjexHEr1L24qUS2rc7QXUAhuDCGeoS1naXa3dbxSMd6g/3M17dx8xDWl3t9+YOOkY+YLPYF8kcxe4oEwsNVtDWR3kNtZrmECGZR37w/sxkn52iaElbYJx8wkRQxHaAzkGgu8h1WNO++8GiVQNRgM43Hcx4T3b8eRFjEA2vtzJTVBGViCd+5jsYUbnmKYkkUORciKSpJO/AlQtzbyB6NAbSwl5KuwPEonc7cSLBaWZTvuouFgYa6a6O1iCzUbANHaWGXVsDcLmU7IulgTvpG0Q5Gr+oJMjHIBRojvFb6Tq3MqHKykCxt2EsZADURVpwdo049WJW4MYeRB1LXW47Simre/kxIU+ob8QhrH2tsYNNoAbbmoAv1LY89pYVtO+xhenRJv9Y8xfaiFe7reXSopFb9oZCheN+xiaveyfiS6puNwt135EoEOd9opUK++MvGygkEN332iGFsoskHYQwp0WNiN6kZAGpW28GXXtJFg8SmKxudQY7yjWsVtZgrwV/WO0grZG93EQBIB44lLk9pvcw3UFhpIN714gslGx25gQFiDVGowqQhN1cWLA9pguSxBvbxBhgQ6bHMpLLWdoWLUD5HEMEWb5PeRCmWgQDZgDV6bXwY4gFhR/Ilk3YPA4laZtD795Z7HtUMFtyNhKJ2rvKi8NkknkSihvbvLQgX2uQkNztIysAID3lDNXEmU020H09t9ppofqrpG1tKBNGuZQQEgwkRls9onlVhW0iMCgC6BgDI3EiFmvUaEuJkgXYBvasgBK8by8jqpAWCcg0kDmD8luDtW5hBS1e2tpAI7EQfzMoVpNSMgajwYzUNJ8wW3IqAkY/cZAtNNC7KS1RWrU/xKJVwSDwdgIwkE0P3gsBqMiKJJAEm9C+ZEY69/wARoo3tAS5J34EgFjaE6nTR5MoJox7neMhg1NUIR+4k8RSg1Gr3+IAKdiTLLqy0dpRa7EXpt9pE00gAADtGOdS/iKG35hI/uoyqZiXYntIE0vqq5N7K9jFnKwYr2j0GkW24iWDajttJ6oPwYJdy242jUq8YPuJ3hlADqGw7we9r+JXq/wBsC8q+7cxakg7AiOyBTXxxKcXxH4XVqfPMG7cywaYASHbVImqoGXWy2dvMrEBq1P8AtLHcHcXtXaIujLKprmCyVkG+xk4O8B3LVAKtL32lIoL6j34kLAjTL5cKsIMKqEsdzB1jfT3luUsAb+YvGCcmkQpoevafFQXxk1pMpR7jbQ7vIB2ieBRUoRBfGzVR72YWTkNxtxLCk1RoGNBYxrYgmqG0BzqsDgSVpZtO8pfbQPc7mVVkUAvJPMYRWIknjeDl3YaN7guSDQ4MIW9sgKxmBwpvVRMgrTUAYiPfewMeFjVkDK+rGbYjeKxtpFt9xMWcxZtrNbSsYLsx7R+E/wDhmdSGDAVBLa2AO1Qg+rHvyDF1eXftJ+Q80RzQAgIxVwDUtm1EaRtIAvDD3XL6ahjkbi6BmVVpdI33jcjbHbfvEoNTEgwiytMK4jA+lRYuW4oUu8EuRkAI55EgrIQ1X+0Ai7PI7S30jJpW/mRARfiREWsfvrcygLO3JhPuQqjYRWpgprkQrQo0Y9jTeTF0SCX9x7mVr9tv9x4EmttXwZVhuNUUDXspHMDSNu0D3WFY+0S3NsxB2EnsOVK45g6dRs89pMbDi5RyaTsLiojHc71KYWAexgM28J21YwR5j2okVSQAPzKdQ29UO8mP/VvxBO9i9jHlEbDZXevEo4xqI1XvCstj5uu8FKPvPEoYoA4PHeASXHO8e5TQaGxggDSCv6ymAW1O53+Y7GAT8mAVDd/0gXyRciYc7aDQkyt/TU3udoByFwLG3mDepgBvRi0Wx40/iEdwNP6yIbRtW3zCQUo3iKSg957QFF2O1w8ysr6u0pQTRrmRREKUHkGWhCm/8QCrAVzv2lFiDtX4g/J2pTkZgNj2lPpeu3morgg8eRKcU3tO8q/k0pd+IwAHGvxFBnAGreW5Le1TTeZRRXU20r02IIA3hrWg3zwD4lByMZTuY8MozAou3u7y1e0IO1QEFXe5+ZCK1N2MhqzlBWoKFVY2eebhKP6JNb9osqaBIvxKsOWjfgcQUUXfO8iE6Dq4lIQraeBIumUCPcLruJRsrsdpGc7g8QQwIPzKuiVNhxtCdgt94tmIo9pEbU3u8QmoyWtrsTILqiYStpJ2sSzkBNkcwhY2ffYSnWvd8xxF0QLgZCv2gXUHoVnTxUANvZ5hBrNXIwLrttIigbOoCQvqXS2xlhdOIE7m4v3fr4jyGvSYxW5MUtEn/aFYbT2I2htg9wIPMYWs5u9+IxWJ2ZSIWVVWh+1QQzGlIsCPSBWmFnmMB4uKVqHzLV9Q4la09dIBMhal3EvGFoQXOs6ZVAxAAaOBWvkwWUaQpEEOo2HMuojohvz5iyqrvzc0CtG/eCyKE5hNKH2nTzIg3smpLUDbmMBDUvEgWfuqQWu3eXkQiyO0BLLWZBGLVxDxgadxvCUa7sbCASRyZRae0Maigd6jwWyKSRYED0wN+8i4AUDXeMWlXUTK9IneUyMzBaqaSrdw+SAyktVyxiKk6uZYagSRM0WqnvGOKAVealaq7QQ4DSoXlGgC9yZFGmoeVlJFcysRBYahtH5JFuCgBI5l4QC+qXlyaiOKkR6RvmRb7WctuYpjZs95ApYk3QEoCz/xCYYUGmDsqm9wO0nqhWoymccyVKiObO23iWRR3EFXAa+0MnUDvJ7ExMHJJ4EIkXv3gjHS7cneTTd3tU0KZO8EMaMZrpaO8XWtiF2uQCX8CFjYkX5gkE7CWDoXc7yQMcEqDFeLlDKb8iW7UQZRW+q+0cCqjb7jEatTCTe9QMVDgdO3cwFJFEc+ZAx/WEHraSVYgvWPJjsf3frMwem37ximswIOwEb5D8tNv+RB1UAeRFlyyfrvIrenQ5oSg7AzE9peRgV3FnzKAV7N1IxDYxp38yivG9A8QmUld+RAQ22nioeRr+3eQAQD+IZYHFVwEXY+JHGlNP8AmBeNQTY5hjUBxxF4TqdRND46UuDYHMRSSyoNKj8yhTtq7ygRq+YsZAryUPxoVJ3lMCxDA73BOWhcEZQPbAdpGtr4MWzhCaF3L9WgCTtFaw2axwIX/wCtOj08GrljvUWw9v8A3HkxyHU19ooqzOalAZAAlqbMWrkKCeO8cUIFN2gKtqTp+BIe0Hua+1Rnpkjio3GB6YBG4MH1Gd6HEphPp+7TVysKDVuT8TQ4o1dtXMzW2sKRV8yxTWCEAE0fmAuF21UOBDVNezH8Q11Y18niPARjU+poANyNiZclXYjtRX3Dlu/cSiPaQPzJ4TwAYA2+r2wsaoenccwlwu6agdh2g4sdMwPBlXF4l9lNLKbEcEbgyzX2iVlIAG/apEAmkY2DGj2goE01wYB91RmVAQpxitqgWPcwUb3Dcqp08fMHEoRls7y3U217wJjNua5huoKcaYCsqb1UrG4fk7QsoGBUC9xLOPbUphZVp6HEmLg+JLQK9xe0JmIAKnaV7dJlKQQVvtJqB9znV27wiWago2gqDjc72D2hI3zUvhR6guPSdiYKopYEmz3EpgdVSymgHe/Ek1PyAgnIa+3tLIFBiPcI0bKG4PiCwuz5l1dBrsGEWAXYbmEFGkjYQQCDXIlQBYkV8y0LIdxcob9t4QFVfMCO1sDVSXYIEoWz0V2hKAt3CiHtUA8XxJkICjQNUHZrPftKxkj2/vLagKZh3/EtwSRexlOGxlSsLISa1cyAslMPBlUCNMrWrC/9oIJ0HUN+JdDSh0KSLEUzNq2AEJCQ1An8SX7jfI4gWG0IAVsncfEFvaN97lupKizzuDBAY/EA0zaV55FRStqJb/MoruKFnvDw7MfbtBVYshXJ5E0axW/2zPmAU6k+0mEHB2biTU8mOzAqFO0piSb4aTKVYLp5EVZJAhDNAJDE7wspIUbxSjXYuiJCxryI1peQ+2CjkLQlJYO/mGyj94QNSAVxLC1dGUFJuawGcgBFQkPvuLTHp3O8ZVC5DTCRZPMWqlsl1UIUR4hY6veSCmFDeD921xrixvMzB1JYcSiDHZ2PEILTSI9GGxBAPECnskeIkE6qmm10gGC2IEErCxePfGe0Q6jVtvHqNIAllQDsN4J/qI4XEE4HMQ2qye3aMCgjneXennmFAhf8SiX1jc3GK28ElrJHaNNBm1MdjvB3DKp7RoBdgxFRhRB7r3lTNpBYoQOblNjY+/sY5kveWlfaTz/iDGZU9wMbjx2+nzCCAPpPEMLTSHop0Wyt8RYIBq4TKb258xRQkyX2DsHg7SlUrv3MtEK03IlsW1bxh7C6Ee4byMvsA5MLUS3xLahUpkQKNAJG8mqlk1Eg7bCWqAsSN9pET1TpAEpr1ahwZYBsbQ0AZ68Sr5DiX1AfIi91ffaPumrjeTKEZR/q7wmEO4Q2N7itRbkR7gEKB2gMt8SIF0qqO0jpaD4lsLTftAVz9tSAsSivmQKR81JZUSsYLKb2lzV9qYnWCBL1b7niMw6GJQneJcUxEYgqBEPFspP6RQ3PwI5Rpx12JkwXjA1fBlZCAb7mGiXxvBdSCQ3MC0ICkkyWENjhhKRQQd4bAFalgAtpOnue8PGdOoHkxH/qgGOce4nxAFWI52jEIY++LLal4lY7LjY7GUM1AHYURJ6utdJNAyzQZmMWCGagNhAbhx+pkIugBzM2TGVYWP1mvE6hSO/cyuav7ZVY8rUqqu+28pcbMgY/ibCq3xzKKaaAPzUngkZURjs0JAVVrHeaxjVlsmXjCs1E8cSa34oFfSFUbEyElD5qH6YbIPEN8HuCg7VuTBhLNroDvtCpitH2gGWiek47w826ewXCZ+CQx10DuISBizaSAYJVlF1uItmKuKPMhT+d73g1Z258xJZtW/BjUBNDxIg9FAkH3VFgPZJhM1kgc1BLP2Mq4vWWU3tXEJLO20vFVFSLJ4g5KTIFUdt4wMVmW1H+Isk6uZSZGVtQ2B5lhhq35lVekkWGuAU08mxGEXQH6wMo0e4NYMnlcWi0nF0ZAGY7ihcrEzWaG0br1NxtL5pkIcmztsIKZS2zbeDHqQ+peIBVBZrYcSTwxiZFOujxUUBp3IjydSAjmLygEajx8QehepqqhAclWAHeTCQDvwZOHG9gRmgRdUeZbghgeDGalJ2oyBrY2P0kAggbnmUebjDi5I7xTAhQBzANm2XfcQWe1rk3LGNtJB3hDFpSyRB7AH33hqws+IsoX288wkGldJ3HEsgZjB9QbArKcKclQsY0kVx2kKEsxHMoEuqbAdoJbWoPFeYb4rqhxzIMYZh2hZQX+nmC7b8VD0e4i7g5hdADiCixUaB3llBqYeIsVwNjGitRbuR2hAlbIAg5SSKEYgCuu9DvIyBMjb3vKmEdMmom+I9Fq7G3zK/9O127mUGd8ZZRdcwueCqeyUEMMO/Jhqj1Z2EEgH3L2lPSiwZdJ/SAFIqzx2MIAAajyI8YV6jCWH3cyJhYQZFGnnxB0trteBGJg9LS4ba9xCJ0g6/3EWYmEuoO1c7wVVd/MYW00w3FRbvwRtJqhphdcQsKAtZ32lD3N8HmXqCMR4gwRoMK5PMFjo3q5dq1djKy6VAF3Iv4EQhAN8y3rQKP5ESjXvDYlgDUpEUaSSe8MkUKgOK3uUho1KntoUaluC2524kTa9+ZW4Y77RBADxUstp/MvX2glQVMIrGXLG4wiwRFB2UWBCV9RJitBVLk3LV4ijkK5COI0OLHmRMGw9olK1HcyZHFBViTvvCG6+aMmullKtoDKygADvK1i8ZBbmFkQncdooKTuIxH0j38QgT5jFcrjrzFvkW/aNpZf27SBgW15lBSgIJuLUtq8w9ZIMehe3fiLdwNllhhoN8mAKBjTTMZsaW57Rz2FuZ1PuDd4/I+rFtzKbpGrYwcZ5sbQQNzzGUKAPMghJ01cEWbDQ9AJG+wg5TqYaeINWEGi+8ErZHiFmbTQHYQcZs77SinY1pBoQ8bbitovIKN+ZSghhq2kMOLkbCUraT8mFtte0pwp4iNReq1J7xStewlhWqjCRNJgoaNljttLFleKEu7YntKZ7U+I9srULuG7yaFXTBI1AG4baTW8q0tqLbSyL4MLINvbUoEFfBEi4BcJQmjuYWXHZB/UysjVxz5ghyfmNqUQoH8y8pBWlgZAzgFdoSLW3MiCGT0wPMEuchvuIZUMItE92zVCxeIUTcYgKpqfnsIJ9u3JkLaxZ5EaoVXXlBHaMPts+TB1V9shyVzLrNhgQA3coaVyXcAtpWxBr1GB3BjRoJQ6gdwBFJVe0UTCJU7DmLNjiNBICclRr1x4grmBAFCxAfJbkgbRq4Y+NiQIvIxRbPIjPV2Fn9IOUB6MItDqwFv0i0yAOfiNxlUxle0zvi3vsd4xYcMhHHeNbMSRvMa0m4NxitaXci6c7gjcylzFRQMQx9tyX7breGbWkPSWYJrIbA3ii5014kRypBG8YumDTqHgRhOojTxEkhhxRjUFqBcQ/KqAuu8t0AAKfgxZY/b88wXznH7auzLJWp5NQ6W1eITnUR8wbDMNIr4MsfdtvBUZLG3aQpag94KE2d+JTHUfFSMiIpdjFqNSkH9oytSXcDWAfmFo8Q0EEmEfbt3ii2o+Kho+oX3qTanoKkhi3YmGfco2sRIO0YGOmJ+yBdQFFHbxLoZBXAHeB7hd/vDxPpBFSqFUohT+8LRQbbkwfULMNqPxCZyB8HtKKRauv3kDbXKRr27SKOY9p7GjOLF7GU4KqK7xoXWv6RTdl4owo2HsHmKTU13zGEncQSNJviMRWPdtpGXYiEFNXxL21Ud4wxaH2fI2lLr1G5CQr1yDLOUVsIBuW7cRRLDaoQyXQ8wHb3UDxAgBHJ3hiiNP+YJbWBW0hal25EIUVcONtoatViUMxA3EAEsxraRRs2y0O/Mt2tT5MX6gsqe/EZjIagTUvoRVvGNiAO0tMgxsRXPaEDo1adxFrubreNGok6duItUUEWPzUiOw27QchbgQuiKjceRB9yjbaDiJGzGGykA3+YETLsUcb8gyiCzEc/Epn8jcQWyauLuCryqGrRttvAC2tEfrLL6TVby2Y8HYyeUwATQ1jeUWXe+YZGmxe0Fk1JfcyqWFJIK8GaBjDVq5hYkAUQnQ3YI2l0LOE71VCKI9PYEmP1MNjFMCW32hV5aqKB8bmMddTfEi463HEmsBUtq3jNW9GUym7lVW5gWPvuMcACvMWD7bg6ieYFqQGqRwUO2wgE+4GMyteMQulkAkbQwKHzFauDL9au0AtB5lpQOkyYycgJ8SVcyyaX9pUCKFmozEhLSMQmSqmlUARe20GtVjtGFhcJKYwMnBIqGDXaGyUbkK2NpdAWQLBgq9kxjJsKlYsZBJI2jVpZyVJjN78RjoPEpVF+JMRagqbIsR4Fjbe4FNpIEHGzIwveFiDGQ1mU33GbMoTNjtNm7iZmRjt3kXMCu4NQVFMbhqBjuzzIACxMemQ6dQ35MFxuD4jQ1DjiWiq778GXVCVDIDB06mHxLI9NiBvJexMmiOtmAQyiMxgv7oOR62iKiWRvKyNTAd4ataE+IBAvURvKiqJIEt1ZlAAl0SbEKzxwYQCY73bb4hMoU7bw0WJZychAhV6XcauBAcHaMRjIQO+8rRaAkHa5aoyMCO8Mitx3l3sPMJiMlITf6QApK2sMkkEVICExgDmQwOltNSBSOBxHMbQVKul3MhjK7Nq4jFVihMI6W/MhY+npHEJisaCxcXkFsfiMTa5KDXKFkEEG7hMxC7cy6AU7yXRAkQCPW55M0IusFjwIggauI/p3Cqyc2IX2QyU5IlqN6J2MhN5NPMKgo53hVbAG+3EsMbrtJpDEA8RhVVS5YiiAyV3gAalIP6S+1iEg23hML0Kux3vvHIUQV3qKyIeRIq392xHEoM4/bfmCq0d+IwtVXKZLI8GSBbrbWOJYUatt5qXGEx7ixK0Y1UG6PiXGsKVCfiUxIFCNylSBo/WJZqNcRmM4tCa43gOb7cRtWgNRWMlmYdpfwpmoj3AUJQIXvIGJBSBp3u6qZNEuxN8GRm92kCUxsVKxP7oTTE913BbEdVCWh95k9X3V4igGBxnfe5ENbniGGBNkXEsDfgEyBradisFXCnfgygKIIk9pO8KZfPiB325gkkN7dxKA5rmRDUADau8HI68QGDaQFgjH/AKpqh+F1AJMoZAO25i9NrseIxVtR5jDTkf20RtIQG7QNY79pRbgjvHpVhvfuN5bEXZ4ghQaNyZG1jxUqzFF7NCUCdQlItNvxIGp67R7FPfYy1fUg2hOFOx/eCFBWhtCJkY0CBM7MxaxuY9sbN+BJjbSbYbSYFDI+uiKmhSddHiVqRuFkJC7y1R5UB+0fmK0lT8wkYi7kyGtxIXyz5MT8iEFZQGbYzTja18/mExBGlhQjVxmDvpJraEjbTRmIbAMa7XMgFbCS4nozXffeQ5TxFFTv5kpmHzFQwe6zxDVyx9xuJQMOY1Cp5Eglgdr35jEZADtvKKqAK38yKRq2lPQtmI1DeQqGsyla24qERyRtEXUYKygEbxdADTffmWb1arkdQRYO8p7ETQP+YAyXfyO8tduZCVAPtgATSizLx5Aw0tCdQyjaTHVkFYwGvvHG0JwAB4ihkoV4g+oSZcT2c1abiqBhmzjuKLV8wogRxLK8xSNR37x2pdJ8yLAEADeUy2ss5AZCe/aTT2UuL3X2hhENkyDbmS/EupYmMhAfBgE7mFp1H8QBjJY7yM4bgzUZD/5hY7ykxBaJMjsC1DiFDdvtDQ03MWRSlhAVjQ8wjS3u4gk0d4IajI7XAms3tHBvYL5iFWjcPVzL6Fkg7SilDV4lIYxnFaYWBDbk3IrDg7wNa3XaGqgIWG5gR70bHeDjyZMZDfd+ZfLDyY0hUx7iS0W6482PWuzeIiyvaWGs2u1S9Yce4byr4ovux0OYKNou+0A5KhKQ4JjEHQZbreLFBSO5jE2NGDkWmDVtJhi1GkeINAA2LlM4Y0IYHt3ieASBVQmouxxCDXYhY8dtKiD8Qcild/MMnSaIky5LAFQYrFfBgOmnjmMRuZKuj3gIolrHHeGcIHujigK7QDfF7SqWWo1W0B32BA3jCvtlHHVVvUBYcnHvzDUak3hjHqfcSgLfRIqiaAlEhhXcQwAf0ghlW77zKaoLsDxDQeYJYGqlsdHfmXV0JAs13hqhCbiCgLWY5dxVyoQq7m4Jxkt7THZNmAErHu0elpJRiCveWisguP08kbmQg6bkQOJceq22JlHGtmj3ghiGIPEZewl1dA+E7FTKJbTXeNyNooXF8mJTwihzYIh0RUgJAuCrEtzNKJudj+kokcmVkHfvBY2oMlQwjUfxDxgcmWiqcdjmBpIsXzKyLMzOl8DwINCgW4hsNOPm4hdWwPEmr+TiAFJU3BChiBzAdyooSI5IJHMIe7BRoA2iVpdzzBLMV90iMHX8QvhFbQ+8u7J1bQcq2QR2jK1jUeZFJc21jiEoHPcSDHdgyaNuaqGbFj7vzKRD7jzDQUSZXqUD/tCBAIr5hORssGwRYl8jUOYwXqCtplZEFCu5gKhLgmMf3HaAKgAUIO+qTcExiAMt9xAlE71RlBbO5jByFi2/pqQfM1ir06VJitZ2h3Y2guNwBM4CX3E+ITAf2biCCBKY1xGBhpN/MEA6rgK+rYwyTYriQEwtbEmOhdi9pS3pZebkqU0AXVf+JamtpWZintUbnvFqWLX2hWoMNMXlTVXiWFBBhadrA7RpCkWhtDyONIFcyNuvtG4kABUeYWF7G6ljIBuYdLxUootbSGqZ6YEd5Ge6uFpVVFjaCKu7kELWRK5NyUS23EooRUIOtrg7gG5QJ1fAjSQdo0QD20e8DQVNjiGSFllgRY4jVLVi1i5A3Y8wlROSaisoPKcSph5OncQRmB2N7wAxod5aizZ7Qo2vUPBk4gu/G3EE5NuJFzDDuJaMh55i/V1EUKhBQ3O0IYNvxDV13oRTE2AsENpaVX//2Q==">
            <a:extLst>
              <a:ext uri="{FF2B5EF4-FFF2-40B4-BE49-F238E27FC236}">
                <a16:creationId xmlns:a16="http://schemas.microsoft.com/office/drawing/2014/main" id="{B54FA125-F4CA-4639-91D7-55E5D06CA86F}"/>
              </a:ext>
            </a:extLst>
          </p:cNvPr>
          <p:cNvSpPr>
            <a:spLocks noChangeAspect="1" noChangeArrowheads="1"/>
          </p:cNvSpPr>
          <p:nvPr userDrawn="1"/>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5" name="AutoShape 4" descr="data:image/jpeg;base64,/9j/4AAQSkZJRgABAQAAAQABAAD/2wBDABALDA4MChAODQ4SERATGCgaGBYWGDEjJR0oOjM9PDkzODdASFxOQERXRTc4UG1RV19iZ2hnPk1xeXBkeFxlZ2P/2wBDARESEhgVGC8aGi9jQjhCY2NjY2NjY2NjY2NjY2NjY2NjY2NjY2NjY2NjY2NjY2NjY2NjY2NjY2NjY2NjY2NjY2P/wAARCAUAA78DASIAAhEBAxEB/8QAGwAAAgMBAQEAAAAAAAAAAAAAAgMAAQQFBgf/xAA+EAACAgEDAwMDAgUDAgUEAgMBAgARAxIhMQRBURMiYQUycYGRBhQjQqFSscEVYiQzQ9HhNFNy8PGSJWOC/8QAGgEBAQEBAQEBAAAAAAAAAAAAAAECAwQFBv/EACcRAQEBAQACAgIDAQEBAQADAAABEQIhMQMSQVEEE2EyInEUM0KB/9oADAMBAAIRAxEAPwDlWoH2xbYDk34jGG8rUON6mbFZ+owriUENZ7iILWNptyIuQUBczPi0HiYsz0FqN95Hv8CEmkNZhZmUihEgUN5YNcyhQEWbuFPJ+YIBJixZPEcvtFmAemhvKFEbytZMpQeZPaiVSO80BtKfMzhrkDFjURDmyGuZeHqHx5A6miN4pRqcLH5MCqBTbx7Ha6TrupzOr5XAUb1fM638/l1A4U1V24nlel12FN1PQ4PqmHpOn0Bbb5Eaa9F0Ob1U1Zdm8TYrCuRPL9N9VxYVLu1km68Q2+ujIaXYeZqXEelYqwKahZmYp/LfYzEf7TndN9QwYU9TI3uPmZ+t+qZMwLYRqUeItg6HUIvUEaHAf57TH1KdZhZEfMrI21rtOE31t8TexCH+Zt+n9e3X2cyk6f8AExbKOo7fy+MDHmUebNzJm+p5MTBQ5ceRF5vp69QxyHqPTA4AOxmPIvTqulspBG3i4to3dRkzdRjBxgn8HeM6L6nkZhg1UeKM4jdQ2Gxiyll8NO3/AA5jwZdWfIA2S+TMy3fCNnWN/LoMmRbHkjcThZ+uTJnX3E0Z3fqvUf1AiKpA+anA+q9Ujp6SYAH81/zL2tdBepOfSuFyK5M6/TdQMOEKWBnkfpf1AdHlZcmOye83db9X1ofTAUn4jnr8pr0JUZiMjOBW4nJ+p/XMOMtgYByNjOC31HqihUZiBOa2Q+oWY2T3Mv2/RsdJ/qmUsQhKxGXNkbkkk+TEA2LHMtSw+6Z3azpRVtW8MACHRaCVIPxO2xuIqb2YLvvQ4lu/YSgtiPbXoJJqUHrvKYbRJNmZt/EZtaNfiEmdlMQoIEok3zNQbi3qLfeJNiVhapb8yX9unP6Fj5j1mfHvHrtMtvSfwsnvc/M9RPGfQ/qWPo30vsCeZ67B1GPOgbGwM1xZ6cep5Nlypc6MpJJJAkkkqABDA3M3V9QuJNRcCvM2Tm/VsCvgLFNXxMdeIsH0nWLmYVZm+cX6Jk1bBdIG1VU7Uc+SgyFgPaLmfOgfGdYN/E1xWY6Rt3lsI4OA4cHVEadz5udPXjC6lND8zn/UunyeoHV6HxN2LovU6cUxBI7mYn6U/pesTK2gGzG5ndNxuJxyB9Oz6tV2fcKnWx9QmfFqAPHcSy/hDkbUoPEKczJ1bdO3uHt+Jtw9Vjy4wwYCalhh0DMSMTES1yI5pTZhEWKMqPJ9X1IORxlyULnFzMrsytTKDtXNT0H8QdLgXE+Wtx3nizlcNtsJw/xavqsWMt7IlUqNyC1u94jcyuayATvFFwj7CGVI3Bgij23lBnJY3FQtKsvzEsx4qMxGRTkGlN9orJv8wmctYgihIA1kiuIDIw3l5CQ20rW1SonpkrzFshBjVfUILah2lQqwBRiSxBjH54ij+JuLFhiTzGWNNxQBkNkSrgtVmGsQpoxoyiuJMRqwIl3zCzYkIse0xGLJTR7ta+ZkZuDUP+XdlsDaJLe7aa8eRhj4uUZGxgGmFGMQaODchxnI9naEU0DfeNFP7oMKxUEyIEqYOkw1bfeMJFbShIHaWcd95dgGC5PaFCRRhEWOIlyblhiBzNYLoy+BRg2SZfMKqjLAPeEBDB7ESILGw4mgr7ZnAHaGXfTtM+EBkUjcTOTvHnISKMz5ObmosQbSisgIMsm5RXEi0ZZUV8wOIUR2MhF7wTcisZQ1V2lEQluostTSI9ExvxKB7RJ+ndev9lwD03XLziMuxtq1BZdKy8bzCU6tPuwv+0E9RmQ7ow/SPA05um2sbGZWUq28YOraverftAydTjYbDeZsUtviHjWzvKUht5Y+67mPIJrB2gMTLc33kUVvKKQm6MaR4g6lho6j8yKoLUBnCmMdpmcW0sQ1cu9jmGmUlhZ2iFNGGm+QWdoo6adQAAFEL1Sx3/xLy4enGFRjcnJtvfMmTpnw4Q4YMe4qYzGcUy1uzH8SJkcmkFxCsWO8IBwxKnaZZ1rbqXJVXuwePM73TZQcWNcy6VPHE8uHVfcTbD/EY3X5sqhSdvian7bleo65PpfT4dfpYyx7kXc5KfVBjDJ0mMKvxEnJg9D+ozMa8zn58iILQUI/+Frr/S+j6v6mz6eoKJe9y3+hZh13pDKuRRuS205f0/6tn6HV6ZtTvVzfh+rdS+U5dDMW7DmQ2U7rPpw6ZkOXLj0g0QOY3C3qOqdCdIH3EGpxfqnV9R1Gb+srL8GB031PL0e2LvzfeMmpsleq6oY1wlGIXJ/qJnGT6n/LlsLKrEdxuDOb1f1LL1J1M5B+DMoZibJuWl6dHNl9V9S7TOdZbe4pXM0I+24mWdB6gBqUaaC+ktY2lghRZioYv+0hyGAMw8RbMWawIgb6zE7KZGdjubl4smkUVjy6nGe0v2xqXGRWFx6m5mJ0OSeJp1hk9sXTQZMSsbDV8RPp6TNHp7XctUVuZvnJNajPdRbTW+FasTOwAnSXfSqU0dppX3LMwEdiuFhqAXG1cBaHMO7nN1WABNvS/UOo6P8A8tjp8TGlExvapKj0f076+M2QI/PzO9jyDItgifOdDI2pCQROv9J+vv0zjF1JtT/dNTrPbFj2UkVg6jHnQMjA3GzowB9XIO3iCmYE6SKMaRYi29pEl8KZKddSkGWDcAoSd2NeJajFiwHD1RbWK8ToDeYGwZBn2J0zVh1L7WEzzcWmxPUqXXSAT+I6Sas1Hnevx5dgxOkfM7PQZFfp1oi/EnUgIL0hpxf+oJ/OnCg0HuOJz/5rXt3MvS4czh3UFh3hY8CY/sFSumdWxgBrP5jpuSIz9ThTJiYMB+04S9H1ePqGbBkUYua7z0WZdWMicTNky4ydFUPPaY6nlY29Fq1BWayO4nQJoTz/AEvWPi6oa6IPNGdoZ8WVQNVXLzUZeox/zDFXS0O24nA+r/Qemx4S+HSjDehPSFkwNeqxOV9ZfF1OBhjPuHFTNV4rKhQHg1zvM7IxFgR+U0zKYn1tO3aZ/wBc77IZG8yWAOd4xyG4Mztsd5Z5BLzvGBrNLFWDUaNqqVBI+hraTKyubHPxKZL5gqg1VMqGj+ZYxM0cE0wkJjQivSG4uLLlvxNTZALBEys3uNCpqIEsuncR/SoHUirHiIteDNnSFV7xRiz4PTc1sIkKbozqdToIJqc4g6vialUP8uW4h/ybab2nS6JFKe43F9Z/TvTxJowYxTaTNAW+8xMx1XDTL5MVDnw29j/E0oKSZUfwYw5iF3k8iNu3iLc/MosTvUPCiZGprlQq4BBJqb36XEtMrH8Sjix6fmZ+wyDA5FiWuLJ3E0A6drh+rSx9qMbYyrQHFTchLEki4l8Opye0Tr9jHplhLm1uktfaQDE5MbYhuJr7KQcZgkVGBri3M3FTVcYhFRIMIGLA4MA1GWzhTMzsblaieZPqmNDuGG3MQwNytVGXZMqqAhcSwRKsQBLXLC3IR7peqoBNWmu8Te8eqB95eQIFojeTcTSvUNQTvJLAuaV7kfVm/uw/4hD6vi/uxV+keekU9orJ0Qo7R5aUPqvRNswA/Mv+Z+nZDftnmfqSen1BXiIwbGzxJ9kevK9BkH9s4H1DFh/mf6IGn4mb1AODUD1d+bkt1oTLQ2gVtCOSxKBBFXMgOYJaoW6mq2kcAwBJviTcQgu20irciLLUsHVcjq0oChvAvSTDxBS/uO0HVQlIhyN7TB6dL00ZQVNVKOXJkpC+wiVBRaLGQOAbmGNppBSgITuVWhEHNX4kGQOYxFk3xNGDrsWDCU0W3k95ncMvbYxBIUyruHjOWPFCG5Vl9x/SZgygXcmsGMxEYUfbxN3RZsuHfVzMRfTuRKHUG/iPJrd1/V+sNIFmYWYrVx2Mqx1cmI6h6bcxAJBO9xuNqHmZ1yr3EJHpviWo1qQ0YgP9x2mdXs7bQ9/MwHlVHEpiCu8pGFcwCdRMYBdb+2RHK7SnBA5iseS23l0bATUEtZq4Ou5dhd+TJ+VHQrcXLWr2ivUYnwIxZr2s8mXJdD5lBalmjNZGsB6hO0FoVC9oTDabnhqQoQ0+6DUPHQMtV0cfSHLjscyj0OUcGO6XqwigVNI61e4jJTbGAYGx/cIRHfiPz58bjxErkFVOfeRvm2+wOxAmPIdZsTXkyDitpjyEA2JJUrb9O+p9R0LjQxKdwTPZfTfq+DrUFMA3cGeAU2N4WLK+LIGxsVI7gyy4w+ng3xFdRXp1VntU8t9N/iHIjBc524ueow58fU4gytsZv7faHoPTFlGlht5uP1C6vfxMa4shzMdW3aO9N1cE+79JJauHyrHeXAyqWXabrIlbVcW75NwifvKTEwStVH4hYwcYPqNfzM+VZc4Z1Ku1H5nmPqmHN0vUrkDagxC7ievzYVzgAnjxOd9Z6fD/AC/9SY6lWG/Rwy9OPUZSa7TpXc8f0/WZFYYsD/jUb2noenyvixA5XB/WXnr8FjcxAFk0JjdsWl6APzOd9Y69hj/pZQB37Suks9N6iuCSL4uW3aRxcnqZvqbjGxVVOwAuaX6nLgNOxA8gVMnrB+uc/bvvU6z9KuTpybUmtwRdznz6HIz/AFJ8lgP+o4Mw/wAx1BtV1GUuF1604Exhr3A7VH5cGXpmp8bLfg2I8I5GUnWdV3L9PUtgQ+pDNkJJB+Yzosq4sg1naM/TOMTLpMs4yy2Bc6PW/wAu7BsdA9wOJnOkLtQMejGA4ip+2TcTZrBG9RGUgSooZbFStSht5WPSW4h5Maneoqr1rXMH1COJQxqRBO3EiCf388zOUbV8Q9RlI9neaiBOM+I3GCghKSx8xoxM3xGhbkMOZQWlo0YzNj0LtzM2s94nlWvGwQQM5DiJRrMdViEYmw2dt4D4HU8bToYfa/uG0PqSGrTL9hhXBkUWRtKfWBVXOgj2mkiKYC5j7XSkdOaFMscoQNY2i2IEoOLj2ybkyaiK5gOxHPEEt7rg5CWG0YLBBhuV0Cpm9yyeptUtituLKAtSjl+JlR7h6he8n1xDQWf7ZCWPtcWJQyBdxIHDtuZLFIz9PoGpTMpVz/aZ02xaxs0DGvpMVYWJrnvIuucAfEIjbadDJgx5Ps2Mz5OmbGL5mp3KaxmzKEM2DvKudFVcu4NeIQPYwK7xqFe8Ar3kAJMBoUXvxC0KJEU94TqVHmYZCBp4iMhJaNsyBQeZfSlKhYx3paRdyAVxJYY1dGTaPpxxxeRVVSTtCIyHkzN1QIxnvOrTyH1em6x2U2JhV6mv6jpGVqPeYV3M50Gx1S6pZSCzGMLmVDXt5hYgQ3MUdjD1CuYDGO9DeUGAXcbyY94BHuMKiN7qMYxCjaKAF3I28Joy9iAJVELG9Ol7uaioDSx4ELE7YW4sx1XusplpdxvM6zovUL7mKdjLCuFsCL+4/MiGqEZCWbeXiPp7ruZnc6YC5iDLg2ZcrstHiJKkjxLGVnFAQqJG8BKmud4YI5AqC4riCjE7Si2y21RiKh5MpcFm4TYNG5MngMDBO+0W5GQ1BU+oSJbqqCxJIgTiUSxjFxS5r2jFNnYzVlU1MiowBh5MoYiuIkiGDQmUML6V2i9THeCzjuZaODtAKz33hjFe/EEUDKyZiBQkFudJ2MsMSZnsk8xi2DzLg1ruI9FGn5mRGWNDkCwJnzqmht6MvVvFjIG5jABzNa1Ksj9JRuWCG42hqs67G9K032l0BCbaCqlpVEH08GNGQkTORUsMYU0ubjEepm3MYhoVM3mVdOynUtiYnBBu6mtMqkENMucgttxM5S+YWxPaMxggRYIHMI5KjMc2parxNnR/Uc/SMArkr4nKGQHvGh7HzHtZXuPpH1XH1K0zDV3udTJmVELWP3nzNOoy4X1Y2Kn4m/pvr2bG39Ylh+8Tqw8V7nB1ePLsSAfBmjmeFyfUM+dhkwGj4GxM9D9G69+oQLkLBhyDLz3+KuOwzBRZ4mTq8Z6rERjdlPYia6vk2Jlz9dh6bIMbGie01159pAdGmbDg95LMPO1xPUZ8PWYnxOCDwd5vTNjypsbBnJTA46rI2NQynvMXx4ajzYv6b1xVr09jUP6h9VzZ9OLBZJ/0idD6z02Z1NYqHiZ/oXRlcpbNRaYz8Iy4un6jKgV8bk/907HR9JmVBh9y1NP1DLj6fEXTHbKOw3jvovVfzuMZNx8TUk3AeP6XhwoX0gsdySN5kz9Vg6cEbDadvqHCYiTPA/Wcyt1jkHjaXr/z4iCfqUXrv5hNq2ozqYwn1cqhfSF3sbGeROZmY7zX0nXZOmcMh/SZ9JK6P1j6FnwZQ3Tk5VbkAbiYG+jZx7qc+RU7nTfW2IByAk+BJ1X17CAdSb+K3k1rI81n6f0+CwI5B7TIWadLrfqKdS9otHuRMJIF3LGaQdXMhfajvGAqTsZbaO4lZBjZR2jSwP4ijtxIgL7DmT2Hakiiy6pTKy/dAocy4HlEKxaYQpN8QSW0y0LGEMRQrcx+s+ZnKk8Qlxt3Mz5X8JnybbxaKjiG4vY7xVBPtmkMXEFs8xbZfcQO0pnOmLRBkPNGVTVyamAIjnChbBiFXQfdv+IWQ2NjM1kS5KaVkfeI7yybEmImWjvwYm6MjPR3lM1zcimB7EHWd4sErLL2JcDVfUOIltmkDESz7zXeWKHjiWGvmNTHRphCyogG0mw0OoFYCtRjBjBHiCMQ1bmSYgkyeDD9QkxeimOkwSSrV3kyB/qUY1sq6d95jLe7eFzzJ9QnqCDekTNNvo6jFZMYUkGdebPSwkNHDS4+YmrahHnCyIG5EtsUBFGpegjcStViWrQi9ZEMZCRvANSu+0mA9XiUBvLFASwQZEUaBkKAi5TrvtB1adjGK+qGZuqQnG34nnh9b6hOd4T/AF7I6Fa3M67GnC+o/wD1OQd7mUEqJuy41y5GduSbgHp18zGUZ0eWWNxn8uoNAyfy/wAyYEsP3k0kcx3oG7uEcLERilo9bSNkA7Sehk7CWencrZ5kwUnuNQsmM4xq5gLjyA8Q8hyFaIkCw9w1cfpM9MDwYQuXDWzFlVTdXCLh2vtMIY3HgNpviYsYrX6oAqJ2L3UUTXeWuXTxM4yY+MEHUN5nGC2+I31mZt5MgKLYl2xR4sK49ybkykDiJTOeCNoWzGwdowA9suwqI0spu5rcgCpmyZAGoTcIbhzOpE06/UXeZcLp3EaXHaZsRNKodoGUgjzCLLXzFkVud5YEaTdgRiZNO0gzU24kdRk3G0rRyPcp+eYONdPeG639pmUKIPeQPpM0jRo98RkxAm14ll0QMTxLIuUEKiQPR3jA1VAWRTvUBn8SKdxcmBwau0amXVtxFayBsIJezcg1riB31bxyAjvMeNiI9XPMlGjYbyg9HaAX1CV+Jm3TT2YEfMWGIkFyTpzZY6QLvcENCI+JYVe5nSNKDEQgbg95RNGLcEIKtcom9yJZ3lHi5nTQHniWyhl5qWGBEnPBl3fCVMWOjuY58Z02sFVoSHIRsY9Iz+o6tRFwmIfvRjCFYXW8Q4IupkPw9Rkwfa23ieg+n/VcIwBjsw533E8mXYcjaHhy9rqQle1+mfxFrzMuQMVvZq2mrq36PrcyPsXHG88z9H6zHgyhMn2T1X8l0HUoHWlertJPNmNQTf8Ah8YPq2o/SN6Tq1P2UfieT+vZM/TuMK5y2M7/ADMXQfV83TDRuw7S/Y17H6pmXJjI1gfntOJg6hulzF9QI4YCczrPqmfIbIYD5iui6sJ1AbqBqT9wJLTXti2HqsAOqmrbebPp2FOnw0P3M88OqxA42xJQvehtU9P0uRM/Tqy8ETXPmlZfrHVjp+lJAv8AE8J9UynL7mUD8T6NnxYcmIrmRWX5E8p9Z+l9P1Ptweyu44k6l0/DyBIB2jcbqvMZ1HQPgbSfcR4mZsZ/EOfpsxZzjsjcRWbM2Zt+JlLOveUrm5JF1v6LpRnyadYUdyZ0c/0fFiwFlbU1XvwZyOnzDGdQ+7zH/wDUMzErqJX5MqxmboOoW8gxsU8jeZnfSZ0R9RfEumq/WYcp9Vy1bmEoCQaIMZj9puKrSZeveEM6jISKilVobMKlaoDFAobxyBAsy6pXqEcRg0m+0IE6amdMhMZbEijIBcEGCVPbeNKMQLMmgjcGIhDITtB9M4944kA7yOwZal0L1apABW5iiCu4NxTu1y4h7AVsYokqeYsOwMvVfMv1DCusbRfptwYStUMuCseYAXGO5g+nvISblg1KC2qqgMK3lg3DJ24gAMhO0jNZggAmGVFb8yYGLkAWLLFmi2O0oP8AMfVTjaiwbkrXve8AWV5hY20neRC3J1UYeNq2MrKdXEX+RU17itByVMrsWaaMaahxF5MRVr7RMlF48GqmBubSA2ECYkdkNiPOfUtVvM9TahGXEEO0VxDyK53owQhM3KqAwoQwtKKt2EaaG5acw0x3+fmURpPzJoamPXI/TkysWbT+I4ZBfMz5iNJQt+JTY/8AQI7bRUtFpfEv2a1lOoGoJ1Exjr7jvIEJ4M6T00TTlqAjHR0A3jMKnVuZeW9e0zvnE1ntxvI2RhGnVXEWRfKzaiXNQ3l+vfaLrbiUKB4gOOSxsIPrAGiIeFQZMnSi7E53vLiaDWp7S9SeIp8RXvGYsDMLvaavXgNxojC9IgOvgAx2PGQOZGQThevLFZciaUsxKKzHYTV1CswA7QkxaFB4i9IzKjDILEZ1DAAeZoQ2fMV1GNSCb3jRksEQFyG6AhBTZkOpN62m4o9yNxElLbeMTLqaqmsLjZeN5NwY10r2hAgxzYATtxFNi0naXZQvSdXMjXq34llGEoY3bk1KGrjTKtcGGOlVNy20HEGU8ydRlI2Ezt3AGTSD7TJiBJ5lIC3a5pXGAu20XwM+ZWH4g437Rrqd7qI0OCalmB532uV/L3vqiNbAxwyErHmCEBPmFjYE7iCKPMIACQaAQVmdmAbbeR8wC1Eo9tJINSuR2qN1fMQGsSg5J2jBpV/mNTNvxMyCxuYxRRmKjavu3lkbxKNttGI4ETpqXEZSNoOgmNBB8RTGu83PHlrVEEQGsyyxMoRetXV0alhDUlmtpav5l++KWV0mSzDYgmMVU0+Zr7ShIcyHeEUF7SvtkoENpMjZNuIvJqJ2EE2RvJqIzAgxBUg2IYBBj8ajvCB6dh/dN+HrcuAVjdtPi5kJQdhB1gcQ16dPNnx9RiJcAt5J3mboejPUZ6WhW4uZvU28RnTdS+HJqRqk9I7w+lZgtHKn+4MQEXACmT2v5QCpmb6tlIA1V8TF1OVs7gkkk7bRqtvU9ayYW0MD8dv0nQ+hfWc4048vA4ozzuTC4Wvd+DH9D1K9OQWUH57wa9h9Q+rY8aqWcEXuLmPr/rPTt0v9Oix8cTi/UfqGDqcGmrYcGqImPBnAWnEm1bWpcmsHI7Gz2iHK5j7lN+YvN1A+0HaLTKbj0zaY3R7Ek6gPES/ThJ2+mxK2DUWIPlTOZ1eQF2A3lMZQFXtBJo2IxF9pJAMzlqY+JUF93MvSFEDWIQZSKMIo0ZnyE6to16U7QNibliqU3CfccyiPEWSbhDkIA3kLARNkGESTAcGDcbRosEb7TNjFQ9dSYNLPaxJdl43lDIDtDCjmT0hLOch3i8jldppfSO0z5NLSzyUCNq5kaoo2DtKJ33nTATbG4WlWWwaMvGNvdxKI32k0DvAJIlksDxGpi9QWZfQBHsSyB5kGIqxFyntTUngDwYa6jxIqhuY1AV2BuLQiirSbmOyrq3i1Gk3EugQlwWx0Y4tFGyZYIrECVZJhUBKJAgEJapq+JaEES+D4mdQ1bxiQW8LEVI928L2IbWYQtkAHuEBAlx7sjjeLrHUuqIsuni4jUL2EIsAOIBOrgRPAdhc3xYjDoB8GLwAiMOOzM2+QJUUT3mchixsbTSQBsZdqBxNSjJQkG3Md6YZ9oORdJozWrHVQELCH2nzINpO205ahSqGJuWF07CEtY9+8l21x11fwuqVaMjY7JMZYqXe1STq7qazsnsMSATxNjD20YoLR4nWd5GtLXGx5lZMfgbzTdCCCD2k+9TSsJK87R/3RdDVxvCuuJnq75S1Hxit4WIaUgh65hB6k3wapif1kul+ZWq2lOZjdQKi33NwnFiVj2BvmRTZNygR7RtFZVIW7Ee4EVuTvvLKF4k8xXUithNYIHaKy+47yy+dGfBjr3RjNXEYFIXxM7qdW01u1TsZYLbReRzdQxYWjvAIYG6uEWG0rvIBr3lE6huIV6V2jQYWhzEZ03sbzQrAr8y3X28SS5RkxMVmhWLcRRUK1cGNxrRuXrFR08mU3tWE/uMWR5NyIQ3uPEJRUeqjTKOLbVNfZSlVuYZIqmMWWoyjRmgwICPMmJFLQcbUajGYJuJKCyUvEAMb8QRmLdoV3IHaWqxDRtt4kORtccjDgznUMVjDQ3E9/iMRqPEyGajxAOrmozXtLSnl1qFW1cSiTW80NhblRcA4j/cKljRBzaRBXOGMYcWo12kHS1uCJ18YoDlCncyx1APeE/S34iv5cAx4waFySmyxWhgNoJUmQNLjzFEMx2gnG17XIPUB2jxqIAQd5qxBSvIEyHVe8sMwiwOyhSauCFoRQJJuGG8yKjA3CJ0rBc/MWWvaGVl7O03dAcfqBsm9duJzwneT1COJTXZ+pZsTqBjokfM5LvRMiNq5NSiRe8i6Xrswzk22lFVBlaVMqLDHkwvUFbcxZYDaUGo/EYNePq8mgqDtAOSzvAtStjYwL35jCnltK2JnYlzCZtIqLXeICYAL8ysZBIBkIMEbGA58Qqwf3lDDY53izkIhjJtArSV/EL0VdbveCclyBqgKyYynBuRL7xhYEyCrlE0GoBB/WPLAjiJIOqAKk3VR65KWjFhoRIkQDubimvxLyPKRwZqIVyZZSXkG9wQ+9TSmDihG4sfup9hAGPcNc0vobGNOxmbUI6nDo3U2IOMlVllidjKJoVH4F6t4tib3lqTe8aUDLtE8DOHraGGNfEoY/duJbDTxKqxk2gM0EmhCRC4lzBF01vK52Ej4nB4MNFA5jwBGMkSzjIHmNvsJRVgtybULQG74hZHsV3gFjBFk7xmqKyI1O3eKO4h4iTtJZ4Gn01KxQTSd+IwGzXEYQO85bYyWqKRtIECtxC9q7iCXBPMm2g1QQ19vzF6ttoanb3SbYBddZuWApSjLJEQ777TSjC6TzF5QXMC2O9wkY95pddNTtBBJMBzpG0mM2NzvOf4ZMY3tBGoGXupgaxr3MgYrby7s3cWp3JhWDFE9SzJdGzAOzSZSdpfYMsYOo3txJrteJWql4mv8ABZfeEGuLZ1KfMBW3gG5riCGNyjZbmLPtbmQPDjiUHBMVZYwqA5O8iGkhtl2latO0WCBxIQeRuZYCJ33MtYCqbtt4atZkVGcD8wQur3GWV93mGT7eJUKcmAASdozYi4I1B9hcqo2OxL06RUJ8ldt4uydzIBIGqWVAWzAY+/zLykkCuJZASERo3O0TiAMelUSZKEMl5LPEYrBZQcsxHb5gkgGpQwUdyIq1Ly2YnYCpSIdVniICK2aFwsi1jrvGAeInqCQRUDKUa+NoQwkC+0YW1UKhb6am9UkfEs3Lb27VIoNbyg8SrXEjqexg69MDWzNtxICUE8wrIhhSy7bGWFAXfmZqIjGoauSYoRiEDmZoeCWkBOPeCjG5HcE0ZkdHpM6uPcRLzlXal4+ZiQgCMB+Y+7f2MfFQ5EmPH7vcdoAY+YwhiNpPt58r9mlceMmrl/y2K+ATMark1Sy+RW5nX7RdPz9EFGpdpk6jDox61IPkQ8+fIy1cWGZlptxG8lrJruNQGrhjADkuhU0ui+nQUX8RsRhZ7gbGa0wqRuIvL0+3t2knc1NZjtxB1Ct+Y0YWXmU2EtwJdiksxI2kQR6dN5EHLgK7rH2iAZxVCDRq6gaGuGCVE0Aok7SyjAXcbhOPVTS86AboxrxASG23kDXKJ2izYMoaQB3i7Fxy/ZuJnbYwC1kSamu4A3MfjVSdxADISRKxsRNbYFKXMrKBYEaDOQQNQMSbEsGzKGsLG0WSRC1VBJuBAxl6jLWo0ldPzAWtg3G40173UVYho1QhpSuYpnpqhl7imQk3Cr+ZZBMrYQtW3ElSs+RTzFpYaaHtjsJRUAby6hWRrgIhJuMKXBspxNRWgfbRgElTImTbeC73M4giCRcEWDLGS12lcyg62glisrXe0jhgLPECeqTK1b7wLqGGBlULCztvCQlOIYWhAYHxAcMwIi3YExY2kJEmeUEH0mEcxqouiRtZgjeXFQtcguMCiud5YK38wF2dW4mjEm13AyupUUNxAXIa2MnuDUrjvzAbJ7oCWZTcznZ5Q0kEbQPTI3kUUfMcrBqBEIBH8xgaxDzYFxoGHBmYCjJim0D3qA2KzdyFtoGor+JZBWQNjPkSK+1yHKGGkwNNcS4roZ7A24l42GnbmB1D1tLxA6L4nO+mTHYgcxeNbJJNwHY7iFj9q87x+AYNtR4hrpN/ESzBRIr2DGahiEPkJviW598rGFA2hZCALkUt8m9QXYhYotqaHueTKILKxgGkfMgOj7oui7XwIQRtTcB7beXlLEUsiq2nmFVibepGf3VBU6WIMjDvAYhFxgNnwIjG1j5jMbe6zLiDOwO0UmS2qHlyEiu0VhT3EyfhWi/mTUWO/EWRpPMsPuKlQwrQ2gD28ymY6pR1ESAcj+BK+5buoDkjmEN1lVagKtwgPUWDQIjE2WoogAUQwQyygQPmA9DcSIvZbgaQTY5kQljxtGkgDiPSlKObhFtIlVqbxLYAEbwLxsx+7YSsi/MJqCxZtj4EoFccLj8xmkKLuKdxcbtAOjFr7QmOlah42s7iDnG81v4GcmzUbjFDxBTGCYZFGrloYq1uDKa9W/Eg2HMljzczottuISrcUCS0MPR5mQbtpG0pFLm4JOowtRAoGMDwaEhyRYvTvF7zODSHjBkftMyGoxH3kvOjUuQgby2yIwiC17CVUxZ+lNAU/MIUJn9TSaAuF69cyWUMZqg+sYnJmB45gamIuJyNePKp5ltkH6TB6nzC12OZfqmt1owlFkA4mRMmkSerZ3kymtSuD2lPTdoj1QOJXqkxlDGRa4lDErCoGsy/U095dor+UGqE3TLXMgz7cwDlJO0v26XRjp0PMs9NjgDJLD33j7dG0Rwqo2md+m1NxNO/eUcyj8xOuoazL0dmGOkIPMcM1mE2YVzL9+jQDGwWpmfpmJJmo5pBkFbxO7DWBumfuJS9K1zo61IgnKvib/tprG3SHTdwB0zTdrB2hUALk/sprnHGFPzAdW7TpFEY3BZF4qanyGuYs0I6haqPbpQdxKGBe83/AGRdhftrwYP3EARx6cExmLpxM/eGsuTCyAHkS1Brg1OgUFUYvKm3tEk+TS1lVQPmDkUE7wnRwbFy0wu/I2m9RnoDYSnw2t94/JhKnaD7xtp3l+wyBDdSyh7x5BvcVBKtfE19lJKFd5akkVNYXWuki4DdKw4FR9oM9bi5qQJkSmMz6XvTW8fiwZGXwYq4XkxID7TcQVIO02r05ANmjEPQJBFESyoDUQvxLDzX0zoUKst/pIOkxnJsKEauE9Ki5ctNxNfU/TkT3JxKbAuPIpWa8j1jG8xel/DL0/Tqim+Zi6rAcbllG3idJGFxz4VzLdROiZXngxMveb36VRnuv0hnpceqmGxmvvDHLJJjceM1c1t0ek6kogdpowpjyJQFGT77PCZrLg2NVI6jVxHr07LkNcS3xm95ip9U6bHjybNtCHSXkIviCg0wwHFlSY2EwGcHToPIlY+mUY7cxmNbJ17n5i+ocopQ8do1f9IZAGNGD2poJUsNjK9LMRxYm/BinQHcSl2O8pNQJBlshO4lMPyt76mha9P/ANplO5EcHAHH7TkwWG958RwcKm0yFm9QkiOxvsb3lpRMbX5kTZYtPcxviM52HEgarioORr2g2NoGQ2R2kRSLpY9zDLaTvzKBA3MC9Z2lU8EVZ5ligkRdHeW7nSADGAspJAAMbi4ozODxW8elCoqF5617CUKKbw85AXjeIwm2qVVrSnaPsACA2MA3yZTtVCpPYPL70viDi2HzGAg494tK38SaKun3NyF/dQEDcuSJAbfiawPAhkUJSAS8j6eBMoSdySRIg5MhYu3FQ3pVqFKPu+IWoqNMGvbcFQzNvKGFwK8yFr5llK3MWWtoD0GgXKZhzKv2xDsb2k9hyE6viHkK/rAw1VmDkbU20oPWIQIqKWpCaMuAmccRFn1NxDZgeBLx1yRvHoOLKEFcxDsxO8aPdzAb7pJ7AKTVygbhsw4kWlFyiibEgJlEE8bQ8a7bwLQnvBLXCPjtLCAiQEgBW5Alm4SVVSi5BkB3QqCeIOveUX7SC0O8YIkG+IV0IDhsbuHrmYOTGAUIwFrphJkNVcAkLvFtk1czP1DCVP5kZ6Woi6OxllpcA6Te0shhCEYSKlCg5Mre4dKTL44jRQ25hhhFPFgnVGaY1XUBvcZFBIhgACY9BLKRxDxgjmQkkwwABLRZUGVYXvAcitjEHJvzLOdMamzGqie9xXqGGGsR9cB6jLuADvCbiQT1QJZyWIgiTSZr6wP9Qyi8EDaCym5JIGoxhZM9LzEAOeBI2Mn7pcBp1F94z1LmT0iDttHYweDF5g1Jl1CoLmuIGywGeYwMGQiGuapnVrMMC5bA45LPMauUBamJrHEoMRJn6Gx2HNSLmH4mUZdUpm8RlG0FWNwtKHtMS5GEbjyXM2UMbEhPEgxIe0hcRZygd5doP0lVrjQy8TK+QnvBTLR3jya0tgxvvtcbjVUEyHL4MgzVyZdq60ZEDWBMzdJqazzHjIpWwd4AzG4nXUPsBMBxNsI1V924kGTzDDgxe+j7DZARxM+VGHHE0eqAKMDJlFSTqms6bHeacbkDYRQKsbjA4Al+1JQ5FJbVVQHBat45XDGEwxgbVcfdd1nxtQppMYVX2jQivK9JQbuX7H2HpvcGonKCzVxGhgBQMoBSbO8n2PsmLGAKYXLY6DuNoYZAIvIwba5nahbG2sSsuEZBRhLjBGzbiGACKY0ZrbDWU9HSal5Eah046Ijb0nkES2IriPtarE/RnISwNGV/JtprvNqmoRZeZfvZ4WVyV3FmOxVV1XzE99Ihh9IqdKwrLV7SlX2+ZTNZlgnSagWg32hEm+KlI2kSmcmEXdbmCbY3IttzC3IqFCaIrvGImkG4IAU7wXyEttL7BaNV3FspuozHZMtypau8oBR6YuX6pvmLyWO8FdzLga5LS8KUS0i+0eZTvQoTP+BhyWdpV6jZG0rFjLbmE+ympBT5BVCTGNQ+IhRqfeaVISMwWwVV2q4CkDfvKdwT5lkCoBh9Up3A+ZSAmBmFGJ7F4zb8QsxsgQcalRciKWckmMEo6YKtvDzPQ0gwEFbyjQVDYxZmc0sMsStCKKs0Alt5dBT5k+1ZQ352gMDCU5HbmKJ3oRiChZkFg6V3EUX1GW7EmpFAA3lgip3MvV7thtLCk94Y0hT5jQGTIRsJSAsCSYGli+3EfQAj0M7ElqhUwEP2g7DeVkYmURCb4jNh3i1NLBYljtJ7DL7wk3i09u5hep4igyT2i7N7yy507QO28kBagG2jE9x3iVx73GsQF25koPYHaDks8RaEk7y3eMB4/mO7TKj2Y8MBLRT8RJsTTsRvAKqZkZ73hXUvSA0sgGUWDYhqNosGpfqASAiJAdpRfaAGuMBEHzKFSwLkZagXrriWGsxVGGu0WBhaVWrmASZNyJBTr4i/T3j1HmAxFyyqr0wRAsLtDBvaLZDqmp59qMMIV3E1RjVapLGVyzQgEkmGNxvMggZYFxZOmUMlS4rYgCiLei3EUuVjJ6huTKYJgKirqNAuDkXbaWEhLP5MEZN4RxFu8tcAXczXgwasOZbZB2iX42gJzvH1TGgvYlbkShC1UJMA6a3ksCEDq7QGXeQGrgwtZWJUEGNrUIsgtslwD+ZCmneAwJiQEWOmAGbxDVKG8atBeJfECNZ/EuyYToCeJAKjwLBNbSizAyaqMJnHiBFyGEHIN3FDc3LbbiZwaDksS9QZaMViQ8mGQJn0CT279oTEONuYsPQoyl0g3LgsF1NmEWLd5TbjYwFbS0YH4zRomNKarAaxM7kGiNpePKVO8zgujif3biCWptuDGMRkFRfpsvzLATNtvtLI9l9xFlzwZC7BdtxGC1Yk32htkHeLR6GwgsCx5lwEzUeY1cqlaMX6Q2s3Ay42P/l+N5MUbOVbY2I5coKzIupV90ob7jiXBmDbw+buAAKjFT23OtQtVJPxGEaV2glxwJDksR5osN5lM44gXZlhRyYwGhFSa64gbkGpMYN2YBFidzBDWYbe7YCTHhs32lB8JE8NY5jMr17RF0V3MsEFk7xqqFFkVEqwLXGM97SUCW3hI4O0ILa0BZi1BV4XGksAsz5MhJoQspYGhBxKPU90ePYLGtbmG7S861Vf4i3cBZPaA21wmazBwJ6hNmXlxlG+JfyuHowCxLtqfzKLe2oGNTquTEaQaXeUCOYJJ7yibG0CUGYwHajUtjpESCSd5ZBpR6Emo/pE6jW0MXVmMBEknnaA7VsJNUocxgJNhvByOb2hAGC4k/IieTLbJvQi9UlXNYpqN5jA17RABqX+JMQ7VogF7MXkahvJj33jA9QBvLUBzvtFF9qEmupAxwO0Xpo3BOQkyBi20eQ37hUplqWtKN5RfUYEUGWFswlMhauJBZHtgjfa5Rc1BU1vEDRSiJyeYwGzvIy6oCEvVHqxg6QJLqa3RoQ7yZDFh6lg6pnBDTDaDemFYURbm94AuSeIJHzCuAxuaijB23hbRIBhg1JYhgcCMDit5n2hBqmcDCdRlcQNRPEhsxgIEmFZEBTD1ACQTXYimHukZr4gizNSBgkg6qEHVGKYKk2iy20oGMQ6WDUWHqX6gMmBmxg6IOuX6hkyhqAAbyHSYq7laiOJfLX2rQOILGorWZNRgnRnqbcSgb5iyd5LMJomEAIQZe8sbwCqCZZO0pSe4hBK1ScmQi5KqQXVSyYFmTUBAYJNoAeFdyACTcNeIDCGt1LQxV8yNpES2RgaqWDfMmCNR4lhQRLXTC28S6FhN9ozQAu8HUFll7EgpnYcQTl8ymJPEXR7zWAw5Jhk0N4se2EWsb8QDUhhsag7hviCHA4hncXJgO/bAY13kWz3inB1bxgamX3RxcmqMygCacRUijtLglWLMW70Nt4x2A4iTv3kwUMso5CeIOi5AtGXIC9RiIaZisDWpFRZMYH5MmuTGCo2mcNDR7Mn1GcXcc7FUAgY11wm22InX8qoJ7fmJYNdRrPSwVJY+YgvdVG0HUb3hvsIGPdt5YQavtUMMIDD3WJWoTOB+pQsJT7TUQAzcAzRjBG1SekxmZjqJq4SgPuYXUDSbmcMxNCa9qY4AO0qzLA8ym2gaML0KhOmn3VvFYD7t5pyMCuwmL7FAB8fzM64yMnu2h43KtULKfeLgaaHp77zn5QNRo7TdrGjac/qH1NQEc+xeBiHoTT1FFORcyYgdU0ZNl5uavsJBJ2qNT2jeBqocQDkJj2hzmxAB8QVVmjAujeQDp/1RbDxGO97CDYHMoBbHMMsalMR2lAE8yiA2IQ2ksKIJazUexbMZBvKC77wjQG0go8yiwHaV90rTvNKvXe0INQgaTGqo7mShbe8w1Gld4QCrAO58CNRd1IADBJAhLvCrC7whQbaQ/bAEiGsQRBAB4lWDISFEgItpEHXZ2ijZMYiSqYSAu/MWHFw3AKxYUXJEEXuEHJ4gFQOJW4gN1j9YJ3MWDW5kVyWlxTu0itKoyrAMIZqHeLY3xCFQW+IwBcq6haCYJQgwqFjBskwzxKCm+JfAq4W9Q0UXvG5Ma6QVmdCQakLEw9FCzAJEAbMIEnmCeZYlF1RlOZCCeJANt4QsmWDKZd5KmlWZAIJMMHaQXXmWAIINxmP7pKA3Blk7Q3G8raRFAwtQqCRBuozReqjcs5LiibkBlxTQSZNUFWkNSYgtUK4m5dtGBmqMxm+YgXL1EcSWDQ7gcRWokwSxMgjARl6QYDGpA0YCIoyB6lapBR5kwWzXDxttAOmUDCn2O8Bj44liiJZAkRSnaNBBEXsBKuM0XloDaLUseJD7mhilG0voGFNbwGoSHIx7QDqkkE03zKfYbSiWg7makUIbeP1+2K0StXaX2gxkoyGyb7RaVe8aXFVGKgBG4hBzUAtp/Eq94xDSNQ+YttSjmMH2/MQSxMQMXIDKfIBKCQhiBG8eIEnJvYk12YehAakGIA7S7F8KAsw1FHaWormGCszqKxoaJUVE5UYEkzTiJGPeIzM3FbSz2pAGqXenaozpwLs1Cz4wft5mt84EEmr5l47JqoQIVaMLp1Lvcv4Uz0jydhKVULC5tbHrx1MvorjJ3mNTF5jSj0xYivVfuCI3HmQNVXGnGGYHtIrLkJcDbaUq1xzNOVASEXvCydKMOMNdma1GNxXMHYyOGJJHEEBvEodiS2vtG6hZEQgbVUbSg+TJYLxKTkjM6UQbiUyMMlDaanTUBZkxSwdqMzZVHqR5ejQ3gpjLPZj0EkbjTzNOPGQltzD9BQLreUzELUn20Zcm7x+LCrDepnay00qQmO+8tQy8eMUAJlyPZPiA2TW0FmiQWAeYBNmaNBGK7mXlpqLhiLLf4hLj2uLY6Y91MVdSxUoG4egEcygLsw6GmLel4MoMT3jNF3plqjNA2LbxwbbaWiyukQDZ7ymfzKD7ySBigck7yMQRK2rmDpkwVpJMMGpA4UQNYJl9nseq5GBkUitpNXmREWMBWt4piO0G4xTiVHEsNtE6qhBrkxBF5S2TKJAk9SpcUdQiPbdxJcyi7GMpi+TGIAIpbMPfvFDCSeJX5kDaRAZ4wRjLVqgB4z2sIwEHvaXkBqK00bmrF71A5mb4GcAjcwi20b1CkL4icaFhL7MQGzNFWnMy1pepqCkqKNSUX6f9OZitGbdJ9PaYcjHUQRUnKpYEEvIKqVQE2iajJqkuCTAIgmQY2lBrjUcgRuKEYWI4qUEINQzlPaFjJbmEL0gSC9W0Y6wVoGQW5IG8CiY9gCu8WGAMAKbxIBHg6hsIplN+JEDol6AISLvKy7S6qChL0qd4uTeEXQBhWIAENRFAlqkDXI4ghaMKImVZEupRuUFdyUYG4jAbEiBEneWRBqRR6ZYWpBxKuRDF+IfpkxSE3sI4FjxJYuIARzKaoYVu4lMAJEL0kG4YIHaDql35gRn8LFNmuW2TsIphZuakUWveUT4lCoWpRNCi1jeDpkdr4lAxguEAKi2uWl3LgbVrUgQ1KLVCR5nyBDFZfqi+JDUGlJgHrBMKxUSVo3co32jEMoXzLLUIlTvDLUIwCWJMsk+ZReLJNzUitLONgTvKYqy8weoGlh7akxY/UMmflcWq6eN4W+qPGPSN5fpi74mdMKGPGeRZmnHhRFFUDFDGFJYyEqSDqk8q0OTjTzMZx5MlngTTrsgGGx9viWXPaMC4NJ8mb0X+mBAXHDW9VSW6QaYgu5EmRPUBsy22HMvG0ztXHPf+nY03MxdjZ0mp0eoGpthLOIHBQG86Sz8pjnYyXbabvSHpb8xfT4fSNmaGOobSW/oc0n08m4m3GSy/wDEr+WDtZENlCUOJrwuA0izDxqxbzKIHaOx2o1XM0J6wuibCZFyMyTfmdcmxiDttW0k/wBWsYvVI+TtGuAO0FcIdp0mM4WtHeQJqYbwmxMG0jeaMXTlRZ5j0gmQekFgYumrkx3aWW0j4mFLcJjUixc57tbmacxLnaI9M3xN8+BBtITD0nvtJomgkqTJpIjaqW0aEMsNCRD0yaajQtlJNyaajFFy9MaFE+JATDKS624gKIuTTD0bwql0DuBAJJMfViBpqQUu8FhRjQIDLbQA3jE4l6NpCpEUTYmUy+IaChxK7yABtJY7QiLMgSpQVMFvSalA6ppTINFGUAngTJjPcjCaAisfEcmFW2j7EZBhDCxBYFDvNp6dsZtZPQOQb7SfbTGKtU0dNqxt3qDlwNjkTMy7EQRpzq2RbEXhAU0eY7ExZd5FxgPbTG4MuZLyA1tNONFKR5GIiu8r+WNWh2k+2gRSrMHU7t7ROh6JXcxOUohNiXn2OeVIg1GZX1NtxAPE6IsUJTsDB3Mv8ygAN41TJQPENFuLRMaBm3jjj0cGCMZVo0nbeYX8Fr3B3g+nZO8M1ID3lQJRtNRBBujNmNxct8Qf3CTQnGNK3BZrMNxWxi9JJoQgkBYwHB1TTjxlEsxRZSTfMilhbl6D2FwlHu3jxpAi0xjog7wgwkyvbUJQxGrms0EYOoSXXMgoyIgFmFaiCeIIEqmUCItjp4k1VIPmBASYejvJqAEBshMAt4/Fj1drPzEJ7puxIRjsCzIshuDCim23m/CMFAeiCT5mDFiy5HF2ROvi6V9IPxK6SEv0uHKhbGNB8Tn5emKsQZ28eHRdmrgZejTIbGSvMi3jXnMuIqdooq5nb6roHVCVGv5E5eRSpogiRzvOM4xyylCGW+JDTCGSStSquOIoRYVr4llCiplBfMPJqHIgBxW82IZOIDHxIoZpcUWo95eqpa4yZWRCBcnhFa7hIYi94QJPEuKeaI5g2OIr3DtJcmJh21bSwYnXCSybiwMK3Ft4MeG8wSqk3JKNOTTl2EHEvox/oDGIDoXO3E5b+Fohk1NGab3iFx6IxH+dpBbrcUFAbiP1Lp3ijkUSw9qLBTZhY3DmJdtXaHhGkcTWDSzhBtzEDK2omUxJ5lNYEzAZdiYeOyYlD5jg1S2KdQUb8yg98RD5LkVjJg0EAjeJYaTAbKb2gNlvaWRZGkOqp8zO59RhLGIkWTGBVAu95QDY9ABO8P1gV0xeXJYqKx7tLiNClYR0ntFihDxkd5MX2W+IOZAmjiOYqeDBK7XLqVS4wWsx9CviIRXP4jh9tGZoqlfaLyoFWoTMFgkaxzHmjNSjaEhAYAjaLZWXJvHKQQJdwFnwowFbGLPT0LuNsVAfKS1LLoz+kxagLgslHfabAX8ROUWd5ZWWYneXcYuHU3NQnwlOBcuwJmjHjVlMpMBMfj04vukWMTAqxEiqW4Ec6jJmpdprTo9C6gbMujnn2bMIJ3E0dQmrtuIlEJ2qDAqa5kYXGHA3IFwSCOYPQaoSquETKqVDMaA8mpb4ST7TcrGhfg1Go3ptTG5FBoZE9wiipI2FzoEq4oQPS0Hf/EmmMYwvV1B42M05slbCIVS7SmG4sPqCPHS7Rak4RH4s1jeS1qQk43UHaVjdlM2tTLElAu4kT8ix5tR90OyzbRQo9qjEahxGYppweoN5nydGF9wjVzEtV1AfKQ2km5PJiIjFNu0JH3p5YNLsaitDM13JUwxgmqNXMAKExsaajDQi5PqNw0slmczqmUsQBc1ux0UJkyYr37xPBf8AGTTZhrhLRqYXuaExlTdVN6kjC+Fk5imqdLqKZKHMxL05Y7yylnkCYyRcrUVM24lCrREy5kp7Ebpg8TajvG5UtdpWHHtcbV7SLjIA0amMtxDbCRvH4FIEakhL4tAlYmJ2jsyloGIUaIhbGfqNml4FN2RNL4QTZlhdPAktTCshJ2gJ0x1aiZpGIE3xLc6VoQEZAlae8zMCpq7mkUTZkZVG8BCYr3IltY2hHOBsIpm1GXyFufdvIshomGiBpUATBuo9sBqxEttsYgokSXtBoGEFmhYlhQZYUVJxMg8aHVtOn0eHIzUBzzcw9NyPJnVxucGGh97SV0451rBxdOQLtprwdQMmwmHB0LZ6YtuZ0+n6AYt7sxObfL0ySFZzpa4gsHG5E638ujfcLl/ymGvsEt+O1djiOWx7q0TkxJ1eNmVQMo5HmdvL9PxMNhX4nF63psvRZPUU6sfcCZ+thZK5efEEOkrREyPYM7uf0Oox+46dtjOVkxgWOa7xK8vfOMwJEo5G8R1qBFllljmSzk8wKBMeVVpRxitpuU0C4wYxVCwBajaRclneKGaoDk1DFaviHkQFNpkYlqzYjVCAyvR1fEL0yBuJu1TQFIihhDtLorxxCG24mULfpG5G8tcTKL5mnE97QmIHPBk+19DHrF0Y9EscReTDZtY7DkKrREUaWazRl2F4i7JJ8wDquc8U0sGO4lGhxFAGT3S4uG0pXmLKqPzFajq5hLtZO8siLIUxqMFEQXlBzFmjUWDGXk0lamTUw3ljIe8fUPxoLjHShYmYZKhZc4KUOY8qhO8pn22ig20JSNUuC1BJlnHTAxwQVfeCy3ANTYqU2LvcGwnMMZA0gB0FQFGmOcrUz5A3YSymiN8ywwMAMStGHiSzNAgDe0arVI20GiZgM9UART5CeJGEpVBG8CEit5NVcQ/TBHzAKEHeVYo0TvDVFijt2hY23gE+I1Lwqo+4CMLWIl2o7SHsWYnhRtM9Mx3j8beY60H9surjJoK8TTjUHHuILm242hBgJNTIZjxj8Qeowh1oHeRXJ2Bgu5HJuSajPj6dkbmbMeQqKMSmWzKdiTQlplNZUckxBRQ5A2l6q5kYX3lmhoCou5BmV6d6hkWKJgqoDSqf/Ih8VjmJOEY9mE0jMyL8QTkXKabaTTCVAH2x6YkItuZSqF4NwwbjWsQYlU7S8+MHHzAc1B1M23aEwj+XJ3Y3DxYlBmgfbUCgvG0mmJkwgi4ApNpZyHiLa2MBtkjaEgJPNxCOU2MMObsGUHkBX+2LLNWwkyZjCxOrDeEZ/eGsSBiT7uZpNAxWRdfECg54uHiykGjEhGXmS6kxGpk9SzARCrVcHD1BUby9QY3xKtafEMIrCZTl25kx9QRtM4RsZUraAbqIOTvcvGxbaTFVoDNvLOErwYRQg3BYkSrigBFZMOo7R6KGhhN9v2k1CkQqlESJj3uaQQBuIrIw0mo0LykEbGCjaYs8wb3mka1IbkwTV7TP6hA5hI5q5IWms0NSNMzM9wksy4DfJUD3PvKyIfzGIwVYZKquYp99rjXyAnaKfGx34lCWxEbgylBj8eJv7jHp060dxcaMaYzdmPxoGMYEAaowKEG0mkUBSkVOfmX3mdNGOk3vMrorZInhcZVxkixAo3U3NhKr7YOHDbbzWmMwRhHLhDLzvH5McVjcrkqFzPZnToytxNnQKeo6xmyHZdgIAFoStA1zK+ksV6j4JiOvD0+AaVFTShMRj0hBZqT+YRdtYnWeG2sGoYMyJk1ra7wT1oU6dO8bFbpg+p49WMio/H1QP3CozKi5sczfMHjPU9HqSmRNS9oPVMpJKJpHibfq/T+jbeDYmZDlzMqtRDDmcjubHLzBibG0WEJ5nQ6vAcTVX6zLpa+JuV5cK0EcQhZ4jPRYXvtLxJVwn1pQUkgGP/lfbYMXl1qfasdgL6bPHiSmEviIWTG1LRmrT6nEQ2Iq9VJ7TFKB2jmUBLqAi0aIqNI2q9pKsn7CFBHzM+VGF0u003Uu9Qoy6tmMeIkG63jXt1vgwzjreEo9sayTiB7mOKACxzK0gwde9GPatS6E5mbI9ttLybrcXjIJ3mJPyGrxZi8jWaGwjHG23EQ4Y9pYqAC94TEAcxQBkKk3OmIoneRXAMAmjIFJMuK0O4ZaEAK1bCA1rHY8jaaI2k9IE7CFjQHmMoNF5Dp4kEdN9uJMaUYv1P3hIxseJVPZmA2EX629RpyALVxOlWMyuD1AjeEHXtFZMbAbRaqwO8qNDOKg+r2lFLjUxDvAgVdO8IELxAyLew7TMzlWomJNK1M8iNZmb1NRjUbTzLiGPYlAkQ0yI20J0GmxMgQT2hKC3MUHra41co01GHmGEoBREWVStot2LSlYxii9w5G0JceveEH9u8gzBYTQFSkoBmMY+UHtADG7AhvTQgHPMHIBcEOzmWytW4kEDUNoj1bemhOwAoQExXuTzLPCNGhStiDoA/ul0EQ7zNrOrnaX2NTY1Zed4CKwNE2In1GuOGUFfmTzFW+K+DFujJvNCK5GqtoWQrp3qNGUZQ2xEYio/eol9JO0iEL3hDXb0zQNy8eWuZmfILkGTaXBrOQNLVgBvMiuS3xHlNS7cxjR+M6uJWQbVwYnDqxmX1GY6bkTSzqBgHKQd4KdRqguCxu4xnWlCuTky3xkDYzMgK95ox5LG8NA0+YWNCN4vK1NtK/mCvaE1sQr3i3YAnTEJm1GjtNHogrqveF0j1CTRgvdfEmRYr1DdGaxgevSIa5NtpQQMspU3hTEpzGHBXuEWF8Q9TDk7SLDAl8w1AQXdRRJI2MsMNO/MYHh9X90IBT92/4EzLd+Y0EKbY/pMtaeii/aI0Gu4/SKVi4oChC1qprkxJrUFk0ke4TK6i9jYh5c3YbsYK42U6jW/Nzf1LCyo/Ey5bBm0i6C7/iJz4GZTtM5ZWMZsY1x6rpERjPpEg8wmdqsCWoIi22hg0JnXJZqGzEd5PyyaXPeQbxYbaGKrmMNXoFx4AK1M4YXHKdpKpeT2wsJvkwyoaUii9tjIoWOlpdlhtL07+Ya0BJfCEvqC1Aw4dTW3M0kapMeI34iUgWXsN4zHgZuF2mnF0t0X2Ea7rjGhOTN882+3SMjdLrFd4tPp7qbqbcbUdRN1LbMSbr8Ca+p9dZ2xUmjcWOag9DgOLMqnffmatVjcAmPwDEpF7f8SZjfMwnP1OU5NC3UXl9wpFYv5E7S4cTrdA3KbDixqTQnSRrTfpWMr0gD7tEdT0rjLrTcRvS9QgpdVfEZl6tUIKsGW6NdpfCwvBiyFR6lH8CbkTSIvHlV1sRmraQYet6VMrEsmo1dTz/W4ThIfHsp7DtPU5VYlWTcgzz38R42TNjKDajsJjrn8tT05+bUVXVvcWcJWiZobfpVa7iTlsVOcefvx0ogAb7SgincSN7lkw5FQFW/zL7Y0JXfbiWQNO0FiLIEBSQd5PK+DAdC3wZQbWeN5NBcRuAKh3iIW3uHG8Gto7Kw12OIrI6sNto9qGxchatxF8HeHViXEoTls1GBhpitFmNVYxFgbRbKNViGTUHa4RV2oErSB23iUZwN4/G+oG5fR6Wri6luy1KGMEE95nyhwfiTFNYKRYlKL2ii5CgSlfQbM1gmVdJi0ygGG+UZDKGEMZuf6giBkN3CFjaCmKn3O01O2NMe3MzahQYhaizqPMJMqkx2pCI9KyUF3hDLe0Y2EMdohsLIZfAZv5h42AO8zFyJYJYXGK1Pk/aNTSw+Zj1MyS8GfSaO8mI0ZQymhLTIQN5RyaxdTPkepmefA0jMA28X1GLV713mI5CTzNGPqfbRmvrZ6UsMV5kOUmFlOoWIlFJNTcQ7G5DXNYynTUSmMULjAQsxQBPujAm3MTl3NrJiyMDvA0LdaTB0FW+IrJ1BDbCEMpdZMQ9vt2Mzsx1UZdsOIp2OreVWhCKjRlRZjBY8QH13tGDoqyk2JbZCNpjx6gN49Wr7pm8gSBqsiNpSBUhC8iCXA4hYIpqWpWhUG4lgNyIvOHK+JYBCjV8SxitribdTNGJjUNQfquq0BFq2s++NTKA1MInqXAIKyIv01BvtAejssJMystHmUy0LWVCvS7mCGCt8RxOoQGwyg9aVtDxuL5mR0KysRbXGErc5PaA62u8sOBsYLMSdpn0tz2ykaW2kBcN8RzKOYapfaX7M6Uz7S1ygCXmx6RczgG4nkPOUN8wMjDTDQLUXmNA7SwChJmlcj6auY8b7zWrAC46UYNj3CZ8ie7aaPUBWKGQBt5IKRHhlXQ2YTZVI25lDJrFGEV6hgvlMogk7SenYl8Na04mTRZjA+MiYNDDYRiIyi4NjWG32h4wHazxM+PUT5mkIdIC895Ma9rz5lxJsZgbqtIu7YzVm6U5ARqEQ/wBOYEEm/gTpI0Xj6nSb+5z3mheo1/e36RLdC4+0V5lei+OtKXLhrUX8RozWAG54mJHyXTKR8TQi2QWOn5Mh7XnxKwD1R7zPwam40VoPY+JlYgMdtpixm+CTjptQlOC0eXUioDJY2kjJA9pmvB0zZ1sGhM2kHmaem6n0RplZA3Ttjcgm4ekgR2QeomrvMpcjaZos5CplgtzKTIjbHmaQFKSULTKDzIuQaojMuk2p2hYxqEYa14lDNd0s6mPHgYA1RE5epcGO33+Jp6Nz1X/lpQ8zXMdueWjICODcyuWBJKk3OsnTDTTcxo6ZNNEXNt/VycWZhtpFeKjSUce9dDeRNebpNthMTew020zauLXELsGxCGFVN1v23iztwCD8cQGyuO1/mQb8Gf0xTbbxuV/UQgGpxmy23v2PmbOnyFsVg3U1CBw9FmXqjk9UkeJ106bE+MnSATzOQmbqcuWtDInm6moYczgek5R/JabVow6sbFLupqRydpnw4MuEj1X1k8maqAYQvsbkLjJNkV2nmPqvVv1PWKmHYAaaad/ruoXBgLE7+J5/FiZ8rZHrc2Jju/hZcm1TYtGHSwq/2mc4a3ncHTPn6IpsGbcXOR1GHL0z6Mq6T/vOXXPXLw35Z3bjOVIBiGTeNObSaPEFqYalkFY0ownx2fiCH2+ZBmN0Y/KyiHsgu1bgysjWNoA900tQZgdmkbSFtTcB8Qbk0YsqcZomxLiiLq35hB64gMgIscwQwWXEOOQ3GB6ESCGHzIeIxDWNyhvNP0jEvUdWqsLAmn610+LpupUYxVjcCM8K4qZa5jkZWG0QFBkHtIAixGo6tPtmPJkdWpp0FrQJh6we4bTPHvCJrXT8wTTSkX22ZYG86YpiY1hqoVop2IEFGdu0mDYcasuq9/Ew5tQPxNiAlfAi8rgCqklTWKyI9N1G+8rQG5lhSvE3fIfjyVsZC9kiIFlrjBtzM4oMiC7kUV2jQuqRl07HaNFKwqotkXVYjRiHNxbrpO0k9mHI4C1UV1CsRsJA3Bj/AFNSURHqo5ugjmS95sbGGMzugBqdJdUxGBSjJjYBuIa4AU23i9DI24kRoZia2hEe2CjigGjLBExUZHtZeM3JnbfjaDi3mp6U4aCaMo0p2i8i0ZRahGIcMguKyHU0UCTKJIMuK1Y3CCMTMhO4mINchMYOjqRuNpTISu0x49RmgOwWZxB4ywFGENOreCpbTZEtAGazJVaFK1I7KwoRXUMFG0SeoIEzFwbjT928LGaO3ES+fWtGTEdXepsNzoze5YnHjfIaYTWrACruWa02OZLVwGPoQN2MjAIau4A6h2sCJvIWJPEGRtREreZ+oYg+0QVysTpG0KnLbwEsxcUeYtQVebhguM0JjHuqXUjCbsSaqjMrKze2JegZPZf0YjDvGBgDtEFbXYyIa2MmMHZH1KRMZ9rVNdUJlyKS1xy0NGg5DZlJvCK7TaACqBfeB6huhDKRdUZVPwv5jHUHiDgxPlHsUmXRVirbEdjJZ+Qk2pjcTgyOogKwEboY1qbEJMgveBr2gtuJn2NJZDAOSjUSuNm34j1xptqNzU5q41dMb9xFAd4frWxBYgV2mZ8hZdI9o7Raoe7kn4nSc416an60ClTcjzLHWowtxpPiZPTvlr/3mfLhdT7WJE1hrr48uJxS5N/mG2k2dpw/ei6gTYm7oM5ykqeZmxrW1kTIOATEPhrdGI/4hG1exwdoV3+sKykZhVna95qOHWNXmUN9j/dGYm0tTfbM2Ix5cWg2IGogTvjpEyoNtVjbeZn6LFZAx6W8GT6s/WuCxIJlpvvOpmwYiNOTEyn/AFATLl6TQhfGdS/EljN5pZz6VoQBmU8wWx2vzE+i1xiGkhXuO9ckUIlMLEeYaYWU2TUZotieDNPSISbYbRYfGv3EXNODKGQkdpMka5nln6x7evGwnoPpeNcHSIK3Inmz7upS+7T1WJQqgfEseiNAfeFqoxGsCMVwZWzb1CYOswXuBNysD3g5VtTJUclQRVSawWoqJWf+mx8RZY2SfAM5/ksL6gqOBuIz6bl/qaPMX1K601jnvFdMxTMp4NzpHN3V6fW91NmHAMdVOcv1BFO5ppox/UV7kTfhtuybLvOf13W+imxoy8vXBwa4nnvqHV+rnAugDJasa06h87sc5JI4BjukLZHBcUomAsGfGyt+ROv04G3xMcTbteT+Z8tk+sb0BA1NsPEDP0+PqgBkxaq4NwkzKdquo4ZK/PgTtmvmS56cP6h9D0ocuAkVyh3/AGnGyA4qE9yrFuRtOR9T+hpnBydN7MnOnsZz64/T0/H8n4rzCZPdLc96kzYsmDKceVCjjsYSjUm85Z5eiUqyaIP6Sxk0NACkNV8RgXVV7yqrV6jWNoORTdXcJk0ta7RbXcRVg1tLKDmLveMDXtNJCy1HaGfctgy/SsXKxLbhfJhXp/4c6FF6f1yPcRdzlfXuoL/UnUf27T1XRIMH04dtp4XrcvqdXle+WM31PEgWVpLBiwbjyAVq4jIpTcTMRpxZOxjc2FGx2TvOejkGag5yCu0zecvhS9lWogN7to3KNLRQIm4HVa7ysWQI1SlVgL7QSlmzIjoIpdbU7Snxowo8xOHNkA0LvFZXdWNmYy6qs6BTSmBi1aqMoG9zKDUZ0zwjWmLuJTrFDMwEv1NpjKGY30NvHZB6iXMge2mlcgAqSxWMuyvR4jC4cASZk1PYErTU3MwMVLG0NlKpxKxvQ2hO7MtVMk9ko1mDlSztHJiBU+YlrBqWUVjLgy8xbY1tG4QC1tNORcbpQjU1z0e6jx2uJyYjjNiWmW9o9+g7Mq6OIGMKiXGWGSKfGxFCIsKLWYRAZZa4mHIgvsKmkJ1aTGoVcbzOw3uEDQmsVo9FfMQ60dpXqse8o3GBuHJo5jD1AuZLjMaazFiN+PqV01G4l1G5lXAAsaupF2O053/AXUDehEgXsRGk60vvFo9GyIi2iOIWJWQaRtzCL69xF5HhYmJyAbMg6jt2lEgoZnYUZcNxuwZMYvzAyZwCaienQMd4OdNJPiM8p7HjyjVfeaVzGxc5imjc1Y2LCLB1unzIzAGJ+oVysy4jTbGM6jJaVMqxoxsyO1HcQ0YAbyiQeZpgzEQwkegblY9IO0mXmZBF/bIGDLvAvaDdSSQR10mxBL1GcjeAVBm/AovYk9O95AlRvCwPQfw502J8R18+Jz/4i6UYesDY+DzNf0HHkZNQehHfU3XEwbJuPmdfFnl2zY8yGNbyq3udz+W6PqVsUp+IrL9FJUtie5n6Z6c8rlBNW4jQAlXzCbGenJVuYksC1yzkwZyfFSK9wLuQhuwm2jC9mUW3u4um8QghIuQGHkDU13BC38SiK+YBbNYMvCjYMmtTd8xfHEYh1GrqB0fuUEcQASGrtB6PqQCEfdf9ppz4yNxxM5jc8s7Xt8EGMY+IIN88w/zINXSZ8g6c6TemWnULnaj7WP8AcP8AmL6NQQ6k1cXmxnS3ZuL8wLzv1GHIykkjtCwOmRS9BTww7GV0ub+b6U4s22XHsDEoDiyENweYFdT0BRtWPdD/AIisfTW1HedHDk0qEbcdj8QnwKinIm4MTGLyxZfTwLXec/qHduNozM7nKS3FymUEAzN6Zt/TKqEne50ekx0leZWHDYs7R6jel3qY3XTjm+6yFdPXYw2w1TpdT1eRT7MwB8TB1I9TrsKDyJ0Oo+nIdtJJO9zcjoZ0HVP1BKt9wl9Wc2M/eVHxHfS+jGHJfG3ebeqwLlU2AYxuOR03VYkb35GJPkzqY+pRgAGmAfT1chXQUDOjj6XGqj2gRh5ZusxhlsTnZmPoHzYE7bINVdqnI63GAxQd95zW+gY8gIF8VRk0BHG+3aZ8N6tJuaQu+hvypllYsB1AUtcrE4WKzZaJVtiJmOcdt5uOduN/UdXSUDOSFyZ8pKyZMrZGCgbntO10PSrhxhn7bmbx5/m+b6zw5+VOoRcSkD2eOZ2OizXjUM1drl6Rkuksn/E0dN9PVDqbeZvN/Dh/+jnrnO40YigHs3PmMRiLrc+YxcaDaoYAHAm3k/8AgA7nk6TGKSOWJlHftKNj8SqDreiwdfi0ZV37MORPLdf0OboHKP7kP2uO89csDq+kTq+nbE/5B+ZjrnXf4+7HgtTBjcIOy7id3J9GxDNpdjtEn6Z065GVnJHY3MfS17frccxH9S72kC3dzanS9Ljdg7WPzDTN0eKxSmP67GpHLbAzfaCf0kx9Pn50Gp1l+oYsYOlLH4mPN9QO5UVL4MikwPVsQJp6TDjGZO5ucpuoyufuoTr/AMPo2brPduBNTN9M558PRvmZ+jOJRR0kC54fPgydO5XKhBueu/iPMek6ZWxbNdTzuP6vq2zKG/S5rrLV9udibWeY84rW5mwY21Ta66cdXON8XwzWZsQ02IGPJpepqTHqTczM+On2llGhlDrMhXQ+8bjYo41cQsgDG5PVUIfaQUzbwMg0jaCtkcy4jcmhODF9SqncERCq3mMyIFx3dzOZVI0yKCZNe0EZKM6C22MurlXcIbwCC0LjcR1cxV0YYFbgzFQ12VYk7kmE41ASBKEkUCmm5mtXQLud5z3+/aOxpY3M1YjSELH2Rb4Gv5h4WKcS2ZmaYWs+v02omN9VALuZ+oxNqvmZ21Tckqe3R9VHWjM5x0bEQhM0I3YyZi/haknaNRisACjYkLwh3qrVGZcpBY1BckmAdpqRQsLgEVHquqE+Iabl0ZgN5ZNxgHtgaZrQBELGxVrEhlqBA0jIzAVG+/TxM6ZNBmrH1Knac6gQ2hfdtL1JpjMqrkWZjjK7dpFWjgMfEHMpJsSwoHEPTa7yjPTAQDzNWgbxDAK0srWGYNml9QbjOlxDIDXMmbCyk3xJfaEJiBHELRpEPEQdoxsYbgyajNqKbwmya1+Yx8dLvM6WGqprxTRKvmHpviXRqUraTIypSFMMtcEqG3lVpkBEipdAiL1XCXeMEJ0wSL3EaVsRbGhUgsGxIQTFi7jUYWAZR6H6MmTH01jiV9V6XI/Tl24G82/Rs2M4ApjPrefGvROtiyJ1smPTOv8AzmPGhnxm1YiasH1HMo03MwBJhgAfmZjhNV1GRsjknmJAJNRxUsZo6bAoILTo0Hp+kLUSJsTpBW4h61XipYzr5hYA9GkpumULxHesp7y9QMmtYxHpuZmy4SOJ1TE5MWoQY5JBB3kVqmnLgN1R/MzNjKNvKwomm22JnR6bqGACOdVzmuLOxqMxsRR8RfJLjqMvdVaOXC2Rgii2bgReHMQq2LBFgzXgTIzl8dgcEznrrJoh0uTpb9VaMHIuoMtXW4jMiZMTlWbWhF348yqOoRpecc/ScXUDINhwY7KPVxtX3CafQDageKmZVbHl3hEwtaC+RNGF6sNwYl09MGpWNi67cwC6noVyWyVv2nPXEybMlVOsXZCq/vB6rHrxkjkTN8k5jk5c3p8Go3p+q1LVbzJnSmOqViIVgYkarUh/8dic9jO/6ljecHTbCvzOmj2ohrl0elZdyTvHZTSE1YHicYrkDB8bfkTT0+FmJcswJ5F7R5bh+PIGM0KduZgdfSy0ODNGJtoU1t5x+sP/AIwXxU66mc7r8ROUMOZmozDGBk1do4qGU1yNxFodasO4kR9LjxMs1h6zTywv8RITVjtRQmzrumJc19rC5lrQuiyfE6814/m5vXmL6Dp1bNrqwJ2XXVoQccmZekxjFim1CAQeWM2+b1dp2MaaCjeaUFcmzEY/aLP7xqlm4FDyZWDgYQMWorncwhCmXK/WVYA3gF1/JhR6j24gjMEPuNnsBAZmYcylQarMGsn1nBmy9OM+H70+4DxPLtny6/cxnuVJ4HE8t/EH07+UzDNiH9LJ/gyV6/i+Tf8AzXOY3vcFQIvGxJqORRxOVektyyLBQ613jXW+eIKBQYnpSKYNPV/wlisNkI7zzwVd57L+HcPpdCDXa5vnzRzf4pzA5seK/Jnm2wWbE6P8RZ/U+qOL+0ATnetQku6lBjLA8R72y8xStay8b2aMzUgkdl2PEKgxuH7SKgnGw4kEZRXEUwMNslbGKOXeWLImRLXaJBo1G+ptFEWbmorWgX0bveZMmsmr2jN9HMpDvvJPHkJoyER74+4i/wAzUuopBGpSneCgNwmTa5KLNOdoJLLzJjOk7w3OrmQRLaMLaV3i8Ro1cDOTqjPIF2BaxDxubAi0W4zGltzLUrbjKgbwXu7WQKKG8h22E5tT0zvn3owAA5uHnxi77xQDCdJPHhMQgK20NRZiyp7yAleJRoU1zKYgmArFuZR9p2mcMWw2iDvHj3CAU0zUWKxtRqMdrWIOxkLy4hgBqUPEFchAk17xgjqRxKUVGatQlGTRALh4kIYSsezCadSVJ1UunqFqBkHuAqUtsNjCQ+6mExiAy4tIDQA/tqM6gkVXEWtVxLGiMjNe0Ahq3E0mrg5TtxNaumdEj8iN6rMBjIPMHo8ugVUV1iFiW7SflGVMlGPx5je8zKlS7ozVkqOhyInItGwJWN7A3jrsVMek9EljUtaK78ynbSaqXj3jAQ2MpwDLaCdoFBalkVBbZbEEZLlDQTFlW1XGBhUjH2yATxtF73CxGm900KgaPSx1PobDT7mqT6zlVhpDXOcjtg3U1EZc+s2TZmt2Y6/eyYLH8y3FtsYGvSvzLBuakZwShVNncwvUP4EiYWc8bQjidRsNppcASW7mVrZe5I+ZRBHwYJPmUMDX3Il+o68MYnVUINA1Y+ra6ajGN1QmAwg1mTDa6KZceTvvEdTjAGwmU2vuXaaUcZMdHmF1zm2aoxNpWVCMhl6HC6q2lZel6PHi6ro8dAagANp0c/TnF0lY9m7Gcv8Ahdw6lSd1N1PQZyWxFR/mc67cuOhf1NOQdoOIB1xr3A3mzKERPBQFmPn/APTOb0/UKL1d/MzGunSxYQPu2i8vSoDq5MQOrsaV3HwZBmYmhwe01rOGHofWwFiyrfFzAmJ8GRkfYgzp4+oQMVy7rVEEcRfXYAoR1Njej5EzLq3nxrHnyhQp7naLw9QMmQq3BiPqDFce0y9GxFFpcZaet6ZSSQd5y/cMwUip3cpR1GsTPn6XGV1BqI71NSazfAUWxc04DqSIR8akLdzVhChTRk/r6jU6jLkz9X0+yYta3yI7F1vWAbYjfyJrYlMYKyYOoYt7h/iTw6Qpf57PkD5caoi+OTOhiHsuNU614lBdIqRRYxYMR1WO1J8CbMa7QOoTVjau8lS153pWIym+CYzIunJUWE05SvG9TRkBIVv3mb7Z/AwNWGjyJykHqddp7LvOk7Vj/ImX6fi/qs55Jm+Y8Py93mVsyjRjoeIzo1OQlv0EDqKO3xNf04aemUnmdHgaEwgbtuYzYQCzHZR+sJcLNubb9JSS30vUO28nuPxDGJgPsb9pKI5sfkQv9fX6CEvk3L9MQgb43/EIC4TAaID0BH1MGbKTlPgQNKGuYvrsC9Z0eTCe42PgwMbryzRy5VOyrtC83Hh8aaMpRxTA0YbJT7GavrmFen+qMw2XINUwtkBYUZys8vo83ZKcUtYkrRhhjcp7uZaBiBbMq+TU+g9IowfTh+J4f6Xj9X6hiHg3Pb/UHHT/AExjxSTrz+1eA6/J63XZnvljM5N7Q8qmyR3i1UyQqkyECo7ERGr9Nz19sNfp2de0zbEAGto7XtKXoswbcR6dC9G7uZuGsmVAwsHeJ01zNZ6XMpPtJim6fMdihllXSNQ4jFVXkPS5QPtMWcWZeEMqHNisUOIl10maMSZGx7qblN0uVv7TM758hGolYu95oPSZl4UmEOlcjdTNbIAQAiEPEIYmXsYQQ/6TIhLAA3Fub2E1NjJXiJTGde4llIUiMDcPIurmaigqqiX50mTV3SAlQqPIhFdpFapdE1tc04W2szNYLRoehUlIZlKvtMzCmh76pDE8NFcyqjRRMsrNaEaoLE3GZMdbiARNRBIZbQACpjQdQkUhxUWRvH5FiqmolUJcsiUBZgGsKrlqu0s7TOsrA2jsSKx90UDQlhiPiZo0ONBtdxK9ZSPmXitl33imUI/iZGpVDjeC6qsvEwhZ2UrXeTfKYyMPdLYWIJkDTSn4UA3k6l9S1LxMCKEDIhsyfkhGLEWMj9M1zXgXSIbbmPtiVzhjdTxHoSOY/JpAmUG2+Jd0nlWXdpSXUY2OzGDH7dpVJ/JgklthDKG6hINHMGBXEStGKPTuG8ibtY07SK224k+wzjBdUaMLLiKrLcnVYi8mRyajzQlwVmzpT7d4gWxFibERQgqLfC+CuoHtMxKKbeb8o1LMDsFNDczXHpRFjqqdToegfIAzLzwJn+i9GOq6g5H+xP8AJnrMWNVAAFTVuOnMYsXQhV3EM9ItVU36ZCsy6ON1HQKVO05efpWxcjbzPVOlzNl6UOKqJcWyV5N0KwLqdvqvpjgHQLHicjNhfC1OpH5m5dcuucDcu/dF7w1NjfmaYOQWJA2lwe0AMdMl3tA0Mgdgal5MWlhkRtS1TrfErAwJFxhTRl0oNTMeJmunLo/w8yYs74jydx8ielNG632niM4y9KyZsRIZDW09P0fWZH6JcmXSGqSrP0wfUcmQ5fTsBW5kd+mIAVwrjgic/req9bOWH23tFJk37RI78/HvmuqyEp6qsHPkdpS52+44124qYMHWjFmIAJH9wE0L1ZDhqA+JPrU/ru+G/CnrgFd0cd+x7yutPpehhvuf2jei6nDlQJjIDlr0xP1TEy9Uj9gJMY62TK5/VY/U6diP7ZxFzPhyAjkT0vTIHR0PBE4n1DpGRmKCWOZ/SZzmcvkJHxHu6lCD+k5uAnFj9x38RqEvux27CdeOPOsddeMaMCgWxj/UAO0y6yeJYJndydTp+pWtLiOXPiDcVOOHIjVcPVmjOPyfH+Y7fH8n4ruDMunaWhvcmcrFnC8KSZpx5GyMAePAnm16HRR9XH2widQikJrxGKe0iOX1fSkZDlQWD9wEZ/KZ8K3lxMEI57Tu4sOPpsXrZhbHgTJl6l8mQFjQ8DibvMk8+3n+T5+eLjh58ekCztJhUKoI4ub+r6F3xM2FWZQdq3nLogMpJXtRm+J4cPl5nfmGZjdzp/T0bNhQJ43nDZMy7q+seJ3/AOH+qxNi9CtOQcgzWY48fDvXn06mLpMaAFvcfmaAABsBLAlkQ9/PPPPiRW0ErLMl7Q0zZ+mTIpoaW7Eczh5fqg6Lq/5frfbf25BwfzPQ5DtPD/xdkGTr0Rf7F3kcPl+PnqeXpxmVsWtGDKRsROXkyF2obCcX6F1uTE7dMbONxt8GddVqSvm/Jz9bh+IaT2/WaRcyKpPaaMaOf7iIYjnfxH0R6nox1GMXkw8//jOJ0uNGT3CzPaKyKKY6ie08x9SwDp+scIulTuAPEz36e3+P3s+rDkQK9CBqPBhterfiWyDTcw9P5dD+G8Gv6gWr7RO7/FGX0vpzL/qoTH/CmH7slcmB/F2azix/NzpP+V/LzGraUi3LZDewMauF62U/tJg9HYHaWaPaVIJ49Z1e3iSx4lEjtKHMbTRUviTSngSpVx9qC0Y+4Eo4sZ/tEqWJftVQYcY7CWcansJDKuPsixjXwJDiTipYk3jVwH8un+mT+Xx/6RDsy7MfYws9Oh7QR0mL/THfrJcfYwn+Uxk8RZ6DET9s02bl2ZfsYyf9PxXxKP03Ee02y7l+1HN/6VjBuUfpimdOVH2o5p+mCopvpp7GdgSES/ajif8AS2B5kP03ITzO1Uuo+9HEP05zEt9PyhuJ6HYSiB4l+9HnH6HL4lL0eUf2z0ekeJWgeJf7Ka8+elfusH+Ra/tnotC9xJoU9pP7KPOv0badli8fRt3BnpfTXxJ6KeI/sqY823Tup42kOM19s9H6CHtB/lU8S/dMed9FgOJQU+J6P+VTxBPR4/EfcxwkYp2g5WL9p3v5PH4g/wAnj8CT7xXExE8RpTayZ1f5FP8ATIeiWuI+0VyKBiih1TtfyKeJX8ko7S/dMc3Emk2YZ9zbTf8AyY7Sl6LSbj7SjC50KZnOZrnVfo9UR/035iWI57FmlqoAm8/T2Ev+QM19oMJYAQ1baax9Pkb6eexk+0VgyvvtF2Wm4/TWvmX/ANPYDaX7QY1OnmPUgiE3QZDIvTZVWqkuULeCcYIsR46fIeVkGDIva43GSAtCXrMecLEcTN1DDChv7uwiebiyFdVlOyKfzMp5oSwS3uaWAP1nokyNx6b6Fh0dGhqi3unbQATD0ajF02MEgUojh1Cg0Guc9do12JVzM+elucvrOvym1xkiPau4XQfcwEWM+Emta3+Z5gLnzH35G/ebMGFB95J/WLITXf0qw2IImXrOix58ZUqPzFdPiUb48hU/mbkJcU3Mn/xXjet6F+kykEe3sZiLaHvt3nuur6RM+Io4sGeP+p9E3SZCOVPBm+etc+uc8l3dHtC34HMz4Hu0M0A8ftNuZqNTBu02Y1ByDLyaqYV3sfrHozlRpaqksa5uVp+osB0jHhjU5OPrMuNh7nZaqrnQdTmQq5J+Yjo8Z6brhjcBgT/+mTNmJ31nmLsMqutgEd4JZgdp6V/pfTdUqs4bG1f2H/iYOo+gZ0s4HXKPB9pljr8f8riyS3y5aZFUliNzzKOZmOxoeZXU9N1PTkDNgdLNCxsZMfTFh/UpPknf9oennv7ehpkCMCMxBncwdb/PdJpdg2VBVjuPM4i/TsLHfMT+Jq6bpMXSuuTG2TUD3OxizYnXN6npr6PIy9WUPEx/UepU5CE4HeNe0Z31b5CQCO055xtlcixY3MvHP7ePu2eC19x1HiMDWainOm18SIZ2jk0hqjVYGZhvGChyZpGjSDKqosZlQbwh1GJtjA1dPkUnS/PYzp9PjA3nFCqd0edTos506H57GcPk+P8AMduO/wAVtJqa+jxqAc+TZV4+Zm6XC/UZABsOSfAhdf1I2w4vsXYfM5czPNT5vl+kTqepbPk+OwjOn6cEhsuy+O5k6Tp9CjJkFseAf95qC9zvH+15vi+G9/8Ars5eoKqEwj00HjmI6rp8PWYymdbJ4cD3D9YwCQzX2r2/TnMeU6npMvR5jjdyw7NWxEvpnOLqceUEe07/AIno+p6fH1OMpkG3YjkTz3W9Lk6HKA51I32uODOkux5++Lxdj1+Jxkxq68EQmNTj/Qus1ocLHccTrOdpl2l2AL7yFoliQ0pnoSNh6jMMeMsTsBPH9XiHU9Q+TJyx5nX+r9foIxBSwP3V2nPTJgfyslrwfyfku5A9LgxYPcFN/wCobzWhVvtcE+ItcIO+PIP0lnGTtkW/kSPFbvs/08nax+IxMWU/dkNTMvr4vsfUvgxydTl/vWGWvGgT5PmI63pcWcq+TttcYmRXG2xk6nE2fpXRPu5FeZXX4us6jn/yXSairEH5lDB0dMpo/M52dMqMSxPO/wARJDMwomzMf2f4+n4ey+jYkx9NaDacr611GA9QQ4BZZ2egX0ugH4njfqOT1Ouyt/3Td6sxDn6zAAKQWPAkfr0YAqu85zDuJAak/s6WY9EACJIVbSBZ48jAaqTTcIipQBMmCjIBcIiUNowVUsVCvaDtGCQe8KSoA7wrMrvCuFS5VyUCZCtQLklVJRgXVSuN5W8s2BILJlAypKlBEwbMscbypAWoiQMYNS4NXql6oMlQaLVLuDUneF1eqWDAqQS6hm0gAgiVcaDPxJ2gAyydo0EJLgapVm5dDNUkGECI1UuVtJIagSSQSbQJUqpdyQIKkoGQyCUUVEoLULaSTBREqoUrTcYKCxmhdF94FVJHoCVMqjDk3gBp+Jen4h8SiYAFR4lFQe0ZAyOmJCztpUdzHkI6jJi6fGXyEAD/ADPMZchy5GyOD7jtc0fUOo/muoZg14xsBMzszVfA4nq+Pj6zaBJ2jMSWVJP6RQG80dIR/MIDxOlWNebN1Oc3qIEZ0ubMjgM1whlUPp06j2UbRC5fWzIiqAWYKKO8x5rp4j1mDB6mEE9xMXW9N6SkqtztYcfp4FTwKi8uPV2uZdHlldwXKrekWb4EnT9f6xC+gps17TRnTy9GcbPoTZ+RMvS/TFx5g/pkHtvNTJEu/gzpupAzaAx2NURuJ28B1KLmbB0aBtWgX5nQTHUz/wDF1RS1nn/4gw3hJqekPE5P1fGHwNE8VL5jwoJTJc2KdVEcGZ+oQ48pqOwH+mfzc6uBoNMDNOE03xMrcGNxNag9xCnu4QwMLl+qRx/btfiJylmfSO82dP0wXFZvfuDUOPzdzmY7uDLqxCswdvNzSjN3M8ueiU3kZm235nW+n9VkyYQri2HmZeGyTzHWJTKpx5NLA8gzj9Z/D9sX6VyR/wDbY/7Gb8ezamNHxNaPYiV0+L5+vjvh5N0bA2hsbKe+oby0DnvPV5MePMunKiuPkTndV9JJBbpcgU/6H4/eb19X4v5vHXjrw5ita6WmfPhXDjfK7bM3AHPxNGTDlxHRnXQ/+DBKrmxnDl4PfxK9HycT5Odjjli7E+TDW+BOhm+iZ8WM5MTrmXn281+Ijp02utvM6c3XzdlUmNyOKjsfTqDbnUfEKEJsNGjTRQETNk+nY8jFsLlD47RwaSyOI9jmZTn6TJpyDbsRwZp6frjY3mx9GfGceVbE43V9O3R5AQbQ8GYvhY9v9G+pLl6bLicAMBerzGdJ0hfqWyZB7BvvPN/RMxbBmI5FT2ag4+ix2Kd6JnK5a559+8v4Qe43DAlKNoU5vbPCjBJrmETAYyNBdqmXqcS9Zhbpm+5hqxnwwjcrRGR/Sz9O/bXRmublY7mxxOh6hun6lW4INET1J6hciBlOxE8r9Wx+h9X6lRwX1D9d/wDmdD6X1OvH6ZO44nTpw+O5cdc5BUxdb1a4cZYmI6jqRjJszl9RlfqGsjbsJz1fl+WcT/QZNTOcqtereUDjb710t5ggMvEPTqHuEj5lu+xhAN1P7Ri5nTn3CLxUpozQMYYWIYok6lO61HK+HJ3ozOcVdoJx+NjKjcqaTubHxHY1YcCh5nPw/wAwrbEV8zYpY/8AmP8AoJVjifUsT4erZWfUre4GK6TEMnU41+Z2vqXSjPhXIq7pz+Ij6d0wHUqa4nKzy+n8V+3Ou7mPpdAfhbnhnxl8jN5Nz231M10ZXyKnnf5db4l+S+XTNc5cBIoyj0jXY3E6J6bxCGIqJidLI1ACFtVRQ/MhM4ayOgeZYAgKbEhNRqCKyVBDQrlFVcorC1SrgUEMhUww1CVzAGrlFTGChIeYC9MICXW8ujEUJBg7wwLMh5gCJUOpKgUKl14kA2lURAlA8y9AlUTLqEUVoyaZe8HeAQXaVUsEyiagxN5RBEsGXdmMA8SQpXeTANkSXcMi5VRgobSpdGQiBXeXVSaZKgTtKuTepRgFJKFyGMFyxKBlmBJIJlC4Byt5AJKMCSXUhkECXLuVUqPIK7lwRIY8qI8SgZVmQGNQUklGUbl1UsTg/WOrXPkXFjJ0qdz2JnT+odQ3T9MzqovgXPO51bG1P9xAP4nb4ud80KY8dhBYk943Qy4xldBpOy3/ALxJN8T0CAxuEVlU+IpR3mnpE1Z8an+5gIqx0f5V8WX1SwF9jOj9E6BT1S5fSChd7InSTpMbUzKCfmVk6tOlcKtbzG47SOmxqAzAd5jf6phx4teYhV8yv5vB1XTl8TgiZbkaqVpYwic/D1BV9LGb8eUEQlhyoBC4gDJtAbJGgsjzndadSETXkb2zn9S1giZrUeS69dOZh8wOlOzDzNP1Nb6iZMW3HcztPTz9Ty0jdZWBtL15kuiJT+1we00jVjxa8tmdBN0APEx9MdVTaCP0mK8Pz79h1Y09u8psBDjKG0uOPAlh1RNTS1I0+pmNDssjz+Yrpuo6rp315Cc2EnexuPxOoOuxFQUIN8Tkt1ZykriQt89oeDBlYVkYV4QV/mVbv5dZOsVuXCn5Mer6hYYEfE52Po8Vf+Wfzcj9CVtsORsbfBjB0M2PH1CaMyBh/kTidf0T9MdanVj7N4/M0Dreo6U6eqTWn+tRuJvx5MfUYrBD42FSy49XwfyOviv+Ob0XUsoC1feoeTpcOZywTSG7qaER1PTno8w0knG26n/iOR7GpCQT4k6tnmOn8rn18vHqlP8ASQd8ecX4b/3mLKj4chTIpUidlXIFsFMsuMg0nHqXsCLEvPy2e3m5+az24g3lXU63UdHiyYwcOP0sni9pzM+DLhP9RCvz2M789zp6OfknXpV2IvPjXqMZxNtfB8SAwMpIJImm3X+ndDj6HCqE2Sylj+s9V1JDla4nkukznN0q2dxsZ6Tpy/opr+6t559zZWfgl+104SGVcEmYe3FkxTmETAMilEWYLrrxsOaoj83HVQjemweplFjZdzLJ5Zvp5j+JMi/9WcKdwihvzUzdNnbGNSHec7rszP1/UMSSWysST+Zo6drSdnjvvQv1uT1SchJua8OUZEsTmZAWzH8zZh9mPacq83yTWoGzGqtzGMxU8R+LqbIBkcbDnxAixBTK2M1G34kGFW3MrJuPqkIAImhcmFu1TEcFcQ0xOfgQnhqKYeddRmP0l43mdMAG7bmPRNO9SjUpGRdJGxmfoMRXqnHg1HoY3Aqrl18E8yXnbK9f8frzhP1dvYFHczk0Z0Pqb6sqgTDPP8l3p7VC5ch2kFzmAHElXKEl7SMKog7GV7iYXa5BtAqjD3rmUDJ3gXIQZDsJAw7wqFjLs1KvUJVwL1GXqg9+YW3mAWqQuYuXvUA1eoRYEiI3l0eY0PLCVYMVZ7yXUuh1ASdt4oEkS9e0aDvtJFCwYWreQFULSIsvUvVcKKvEojzK1by9QlRNIkIla6MvVcCrIMsbyWDIJFWNuZUsbwW3l0XLg3CRdTVcRFG5WkxjppNXcGANVLCyu8LiDA6ZVQ5IMDxKveFJUgqVDqUZVVtIDIBJW8iYkhEupRuFUJdXLqSUDVSGFKqQDUsCSpIRYJEpmI3PEkx9dnv/AMOjUz/cf9Ilk2qx9X1P8wTlO2DD9o/1NOSjq3UB81svJ+Zr6zMjsuHEaxY9gfJ8zGdboaBKJ38T18zIocrtmYt2HA7D4gANxCQDUAx9t7kRmTST7EK7V/8AM2gAOwmno/b1eInswikQhQYYfQ6nwRDUe2bKFx0JxutR+oye0kER69RrUEHYiUrAMSZx13nplwFtsebGHHyJ0+m6PEg/pjQDvQ4mX+awA1yRHYvqWMbEUPzDWU/qcQVbHIk6fNYgZOtw5E9rC/mZumzhshAPeSjrjJtJq3iRwISneAeQ7Tm9U1AzdlelnH63NQMDj9Z78hicY8fpJkyasjS0PtH5neennvmrJ5+DDPuWA33Qk8So0dMa7zapvvObj2bSeJtxkBZmuPy875MZ7yWd1XgeTBAfqcnuPtHiCDq/XYTZgAQUJHl6n1PwYFRQK/Sak242mdGjQZXI8G+8YKmdWjA0A3RXUg7iczLiy9BkOXp98Z+5O06YMpwGG+4kUCti6/pfKsP1UznYteDO2FzRurhnV9P6jWg/oufcB2mjr8QzYV6jHuyC9u4j/Hq/j9yy/H16oseFm3uvk7mOGLEuzZLP/wCUx4svrKCzMx/0jYTVjAA/8sCc/Tyd8/Xq809cWP8AtJ/QysvTplxlG9ymUCPFQg8suJLjzvV9M/S5yjccg+RFZUHoO7GgNh+Z3PquH+Y6XUPvx7/kd553qXJ9ND9u5nonX25e/wCHr7ul9Ap+qGNuDuP0nrO08b9KPofUMJvYtU9kTOfdl8x6+fjvFsoSaglpbGootObqLVKLRZaCCcjhF3JiJTlOpqnSxoMHTOzbGiTE9P064qJ3bzC+p5Ri+ldU/jE3+078855rz9da+XMS2Qt5NzZ07cCZBNODkSuFTT/Wb8zUt6Yiv6hMaTSzlfby9e11ZjcWP3CKUzZiX2gw59eDQaqNUxIhqYYP1CGGmfVXEv1lXvvKjWhrmF6iqJi9R8n2ihGoundzcI0ozM19o+tSkXRmL1mP2LQ8zTjyEJbcw3z1l8MGRmLnVuRtAuXkOpyfJlTxX2+pL4TVvCvzB4lM1yLqCUaqEBcsrtKyWJZlkSHkbSCmHeQSzvJUCVBIhCxtKIswJ+JUOqElDvBoa2lDYwyAeJWmVVSHiWqWZZS5ED2k1GoWj27SBbELtDqlFpZQjiWFJkNRX24l2AbglSJKhRghpDtFgG9pAGuDYZzLAEUSwMKzB4ER4gNchaXzGgDYhA7SyPiUBKmJqk1GUfxLB+IFgmSyJdyuRAgazC1EcQRIYB6yeTK1RcveTTTQwk1ROqQMbjTTbl3FXLVvMaaZcgMHUJNQEaD1dpKgXchaNXTQsgSzFhvmXrIl2AytSVADkww3mXwKreQiQsLk1R4FVIBLuXtUCqlFal1LEKz9RlGHGWPPYTldTj0dLkfIayZiB+N5t6q8vW4kG4T3GYPqZbN1S4lsgcAeZ14iOaVUM4O5Gw8QsmQfyuPDjP8A3OfkynXQWsbg0JMeDJnBdQWrn4noFYsfqHdgqoOR3mhOmLYWysaUcfM24+jVULHfRVQcj/8AhcWJBbsNxMXrfSsmRbwe3YLQ/XvMpFsBOhn0r064vSZWXck95g7zUV0+hzasenum00Z3dUNDacjo83pdV7j7W2M7+MK66TMWZXXm+HFwuRmt1dh4AmwZs+RWxdP0ekn+9u07WLFgWiyixHpnxIfaqiWY17cDF9F6zO+rLl0A86RU6GP6X/KAMjE+b7zrDOGEpiGWLTCVNoJCakK1FsZzaK6jJ7ZyOsakJm7q8lGcnr8vtoTcZ6rmg+4nyY0GqEUOYwbvc7OA3lodxKMoGhAcxpgZpRtSzI3uTbtCwZDdGRL5bcf334mzGdpjxx/qadhue0jx/LPLYGC/d+wjVJO5pRMqe3d928Ryhsh33h5zwy9muMW/EQGXHxu0IMzG2MiNAMIGJWPxjazsJVgMuIZEKsNjMnQ5TgzHpchscofI8TY+UE0sw9fiZkGVNnx7iRTMafy/VPiH2t7kmjfxEM/8z0aZk+9Pd/7iEjq4BHfepjr9unyy9ydm6peqL1frJcy85mq9p5rrkKZQvgkT0Grecn62gHVIQNiuqdfiv4ev+Nf/AFgMWxxt3DAz2Y3UGeLUf01PyJ7DHkvCh/7RJ+H2/wCR/wB//wCJkaIZpMj7xTvQmK5I71N/03Gqr6j8tx8TL0vSHL/UfYf2idPBjGPGEcbE8zt8fH5rj31+I0hQw2M5P8T5Dh+h5+xel/zOn6Drujzz38Z5si9FhwP/AHtq/ada4308WNmmjD90znmaMUy5U1XAyEGMajMjMpyHsY1H/Wc3n6nkd0dppx5WC1cz2phrkRe8jF8tasTCGs8CJTqkHAs/iNHUs32rX5hzspgxOfuNQ1xqvJ/eIOR25yV+BAONWPuLv+TCY2tmTGKBs/EEO7m6ofMSisNkUKI5cJb7iTCGjMq8nU3xH4GbI1tx4ikxAdo7GAGAEpPFZ8gAyMB5gmFnH9ZiIG88fXuvqc3xE/MsAVK3k3qZVQJqWGuSqEoAweVlhLLDiBVyESr5EJLlSqBkBGQwTZk3gFCIBEG9qlk7bQqaQJAJStLJgStPEog1JdySiWZKMvaXUgCzLDVCAlMsIrVbSzRElUJULiLLIFSu+0kaYhErTIbuXR8wmIRtxIssGpAYEJ2g6oRW+IOmSiwZCfiUBcLTtLgG7lyaK7y6jANgyLzIxCizsJnHWYtelSW+QIy08tBG8hqpanULHEhjANSq3hjiUJBFUSyBKupfMKGt5DJRkKmBLEq5RBEsDyITwgMLmUTUglE3EhYw1xsylhAIgXquTVUGoXIqDU1ya7gkVIFg0zXtA11uTKAiupJ06V5Ms8mg6cluoy5f0E56Zb6zJl07oDOrix+nj0znDDpyZyROnNnk1z2xZHyqn9zm53em6dMOL01Gw5+YjosFL67G3I2+BNgJC0Je+98RWM/0lyY2O1WtxfTooQZX5q6jOrGpSfBiACzlTekdh3ielJ6lsjrqb7TuJiAtyJs6xyxqqA2AmJ/bjvuZ259KQ/M7H0zrPUARj7h/mcRjvCxZGxZA6miJqzSXK9a5YkVCXDkNGjF/Tuqx9RgV+/edAdSg8Tm7ygxI61c0D2xZ6lIrL1IrYyKbkyATPkzBRvM2XqQoJucnqusLkhdhEmlsh/X9UvY7zl5cpfmA7Fjuagjc7TrOcceutUeYSNvK0Emu5j1QYhdW0rCgpq22gG5LLN7oTJpo3YgXjJGx4j1Qg7Qcelh8xw4hT0NLNGEadz9xmXDRozZj91sdgJHm+Y5QBuTv5hjIT7U47mKF5DsNpox4xwJHkqImnerjRY5FQdajZBqP+BBOVV/738DgSstCUo1OaEhytlNL7UmcB8jXkP6TQgvYSA0QAQclcQydIrvFkFjCs3RH0eqyYf7W9wErB1adH1j9N1CBsRbuOPBldYDhz4co7NRgfV8YvFnrY+0n/aI9n8Puff631XW6rpDjXXht15K8n9DMgYMoZDYM6PQZPU+n4WO501+205nVMvTfUAh2TPuPhv8A5mLGv5P8eTeuVg00xfWgGxYW7gkTpBRW85v1j/6QOP7XH+xjm5Xn/j+fkkZ8RBXTPQdNn1dFjPcCjPJYMvu5nb+m5Q7HGTsdwI/GP0Xz8zrmdRubJbExvT4GzHWR7B/mKxYDmz6Bx3PxO/ixquIIBQAm+ON814e+smRWDKrKEYVNIRdFciZTiAPiasJ0qATY8z0OCkc4zpbdTwZ5b+OWp+lTnYmevbGrCp5D+N8ekdOSbKmv3/8A4k6Y69PJ95oxC6iJqwcTLnfQD07sdyIQ6U/6o7UJDkA7zm8+0K9KO7Exq4MY5ij1KDkylzq52P7mEytiY8Q7iMC4v9QmVVRucqD9Y5Omxn/1Qf1jGLD1XF/qWMAxD+4RA6FTw0MdCRxpP5EMU8Nj/wBYjUKf6rmX0XThMf8AtBLZ05w2P+0wmN5b27QsSnntMWLqgTvjIPyJtx5bhYT1B/rNF3tG9WP6gbyIg8Tx9+Oq+lx55i9Umv4gSXMa0ZYkB3gFa4MlVGtC2lijBqTiPILSJNEEmoSsT3gRlPaBpaN3kEBelvENVMstIGl0xRFSjJqtoQIgCBKKmGaMlx4QujLCnzC5Mn+8KqyDUu7EuhUqhKKsS9pNIuWRAC94QO8lStBkw1coAy9JEvVtUYgal1UnJkI+YwSSVxITQg1dyiblAiWxVRZNRhqCVkyrjQse0y5euw4v7rPxMfUdb/MFQqnngd5vn4+qp+jN1rW5KYvHmafSx9PhOkAACAnUOiDXhZV/Ezdd1PqBVS6veb+l1G/pQfQW+8bW8XgcHEoU3tGE1OXXsQjaQLJchYQIVFyaRK1CXYkEArmQiV3kLQurq5XfcSw0lwiiAYNRgMhqFUCwFDiUVNQll3AXpNSqIjdjKIEqFyAiM0gyaQIUp22gItnUY4oDL0gCAFGJbErltQo8XNNVKKg794ngZcQCLoOxG35hO3AHeOKiIZQH8TXihWTHYC3QiHJxp7QB5M0ZKFkmh8zn9T1Gr2puJvma1IzZTqc2dhMeZyTXaacpC+zv3Mystv8AE9HMKWFJkIqNdgBS8RUqNPQ9W3TuVv2tzOh/NnzOKDRjMeZxtyJnrnfLXPWOwOsaQ9UeSZixlnQso4inZpj6un2ac3UlzQMz5GAFd+8BW3lEWd50kc7dUAWjUx7D5ggX8Cbunw6kBcUsrIcGAuwCLbHvOr0/0vGN8vvbx2gdMLf2igNhU6eNTQ3Ahz66vqAXocIFHHjA/Ex9V9JxsC2JqPgjadSwB3gM1ys/avL5+nyYG9y1KVr/ADPQ9RiGXGVYA+JwM2Io5rtJXXnrTcTV+JrS3oDic/G1ib+nf+nQ5kZ+XnZrWvsFcnwIZ1kDWaH+kf8AMz+vjwj7gz/G8r+dRDehmPaxUPDebfw1ridxudK+BG4+nA4qYcf1JCbfHk/SjNOLrcWUEo9kf28GMZvHU9tXpad2NCV6w+3ELPmLpn92VqXxDV+2JaHkyMiCsfu3MciVBxIeW5hZMgReZVYPqrAY0H/eP95pOFOqwthyXpPccic7ricr407s4P6CdDG2gfJmV+31ssa+kx/y/SJi1atN7/rPP/xXnAGFQacGxXadbJmXpceTI5pCNX695476jnfrOpbK+w4A8CPy+p/ZOuJf2730r6mOs6VkyEeug/8A7DzHdbi9b6bnQfdp1D8jecD6QrJ1WvgBTPQ4svsaz2MxfF8PB1nPySx5RcjY23nR6LrPTzY2vht4nrMaZMYyoKsWR4MwIxVxOkm19nr5Lzzn7fRfp2RCofsx5nbxgEWDYnm/o3/ifpOPIv3LamdTp87psTtO88R49326fp2JaoAtHaKxZw8eRrTbmUWoJXTe44njf47yUcS3uDv+09eAy0bnif48N9ZjA/06pnpnp53VdfiaML1jJ+JhRrAj0b+iwkYsR+qrYbxJzO3LVAqXJiz45F895NMm0uvBlayK0y/cOGMm4+ZYIMGQS58yfbkYfrNOL6p1eP8A9QkfO8y8yqI4kxm8c38Oxh+uvxlxqw+Jtx/Uuly8McbeDPNgA/Bl7j5EY59fBzfT1AfE24YE/BjsbgcV+pnk7I4Yj9YaPlYhNbG/mZscv/z/AOvU5XGWipuu8CtoGBPTwongQzPF35tevnn6zA0BzLKeJRW4QBHeYxSwZLoyVUlQZUBsy2F1KAqWR8wJQEH8TT0XTL1HUBGalqzU6y/R+lPLN+86c/F11Ng4QaFqIE73/R+l+T+sv/pPTV9pP6zf9HRrzwPmXYqeg/6T0w/9M/vJ/wBL6Uf+if3j+jo1566EuwZ6D/pvS/8A2ZY6HpR/6Il/o6NeebcbSk22M9F/JdL/APZWT+T6X/7Kx/8Anq684ytq9pqGON+Z6D+U6b/7Sy/5Tpv/ALKx/wDnprz10JNfxPQ/yvTf/aWT+X6f/wC0v7R/+e/s157VL1ULnffp+nr/AMpP2i/5bpjzhWX+i/s1w1ygww9zrnoOlP8A6dfgwD9N6c8Fh+sz/R0a5ZYSjvOqPpGIi/VaC30hT9ub9xJ/T2OXUo8Tot9IydsimKf6X1K8BW/Bmf6+5+BjFmXVx/8AJ9QvOIzk/Uz1mP8Ap4sGTfltJicdW4Nb9R02E1kcE+BBXqOizGm3/M4J6fIN8gYH5hqmnvU7z4P9XXeP0zoso1KB+hmPOvS9BlX0heT83OeczoNnIiHy6mFmzLz8Vl8016noOuTrEOLKo1Tm9T0uPp+vC5WrC24Mw9D1BxdUh+anX+uIG6Rcv+kzP/HefhfcY8jHJ1en6cLA5F8zoJr0AuKucD6f1f8ALdauTt3neyZ/SzBz7sGbcfBmPn2VJNFfaVXzGHGNmG6ngxZBB2nESt5YqSjINpUVcowqsyiDGCcyoVVBFgwgwdoNS+YJJBkUYlEG5Qa4WqEQ32lHVC1Sah3gUCZCTL1CQHeFCGhSGrk1SCES62glhIHgTSInKANzsO8aWmTrWIx/ma5m1WZlPUubNYxwPPzMCgMzt2XidTJpTESeNM5mJSUevM781WDMTqJi2MblHuIiWO87xBPwDAJ2l3YgGUSWjFTxctVJhrjNwjT0GT+o6tsCIzKFNxCJoZd9zH5QuP8AuLTFnluXwTp0gk8ngQSDcMNqtuw4g4w2RwBzNI0dF0/q5PeaUf5nTVVXgXXbtMuPpctezb5hE5seVVyONJ2oCGb5dPocRK6m7mwJvDBRQH7TNiYaAEO3mOAAG/Mrjam5MvYCUWAEU7yoDPmVFM52NTmyu7LQr95o6k6lH5hKoSvxI3PEcd09PMyji4zEzH2LuT2HeD1pA6j8y8JKOrDkSV1nmN+H6J1/UDhca/8Aca/2mhf4Uznc9RiB/WCOs6jIg99D5lHJ1HPqj/8ArOX/AL/Zn6gM38Ldci6sbYsvwGo/5mDqOi6/pf8A6jDkC+WWx+862Prusw/ayn8ErNmH69lTbMhI72LH+I35J/rN/wBjzWLq8mOtLMlfOofsZ0+l+sCwOoAI/wBScD8idZh9J+pKTlwIrH+/Ht/t/wAzkfVf4fydHiPU9Lk9bCOSOQP+RNT5Jbl8Od+PnqeHU/m1ZQcZsHionI50lmnJ+jZn9U4r2YWAexHibetdiRjXbyZa8nXP1uE4GL9XkyHcAaVm/GCTZmLCrIKWhNKA/wBxuZrl1dp3V4hn6PInJAsTzbYkajxfmeoxGcTqOnbp8rjGAyg7oeCJK68d+MKxIyAAIQPibkw583TZPRHurg95n6fFizLqxFlI5W9xNGT1emwNkXKx7byc+asu9OYEvCVnPyY6addEJx2N/Mxvjsfgzvz5tj7Hyyf182PV/wAFf1Pp+fGf7XB/xO3k6Yg2Jw/4KVk6fqW7agJ6hMgbYzq8znrqRp0cGYFRcDNgDCwIgAopEDokbETwn8bkDr8V8nHX+Z7jpsmtQDyJ4r+Nhf1BGHYV/tM9UnP2sjz3S/S+rzoCmI0TsTtOrj/h7MvTs2V1U1dDebfoOdX6YKze4bVO4qalrsZvjmWa5fLvPWPnBWmI8Sp0PrPSHpOvdf7W9wmETFmN7qtpdCXUmmQVuPmTYybj5ksGFSiOJYP6GQS68iBNP6SWRs3HmEBtsZR3BB5gXW1GbvpWH1Muoiwm8xY1LaQNyZ6Do8A6fCB/cdzOPy9/XkPBIku5NUsTxauKsy5LkBvaXTAciQVW8UH2laiJWdph3kHGxgEmS6FVJhrR0/UPgbUnPG87f0/qnz4SziiDPOgkjYTs/RiT0735nf4Ldw109cvXFST1jR6m3Mr1fmIsyQaf6xvzCLAjdRM0vXtUB3sP9sEpjPkfrFaj5l6zAL0UP97CWMAPDmCHMIOYE/lx/rMn8uv+syeoZXqGBZ6dD/cZX8rj/wBTSHI0E5GgF/Lp5b95YwoO7fvF+o3mT1G8wHhVAreTSngxGtvMrW3mBopfEv21xM2pvMrU3mBptfEolO6iZCzeYJLeZcDc+Pp2HuxqfyJ4z64mPD9QYYgApF0J2PrJdmxquZk80eZy8+PDiwZHY6nA/u3ucevlnNxuTXJZwRFWNUVrLMaG0IToydjanDeJ6Tqv/EfRiefbPMAz0fRtr+lFfief5/GVrl5r7TOx0/UDN9NOMm2Q2Jx/Td8wxKLYmhN3R43wdUcGUUSJr5ZLyT2630/qhXpZTseD4mt/aSDOMFKMR3BnT6bL/MYdDH3rx8zwyt2GapVxeqjLu5pz0eqTUDBFcGWaEqLJuQVUp0KrfaDvGKK/mWKMWTL1UOJQwASFYr1LENWsCPaL03COOhZlF6l6rG8ASniUdoQbtKapFxVwd7hbQqHEhgPxICODDoA8ytIJlEsTH9Q/8sfmbtIqZevX+ifjea59jH1jgYk+TL6TCB0tt/fvFdV72xJHdbnGHp1RdiROueMjTi9Qv9Vu+/MyuN5pc7bzO5noiBEYuK4WHFfu7TTgXU0IV6OlRtzHriAraHlHvUDtGGlXUdoSeWZlvIW8cROQGyOTGPl2tZBR93DGGwmkSjNf0vCCTlYfCiYcoOqeh+ndJWFNu0Rnq5DBdAAftFZ+nLqWfgCdRcFDxKydPrG+4mnHy5/QZFFrd1uJsOYH+2pz/S9DMdJ4P7zfpBFyL1+1FiYJO0KhW0FviVgnIhZSBzA1XjUnmOO0zFufFmRr3HM6waswPgyw1C5M5s38yiLH43kduPTd07Wgmm5i6M2k2LMu0FJJJKoDjBOpbVvK7GbOg+oP0+UYeopseT232PwfmZpm69q6Vz3A2/MlmzK5dcS+Z7B1GL+Q+stjQbLktf8A8T//ACIxcp/mG9T+83AH1BV+q4epzIGQoqk+PbVzd9W6QJWTEPY4sETH28zmvL8vGz7RS6ezRimZemK5cYJNONjNIGmHhsxoTaZ+sX+qT5AMahgdYLVG/SS+ljAyNhy+vi5/uHkTX1OnL9NyuvGnV+K3gYxqFSY8bKmbp+2RCB+ameb5b5vmOXh6gqwZDv48zScaZlOTEKPLL/zOKmQq02dN1Zx5AwM9f+x9KXxn4e0/hNfSx5MZ/v8AdU7r4d7G08z9N6oJlxZseymiR8T1oIIB5B4McdfaMc76pKuybMLEIouRTXMaVB5g+mBuJ0bZkBxt+J5f+NsOVWwdSiasbkgnwfE9kcesHzMnX9EvW9Dm6Vx967HwexmbNXm51K+YYuqbFkDKCpvtPa9D1xfAhdTZE8ZkAx5SjrpdDRBHBE9P9F69epX0nUBkHbvM8XOvLr/I4vXGwH8SdKvUdOOoTlOZ5Se5+raD9Mz6edM8POnft4/jtsVLlSxObokqr5EuTmFVUICSWIRaymFmFxGdNgbqMoA47mS3FavpnT6n9RhsvE6pgYkGJAi8CNG88HydfargVlg7yVvB0G7nPARO8l0ZVX+ZdwB0bfMoILjKJ/EmnadAJXsJRSM00JLBEAQCvG86n0f/AMrJ+Zzdp0/pP2ZB8zr8P/SWN8qSSexlJJJIEkl7SbQKkl7SbQqLC7SlhH7YAS5UkIswDDMA8wJJJcuh5gVJLr5k0mBUFjtD0mAwMANUW7y32iWO81iOD9ZZ831JEQn2izMH1JGx4wHN6pPqnXPh+rZSm5qpz8ufJlPvYn4nnvO9a67kBxxJRMgI8QrnRFBT5nf6d/R+nb+JwVJLjxc3dX1Y9AYk8Th83N6yRrk/6HhTN1Zz5Ptx7zR9XbB/1DDlwnc8zj9B1DYHP+htiJeTNqyCiaXi5m8dXtNdfqFrNfZt5WJziyBhCJ9XpcbjkCLG88tmXHSN+UA1kXhv94AaF0x14Ch5G4kA3llcuufISTJdwu/ElfEus4o5GIqS9rl6ZWneNVV3xLs15haBAKbxotj7aAgqTUMJtK0RsE1ExgO28DRvCo1Lol7yF6kO8orci+lHJ4hagQJQShDCipFDYl6qkOMGQ4/mVU1kTJ1mcEHGps8k+BG5yceJmHM52VlRBvZIsnzOnE/IBm/qa3PEx58rZcln/wDiFkyXZiL2JnokxQ5GiCLMPI0DHu+/E2y14g3phVH5PiaOlWj+kXgOrHH4RRP4hzoSPeSZn6nIWOntNLDmY2FufzDfKOKUGLVizfEPOdgsFRQA7mGmrpcI6jOoJpBuxPYCdZep6vrGOH6Xj9i7HMR/tMn0z6dk67L6CWMK75X/AOJ7fpOnxdPgXHhQKijYCNwnOvLj6B1ze7L1blv/AMjFZfpX1DBunUZDX/cZ7MgRGVAZn7On1jyGDK+PKD1m1bXU65AKgruIzrOixdR1Cow2KmYwrfTm9HOT6X9j+PgxK5fJ8f5htCKc12jygyLqxuD+JmyAs+jsNzN68+FZHL+1B+TM+dggIHYTawFUNpyevyUHA/ELP0yPksgDeESdFTKW0sPM0hgcYMjvPWNfTNpKidACc0IwTWOBRM6GBtSAyNyjkEIixK4lULTJ1QXIFxOSAx7TS7RSouUnV+klrn8vf141zMmF0Y48m97qw4M730XN/PfTsnRZD/VxC0vxOf1fTOMJ0+4DcfEz9F1TdN1eLqcfKmmHkTHfP2nh5/i7nUytIBw9QysCATRmxNu80/Uemx9TjXrOnN4sgux2Mx4NWS1/vXkf8yS/aa8vy83m40o0LqBfT3XBi1V1PE06MmTCyAbkQ5Rhx7NY4M2ogYqe4mQ48nTuFyoQDxNuDaYntqe3is6lczj/ALjBViJs6rFefJ/+R/3mVsRBnrx9Kena+mdacS4gx2sj9J7j6L1y5sJxFrKbj8T5kbxsPAAnR6P6j1PS6MuEgkWGB7iY48XXf5eN+tnt9RDA95dXPm2b+IvqrsDjyemvgbzqdB9V+oZMK5fV1+RU6zrbjHXF5m17dNjIybzz/S/W3LqmSwx7ETtdP1uPKvNHuJbLGJZfTxv8Y/Sv5fqx1uIAY8+zfD//AD/7znfQF0dUzawDW1nme5/iHp16z6J1WMCzoLL+RvPmC6k9wc/pOd8XXq4v34vL2f1HE2boMugblZ4giiZ7D6bkyN9HOoksFOxnkX+9j8zp119prxTn62wMkq5cw2uSqkAMu/MCSxIBfE6PSfTi4D5dl8TPXU5m0Zul6R+pfbZByZ2cOBMKaUFCGoXGoVQAB4kueHv5b0LAhAiCDIZz1VtJW0o8SrMaaICWQL3gb+ZLMooav0hBjUuvEugNjKuIGJFStpdC9pCsqYgFTp/SvteczfzOj9Ju8gM6/F/0V0JUkk9rK7kuVJAK5LlSQIZUvtKgGsJ/tlLLfiAEkkkIuB3hGCIF0JRqSUTAvaQ12lXJAuzKJ8yEwSZAvJuJnbkzQ0zZTSufAmoPEfUCH+o5m/7pmuzJ1LE9RkbyxMBTc5xozaXA4nSXCnUfTgcKg5UNsO5El6xWJbMbm6XInT+q2wi0NZAPmdv6jR+nV8THyd3myRZHDxcQm8wcMNhtOrLsfTT6nRlfErgkRP0bIdbJ2j+oGnOfmeD5Jnbpy0dI2nKPBj2NMR4mPE1MDNea9YI7iczpK7yXcElpNwYY0Wr4kupRlamIqpTTA4JqUa7wRfiQn4g0y1qTaLJlg7QaZtIKuLBl3CaM0IMokEyWO0LojBuTVUlgyGiuxJAVqMstKaX1A/pMG2sTz3U5TuJ3+qJOBq7Cec6jdmno+H01AA2OZTjbaDdSxk3oz0IVRYwglRlDkSEXKG4DSzZiF6jMOHvOlgHsuRzvsJFK7eBOffuPm50OpcY+mb/UZy0PmG+fQsg3szX9L6LJ1vUoiD8nwJnXG2bIqICSdgBPc/R/py9B0oBA9VhbH/iG81p6TpcfQ9MuLEn5+T5msChUAHi4dzLpEJin4hkxbNsZlWRmvqlHJqF1mBc+Eowu4nFt1L3zNTGxIrxmf1/pXV6sbH073XtOviypn/qobDKDJ9c6cZMJatxMH0RgPUw37gLqbl1w+Tn8tmY6LM4nVNrb8m51PqGYBQg5M4uXKC5rtNOPE8s7i8hjQ1AL8y8SWbMiocmYBe5h19Oxhx/+AyH/AFLf7QOiyWSvia9Gnoyg7LUwdCD6x/Ehxdrp2KisjUJHaZc2SHRbZLlAkRSEsajZivH/ACev/wCpi52WZOsbGGGRRpJO4HeOIJExdUjeol/bcR5+J5dv6B1Ht6npMhvGV1j4mQZ9PWhsfNG4z6EqZ8nVYG9uZh7T8RZwnpuoJYV2YTHP/fUd/nniWtiddkI+yNXN1D8ALAxhaBEch8TTw6R1fqUoc33j+kYMgHcTUuPHkx1lUMP9plRBizFRwDtJZ5aeX6rIcfXZ18ZG/wB4eN1yDcSvqaV9Q6iv9ZMQhoz1c19Hn1GnPiJUFd/MHp7plPiEuQiMRNYLJzUv1n4dZ3b1NUFPmdv+Gn/8RkxHcEXOIAe+06X0F9H1JfwZxvjy9/ySXivUZOmx5BRWjyCOxmjCvrWOM6Dcj+8eZSZFaO6VAOrVh4Int68x8Xi5WbrPqS9J0+RMx9xQ0PM8DlxKrWLU+RPZ/wAX4VCdO9b6iJ5TItieXr2+t8HE+mtn0vr3xhkye8FdiJxMrXkY1W52nZ+kdIzZvVYVjX/M5n1FPS67KtbXcsts/wAeb5ueeevHtm2lgSCjC03DigsS7B+JQBHzNHTdOeoyAAbdzJbIp/07pPUfW49o/wAzs8bVtBxY1x4wqigIYFbzw99XuriqEEgBoREGr7zniLPEoC5enaTTUmCVKqEN9oJsGMRdSbXBFgmT5gVq32jBTCmlaRd3IPzNNLK9xK93iFe3Mqu9yqigmdD6Sfdk/E52437TofSb9R/xOnxf9RHRMqWZU9rK5BJIIEkkklFiVLEqAxJb8CRZMnaAEqSSEWeIPYwjxA7QLEqTtKuQSQySjAswTLMowAMxde3p9Lmbwpm0zD9UQ5OgyqpokVFuRXgXN3BBqMfGyZCjbERbDSamI0MG47DkyYTaMR+JnWNBls0Nx+7KpO5Jna+pJp6AH4E4mI/1V/M7X1PJfQhfgTz/AC/9ctcuHj2JhMfmCO9SaCxuellu+mPo6gUeZ0es5DThpqxsGB3naxls/R6jv2nl+fnzqxWMzoE3iRv0nLxN2nT6X+rgZborvPPWr6DrEvWG5ESV1GEpINVGMDsS9hANd5LWvmMBWe0oObg3XeS/mTAR3hCgIoMPMInaXARbfiWK3uLL0OJRJIjAZ5+Je0SHrmWWvvGIbV7ywNrirIG0r1DVGMNNP4kihk3qBlzDGpJiS3wquryjHiYXuRU4Ja3o95r6jOchLMf0mFtn+Z7Pj5+sa9JkUKa5JiSpE0Nub+IBIM6ABYowzZAPEnaEd1EomI0xnQwOBiNmc4Ix4mgNoxEXvIn1D1WXXtM6rbQ2GphPQ/w/9D9Vh1PUr/TG6qe8NHfw19LIb+bzJQ/sB/3npgvmRVCgAChLuZrciUIBapbGIy5KkaGWgFplPUjVVyzm2uZ1VI19Rk+AIbOALJmXA9vkbyZeV/coPEgR9RYt07E7LX7zzP0vKV+pagdqN/idP659QC4/Qxm3bx2nGwkdPjY/+o+36TfMcfkv4P63OcmRt9zMunb8yrJNmETwJtjmDXZDN307EPUUmYyNws19NmCOB4iHd8Ow6H0jOdiHpZsinkTqYnXNgsczj9W+nrmqSs/HfJ7vYmfIO8ovJZyOFX9ZHbq55puBPbq8xwSREIAA4jQnzMvk/J39urS9EDLhXJjKn9DNQVfMn9PzIxK5OF8mDMMiHTmwmx8ieh6pU+o9CnW4ByKceDOblwYMjhtTKw7iRGbpQzdJ1Dox5F7NHU2yx6p8s65+vRnTEp/TfauCZtUqm5nOw/U69+bEmbGDTowAI+QROp1HTYT0ydV0bXicWPj4MW5fLl18Nz7RBlbIQFFDzBz6enZGY+xzVn+0ydLm9RCKAdeRM/1gZm+n5DR9hDfpLjnzNuOV1+EHrMtmiTe/eZv5Y8jeaumyr1+AYXYDKv2Of9j8RAZ0ZkfZlNET0cdSzHu4vjA+i3iMw3jb4kGQiXrudG2r0lzDY00b9HU4fqiDJtvW8xLkI4mnqchydNi6hfuB0tXmcvkj1fD8m/8AmvXNg/uQ1DxvlUHTs44JiukyN/J4iN6UXGnMdNhbno56+3Ovn9T69WQn6yf+p/SNais2BrZZ5Ii/zPWfzGLD1pV7vqMZAA7kTz3oX9UOFeA/+OZ5er5fU/j95zldF9PSdHiHG1meU6vN6/UPk/1GdL+IPqLtnbpsRpV2Y+ZxBrua3xjxZtvRmkS9NcGCGYci4aMG4/aFHjUuwUDcztdJhGDHprc8xH0/pdC+q43PE3VZnl+XvfERd7bS7rvKK1IRtOC7RFwZV7QSABLBBWo8mrLXUhBP4ggbw9W0GhFg1CFkwGPeQNRG8hpj1dQL8yy4/WCTFXYut6ggkQgCfiQUfzCagNyBpZqUKhdEFsczb9KJ9dh2qYLozd9KP9dvxOnx/wDUNdSSSSe5lJJJIEkkkgWJUISpQxOJWTmEnEHJzIAkElSSotuIPaE0EyKrtKhGVV8QiCoJ5haSN6g94EMHtLMqABmXrv8A6fbuZrYTF9QNY1Ex8n/NWPG/Uk09W3zvMBHunoPrPTerhGRB7lnBAs8TPx3eWkEK4MgmwYYgg+I1+ry5VCMbEQTKBoyWS+zThvGAmJRqjNc0LY7RvRfUMnTPXKHkTPka9hBA2Mz1zLMo6jMVyHKu+JzYPj4m/ouoAygE7NtOV0XVD0H6fImpSNviXgyFWo2CDPL3xY1K77Y9DECDRviN6fKnU9JuPeo5i9xtOUqWBbiq2gHGQb7Rt1LU3tLrLOUuVpYN8TUCKIqUPEKznH3HMrcczQBvKbGLuXYYQeLEl77xxXaCEs7iPAGlqWFB7Q/SEo464MACQNpW3eWVI+Zk6zP6aaQaaWc7cJ5OyZ8andhtOb1fUhjV7HgTIW9XJe9CLyhibHaejn45GvS8zFmoHYeIWHEWYk2YHTLrb4E343VROiWseTE6g+3bzM9kczvdN9JzdduP6eP/AFN/xNy/wv0q0cufIx8AACFkteVUFtl3+IwY2B9wKj5nu+lwdN0qjHgxKgHcDcwur6bD1OMrkRW/STY19Hh/UAWLZtQmj6p0LdJ1JWj6Z3UxGBDkyrjUWWNCEdb+Hvpn87m9TKP6KHjyZ7VFCqABQHaZfpnSL0vSJiUVQ3/M2cRWpElGQmAWmW1NMHWMQprmasjzFnbVq+JKRzTlIJ33EcM2pLuIYAMTE5MyYgSTQ8Tm23Jk0Y9+eZzPqP1IoNGH3P8A7TJ1HX5MlqmyzCwLczpOf249fJPwhaiWZtWQ8kwLvfmGqCWV5qdHDQItmTbWIajeCFOqRuejyp92nmK96GzNeD3oDUPLgDofMsc+uvOC6DqnRrPEn1QV1K5l+11iumY420sJt+oIG6AN3U7QnNysItlu4zHkXENrJPJi+mI0hTH6MfczFT574xP5puymT+ZyHhYQXH5hD0vMjx+P0X6uY/EusrcmPXR2qN0OR7SIZ1l9DIfMFumeu/7zQ2PN/qi2x5j/AHGF1hCN0+en+19jOr9P6vJ0X0/Phz430vviBH+Zys+HIuX+qxIPDeJ2vpjL9Q6M9Ll26jAPaT/csz36mvZ8fnm4wrk6iy+MgXHr13W4xuob8GFjAxOyVdbxy5E4YTTx3r/CP5jF1SsMmBUygWGCgNcydVXUYF6pfuHtyf8ABnQzomNf5jGNxz+JgyZB62dQmgHGdQ7HwZebnTp8d87GQGHViJD1GI4PeerXrEJ0fpqjPq6duGIb9jMGxmv6W/p/UMPy1TPc2Nc3Lr1XTI2A6atTNfp6TqXcHkQPVP8ApjkNrO/qPL7rnZgo64WBYQ18Tk5z/LdR1nWk8ClHzU1582n6pls7KlTh/XeqtUwIdydb/wDE8c8217uv/PMn7cjI7u7O25JsygSO0HfzCXV23m3Ma5BdEVNXQ9Kz9UMjL/TA/eZVGtlBFWZ6PHSoFqqE4/L1kyC77CHZ8ShQ3uRmvieTFxNRMLVABEq6PMiDu5RPuFCDZA2k1nxvAMmWK0nzALHuN5FPcx5BabG8rSCL7iFt5lGxHlcLC781JpYmHsd4SjfaExTPXaUGF3AI1G7hHn4hfAiaO3BgNC0/tLIBiJihQE2/SiP5k/iYRtc2/Slrqb8idPj/AOoOxKk7yGe5EkkkgWNxKkBl94FjmSQfdLreUGnEF/ujMY2gOPcZAEkupAJUUZR5hESu8KB9gYfREZLoURyZWkudI7zR0mD0A1sDc5dS/afpPymdgcVVMk19URpEyzotCZUsyoQJnP8AqLU6rXadGczrmX+Y+QJx+b/lY5/Ve/Awrep5hlvLttvPTdYchxn0QC3zPNZVcZiCKa95z+FoGQachEG4zqk0ON9yIkGegFLoDmVqAlc8wC1bSK0oGVW8BwIUXBVtVygNoVVKCxucbal5h5OpYsDUWYDSWb4HZ+ndd6WQG9jzOzkogOm6tPGY8hU1N+D6vmw4/S5X5nm6+G/hd16EV3lkgRHTZRnwrk7mOCicbsuMrDXKreFVSjfaDyvYSUbldt5Nz8yGqA90INXIlAgGW1dpYvlRO8kglqQYTVAAg3PPdUzPmf54no2WxZ2E4fUoFysRxdidvjb5DiKZFRDS6Rv8zA9h3Q7HiOyoNQKPue0b0/Q5urYDHjLeT2H6ztFxjxYiGA5vsJ6P6X9KRQM3UjflUP8AzGdJ9MwdAutz6mbyeB+JM3VkXRi9Nc8uwuVQNot2LnSDU53R5MmZ/wDtHJnXwrjFEbnyZnW8ZsXT9T6hsCvNzUnTvfuIjGciUubeo2KRn+mYupGnNjDjsT2iej/h7o+lynL7mbtZ4nSDSapdTNKy5T0nustj73yI8ZAwBB2MTnAfEyngiYuizkdMFJ3UlY0x0GyRL5ZnfNM2XqK2HMzqnZs9d5j6nqBjxGzuYrJmCAu5nK6nO2Zyx47CJNY66nJmbrDRCbmYnZnNsbhXJVzc5kcOvktLZb4lBbjaoQV+6acyiumVk4Fd4160xS+5hDfM0WNdhGDHq2/eHjTUdu0ZiW1+ZG7chuJFChR2jwnaLxijHr5mnnrPl6bUbHMDqnYdIMbH+6bqGmcXq85ydUy8KvtENceaLGygktxGBMDm9bD9YnClgqeIZwDtMVn5r5w4dMh4cGX/ACQ/0/tEDGy8GGuXIneR5/P4o/5WjszL+sNUzJ9uU/rKXrHHO8YOsQ/cq/tIzfsJM2Zdmoj4jRnvkRY6jAeV/wAwhl6Y9j+8M5/gc7LkxMCLhfQDr+o4CGCtpZfztxC19Ow5Iik6bCp9mcrvqG24P5izZjr8Pc4vlszYsnT9SxdST3EYh6fKBftPg7QcnX9SuL+q+DqFH9zL7h/tH9Bl6brienbGuLORqRlJ0v8AvxJuTyX4p1d5q26RXwPjDUGUjeea63B1PRjIc+MqXIVSNwQPmeiV26fP6L/aTQ+DF/WsuI/TcqEgk1Q+ZuJ8dy48iXYyhkcRhWhK0zo9wsfVEVc6n0rIMvXYTzTAzlDGDPX/AML/AEnFiwL1jNqd70j/AEzfO3wz1cd5cyuPmGLG97Rb4rHtETlzHp+ndn4Anbq5NceJ9upHm/rfUFOoyuh5apwHZsjlnYkmb/qeQsoJ3LNc588vPp7vnmdYsCWF35lS1IuacTEDX9073TMX6dC3NTgg7zsfTMwbEUPI4nD55/52Ea9IlEHtHKFhsqkTxqzAECQ34j9MAijGhe4G4ggnVH1YPiVpFRqFl9UGz5jgv6QQoDS7ABvi4Y45kK2wl6JdgFXrmTWascSihv4lMnYGNAi/0hKa7yrFc1UrSPMi4aGB4lHfe4ohv7TQk1b7GUHfurmbfpb31YX4MwXW/M1/S7/nFPHM38f/AFEd6SVck9yLklXJAuWDRlKd5XeAyxqjFx2YpBbzSNoUa4ttol1IY7TVjO0ZoDciDHP0E9oQwOe03aQO0EtUaYQvTCt+YDdMQ1LvNOreTvBhK9OF3PMir6d944mzBqRWPPkD1URG5105DFGVlRlSzKhAzkdWwPUsTOwe84mcschNd5w+e+GoEhdOoTzHW5NPVvXmekckoRdfieZ61Tj6lwdz5M5/DfKl9Urswcigw2meqmjLkzMih/t7RE9Igl8ywPMK/iBQEvmTmXYEIIS+8qXcqrgNLJlGEIOxhE2PmU3MJRvIr0P8O5EzYcmFjTLuJ0d9VCed+l5fR6tdPJ2noaIbVPH8vOdBjGhBB8QCbMuyficwR3Mr7TUhapW7GMRekEyFfnaFoPbmH6LadT2Fj61qaWqk7DeN9I41sAE+LgN1fTIun3AzHlYZT/SyPOk5k9tzn9mZ+qzj2lQF+JiydJm60gY9vM0riKgaiWJ8zo9Ppw4h57zpzf0vv0T0/wBE6TEinModhNb5Ew49GNQijgAVEZOo+Zky577zdrUidRmJJ3k6ToM3XP7RSDljxMrvZnT+mdf1CYwmPHrUeJI02jo2wgY0HtHiNTGyLvzGplYrqyDST2kxjFmbRkrUeDFm+U++eCmcDZiLiF1nMABt5g5ej6jB9UVMIBVhZJ4nVXDpouBq+JZGtI3UVIWqMyATHmyabj0gep6gIhJM5vS5tWEvwGJIifqXUhl9PVRbk+BMTfUMaqMeHcDaZ81LZPbpZM3zMr9Qq97Mxeu78t+kotNTj9uXXy/oeXI2Q2f2imEu4XIm3C3fZJEHiMYVFshMoKwRAJANxZVgdoO4MLIvMxEmNWsbS0TW1mbURVGo7ATLp6hYyaPYosmOGM4wLicCF8rZCNjxNyUyU03HLq/gGM2ahayj6WgtiOPf9o51GXCGHIlYD1TFMepZ55mLZiTzc7b5P6elu044TVlJ7XMunDbi4B+IdwMV7ARoxmYrn8/tQIl3faGuMQwokeXSdN9pPT8iP9smpB3g2lDCPEMYBKbqcK8sIl/qWNftBMY1OO+vUaR04hjplnMf6llb7FA/M0/S8jdTnIz5aoWBwDLjrP4vyU/L09IdLRHQ+uuXA2NWLY8g3A7TuYukx5BYph8bibOn6NE+wADwBU9E+DZ7Y5t4rJ9QxZOs6r+gtCwSx2qD9W+kY26JsiuBkX3E+dp2MeEK9kCjF/VembJ0ORcXJWhUdfFOOfDr8fnvXz9hR+INeI1gVYqwojzAK95l3Ws9j/DGQP8AT2W90eeNXY/E9N/CubQ2Ze1AzfHtjv09IuWtiJxf4g6vUV6dD8tOt1eVMOBsp4AueO6h2zZjlY2WNyfL1t+rv/E+Lb96xfUHt0XwJkBjOqfVnY/pFTB8t3uilwRChzFwZu6DJpyjfY7TBHYGpgZOpswehJ25lo++5uKVteNT5EaiUs+fYCLEbgywbHzKK7bylq6hRXBJYQiYBBaMBajUEsODzL4ggi95MTV6gJAfmVY3ljTLiJZ7wr2upUjUBCkG7lDUbEYWFcyKoG8oCiOag3vvHhQ3PEEoN9xUBY+Jo6DJo6pGJod4lQQaAkF2b5mpcumu6erQN92xhL1iNwZwyQavapLYfbsJ3/v/AMMd4dSphDqEPecD1n23IEs5WArWZf7oPRLkQnZhCJBN6p5v1sy7q1wz1WYIabeX+6D0mEjVd7Qx1CnJp8TzGLruoxrsbFzVh68fzAYtQqa5+SWl/wAel1jttGLlnJw9QeoJ0H8xHVda2N8aXpDGrnTdHoBlB5iepyqhG/MxHIqYGKZdTAXRnIy/Vjlo1wZm9SXya9EuUcx2oabnnE+qqNq2hP8AWG0aVH6zN75V2/VFxwYVPLr9UyLytiPP1lgtaTJ/ZyOn1B1ZDUTMH/Vkv7TDH1XDYsGa/s5/aY11JUzN9T6fQSDuO0Sn1bGbtSJf7Of2mNeU6cbHwJ5185a/zOn1X1LG2FlQEkicTTPP81nV8NTwb6hJFGcn6utZFyqPgzeUY8GJz9K2XGVYmc+PF0cfN1DZVAI4irudM/SvZ928D/pp7cz0TvmDBdSXNw+msD5gHoMitxYmvvEZblAzYOhy81+kE9Bl11W0faKzq1wxvGv0bp8yJ0+Q1SmX7RCj7eYJPia8vSZGxggb95MfSt7dS7CZ+8FdJ0yupOQXJj6XVmYUdI7iW2TLq040IAjOkyZTlKk1OdvXtrwX0+Mr1QOL3BDvPTqrHErlTpYTzmTC+DI3Nt3E24PqeXF0yJqL4+99pOssHTC+8GEwozGnX4cijSdz2m1EyZFBRdvmcsFXfaHjw92YLfmW7LgFtjJ+Zm6jq+nyjcMD8TU5anP7a3/pr/SyKT8zHk6vql22I+DMukar1sF+TNSeiANLD83FuLepFe/KBrCi/iORUQUBUlrQoiVV/ExdY3UIAa/2i3z7VLyGgZicm52kyO0mQWTOfMSchMZi6bJnakUmdbo/pKYqfNu3jtNYW453SdDl6n3H2p5nb6bBi6VNK2fJMdsi9gBEvkBUy+mfYnyg8TKeoIygg+65ly9Rpci6MT07Mcuo7yWrI9NiytlIyudwKkfqLvecwdWEx+5qmLL9QJJ0byfZuR2ny+wtc4v1Lr1wYizHfsPMA9blGFmyHSgnmus6p+rzFm47CJNTq4HN1GTPkOR257RmDiZjtG4Wpp1efq62qdoUBNxGDcSuawYSmBpNyUYDG4gXe0gBlkQBcACZzuTUdlah8xeMbyVvifkfTobN8TXjxjIoLceIpBQmnFsgEQ6vgZxgHYUJeigYV3CAs1NuCkG2lhYhLjOMmt1MFsgU1IOoWBzvqF42I7GYsU1/U8quCRMXT2Wma78ej1y+mCasyHq37IP3gZfav6xQDtwJHafDx35p/wDNZfKiCeqyNw/7CAuAnkxq4B+Yx0n8fj9F+q55yH95NJbux/SaBjqFp+JXbn4eZ+GYYAeWaEOmUcV+s0BfE09N0vrWGf0+wscmG/rzJtc70nHAQywrryqTXl6fNiJ4YA0Yr1V4dSsizmNf0/6nl6FWCqjKx3DT1PRZ/wCb6VcyoATyLnizixvupr8T0n0DqsQwjpSx17kGp0+PqzqSenl/lfFLzes8uuHHDAgxyMuRCOexiGNHS4seYOg4vdjOpe4nqs18qXHm/wCJvp4w5RnQUGNN/wAGcAeJ7D+IWGX6a5PIr/eePM8mZbHr9yVK3nof4UAbqMyn/R/zPPidH6Z1h6P1XX7mXSJd+vknH3v1dT6z1od/5ZT7VPu/M5GZ1TGzeI3/AMxdR3J3MY30nL1X0rLnxk6kNhf9QHMx/r6OT4vjyPPk2bPMglSCafPGIQgiEIQQ4hod4AhLzA7v09g+AeRNZ8A1Ob9KbZwe283kTxfJM6NEB7al6R+DB7bSmB2N7znpoyld5KowUcnYwro2YTQlTq2lhDV3JfuvzLur8QaD0jdymDdowvVGCSQ19pQAJHMsOTvUhYEy9QXiZCQtn4h6t9NbCVqI2kb3dpsG3lfEEZAQABBYmwFG0sew8cworF3e8MKG3sAxa8Si29QCcaWq7lbhviS7O43+ZLowLupAge7lbXZkLEKCIFBaOxhNdiUrHYiQm23gNAsVUWyKCbEiuR3hFgy6X58iBOny5MLk4iRJnzZc6BMhujdiUPYPabhLTXfMv2s/K4tOoz+icWs1x8xIRgKh6t6B3l1fezF6t9mFgNq+IwkgiQrSyAeTMmLDnxL1ngwJdEG2lTyLSKsSgATuIGprNCQsdW8mi6tpAPniWprgbweedjKiyVA4lBFMvauahBQPmNXyHQFHEArd1GMvzJQ38xqBRLG8npgklRCUAbXcvVWwl1SqN8byFY2ztBuTQvTZ2EhxE9qjlA1cSA3fmNMZjiA2YQgiKCajzj3vvIy322jQilY/EmhQKjQlC+0hQ9hcaEHCoN6buCMKq2pEmnj2kQ8eJ34XbzLLRmdVyUCm4lYOkAtVX29yZ006dEtiys3iZ83WZcdr6S18TWVucW+wYOl6Lpm1Bl9Tz4hZszrvjzA/Bmf1P5gn+iPzLTpwput5b03s5QZ+pewSK8xWfpcmUffX4mqq/EvXXEz9nO9WsC9DsVdyZG+nE7hyAPmbtPeWtk0do+9ZYR0zirdto/p2yjJ7jazQ/t25lDEWW15PaWdWrJ5KdvcfmM6TpDna2Htmvp+iWg2QWZtUBF2AAnbHa39BxoMKgIAo+JTZrav8ynyg3cwZepAbYxrLR1mb00+6cnrfqHpqCG37TP8AUuuBOhDfkzB06N1GXU/2rubk/wBq+lZusy5Movk9prOXNhxg9pg6dxk+oKzfaWnS6xtaMqfYm1+TJ17SdWM56t3+4mpr6XLjJ9xofMU2PDi6cE1rqcvJkZ2O9DxEmtf2Oj9X61MlYcJtRyR3nJUQ3ANaZVe0zpJkYt3yoiRTRlo44YbRnoht0b9JpzrR07g7Ga1QTnAFORU0Y+oqGLGzRL0TOOpEYmXWaHMIbpAisuRUEDI2UHiIYMeYWTVG3NnmGgCDyYKihcEsQZl0tyNSnux/SaUcHic1cxB34jcecahU053y6O5WwIsdQceQahULpswIqN6rErpY5lcxHRnx2p3nM6kshKiEmVsDQuprOmtfu7w1HNyMX2PEPGBjQHzAymiBDcGl8ATLvyY32LtcgP4lG9qW9pY9T/Qv7w9fHXMgwRDEWC45xWPgwgyE19p8HaV256lMAhVBoj5hA3DrDek9I9QozHSvm63m/qiMmcM6kODwOCex/XacxlDDedPEvVY+ixNjdc6Abrpsj4nPuyWWuXfNtbPbmFZEVNW2sAbfrOT1eDAcRdG3BogDY/ibFzr1KdldDqIPeD1GDCehOUMwIbYBTVmcvin03WedlyuMcek2DO39A6ZgzdSRsuy/mc7DgOfOmJeWNT1uDCmDGuNBSoKnp55+3X1Y/k/J/Xz4/I0yLnWjswi2LY224isytjfWsfjdc6b/AHT3Piub9c6bJ1PShunUsB96DmePaw2899vif4nlf4kXEv1HVjABZQWA8zzfJJzf/r1fH1euc/TlCGSRVQV3j3x2q14nOvR8HNvWn9IXZdPNmp7TpMIwdMmIdhvPMfQcBydUuobJ7p6sTNen5evw8R/Ev07+S671Ma1ize4fB7icae+/iHo/5z6VlAFvj96/pPBTUePqZViGIsQxKwJeYYG8AciMHMo6X0r/AM1h8TqVVTl/SxeRvgTqizPF83/RiytCCR35lljdHeQnawP0nIwIBBkK6iQJYJq6qQNBigCFk3IrvGCzY7QTQa5UxSrf3SyPb8S13Y71IDyDvC4Q1ngRlWB2lgd+BCZSeITChXbcS9db1FgVQuC3cSB+rUt7bQWcbAiohNVHxLs8GDTvaBtAaquVqo15l0pB3lNTWpArmGAODvFaQJYDKxPMGjrfaWFF87wBdfMvUP8ATAMhe3aUQNO0AMgBuzL1DYCBdKfzL08CUdIr5kHYQoit/Eta/EEEg3chHu5jVWFBBoWRBBXUCdpeoqedoGiyd400xnF0OJRbxB0kQ1HtN1cLtV2u5asGsGCV+ZWgg3cammAhfzJpB37wLLEe3iS2B4MBgWj8QaBaCMhvwJWqt+Y08He3gwW9q2N4ktbXxLD9jB4EWNi94d9xARxI5HKwIHsyyRdwBuZRWuJAwtUWNTGyu0JU7kwshuih3hEUkjxC3bkVUW245oyKz3tvBhhLagalljvUpFyMaURyYcatT5RfcCam1fraSNR3AmjGmlbdwv5l5cpxD+gFYTI/1AvaZcX+Jr6tzjPbYVVF1JpyNM2X6hS6MmEj8TIcbMxKMyD8xoQad/cfmPtIuyEt/U3xM635h48ZI97kwyNvEgDaZi9Vi9020VaAqXa3tFoxKkGVW+8JowQzSzjHMWRR2l2y17toNFuaB2EhHzcpAztpG814emVPu3PiXnm1fYcXTh1Fivma0xJjHtErVpHiB6pJnecyNSHeoBtAy50CmzMeTPRIuZ8hZ1PuoResX0nU9aMYNtU42fq3fZNrm1/p65Wt8rH8RuLpsOAWqWw7nczP3kT7RyG6XIuL1cgoXwYebL6PShE+/KK/AnS+oZE/lG1VU5n03pz1WY5cn2JsJqXZtTdVm6Rkw42xAkp9xHmNydQr9Iqjbfibuozpiw6VqhMGLpznZne1A4qSXZ5Cc+Q+iBRs9zMoXzNvWCnVSxahyZk2nTn0BuhQhf2QdroRlbVNIvHobZgI4Y8I+PwZlKkHaMWm2Y0ZWK16VVLBJEX6eLJ9poxQL4uNxKZg3uT2sO0Jg3wFeG/eBpyqbXf8RqdVa04v8yF8DcFlPxB5WnU5gKZSYxM6/wBw3iQq8jNf6R+MoVpyGhZ6MUI7eBGHpQw9tGKGJG4Yqe1S9OfHutOPiSJ0F+hYKTpP6TJk6d03Wb068oacFT8zSmfBnFOB+RKz5cbF1LYmGqxOz03VL1GGifcIGf6djyr7NyeJy3w5+ifULoSnitnVjuIrBk5UwxmXqcVjZ+4mLVpeDlM4tz+Y+rQGJdgeeTH4qZAPEy7wQGwjFWWqxgEjagsI41YUwBEsCEJVZ2wMm+Jtv9J4lBgx0sNL+DNcHJiXIKYQ68fLeSLI5/eP6fqH6fIHxn8g8GZ21YTWT3J2bx+YX27jcSWTqZXq56nUbuo673Lm6cacx2yWL2isvX5upTTkIodgKiNiLEo1zJzxOZkX6zddT6Dj19dqP9ikz0DqQbnI/hzHSZcp2BpRO2R2M9HwT3Xyv5vW94Syh0+Zidzhf2zeV0kntE58QYXPS8LP1nUkfT3zKLdB/wDpnjOqyNkya3YljyTPYAnE9MLU7EHuJ53+IehToXTLhJOLJdA9jPN8vOXXr+HuXi8/lgxL3M0Kb2iOkfXiruDNWFbacn0vi5nPPh3foSBMbueWNTtA7Tl9EPTxKngTpYjYmXDu7RkBlKngip826zEcHV5sX+hyP8z6TPC/xLh9L6zm22enH7TXLl25QhiAIQmnMYjIsRgEqOr9H+5/xOrpC8Tk/SDTP+J1C/aeL5f+jRbcyqve9pQcVvLQ3ZOwE5GoQSAJWgeN5Dk58SI+1waIfAlla5EBchVrML1LuF0JVRvUFRbXUYWBO+0EkEkLtJ5FgbcQrraADtzC5W7jyjKQRfiABxfMdahaJ3+It3AFDeaFsNA8wBiZjLV9VbbwlyENCeAAHuODCYEVQG8Mkm+5gEVVbG5cPAaYtVbQrP6Sxk0HzIW5I2kxPCHffkQsTDSykcihBG63xIPbVd5RHSh/xKB7g7QibNHc9pWit/MggA5JlE2auhKobjmWum95PIoDc8mEV+dpYIW97lOTW24hVFTp2P6yK+kUZer28wCN4DFy3J+IC+0EwlO0IjHfeQk1d3LI78wVNgwq1ycjvC1bjfeAEBYkGWRTAQaLUp7bwgQRxAC6TdSwRVEQup7RyL/EohTBN3K31cQaJEs3DVfcTcAMdQ22hA7m+JDUKHVzKquZQ52jvSzPVJYly1fZZJ4lBHF1vNHp48Z/rsV/EI5FC/8AhXS/Jmpxfy1OaVjwF93OgeTH4cHTqb9Wz8zJk67KntzIGB8TM6tl3xhkB7Tf1kakkdXN1GTGCMKoy96nOyOM7V6TK3xIuJkUE5CTGDYE3M3ovcnotMDA7u1HtcP0wrXd/mESR3l67Sq/WZvVY+1qWBt3kABHNGCdpYJ8TLOrVLPuapYFbXB0877y1IJo7GUQmuJL24lhBe7Rq9M2UULrzLJq4zlD/ad5px9P6g92wmrF0a4lttzG2o2qdeeM81qcloi4xSjiDkcA/MJnABmTJkFmdGh5Mt95kfqGOTSsW7OxscQsdDkbzHXeJavQTZJswgvt5kJAgmgvxONu+3O7UA3oGKz9Riw/e4vxJkyLjQsTMePGpJzZaLc7zXPP5qzlm6o5Opxs9VjXgeZrwqvS9GoO1iz8mMAZ0KImzcs0o9Mq0+Zy5Xi+BN74xpnK6/6uYaU7L5lHNlXDsuhTuSeTJkzB8pY7gClEXnznMwHAmpKpDan57wHUKK7x+gn7eRLTAAdWQ7eJ1jF9s+LCT7iJbaRkN8VGdR1A4XaZASzSo0esniCciHtBCVyN4em/gSt8/FeleqwFAXANneqjQtdoQHkQ7z4J+WYo0oo016FlgKIa/pjIEYGMRWHu32mkAeJYW+0i/wBMZsZzlqo7mOOXPhbccRwQ+IQxwl/jSkjq0yDTlQH8wWwKfdhciOfCpG4sRf8ALtjN42tfBlcOv4/XPpMXX58Hsc2Oxna6bJi6/px6iizzPO9SDqUkTV0mZsHUBQfaQDDhYd1n03J0uT1en9y8kDkTH1ADVkXhuR4M7mTqf6JyDxOXlKZFLJsW5HzCRjRb3M1YfbQ7wFX2N8CoakLkX9pHflpUQwJajaGBI2oCXxLqXUooS5KlwBZQwozHkDdMbG+Lx/pm2C62KO8Nc9Xm7GcEEakNgy7BG0zZA3SPqUXiPI8TofTca9Z1OMLupNn8Rvh6+fklmvR/Tun9L6fjXhiNR/WaseT+1paOAdJ47Ssid56vj5+vMj4ny9/bu0bjgdoIFqVMpMg1aTDHM2xHP698fT4Wy5OB2HeeQ+sdbk6xUZ9lU0qjtO19fynJnGIH2qLI+Z5rrTQVP1nk66vXW19Lj4px8e/kHRZNOcL2badrpV9+/YzzyGnB8Gek6cUoPneZrpx3nGOr073U6eA2BOJhajOt0r8SObXPK/xjhrN0+YD7lKn9J6vmcP8AizFr+lh/9Dg/8Sz2z16eMliVLE24jEaO0UI1eIR0/pQ3Y8zoFrbx8zD9KHtadKgeank+X/oAo3F/vGMVK6QN5QWmomhINrI795yUutqMgdbI7CCx3qT0jtW1wmCJ3+JRyLv/AIlEGiJVHbbeAaMpBHiQMpbmopgRwtSgrHkVIh/cjmDqYAjtANir2kAcElWlBr1anIBkUML2NSZc+H1RqxqVbuNonQOByDLbFjOKid/E6faOn2hztgxgOMYOP88QdXT6RkQFlHIuJCAJpO4I7yvQCLSneu0uw2NajDkBdHb8QfSXL/5WWz4MxphyJk1q1eRC0Or60NHuBH/kzmn/AMvqc6ci6vEI4HNqWUHxcx5TmZg6qwcf5hDO+UAOGDL3Ev1h9eWk9PlAArn5laMoIBQwB1LuvpspHhpadawX0st32Ik+sPrBMjCrBBMtAV+8GvmTH1j6jjcWOxlr1zJk9N1Dp5Mn1ifQsjc6Wk2riNfqguTdVZD8cSsufEqWiKR3EfQ+pQHPaSyboXHpk6fJj1IoLDcqTGYs/SZB9mlvF7R9D6ViRTdVcMKwUzSr4HbSE014MNx060HsA97j6L9WL/MuyV22mtl6bGt6S6ebhpi6Y4yyAt8EyfSp9Kw/2izKUHfwZvXF0mUirUjtchx9Or+m4K+DfMfSr9GIBgN5QYEjY3NuU4MJGtAV7MDLGTCE1YQp+DH0X6Mh2kC3NSdXgyE6lVW81Fv1/oNTqGT/AFAS/Q+gPQyEAhCR5ljo3Lfcq/mLy9c1a8GQEf6TM+T6gcv92lxL9IfSOgek0+5nFfEAfy++l7bwZy16nqS2wLfiFlw5chB06T5BlzmLkjb/AD+PE1PiA+YGXq23yYctjwZmHTN9uVy3mMXDjxjZZL1In2k9KTrs+YlXSx8yjhs3p0/gx1EKKqXvqEzek+9AEUDufzDxmvxITdg8wr9nHEwz5Ab4uQ7CR99xBFkmEXrayK2lBrOkSwWNwNDDepA7Uox7/dBDmoLfZXfzKogADeMDC5obxgGrjcysfTPnNdp0cPSp06gkWZvnm1qS0np+kZiC4oTfWhaAqQOCviKfPU6ySOkmDfLSzLlygHY7wM2YUd5i1l2J7S2qZlzMWobmLAI3ayZYIXccyMwsN55nHrv9Od6/Sw6twKEApqa+YZ06dtooZtJ0oNZ+JmeUy0ZTxE5shQBV3Y8CG3qt9x0D43MAYtNnv3JmpJPKyEtiAXXmYkCMx4yAHer5A7CKLerkO9InHyZTVQvUT8ma82Ne2jJnCDyZi6jK2QmzQjfSoan9o/zEFx6h0ClXuRcvMkIIZMOPF7d28kRCumM6qDn54h+mcjasm/gGQ4wfuO3gTpI3zxevQRl1PrqhxK6nIQsIqgYAXvJkRX5HE6SH9HVrJjxFzbcRpUJwN5ZfTtVSXcr0c/HzIXqY8SgchMaEveFsIawKq35hafmUXMG2Mij9o+ZYcDgQArGX6TQeRepJ6sH0vLASekv+sQvkxcsYMoMT6K9nEsYfDiGpa0agymWnEUuIr3uHjuyDDS2xqw3FxWTpzqDp2FVNFy4Y7+Lnv2zNkdOn0MdzM6kDk1N2TGHHG85mbUmTS+w+JXg+T4b8d/w13DMFxtY+ZpxYtRB5o3cb0uLG/T6kAtY5RInPlYEMSgIdSOigJKlyQKklyoRRMqQyjADIoZSCNo/+HGx9J17YXAHqD2N/xExeUNs6GnU2p8GXmzfKdblx7ErvX7Q1a1ppk+ndWvXdGmThuCPBjtZ1gHg7T26+fYrOhWmHaNx5NePV3HMoGwUac7r+sX6fjNG3f7V/5mO+pzPLfx8XvrI5H1Hfr8297/8AE4Ofp+oy5mPovudtp2cTetkUsbJNmbmGwoTw9d/Xw+n8/X1k5ec6f6VnfIpyLoTuTOyFCAL42moROYe65md3qvPzRYmozpdI+85KGjOh0r7idHR2ENiZPrGH+Y+mdRjG5KEj8iaMRsQ3XUhHkVKlfM6qWIzqcZx9TlRuVYj/ADFidI4iEcm6xIjsYsSo6f0+xiYjzNgyNf2zL9O/8ph3ua9wARz3E8Xyf9UW+S18bQEf2/dKDEgmtpepQeLnMQEVd7xqkA3d7Ra0YRFr4gEXU7yF107ShjUqbMELR/7YUaOG7QywFXFsirwZYoivEaYs6Tu49siaCSBtK2K1KXGwApoAqQBuLlHQO93AK2vO0grTffipWPK9FjUt1Caq5g69PtK1DxAMje4e3eu5iKFdyPnvCWyCdINbQdS6abZhxLVmZTUogYrRveR3UKtiiYOhl3O4MoqTQMmi0ILEAbfMIsFvazBXHzfMZiVV+8WZYhakFoLr7rreNVfdsu54uR0YWDseRCklFJN8HeCMS6jR2MZoOk7b3vBCGvzGr5UmFVBoUZRxWdS7GuYy9LAHmM0KF1A2e4jU8kjEWU2abzJ72xlSbH5jDVyFV5G19o+y7WZRlx37rTwYCtmxtrxsQviayN9IOxkKBQZftV+1ZsjZnGtDTSN1Gd8ejKAZoOPfbaFpVfcPFGPsstYRkzaNLsCp7GUiupLDIQPAm30lLWRtK9NVujtL9jaxNj1nUzm/iOTGpAUO2/maQgC7oDAKLYIj7JtCvT4kOwB+YZVFU6VUVzJ6Zu+0fjzYV6dsT9OC9bPG6hONq4l67HzBGM7HiUcfurcTIIEc37jzGe0geYllomrqUynbxIHALWx4kZlPyYkBhsBDCkbmAQPujGTeiIu1XeGzs4G1kSqorR23EHTdsNviQ5GugIQyLqFrch4AKBHzGlKXfeJy2CABtfE14sDZjqlkMIXEzkACzNvS9CR7sk1YcK4l+YZcVOk4kanKKFQbCoJyA7QHyrUzZM1cTTZmV64mXJmKg9zAydRYriKLX3uZvWJbin1Eb7wV4riFysFyFnK7XPbVk77ftKdwq14lbXcHJTMISRKOXnZfAjE9oIUVALVS813hhx3uzC6tjqAJMXlYsAo7y9VUJQNNZ7RPaS38kkemKr3kwdWgkLue58RjGiW/aL3caEFDvOkdIXkZDtepvJ4EoAFfC8/kx46ZVGpt6mdmvjib4krt8XM7qMYDGpCYrI1CdXq8SLQ6nJ8RkDEKxjyd4VwT0DKoK33EDGO5hZj7DBQ7DeVm+xFjAN+DD1StZgBqrsZXrBe0ZrMrV5hCj1LdoPqZG4BmgPXYftCDjxUJlv5ZxjzHtX5hjDk8j946/wDuIk9w4poX6gGLL+ZNOQdjCD0d7WMVz/a1yN5C1bII7GxLX8S9e/uWGgW9oakXcvvLK1IBDaA3FdV0wz49vuHBjSsitXMM9czqZWf6S7Ln9NthwZvKaWI8GKxYlXMcg5MdzD504vPVi1lypJGklSSoFyGSQmABlEyyYJMASYJMsmATIjT9K6w9H1hxnfHm/wAGem7D8XPE5W0FXHKEGezx5A+LFkHDCen4utjyfNzlH1WZMGA5n4A7TyfVZ36rM2XJyeB4E6f1zq1ygYMZsLu1f7TjobWceuvtdfR/jfF9Odvtp6NdNntNvbfkzNiGnGB53jRemzvPJ3d6ef5e/t3Ro1XtBymxxKUkHcbyzRaiamJXKXyUJr6ZtxMnDER+E0Z6pXeO30zWBNMw9I1gTcOJpXgfrmM4vq3ULWxa/wB5zwfmdz+K8Wj6mr9nQf4nEqdJ6cb7WD5MdjY9hFqvxG4vxvKy6X08M4Iqjc3iwd+0x/TMnpswIsmdAupY33nj+T/pfBB1FjpHtlkpp06d45mCrSxY91nmc1KQEXtvC9S7TvG6bo3UooCTv+sgEm6A7SKGIP8AiHptQAe/MjKeAeJUDbAkFbkstvVQintvUQYIuud4FEErffxCANiuIJDh/uk1MONzIFhDw3Enp7GrB7XCLaahu4O4lTS04bUL7bwseEitwDzYMim7/wBpd2gVd6MJuo41EirgAEMaOwls7E771L4pviDYEnUK5qGPclttpl2MSj23feR2BPiAOk3ZMYE1Jr1b3VGASC2x2G1Qhk2P+kRABar32gHKTW13G+wDSV3JkIx6dj8QFqdQO1SxZW+4hBRqG9/iEwU7iAJUvxzL9Mqtk7yyfcSNu+0ore5NXGhdWNxUJhtLJ9tUf3kvYjtIoAF1gHeHsbFX+soqo35Mse07d5UBro1UIrtdbSwqjmyZRrffYyWC7WiP8SjWn4lqBzIxCLZ7wuoFtQRYErQODCxOoFncQyhZrBG8oXXtrgStK3LYENuDxKoHbi5EWB7jR2EsG2uBwT2/5kVAGtjtIonA2YgwStqJZ3FkyhquiYKikIwB5ll6J3vfiQ2L7/IlMtLfeUGArb1IaJq6gKT+JVEtQ5jRZHtobwlQsAqrvG4sJI4qbMKrjHG86c82tTkGHoxsX/NTXQUUoqAcoqJOauZ0zG5D2JC3czvk+ZT5xVXMmTITsJNUT5hfMQ+fcA8GQKS20HIu9kGc70xev0lhhudpAANwdvEEKRud18SV3uhM6wMNpeoLAFvdtL1CxCZ17iNEGNfNyHGNjtUEP4FCQNVb7RoaMa1fMEpRGkfmUGI77S9W2xhVlSy1W/mDoB/+ZWpueYJym99pF1Zx6tuB5hnEqKK4+IIYaeZPUNbChLv4TQ5hoxN8ipzXO83dU/8ATG855Nz0fH6ez+PM50JMS/udVjGNReEaspbxOjr1+mj4lXIYBMNhzNSGLVxXMT1WS2Cg8RGpvMrzdfJnTdrla5i1t5l62MM/2tfqSxkvYC5mx48mVqHHczdiKYBQ3Pcw6cW9F6m/0n9oPqgfE1N/VHsajMx6R2f+oZG+pZ6T1h5hrnXzCXosY7XHdL9IHV51xIdJNkmLZJpnc8ljIp+ZCoP2mjKfpDgyHHlBBEF8GXHuvuEuE62aP1WxmnG3mPxujkFTR8TIueva428GGuNWIOJq+DI1OnQHElReBmUaXEaRDtPKDeCywhtCMoHGe0aIkDS0dI83zT8ruVKlyPOkkkomFS4JaCzQC0iCZostBLQC0AiYJMHVBLQis5/pn8Tt4PqGn+H8RDf1a0j4Pmefzv7DJ0YrCDfJlluZF44nXXk/Dlb1m1m75uacaXkA7CZFxln25nTx4zjUcWe8z31kd/k7+nOGe0DiFqC0BFe5u+wk9288zwmM29yZGW4s2K8SkYvkCkGATG94eM1KA12qyY524vjHTj9Op0T2anUU7TjdIaM62M2s6ujn/Vvor/VsuLQ6poBskXzE4/4MVd26jX8VU6PXdTl6TB6uJwhB3JFzkH6t1GdyV6sgnsNp24mxw78V0cf8LdOlA4Vb5LmbF/hrok9y4kvwRYnEHXdcDv1GSaMX1HrF39dj+Zv+tn7xo6r+HTjyHL0g93+jtOd1PTZemcLnTQSL5nW6f631CkDKFYeRMf13qcXV5cb4WsgUfieX5vjkn2Pfpz/bpJuV6gCgDaAclbBZdpVVvPIC1+4DzJr3qCdJahB0hdzIbTdSgXd/Ev1Rq345iV2JbtL9t3dyg3ynXxtDGQaRtdRDUWNcVI2yCoTaf6yH8ytCs16uZnS2G20MGj5hdo6oDUOYIPu09hvD01S3R5EhF0SVNSpgBWs6SSp88yA6eNt9owUXAoLcj4692+28YYGjTnxuYJZQo07jvfaW5tdgYDG607eYMMLKVUXA1g3XIkyVpFVR7ygBpK1R8y+0WEuyG3EtW5HaCGF6a3lrQWq3k9A6OsGxUAjSb4MLEyqGsfpIT7qsGx3lVTDgJsTvUvf8yWRV79xUtrZidNCTBVA/aTY2MEs4HEbiCgamG8LY3sOYxCPcV+f9oVXVsfxLJPOnfxKXdjXMKsNosAfrCY7V3koMp81B7/pApWG4IsS2pjYqUqAHeVQPaoBA6TUt3DUCt7yitjnYQmWxQqxAAnHYowro3qlBaNVUsg0AKvuIwQkA/BlaQwvVUiqWUqwG0soK3BEYBKkLV34laH2sGHRob7CRjdb7TOAGJFDvIG3+ZQx0xOqRVqyDf5iKtaJ8SwVJ8QxiLEACPTpKNtNzi1ZCcaFieZpxYVG53MOlQUIOoTrzxI3OTtQAineAXmbLlImmjG6jciJbOWahEC3ePXGqqS2xmb1jN6xKPJ5hA7b1BFXV7fMMIDZucbdZ+2oRZ/8AaCW23N/EhOkkjeCbFseJlNUd+F2lXZoLQh6qs9jIKZqBswoAuqx4kK70DvDWvgHzKLFQReofEooIa35g03B3EP1NxQh6kPPMVMKN7Gq8yiBq+6x+IZfkVv2kuuwIreELBK8Q6vkSWDuVlhbO0gA1dAQwPaQeJYVSOd5T4wB936SwYetNMF8CZDG9Q+rITM7GezmZH0eZ9eZAZW2h9Mv9Mt5mbK1mptX2oo8CVOfPQSYt2oGExiMzbVDXVyMrksxJlAXCaFjW5XjzaiYyxqPXCP07mNRAi77QTqynSg28w9HPxyQJcKNKbCHiwM252jsfTrjHFt5kcONwN4dJz+xADF238wxkuCjFtnWEcVQ6z/BgiuJ2/wCHsGrJkzHhV0j8mcNVJIE9h9M6b+V6FMbD3MNTfmZs+1nLl8/f04tcz690JbF6yLZXkicLCb9p/Sev6zUuNgNxXE8c/szttVGer5efGvF/D+XzeaLJhR9mFzM/TPiOrESR4m3kXLBnnfRvErNh6kN7W2bwZrVtviIz9MuQWNm8iJxZnxtoyc+fMhLZ4rfVfiXAxurQ+DDaj5jF+0QTDXYCHD5/SqlSyaiy0jyiJi2aUXimaQWzQS0AtBJkFs0WWlM0WWhkZaCWgFoDPXMJquofappxLpxIvephT+tnVe1zt4sJT3Fal6v1jfHX1l6XhUYhqbmOGS/xF8g7VLB9s83Vtrj13ertNQ9htIdPYxWqqk78yIcrV8iWGtrAEVqFVzLLVKHA0QV5ljZ5m9TYwsea3AM1xutc3y6eA7idTA3tnJwHidLpm2nd2L+t4/V+k9QO4W/2ni0d1atzPe9Unq9LlTnUhE8WMZKFgBQM3K59tXTfUdAC5lsDv4nSxMmVdSNqBnnyhMLGMmLdMhH4nSfJZ4rleddzLmXCCSd/EwYs7NnYk/dMuslrdiT8yw49QEeZj5OvtMJMdHarveBe97VAbJ7RpErGSTRE8IMbHmEp1WAfiBagXIrKvEIaAdBA33qShZBr9IoHUSRxCDe4eRCrcEdtpWktW9bQiwJIJ3qVsAO0iL0lRfaEijTxuYv1LI1ccQg3iUWps7m7hCzZPA2kCbj5PaGVGo70DtDRQ2O/EttQve+/xLbHR3kodrA8QBOT7dXeXqB22+IbICg7kQNKH4IlECq19wBcJdIB37cSDHRO8Wp1Edh3jENIUqDQkKgNY/MgAXgLUhK6zTbQYKlY35glVtvd2kKKiirJ+ODIF2BHJHeDEXGwIK71LBIN/wC8mooFvk3I51KNtJqUDkJXT3WQe9AQNvEholQd/gS0agTpqRF6gDZ4HmLTSclja+8MspW7pb3EJCCuoIIMCUpjZ/IlBduN5SKcjgngGWCxYqNqgE+nRsdzKDe00NoGncm6JkTGTf8AiAwVpI24viDQI9p37ywp1UdqlNezDaEDuFJJuWCav9oTFCi3sR3kOkCw28Yqe7kjf4lFmIAI2kZjrJGw8QWdthUIhckUJW/PmMRVBNywmogCyP8AaTAvwByZoxYXejVCPwdKAdTTQdKjadOeP26TktMYQfMt2i3ejEZM06+m15H3iXzCtojLm5ikDPJV08dRTSXqtmg+kEF8w9KleZz66/TnelrRXYVLIW994IDfauxkVa1HvOesCdNhp4ltaHbj5g6wtdxwYS+4WDx5lIAtYNcSmAHJuG4A4G3cSjo1jSt7eZkUCCRKQgOaFH4lf37Gpe4bmUEyrYJlHTpPb8S8gcKCUYD8RYU7nmFW1q1XcKu4/EgN1tZlb/gQK0kt8DvCQgG/0qC2pCWBBAmXN1qYxtu0s4t9N8cXr021QJ2r5mXJ1uLFtz+JhbqcmY7saisuO+87T4p+XefDM8tLfVVvZP3MtPqDZiQFA25nNfDH9Inp42Y8nabnHLXPE30Y53icjbQ3aZ8jTbr1cViGvOo+bmxzMvRi3ZvAmhjtCfH60DGZ8hswsr0PzFwx3d8BIuaMK+mNTc9oCLvZ4mrDiLkEj8CDjnzqY8bZjb7L4nQ6bplZghOgHgAbmbem6Vem0s6eo7A14WMTpjr11oYcAHmY67+uuv28eGY/TGLEK34vvMx6LMSQHA/O06aORlIUsq8b/jmKy9IuLpmyZeo9z8HktOfPfWfbr8k6tuOQTkRqO8bjcOPmCdYPNiWOdhvO7t6dH6T0v8x1iAi1X3NPV1c5/wBI6UdJ0o1D+o+7fHxOhrE6fBzt+75X8z5ftfrAvhVxTcTyv8Q9KmDqlONaDLv+Z6z1BOB/FFFMJ73PR355ef8Aj3PkjiYzaCXA6fiowzxvuz0scRWfCuRfB8xgMsQWax4cpR9L7EbGb1bWnyJg6zGQwyL25h9Hn4B/EjHNy5W4bqIRNRaGmYftLYw4/PfKmaJZpHaKJkeYRaLJkJgM0ioTAZoLuFFk1MmXqCdl4kzUtaHcDvEtlHmZiSeZJv6sHHN4i2ctBklwb/pWHXmLnhZ3A4Iqpzvo+N1wMSppjYM3k6dp5flu9HQqvYcCAV3oiGjarsUalWSOOJzYCuMg2eJfp7WRD1WaB/Qw1JYe7vKMxxuDtxFhyzMh5E2EA7A8QdKi9t5eepBjdW7XXEvBiOu/E1ldxIVF2O3M6T5CVrwnadDpjOViyULJ28zX9P6rF1Gr02vTzOj0usCCKnlev6b0s+VK7kj8Tvfz3TepoGdNXi4v6r0oy4hmTkbN8iLuax3Nnh5psRIGkEmAS4T3Cu206ITRcEoW2oVzcx/Y465Zu94xVZd6qbsmBQAWUAyEAGqu6q5f7IaiG1G28bjNA7cRYDayANhLVWAvgmcfyIVDXWwk0UtDeAbH/tGqWK1IIE2NbSaV5PMpbJq6HmUTT6b1CBZQagbuSwzURdQlZKJvfxIhUe6pBZCaQCvJ7QCnZYwkWKG0gfTf5lB61obkE9oSlRYNkkbSjSkUONpHPt1E18VJGtFrDnxJjYOKPMBGOohaMYCbI233lCw4XIQRe0INquxv5lFt67widhdCEAAWavPcQ9PJseDI7AMaO0oOtDtq8yggAo53glaBPY+O0VkVm4ajUJAyimbcDvANUZtroCEQPcWPxEnI5bbYCMdgRWxNS6qkRRQbzcNk3Bqx2kAAAoqTI/trSfzcbDA2Fy6uKk1a3rSSPiEcbOLB47VvBCke4tx4kMC2MFh2/Mp9YAXTQ/MNiSL1d7lM2obcjn5k8IXqZRQ2uQl9Oocd6h5DsPgVRg02o3tUAHaxYP4lr1LKFBXc7EQ9AU7biuJCikqRtKYHW1G9iZEJI07V8wsqbm9zAQNjZSL8wn1oxW3eUVQ/tBZmBsDa95NevZRVnaEFpdrA/eEqMdNE3GYMLPsLHzOjg6egNXImpzrX11kwdG7btwe034+nTGOI8AAbQGapuTHScyF5KEx5clGOy5AL3nOz5bJqa1RZMnzMWXLbUIVs/mCMNHneS9YzbiDGCAXjtKrpCmpQF+1+OBKu2C8/BnK3WLdNIFixI9CtFXFjLudpMb2Ta1IyIlrB4PmXdknt3glqLAcQEYigxgaMgTHuo1A8XBXZhADWpHKjiQsNNVXzAJm1t4lFd75PxKpQhghgCNt5BNm2XmTSwq9jD9QaiaqAW1dto8DTk6jLkwhWcsviK/ssC65IgIVU0zbdhCWk3F78zc5vXlvnjrr1EV7PuETlyjFx7jG6kH9wi2CNsDOnPx/mvR8fwXf/AE5vU9W5scTIgbI06mfo8b7lqMV6K4VsEEzt6d/pn/wGLCQN4eRFA3IH6zNk6lvMy5MrNyYL3JGhnxodjqPjtHZDSgeBMPTL6mdfA3M1ZG3hnnrZpbNM+QxrmZ2NmHPutfSCsRPkw3NCXjGjCo+IjqHpaHJh1/55Z8j6snwI1BYhYejZ6bIdI/zN2LAifYl/Jhjjjq3aVgwk7kbfM1qFUc7ywreBLo+IernnHRx58GXEuJ+oyKe5qhIcSYWGbH1WpAdxe5nOsdxUhF8Gcvpd9n0jfk67Gr6kxF28tMmfq8vUEepso4AifcODLD3yJucyE4kupXidT6J0Hr5vWyD+mnHyZh6Tp26rqVxJyTz4E9dgTHgxLiTZVFfmMvd+kcf5Hyz4+VgG4WgmGGUwvxPfJJMj4dtt2l+nOR/ESD+RLHkEAfvO0SQN5w/4nDDoko7axcdem/i/7jzvTn3EfMc3MRgNMfzHPPE+/wA+lHaWJR4kU7wqZFDLOdvg6jT27TpczJ1+P2DIOVkY7njWxG1KrfpGmYujyalK/rNgMOPzeZKTmShqmdzOgQGUjzOT1LDE5VjxJXmEzzNlzhe9mJyZ2bYbCdb6B9CP1Fjm6jUuAeOWiT9s+3Fd2c7mBPXfX/oPSdJ0K5umxlSjU25Ng/8AzPNHADwam4l8e2aSOOA9pPQaAmaOi6c9R1CoftveUuDyZ0OhQLkFCqEnXiamupoAK6dgvFSmFud5RJ0AiQHff954k1VHUCDCUEk7yEqDYMl77cwmhyIzOCO0vHr9Ue6pe+oeBLVLNiAQosWNj8QQW1m+Iag//EOiN6hdJbUHBA2MrVbeI0kNtx5kZFo1yJDHL+o9YQzYUPtr3TPi6/Jgv0dK2umZ+oIbqHHzB0kcCe3meGp1YNcrA+4G/M7v0n6ycanB1BLYipo+JwRxuCISKRdmvBmsSXHbwZi6A8mNKkDfmcrosxxvu2/+86ysxUEHmeX5OPrUzQOTdkX8mVpvn/8AiNuls715lgA8bXvORhX2rzfzLFsd+0M0TTChKOgsoG3a4MUArN7v8QboUBQjdI23r4g5GCUCdrgs8Ab7aPMoAFeaMLXrah+ksYyeOBHlAL8C4QJ+0j5hkFFIG/4lUR27cx5TAWdI8CWpJsmS99xUsm1sg1IDD6t2FytQLWxO/YwkUKCCu8mwsgcQuiAAGzfrKOMA6tRuUq2De3kycMK3Epoxh/uvV5l6ELH3fpJTDe6EnJsrwOYXQ6VLavEtVTTq3s7iRVH/AOXa4ZNvoocd5TSsiYiAb77bwlcsN1GniWyp6Ytb35lkAIaFCQ2IVQEVtFlNPzv2hbEjttUNSoYEbmU0LYygBvY+OZQVkxje2O53hs4BI02D8wXIAFjYDcSrKsXsAN6sSFBkY6CQe4MXjye6vcPEbxuLJuTVAuJl53IlFBqNADbuYbW5snY94IV1WyQSeYShbGz3ZAoSjjOkWST5g/1bqjp8xi6mXfYcSJmKFUbu6lsQAu257S1sbdoRAJUEdpdCkY3ubIkZtJob/wDEvQQSum1+IzD0bs97/rEhhKYWZ9NE3N/TfTSTbjab+m6ZUALDeatQHE6znG5yzL04xrQEuqjGyCZc2WppvDWcATLly7GKyZ9pkyZi1zNomfNd1MosvvDGNyTcE4yreTM3r9Od6GA2k/8AEEatweIxF51DmWfauki7mWSzZr4kNE0179xG2ARS3Ut1Q+7TQ8SYYWMSlQwa+0BkZOYwHSpVRsJAasMtg8XKmFooY8kQzQB238+YJajXccS1x5Mn2qxPwJPNFKwDA6bkZgTVbTSnQdU3/pH8naPX6PlY2xVR+Zv6dVZK52khduJBa0TZnXT6OoWmyn9BHj6Z045Bb8mWfHV+lcACifPMsY3c+1SR4AuejXpOnTjEv67xoCqPaAPxNT4z+t4rrvpn1DJnD48T6QNq2qXiHUY10dSCGntDRmHrukTPjO2/mdp4mO/HV5eeVLjPtXc1EdS2bpWKNuOxmHJ1LN3Mr1z5JmtmbqFXYGzOfnzk94Deo3AMQwa/eCIce/l3xFF7gEkxy6IaqCQBDl9bTOjTRiZzsW2kdt4xzpUKO0Q5h2z6zC8hi0GrIB8y3NmM6Zbyg+N4cffTW5oQMIVshNWRxKymaPpHS5eqyFMK2Sd2PCiHe2b5aOn6d8+VURdbntO7g+hppHrZWJ8JsJt6HocfR4tKbsfuY8ma4Y6+W305n/ROl85P/wC0Tl+g7Xhztfhhc7MuRmd9T8vJ9T0PU9N/5uO1/wBS7iZSL3Uz25UMKInJ+o/Rkyg5On/p5PA4Ma7c/N+OnntVbGTYyZdWHIcedCjfPBm36V0g6vq1FWi+5otya7faZrsfROi/l+n9ZxWTJx8CdM41MrTqUVAOpZ6fg4+vO33XxP5Hy/2d/wCCOE9jIFcd4PqsIWskTs867N79pxP4oJ/l8NHYv/xO2VNbTzX8TO2rFjP27mZ79O3wf9xyen5P5j3mfp+00NzPG+7z6VW0FfuhwRzCqBpoTqHxsp4IgE00YpsSDndExXMFP4nTBsCcpv6fWt+Zv6d9anxcPNf+LGpTEZvo+X6lnHoMikDfUSI1eZr6LL6PUI/a6P4h58V0H8JYcTB+ry+qR/YooT0eLGmJAmNQqjYAcCWNxcuFzGb6rh9f6b1GPuUJH5G4ngDPo+UXjI8ifOcgpiPma5c+wypck05oJs6NeT+0yKJ0umTRjFjci5z+S5yG2DY7wnUFPaagAUt1Z4h6GYfbV955RWkMCL/FwV1DkioS4m7mWBV7g/MLgrqiw/aQNQNNtAJOmiLF9oIUoRqBIhMMXLQPmoaP7ASf0Mzll37XxIT7udhvcYjR6lNxYMpmKgkDmIQ7lpQygGMVyetQY+seuDvAv5qaOuXV1Ae7BFRQQnnievn0KVq+ZeqyKELRXBkKauZoRwSoI2InY6JiemSzvOUvssEWD3nV6UIMON0O/BE4/L6Ux9RXYfrIuTgEH8wfedyQBcgDEkEgi55s8oIsAt3zKCqTZMohVPxJeoneMVZIPB2g6g36S6J4HO0r0jY7HuIwFS6bAH/MIMCvO3iAUZTRkNAePxHpDRkLC+8mR9Ib94kdiOCeJeRmNyLpi5PcPBls1EiqETqrSF7wtTZEYVvfEqac2ZBuZQyWbPHiTJisfaD3MIYwuO7qoxMDqtj+LEtQTuQfiTHmAxn2gqTyeQYIcnbse8YDfhVVh5k1UBZ3+Iv+4Cq8sZZ53G/xAbjoZVXte9SmLFy+re+IAsZLqpZBAJ0+6XAOsldB87SanXcnc9u0gphRFHzDUFiLNn/eTD2Wrk3q2Nw107+4g+JTrpfetu0AiyXU3IYMswFmuNoYfWp2/Ii92Ow/+ITNsANlhUu7A7GEHOrSwgJqogih+OJCNiSeODIeR6iT8XIGolSbI7QftXntFDjUefiDWjX7hphavYdtpmAIIJNRwVvJ37Sr7WrMw91bS1xZMjio3B0jMxLWLnU6fp1xqJrnj9tSUrp+iA3YTTS4+0YWAETk3nTxHSRbPB9QxTuAIg9RGqbly1MWXPZky5SYhSjv720jzVzNqW4j5RW5/eLbKCgKgfJkcBzwT2lriU47FA8VM2uf21YeltjR8QWyK2/c7yytgDx5kVANxyOIZQ5CT3B4lBmU0SN/MIjVyeexjHxqzAfbQgACW2O3eD7vtuXiUs4UWSdhU6vS9AFAbNuw4E1zzempNYMHS58+yL7fJ4nQxfSEFHK5b4HE3rQFAS7nacSNTgpOj6fHxjU/neOAUcAD8QblEzXhrIMmS4u5AZVwdyiYBMhMgu5CYJMq4BXKO8G5VwMXWdEmcGxc5jfSEU7Cd4wCBCuL/wBOA7ReT6ep5E7ZURbJA8z1H0oblRUyJ0rYMmpjsOJ6rKq6STsJ53r8wfKdP2jiWNcc+dZXayYljCYxbGVrqg5M09MuzGZwJ1PpvRZerZcWMc7k9gIZ497Q9H0Ob6h1AxY+P7m7AT2fQdFh6Hp1xYVoDk9yZfQ9Fi6LAMeIfk9yZqqGertVLl1JUyiCWBIBLhVypJcDn/Uvp2PrMRVhR7GZ/oaDow/SuKy86j/cJ1zMfWdOXAyYzpyJuDLzls1nq362RrPt37f7QgQw3mXourHUIVb25F2ZY1jo3HHee+Pm2ecphxiAWCciAzkLfIEPHlXKKPMIgzLxPN/xSy+thrmiZ6HLhoErPH/W8xy9bpP9oqY+T/l3/j//AMkJwdo9pnwDcTS08j7nPoJgj7pZ4gj7pFR/uhJBf7pEMo5vW2OsevibegPsMy/UF/8AGH5AmnodlMjy33W0RqGJEYhhxel+n5fV6VCeRsZpnI+j5qyNjPB3E7FSCn+2fOup2z5B4Y/7z6KftM+c9R/5+T/8j/vNcufZckkuaczenTXkVfJnY00wWrFczndCvv1VsJvxk81t2nn+W7cDUGEHe/1isj2RyZGOoEjtBJNWdgJyUwkEAEUZWn2ccwRkrtLOUAbC5EQrvzLKjazVRZYGz3EI2y/Jl0VoBJreW2Es220NRpUbdv8AMFXb3V/mTQpsTI1Aih4i82Bv7NzNGlqvmWNTe07CWVHLy4GDISNvPiLBIcrV0Z2mXGF0mze28R/LpjdrF651nyZFcyz3WtrlidNOmx0OCQaF+JWTpsJclTz+01/bBztSk1zNnSnTege07j4hHo8QPAPbaacIXGKCggdpnrudTFEqBhqBFDvBq7HDDz3hgqo1KdvEntsG/wBJxA6SRq73tL9K1u9/BkUhuLoSEjYAwiBH1fAllWK6u4jKyBL2Kj53gHIBWk7dxChZ9WO2FVFYk2s7m445VK1X+JFZd72PaXV8BYaStCx/tBarv94xm22aV7dPF2N5EAwpbC/iRTkFfO8eNIUEixXEAWKINGDDSy7d17ynawBex3gOCxVgNie0E0AxuhfeRcEVAFAfqJZRSAP9oGN6Zf8ASe8MsDemRFqm93t4hEb7VY4uCvAPmWWQszX+kp4EbX7jRO+0WdbEna/MhYs1itI+YSi2N0PmUwCJZOq6G9mR20UydoQDM5GuxJpJ9oqD0Sz0d4W+ngDzvvCOFi4IFg95FxFtQrcTOBakhq5hq6n2t/aeZfpHVdy/SAaztBiBhdjftAtE+/jivEsrp50+doJRcjDXuplFgd1Ig6XBteO8NMBLkKtDsJ0um6I0C0si5rFg6XJkazOph6UKBc1Y8K41oCpZnSSRuc4WQE4EA5ahvUxZ8lGa1o85oL5tpjObaKbKWmaabmzE8RAYneQGyRsa7ykZT7TtRmNYvSZ7C7Eg1cznW5HbaaMjgOVPEBwpAAYD8SMXyoMykbWo3lI1AkrRPmGQdO5BUwQoJF3faRnKo5Adq3hOGFadxDGIEhgORzKVlA/1VyYXKtDdaxVQlRnyDSCWbtFtxqU7XOl0GIY8es7s01zzta5mtHSdKmAXy55M0kxQaFqnpnh1kwWqTVFEyajDRtyaorVLBgMuVcG5cCyZVyiZUgsyrkJg3KLJlaoJMq5ARMG5VwSZQRMWzSFpnz5QikngQYw/VOq0qcanfvOBkazNXVZTkyEk8zG8rtfEwJMWeYRM1/TPpub6hn0IKQfc54ErlQ/TugzdfnGPENv7m7AT3PQdFi6LAMWMfknkyuh6LD0WAYsK0O57kzXDKVLElyxILl1KEuRUkkMkCSSrlEyCyYJMq5IRy+vxZMGUdV0/3D7h5E3dH1WLq8GpTv3B7QsihlIM4HWrk+n9UOow2FP3Ad53+L5M8Vw+X4/t5j0ekLS9jAbEVbUknRdRj6vpldGDWN/iO3U7/vPU8dhWRnGMzxX1Vw31DIq76TRPz3nr/qXUjpukfL/pGw+e08ErF8hYmySTPL8ne9ZHu/jfHk+1bMPM0ngTNh5E1Gc31OfRbHYRYPuhvFA7yA8kibSNxInMKydeP/Eqf+0TR0g9hieu/wDqF/8AxmrphWKHm7/JqxgMWIYkcGrpcvpZkfwd56ZSGUEcGeTUz0f03L6vSLvuNoGo8T511a6erzL4yMP8z6MeJ8/+rJo+qdUv/wDsY/5muWO2OWJQhoLYDzNa5Oh0y6MIJ77xxLKNjLCqqjuAKkZQwNftPJ1dqojg88y2UH9N5KutXIl0brxM4uBKalO9eIsJkG1b+Y6q7XIhpqB2gwvQQLZT+kJW/O0aWohS36wWI1aSBfmMZQupNq1HwYtmZjfBjQDVNRuCEJBFAV3uKqkdgDtzLVqbwfMugRsfzK9t9rkBaQaBNk+RJoUoLFkQaJ45ElkKR3jVRrOxXvtBZVxkV3hHIxoduZavex3+JEAqE9wL+ZFDhj7dgOZbaSQK2hEBONwfmXwKohhv+kvcXtxBbYAnmWp3BgwJ9pA3rvGBSzAd5dKpW1sHyYWNglk/tGCHIoBb5qoOR1oey/Jk0qWsjYmWwrcAEGU1QYC6HIqjKJH+napagBtwaqRiAeLNSACjVqLbSD23vYAlq/to73KegooSglezR7y3LaRsNoN+my2bNbS9VggmhIhrHY0RqG9wSUdK/wB4WgpVr7fMooFaxvJrSBEVRwZbAbaQAvxLC6+D/iRl8bEGpTSVUs3tPHY94zUgFqgvvDONRxs3O0Xut+3Uf9RECjkCrsBRO+0jZLTjYQ10ALQ3PkQiAbsbfiAgZ1BpU/cRgBOM2BfkwzjBI2AWv2guCEI5HcVAJNlu95RY1Y3PeKTYU97S8ZYG6uu0Bm9bEgyBCxINkeZFyNqu9/AjcYyOwr7YUk42LH2n/gzVh6Rno1pE24enHJ8VNiKqCqmpwv1IwdIqb1vNNBRtKZ9oo5Jv03g3aoh8sDJlEy5cwElqm5c+3M5+fLqaR8hYmAObP+JnWbVobF1tAOgnzvxIxYD2n29gZEpx9tm5m1i1Wwax3PEs1223h6UPGxHiUMTE0przIBY6ipO9D9ZGRfvAO/aQhVy8EgHt5jG0vum/x3gwllINHjmWjjYkbrzUbhbWrWu6jiD7Wsj2keYQDuaofaOJFBK0NjLNL7j9o2MutX2mx27SCseRfUZaNXOhjybATEHIJB3oVdQsLm6M7fHW+HSTJGB5jQmNVvM7OjTdyiYKm4QgXLEgEkC7kgFqlF5AdyiYsvJqgEWkJgE/MAvAYTBLQC0AvAbquCWga4JcQLZqnM+o5qTTfM2ZclAzi9dk15K8RG+PbHka4lobmVixNnzLiQWzGhNr1Wj6Z9OyfUOo0Lsg+5vE9p0fS4ujwLiwrpUf5ivp3Rp0XTLiQb9z5M1XJa5+x3LG8AQxICEsSAS4Fy5UkCXJcqUTIITBuQmVAu5JUkIo8TF1uEZcZBFzYTFZdxA8snU9R9J6stiJKE7r2M9b0H1DF9Q6UZcf6jxPPfV8IbGTU5v0X6l/07qMgfUUYcCduPlyeXDv4ftfDf8AxP1jHN/LgmkFnfk//wATg4Jp+o5z1GbJlblzcz4Jzm+69s5+uRtwciam4mTDzNT/AGiHp59EuYCcy3MpIBvKx8yNLx7GF/LP1e/VD/8AETZhFYwJl6gX1f6Cal8RXm+T0KEJVSDaRwMBnY+hZd3x38icabPpOTR1o+YHpjxPGfXPp3VH6hnzrhc4mNhgL7T2RiF6zphmPTtmQZRypNSxmzXzsgjYiO6VNeUCew+tfScHUdNkypjAzgWpXa/ieU6IAZHB5raXq+HOzGzSxq9q4qWtDzYkDEigN5KKj3WPxPLoMMRyARCDLe3iLALX2A5la6au/b5jVG3238yw1VvFgamsbQyKUVRPMIOkJuv3g6Bvdk9pYI9P5uWSVIIG3mFU/trTUEEk0RZ7SHJuV0XvtKDAivBqRMWV0ghhx4ggdrh43okne/MFbObccyJiyDYA2NS9PH/EjMef2qWpYcCQUFDEgbfmUyrf42hajqPzK1gkivzKigilwe0IqLFUJQoURuO+8saWAPeQRlI588ylQLe1jsLjKVl//akC72NpTQaASNWwuU6qCa7yHUSRzv3ghSYPJmq1NdpC5B2A24gMrAe0AQ+VBqjIGatS78AfvAyImTGuo0R4iyWugpl5FK0Vsgjf8y6LfEoOxvz8xnpkY9QIrj8RQc1fEPBkZb32I3qPsAxn3G+3EgYh7IEjAhb7mUrNQJWpDT8hIPJIrzLqwCGoVFEhnK3v3swy24UChDWabpYAbgd7g6wCaFExnqkKRY08DbiLLKtcDftKYhYMAG2Y94OTIPSCjkHsLkLIHLHc9pRYGmbaEXjIIYnauBKVz6amt72EUMgs9vgw9evTvIGK9+oW22sADn4lqwcmzW3iQOgQ73q2AEJRj9tA6r4PeX2uKDJo9w28iQWQNBBvsdpox9Mp4UgeDNGLpVB4qanKyMmPpdbAm50MOIIOI0IoG0m03mNSCDVKZ4pnqJfNDR5yROXJUS2YTNkz2Zm1R5cpiSbYWQZTlgaI2I7xZUG7Yg96mNYvRhINUb8i5bEIeALHm5mUkGgbs8S/TRjZu/mRk71C1ixXYVzCVgVGkUDz5iPTYD2sQe3eFRLbnjxtCmhQ1ivyYIYpYvY7bwCrUSBseJavZAYV4hFlqaxvDORQ7EAhalvi1XRpa2+ZMakLbjUpBEALKkML32lFbq/dvKILNa/aBxDA2B8wgfSoEFr8LAoBgQd/jiOUWwNEfNy9Opt9vxC5C2OwB57SsZK5D8wxqDWd94vITer9Jvi5WufFbEa49DOdiyV3mrHludnVsUxgMzK9xoaVDrlXAuXApol2qOqJy4yRtIpRyyDLMed2xtR2i/X25kXHR9SAcld5i/mPmCc/zCNxyxbZZk9f5izn+YG71YDZqmI5/mCc0ofmzbHeczK1sTG5clzK7TUb4Lc2Z6D+Hvpvpj+bzCmP2A/7zmfSOkHVdYNY/pp7mnrVIAHYS3wz15OBlwA8MbiZ1MXwYYgiyK5ENZAYlyhLlRJDJKgUZRkMomBUkq5RMiLuUTUFnAimyQGFonI+0W+b5mPqOqCg7wpX1LIPSaeW1hc9ni50fqHW67AM5LGzLyzesrXnIKCu8mIUJnR9QC+DNSdpt356+11pw8iaMn2iZ8XImjL9gkememdzLxwDDx8wk9jIlp90jSJ90NUphq6onxHg0xiV3yO3zGE++K8/yzxp4lkQUh1I86hH9Ga6vGR5iAI3ptuoxn/ugesB9o/E8b/EuF/+p5Mqg1Q4/E9gD7F/E8/9W361/wAD/aNxrnj7+HM+l/Xeo6Z1w53OTCTXu5X8TX1vTY8HWZMiC1yAOtcbzn5+kDHXi2bxLxdVkyBcGQ+9faoPNSd+Z4c+uLz4rWoRabTv2gs53I3lKGo/tUIAXvtODCiAbN+7xKIqtr2jEA5P6Qa93u4/MIpNr9vfiQrtvz4haALN9oWpXAvgQFlLUgCz8SDJoX54jK0jY7/7wNLE/dGp5Dakgc78xoVlB3sfMFLvgADxBYlGu7viRUbK9hQL32gF3FGoyxqDNuRxB16guoA1+siagfeMVgxII37VAqntRS+LlXRO28FM3TjctINtqod6gtry6W7g8CWDbe4bjzKD0qSNI2uU6AMdxvvKOuuaEI6j7RuRCUSAhRZ2vmXkGp20udKnY+YIIGx9p/xCISiF5kMV6moarvftIXBFWBKI4oUJRUWCd9pFQmsZsfsZYoUxs7cSM5T+0HtKsBh/vKivUOwqjyJYbU1HnmXpUkN34/EoY+aNUNoEpLonYmWV1URVfEmlQtNZPEgoJt3MYitDEkVRHG8AK5uxUI/cK2EIOyn3d+8BeTSWBA//AJimyZVYaLJvcCaRhUpbEl/2gIo0n3+69tob9BV8rNej9AYQF2SCDzRkY7DSQCIZRmo6jC6ACzua/Ejn3ACwJCBZu+bEIpqNsfzCaEdOt/cdQ5FSHERzQjVxktaHc+Zpw9Gz7uN5ZD2yYelZmoKSD3nQw9EyncVN2DplRRH0BNSNzllGMIJLqHlNTMz1Nqb6kE5JkyZaMWcxkqtOXJ8zFkyEmVky+YAKaveTXxM6luCJOknmAELPsfmGObsVXBhHb3KovkmYY3VaUYab35kIUk3VjY7SzQJYcnYGBbC9Ysji+8goohYkoQRtsZGVFXT+1wkK6jZIsQ/6YPuQMRwSeIAUNPtO/cRaqbJ1ivHeMooTZsnfaUhUH7rJ4uTfKGChVE0e0rWC/HfcGQAM1jn4gvjJfY123l0Gcg06Qd4OR1GmjxzB08N+kM+mOd9u0KFACtggGHZICkg0OYI0Kp2v8yWoUFtz2l0XQ/1EVzBJZQa3XyTDBGSw268jaXjdTtQ8wMzGty25MjuPT089xHu4ohtx4AicejUNg23BETxTwzhiDzNOPJtM2UU5OmhfEiNO0uu06dLHkmhXnOxtNWNpqDYpuGJnQx6mUGBIVkW4cDJn6dMqlWE43WdDlwW2O2Xx3nomETkSxIuvInqTJ/MHzOh9Q+lh8uvGQt8zA/07OvGlvwZLkZvWK9cyvVi8mDNjNOhEXZEJ9mn1Lk9SZw0vVBpjNZiXbeWTEtqm+Wueseg/h4AYcrdyanXOQ8Vc4/0Kx0hJ7tOspupL7ah+Jix3WpqUbTNi2HzNCMJFpg2hiUBCAlYWIUgklFGCTLYxTtILLQC0BslRLZZnQ5nqAckztlinzfMaHvlmbN1FCIzdSFUkmpxes+qgWuL3HzEmluOj1PXLjUlmqcXqfqTZCQvExZcr5Wt2JMCbnLnehNkLGBdySTbBvTj3zYvMydN902gSPV8Xo/EdxNGX/wAuZse1R+Q1ikeqeme94xIocxqQQ47iCuxuF/bB/tMNUpdl/MY33D8QO9QnO6/iRx+X/k7GY4TOhj1MjypG4NsyH5EXCQ0wPgyj1Km8an4nC6xRl+rPjPG1/tO3hbV06mcT6h6uP6k+XGl7D/aRvi5rJ1eNhnYaaHavEXjxMzqxxa2Xg1vND/UCvOIg/MU31HKx9tL+JPGu3N7szF5sb4yNSEFtwDIDoG37xZc5PezEt8y71KASdtpy69+Hk+Xm89eUyNquiB8yl09zvJ6LWHbYHvFLhJttfuBmXI/SLAO/mWCFB0IPyRKVTuQRY7VC02IxQpR55HBqQ+66JUxa3qFXsbMYpJJYlSYwWaDdxKK6qIr/ANoRH9wNiFjTWLYgXzGBL4TqBLQVxsti7Ld4xgb0jfxK+0g2akAhW1hXXcd43R/3b+KkDBtiaPxKKVZ1d6lTB4yFyqxJBvgdpXGUqR5G3EWgZnAJ3vvDNHIe1byCZFKkgcCQbWSYWsXuLlGy+kgAVBiqDjWTv4hE/ae1yADTQon8wWvfevzKorILaBpB/eCEfUdZGnzIGNDU23YSzWS11VAjbqa3PEt3DDgfEj4gpux+kGrokwDVSSByT43indsWTcULjVYi9DEED/EH0wxBILGuITAl++3Mq2ujVneRkAHhqsw9I0jc6hxvIF7kgkUJdWBZ/eEV2ILUYt1Zl32PaDDNBqyT8AyWoyb+N6lag1ajv8yhRG477VIlo9auu4BN+JQFeR4HmEfb2I8VLCs9EX4lxZQgqQb+2NwYXe/mOxYjQDCbcSrjAraanLUi+m6UKoubVRVG0yjOAajVygibzHSGs1RZeA7xL5KkVM2SYny7yZ80ys9941KY5JiyQDRNQFye6nsC+R3g5UdtRxuduxExaxaJfDG4Lt7me7I+ItFDodR0m9wDzJ9ovx5Mz5Yp2PK2QALW3eoTkn3XddokdQikngQkbWxCkkHzAMC0ZVodyYRYXexobXIGRFazZbaUugp7f2hVoy3ew8yiPcSDYhjGQpuiSfEBX0k7Wfgx5MMQEn3AfFneAVXWbHmoIvXq1USd5btob2m74qXDF2RZAoVsfMHEbc99+/aXkyNmUkk2P8QRswayNt67zJmHO+n2UbF9+YFC9QsQXyWA3HciCrBib2viEozjdyWL6VvehBGNrpTq+alg7UebkXJ6bEEA33MGoq5NRBHEO1KjV7iO4EAZtR1D29tu8sP7iALFSi23qtx+N4WPEWJsEX3qDrYMSDtLGrdtRFGBHxq9rYIrzW8wUVYg9p0jjVk16t6viY8oBPFEczfNzw3zcFjaa8ZmJJpxmdXVsQ+I5WmVGjlaVGpWhgzOrRimUMO8EyxJUKzZceoGcvNhZMlgkXO2y3MufEGB2mOpsSzY5tOwGuiBtvFZMWN2GpFj31K2k+dyYBUE+61E4+Y43x4ZX6DEx9isPgQf+mqVsZCD4ImwVR9wPcbSqOmyd+LMv2prnN9PyAgBgbmTNibFkKNyJ3lVRuT2nH67/wCqc/j/AGnT4+rb5dPj9ut9JGnol/JM6KGcz6a3/gk/Jm5G8TpfbrG5GoR2M6twZkQBwLmvEABQkGhIwQEhiVkUkkkBWQ0Jky5gJp6g0pnGy5NTGztM1TXz2Yps1d5h6rr8PTjdrPgTj9T9Wy5CQntH+ZJLUtkd3L1aKN2AnO6n6si2E9x+JxXyu5t3J/JgXNzhi9H9R1eXOTrbbwJnkuVc3jGpJckqVFypJIDcB3mxX/7Zl6YWSTNyKZHq+KeBI4HkRuV7QQUQMaIlutCoeiaUp3j12ma95oU2BIvLQu6RZ4lofaYLH2w0AbtLyfcv4gr90vLtkH4krl8n/JuOaEmfGZoSR5TKlQoJlV6T6c2vpB+Jk6zoRn6jXrKk7TR9Exu/TAruPzFfVeoydHkCvjYK2+qpL48sVlf6Vn0+zKr/AA0zZPpbqLfAR8obmvD9VDtRAAJG8afqSEslFiT7Ssn2lSd2eq4mfpTjVSrEgmqIqoKBywHK9/idDqOuPUYcmIMCl2CRuJiWroD3A8Cc+s3wnfd6u1ZLhAp+0y9JQjYHUOPEvUbpVFk9+0vJq2C3uNz3mWNUH0kkbdrEh1Ddj3u7ghCt7kHgiWXshWNQIqB2IrcyNg0gEb3uYa5fR3OxOwIlHJq5G3aCBFfaCW7wWJBDg6dtwIYyNkJ2UAnb4hZGVcSnSPUU8+YULMUxq3duIGR2OkPQ81xL0u9EC77GEqcePmE1AAuOyNzzFljqNLYPiOfSEK+KMFGGuhsfEGlNrLDSdLrtUN9aagw+ZYX3luG7/MY3u0ux5HJk8KQmUene5r4jQwZSwFnYbysig+0UV+OwkxvoO/tB2JMsxE9o43J4lkg7EylVV3/uPYywDy+zXBoqUkWBXFwTQNLsLvcwQQHIYGCFY2dQvwINM2IA8QHQK5phUhDgeT4EV95thdQachDqaoSMwU19pgqhVbBoHiKJPqb7iQasSi1qiTQgFSMjAdjUEPpqjQv9JYyEb8jyZDRMyhSFUjfcmK1Udzawi5Jqt/HmQ4x7QTxAMKa11Ygoi0w5/ENcT6gK+ZsTEdIU7jwZZyuFJisgnczSmEDiEECwi1TrOcakV9sFslSmeJd5WhnJvDTPXeYmyVBTJZko6RzRGTLfeJLe3mAz3zsJy0vWI7d+Zehd/wB/mLLg1vVd4zZVskD8QxpVkEgUo8d5LDd9PyIfqaSwdQbHMFSgx6mS67SIBrUqNxZu5CrJZIsXyZCyvkN0L3BPiFlZSwA32/aELYKQo9PY8EjvDx4CoIbxzCXRiYMzWewlPnJN8le8pUzdOVwqbIq6Hc/MHEpa6+4UbPjvDZ2Om1Bvv3gZGUMVS9X5g0bsV9nbuZRbhVU6a5PMir7C78k8mRBpcC7QgXJiapPupiTfiXkBABVLA7iFkC5MjafavH6S0IRCqjZublxdLxsPcaZbkQepqKvqr+3xGWMa6aDDzUpUVQNJokVxJhpNMHsA/rL1qFYsLN3GohGxayTtvwZXpe+3pWB32jAonWx7E7wsmPSASQ1+DHZEV2Ht0k7Wf7otXCIFFgHna6jAClRio/eDd/EpHINcn47SFfdqHfmGuoWQdxIkD6lrYFdpBlyKpUklW32loFYGrH+0Gz7r+6F0SZGAqjphO5Le1Bv2O8Eb6bNDuP8AmWFOz0SO5qE0n7WoR+JtophqA2qtpEajR5nbm67c9a2qY1WmZGjQZptpRo5WmRTHI0o0gwgYlWjAZQRi3W4wSEQOd1WDUNuZj9N1BAN6Z2HWc/Pj9Nyy99jOffP5Z7m+WQklftquZGPtALGuCKjMp1LsN/gwlpsdFNz3PNzk4spYKTuZzOsN9Q07RxtbArYA/M5/V9HlyZ2daN9uJv4/F8t/Hcvk/wCkNq6Zl8NNy8zB9MxZcDOuRSAd50RzOtrtK1YroVNmPtcx4JtxxCnKYwQFhiaZFLgywZFLzreM/ieE+o/U8gyvhxjTpJBJnv23WeB/iTpP5f6pkKihk98STWerkcr3OSzG/JMEqaB8wlahpbYXZhM4ot34A8To56QdpUs7yQipJckCpJckKkkkkDT0y+25uxiZcCkYxNmPgSPb8cyHY1s3By/dG4+IvKPdcjszNsdxCRgeP2hMtiLZCJWPTUh9sB2s1IjVjsxYNkyNaNBvBzms1fAjE+4RHUH/AMQ0lc/l/wCWjEZqSYsRmvHI854lGWplNKjr/wAP9cMXUDpn21n2H58TsfWVD/T8jEC8Y1b+O88Tk1Ah0co6mww5Bnb+mfxGmTEek+rn2uCvrgbEH/UP+ZueZjl17c0JifICPajcVCP9I0dVDgiYunPp5c3TB/UTGxCsDYYA8zQG1e07A9zPJ1PrcZ0IofG8J2OHKDsQwqRELAEe4j54kKjYE2RwZk0bOclECv1k1AAdt/2lnKWVEoDTf6wGrVzKaJz7q3IhbNjKUCDxfIgZGBN6dxuSTBV7UigZNFqt2O48i7lgf0zqrbtxcjZCMfa222gqSStna+8IPGV0k7A8xRxsTZazzUqqYjxGOdRDXV+BIJjybWux8ykyEjbg9zATJ6dbapPULAf0wKO0sQ5tkLc2LB/4gEiy2j437QkB4234i2OjIQ90fEKIswoKLJ3BjfVDYwpWiouJC0wIOwUQ79wBArgmIb4CWsKBzfaQgtRNEHtxKRff3Kg1+THgHBq9UgtzQHEoDWRkZf8A5leoNQJMW2xY17eJRWmI8QhhLUbF9pY0st8G6idZZRq2FxuJVVgx+yr28wacDWRFNauCCOxEDJiAvTsfESMhOTVyQfdCdgQSCPce/aFlN2NVvt2gum5XTbc3Foa3qvMaLDatXMhugXDqX27mv2laHHbbizCGX0wK4PfxK9S9gdiaFjiFRNms79rqWoAJLMAb5JNSDLS6CLN+ZG0n2k0BA6aYgoh2BCMRkap3dBM8S+Sot8sQ+SFNbJEPlgFrlEHmS1NQ6m3lqrAbbxmNk0srqQeVMLIaF0KrtMXpnQnUTS77XtGhfUQsKoDcHtM5GtNhZ+DdS2Jxil2J5Ex/psXRYkKCxPaGNGgArYHO0mAlbYGmqgb2lZAysdQ1gnc3LiJk0hbU8n9pMbAqW0nSO/aA6sV5r4kdGbBRal8GXFw3F05dNX9pvc9oBwKH23PF3AANAF3ryBtNRRxgOpldjsBXaMMZcmMtankCyYAX2EfFx2LA72SK/wCZCwKkEtqG252qMMI1srUOfPiHrvtXyBDtNRB01zzFkirHb52jE+sGGdhpLMwvYHtK4JBIBHAgFiFDKNyYYx6wpO5I4J5kpi1di1Hb4HAluCbvY9oQxekilwDq303vBJOsuxAB2rxCYBixU+2yJarSaWu/PiGNgWY/g9jCyOdY92xA3IjMMD9u2ogDfaRXbILY7+TKyYmKk3Z7V2i1x5FYckdxJhgsj3yxOnffvCD/AHWL8d4CgKzBzsdr5lBgr2LNwYMEs9AgE8mEG9PKwHI2P/MDKSGB42lK6AhdJN8C9rkww3QiCwb7UZa48YZi/C8kn/aCCW1AtSnbnaVlWyo/t583NJhirrcriCtkYarbiCwcZCuVTY254gEOSBXB2jTjZvco91bymEtQf3b/AKQMi/3d7/xHe7zuNrlbkMrbiSbFni6XjyTSjXMWRSnv7d43FkudZddpdbQYatEI0YDNNNKNHAzKrRyNKNCy4tTGAwimFzNnTUCJpMW4uSq5GYBbGn9YJJsWu00dWnfgCZ99YN7eDOHUyuXUxYzUAKA+YZNrfA+ItUKqxfjmhLSgArnjbaRhBkogWSDHpEIo3IAI7XH4dzOnDrxWzCJrxzNiFTUk6tnLDEBYUqLJkBgy7kUY3E8z/GXTX0+LqFG6NpP4M9KJg+u4P5j6XnTk6bH5G8RK+dhh3EjadO3MEyTblipJckKqSSSUSSSSBJaC2AlSxsZFbcTDia8ZFTkc96MsNkU2GMO/Py47yili2NmoHR5jmwe4bjaF/dI9MuzYoeDD0gqZTcwidOMmFIY0KgpzKJswlhk/EN5kzm+of8zZhnOYk5GJ8yVz+a+JGnEZsxmYcRmzEZHBqSW0FIbDaVGfLuOamQtexH7za1dxYjG6HJmx4MuFNQZAG34I28zXLn2zfT8SrlyPXtVDYMMAswO9Dc1Hdbp6Hol6ZSDkfdyJj6fJk9O1qia3nP5Zs1g83ut0PgSawuxB2lAkrZB3MNsi5DuCCfE4IsHV/d3sXF3pYEntvDGjte3Mt/T9tGuBUGaUMw1jV+0IsCpKjY8SyoJHtBriUqlmI4jwuByMxq9gIxHVV0sbPYQXGpQo93zBXHvXmPAtGJbbudyY8soFAXtzEem5u99+0Y+y7H3X2hMAaO1gExikhbU8xeRC5JAoVt+YaKU91334jwDX3kje62qDkHqqD/fxUB3b2v8AbW3zIGB1lD/mVTGyUPaAQNvzBVSVtvyE7wsRQqSTXz3EoOCrP3rc3IhmHIqt7mAcDgcLByOj6eau7ghNQYqNvj/eXQCA7fjxGiMKVjtR4MFjSjuQKuHottJ2B5HiAb1FDRPFwmKJVzXcdwIRaiVA2qxt3hDHp5OkX4hKq5CwXY1QNQYzL7Rfcy62YAWLjhjUBhfAPMAYjd1uBW0q4IIMQJ7d/Mh2YA0STf4lagSCRTAAGHoBW/PPcyYYDIfU5vjtF41IYhmre+ZoOP0xs1kja4t8elvbue9SILIoRQVNHzE6jZGi42tRonYdvEpkINrKOr6kz5ngPkqJd9U6u5btvBALS9PJg+FAJY8TN6YtMQArR2PkyggYH3Rdt9hIu7qNVWTGfU232/Ex5rGoyEOpra+0F2IDUPtO5HAhNkZ6XcCQE4yUbaxdSIWjNZVRbV+0IaSLdrMIKptgdv8AT5kRVOQAAiu0sakAmWz7v0AEYczMASAAO9SemGttgoFADmLOMn2pQ+T2lMMGQZLH2iWFtq0tZ78zOcTLY1X83G68iqVxnbnaX2vk9SmK7DCidqoQW6nXXtAa9iTe0UczvQI01zAp73AFwb+mv1GchRTG963hOMbr6ZUBrs1sRMyKEbUBR7sNpZDNRU2bqrqF+xgxrvRBHkyKq5HpgTtuCeJnfIaCgmvkwkVl1afFH4k1n7LpNZGxI43jQFsHkjfmIC3q+TzCLajyT2qFlMKbK5fTr2IgOdtJ3PnvJkcha5/94oOw5Cgj94NM03j0f2w6K1TA0O8zeo7WAK8/McofYVZIveRENstsOeCJQLDTqFeblhmLHSNufxABvdgb35kxZVrjZ6FgVublMjICWbdfEYtgjUPaTyJMzKi0uplJ3sbTWKWGKnf3CX62NF1tsx244kCuG1hbA7wMgxZTpfUD3IMJhjVk0bgiu3eWiqiaySw8dgYnHgCqAr6h2vtGIlKQx1E+e0YYH1QRQNsYSZnTSA1C7BHmWmBd2K242rfeCVIyAFlhcMZkfIxTZSbrx8Stbf2izAOJWb7r+IY/8xWU6SNzcGF6hZRxZYxTf03Nfbe02dQ/qUUQMasnj9IhQc5GtWB8GWXFngeLJc0hpzjeJ9JNjzNOPLtOjpK2K0YrTOrXGBpVa1eMDTGrR6NKjRBIkVpfMKy58epSJgyH07s/pOs62Jh6jEdQInPqM9TYxrlZjbbfAEitqJ1WILow1VRrtCUaVUkbjt8Tk4moSF0niHhvWTdre0zKXRQOT2qasSaRdzfPtrmtuKakmTEZqSdnU9TDqLWNB2lA1JCqCZFEIGddeNh5FQ1lPxA+YdRj9LqMmP8A0sR/mLm/62gx/VuoXj33++8w1NueKkl1JUpipJdSVIKkl1KgxJJLErVAuWHKnaDZMlQm/ptxOSuvC2lu4hr1hU1kWvkTCjFDYNTTa5lPmHfnu2eHR9RciKyG5Wc+1ROMmR8bexjzOiXZlTVzUjrx8v2XDEAGWh3h0jVj2Qn4nOYe6dEg+g9c1ML7hfjaHn+e/wDqQWObMRmPGZpxmZYbMZjjuJnxmPB2lCX7xuD6ovT9IECM+QXsOOYDiKHSvsQAqsbs/wD7+Y3HPtkZs/U5i+U7sbO062Loin0o5/cvuAQefJl9N03Q4sifzGb1ByQooD8+Yz6j9SXqVXHgWkXYLVADxUnfUxzY3ytf3WPmClG/HNiUxXIACQhrc+YajQulv8f8TzwBk2X2+ZSuSApTjeMxacjFAPcdwIQxFjVg770RAEMq4yG+66sQdQWyODsTCfG2PZwDXe4IUMv55kUIJ2s6lrkS1ZQxPaUUGNSy6rlqGYUVrvYEIMNfu1b/ACZKVm3J/SDjxKSWZgE4IJlZAAfaxKk7VyIFg6faLJhMw1fnejBoFuaNd5FTcWpK9oUXpq1HejyYRxqEIWgxsnaUHW9IPxUohl1qKJ8QKQU1bVLoXpQ6fzuJTP6YAsEHx2hoFYhjt+IQwD+mcQNLW5iGxEupB27gQxkK8sCL7SzkDtf9vjzKKxsAPjzLRGDb2QTxUjCyo2G3A4l749tj+kIjmj2FQ041AmviA4bMGZiPkylZgpFgr+v+JNBOSDuKvvL9UBiB9xgFizqu/wAXGBAFIO996jViEqyAne94V6SeN+JmcAPybG+0JWFagAT4jUMcH7u5MAP2I3viMxuT7av4g8MCRR712hMCxViCdjVXLGprKgE/mCayUCNpAgugLv8AxAtnLGURvzUvSoonY1xISL4/Wa3XTVf2/rKFKTttz+JGfVTcDipYBYfHiZxnBFfUN2NtrjRl0L6ZIKjgETNpIb3GwDtXaCxtt2AI8y+VavUxl9ThrA7mIyZAze1aHeQMOLu+YxQCoKaQdVbwYWmRBqWuO/eGUBIKZQSf9WxlHAws+0gbkBoNgAMNt4MNCPjRiKobXY/2gEMwFsPwZfquyhautxcMCyLNVyIPBDYmvT3/ADK9NlNE0eI07NqBs/EsH2lQSBzQiRVBGog3YG1Qdx9x3l+o10rV524kyMBxvY5lZAXJrTv8iVqbGRpo3/iGmJylKLEWwy3QC0JBYFjTXAl4wDuCQJEsNut+QZNBIOwvxCxWogBBuT2gjUNVn9oQQ6qJ/aMyLVUboQYEP7RQ48CTG+h7oGuSZahdJIG/iWqHc5D7fIgT1tRb2pfOw2g+qLHqMaXgdpTkFiBv8wSrWPaDXO3EAlyAOG9QjvxcZlcBgVOod9ogKC9nYExjYyrDt32ggtbbXdeIbHGXL2PGk+IrIWVR2HBsROXUFJFGuJqB75GL6VPPiCVBckEDzB6dDndUBKlhYsbXLGAhylNq73tUZVFpCi1P/Mtd97D/ABBew98L2kRnGW0HG4uA5WGLGMo9q3VNvM+RFyuugaq4A/8AaHSsAX8/tCK2bxDfi4NCAVsix5gNjYXpe1rmOyA4iNbAgjsIG7Y9J2B/zHg1MYyaediOf+Jepz/71AYup9m4r9JSHJ3FhvEiaPNTKKUG5mUtjNNNBbUdVaaO4gOUyEgDcnYmWXFnWHYn2mgMDOYrlGqa8WS51dZdaxGo0QrXDU1CtSNHKZkRo9DKG1cVkSxUYDIRYkHHzoMbNd+7vA16QAFBPzOh1WAZEInHyplBoNRXuOZzscuuTtbHffcVJjLLlXkDjbgzOhK4xrN/mNOX3gVtd3J6ZdfCZrSYsB4mzGbnaOzQsYIpYwcSgoJlyjIohIx2lrBeB4T+J00/V3P+pQZx6ne/itf/APJKfOMf7mcOpqemLA7yWYVSqmk8q1GVqMKpVSJ5DZMlQql1BgKl1CqXULgQJIVSVC4GMS1XUPxBqPQ1jAPMNcwpMLEgma9UASyakduZORFtozCbIiOTNOFdxDpz5rfhAIII2IqJ6jpgqsV4O5HgxuNqqTPqpqFj4mO7Zjl/InquauxqPxmJYU5jUlco14zHqZlQzQhhRGBnyHMfeSP/AMYcBluhxM9emOilR+24+O8spTX3JjVBIJXsOONoIWm3Bri5xcizjfXwLJ5hDVpGrjmxGqtg0Ce4J2g+4nSD+vaZFKCGBx7FhRMFBkJJbUo4vzHe7bVuaq5MjjSCbFdpVZyj667d722jcRQIVGx+e0lj277HgiWoGrcbE7GT8igxLOLqGPtvXXkAwfuGk0K5kCgV3HiBNHc83sCZR0kMdNVVwnBXSBwd4qiWO+x232hDwUyKNyGgN/bTE1EqGDBSauH6JLcihz5lotTb3W47xr+1tVAk/P6QFHtHYS0xsxGnavIiGB06RT8HiMaiQqbVwTKJOyaSSCN5WRdLBTRYb7SiMpHgH8QAWUKvPkxwyexnKgkeRcQ+QNqHpBbNkeJMUd7nmr79pfDHUSRW3aUqAKTdX3EFDzZ2HzCYLUVJTVYPFSe9QdiRcNAurYgf8yivIVqF7gxhiA7sANm3BErUQvN71vKXXpAFGjsJAGbIRdbWb2jBbUeRZ4NdpSrVmvgXGDGUBoX5I7SqbTWr94wBTqwI2/5k1EarHNfpcsG/+2pCT7gfEhqktbAA81e8YAdQDWpPkSsjamBRQPmV6wvS914HMIrGAwotZHaMKeywdvESg033hBiwDAhR3mtUw0BQG9beIs0in/UeTCL6gBsT5EHWun5/EaBVWIHIPzCTGBdgn8ywwsMGjPUBAPbtGgVVFIYnajtKD2SwXYdjBNXZ/YwCDY7iTU/IzZ9w2ElHSRtz/iDS83Vy9S1ud408mVT6ibHMJzahU2/MVrBHN15gM/uA+O0aumlhxVgGpaqK+6yO0WcgUEd/Mqm0Wm/ckmNURAbUa3I7SwAMZIIvgQATpvv4EEAix34qWVDkZNJ5F95YIolhse0RpN7mttvEYobudpNVTkHuD/xGhlKkfb+IBXU1hR8wjhqmLk3/AJlVHRdJo+7tBXSCdb2QOBLGtbYdvErjfTzuNrl8AiTYbhR2AlasrZKAIU8XB7fdv8wgzE7GzUIh233B/eDpBW2yfMM6GB7GQY00ljtQ2AiWEDixqqH3am7fEt1yML5I4MpHUKbPJ4jGyJQOmz5Y/wDEfaKHHiZgSxthyK7eYTe21B0k+QCDByO5/uJB8SEArZ3rxL9k0LZizU6KAPAi9RLAFST5vmNr437CCASSSTQ3ktXR6QWBZu35gM9L7AAaotXMgBYBRyN6kVSWbi+28iFswsbn5FS1YnYGx/mM33DCh8wdDGhY/MgB8ikU/wC8YpUjb/MH0rJ2seZfpEDdQPB8yg2PupRQ/wB5EYURwTzKBbgjceO0vGb2Y+8drq5YKNbgAk+RFhb7b8cxhFNWk/kGFj0ktvzIhT41b2g3QFWbMVviejxHNqRtqMFl1kd9qP5m5calw3FkuaVa5zQxxtV2PM14slzbrLrUpj0aZkNiNQ1KrUGhgxKNGAygnWxOd1nT2NQ5nTEXkSwZmw9vPlV7njm5ZRQQY/q8Hp5CQuxNkxJU1qsUO051xsyulhPtE2YphwcCbcc6x1jUkaIlI1ZoFKMKoJkBLKc7SKYOTiFeP/ivfr0//D/mcKp2v4mJb6lsCQEA/wB5x/yDNT0ngNSqhmVKYGpKhSUfEGAqXULSf/5hLjLMBdk8AC5NJzpdSVOp1H0fL03R4+oy7azRXuPFzIelse1oll9L1zefFZjtCUXI2M4z7hLDQkFQHEsCVsN5RaG/Q9XiQbwAYQhZTEFmasQ3mVJqxbLDtw0BppYWoB7jYTJjO4mvU2ptRsACvicvkcv5HqOd1C6chkxze3RHqdwavxNOH6Ku2pzN8y2PPz1HPQR6Tpr9Hxf6mjB9Ix9nYTX1rX3jmCC42nW/6R4yf4ic/wBLzILsEfEz1zcTqyxziU1alc1xRlHI11RP6QXx6XYURXmWNQXUTVj/ADPO5CYlVUHkjcSwtJqHbtFkXuTv2hlyGFVVUbkAsVbm68eISkE/Zx2guxLUqnT+JaMBvvf+8BiD/V+0hBYAJV3sBBfJq3r3VL0HT2BG4IhQ5XfXTH3ePElabLEV48wNRQ3sb7QsjUtEUfEGiVgwO2w48w10MfbttxFKbTyfntKJfa+B3HMgeVAsfvvvB0gLSWIoPqIs/qRC12COT4lDNKVqYbCHYdPYTsIvgCxtDCFltRQ/MQBeQGl3JHMpkB+w2/z/AMSaip0k0RLbHarkujfF8RoWq5TVfrcNkpbK7/MIuNAbfipGAazuBxBAEB1G7AjxCCLS2QTzxtUlFD21HxK0uApvg+JVXkIAJ47V+ZNKC99uDcbWN0Ht9x2ojb8iAyK9WwIHeEWioxtRp094t2YBgW35qGgXfYgSiVL7c8kyagV10t2CwuELTY2R/wAyw4BI7yi1cg6rqpFTISUsUBxRER6TD3KCb58CaUfkAURvCDFlrbeU8FY9RxE8HaQhhpva+wEJwbsVuPMoGxpfb58QiHDoY6ue0gxDSfH+8Lgb18XALXkCi68GVVMrqfbxXMDFiskE/O8NnbmviEAWXgfjzKE5AVoKl/4jfX4TRpCgSMLYg2pG0nBJG/i5PSooTL7nNG/PaR1UjUPt8CVqXVYH6QhkFEVuYPCghK0pXYed4Awht7toxRp3DCpEJGx2vggyVMK9IEUb25l+kunkWu0dp0nYyji1I1na9oAnDqFgWfMXRAIYVp8b3DGvG1Xf/EW2Ry9VXaXBGoe4LvKXW+6g38iN1Npph7vxADszUbLfEASX0rrAO1moYYBAKP794xF0k66scyLob29/xM4F2QCQartcvA1dzt37S/S1k0ePEiqVvivEA/UI1aj7eDtcA6iO13zKvWfnvL4HNkeJVCdr23lIVvxDcE0V5MsYyRYIFb7iETQDpF18yswYLSMtHaQ4yQCLAkbCxIAda+ZVL0qynUR+nNwgKUbfBvtFvhbH8+d9oa6lOkWQws3CKQOu7NtGBrHGw/zBBJDBlscyyjbAb7du0nhEDENYBYyBzqAK7ealge33bfHmCTQocDvCo3vbZtJ71JsLAbUfI7yuCaBJ8yFSCCNqkQRyFR57QSbrej4lqhoUwJ7iUSASCBfxAjagvtb8yvUZrB3WquEhX7im9dpHJ7CUXp0769zDGQID76H4gWyrb8nvIrIrUwvxc1KurWiGYZK/AMFcQVgfUDGthxJkK6bC78mLGRiDY4ktNOVHDkt4NQQzBQBjIJ5aCMjAe7mWMtuL2HxGpoNGpiK25lY2ZGpto0ZSrEg/iBq9UNq2rgxz1jXPWNeJ7mlDOZiyaTRm3Hk2neeXaeWxDGrM6NcehlDVhEWIAhgwM3U4BkQipyX1KxRidQ32nfYXOf1vTaveuxE59RnrnQdNugJ5m/HOf0d6AG5m5JuEaUjV2iUjlmlHBMIwTIqxF5TGAxWc0pMlHmevZm+oZK+BOe6ZHJZqC/A3m7O2rOSNizXZlOdQCk0Jz+zluVy8iMqEi75FeJmLub525nYKB0YONhsIpOlxLZ308V2lnc/LX3rk+oxur2lgs3mdH+VVb4IJuzN/R/RFzFcvUHRj8dzNfeRvj7d3I4/R9Fm6zqFw41onck8AeZ636d9H6foadV15f9bf8TXgxdN02PThQKPNRhZe083yfLb4j6PxfDOZt9k9fgPVdFlwEbsPb+e08gisX0BTquqA3ntQwMQnSY06nI+JKZzqJH/7tOn8frbjl/L58Tp55PpfV5P/AECAf9RAhN/DmZt9Kqfhp6zDg1A6XSx25jT0rXsw48T2TmPnW2e3hM/0LrMQJVCw+N5zcmJ8Rp1K/mfSWwOFHBPxOd1307F1QIyJpfs1f/txeVnX7eFG0IGdX6x9IfpiMuFCcZHuAHB/9pyRztMOvo1THh6WTpei6nqP/KwZH/C3O10X8L9Vnps7LhXwdzLjpO5GLpMGTOfYLoXG5sT4T7w253udzrPpmP6fgx+ldDYk8mIx9Wur08psTn1ztavx8/LN0H09dQ3a52MWFDtcxqEO+JsZ+DsYxFcnmvibnX1hP4n7roL06V/8wv5ZfkTPjfKg2bbwY0dSR96ftLPl5rl1/H6no0dKOzGW3TtpO4Mi51bgxqZAZvXnvN5uV5v6n0eT1LTHY7zkPibG/vU8bXPY9algkTi9ZhGXGbE8vyc+Xfn4Z1zscQlwRtuOIaM2qmQ6vPIEMLpvbYSWjURsTtOLz3wogaudgb2kAvHpVue5k9yHTQ3G9whjQZQdR0Gga3IlC1Uml2uvulatNDXwOw3jcZ0ZWriiAa/zCAXO1VoBq2uUZxq57EyE25qyNuY/JS2PBrbvFjSSSORtCYsBV+3YfMXpJJ1HftC0v4r5uVoIBNXvvv3+JKDJQLtz+ZNSepdduwgEirO0iZRZbTRqrkXTTZcAbKZFNbE/NdoAIrVqvejCcrqDLz+JQYcNViWXW9NUp2NDjwYg393c/MgBYnt332kNHWldLGx5HEPG3pWFPPIgHhU1agd4JBbdf3gPALsFugNpCzKTtTXdxQWwdTGxttIin3DVcBoBRgD3rcdpDQb3bC994NMwJ1964kcEEKDR+ZQVe3/sH+JMgU0b2+ILDW5DA/pBGke0Lv5MII4zqUgWCJKKk7jfbeVq4ANf8SEgElTY255kQWivbztzdGpFWgdL18EWYOQ6k3NjiVqYqNPEaCGogUdvPiFkKsdlU/BitR0hSava7k5ociNFXYsmoWOgxv8AYxYRgbA795bayewPxGVbpgsgnsJPU01UWCQlH/8AiEE9pZW2jyeVZC5JBElsO1/MskCmJvzBVje1QVa5Bqs7jxDZgWGkVZ7QRRJLD9pQcD/gwDKgXvYuUAAfYbqRaC3yTvKA91jYGFE2Vl2avzGowylV+1fMyZBYo1Vw0WgtHepVadw5HJ4md9Pq7dpDenki+d4CYqFnf4jQZJZOaPcyA0pI+8CUi76StLcgWyxIIX/eGQljYHHm4z1ADtsYs3k306fFSDF/TofdIG+vueATAJ1ef/eAE0jej8wchYi02C95ZA8PpB2N+ZVjkUYp8jBkUbahZPiLLspG/wB3aMNalyU52JA2FRgzAo61sZmVjQre/MdhCPju973gUHIagf0hHLVkVZ2qKyLTbcXJQ/t/eASsSfNmQowNgk2fEWqsl6tj8RhD1sYPaUDq1X8V5kT2+3VR7mAWarIJlJkHJEmoPWxeqs/MIMMgJJ077iCHo+bGxktare/Eqww/aFA+N4DFdIJDauJZ0kaidRi2ynVttfaF9LYnSztwg2EzZS1gCySZrPHu3vtKZlC2FAr4lQlWKt/UljIWPtIvtcY5snfnyIsqNqWz5Mz4FBtRo3Y7Qgw77SgNz5k5FnauTCC2YaSd5R9tj/IlG1b9eYY0sPzASdQJJNVxKxAuGoXe9xpp1O91wRCUHHiIC7t3lCgrFtFHbv2jGFJVwiTQ3F94pySjENv5hVvsBH9PksTMGLLvsSNoS+3e5vm54b56y46mNppRpzsOSxzNeNp2dWwGGDEK0am8A5TKGFQgJJFc/wBMYsxAFA7zRjMHqxWVfxJjiMtSR6zOkenEoZKMuUYVBMvXNpwOR4M1iYPqhrpm+dpL6SvOKvu5FVvcjI5JINjuITHjVt4qRWClt/0nmcQAsdv2PeTSdieOeYTuPuO3gS8bL6wJNKe1SoZhwjNlVnI0LuaH+J23z9MyoK0sTVg1X5E4dnG52oGGcmqyamvtJMdOfk659OtlIVWKuGSuR2PzF5es0gDCVY3RJmDGwZwpYhW53jsnTANqw1XNXvf6xxxL5j6Xw/N18nLpo+rGNY0vW9cQWzjSF1UKszn4j1OsDICF8k9vzDI9LIbfSG4VxOn0kux38de23HlKMGVrnYxZBkRWE84uHIBqxkMh4ozq9Bn0oFyWD2nXi5XD+T8X252Nj7XFuFyAhhGE2D3ijs07Pl5YzZE9EF2NqJkZugS8rdGhIF7JN/Vr6nTZFHJBnB6PqNWTTe47Tj8lvN2PT8Xxz5Ofbr4fq3SY8Q1AJyQAI3F9X6cYgS1MbsDacX6hhxlQ+mj3riYVOjvseLnH+yuXfF46yut9T+rDqcJxotg0QZgw5UyCsmxHDVEFC+1d9qj8fT2wJb9JJ1bXT4erLk9NDYdWP2jV8rvCwLkX+4y8a6Bsd5pR2I9wudc2PqT0PFlyAdyP3jvUY9pnfDdNRB+DRh42fYepZ8ON5ifF51PrPbVgajuZtUd5zhq71DQsm4Yg/E7SWPP8vw/fy6GVdSTlZ8RDETYOsYCmF/iLyZcbmxYP4nPuysfF8fXFyvOdZi9PPamriQiCzsWHYGdL6hh1qa/InMD6WtxR/E43nHl+fj69GUhIY2Se57S9I2/03QMQcnuJXZbuuYZJyJ7gQB4mHESqQSxrzCAAxNW/EWEsElroceZEYPWmyY9CMQcfj3QywHA9x+JaW4oCr3N9qkWgwAr5MJgSaIHDDt2kDgqQRZ52luoau5uosbGkBBBgTTqv3c9jKZFoKD87R5RdgKv4gPioWAQefiJEJKaKKiwZYvTSqP15MYFfQvusfMoAigSBLgqzy2x4rxBLF342qEcZAFrfa5GXV4A+e0KgZAhG9AQEN7oLEYyrp53HaVpVqq1HxJjIRZ/BPaMVxdE0tSKQhIG9eYGRgN+RVbxVQZLsgbXx8Ri6TkP+Iri/bYr/ADCx7spI0le97QHuQuMsdyQK3iSSb9tGoWTUQwU2BvzFoz+f3g/PgQQsCGJB+d5PTXGtXUMH3WR2HERldqofb3uJA04yL0t91ESwyoB7Qf1lvkCY1eq24gsRpDabHnxKICX8EeITFlF0P/aQFQQ1V2MHWCS2xHAuQQOKO4lCj353uRVAFVv5kbUFIUioNEa3o3K1JqCsDBTX918SwS40hb+YN0YVDtwJDhCix3g6aoGMPpg7nf4MrQAA6kcHvFMqj9IRFNeoymFC+ZGbEujbf4hJlAxkb/AlDVp43kLj+4Wex8TUkVC6g7qRfO0AgUdzfYwvU1VQ1VKDAmz2FVJWdGoLKALrxDI7A7DxABsaU8RZZtwBUYaaSdQu7J7wHLajV0IGp/VCAUDySJTNuAd/MmIv1DfO0mujQG5kJSiOPMJN2vlQO8AWdgt+DKXOQDtdm5S4ve29iGuP2mhuTKvkZdCtkWYIAyEMQLgMOABuIShq2FsYF6kW9r+RLDBiNq+PMAYXUWSKjPT4PO0KrUOL7ywqqCSbbmoXtdvt37wG3JrzAJU1i96HMJgWsrsAKgKzIWA7+ZQ1m/dQvaBKLLRHHeHoGkcE8cQGY6iOwhrlvUSKIHEKDDkAJ1UGXkQf6Ztl48eYRRW/7bgDpmLAahUiJ6YUUpscgwjandQfHxIuGuW3rgGHpBA13pG1jeVYHRWMNtRNbyqIUrxvDdmNjkL/ALSnF7/PeKUt1KU1girlruprnnnaVV/dse4MIA6RY/WTADAkbbQtLItmyDtYkA9yhTv/ALS2ZyxUXR4ERFFBWxJB+IApSPd8xh1A2fG8hGOhffbbmAtWJNKNpZ12GUGHi0FjVAUZHbgL+PxGilujXPiFixggjkNAUsDZG/mELNEA/iJQ1Pp75QdG4G20DL0WdALxsK+J0Oj+oJhxjGRQHeOz5F6ke3NXxPROJYOMmrEwvibsT3UMdGMibmyOKmZNSZShFVLlnh046/DpIdo7G0z4waFxgNGV0awQRKMWjw7sQM/VG2QyY5fUr7VPzKxyDQkekQkekoYJJQlwIZyPrrlenFd2nWM431skqijm5nr0zfTjJretuDKOoNpI/MINTkfHAkcl032vjacMcQBtSH2k0ealM4A23uMK6k32PYXKZFCgItxgJmLDUTueN5V6UJPPbaUisBdUR+0Nh7VIHO8EgsVadbDbz5mnGXyDUm9mqB4g9P0rdSwAB0+OLnYwdEuBAEAU+QP/AHnbnnI+l8XxWczGLH0T5GHqtQ5obmO6j01VEzrrKcHTe03aiVsEGuQZWTH6gGtdjXu8TtJkern/AM+2XET6IGPEQvNXRjNeRCoDG/kf8zQiKnANb2Ip8gCVdHiak/bXssa9RZmZd9iGuMw9XZC5dj2aqBmDLnyY28/ETl60uun068zP2k9MfJ8U6nl3XbYzz74Di+sqVHsyWT8GOwfUGRdLe9fzuIz+bwF9YDF6oX2mOu51Hm4+Hrjr/AdaPU1JdbCYyoKAtxDydRbEjkxTtuK55nHqeGP5c8yrCsoBBvkzZiA51UfmIxYyTZ4Peb8XTggHma45T+PxfdUpWwDRMeljcix8Sx06V7hcbjxlKrcTtNfR8SLRb3U/oYz01I3Wj8iMVVPaWRXE3JWLSGxkcRZLDmPJgneY6ajPuTD0mOTEOe8XnOha7zGOe7cjNmAInLzKnqED7u9idJyWBA5nP6rG6+7TtJ8k8OH8rnxrMuXQ2oAarvcQ0L7CuTRiHzaSFP8AtJizayFb23PO+bp2sIws0eJAw06hdjt4lMyqaItb5MrYX3HeoQSm1AViCdwfEr1GF255q6gaRjajd8cxhPs/z+IVNRFNsT5HeQtdgMB3kIU6QwN+YHpLrteZAYDH/eV6jnkkjjmL16O52kLsRV8+O8voaNQCFQu7D9jBc3udvxtA1kqfA2kU+5e9fEaotiBvsf8AeWVsWbHgQDQA9lm+RD3PtJO+5EuoTlB1e0km/EMeqMfci4esk72QBLDawd6o8CXQoorYnuwT3HmZ2xuB3YXXiay6C7BIPaMRxR99UP7hBWVUyLiYE0b2HxKbI6opZeeQOZpyhkCsF9p/uU2JPbkxkMdxuBCYQMrYwD+n5EtHV2oC/O8MenV6aA5Bg5MZDE4yB81J4QWK1Gg2Cdh+IftSwaMSFdPdtvyPEaVOQWbFeOIVYOpX1gVQF38xQvIzHdRd1LC7FTvZvmC4cGr2BlP9MC3iK2B/xAZUACqtsOTJjZiDfA7w8h0r/TsX3kRTqW7hRIVsBTx/vA9UEXuJAxrgg+ZIBJZWKniOTSEGk0ZXtdP+6JIbtvKemnK/9MVRMS2VdOnue8GyRzvCXCLLNzBv5CWZVIHuivWJHfbtNGm+9DxBbCmu+PmXwJjysyHUN+wh/wBv2yY8RZh7r28SMwQ77+DFxaEGtl4l40BseeSZDpO4P5kfJQC3dRrJ6YgKZGBrtEs7Kx1cSseTSxbztGovqhvA7yapI1M3tIYdiIIRrC6a+TNOHKuPVSKRxuJRyKxrRV+ODL4XGTJa5aALAnY+YeT+kqqovVuTGHT2NEGEjIW32HxEovo3GPKNY9ve4BYHM7JYUk/tHdSgcKU488TJlAVxsZCrUgNbcGNHkNUzOSO0J2OkQhwLswUAQk+7TbAnmZ8ZYNQbtHB3Qm6u+YFtkogbg/MHEHdqUFmJ4EvJ/UNnetoWsLhOg0x2JvmTAh/bkKnn/mMQ/oRsZBou9PHeMyKNPJF7yrhLEF9vthqupd/uvf8AEEIQxCi4QGkAncnaQLP3V2ENHortX4llLwlwK08/MUu7bfoZMDC5PGxEcciYsfuXk7ETL7iSe4hqSyrdmWGiZveQeDC1KzG+B2i6WjZ3J5l6rBI2rbaVFqoLE7VLIUkAChDx6Sp5rx8xeq9gaqT0AOFg9p2FVDRDq9zVU0Yvu+e9ReQqchIFVdgyKAqSxANi+fMA4q4r8Q01ICa2+e8ge+Vo3vAQykPS/wCIRBDUQbhB0I2HIhJpdgP7rlFA6VoDfvLU0pAF2JbodRO3NUO0LToslgSRQuQCNBKgqLFE/mUMbFrBNcmoYRWA1OFI/aUS2NSAQb8G5qWwMx5SmQCzc0KEbN6jHaYS+ptW23maURsuL28nsJ2+PrblGnHn9V9GNSfmdDH0WV1vTX5nO+nK2HqNJnfydSuHGCdz2E9P1lanVjOn07IeWAjl6Ary0Bfqi/6I/D1+PIab2/mPrF+1ZPqHTen02q+CJix8Tq/U3R+ibSwJsf7zlYpz6mXw3zdaEjlikjVmVMEsyCUTCqJnE+rOBnVTvYnaJnnvq7H+c2F0KmO/THXpj02SRdnaVpcpbbMN5Ayksp/eQk72SQNqE5OeKYsCAWsc7CUx0kV33M3dN9Oy9QASuhe+qdLB9K6fEBrByHyeJfq7cfx++nARXyvpRWY+J1Oh+m5WIOf2jmj3/SddETGKxoqj4FS235m+eZL5evj+LJdtDpdRWlSvxtALov8AqQwwxU8yHJfaeiXl6lPVrRo/7w3ygCr2PMSTqazFZ3AYgGPssm0WXPX2n9ply5dfJjcKh0yuRYVTQ+ZzSWd9K8ntJba1Ouds/Q8mS9m3+ZjylgdtxNL4XxNWZlUSsvU4OnNdOA233Hepj6ud+aXxz5ZVx5FXW3sX/ugHMT3ic2ZnYszFoKHVsu8mMzfy042LNNmPEXYGtoHSdNZBM7GDpwANo6zMO/jncmh6fFQAI2moYUPG0NUAEmn9Jeesb55+qhjdeGv8wxY5H7SAkS7m/vFGDLUargiMxGmj7ax14gHQgXKTHe54mz01ZYpl0d4cP79mT2U5CrZnPy5Gdtt5tdPUNHiHjxY07CRv4/HmsnTdMxOoiF1nSg4yK2m7VtsIrqASnO8nXlj5e99vKZcRxuyVe9xeyrQo/wDE09cK6ojkd4iwbX/PmeW+3zb7C1uN+L5kxh6BU0LreWKIB1frIo5AO0moHIQSD9xhueLNFhBUabsb3zCKIasmj5kNWRqo3x2h+nktdCnzxLLgbIAL2sjeACxYW243smaVTK5JbuO3/Es41AvTZNG5eN2phqutrHeV6uygbkCt4TUQsXIG/gxlWADa+AIBdRlGjajZ/wDiRWPqDuCYFZOPao3O+0JwfSVg2/g/EF2rY/vL1K4q6Aj0ADuSdQO5vaEgANdz3izpB+42P2hF2pQNxGoaERiQTZrtFBmRja7EVICBwSNpA4F1v5EaqlDlD5O0Y2IrpYkBjwJSub2/UQS7tte3NmTTwt0D/wB2/feVQoadjwL7wrfURp/eRFA3Yg/rAHKWCqKuDjdg1NuFP7Rh3J9135hpjV/e27cV5lh5CzWRt7fjmUVsd9PkbwtK6hpsb1KbDlC6kYae4MqwBwv7QhsHffxC3Y0RZqru5Wh3+6wO0FsdUQxuTQkgqpJNiWmXV7aIMsLqFgmMVEu9X6yRAamQd6MFLY/dRj9SsaJsDeLO6k7VKmKB3K9vMIMNRFnaUlBC3aWRZPYQCuuN5W7NRPMI0ie3dj/iKHt77wYYRVUxFSnBycCq8StVgkGu8IbkE896hSwSr6SOZTFWsf5hMw2/zAJUEDiAwDZfAhXSkCxXFQCCF5sS0JPEh6MqxfaorUNTGzt4hNlIVh3MqrXnnxFUagE+7ky1VQbJF+BFHjvIjjuN5dQ58m1Dg9pQVXonaIVjqN/b2JjwaQ6uBvEQORAOF4i+QQO8sdQb0kfvC16j71qjyIXYW4A21WfI7QBqdjR47Rz6W8S7RTY2NCCgtl2r8xiAewEbXvLAXSCd4JYhjxXaENLoS1oyk+NwIvMHHPBGxlO5VBRupbHUgvmoaLZmONgvJjcZCYAGHvrv4iQ3niGWJ9jdo0HmYNYI2qqBisZGJQOPFxj/AHbbeIsg1sbPkSalog4U2aNyLd1/aeYCoS1gX8RgFKtgV/mNEJU4dNcHmCHVW0htuDGKoBG23iIfEbZgtX4lDg2pfaaF8gyyoQbnfnaZlVwhrYCMVie17bkyKZifSSSd/EincseT4gaQSO1/4lDG6MQTYHiXA4uXcGwADzGZjQRdfa68mKK6Nj34gHKHVVIortHolG1FaAF1KSrG1bUIBTRuv+8v+qQDpAHmTPyUz/y2YAmiNzKIIrULEoWBbMCauGGP5viCf6BCmni/95QTUb5FRhVUAduPAlCnyKALJ4gwOHGRe2/zOj0rBUJZQPkczO+nC3pqdWT/APdptx49CY1YEkmzPR8XGXUUcnpdRW5JGwEY3VEntCyMqZydN2IpcBy5SfPaemisY3JPeP2HeG/RZcaggXMrkjZtpkOyteM73Ji4iAbEfjmOvbrx6aEjhFJGrI0MGUeIQgHaRQsdp5zrXvrsh38D5noXPtM8/wBWunMS4IazzMdsd+mHSwybqAvbtOn9PTGiB2A1GYsIUZk17qDc2P1ON3OlPaTe3IMzz1J5dv4/PO7XVx5QRGjJ83OPi6nRtdjkGNPWLpG/eds5s19D7cz8umchg+pMA6zv27Sz1mPSL5I7SZ+lnycVpbN7qlNmrvMB6gNpa4t84YczGsf2c/t0FzC7vjeZM2ayTcyeuzcA/pCOPI6/6ZvWvt9fLd03VonSm2ANm5yut+qAuPRFFe8FumxqC2R2/eKyJiQ7IATxL9nj65529WkdR1z9SdbElpnOZ/mp0kfGBVqD4BlK66SSY1veZ+XOx6nap1ui6cCrErG4ONXUb3vtN2J9rUWPiNjt8dlbenwgATWpoTn4+pHmaEzg95fpK7NWqXqiBkEMMh71J9Kz11OfZmsSahFk18/iCSDxJ9bCdS+jtdSDLRiBZO0cuM18wXPy2Ys4I8S293EQlqNxDbOiiyamteLv68XYYMZ8S/TPmpzc/wBWw4b99n8zBl+vZDYQUPJkvUjhfl6v5eh0ogt2nM+ofUsaqVxG2rtOHl67qOoBD5TR4AMWDpAN/vOXXyfpyvSZXLOzP3N2IAahsNxtGM39sCmBHu2nHdY1a0VHABlBSt7hgZb7ncd5Sk3upCjaQWAwHu90lqMlnda2uSiPgfBjDpKgNRA7VKgBkAO21iCxATwZNJLXtCONSLYxoVjOkgb0djCU+weQTZlgAULlpQBWBLGlg10OwlfY4ZQeNrjANgf8xeS9YrYj5g1Dl9xDLYMElQ4Xm9/0hkkner5MoKpbWST2qA1UVTqB1d6lhVOy2b+YACqKW7PNwrNkWB+ZQJwtV6hX5lLSkijXzDRydq3GxkIFfJ3gVoNe3e+xlgaKDU3eQuQlLYHPmBuzWB8GT8qbrViTtXgCA6XZAodiTIFCLYO/wYJckUP/AOIFti2NMSa2HEtEIGzHftKBI5au1jiHqTuxv4MihsE2u3mjLKMaC/qJTsqkewfmUMxNGvjiVFoGbUu48UIDUhF81v8AMaMhJ1NspgOQW+3UJFKxjSKbeMCI4AGQX4qQ0NjzFgVZ5Amj0s4tThb38w3x+nQG4ig5XL7o5smofjiNQBKgURW8t69MV5uxKYA/PmDpvcH7e0kT2K6HP4uUBZ37ygCw9x/SRUY7odvmAemvmQElrqUAwYk8wSx38we1uncELcWw+LrzDdCFGk/pczt6rHe6jFMxsbthp8CPAsc7GLQEKDW8sknc8yoJ60iue8IewbcnmKAbkQwaWmN3DWhyMzGgKlhC43aq7eZZOw23hEek35EX2m+VrjAFkbXBJDWl2buXZKnWeRdysY92w54g1WgBQ3eC6MUq6MeyaWKk2Rz4gndTdH4gYkbI6kVt5jFGitR37RxKqNxQ8S3T1QN9h2EphOvvKV9zqG0YOlHJcKO1bx3p403vcjmozUwkubXt8GRsmpbbt4hMqFTW7SioGPY0T2MY0oOGAFdoSuEstRWotDfaWFF/EiLZi7DStCEAFawbAlIqUTqJHiLJJbSg/wAwHhr3UX3l2buplOTRya+I71joG1fJkhBhWLhR3PENnB7bCZ2dqDKTcoMWAs0aJlWGvdUFIvxAQmuNuJXrEf3fEDK5VgE7dhEinLsxNfpJ6m47C6qKGcspGnnmU2QCiNqN1J6RoIbccwAhKw8WQFfPeQkGwOPMCXtXA8mQ5CovTtx+YLFNJ883B1f09v1l/CDUFjvsPMFlyDgWAdjcPHemxuDBBbVpO28iicEgALwaudHo8ATp/XyCiB7ZiHKKAeaaburyscaY8IBXv4nb45+UvsroMLZuqbIftG/5nR1gZCSInpz6WLSosn7jGuxegBQE9HEyBedGfqFYcVxNGIv07BmSX0zomTVkH4nT/p5k7GaC8XVY8oq6PiB1HSY8qnYA+YnP0JU68Wx8QMHV5MbaMo2kGTP0r4DvusLHN3WOuTpWI34mFBtMdOvHo9TGpFJGpMtmjiLcw4rJFReFfUzovYmM+s/Sv5vS2MAFYPRUeoBOwG8L6n9ZxYFONGt67TUzPLn37eWzYjjzNjLaSNjA0uHrG19oxnfOxykbE2SZXBIGw7TyX34TzFJpogmr3oiKssxG4AM0IgOz+1uLlabO23zGptA+UriVV3ImX1DVA7zSQCb7H/MU6K4AUUR45jafaoMp0nTsahIwJF2doCYHLjGgtqupADuG2jybdaU6gY60oDexPiU+QkkXve28Xj5OoQmUOx258S/atX5Or40Bb1AVcWOKgaA533YQyACPmCWBNqpHaZ+1Y+1U2ADcAeYCYicgFV/zNLIBkUeRvFYyA4IuPtTStYxGhwJox9WoIIPu+IJxozXVDuIv+Xp3bGfcRsfE39o9Hx/NeHUxth6nZhpfyNo3+Tyqfa9icJcGbC4C5LJ3s9p0Om+p9RiUjIuoAXc3z3njXr//AFR0V6fOO8YvT5jyYGL6riItgVjV+p4zjFt7jOv9h/8Aq5o06Z/Jj06bzvMY+r4wR+IC/V1Uuxs2aEl7iX+Ry6q4QsIgAeJyc/1gADRvMOX6zlJ0hd5L1HLr599Ox1XUlFNEUJ57r/qWR3ONWoeQYOfqM2VjrchfgTN6aM/2uDxZmL083XX2RAWssbHMmr20RtcZjXSK8ioS4gwINzkwoAemdttiINksbP8AiM0mgPntLGPcm6r4mRR2QkciRWLDn9Y3EV1fbfzKKKCVG683H4Sl48is5EMCzXC/MiYUGTwIWnSws73+kqLCA+B/xFlCrnfV5jXajVbylS61mjIYUzVlKg8CGhNDa723kJo8fvKL6SNqswJRJaxVS9rk9SgQQb+ZZPtDdu8CmRsle+q5EhxlG9rWD+sWcoZwo2rYXGsV3UHf/EuqA6ltSboSaWrc13jQTbbLvvRkYkruN+1QhN6W5BJ7yzkoGx3jdAAB2s/4ijiOn3C++0aKVi5J3q7jGyaqPcbfmTTpagNiLuVYLVVkxphyOrYyu1g3fmAaBsNXaWdFg1Vy2xK6kau8KWzg8Ux/G8WCNVnYX3jxjCA2NzxAa9trJP21ImF0aPZT4k9wHFAcGOIBBWvkERWplbSRt+JVwoZWAo8cQ0Z7NLxztGFUayGsVvGL6en5AFweixrC01EEyGxVby2Smu/aeIJ38TNQtGZ6D7SMu9L5kcHbtLBrkzW1VOhHu79oPuK7mpHLHk1Kvcd6g0Vldh+8gJO3eFr28CWr0uwFwTFshAF1tKtiQoFL5gMzsaJjMRUH3sDUapeX1C23EWGKgX38zUWDGgRp+IkoS3/vL4PA1FC2bb4gjKNVHiQgHa9/iAU3APPxGqZr/qg2KhnTkHOkDvFGk8w+w3uSeWcS7tV4ghwVIojtJ9tkQL9327ShyqCOaP5hCwxvfvvM5dr24lAuW8wmY06uOwgat9uRIvAC8yiDwP3gw9NJFhgPIveQOLu9r4iTZXcV8ylYhSD+kuqdlC5W33sxZo+wb/iRXI2bnmCrgAg7RVNG6ihuJVECztXEmN1s3dk3tGZhjtTjckdwRECPTa9tvzLKMAN772JTsb3h8rsTfiNABeJNJ8XGimX8QSa2B/WEQYAQTxtvKGJAxN2TtUNHI1C7B2MXutGTAGXGpyURuDYMaqDSKo+ZET1d3OlfJhjSNlJI/EZQp8RDjuIL4xqXkmqEer21Kb7Qfcx9qi/MoQ+IKwYGwN6hKv3MfEPJ7aU7m+RFtbAijJ5ABKsVv/xIUVjR3MbjU+k1/cYQUCxdGAp8BRQVYbw1G3PujFFgA/tFO/outDUSdzLmg/SLKaJBEiICm4FnmzzCbMHYE7NXI7yr3J02BsBAs+3vsvEW70BW57mGAWJ1beZVXx2MilrlcnvNnSI+UjVekRfT4jmzBKrzU64xrjUKgoTv8XF9pRDfGEUBR5mzo8eMn3n9JiojvLDkd56B2MvS4sg2AH4mJ8Obpm1IbWVg6xk2O4m9MyZl/wCICMHVrk9r7GX1HTJlWxz5i+p6T+/HsYHT9SQdGSQZMq5MR0N9plpNf1AA4lPzMqVMde3Xj0asMQFjBMtjB2iMrUY6Z8w9wkoxfUOpyYFAxNRacpshZyTZJ3ubPqbXmVfAmB3sXVEbETj11fTj3fKxlJtd68Q0ZmaufIgAggmq2lKQNyd+8x6ZlOLbgHgQlpm+6jW5MSMlXUKwUs8RAR9ikK3EpQKOrkjtAAskEAgRuPSQ3II4lUO6gBRR8mVSu9UAR4krXkP/AOiUAMeQGzQ5uE9r3tq4vYwSdmABvzCZlP21+IKMBjO9NfftIYX/AFLvkeJHHupfEMEUT5lEqRWrfmQxHfTpbv3uWGOlaqz4kKXvdg8CXkUKo23iIpsYK2H/AAJQU1xVHmR8l7dhL9XaiPwYxVKSbsbiHRGOxx3kXSFo95Qyf2gbDvAoABdVA/EvgVd/8SgLetUtyAQoMGq0DSf+ZWjkAj8wz7sZA2l4ltTq2A5MnkBiRgT3ELSHJbg1QjFyIQSCFHgymyeKF95Qt9JBHLSlAvcc8S2YjldzKFlb3rsZdFmqUdxCTSD4MUtlyt3INzzvfEGmuAoDbG97leod94vVtQ4MoqVoAGQPx6TtsBKVlNA8RPu7LdeJY7bGU0zYMdIuQAtpNnmiBAdqrt8yDN7qgNRiTZ5+ZXLCr5gNqa6NfMPG/ncwgWUpe1/PMpb02e8aHBXTBsDt8UYCyzVv/mGjkgWOdoD5AKu74qEhDAE8nkGJBHXY8EfErZsnMplsmmv4iwrBjvxLnhcaEcBXHeqBgZGKoNNlvzBAUfmEeBIgfdxd34jlekCkb9opEbIu3I7SyhOM1uR5kwOOpVBrbwYCugJ1c9oGp2pWv4BlMAT8VIG6wTd7StYv2nmAqkIRLRQBXeQlM9UkV37GUrhW1EgjvFZAXIKnjaosY31fmXDWp8in+2xKYgnkiIXVVA2PmEbHe4NNVaJ27biQY1Fkmy3mKDGybl67oHtGruo2NdV2dj5kr22LoeBL2Cjn4kBIPAH6zSBRtT3W/wAwyByRVwFYg8RysGU6oUgpqN95bIdhU0Uq2eTBBYkk/pIhRWl4imXewd5qAvkivEA47siF/DOSwBOwg0TvNHpgnc94JVLrt5gDelaELex2vvB0/MI2F8xpq9Iu73lMBdiyZYY6QCKkDDjuYUIo8xoClfmoF7C+Jeqth2liA21UZYIq+RAbniEgF0eIxPImQBQfMAe0f4uODqWGrYeIk2QxGwuVago7A7xuNd6PMyuWVgRz3hh2G+9whr6gpgUaF7QvUpRJqsXUaqmJ1XzAe24EMGxzICbsHYSewtAy0fO0M5KWuZHbc6Re20iJqX8mUi/U7QsmRlK6jRgBKYdt5WdS7mtzAYuYUYs5D5JFxarQ32h0W2j8pq1sg7nmMVdW9/vBxHVQvcSgTqYXQEqibbeFelbXYnaKsgVdy92TnfmFGMiYzxvcYror+3iZ8mIaFYsLB7d5Qb2nzGIbrtrrYmEXXVaiqmZCWNSxXmoGvAdeUCuIBOhrPPe4pXKtYNH4lsxdRtfzAZd+6oLrq/NRb5Do2O8LWPbufmTRDp4I3ELVYA73B9x3AFnbeWD6YBqzzIGDUWC3QPJMSpKtudzDBLsCAbup1+i+npi/q5hb8hfE68fH9gX07pvRxeowp27eBNJ/EItcC/M9cn1mIomARC1DtALGBcLFlZG2MXfmEqluBZhXX6fOMq0eYvLhxDMHa/wBB6HpXB1Pt4Eflyrg6ka9kK8wM/1F1fHiCcXMiiN6nKnUXkxClBqTGlic+ptdebkRYwSemRCAmMa1JnybsJqqZ8+zRVcP6gdXVMByABM+in2on8w8uS+rynneAVBe1bjvOF81wvsBxOSdF1zJp0FSe/aML+kwC7GUtZXvhpLNTwVkJB34lggAA8HeE6A5GVePmCVsfpIile8mntHIKZvdQqJGA0W7eYYtRtuK5gHuAOBtzI5XT9197/4gP7gw1cyKobGobb/iASD47HeUFK2GP6ylfQyrfP8A7SnY0u/eoVTEE0d6gtjujQUk88xhZANIU8bmWGtvHePENUoohbs32hliRQ38yl5UjvFkHWaMiahUN2qU2GzZ7w8d7/Al815uXVARqC6dq58yAMTXeNZlNeRz8wL31bwi6INGr8iURTFW794RdGYNdUN4JBZtTbCT8gtBWrNRjMoXSOO/zFa9TfI2hX7vxHpSyngVtzLxIdgTv2hC7JrY+YORtICgEV3lDFTWwUHceZbKwBDbfB7SnKrhFWch5+IsZLFMdXaiYVboAmpTZOxg4lCFnbgcAxqsmkA7GA9atN/rKLRlXHt5uFs/tJoDcf8AtFqPaRfJ3gHY0Dv+JD00hRq2AFjeKY0faLlKz0b78S8Ab++t94iBdDpViLPJqRcYC3XMe44CjvFsxX/4gA2woA/MDeuIwZNZoj9oSmxtIhZR1K0xv/aErMCdQFjx2hkg1tv5i3U2Se8onqLlLN3vaHX9MmzATCwUaSJdOQe5gWEAX2mzIcW5P+OII1gnbiXbNzsPEfY1BjUWbuuDIACR44laTvUIC2q6HeQMS1YHijJ7Qxo8yKpOLUTv4isgI3G/4gG/Cnnfky1Fmj28QEJI3MYCuoACu1yhTJkB7kSwpO4/Eade61sO4gqQcgB2+ZSKOI9uYK6w4YDYGNLnVx3/AHhWFN8kwjMcTXab94XpM2x5q9o3IpB2FDvIp9puTDIDZCp78wGKs97ixdxh9/e/mWijUoNaR3jF/wAgQVKkatxuIL78ceDLzjGMzDEfaDsYBBJFnSZcDimlq7mE6ACgN4WxYsxF+IrVrc77SeQO+qjLJ9td4RxUNR28QSfTF1cGgBAqoTEhDRq5SLZth+kt7awog1SC1JLb81BIBA3G0tcbA3YgnGQpZt/iTDVkWaU1LFkgdu8GmK3UNAdrG0SGpp9pPfxAAs33jHNrAX2+6rjE1W5UiQGk93PiMxgUbG8NE1t7hsIkC7AHArvK0qaKnbxGunIWqEFVo12lNU6Agf6t5YW8XneGm7b8S2YHGKFDwJqDI4Y/aP0g6XvihNjj+idGxESgJ2mVLGIkEQytKB3EIKQbrmHpBBA8SDOFJuRLLAciMK6TsxvvC9PSoJ2uVQMK/WNRAMd9jZg6TrINAAWLlOdIIXcGWCKV2U89jLbEw30miauUMe+rbmMTqXVioNqDKjMMQ1efzJo0gkHnma2KZBbrv8bVFthV/ej/AP8AyYXGfCKbcwglMdJsGTiyNidt5EGmABPpsLEtsqsAKG0LKafcAiLTGCpP7Qhqsp/XtFmgdK7eZFx6EJPJ2FQVVxXYy+11Z0giv1kNCoBU+7sTALkEDxJQ1RsTG42pdNbERKEgb7Q1fceJUUyad/iCDpYQsjBjvz2gqLIJNSH5NDgkG/0l0+VvbvvUWmJshAUbk0BO/wBF0eLpUBPuydz2E6ccfZQ/T+i9H+rlHuPAPabHcfrFvnF8xZyqTsZ6pJJkQZf9IBa+9xZcHYG4eLp82b7EJEomraQEntOhg+lMd8z6R4E1Bei6QWxWx3JkVzum6LLm300PJnUw9Jj6ddTkbdzOf1H8R4FYp066z8Tn9T1/UMmvqW3b7cY/5ktHX6v6ouJSOmT1G89pz8HVZM2YnqWWiOL4nCy9T1GbjZfA2E1/TCTkaxY+Zidy3IO3iw49LLjcMpPaR8npNpO1TN02OuovCbs7jxNvUYx1JIAoryZ0w1eHMHHkRhHcRXTdMzGiNKidFsKti9lWJmxZcY4nOtzauBnQldyORM+TGVbcTFldpdeUyj/xGQAbgm5n1kXewudfqeh9TNlOJhrvcTl58ZR9LiiOxnC844WeUdjQe/iVjehY325laWK6TupEAq/2rsK3BmUpnrW1SwQTZ4AmfSdQIEP+2gCfxIU8N7CoH3SK3A7zOcrGj2EYGDe43tFgPSNXO8ZWwI3ma6O0cMh0SCFLyWB3lHah3HBhK41bcd4Btm527RQeMFquTKoUkfEtHoKeKjAyuBtv3lPbORoUEk/HxCcjGqbWx3mgohX8wGXU3FqJEDiIpmY7tsBAYHSSOYbADUxFbUN5TEEKvaAJyUtVv8RJYgjfmaHUECjvxEHHS6j2kBGgRUtnsDsIONfab5McED+01sNzLIAXbcC+8s6ma+NQ2MjG2KgUb/aXQ0gXdcxigTUz6WJr/aRhdKbvzLvgiWGvJsNx4gVwBya5Mnp61NCh5jt2XcU0AllLXsCOIABaJsX4uLbVZI77fiPUgMG5BlZNN7UL2gKKtXN/EsI7+40qgQwhod5TMKPaFVWVjtv4hIroed5YyANprtyJZYg2DCD3GwNmCByCD5lI103Fwhuaa7PMLFY14I7yzj2NGhAOrGRQ2uWWIJLWRBsQjSAALPnxK0nVvv3Erc8fbcNlbWAN9oRe5NKSBUHSxb28gd4RXTwfdXniUSy7izcYBJIb57w8g/pqBvZ5i2a2APeGB/aTRBhA7KaMFTQJMcUDNfbuJAhRbYbxihs0Kkyb5AgFw1Pt3WjBX2sWv3QLFJqOne9hcv1CrFdIAJgFsmslhYPaAdTMdiB/tLqn+qDelRt3lBRqonY8EwUXTQu94btYAr9o39oCwgYcykIa96rfeWyEgFtrMr0waJNV28wUb7qPcZa04pjzF137S0O4smj3gE1DH7eAag42pWocw7Cqw5ijkHp9h8RU9B9Kzq+0eIRTfVZrzJia+d/zDUkSae15FFVe/eLQFbEY6+7eANxtxKitdEAmGzKTVXFhO53ln7tuYUb/AGgjvJdSOxVaAuIBdmsiA1RbVCIAu967RIcjJuYwsCm/Jk0AzaW5uWmRheqJdfdzDewQDzHsGWGi+0tdJXwK2+YhnNaSdvEYFsqbo+I9g7Gg7bxiFl02bNd4rgfMV6rEn4l9KbkbTdHa4IfaX91bbQmxhjQkxMUhJjA2r28SINIqt4ugQWvvAalAmCa9TioCgnfgRWojISJUamI87CAGB7wQRoFwNJAv/Miw0CpbFnNHc8XBo7UbEmUMtnURvxLF1WUP6ZtdgeYWNlKD28CoxCWU+psp7RRXS1AbQUbOosc0OJn72P1jnB03VCANLX+N5KatHIQk95ZT26rqLD6vb3jUSyCeBBq3x66PjxFMdLXHsSFKjvEcNdWIpvgNawb2lqA3sFj5ht9wJFCDpskjf8S+kAX94vgbCXdE6tzDVBq457yZEGokc1IEnc/5gsELagI1cLabO8t8doqDn7jAUE1e6tu8gxhzfAENFetK7CFdUGOwMurrMy1kUkbCW1n7YxxrNqL3gA6fkQYf02X0zfcTavVtkWkNtOZsT8RT+ohtGIPxO3HeDup0/UZBZofkzRj6BBRzdSq/AM822TOFF5Ws/MzZcuUN7nY/rO07ivbDN9L6ManyByPMTn/inp0UjAl+J46iQCxPFw8VEfMzfkHaz/xF1eYHT7R8TJiHVdZlA1s9878RGNTX6xydVkxYciYmoE7+TMff9prePQ6ABRWTMe/YTI+d8rF3MxLkJIJPu7XGBiVoiz4k66tQ4k6hXBna+mYfTwDI62GiPpv0t+oCtlGkAceZ3caaEOI46UDadPj4zzVB02NR1Q0ChVmaBifG5LDZjyIvpwRm1djHvkOg6u07AWyNgO4JU94eHNxpNLdmTFkXPgsUe0ysPRauJKrYnV4x1HtsXsbm3JjTKu4B+Z55izZbvauJ0eh6lsftyG1PF9ol/CuX9V6U/T+rXqQ948jBSPER9V6MZ8A6hB715+ROx/EXT/zf08om7WCsThxlcCo+5qjHfMsPbyFldr3kVlI35HEf9Q6cYeryYhfNiZghPANzxWZWV2tHyfMumW1XaxzBq+R+NoZYKpPeT0KCqRpHHmUhF6R+sE5DVVVwUDVrGyg1JdQZrRS7XCNKQCaFVKSjQ5P+0LKBp4syKoNZAraU7023EENe97iCGGrYWPEUsNBLJZNGRXOr7u9ylYaRfFVBG67QjQXZt13/ABJiyFbB7xattL00/J4lDMjh23GxEU6trAA7SPQ0kG9oY393AkBYgoWmF0d5eT3DURUAMS+qqFQmy69j27wCIQIKN96EEKQCFFkwVaq7x2M7WZVpLY2GQWQDGIALUncjeQkBQ3Jge4stiqk0CV22O9yKtC+8YRT7Det4jRkuyfyBL7U1T7gVbtDAoe7uOInGCWBugDCZjrsEheKkQa4iTXatjKfCtD3nbeEr2qnfYkGCMg1bnaBS5btADQ8xeTIA/wAw9YYs1bXKbBqpmG8uKLEKtzsfEHIPEsAA+O0sDyINKQkJRO8arXtxXmRUsk1CxLROrvJZDFN9u5o/Mgutu4l17/dwJRyaXIqisIqyLFciECa1b7bSg6sDexuGrhOG5MovGPdq57yzwwom94DnSNjdy/W1baRXeTExDh1LrHA3MW3IIJ/McMgbJ7LHahIaAsfqKlUrHkP5rzGltQUsO0pVDHUF/EohtO1m+0YKu9pDwdh8yiHF2Nq2MhBYDzJiKtmAHA8SkAB920JV1mzsQZZUA3dmFMXQy1xY2MWXCMAN/mWd8e1wEQknUJQdksfjfeF/Yb5lDYnusHINttwBGEgksLpNVX7SgiiySR8QVYMDctuLs79pBHN8CCUtQx7cw1ABLKbHgyhlqyAKhFY0jWUhQAIrWBRXzGDITsBci+A6rG/aVqAiNZjsdEbibZW+42MGiKle0XfMibXqO0NRdjVCJBFX+0Q7Wdv3l3pW/MGqZd75l7nvIoLG+0YBpH5mUKG7fiNCg7nf5iypB8wtTKJfS+Ir00GUmyY0Jq3uhcFF7nmQ2RpuhKgXV1NDzB0FVJq4dlW03Y+YDOQdPaPahVyI1HttVyLiVkJ4i2VloAcSVGkODd+IpdCggte9wAWo32lqBpLnYcSBh+xhfPEr0l0WZYII3PEE5CW24qWC2UaarZRBysXwKVNfEbXtHmAxDKK2PiDQ9Oxbar3jcjb0BvFh/TArb5ENNFHI3A/zKhRJFC+Y1bCre+0Bhfurapa5NQ8AQKdGIIJoxehlbntVTQKZga2HMXm0hvus9hHtoJ04zYXeTWdyveAqZEsk3e8HWxJXTz3lwO13R7yABmq9ogEhhHN7KreZZxH95C3VCpSPpBv8St2thzUZ6VtZoal4ghT5go23MiZi7cACZwhLHxwZPWGJiGJB4qazyuNZZhekVImQ+pbG+0UjjQDdg7SEigpFE73M4Y1M4Vdv3mb7jvxcItS78d4SjcRhIpGGOwN7gPiFixsYD2rEEQ/cCe47SKmkBdv0gMNwRL1EKAdrMsitxvE3UK0/3ML+IvKiu9lZqQeoRYo8VIU4NVXE3uKyejsw7f7S8GJlyBW48zUqkk3wJK1XR4MalWyjQf8AuMy5gaAUVXM1K9H7Zs6T6Zk6lg2mkPJMvMtIwdL0b9UVVB7vM9B0X0jFhYPlp3H7Tb0nRYulx6UG/mMYEc/4np54xT09OxyteI3IFNNz8zGGIheodJANGdFGuPRm2Ox7Qs75Eye1QyHn4mVcmZsq6tNDgxzZHGoAgmNROmyp/MNjArULi8mItm3uxtFqrr1COOZuJKZVylbUyKyZEOFgGFeJC2pfB7GdPqMS9Thr9jOI2vE5RtiJBuw59aUeR2lswEws5QhxxwY3VqHMGuX9ZQeurhfcRVzm4szaipGlT2nU+rkr6RHkzkPbua5nl+T2KfIdRBG/EtgpRWI8gysi6lV6o8GAdXpmt97qc2fI0T1acfaOxjWRRiABFMbkwgpiOrb4iSCFN8rxKovQZWZhsOaEtUOo2NiJWLK2quQRGq5d/muJKhQQaxf2kRbdOANnIbzNOjU4FUagnGTV8Ma/EAGTYHnfkQSCGA/tIq41hqsVQAqQreIbbwFsNA+IRPtHkyABlp9gZag6SpHeGgMNwpBNeIQIKFR/mEy3W3baUCNQ2o9oZWu6hSKMBkYG6scGOyKbvv8AEhJOHbm5lGcAize0YGOlahBhp/WQAalNd5VQsSAtG+8srW+rf5hZACx0myO4gkAJ91m+IVNRBGoXQq5V1tzcJCAhrzvCUhvtkRRChFXvyIXpg427UZNBdrEc3/lqhX8yxdZWtVAHEpWUUtA/MY+jJlGO6+Yh8VZSOK2MosAKCtbH/MMvddoth7tJ3lFiDZ3s7SL+DQfIqGXT0/mJcuNIr5/EsMFvvfmQWr3tVWJRDV/zBDhsg8+IZN7iCqNkjfcbmVepgxEYtnSNt9pKsEHt4j2KoE3x2lhVsHky3UXXHaAoKWCd4F1bc18S9B/tN+bgOQoDb6vmOQVjLck/4lQp1KtuSDDViASBv3kN6COdpMQIrWOP8y6Kb1AL1dtxKDNQhqNYbbcA/vFqaxkncjkQDOVlG5gnJ7gYsnUTeywkRm2AszIL1NN/7SBkvc7eILo2sLVCLZSNv0hD1dXY2ahkrp5IMUnTMygBrPJ+JYRk+82O0saELAu9oeoObA2PaopiWNSsdr/dv8QsgvbqbtKVTq9u8oFjlLNx/vDB0uN6EIWykn2k1K4OmzHaxuoiv7qIhkAVgxBuMUEDcmW3tYN2MHexve0NZiKoqx/mWCbG9CB7uBtLCiqviajKytsd4GRbXvtCKVbXDxaRZc7eIGdVO12BGgAjfiGxVhp07SaNvbKnpS3xW0MC1XzLNKovmUj+4eJMPyFgRRlf3jzH67OogUInUWcmqEYVG1BtXaWpBG25lB9Wx4l6dIsGQATeSWyWR5h6Lo8y3x7r5gC/sAraC5IosLuG+PVwYtsbPQB4kBIAdyNjByW1jhRIVZAFJ2g2VY3wYVYK1sYygcYHiZ+0IORtINCsDQ7RJW2vjxIh32MbsV32qEK0M71W3iTLsKHFx2qhdSe3R21XLoXqIxkeeJQGkE/7S3NkDkAyO3A7XGguem32F1JgGPXqyXQHaF92MA7DgRgxIGpCWBHPzLFhJI22qCRfEIpTEEy9IFVuTKukqNzfBhZcZ5B7Q2SvaTvIMbaCSbmUZltH4sGamOyitqiqa6I2jCWAqULyqPcVFd5nbEMmQO254muyAVrtvFkBR/zGgFVcaEftC0qwF9t4SaWbfiMbGCLUVJtWFovqalIF9oIVg9HiNwqcZLUYB1XfIM1pocgDjSo3HeGq+0cExYBUkMpBuMVTf3CMMLy4yzX43kxr8bGPCEBh5grj+73QBChUNEXfbtBdgBsSfioaKVcGt5VA6ifO8KUpOr45hLu1Kt3tNGLpnznTjGoztdD9LTp6dxb/AO068fHemfZH036UNK5M4uuBOuFCigKEviSxPTJIq/zKqWWoRbvVEcXvNC3xgjbb8RZQxpYCQEGQKAo73HYsa2BwDBJqVro1INuXox6YfGfcN5XTuMurG455EX03V6W0MdjB6pvRcZlPfeFPU/y+T02PtPBmf6lhDoci/cvP4gfUepX+V9S6OxEAdYr9MCx5FGQYVYEUd5WLIRaE/b/tOd/NaWNHa4Qz6sgZfwZLUM+s5B6CebnHJZslpxQInY+pY66fFlY8kipzVK2K5G1Tzd3yasUAFbg7SkJ1aeAJHTSxQ7iWhrt2nNlHb+ow7y9akau9UYJIbJY2gsDZZTtCmJpU9gZNqJqzA16l2G4lYnIF1v2kWtI9qGz7q58QcbE0rC4IJKksOd95Ede3MIvIu+x2Jjg2MYxQuZiTZ7g7XDymlFDYiERlVvxLa2WyOP8AaQJ7RXJlojDk7VCqIuip38SlQE6v8QsZC5CCLHaCa9XY7RECATk3JjCDZA+2v+JWQkOU4sS1B03yQO0q4zqjHKBe3eNBDMSooDaRUZiKIG8hIU+3ajAIHTZbgnmWwRWJX3DkERRYk03HmPxZVx2furt2hYTe+hV3fvGY8ZQEXuOZMmRchsAA/HaWzrorv3MiGIAEBvcRbhma1ewJCV3HcyISr/kUI1FmkF9zBzOCSSNyKhPpv3mmHcRZUPdGx3uFiitgEcSKoZlJ4EsDQtE/iFkoKBjG8Fq3XUSy18xekPe3EI+xFU7uRZimZsJ93eDTMqYwUKj3D7oBJcihXmEraSH3APeML2bUWZFrOC3jdTcLJkp/zuYexbfkntBzt/U2UVxLBdrpAu73kI9tg7fMWqgDf9hGE6dq2jALEemR3IqTFkJ9vat4rJsSe0vHYYFbrvcYmNBFCwf/AJgB7vah5h4xqtP7f9oJZl1LQr5kwOwtVeBKK1qcUD5mYOyj58Q0a9xx4lNUVFgmj+I1g3pDSQD/AMQUBZq4PiVk3qtmG1SKDIX3raAmQsSjg32MaHYkbfrJW++0aLTI2JfaedpEyh/v/SURyCLErQeK25lhpjFca7C7kxoAAx5EEYg390LH/cvxBqmYsQe1wWBYjavMDHqDV2jXDMpr9ICipVq/zDAqjyT2kDa61UKhNRoNuOx8SJaj7IB2Eog7cS96Pxv+YBIrbcyqMkAHaKCe4EnaGTsJTBmOw2lT8Id9+JaJ2O8pwe3MJLG0CyApsw6obSKgYiztFlqyEdpVWPe995Dj0myIJJD2vMYHZl9/aEA+Xb7YN2KO1yZebHEtSp3IgUP2h6Ro3MptI+TAbJTCzMhwWgLO/MvWAd5nbLqyfEIsC0qDNk2P2kAKtttLRgOYRZV37SKp1F3IVFAcSsje8eILmzAJcaVtIUU+0Si2lQBKU974g1SgDYcy8qkVW55hY6TerjL7HnvCey3IVBfBiXGqiDH5FV0A4rvEaNIJG8Ce6+K+YfpgqBq3G8IOrY64lrj9NdV3tNQLxmh7uAYxclDYwFAZbMtQGYASCybF9zJjvUSZHsNW1Q64/EAMj3kHt/JjVfUDQ27xbUVJ7xQLVQ23kGoBTq3rbaCaCi4ks5NaaqMQh8Z1cjxLqo96bX94IUaQp3gHUwGkmu8Nb3rx3mdE0gDjvGaxZoXFXR33ghiCDW0o048ZKF8jUIJZdwq1W8mouvNCL2sAfqZbcNG9ulnZjL9JdNGAre4AixLOemC+Y01CpUkDvJ6Y2/zJ6h1iMsmwORzGhVnVpreDkxEPt3jAltrJ7SsvuoA9olV0+k6jD0mIKo37mbcfWJlGzTzoVmamPaNXIcLAA7XO/PzGvReoAOZZcGcNerYkWxrxHP1xGM9zOs+WDfkzAbXzKyZtCbixOKepYnVxDPWOauZ/thrqjqlZVrfzCXqAdQuiJw/WZcljYGGmTJkcgEyf2prstnBWwYrL1AI5nNxZHIKHkQHLMxA4j+2DcetNggcczSc+Tq8HpLse5Pica2DVHt1LY19p3reYny+TXQ6nHjbCqZMuwq6ieoyYMahUYlaozm58jPiC70RAVXZObMt+XfQZk9DlAdJPmEM6Y8NooBmb02I44lFaUHnecv7KH5OpObpVxGzXuEz46DWd5eGjfxIyWAyg3e4+JjdvkhrsG0sDRHaKbLpfjmHRAN7CA4Ba3EtsXwtdJYjeKZXBpdxztCBtvZzHhhjsd+TEiEYtSvddt7l+s2rYCgfEuzkbYcysmMKvNN3hfZ/qsVq1o/EQ96rGxMGn2hKWLUe8VMWzViA7sZMbl7Q/pG5MYcjTvp5iCTjcULMh+DjexHEr1L24qUS2rc7QXUAhuDCGeoS1naXa3dbxSMd6g/3M17dx8xDWl3t9+YOOkY+YLPYF8kcxe4oEwsNVtDWR3kNtZrmECGZR37w/sxkn52iaElbYJx8wkRQxHaAzkGgu8h1WNO++8GiVQNRgM43Hcx4T3b8eRFjEA2vtzJTVBGViCd+5jsYUbnmKYkkUORciKSpJO/AlQtzbyB6NAbSwl5KuwPEonc7cSLBaWZTvuouFgYa6a6O1iCzUbANHaWGXVsDcLmU7IulgTvpG0Q5Gr+oJMjHIBRojvFb6Tq3MqHKykCxt2EsZADURVpwdo049WJW4MYeRB1LXW47Simre/kxIU+ob8QhrH2tsYNNoAbbmoAv1LY89pYVtO+xhenRJv9Y8xfaiFe7reXSopFb9oZCheN+xiaveyfiS6puNwt135EoEOd9opUK++MvGygkEN332iGFsoskHYQwp0WNiN6kZAGpW28GXXtJFg8SmKxudQY7yjWsVtZgrwV/WO0grZG93EQBIB44lLk9pvcw3UFhpIN714gslGx25gQFiDVGowqQhN1cWLA9pguSxBvbxBhgQ6bHMpLLWdoWLUD5HEMEWb5PeRCmWgQDZgDV6bXwY4gFhR/Ilk3YPA4laZtD795Z7HtUMFtyNhKJ2rvKi8NkknkSihvbvLQgX2uQkNztIysAID3lDNXEmU020H09t9ppofqrpG1tKBNGuZQQEgwkRls9onlVhW0iMCgC6BgDI3EiFmvUaEuJkgXYBvasgBK8by8jqpAWCcg0kDmD8luDtW5hBS1e2tpAI7EQfzMoVpNSMgajwYzUNJ8wW3IqAkY/cZAtNNC7KS1RWrU/xKJVwSDwdgIwkE0P3gsBqMiKJJAEm9C+ZEY69/wARoo3tAS5J34EgFjaE6nTR5MoJox7neMhg1NUIR+4k8RSg1Gr3+IAKdiTLLqy0dpRa7EXpt9pE00gAADtGOdS/iKG35hI/uoyqZiXYntIE0vqq5N7K9jFnKwYr2j0GkW24iWDajttJ6oPwYJdy242jUq8YPuJ3hlADqGw7we9r+JXq/wBsC8q+7cxakg7AiOyBTXxxKcXxH4XVqfPMG7cywaYASHbVImqoGXWy2dvMrEBq1P8AtLHcHcXtXaIujLKprmCyVkG+xk4O8B3LVAKtL32lIoL6j34kLAjTL5cKsIMKqEsdzB1jfT3luUsAb+YvGCcmkQpoevafFQXxk1pMpR7jbQ7vIB2ieBRUoRBfGzVR72YWTkNxtxLCk1RoGNBYxrYgmqG0BzqsDgSVpZtO8pfbQPc7mVVkUAvJPMYRWIknjeDl3YaN7guSDQ4MIW9sgKxmBwpvVRMgrTUAYiPfewMeFjVkDK+rGbYjeKxtpFt9xMWcxZtrNbSsYLsx7R+E/wDhmdSGDAVBLa2AO1Qg+rHvyDF1eXftJ+Q80RzQAgIxVwDUtm1EaRtIAvDD3XL6ahjkbi6BmVVpdI33jcjbHbfvEoNTEgwiytMK4jA+lRYuW4oUu8EuRkAI55EgrIQ1X+0Ai7PI7S30jJpW/mRARfiREWsfvrcygLO3JhPuQqjYRWpgprkQrQo0Y9jTeTF0SCX9x7mVr9tv9x4EmttXwZVhuNUUDXspHMDSNu0D3WFY+0S3NsxB2EnsOVK45g6dRs89pMbDi5RyaTsLiojHc71KYWAexgM28J21YwR5j2okVSQAPzKdQ29UO8mP/VvxBO9i9jHlEbDZXevEo4xqI1XvCstj5uu8FKPvPEoYoA4PHeASXHO8e5TQaGxggDSCv6ymAW1O53+Y7GAT8mAVDd/0gXyRciYc7aDQkyt/TU3udoByFwLG3mDepgBvRi0Wx40/iEdwNP6yIbRtW3zCQUo3iKSg957QFF2O1w8ysr6u0pQTRrmRREKUHkGWhCm/8QCrAVzv2lFiDtX4g/J2pTkZgNj2lPpeu3morgg8eRKcU3tO8q/k0pd+IwAHGvxFBnAGreW5Le1TTeZRRXU20r02IIA3hrWg3zwD4lByMZTuY8MozAou3u7y1e0IO1QEFXe5+ZCK1N2MhqzlBWoKFVY2eebhKP6JNb9osqaBIvxKsOWjfgcQUUXfO8iE6Dq4lIQraeBIumUCPcLruJRsrsdpGc7g8QQwIPzKuiVNhxtCdgt94tmIo9pEbU3u8QmoyWtrsTILqiYStpJ2sSzkBNkcwhY2ffYSnWvd8xxF0QLgZCv2gXUHoVnTxUANvZ5hBrNXIwLrttIigbOoCQvqXS2xlhdOIE7m4v3fr4jyGvSYxW5MUtEn/aFYbT2I2htg9wIPMYWs5u9+IxWJ2ZSIWVVWh+1QQzGlIsCPSBWmFnmMB4uKVqHzLV9Q4la09dIBMhal3EvGFoQXOs6ZVAxAAaOBWvkwWUaQpEEOo2HMuojohvz5iyqrvzc0CtG/eCyKE5hNKH2nTzIg3smpLUDbmMBDUvEgWfuqQWu3eXkQiyO0BLLWZBGLVxDxgadxvCUa7sbCASRyZRae0Maigd6jwWyKSRYED0wN+8i4AUDXeMWlXUTK9IneUyMzBaqaSrdw+SAyktVyxiKk6uZYagSRM0WqnvGOKAVealaq7QQ4DSoXlGgC9yZFGmoeVlJFcysRBYahtH5JFuCgBI5l4QC+qXlyaiOKkR6RvmRb7WctuYpjZs95ApYk3QEoCz/xCYYUGmDsqm9wO0nqhWoymccyVKiObO23iWRR3EFXAa+0MnUDvJ7ExMHJJ4EIkXv3gjHS7cneTTd3tU0KZO8EMaMZrpaO8XWtiF2uQCX8CFjYkX5gkE7CWDoXc7yQMcEqDFeLlDKb8iW7UQZRW+q+0cCqjb7jEatTCTe9QMVDgdO3cwFJFEc+ZAx/WEHraSVYgvWPJjsf3frMwem37ximswIOwEb5D8tNv+RB1UAeRFlyyfrvIrenQ5oSg7AzE9peRgV3FnzKAV7N1IxDYxp38yivG9A8QmUld+RAQ22nioeRr+3eQAQD+IZYHFVwEXY+JHGlNP8AmBeNQTY5hjUBxxF4TqdRND46UuDYHMRSSyoNKj8yhTtq7ygRq+YsZAryUPxoVJ3lMCxDA73BOWhcEZQPbAdpGtr4MWzhCaF3L9WgCTtFaw2axwIX/wCtOj08GrljvUWw9v8A3HkxyHU19ooqzOalAZAAlqbMWrkKCeO8cUIFN2gKtqTp+BIe0Hua+1Rnpkjio3GB6YBG4MH1Gd6HEphPp+7TVysKDVuT8TQ4o1dtXMzW2sKRV8yxTWCEAE0fmAuF21UOBDVNezH8Q11Y18niPARjU+poANyNiZclXYjtRX3Dlu/cSiPaQPzJ4TwAYA2+r2wsaoenccwlwu6agdh2g4sdMwPBlXF4l9lNLKbEcEbgyzX2iVlIAG/apEAmkY2DGj2goE01wYB91RmVAQpxitqgWPcwUb3Dcqp08fMHEoRls7y3U217wJjNua5huoKcaYCsqb1UrG4fk7QsoGBUC9xLOPbUphZVp6HEmLg+JLQK9xe0JmIAKnaV7dJlKQQVvtJqB9znV27wiWago2gqDjc72D2hI3zUvhR6guPSdiYKopYEmz3EpgdVSymgHe/Ek1PyAgnIa+3tLIFBiPcI0bKG4PiCwuz5l1dBrsGEWAXYbmEFGkjYQQCDXIlQBYkV8y0LIdxcob9t4QFVfMCO1sDVSXYIEoWz0V2hKAt3CiHtUA8XxJkICjQNUHZrPftKxkj2/vLagKZh3/EtwSRexlOGxlSsLISa1cyAslMPBlUCNMrWrC/9oIJ0HUN+JdDSh0KSLEUzNq2AEJCQ1An8SX7jfI4gWG0IAVsncfEFvaN97lupKizzuDBAY/EA0zaV55FRStqJb/MoruKFnvDw7MfbtBVYshXJ5E0axW/2zPmAU6k+0mEHB2biTU8mOzAqFO0piSb4aTKVYLp5EVZJAhDNAJDE7wspIUbxSjXYuiJCxryI1peQ+2CjkLQlJYO/mGyj94QNSAVxLC1dGUFJuawGcgBFQkPvuLTHp3O8ZVC5DTCRZPMWqlsl1UIUR4hY6veSCmFDeD921xrixvMzB1JYcSiDHZ2PEILTSI9GGxBAPECnskeIkE6qmm10gGC2IEErCxePfGe0Q6jVtvHqNIAllQDsN4J/qI4XEE4HMQ2qye3aMCgjneXennmFAhf8SiX1jc3GK28ElrJHaNNBm1MdjvB3DKp7RoBdgxFRhRB7r3lTNpBYoQOblNjY+/sY5kveWlfaTz/iDGZU9wMbjx2+nzCCAPpPEMLTSHop0Wyt8RYIBq4TKb258xRQkyX2DsHg7SlUrv3MtEK03IlsW1bxh7C6Ee4byMvsA5MLUS3xLahUpkQKNAJG8mqlk1Eg7bCWqAsSN9pET1TpAEpr1ahwZYBsbQ0AZ68Sr5DiX1AfIi91ffaPumrjeTKEZR/q7wmEO4Q2N7itRbkR7gEKB2gMt8SIF0qqO0jpaD4lsLTftAVz9tSAsSivmQKR81JZUSsYLKb2lzV9qYnWCBL1b7niMw6GJQneJcUxEYgqBEPFspP6RQ3PwI5Rpx12JkwXjA1fBlZCAb7mGiXxvBdSCQ3MC0ICkkyWENjhhKRQQd4bAFalgAtpOnue8PGdOoHkxH/qgGOce4nxAFWI52jEIY++LLal4lY7LjY7GUM1AHYURJ6utdJNAyzQZmMWCGagNhAbhx+pkIugBzM2TGVYWP1mvE6hSO/cyuav7ZVY8rUqqu+28pcbMgY/ibCq3xzKKaaAPzUngkZURjs0JAVVrHeaxjVlsmXjCs1E8cSa34oFfSFUbEyElD5qH6YbIPEN8HuCg7VuTBhLNroDvtCpitH2gGWiek47w826ewXCZ+CQx10DuISBizaSAYJVlF1uItmKuKPMhT+d73g1Z258xJZtW/BjUBNDxIg9FAkH3VFgPZJhM1kgc1BLP2Mq4vWWU3tXEJLO20vFVFSLJ4g5KTIFUdt4wMVmW1H+Isk6uZSZGVtQ2B5lhhq35lVekkWGuAU08mxGEXQH6wMo0e4NYMnlcWi0nF0ZAGY7ihcrEzWaG0br1NxtL5pkIcmztsIKZS2zbeDHqQ+peIBVBZrYcSTwxiZFOujxUUBp3IjydSAjmLygEajx8QehepqqhAclWAHeTCQDvwZOHG9gRmgRdUeZbghgeDGalJ2oyBrY2P0kAggbnmUebjDi5I7xTAhQBzANm2XfcQWe1rk3LGNtJB3hDFpSyRB7AH33hqws+IsoX288wkGldJ3HEsgZjB9QbArKcKclQsY0kVx2kKEsxHMoEuqbAdoJbWoPFeYb4rqhxzIMYZh2hZQX+nmC7b8VD0e4i7g5hdADiCixUaB3llBqYeIsVwNjGitRbuR2hAlbIAg5SSKEYgCuu9DvIyBMjb3vKmEdMmom+I9Fq7G3zK/9O127mUGd8ZZRdcwueCqeyUEMMO/Jhqj1Z2EEgH3L2lPSiwZdJ/SAFIqzx2MIAAajyI8YV6jCWH3cyJhYQZFGnnxB0trteBGJg9LS4ba9xCJ0g6/3EWYmEuoO1c7wVVd/MYW00w3FRbvwRtJqhphdcQsKAtZ32lD3N8HmXqCMR4gwRoMK5PMFjo3q5dq1djKy6VAF3Iv4EQhAN8y3rQKP5ESjXvDYlgDUpEUaSSe8MkUKgOK3uUho1KntoUaluC2524kTa9+ZW4Y77RBADxUstp/MvX2glQVMIrGXLG4wiwRFB2UWBCV9RJitBVLk3LV4ijkK5COI0OLHmRMGw9olK1HcyZHFBViTvvCG6+aMmullKtoDKygADvK1i8ZBbmFkQncdooKTuIxH0j38QgT5jFcrjrzFvkW/aNpZf27SBgW15lBSgIJuLUtq8w9ZIMehe3fiLdwNllhhoN8mAKBjTTMZsaW57Rz2FuZ1PuDd4/I+rFtzKbpGrYwcZ5sbQQNzzGUKAPMghJ01cEWbDQ9AJG+wg5TqYaeINWEGi+8ErZHiFmbTQHYQcZs77SinY1pBoQ8bbitovIKN+ZSghhq2kMOLkbCUraT8mFtte0pwp4iNReq1J7xStewlhWqjCRNJgoaNljttLFleKEu7YntKZ7U+I9srULuG7yaFXTBI1AG4baTW8q0tqLbSyL4MLINvbUoEFfBEi4BcJQmjuYWXHZB/UysjVxz5ghyfmNqUQoH8y8pBWlgZAzgFdoSLW3MiCGT0wPMEuchvuIZUMItE92zVCxeIUTcYgKpqfnsIJ9u3JkLaxZ5EaoVXXlBHaMPts+TB1V9shyVzLrNhgQA3coaVyXcAtpWxBr1GB3BjRoJQ6gdwBFJVe0UTCJU7DmLNjiNBICclRr1x4grmBAFCxAfJbkgbRq4Y+NiQIvIxRbPIjPV2Fn9IOUB6MItDqwFv0i0yAOfiNxlUxle0zvi3vsd4xYcMhHHeNbMSRvMa0m4NxitaXci6c7gjcylzFRQMQx9tyX7breGbWkPSWYJrIbA3ii5014kRypBG8YumDTqHgRhOojTxEkhhxRjUFqBcQ/KqAuu8t0AAKfgxZY/b88wXznH7auzLJWp5NQ6W1eITnUR8wbDMNIr4MsfdtvBUZLG3aQpag94KE2d+JTHUfFSMiIpdjFqNSkH9oytSXcDWAfmFo8Q0EEmEfbt3ii2o+Kho+oX3qTanoKkhi3YmGfco2sRIO0YGOmJ+yBdQFFHbxLoZBXAHeB7hd/vDxPpBFSqFUohT+8LRQbbkwfULMNqPxCZyB8HtKKRauv3kDbXKRr27SKOY9p7GjOLF7GU4KqK7xoXWv6RTdl4owo2HsHmKTU13zGEncQSNJviMRWPdtpGXYiEFNXxL21Ud4wxaH2fI2lLr1G5CQr1yDLOUVsIBuW7cRRLDaoQyXQ8wHb3UDxAgBHJ3hiiNP+YJbWBW0hal25EIUVcONtoatViUMxA3EAEsxraRRs2y0O/Mt2tT5MX6gsqe/EZjIagTUvoRVvGNiAO0tMgxsRXPaEDo1adxFrubreNGok6duItUUEWPzUiOw27QchbgQuiKjceRB9yjbaDiJGzGGykA3+YETLsUcb8gyiCzEc/Epn8jcQWyauLuCryqGrRttvAC2tEfrLL6TVby2Y8HYyeUwATQ1jeUWXe+YZGmxe0Fk1JfcyqWFJIK8GaBjDVq5hYkAUQnQ3YI2l0LOE71VCKI9PYEmP1MNjFMCW32hV5aqKB8bmMddTfEi463HEmsBUtq3jNW9GUym7lVW5gWPvuMcACvMWD7bg6ieYFqQGqRwUO2wgE+4GMyteMQulkAkbQwKHzFauDL9au0AtB5lpQOkyYycgJ8SVcyyaX9pUCKFmozEhLSMQmSqmlUARe20GtVjtGFhcJKYwMnBIqGDXaGyUbkK2NpdAWQLBgq9kxjJsKlYsZBJI2jVpZyVJjN78RjoPEpVF+JMRagqbIsR4Fjbe4FNpIEHGzIwveFiDGQ1mU33GbMoTNjtNm7iZmRjt3kXMCu4NQVFMbhqBjuzzIACxMemQ6dQ35MFxuD4jQ1DjiWiq778GXVCVDIDB06mHxLI9NiBvJexMmiOtmAQyiMxgv7oOR62iKiWRvKyNTAd4ataE+IBAvURvKiqJIEt1ZlAAl0SbEKzxwYQCY73bb4hMoU7bw0WJZychAhV6XcauBAcHaMRjIQO+8rRaAkHa5aoyMCO8Mitx3l3sPMJiMlITf6QApK2sMkkEVICExgDmQwOltNSBSOBxHMbQVKul3MhjK7Nq4jFVihMI6W/MhY+npHEJisaCxcXkFsfiMTa5KDXKFkEEG7hMxC7cy6AU7yXRAkQCPW55M0IusFjwIggauI/p3Cqyc2IX2QyU5IlqN6J2MhN5NPMKgo53hVbAG+3EsMbrtJpDEA8RhVVS5YiiAyV3gAalIP6S+1iEg23hML0Kux3vvHIUQV3qKyIeRIq392xHEoM4/bfmCq0d+IwtVXKZLI8GSBbrbWOJYUatt5qXGEx7ixK0Y1UG6PiXGsKVCfiUxIFCNylSBo/WJZqNcRmM4tCa43gOb7cRtWgNRWMlmYdpfwpmoj3AUJQIXvIGJBSBp3u6qZNEuxN8GRm92kCUxsVKxP7oTTE913BbEdVCWh95k9X3V4igGBxnfe5ENbniGGBNkXEsDfgEyBradisFXCnfgygKIIk9pO8KZfPiB325gkkN7dxKA5rmRDUADau8HI68QGDaQFgjH/AKpqh+F1AJMoZAO25i9NrseIxVtR5jDTkf20RtIQG7QNY79pRbgjvHpVhvfuN5bEXZ4ghQaNyZG1jxUqzFF7NCUCdQlItNvxIGp67R7FPfYy1fUg2hOFOx/eCFBWhtCJkY0CBM7MxaxuY9sbN+BJjbSbYbSYFDI+uiKmhSddHiVqRuFkJC7y1R5UB+0fmK0lT8wkYi7kyGtxIXyz5MT8iEFZQGbYzTja18/mExBGlhQjVxmDvpJraEjbTRmIbAMa7XMgFbCS4nozXffeQ5TxFFTv5kpmHzFQwe6zxDVyx9xuJQMOY1Cp5Eglgdr35jEZADtvKKqAK38yKRq2lPQtmI1DeQqGsyla24qERyRtEXUYKygEbxdADTffmWb1arkdQRYO8p7ETQP+YAyXfyO8tduZCVAPtgATSizLx5Aw0tCdQyjaTHVkFYwGvvHG0JwAB4ihkoV4g+oSZcT2c1abiqBhmzjuKLV8wogRxLK8xSNR37x2pdJ8yLAEADeUy2ss5AZCe/aTT2UuL3X2hhENkyDbmS/EupYmMhAfBgE7mFp1H8QBjJY7yM4bgzUZD/5hY7ykxBaJMjsC1DiFDdvtDQ03MWRSlhAVjQ8wjS3u4gk0d4IajI7XAms3tHBvYL5iFWjcPVzL6Fkg7SilDV4lIYxnFaYWBDbk3IrDg7wNa3XaGqgIWG5gR70bHeDjyZMZDfd+ZfLDyY0hUx7iS0W6482PWuzeIiyvaWGs2u1S9Yce4byr4ovux0OYKNou+0A5KhKQ4JjEHQZbreLFBSO5jE2NGDkWmDVtJhi1GkeINAA2LlM4Y0IYHt3ieASBVQmouxxCDXYhY8dtKiD8Qcild/MMnSaIky5LAFQYrFfBgOmnjmMRuZKuj3gIolrHHeGcIHujigK7QDfF7SqWWo1W0B32BA3jCvtlHHVVvUBYcnHvzDUak3hjHqfcSgLfRIqiaAlEhhXcQwAf0ghlW77zKaoLsDxDQeYJYGqlsdHfmXV0JAs13hqhCbiCgLWY5dxVyoQq7m4Jxkt7THZNmAErHu0elpJRiCveWisguP08kbmQg6bkQOJceq22JlHGtmj3ghiGIPEZewl1dA+E7FTKJbTXeNyNooXF8mJTwihzYIh0RUgJAuCrEtzNKJudj+kokcmVkHfvBY2oMlQwjUfxDxgcmWiqcdjmBpIsXzKyLMzOl8DwINCgW4hsNOPm4hdWwPEmr+TiAFJU3BChiBzAdyooSI5IJHMIe7BRoA2iVpdzzBLMV90iMHX8QvhFbQ+8u7J1bQcq2QR2jK1jUeZFJc21jiEoHPcSDHdgyaNuaqGbFj7vzKRD7jzDQUSZXqUD/tCBAIr5hORssGwRYl8jUOYwXqCtplZEFCu5gKhLgmMf3HaAKgAUIO+qTcExiAMt9xAlE71RlBbO5jByFi2/pqQfM1ir06VJitZ2h3Y2guNwBM4CX3E+ITAf2biCCBKY1xGBhpN/MEA6rgK+rYwyTYriQEwtbEmOhdi9pS3pZebkqU0AXVf+JamtpWZintUbnvFqWLX2hWoMNMXlTVXiWFBBhadrA7RpCkWhtDyONIFcyNuvtG4kABUeYWF7G6ljIBuYdLxUootbSGqZ6YEd5Ge6uFpVVFjaCKu7kELWRK5NyUS23EooRUIOtrg7gG5QJ1fAjSQdo0QD20e8DQVNjiGSFllgRY4jVLVi1i5A3Y8wlROSaisoPKcSph5OncQRmB2N7wAxod5aizZ7Qo2vUPBk4gu/G3EE5NuJFzDDuJaMh55i/V1EUKhBQ3O0IYNvxDV13oRTE2AsENpaVX//2Q==">
            <a:extLst>
              <a:ext uri="{FF2B5EF4-FFF2-40B4-BE49-F238E27FC236}">
                <a16:creationId xmlns:a16="http://schemas.microsoft.com/office/drawing/2014/main" id="{F4DA4438-0008-4642-93FA-A6BBC4F4003B}"/>
              </a:ext>
            </a:extLst>
          </p:cNvPr>
          <p:cNvSpPr>
            <a:spLocks noChangeAspect="1" noChangeArrowheads="1"/>
          </p:cNvSpPr>
          <p:nvPr userDrawn="1"/>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6" name="AutoShape 2" descr="data:image/jpeg;base64,/9j/4AAQSkZJRgABAQAAAQABAAD/2wBDABALDA4MChAODQ4SERATGCgaGBYWGDEjJR0oOjM9PDkzODdASFxOQERXRTc4UG1RV19iZ2hnPk1xeXBkeFxlZ2P/2wBDARESEhgVGC8aGi9jQjhCY2NjY2NjY2NjY2NjY2NjY2NjY2NjY2NjY2NjY2NjY2NjY2NjY2NjY2NjY2NjY2NjY2P/wAARCAUAA78DASIAAhEBAxEB/8QAGwAAAgMBAQEAAAAAAAAAAAAAAgMAAQQFBgf/xAA+EAACAgEDAwMDAgUDAgUEAgMBAgARAxIhMQRBURMiYQUycYGRBhQjQqFSscEVYiQzQ9HhNFNy8PGSJWOC/8QAGgEBAQEBAQEBAAAAAAAAAAAAAAECAwQFBv/EACcRAQEBAQACAgIDAQEBAQADAAABEQIhMQMSQVEEE2EyInEUM0KB/9oADAMBAAIRAxEAPwDlWoH2xbYDk34jGG8rUON6mbFZ+owriUENZ7iILWNptyIuQUBczPi0HiYsz0FqN95Hv8CEmkNZhZmUihEgUN5YNcyhQEWbuFPJ+YIBJixZPEcvtFmAemhvKFEbytZMpQeZPaiVSO80BtKfMzhrkDFjURDmyGuZeHqHx5A6miN4pRqcLH5MCqBTbx7Ha6TrupzOr5XAUb1fM638/l1A4U1V24nlel12FN1PQ4PqmHpOn0Bbb5Eaa9F0Ob1U1Zdm8TYrCuRPL9N9VxYVLu1km68Q2+ujIaXYeZqXEelYqwKahZmYp/LfYzEf7TndN9QwYU9TI3uPmZ+t+qZMwLYRqUeItg6HUIvUEaHAf57TH1KdZhZEfMrI21rtOE31t8TexCH+Zt+n9e3X2cyk6f8AExbKOo7fy+MDHmUebNzJm+p5MTBQ5ceRF5vp69QxyHqPTA4AOxmPIvTqulspBG3i4to3dRkzdRjBxgn8HeM6L6nkZhg1UeKM4jdQ2Gxiyll8NO3/AA5jwZdWfIA2S+TMy3fCNnWN/LoMmRbHkjcThZ+uTJnX3E0Z3fqvUf1AiKpA+anA+q9Ujp6SYAH81/zL2tdBepOfSuFyK5M6/TdQMOEKWBnkfpf1AdHlZcmOye83db9X1ofTAUn4jnr8pr0JUZiMjOBW4nJ+p/XMOMtgYByNjOC31HqihUZiBOa2Q+oWY2T3Mv2/RsdJ/qmUsQhKxGXNkbkkk+TEA2LHMtSw+6Z3azpRVtW8MACHRaCVIPxO2xuIqb2YLvvQ4lu/YSgtiPbXoJJqUHrvKYbRJNmZt/EZtaNfiEmdlMQoIEok3zNQbi3qLfeJNiVhapb8yX9unP6Fj5j1mfHvHrtMtvSfwsnvc/M9RPGfQ/qWPo30vsCeZ67B1GPOgbGwM1xZ6cep5Nlypc6MpJJJAkkkqABDA3M3V9QuJNRcCvM2Tm/VsCvgLFNXxMdeIsH0nWLmYVZm+cX6Jk1bBdIG1VU7Uc+SgyFgPaLmfOgfGdYN/E1xWY6Rt3lsI4OA4cHVEadz5udPXjC6lND8zn/UunyeoHV6HxN2LovU6cUxBI7mYn6U/pesTK2gGzG5ndNxuJxyB9Oz6tV2fcKnWx9QmfFqAPHcSy/hDkbUoPEKczJ1bdO3uHt+Jtw9Vjy4wwYCalhh0DMSMTES1yI5pTZhEWKMqPJ9X1IORxlyULnFzMrsytTKDtXNT0H8QdLgXE+Wtx3nizlcNtsJw/xavqsWMt7IlUqNyC1u94jcyuayATvFFwj7CGVI3Bgij23lBnJY3FQtKsvzEsx4qMxGRTkGlN9orJv8wmctYgihIA1kiuIDIw3l5CQ20rW1SonpkrzFshBjVfUILah2lQqwBRiSxBjH54ij+JuLFhiTzGWNNxQBkNkSrgtVmGsQpoxoyiuJMRqwIl3zCzYkIse0xGLJTR7ta+ZkZuDUP+XdlsDaJLe7aa8eRhj4uUZGxgGmFGMQaODchxnI9naEU0DfeNFP7oMKxUEyIEqYOkw1bfeMJFbShIHaWcd95dgGC5PaFCRRhEWOIlyblhiBzNYLoy+BRg2SZfMKqjLAPeEBDB7ESILGw4mgr7ZnAHaGXfTtM+EBkUjcTOTvHnISKMz5ObmosQbSisgIMsm5RXEi0ZZUV8wOIUR2MhF7wTcisZQ1V2lEQluostTSI9ExvxKB7RJ+ndev9lwD03XLziMuxtq1BZdKy8bzCU6tPuwv+0E9RmQ7ow/SPA05um2sbGZWUq28YOraverftAydTjYbDeZsUtviHjWzvKUht5Y+67mPIJrB2gMTLc33kUVvKKQm6MaR4g6lho6j8yKoLUBnCmMdpmcW0sQ1cu9jmGmUlhZ2iFNGGm+QWdoo6adQAAFEL1Sx3/xLy4enGFRjcnJtvfMmTpnw4Q4YMe4qYzGcUy1uzH8SJkcmkFxCsWO8IBwxKnaZZ1rbqXJVXuwePM73TZQcWNcy6VPHE8uHVfcTbD/EY3X5sqhSdvian7bleo65PpfT4dfpYyx7kXc5KfVBjDJ0mMKvxEnJg9D+ozMa8zn58iILQUI/+Frr/S+j6v6mz6eoKJe9y3+hZh13pDKuRRuS205f0/6tn6HV6ZtTvVzfh+rdS+U5dDMW7DmQ2U7rPpw6ZkOXLj0g0QOY3C3qOqdCdIH3EGpxfqnV9R1Gb+srL8GB031PL0e2LvzfeMmpsleq6oY1wlGIXJ/qJnGT6n/LlsLKrEdxuDOb1f1LL1J1M5B+DMoZibJuWl6dHNl9V9S7TOdZbe4pXM0I+24mWdB6gBqUaaC+ktY2lghRZioYv+0hyGAMw8RbMWawIgb6zE7KZGdjubl4smkUVjy6nGe0v2xqXGRWFx6m5mJ0OSeJp1hk9sXTQZMSsbDV8RPp6TNHp7XctUVuZvnJNajPdRbTW+FasTOwAnSXfSqU0dppX3LMwEdiuFhqAXG1cBaHMO7nN1WABNvS/UOo6P8A8tjp8TGlExvapKj0f076+M2QI/PzO9jyDItgifOdDI2pCQROv9J+vv0zjF1JtT/dNTrPbFj2UkVg6jHnQMjA3GzowB9XIO3iCmYE6SKMaRYi29pEl8KZKddSkGWDcAoSd2NeJajFiwHD1RbWK8ToDeYGwZBn2J0zVh1L7WEzzcWmxPUqXXSAT+I6Sas1Hnevx5dgxOkfM7PQZFfp1oi/EnUgIL0hpxf+oJ/OnCg0HuOJz/5rXt3MvS4czh3UFh3hY8CY/sFSumdWxgBrP5jpuSIz9ThTJiYMB+04S9H1ePqGbBkUYua7z0WZdWMicTNky4ydFUPPaY6nlY29Fq1BWayO4nQJoTz/AEvWPi6oa6IPNGdoZ8WVQNVXLzUZeox/zDFXS0O24nA+r/Qemx4S+HSjDehPSFkwNeqxOV9ZfF1OBhjPuHFTNV4rKhQHg1zvM7IxFgR+U0zKYn1tO3aZ/wBc77IZG8yWAOd4xyG4Mztsd5Z5BLzvGBrNLFWDUaNqqVBI+hraTKyubHPxKZL5gqg1VMqGj+ZYxM0cE0wkJjQivSG4uLLlvxNTZALBEys3uNCpqIEsuncR/SoHUirHiIteDNnSFV7xRiz4PTc1sIkKbozqdToIJqc4g6vialUP8uW4h/ybab2nS6JFKe43F9Z/TvTxJowYxTaTNAW+8xMx1XDTL5MVDnw29j/E0oKSZUfwYw5iF3k8iNu3iLc/MosTvUPCiZGprlQq4BBJqb36XEtMrH8Sjix6fmZ+wyDA5FiWuLJ3E0A6drh+rSx9qMbYyrQHFTchLEki4l8Opye0Tr9jHplhLm1uktfaQDE5MbYhuJr7KQcZgkVGBri3M3FTVcYhFRIMIGLA4MA1GWzhTMzsblaieZPqmNDuGG3MQwNytVGXZMqqAhcSwRKsQBLXLC3IR7peqoBNWmu8Te8eqB95eQIFojeTcTSvUNQTvJLAuaV7kfVm/uw/4hD6vi/uxV+keekU9orJ0Qo7R5aUPqvRNswA/Mv+Z+nZDftnmfqSen1BXiIwbGzxJ9kevK9BkH9s4H1DFh/mf6IGn4mb1AODUD1d+bkt1oTLQ2gVtCOSxKBBFXMgOYJaoW6mq2kcAwBJviTcQgu20irciLLUsHVcjq0oChvAvSTDxBS/uO0HVQlIhyN7TB6dL00ZQVNVKOXJkpC+wiVBRaLGQOAbmGNppBSgITuVWhEHNX4kGQOYxFk3xNGDrsWDCU0W3k95ncMvbYxBIUyruHjOWPFCG5Vl9x/SZgygXcmsGMxEYUfbxN3RZsuHfVzMRfTuRKHUG/iPJrd1/V+sNIFmYWYrVx2Mqx1cmI6h6bcxAJBO9xuNqHmZ1yr3EJHpviWo1qQ0YgP9x2mdXs7bQ9/MwHlVHEpiCu8pGFcwCdRMYBdb+2RHK7SnBA5iseS23l0bATUEtZq4Ou5dhd+TJ+VHQrcXLWr2ivUYnwIxZr2s8mXJdD5lBalmjNZGsB6hO0FoVC9oTDabnhqQoQ0+6DUPHQMtV0cfSHLjscyj0OUcGO6XqwigVNI61e4jJTbGAYGx/cIRHfiPz58bjxErkFVOfeRvm2+wOxAmPIdZsTXkyDitpjyEA2JJUrb9O+p9R0LjQxKdwTPZfTfq+DrUFMA3cGeAU2N4WLK+LIGxsVI7gyy4w+ng3xFdRXp1VntU8t9N/iHIjBc524ueow58fU4gytsZv7faHoPTFlGlht5uP1C6vfxMa4shzMdW3aO9N1cE+79JJauHyrHeXAyqWXabrIlbVcW75NwifvKTEwStVH4hYwcYPqNfzM+VZc4Z1Ku1H5nmPqmHN0vUrkDagxC7ievzYVzgAnjxOd9Z6fD/AC/9SY6lWG/Rwy9OPUZSa7TpXc8f0/WZFYYsD/jUb2noenyvixA5XB/WXnr8FjcxAFk0JjdsWl6APzOd9Y69hj/pZQB37Suks9N6iuCSL4uW3aRxcnqZvqbjGxVVOwAuaX6nLgNOxA8gVMnrB+uc/bvvU6z9KuTpybUmtwRdznz6HIz/AFJ8lgP+o4Mw/wAx1BtV1GUuF1604Exhr3A7VH5cGXpmp8bLfg2I8I5GUnWdV3L9PUtgQ+pDNkJJB+Yzosq4sg1naM/TOMTLpMs4yy2Bc6PW/wAu7BsdA9wOJnOkLtQMejGA4ip+2TcTZrBG9RGUgSooZbFStSht5WPSW4h5Maneoqr1rXMH1COJQxqRBO3EiCf388zOUbV8Q9RlI9neaiBOM+I3GCghKSx8xoxM3xGhbkMOZQWlo0YzNj0LtzM2s94nlWvGwQQM5DiJRrMdViEYmw2dt4D4HU8bToYfa/uG0PqSGrTL9hhXBkUWRtKfWBVXOgj2mkiKYC5j7XSkdOaFMscoQNY2i2IEoOLj2ybkyaiK5gOxHPEEt7rg5CWG0YLBBhuV0Cpm9yyeptUtituLKAtSjl+JlR7h6he8n1xDQWf7ZCWPtcWJQyBdxIHDtuZLFIz9PoGpTMpVz/aZ02xaxs0DGvpMVYWJrnvIuucAfEIjbadDJgx5Ps2Mz5OmbGL5mp3KaxmzKEM2DvKudFVcu4NeIQPYwK7xqFe8Ar3kAJMBoUXvxC0KJEU94TqVHmYZCBp4iMhJaNsyBQeZfSlKhYx3paRdyAVxJYY1dGTaPpxxxeRVVSTtCIyHkzN1QIxnvOrTyH1em6x2U2JhV6mv6jpGVqPeYV3M50Gx1S6pZSCzGMLmVDXt5hYgQ3MUdjD1CuYDGO9DeUGAXcbyY94BHuMKiN7qMYxCjaKAF3I28Joy9iAJVELG9Ol7uaioDSx4ELE7YW4sx1XusplpdxvM6zovUL7mKdjLCuFsCL+4/MiGqEZCWbeXiPp7ruZnc6YC5iDLg2ZcrstHiJKkjxLGVnFAQqJG8BKmud4YI5AqC4riCjE7Si2y21RiKh5MpcFm4TYNG5MngMDBO+0W5GQ1BU+oSJbqqCxJIgTiUSxjFxS5r2jFNnYzVlU1MiowBh5MoYiuIkiGDQmUML6V2i9THeCzjuZaODtAKz33hjFe/EEUDKyZiBQkFudJ2MsMSZnsk8xi2DzLg1ruI9FGn5mRGWNDkCwJnzqmht6MvVvFjIG5jABzNa1Ksj9JRuWCG42hqs67G9K032l0BCbaCqlpVEH08GNGQkTORUsMYU0ubjEepm3MYhoVM3mVdOynUtiYnBBu6mtMqkENMucgttxM5S+YWxPaMxggRYIHMI5KjMc2parxNnR/Uc/SMArkr4nKGQHvGh7HzHtZXuPpH1XH1K0zDV3udTJmVELWP3nzNOoy4X1Y2Kn4m/pvr2bG39Ylh+8Tqw8V7nB1ePLsSAfBmjmeFyfUM+dhkwGj4GxM9D9G69+oQLkLBhyDLz3+KuOwzBRZ4mTq8Z6rERjdlPYia6vk2Jlz9dh6bIMbGie01159pAdGmbDg95LMPO1xPUZ8PWYnxOCDwd5vTNjypsbBnJTA46rI2NQynvMXx4ajzYv6b1xVr09jUP6h9VzZ9OLBZJ/0idD6z02Z1NYqHiZ/oXRlcpbNRaYz8Iy4un6jKgV8bk/907HR9JmVBh9y1NP1DLj6fEXTHbKOw3jvovVfzuMZNx8TUk3AeP6XhwoX0gsdySN5kz9Vg6cEbDadvqHCYiTPA/Wcyt1jkHjaXr/z4iCfqUXrv5hNq2ozqYwn1cqhfSF3sbGeROZmY7zX0nXZOmcMh/SZ9JK6P1j6FnwZQ3Tk5VbkAbiYG+jZx7qc+RU7nTfW2IByAk+BJ1X17CAdSb+K3k1rI81n6f0+CwI5B7TIWadLrfqKdS9otHuRMJIF3LGaQdXMhfajvGAqTsZbaO4lZBjZR2jSwP4ijtxIgL7DmT2Hakiiy6pTKy/dAocy4HlEKxaYQpN8QSW0y0LGEMRQrcx+s+ZnKk8Qlxt3Mz5X8JnybbxaKjiG4vY7xVBPtmkMXEFs8xbZfcQO0pnOmLRBkPNGVTVyamAIjnChbBiFXQfdv+IWQ2NjM1kS5KaVkfeI7yybEmImWjvwYm6MjPR3lM1zcimB7EHWd4sErLL2JcDVfUOIltmkDESz7zXeWKHjiWGvmNTHRphCyogG0mw0OoFYCtRjBjBHiCMQ1bmSYgkyeDD9QkxeimOkwSSrV3kyB/qUY1sq6d95jLe7eFzzJ9QnqCDekTNNvo6jFZMYUkGdebPSwkNHDS4+YmrahHnCyIG5EtsUBFGpegjcStViWrQi9ZEMZCRvANSu+0mA9XiUBvLFASwQZEUaBkKAi5TrvtB1adjGK+qGZuqQnG34nnh9b6hOd4T/AF7I6Fa3M67GnC+o/wD1OQd7mUEqJuy41y5GduSbgHp18zGUZ0eWWNxn8uoNAyfy/wAyYEsP3k0kcx3oG7uEcLERilo9bSNkA7Sehk7CWencrZ5kwUnuNQsmM4xq5gLjyA8Q8hyFaIkCw9w1cfpM9MDwYQuXDWzFlVTdXCLh2vtMIY3HgNpviYsYrX6oAqJ2L3UUTXeWuXTxM4yY+MEHUN5nGC2+I31mZt5MgKLYl2xR4sK49ybkykDiJTOeCNoWzGwdowA9suwqI0spu5rcgCpmyZAGoTcIbhzOpE06/UXeZcLp3EaXHaZsRNKodoGUgjzCLLXzFkVud5YEaTdgRiZNO0gzU24kdRk3G0rRyPcp+eYONdPeG639pmUKIPeQPpM0jRo98RkxAm14ll0QMTxLIuUEKiQPR3jA1VAWRTvUBn8SKdxcmBwau0amXVtxFayBsIJezcg1riB31bxyAjvMeNiI9XPMlGjYbyg9HaAX1CV+Jm3TT2YEfMWGIkFyTpzZY6QLvcENCI+JYVe5nSNKDEQgbg95RNGLcEIKtcom9yJZ3lHi5nTQHniWyhl5qWGBEnPBl3fCVMWOjuY58Z02sFVoSHIRsY9Iz+o6tRFwmIfvRjCFYXW8Q4IupkPw9Rkwfa23ieg+n/VcIwBjsw533E8mXYcjaHhy9rqQle1+mfxFrzMuQMVvZq2mrq36PrcyPsXHG88z9H6zHgyhMn2T1X8l0HUoHWlertJPNmNQTf8Ah8YPq2o/SN6Tq1P2UfieT+vZM/TuMK5y2M7/ADMXQfV83TDRuw7S/Y17H6pmXJjI1gfntOJg6hulzF9QI4YCczrPqmfIbIYD5iui6sJ1AbqBqT9wJLTXti2HqsAOqmrbebPp2FOnw0P3M88OqxA42xJQvehtU9P0uRM/Tqy8ETXPmlZfrHVjp+lJAv8AE8J9UynL7mUD8T6NnxYcmIrmRWX5E8p9Z+l9P1Ptweyu44k6l0/DyBIB2jcbqvMZ1HQPgbSfcR4mZsZ/EOfpsxZzjsjcRWbM2Zt+JlLOveUrm5JF1v6LpRnyadYUdyZ0c/0fFiwFlbU1XvwZyOnzDGdQ+7zH/wDUMzErqJX5MqxmboOoW8gxsU8jeZnfSZ0R9RfEumq/WYcp9Vy1bmEoCQaIMZj9puKrSZeveEM6jISKilVobMKlaoDFAobxyBAsy6pXqEcRg0m+0IE6amdMhMZbEijIBcEGCVPbeNKMQLMmgjcGIhDITtB9M4944kA7yOwZal0L1apABW5iiCu4NxTu1y4h7AVsYokqeYsOwMvVfMv1DCusbRfptwYStUMuCseYAXGO5g+nvISblg1KC2qqgMK3lg3DJ24gAMhO0jNZggAmGVFb8yYGLkAWLLFmi2O0oP8AMfVTjaiwbkrXve8AWV5hY20neRC3J1UYeNq2MrKdXEX+RU17itByVMrsWaaMaahxF5MRVr7RMlF48GqmBubSA2ECYkdkNiPOfUtVvM9TahGXEEO0VxDyK53owQhM3KqAwoQwtKKt2EaaG5acw0x3+fmURpPzJoamPXI/TkysWbT+I4ZBfMz5iNJQt+JTY/8AQI7bRUtFpfEv2a1lOoGoJ1Exjr7jvIEJ4M6T00TTlqAjHR0A3jMKnVuZeW9e0zvnE1ntxvI2RhGnVXEWRfKzaiXNQ3l+vfaLrbiUKB4gOOSxsIPrAGiIeFQZMnSi7E53vLiaDWp7S9SeIp8RXvGYsDMLvaavXgNxojC9IgOvgAx2PGQOZGQThevLFZciaUsxKKzHYTV1CswA7QkxaFB4i9IzKjDILEZ1DAAeZoQ2fMV1GNSCb3jRksEQFyG6AhBTZkOpN62m4o9yNxElLbeMTLqaqmsLjZeN5NwY10r2hAgxzYATtxFNi0naXZQvSdXMjXq34llGEoY3bk1KGrjTKtcGGOlVNy20HEGU8ydRlI2Ezt3AGTSD7TJiBJ5lIC3a5pXGAu20XwM+ZWH4g437Rrqd7qI0OCalmB532uV/L3vqiNbAxwyErHmCEBPmFjYE7iCKPMIACQaAQVmdmAbbeR8wC1Eo9tJINSuR2qN1fMQGsSg5J2jBpV/mNTNvxMyCxuYxRRmKjavu3lkbxKNttGI4ETpqXEZSNoOgmNBB8RTGu83PHlrVEEQGsyyxMoRetXV0alhDUlmtpav5l++KWV0mSzDYgmMVU0+Zr7ShIcyHeEUF7SvtkoENpMjZNuIvJqJ2EE2RvJqIzAgxBUg2IYBBj8ajvCB6dh/dN+HrcuAVjdtPi5kJQdhB1gcQ16dPNnx9RiJcAt5J3mboejPUZ6WhW4uZvU28RnTdS+HJqRqk9I7w+lZgtHKn+4MQEXACmT2v5QCpmb6tlIA1V8TF1OVs7gkkk7bRqtvU9ayYW0MD8dv0nQ+hfWc4048vA4ozzuTC4Wvd+DH9D1K9OQWUH57wa9h9Q+rY8aqWcEXuLmPr/rPTt0v9Oix8cTi/UfqGDqcGmrYcGqImPBnAWnEm1bWpcmsHI7Gz2iHK5j7lN+YvN1A+0HaLTKbj0zaY3R7Ek6gPES/ThJ2+mxK2DUWIPlTOZ1eQF2A3lMZQFXtBJo2IxF9pJAMzlqY+JUF93MvSFEDWIQZSKMIo0ZnyE6to16U7QNibliqU3CfccyiPEWSbhDkIA3kLARNkGESTAcGDcbRosEb7TNjFQ9dSYNLPaxJdl43lDIDtDCjmT0hLOch3i8jldppfSO0z5NLSzyUCNq5kaoo2DtKJ33nTATbG4WlWWwaMvGNvdxKI32k0DvAJIlksDxGpi9QWZfQBHsSyB5kGIqxFyntTUngDwYa6jxIqhuY1AV2BuLQiirSbmOyrq3i1Gk3EugQlwWx0Y4tFGyZYIrECVZJhUBKJAgEJapq+JaEES+D4mdQ1bxiQW8LEVI928L2IbWYQtkAHuEBAlx7sjjeLrHUuqIsuni4jUL2EIsAOIBOrgRPAdhc3xYjDoB8GLwAiMOOzM2+QJUUT3mchixsbTSQBsZdqBxNSjJQkG3Md6YZ9oORdJozWrHVQELCH2nzINpO205ahSqGJuWF07CEtY9+8l21x11fwuqVaMjY7JMZYqXe1STq7qazsnsMSATxNjD20YoLR4nWd5GtLXGx5lZMfgbzTdCCCD2k+9TSsJK87R/3RdDVxvCuuJnq75S1Hxit4WIaUgh65hB6k3wapif1kul+ZWq2lOZjdQKi33NwnFiVj2BvmRTZNygR7RtFZVIW7Ee4EVuTvvLKF4k8xXUithNYIHaKy+47yy+dGfBjr3RjNXEYFIXxM7qdW01u1TsZYLbReRzdQxYWjvAIYG6uEWG0rvIBr3lE6huIV6V2jQYWhzEZ03sbzQrAr8y3X28SS5RkxMVmhWLcRRUK1cGNxrRuXrFR08mU3tWE/uMWR5NyIQ3uPEJRUeqjTKOLbVNfZSlVuYZIqmMWWoyjRmgwICPMmJFLQcbUajGYJuJKCyUvEAMb8QRmLdoV3IHaWqxDRtt4kORtccjDgznUMVjDQ3E9/iMRqPEyGajxAOrmozXtLSnl1qFW1cSiTW80NhblRcA4j/cKljRBzaRBXOGMYcWo12kHS1uCJ18YoDlCncyx1APeE/S34iv5cAx4waFySmyxWhgNoJUmQNLjzFEMx2gnG17XIPUB2jxqIAQd5qxBSvIEyHVe8sMwiwOyhSauCFoRQJJuGG8yKjA3CJ0rBc/MWWvaGVl7O03dAcfqBsm9duJzwneT1COJTXZ+pZsTqBjokfM5LvRMiNq5NSiRe8i6Xrswzk22lFVBlaVMqLDHkwvUFbcxZYDaUGo/EYNePq8mgqDtAOSzvAtStjYwL35jCnltK2JnYlzCZtIqLXeICYAL8ysZBIBkIMEbGA58Qqwf3lDDY53izkIhjJtArSV/EL0VdbveCclyBqgKyYynBuRL7xhYEyCrlE0GoBB/WPLAjiJIOqAKk3VR65KWjFhoRIkQDubimvxLyPKRwZqIVyZZSXkG9wQ+9TSmDihG4sfup9hAGPcNc0vobGNOxmbUI6nDo3U2IOMlVllidjKJoVH4F6t4tib3lqTe8aUDLtE8DOHraGGNfEoY/duJbDTxKqxk2gM0EmhCRC4lzBF01vK52Ej4nB4MNFA5jwBGMkSzjIHmNvsJRVgtybULQG74hZHsV3gFjBFk7xmqKyI1O3eKO4h4iTtJZ4Gn01KxQTSd+IwGzXEYQO85bYyWqKRtIECtxC9q7iCXBPMm2g1QQ19vzF6ttoanb3SbYBddZuWApSjLJEQ777TSjC6TzF5QXMC2O9wkY95pddNTtBBJMBzpG0mM2NzvOf4ZMY3tBGoGXupgaxr3MgYrby7s3cWp3JhWDFE9SzJdGzAOzSZSdpfYMsYOo3txJrteJWql4mv8ABZfeEGuLZ1KfMBW3gG5riCGNyjZbmLPtbmQPDjiUHBMVZYwqA5O8iGkhtl2latO0WCBxIQeRuZYCJ33MtYCqbtt4atZkVGcD8wQur3GWV93mGT7eJUKcmAASdozYi4I1B9hcqo2OxL06RUJ8ldt4uydzIBIGqWVAWzAY+/zLykkCuJZASERo3O0TiAMelUSZKEMl5LPEYrBZQcsxHb5gkgGpQwUdyIq1Ly2YnYCpSIdVniICK2aFwsi1jrvGAeInqCQRUDKUa+NoQwkC+0YW1UKhb6am9UkfEs3Lb27VIoNbyg8SrXEjqexg69MDWzNtxICUE8wrIhhSy7bGWFAXfmZqIjGoauSYoRiEDmZoeCWkBOPeCjG5HcE0ZkdHpM6uPcRLzlXal4+ZiQgCMB+Y+7f2MfFQ5EmPH7vcdoAY+YwhiNpPt58r9mlceMmrl/y2K+ATMark1Sy+RW5nX7RdPz9EFGpdpk6jDox61IPkQ8+fIy1cWGZlptxG8lrJruNQGrhjADkuhU0ui+nQUX8RsRhZ7gbGa0wqRuIvL0+3t2knc1NZjtxB1Ct+Y0YWXmU2EtwJdiksxI2kQR6dN5EHLgK7rH2iAZxVCDRq6gaGuGCVE0Aok7SyjAXcbhOPVTS86AboxrxASG23kDXKJ2izYMoaQB3i7Fxy/ZuJnbYwC1kSamu4A3MfjVSdxADISRKxsRNbYFKXMrKBYEaDOQQNQMSbEsGzKGsLG0WSRC1VBJuBAxl6jLWo0ldPzAWtg3G40173UVYho1QhpSuYpnpqhl7imQk3Cr+ZZBMrYQtW3ElSs+RTzFpYaaHtjsJRUAby6hWRrgIhJuMKXBspxNRWgfbRgElTImTbeC73M4giCRcEWDLGS12lcyg62glisrXe0jhgLPECeqTK1b7wLqGGBlULCztvCQlOIYWhAYHxAcMwIi3YExY2kJEmeUEH0mEcxqouiRtZgjeXFQtcguMCiud5YK38wF2dW4mjEm13AyupUUNxAXIa2MnuDUrjvzAbJ7oCWZTcznZ5Q0kEbQPTI3kUUfMcrBqBEIBH8xgaxDzYFxoGHBmYCjJim0D3qA2KzdyFtoGor+JZBWQNjPkSK+1yHKGGkwNNcS4roZ7A24l42GnbmB1D1tLxA6L4nO+mTHYgcxeNbJJNwHY7iFj9q87x+AYNtR4hrpN/ESzBRIr2DGahiEPkJviW598rGFA2hZCALkUt8m9QXYhYotqaHueTKILKxgGkfMgOj7oui7XwIQRtTcB7beXlLEUsiq2nmFVibepGf3VBU6WIMjDvAYhFxgNnwIjG1j5jMbe6zLiDOwO0UmS2qHlyEiu0VhT3EyfhWi/mTUWO/EWRpPMsPuKlQwrQ2gD28ymY6pR1ESAcj+BK+5buoDkjmEN1lVagKtwgPUWDQIjE2WoogAUQwQyygQPmA9DcSIvZbgaQTY5kQljxtGkgDiPSlKObhFtIlVqbxLYAEbwLxsx+7YSsi/MJqCxZtj4EoFccLj8xmkKLuKdxcbtAOjFr7QmOlah42s7iDnG81v4GcmzUbjFDxBTGCYZFGrloYq1uDKa9W/Eg2HMljzczottuISrcUCS0MPR5mQbtpG0pFLm4JOowtRAoGMDwaEhyRYvTvF7zODSHjBkftMyGoxH3kvOjUuQgby2yIwiC17CVUxZ+lNAU/MIUJn9TSaAuF69cyWUMZqg+sYnJmB45gamIuJyNePKp5ltkH6TB6nzC12OZfqmt1owlFkA4mRMmkSerZ3kymtSuD2lPTdoj1QOJXqkxlDGRa4lDErCoGsy/U095dor+UGqE3TLXMgz7cwDlJO0v26XRjp0PMs9NjgDJLD33j7dG0Rwqo2md+m1NxNO/eUcyj8xOuoazL0dmGOkIPMcM1mE2YVzL9+jQDGwWpmfpmJJmo5pBkFbxO7DWBumfuJS9K1zo61IgnKvib/tprG3SHTdwB0zTdrB2hUALk/sprnHGFPzAdW7TpFEY3BZF4qanyGuYs0I6haqPbpQdxKGBe83/AGRdhftrwYP3EARx6cExmLpxM/eGsuTCyAHkS1Brg1OgUFUYvKm3tEk+TS1lVQPmDkUE7wnRwbFy0wu/I2m9RnoDYSnw2t94/JhKnaD7xtp3l+wyBDdSyh7x5BvcVBKtfE19lJKFd5akkVNYXWuki4DdKw4FR9oM9bi5qQJkSmMz6XvTW8fiwZGXwYq4XkxID7TcQVIO02r05ANmjEPQJBFESyoDUQvxLDzX0zoUKst/pIOkxnJsKEauE9Ki5ctNxNfU/TkT3JxKbAuPIpWa8j1jG8xel/DL0/Tqim+Zi6rAcbllG3idJGFxz4VzLdROiZXngxMveb36VRnuv0hnpceqmGxmvvDHLJJjceM1c1t0ek6kogdpowpjyJQFGT77PCZrLg2NVI6jVxHr07LkNcS3xm95ip9U6bHjybNtCHSXkIviCg0wwHFlSY2EwGcHToPIlY+mUY7cxmNbJ17n5i+ocopQ8do1f9IZAGNGD2poJUsNjK9LMRxYm/BinQHcSl2O8pNQJBlshO4lMPyt76mha9P/ANplO5EcHAHH7TkwWG958RwcKm0yFm9QkiOxvsb3lpRMbX5kTZYtPcxviM52HEgarioORr2g2NoGQ2R2kRSLpY9zDLaTvzKBA3MC9Z2lU8EVZ5ligkRdHeW7nSADGAspJAAMbi4ozODxW8elCoqF5617CUKKbw85AXjeIwm2qVVrSnaPsACA2MA3yZTtVCpPYPL70viDi2HzGAg494tK38SaKun3NyF/dQEDcuSJAbfiawPAhkUJSAS8j6eBMoSdySRIg5MhYu3FQ3pVqFKPu+IWoqNMGvbcFQzNvKGFwK8yFr5llK3MWWtoD0GgXKZhzKv2xDsb2k9hyE6viHkK/rAw1VmDkbU20oPWIQIqKWpCaMuAmccRFn1NxDZgeBLx1yRvHoOLKEFcxDsxO8aPdzAb7pJ7AKTVygbhsw4kWlFyiibEgJlEE8bQ8a7bwLQnvBLXCPjtLCAiQEgBW5Alm4SVVSi5BkB3QqCeIOveUX7SC0O8YIkG+IV0IDhsbuHrmYOTGAUIwFrphJkNVcAkLvFtk1czP1DCVP5kZ6Woi6OxllpcA6Te0shhCEYSKlCg5Mre4dKTL44jRQ25hhhFPFgnVGaY1XUBvcZFBIhgACY9BLKRxDxgjmQkkwwABLRZUGVYXvAcitjEHJvzLOdMamzGqie9xXqGGGsR9cB6jLuADvCbiQT1QJZyWIgiTSZr6wP9Qyi8EDaCym5JIGoxhZM9LzEAOeBI2Mn7pcBp1F94z1LmT0iDttHYweDF5g1Jl1CoLmuIGywGeYwMGQiGuapnVrMMC5bA45LPMauUBamJrHEoMRJn6Gx2HNSLmH4mUZdUpm8RlG0FWNwtKHtMS5GEbjyXM2UMbEhPEgxIe0hcRZygd5doP0lVrjQy8TK+QnvBTLR3jya0tgxvvtcbjVUEyHL4MgzVyZdq60ZEDWBMzdJqazzHjIpWwd4AzG4nXUPsBMBxNsI1V924kGTzDDgxe+j7DZARxM+VGHHE0eqAKMDJlFSTqms6bHeacbkDYRQKsbjA4Al+1JQ5FJbVVQHBat45XDGEwxgbVcfdd1nxtQppMYVX2jQivK9JQbuX7H2HpvcGonKCzVxGhgBQMoBSbO8n2PsmLGAKYXLY6DuNoYZAIvIwba5nahbG2sSsuEZBRhLjBGzbiGACKY0ZrbDWU9HSal5Eah046Ijb0nkES2IriPtarE/RnISwNGV/JtprvNqmoRZeZfvZ4WVyV3FmOxVV1XzE99Ihh9IqdKwrLV7SlX2+ZTNZlgnSagWg32hEm+KlI2kSmcmEXdbmCbY3IttzC3IqFCaIrvGImkG4IAU7wXyEttL7BaNV3FspuozHZMtypau8oBR6YuX6pvmLyWO8FdzLga5LS8KUS0i+0eZTvQoTP+BhyWdpV6jZG0rFjLbmE+ympBT5BVCTGNQ+IhRqfeaVISMwWwVV2q4CkDfvKdwT5lkCoBh9Up3A+ZSAmBmFGJ7F4zb8QsxsgQcalRciKWckmMEo6YKtvDzPQ0gwEFbyjQVDYxZmc0sMsStCKKs0Alt5dBT5k+1ZQ352gMDCU5HbmKJ3oRiChZkFg6V3EUX1GW7EmpFAA3lgip3MvV7thtLCk94Y0hT5jQGTIRsJSAsCSYGli+3EfQAj0M7ElqhUwEP2g7DeVkYmURCb4jNh3i1NLBYljtJ7DL7wk3i09u5hep4igyT2i7N7yy507QO28kBagG2jE9x3iVx73GsQF25koPYHaDks8RaEk7y3eMB4/mO7TKj2Y8MBLRT8RJsTTsRvAKqZkZ73hXUvSA0sgGUWDYhqNosGpfqASAiJAdpRfaAGuMBEHzKFSwLkZagXrriWGsxVGGu0WBhaVWrmASZNyJBTr4i/T3j1HmAxFyyqr0wRAsLtDBvaLZDqmp59qMMIV3E1RjVapLGVyzQgEkmGNxvMggZYFxZOmUMlS4rYgCiLei3EUuVjJ6huTKYJgKirqNAuDkXbaWEhLP5MEZN4RxFu8tcAXczXgwasOZbZB2iX42gJzvH1TGgvYlbkShC1UJMA6a3ksCEDq7QGXeQGrgwtZWJUEGNrUIsgtslwD+ZCmneAwJiQEWOmAGbxDVKG8atBeJfECNZ/EuyYToCeJAKjwLBNbSizAyaqMJnHiBFyGEHIN3FDc3LbbiZwaDksS9QZaMViQ8mGQJn0CT279oTEONuYsPQoyl0g3LgsF1NmEWLd5TbjYwFbS0YH4zRomNKarAaxM7kGiNpePKVO8zgujif3biCWptuDGMRkFRfpsvzLATNtvtLI9l9xFlzwZC7BdtxGC1Yk32htkHeLR6GwgsCx5lwEzUeY1cqlaMX6Q2s3Ay42P/l+N5MUbOVbY2I5coKzIupV90ob7jiXBmDbw+buAAKjFT23OtQtVJPxGEaV2glxwJDksR5osN5lM44gXZlhRyYwGhFSa64gbkGpMYN2YBFidzBDWYbe7YCTHhs32lB8JE8NY5jMr17RF0V3MsEFk7xqqFFkVEqwLXGM97SUCW3hI4O0ILa0BZi1BV4XGksAsz5MhJoQspYGhBxKPU90ePYLGtbmG7S861Vf4i3cBZPaA21wmazBwJ6hNmXlxlG+JfyuHowCxLtqfzKLe2oGNTquTEaQaXeUCOYJJ7yibG0CUGYwHajUtjpESCSd5ZBpR6Emo/pE6jW0MXVmMBEknnaA7VsJNUocxgJNhvByOb2hAGC4k/IieTLbJvQi9UlXNYpqN5jA17RABqX+JMQ7VogF7MXkahvJj33jA9QBvLUBzvtFF9qEmupAxwO0Xpo3BOQkyBi20eQ37hUplqWtKN5RfUYEUGWFswlMhauJBZHtgjfa5Rc1BU1vEDRSiJyeYwGzvIy6oCEvVHqxg6QJLqa3RoQ7yZDFh6lg6pnBDTDaDemFYURbm94AuSeIJHzCuAxuaijB23hbRIBhg1JYhgcCMDit5n2hBqmcDCdRlcQNRPEhsxgIEmFZEBTD1ACQTXYimHukZr4gizNSBgkg6qEHVGKYKk2iy20oGMQ6WDUWHqX6gMmBmxg6IOuX6hkyhqAAbyHSYq7laiOJfLX2rQOILGorWZNRgnRnqbcSgb5iyd5LMJomEAIQZe8sbwCqCZZO0pSe4hBK1ScmQi5KqQXVSyYFmTUBAYJNoAeFdyACTcNeIDCGt1LQxV8yNpES2RgaqWDfMmCNR4lhQRLXTC28S6FhN9ozQAu8HUFll7EgpnYcQTl8ymJPEXR7zWAw5Jhk0N4se2EWsb8QDUhhsag7hviCHA4hncXJgO/bAY13kWz3inB1bxgamX3RxcmqMygCacRUijtLglWLMW70Nt4x2A4iTv3kwUMso5CeIOi5AtGXIC9RiIaZisDWpFRZMYH5MmuTGCo2mcNDR7Mn1GcXcc7FUAgY11wm22InX8qoJ7fmJYNdRrPSwVJY+YgvdVG0HUb3hvsIGPdt5YQavtUMMIDD3WJWoTOB+pQsJT7TUQAzcAzRjBG1SekxmZjqJq4SgPuYXUDSbmcMxNCa9qY4AO0qzLA8ym2gaML0KhOmn3VvFYD7t5pyMCuwmL7FAB8fzM64yMnu2h43KtULKfeLgaaHp77zn5QNRo7TdrGjac/qH1NQEc+xeBiHoTT1FFORcyYgdU0ZNl5uavsJBJ2qNT2jeBqocQDkJj2hzmxAB8QVVmjAujeQDp/1RbDxGO97CDYHMoBbHMMsalMR2lAE8yiA2IQ2ksKIJazUexbMZBvKC77wjQG0go8yiwHaV90rTvNKvXe0INQgaTGqo7mShbe8w1Gld4QCrAO58CNRd1IADBJAhLvCrC7whQbaQ/bAEiGsQRBAB4lWDISFEgItpEHXZ2ijZMYiSqYSAu/MWHFw3AKxYUXJEEXuEHJ4gFQOJW4gN1j9YJ3MWDW5kVyWlxTu0itKoyrAMIZqHeLY3xCFQW+IwBcq6haCYJQgwqFjBskwzxKCm+JfAq4W9Q0UXvG5Ma6QVmdCQakLEw9FCzAJEAbMIEnmCeZYlF1RlOZCCeJANt4QsmWDKZd5KmlWZAIJMMHaQXXmWAIINxmP7pKA3Blk7Q3G8raRFAwtQqCRBuozReqjcs5LiibkBlxTQSZNUFWkNSYgtUK4m5dtGBmqMxm+YgXL1EcSWDQ7gcRWokwSxMgjARl6QYDGpA0YCIoyB6lapBR5kwWzXDxttAOmUDCn2O8Bj44liiJZAkRSnaNBBEXsBKuM0XloDaLUseJD7mhilG0voGFNbwGoSHIx7QDqkkE03zKfYbSiWg7makUIbeP1+2K0StXaX2gxkoyGyb7RaVe8aXFVGKgBG4hBzUAtp/Eq94xDSNQ+YttSjmMH2/MQSxMQMXIDKfIBKCQhiBG8eIEnJvYk12YehAakGIA7S7F8KAsw1FHaWormGCszqKxoaJUVE5UYEkzTiJGPeIzM3FbSz2pAGqXenaozpwLs1Cz4wft5mt84EEmr5l47JqoQIVaMLp1Lvcv4Uz0jydhKVULC5tbHrx1MvorjJ3mNTF5jSj0xYivVfuCI3HmQNVXGnGGYHtIrLkJcDbaUq1xzNOVASEXvCydKMOMNdma1GNxXMHYyOGJJHEEBvEodiS2vtG6hZEQgbVUbSg+TJYLxKTkjM6UQbiUyMMlDaanTUBZkxSwdqMzZVHqR5ejQ3gpjLPZj0EkbjTzNOPGQltzD9BQLreUzELUn20Zcm7x+LCrDepnay00qQmO+8tQy8eMUAJlyPZPiA2TW0FmiQWAeYBNmaNBGK7mXlpqLhiLLf4hLj2uLY6Y91MVdSxUoG4egEcygLsw6GmLel4MoMT3jNF3plqjNA2LbxwbbaWiyukQDZ7ymfzKD7ySBigck7yMQRK2rmDpkwVpJMMGpA4UQNYJl9nseq5GBkUitpNXmREWMBWt4piO0G4xTiVHEsNtE6qhBrkxBF5S2TKJAk9SpcUdQiPbdxJcyi7GMpi+TGIAIpbMPfvFDCSeJX5kDaRAZ4wRjLVqgB4z2sIwEHvaXkBqK00bmrF71A5mb4GcAjcwi20b1CkL4icaFhL7MQGzNFWnMy1pepqCkqKNSUX6f9OZitGbdJ9PaYcjHUQRUnKpYEEvIKqVQE2iajJqkuCTAIgmQY2lBrjUcgRuKEYWI4qUEINQzlPaFjJbmEL0gSC9W0Y6wVoGQW5IG8CiY9gCu8WGAMAKbxIBHg6hsIplN+JEDol6AISLvKy7S6qChL0qd4uTeEXQBhWIAENRFAlqkDXI4ghaMKImVZEupRuUFdyUYG4jAbEiBEneWRBqRR6ZYWpBxKuRDF+IfpkxSE3sI4FjxJYuIARzKaoYVu4lMAJEL0kG4YIHaDql35gRn8LFNmuW2TsIphZuakUWveUT4lCoWpRNCi1jeDpkdr4lAxguEAKi2uWl3LgbVrUgQ1KLVCR5nyBDFZfqi+JDUGlJgHrBMKxUSVo3co32jEMoXzLLUIlTvDLUIwCWJMsk+ZReLJNzUitLONgTvKYqy8weoGlh7akxY/UMmflcWq6eN4W+qPGPSN5fpi74mdMKGPGeRZmnHhRFFUDFDGFJYyEqSDqk8q0OTjTzMZx5MlngTTrsgGGx9viWXPaMC4NJ8mb0X+mBAXHDW9VSW6QaYgu5EmRPUBsy22HMvG0ztXHPf+nY03MxdjZ0mp0eoGpthLOIHBQG86Sz8pjnYyXbabvSHpb8xfT4fSNmaGOobSW/oc0n08m4m3GSy/wDEr+WDtZENlCUOJrwuA0izDxqxbzKIHaOx2o1XM0J6wuibCZFyMyTfmdcmxiDttW0k/wBWsYvVI+TtGuAO0FcIdp0mM4WtHeQJqYbwmxMG0jeaMXTlRZ5j0gmQekFgYumrkx3aWW0j4mFLcJjUixc57tbmacxLnaI9M3xN8+BBtITD0nvtJomgkqTJpIjaqW0aEMsNCRD0yaajQtlJNyaajFFy9MaFE+JATDKS624gKIuTTD0bwql0DuBAJJMfViBpqQUu8FhRjQIDLbQA3jE4l6NpCpEUTYmUy+IaChxK7yABtJY7QiLMgSpQVMFvSalA6ppTINFGUAngTJjPcjCaAisfEcmFW2j7EZBhDCxBYFDvNp6dsZtZPQOQb7SfbTGKtU0dNqxt3qDlwNjkTMy7EQRpzq2RbEXhAU0eY7ExZd5FxgPbTG4MuZLyA1tNONFKR5GIiu8r+WNWh2k+2gRSrMHU7t7ROh6JXcxOUohNiXn2OeVIg1GZX1NtxAPE6IsUJTsDB3Mv8ygAN41TJQPENFuLRMaBm3jjj0cGCMZVo0nbeYX8Fr3B3g+nZO8M1ID3lQJRtNRBBujNmNxct8Qf3CTQnGNK3BZrMNxWxi9JJoQgkBYwHB1TTjxlEsxRZSTfMilhbl6D2FwlHu3jxpAi0xjog7wgwkyvbUJQxGrms0EYOoSXXMgoyIgFmFaiCeIIEqmUCItjp4k1VIPmBASYejvJqAEBshMAt4/Fj1drPzEJ7puxIRjsCzIshuDCim23m/CMFAeiCT5mDFiy5HF2ROvi6V9IPxK6SEv0uHKhbGNB8Tn5emKsQZ28eHRdmrgZejTIbGSvMi3jXnMuIqdooq5nb6roHVCVGv5E5eRSpogiRzvOM4xyylCGW+JDTCGSStSquOIoRYVr4llCiplBfMPJqHIgBxW82IZOIDHxIoZpcUWo95eqpa4yZWRCBcnhFa7hIYi94QJPEuKeaI5g2OIr3DtJcmJh21bSwYnXCSybiwMK3Ft4MeG8wSqk3JKNOTTl2EHEvox/oDGIDoXO3E5b+Fohk1NGab3iFx6IxH+dpBbrcUFAbiP1Lp3ijkUSw9qLBTZhY3DmJdtXaHhGkcTWDSzhBtzEDK2omUxJ5lNYEzAZdiYeOyYlD5jg1S2KdQUb8yg98RD5LkVjJg0EAjeJYaTAbKb2gNlvaWRZGkOqp8zO59RhLGIkWTGBVAu95QDY9ABO8P1gV0xeXJYqKx7tLiNClYR0ntFihDxkd5MX2W+IOZAmjiOYqeDBK7XLqVS4wWsx9CviIRXP4jh9tGZoqlfaLyoFWoTMFgkaxzHmjNSjaEhAYAjaLZWXJvHKQQJdwFnwowFbGLPT0LuNsVAfKS1LLoz+kxagLgslHfabAX8ROUWd5ZWWYneXcYuHU3NQnwlOBcuwJmjHjVlMpMBMfj04vukWMTAqxEiqW4Ec6jJmpdprTo9C6gbMujnn2bMIJ3E0dQmrtuIlEJ2qDAqa5kYXGHA3IFwSCOYPQaoSquETKqVDMaA8mpb4ST7TcrGhfg1Go3ptTG5FBoZE9wiipI2FzoEq4oQPS0Hf/EmmMYwvV1B42M05slbCIVS7SmG4sPqCPHS7Rak4RH4s1jeS1qQk43UHaVjdlM2tTLElAu4kT8ix5tR90OyzbRQo9qjEahxGYppweoN5nydGF9wjVzEtV1AfKQ2km5PJiIjFNu0JH3p5YNLsaitDM13JUwxgmqNXMAKExsaajDQi5PqNw0slmczqmUsQBc1ux0UJkyYr37xPBf8AGTTZhrhLRqYXuaExlTdVN6kjC+Fk5imqdLqKZKHMxL05Y7yylnkCYyRcrUVM24lCrREy5kp7Ebpg8TajvG5UtdpWHHtcbV7SLjIA0amMtxDbCRvH4FIEakhL4tAlYmJ2jsyloGIUaIhbGfqNml4FN2RNL4QTZlhdPAktTCshJ2gJ0x1aiZpGIE3xLc6VoQEZAlae8zMCpq7mkUTZkZVG8BCYr3IltY2hHOBsIpm1GXyFufdvIshomGiBpUATBuo9sBqxEttsYgokSXtBoGEFmhYlhQZYUVJxMg8aHVtOn0eHIzUBzzcw9NyPJnVxucGGh97SV0451rBxdOQLtprwdQMmwmHB0LZ6YtuZ0+n6AYt7sxObfL0ySFZzpa4gsHG5E638ujfcLl/ymGvsEt+O1djiOWx7q0TkxJ1eNmVQMo5HmdvL9PxMNhX4nF63psvRZPUU6sfcCZ+thZK5efEEOkrREyPYM7uf0Oox+46dtjOVkxgWOa7xK8vfOMwJEo5G8R1qBFllljmSzk8wKBMeVVpRxitpuU0C4wYxVCwBajaRclneKGaoDk1DFaviHkQFNpkYlqzYjVCAyvR1fEL0yBuJu1TQFIihhDtLorxxCG24mULfpG5G8tcTKL5mnE97QmIHPBk+19DHrF0Y9EscReTDZtY7DkKrREUaWazRl2F4i7JJ8wDquc8U0sGO4lGhxFAGT3S4uG0pXmLKqPzFajq5hLtZO8siLIUxqMFEQXlBzFmjUWDGXk0lamTUw3ljIe8fUPxoLjHShYmYZKhZc4KUOY8qhO8pn22ig20JSNUuC1BJlnHTAxwQVfeCy3ANTYqU2LvcGwnMMZA0gB0FQFGmOcrUz5A3YSymiN8ywwMAMStGHiSzNAgDe0arVI20GiZgM9UART5CeJGEpVBG8CEit5NVcQ/TBHzAKEHeVYo0TvDVFijt2hY23gE+I1Lwqo+4CMLWIl2o7SHsWYnhRtM9Mx3j8beY60H9surjJoK8TTjUHHuILm242hBgJNTIZjxj8Qeowh1oHeRXJ2Bgu5HJuSajPj6dkbmbMeQqKMSmWzKdiTQlplNZUckxBRQ5A2l6q5kYX3lmhoCou5BmV6d6hkWKJgqoDSqf/Ih8VjmJOEY9mE0jMyL8QTkXKabaTTCVAH2x6YkItuZSqF4NwwbjWsQYlU7S8+MHHzAc1B1M23aEwj+XJ3Y3DxYlBmgfbUCgvG0mmJkwgi4ApNpZyHiLa2MBtkjaEgJPNxCOU2MMObsGUHkBX+2LLNWwkyZjCxOrDeEZ/eGsSBiT7uZpNAxWRdfECg54uHiykGjEhGXmS6kxGpk9SzARCrVcHD1BUby9QY3xKtafEMIrCZTl25kx9QRtM4RsZUraAbqIOTvcvGxbaTFVoDNvLOErwYRQg3BYkSrigBFZMOo7R6KGhhN9v2k1CkQqlESJj3uaQQBuIrIw0mo0LykEbGCjaYs8wb3mka1IbkwTV7TP6hA5hI5q5IWms0NSNMzM9wksy4DfJUD3PvKyIfzGIwVYZKquYp99rjXyAnaKfGx34lCWxEbgylBj8eJv7jHp060dxcaMaYzdmPxoGMYEAaowKEG0mkUBSkVOfmX3mdNGOk3vMrorZInhcZVxkixAo3U3NhKr7YOHDbbzWmMwRhHLhDLzvH5McVjcrkqFzPZnToytxNnQKeo6xmyHZdgIAFoStA1zK+ksV6j4JiOvD0+AaVFTShMRj0hBZqT+YRdtYnWeG2sGoYMyJk1ra7wT1oU6dO8bFbpg+p49WMio/H1QP3CozKi5sczfMHjPU9HqSmRNS9oPVMpJKJpHibfq/T+jbeDYmZDlzMqtRDDmcjubHLzBibG0WEJ5nQ6vAcTVX6zLpa+JuV5cK0EcQhZ4jPRYXvtLxJVwn1pQUkgGP/lfbYMXl1qfasdgL6bPHiSmEviIWTG1LRmrT6nEQ2Iq9VJ7TFKB2jmUBLqAi0aIqNI2q9pKsn7CFBHzM+VGF0u003Uu9Qoy6tmMeIkG63jXt1vgwzjreEo9sayTiB7mOKACxzK0gwde9GPatS6E5mbI9ttLybrcXjIJ3mJPyGrxZi8jWaGwjHG23EQ4Y9pYqAC94TEAcxQBkKk3OmIoneRXAMAmjIFJMuK0O4ZaEAK1bCA1rHY8jaaI2k9IE7CFjQHmMoNF5Dp4kEdN9uJMaUYv1P3hIxseJVPZmA2EX629RpyALVxOlWMyuD1AjeEHXtFZMbAbRaqwO8qNDOKg+r2lFLjUxDvAgVdO8IELxAyLew7TMzlWomJNK1M8iNZmb1NRjUbTzLiGPYlAkQ0yI20J0GmxMgQT2hKC3MUHra41co01GHmGEoBREWVStot2LSlYxii9w5G0JceveEH9u8gzBYTQFSkoBmMY+UHtADG7AhvTQgHPMHIBcEOzmWytW4kEDUNoj1bemhOwAoQExXuTzLPCNGhStiDoA/ul0EQ7zNrOrnaX2NTY1Zed4CKwNE2In1GuOGUFfmTzFW+K+DFujJvNCK5GqtoWQrp3qNGUZQ2xEYio/eol9JO0iEL3hDXb0zQNy8eWuZmfILkGTaXBrOQNLVgBvMiuS3xHlNS7cxjR+M6uJWQbVwYnDqxmX1GY6bkTSzqBgHKQd4KdRqguCxu4xnWlCuTky3xkDYzMgK95ox5LG8NA0+YWNCN4vK1NtK/mCvaE1sQr3i3YAnTEJm1GjtNHogrqveF0j1CTRgvdfEmRYr1DdGaxgevSIa5NtpQQMspU3hTEpzGHBXuEWF8Q9TDk7SLDAl8w1AQXdRRJI2MsMNO/MYHh9X90IBT92/4EzLd+Y0EKbY/pMtaeii/aI0Gu4/SKVi4oChC1qprkxJrUFk0ke4TK6i9jYh5c3YbsYK42U6jW/Nzf1LCyo/Ey5bBm0i6C7/iJz4GZTtM5ZWMZsY1x6rpERjPpEg8wmdqsCWoIi22hg0JnXJZqGzEd5PyyaXPeQbxYbaGKrmMNXoFx4AK1M4YXHKdpKpeT2wsJvkwyoaUii9tjIoWOlpdlhtL07+Ya0BJfCEvqC1Aw4dTW3M0kapMeI34iUgWXsN4zHgZuF2mnF0t0X2Ea7rjGhOTN882+3SMjdLrFd4tPp7qbqbcbUdRN1LbMSbr8Ca+p9dZ2xUmjcWOag9DgOLMqnffmatVjcAmPwDEpF7f8SZjfMwnP1OU5NC3UXl9wpFYv5E7S4cTrdA3KbDixqTQnSRrTfpWMr0gD7tEdT0rjLrTcRvS9QgpdVfEZl6tUIKsGW6NdpfCwvBiyFR6lH8CbkTSIvHlV1sRmraQYet6VMrEsmo1dTz/W4ThIfHsp7DtPU5VYlWTcgzz38R42TNjKDajsJjrn8tT05+bUVXVvcWcJWiZobfpVa7iTlsVOcefvx0ogAb7SgincSN7lkw5FQFW/zL7Y0JXfbiWQNO0FiLIEBSQd5PK+DAdC3wZQbWeN5NBcRuAKh3iIW3uHG8Gto7Kw12OIrI6sNto9qGxchatxF8HeHViXEoTls1GBhpitFmNVYxFgbRbKNViGTUHa4RV2oErSB23iUZwN4/G+oG5fR6Wri6luy1KGMEE95nyhwfiTFNYKRYlKL2ii5CgSlfQbM1gmVdJi0ygGG+UZDKGEMZuf6giBkN3CFjaCmKn3O01O2NMe3MzahQYhaizqPMJMqkx2pCI9KyUF3hDLe0Y2EMdohsLIZfAZv5h42AO8zFyJYJYXGK1Pk/aNTSw+Zj1MyS8GfSaO8mI0ZQymhLTIQN5RyaxdTPkepmefA0jMA28X1GLV713mI5CTzNGPqfbRmvrZ6UsMV5kOUmFlOoWIlFJNTcQ7G5DXNYynTUSmMULjAQsxQBPujAm3MTl3NrJiyMDvA0LdaTB0FW+IrJ1BDbCEMpdZMQ9vt2Mzsx1UZdsOIp2OreVWhCKjRlRZjBY8QH13tGDoqyk2JbZCNpjx6gN49Wr7pm8gSBqsiNpSBUhC8iCXA4hYIpqWpWhUG4lgNyIvOHK+JYBCjV8SxitribdTNGJjUNQfquq0BFq2s++NTKA1MInqXAIKyIv01BvtAejssJMystHmUy0LWVCvS7mCGCt8RxOoQGwyg9aVtDxuL5mR0KysRbXGErc5PaA62u8sOBsYLMSdpn0tz2ykaW2kBcN8RzKOYapfaX7M6Uz7S1ygCXmx6RczgG4nkPOUN8wMjDTDQLUXmNA7SwChJmlcj6auY8b7zWrAC46UYNj3CZ8ie7aaPUBWKGQBt5IKRHhlXQ2YTZVI25lDJrFGEV6hgvlMogk7SenYl8Na04mTRZjA+MiYNDDYRiIyi4NjWG32h4wHazxM+PUT5mkIdIC895Ma9rz5lxJsZgbqtIu7YzVm6U5ARqEQ/wBOYEEm/gTpI0Xj6nSb+5z3mheo1/e36RLdC4+0V5lei+OtKXLhrUX8RozWAG54mJHyXTKR8TQi2QWOn5Mh7XnxKwD1R7zPwam40VoPY+JlYgMdtpixm+CTjptQlOC0eXUioDJY2kjJA9pmvB0zZ1sGhM2kHmaem6n0RplZA3Ttjcgm4ekgR2QeomrvMpcjaZos5CplgtzKTIjbHmaQFKSULTKDzIuQaojMuk2p2hYxqEYa14lDNd0s6mPHgYA1RE5epcGO33+Jp6Nz1X/lpQ8zXMdueWjICODcyuWBJKk3OsnTDTTcxo6ZNNEXNt/VycWZhtpFeKjSUce9dDeRNebpNthMTew020zauLXELsGxCGFVN1v23iztwCD8cQGyuO1/mQb8Gf0xTbbxuV/UQgGpxmy23v2PmbOnyFsVg3U1CBw9FmXqjk9UkeJ106bE+MnSATzOQmbqcuWtDInm6moYczgek5R/JabVow6sbFLupqRydpnw4MuEj1X1k8maqAYQvsbkLjJNkV2nmPqvVv1PWKmHYAaaad/ruoXBgLE7+J5/FiZ8rZHrc2Jju/hZcm1TYtGHSwq/2mc4a3ncHTPn6IpsGbcXOR1GHL0z6Mq6T/vOXXPXLw35Z3bjOVIBiGTeNObSaPEFqYalkFY0ownx2fiCH2+ZBmN0Y/KyiHsgu1bgysjWNoA900tQZgdmkbSFtTcB8Qbk0YsqcZomxLiiLq35hB64gMgIscwQwWXEOOQ3GB6ESCGHzIeIxDWNyhvNP0jEvUdWqsLAmn610+LpupUYxVjcCM8K4qZa5jkZWG0QFBkHtIAixGo6tPtmPJkdWpp0FrQJh6we4bTPHvCJrXT8wTTSkX22ZYG86YpiY1hqoVop2IEFGdu0mDYcasuq9/Ew5tQPxNiAlfAi8rgCqklTWKyI9N1G+8rQG5lhSvE3fIfjyVsZC9kiIFlrjBtzM4oMiC7kUV2jQuqRl07HaNFKwqotkXVYjRiHNxbrpO0k9mHI4C1UV1CsRsJA3Bj/AFNSURHqo5ugjmS95sbGGMzugBqdJdUxGBSjJjYBuIa4AU23i9DI24kRoZia2hEe2CjigGjLBExUZHtZeM3JnbfjaDi3mp6U4aCaMo0p2i8i0ZRahGIcMguKyHU0UCTKJIMuK1Y3CCMTMhO4mINchMYOjqRuNpTISu0x49RmgOwWZxB4ywFGENOreCpbTZEtAGazJVaFK1I7KwoRXUMFG0SeoIEzFwbjT928LGaO3ES+fWtGTEdXepsNzoze5YnHjfIaYTWrACruWa02OZLVwGPoQN2MjAIau4A6h2sCJvIWJPEGRtREreZ+oYg+0QVysTpG0KnLbwEsxcUeYtQVebhguM0JjHuqXUjCbsSaqjMrKze2JegZPZf0YjDvGBgDtEFbXYyIa2MmMHZH1KRMZ9rVNdUJlyKS1xy0NGg5DZlJvCK7TaACqBfeB6huhDKRdUZVPwv5jHUHiDgxPlHsUmXRVirbEdjJZ+Qk2pjcTgyOogKwEboY1qbEJMgveBr2gtuJn2NJZDAOSjUSuNm34j1xptqNzU5q41dMb9xFAd4frWxBYgV2mZ8hZdI9o7Raoe7kn4nSc416an60ClTcjzLHWowtxpPiZPTvlr/3mfLhdT7WJE1hrr48uJxS5N/mG2k2dpw/ei6gTYm7oM5ykqeZmxrW1kTIOATEPhrdGI/4hG1exwdoV3+sKykZhVna95qOHWNXmUN9j/dGYm0tTfbM2Ix5cWg2IGogTvjpEyoNtVjbeZn6LFZAx6W8GT6s/WuCxIJlpvvOpmwYiNOTEyn/AFATLl6TQhfGdS/EljN5pZz6VoQBmU8wWx2vzE+i1xiGkhXuO9ckUIlMLEeYaYWU2TUZotieDNPSISbYbRYfGv3EXNODKGQkdpMka5nln6x7evGwnoPpeNcHSIK3Inmz7upS+7T1WJQqgfEseiNAfeFqoxGsCMVwZWzb1CYOswXuBNysD3g5VtTJUclQRVSawWoqJWf+mx8RZY2SfAM5/ksL6gqOBuIz6bl/qaPMX1K601jnvFdMxTMp4NzpHN3V6fW91NmHAMdVOcv1BFO5ppox/UV7kTfhtuybLvOf13W+imxoy8vXBwa4nnvqHV+rnAugDJasa06h87sc5JI4BjukLZHBcUomAsGfGyt+ROv04G3xMcTbteT+Z8tk+sb0BA1NsPEDP0+PqgBkxaq4NwkzKdquo4ZK/PgTtmvmS56cP6h9D0ocuAkVyh3/AGnGyA4qE9yrFuRtOR9T+hpnBydN7MnOnsZz64/T0/H8n4rzCZPdLc96kzYsmDKceVCjjsYSjUm85Z5eiUqyaIP6Sxk0NACkNV8RgXVV7yqrV6jWNoORTdXcJk0ta7RbXcRVg1tLKDmLveMDXtNJCy1HaGfctgy/SsXKxLbhfJhXp/4c6FF6f1yPcRdzlfXuoL/UnUf27T1XRIMH04dtp4XrcvqdXle+WM31PEgWVpLBiwbjyAVq4jIpTcTMRpxZOxjc2FGx2TvOejkGag5yCu0zecvhS9lWogN7to3KNLRQIm4HVa7ysWQI1SlVgL7QSlmzIjoIpdbU7Snxowo8xOHNkA0LvFZXdWNmYy6qs6BTSmBi1aqMoG9zKDUZ0zwjWmLuJTrFDMwEv1NpjKGY30NvHZB6iXMge2mlcgAqSxWMuyvR4jC4cASZk1PYErTU3MwMVLG0NlKpxKxvQ2hO7MtVMk9ko1mDlSztHJiBU+YlrBqWUVjLgy8xbY1tG4QC1tNORcbpQjU1z0e6jx2uJyYjjNiWmW9o9+g7Mq6OIGMKiXGWGSKfGxFCIsKLWYRAZZa4mHIgvsKmkJ1aTGoVcbzOw3uEDQmsVo9FfMQ60dpXqse8o3GBuHJo5jD1AuZLjMaazFiN+PqV01G4l1G5lXAAsaupF2O053/AXUDehEgXsRGk60vvFo9GyIi2iOIWJWQaRtzCL69xF5HhYmJyAbMg6jt2lEgoZnYUZcNxuwZMYvzAyZwCaienQMd4OdNJPiM8p7HjyjVfeaVzGxc5imjc1Y2LCLB1unzIzAGJ+oVysy4jTbGM6jJaVMqxoxsyO1HcQ0YAbyiQeZpgzEQwkegblY9IO0mXmZBF/bIGDLvAvaDdSSQR10mxBL1GcjeAVBm/AovYk9O95AlRvCwPQfw502J8R18+Jz/4i6UYesDY+DzNf0HHkZNQehHfU3XEwbJuPmdfFnl2zY8yGNbyq3udz+W6PqVsUp+IrL9FJUtie5n6Z6c8rlBNW4jQAlXzCbGenJVuYksC1yzkwZyfFSK9wLuQhuwm2jC9mUW3u4um8QghIuQGHkDU13BC38SiK+YBbNYMvCjYMmtTd8xfHEYh1GrqB0fuUEcQASGrtB6PqQCEfdf9ppz4yNxxM5jc8s7Xt8EGMY+IIN88w/zINXSZ8g6c6TemWnULnaj7WP8AcP8AmL6NQQ6k1cXmxnS3ZuL8wLzv1GHIykkjtCwOmRS9BTww7GV0ub+b6U4s22XHsDEoDiyENweYFdT0BRtWPdD/AIisfTW1HedHDk0qEbcdj8QnwKinIm4MTGLyxZfTwLXec/qHduNozM7nKS3FymUEAzN6Zt/TKqEne50ekx0leZWHDYs7R6jel3qY3XTjm+6yFdPXYw2w1TpdT1eRT7MwB8TB1I9TrsKDyJ0Oo+nIdtJJO9zcjoZ0HVP1BKt9wl9Wc2M/eVHxHfS+jGHJfG3ebeqwLlU2AYxuOR03VYkb35GJPkzqY+pRgAGmAfT1chXQUDOjj6XGqj2gRh5ZusxhlsTnZmPoHzYE7bINVdqnI63GAxQd95zW+gY8gIF8VRk0BHG+3aZ8N6tJuaQu+hvypllYsB1AUtcrE4WKzZaJVtiJmOcdt5uOduN/UdXSUDOSFyZ8pKyZMrZGCgbntO10PSrhxhn7bmbx5/m+b6zw5+VOoRcSkD2eOZ2OizXjUM1drl6Rkuksn/E0dN9PVDqbeZvN/Dh/+jnrnO40YigHs3PmMRiLrc+YxcaDaoYAHAm3k/8AgA7nk6TGKSOWJlHftKNj8SqDreiwdfi0ZV37MORPLdf0OboHKP7kP2uO89csDq+kTq+nbE/5B+ZjrnXf4+7HgtTBjcIOy7id3J9GxDNpdjtEn6Z065GVnJHY3MfS17frccxH9S72kC3dzanS9Ljdg7WPzDTN0eKxSmP67GpHLbAzfaCf0kx9Pn50Gp1l+oYsYOlLH4mPN9QO5UVL4MikwPVsQJp6TDjGZO5ucpuoyufuoTr/AMPo2brPduBNTN9M558PRvmZ+jOJRR0kC54fPgydO5XKhBueu/iPMek6ZWxbNdTzuP6vq2zKG/S5rrLV9udibWeY84rW5mwY21Ta66cdXON8XwzWZsQ02IGPJpepqTHqTczM+On2llGhlDrMhXQ+8bjYo41cQsgDG5PVUIfaQUzbwMg0jaCtkcy4jcmhODF9SqncERCq3mMyIFx3dzOZVI0yKCZNe0EZKM6C22MurlXcIbwCC0LjcR1cxV0YYFbgzFQ12VYk7kmE41ASBKEkUCmm5mtXQLud5z3+/aOxpY3M1YjSELH2Rb4Gv5h4WKcS2ZmaYWs+v02omN9VALuZ+oxNqvmZ21Tckqe3R9VHWjM5x0bEQhM0I3YyZi/haknaNRisACjYkLwh3qrVGZcpBY1BckmAdpqRQsLgEVHquqE+Iabl0ZgN5ZNxgHtgaZrQBELGxVrEhlqBA0jIzAVG+/TxM6ZNBmrH1Knac6gQ2hfdtL1JpjMqrkWZjjK7dpFWjgMfEHMpJsSwoHEPTa7yjPTAQDzNWgbxDAK0srWGYNml9QbjOlxDIDXMmbCyk3xJfaEJiBHELRpEPEQdoxsYbgyajNqKbwmya1+Yx8dLvM6WGqprxTRKvmHpviXRqUraTIypSFMMtcEqG3lVpkBEipdAiL1XCXeMEJ0wSL3EaVsRbGhUgsGxIQTFi7jUYWAZR6H6MmTH01jiV9V6XI/Tl24G82/Rs2M4ApjPrefGvROtiyJ1smPTOv8AzmPGhnxm1YiasH1HMo03MwBJhgAfmZjhNV1GRsjknmJAJNRxUsZo6bAoILTo0Hp+kLUSJsTpBW4h61XipYzr5hYA9GkpumULxHesp7y9QMmtYxHpuZmy4SOJ1TE5MWoQY5JBB3kVqmnLgN1R/MzNjKNvKwomm22JnR6bqGACOdVzmuLOxqMxsRR8RfJLjqMvdVaOXC2Rgii2bgReHMQq2LBFgzXgTIzl8dgcEznrrJoh0uTpb9VaMHIuoMtXW4jMiZMTlWbWhF348yqOoRpecc/ScXUDINhwY7KPVxtX3CafQDageKmZVbHl3hEwtaC+RNGF6sNwYl09MGpWNi67cwC6noVyWyVv2nPXEybMlVOsXZCq/vB6rHrxkjkTN8k5jk5c3p8Go3p+q1LVbzJnSmOqViIVgYkarUh/8dic9jO/6ljecHTbCvzOmj2ohrl0elZdyTvHZTSE1YHicYrkDB8bfkTT0+FmJcswJ5F7R5bh+PIGM0KduZgdfSy0ODNGJtoU1t5x+sP/AIwXxU66mc7r8ROUMOZmozDGBk1do4qGU1yNxFodasO4kR9LjxMs1h6zTywv8RITVjtRQmzrumJc19rC5lrQuiyfE6814/m5vXmL6Dp1bNrqwJ2XXVoQccmZekxjFim1CAQeWM2+b1dp2MaaCjeaUFcmzEY/aLP7xqlm4FDyZWDgYQMWorncwhCmXK/WVYA3gF1/JhR6j24gjMEPuNnsBAZmYcylQarMGsn1nBmy9OM+H70+4DxPLtny6/cxnuVJ4HE8t/EH07+UzDNiH9LJ/gyV6/i+Tf8AzXOY3vcFQIvGxJqORRxOVektyyLBQ613jXW+eIKBQYnpSKYNPV/wlisNkI7zzwVd57L+HcPpdCDXa5vnzRzf4pzA5seK/Jnm2wWbE6P8RZ/U+qOL+0ATnetQku6lBjLA8R72y8xStay8b2aMzUgkdl2PEKgxuH7SKgnGw4kEZRXEUwMNslbGKOXeWLImRLXaJBo1G+ptFEWbmorWgX0bveZMmsmr2jN9HMpDvvJPHkJoyER74+4i/wAzUuopBGpSneCgNwmTa5KLNOdoJLLzJjOk7w3OrmQRLaMLaV3i8Ro1cDOTqjPIF2BaxDxubAi0W4zGltzLUrbjKgbwXu7WQKKG8h22E5tT0zvn3owAA5uHnxi77xQDCdJPHhMQgK20NRZiyp7yAleJRoU1zKYgmArFuZR9p2mcMWw2iDvHj3CAU0zUWKxtRqMdrWIOxkLy4hgBqUPEFchAk17xgjqRxKUVGatQlGTRALh4kIYSsezCadSVJ1UunqFqBkHuAqUtsNjCQ+6mExiAy4tIDQA/tqM6gkVXEWtVxLGiMjNe0Ahq3E0mrg5TtxNaumdEj8iN6rMBjIPMHo8ugVUV1iFiW7SflGVMlGPx5je8zKlS7ozVkqOhyInItGwJWN7A3jrsVMek9EljUtaK78ynbSaqXj3jAQ2MpwDLaCdoFBalkVBbZbEEZLlDQTFlW1XGBhUjH2yATxtF73CxGm900KgaPSx1PobDT7mqT6zlVhpDXOcjtg3U1EZc+s2TZmt2Y6/eyYLH8y3FtsYGvSvzLBuakZwShVNncwvUP4EiYWc8bQjidRsNppcASW7mVrZe5I+ZRBHwYJPmUMDX3Il+o68MYnVUINA1Y+ra6ajGN1QmAwg1mTDa6KZceTvvEdTjAGwmU2vuXaaUcZMdHmF1zm2aoxNpWVCMhl6HC6q2lZel6PHi6ro8dAagANp0c/TnF0lY9m7Gcv8Ahdw6lSd1N1PQZyWxFR/mc67cuOhf1NOQdoOIB1xr3A3mzKERPBQFmPn/APTOb0/UKL1d/MzGunSxYQPu2i8vSoDq5MQOrsaV3HwZBmYmhwe01rOGHofWwFiyrfFzAmJ8GRkfYgzp4+oQMVy7rVEEcRfXYAoR1Njej5EzLq3nxrHnyhQp7naLw9QMmQq3BiPqDFce0y9GxFFpcZaet6ZSSQd5y/cMwUip3cpR1GsTPn6XGV1BqI71NSazfAUWxc04DqSIR8akLdzVhChTRk/r6jU6jLkz9X0+yYta3yI7F1vWAbYjfyJrYlMYKyYOoYt7h/iTw6Qpf57PkD5caoi+OTOhiHsuNU614lBdIqRRYxYMR1WO1J8CbMa7QOoTVjau8lS153pWIym+CYzIunJUWE05SvG9TRkBIVv3mb7Z/AwNWGjyJykHqddp7LvOk7Vj/ImX6fi/qs55Jm+Y8Py93mVsyjRjoeIzo1OQlv0EDqKO3xNf04aemUnmdHgaEwgbtuYzYQCzHZR+sJcLNubb9JSS30vUO28nuPxDGJgPsb9pKI5sfkQv9fX6CEvk3L9MQgb43/EIC4TAaID0BH1MGbKTlPgQNKGuYvrsC9Z0eTCe42PgwMbryzRy5VOyrtC83Hh8aaMpRxTA0YbJT7GavrmFen+qMw2XINUwtkBYUZys8vo83ZKcUtYkrRhhjcp7uZaBiBbMq+TU+g9IowfTh+J4f6Xj9X6hiHg3Pb/UHHT/AExjxSTrz+1eA6/J63XZnvljM5N7Q8qmyR3i1UyQqkyECo7ERGr9Nz19sNfp2de0zbEAGto7XtKXoswbcR6dC9G7uZuGsmVAwsHeJ01zNZ6XMpPtJim6fMdihllXSNQ4jFVXkPS5QPtMWcWZeEMqHNisUOIl10maMSZGx7qblN0uVv7TM758hGolYu95oPSZl4UmEOlcjdTNbIAQAiEPEIYmXsYQQ/6TIhLAA3Fub2E1NjJXiJTGde4llIUiMDcPIurmaigqqiX50mTV3SAlQqPIhFdpFapdE1tc04W2szNYLRoehUlIZlKvtMzCmh76pDE8NFcyqjRRMsrNaEaoLE3GZMdbiARNRBIZbQACpjQdQkUhxUWRvH5FiqmolUJcsiUBZgGsKrlqu0s7TOsrA2jsSKx90UDQlhiPiZo0ONBtdxK9ZSPmXitl33imUI/iZGpVDjeC6qsvEwhZ2UrXeTfKYyMPdLYWIJkDTSn4UA3k6l9S1LxMCKEDIhsyfkhGLEWMj9M1zXgXSIbbmPtiVzhjdTxHoSOY/JpAmUG2+Jd0nlWXdpSXUY2OzGDH7dpVJ/JgklthDKG6hINHMGBXEStGKPTuG8ibtY07SK224k+wzjBdUaMLLiKrLcnVYi8mRyajzQlwVmzpT7d4gWxFibERQgqLfC+CuoHtMxKKbeb8o1LMDsFNDczXHpRFjqqdToegfIAzLzwJn+i9GOq6g5H+xP8AJnrMWNVAAFTVuOnMYsXQhV3EM9ItVU36ZCsy6ON1HQKVO05efpWxcjbzPVOlzNl6UOKqJcWyV5N0KwLqdvqvpjgHQLHicjNhfC1OpH5m5dcuucDcu/dF7w1NjfmaYOQWJA2lwe0AMdMl3tA0Mgdgal5MWlhkRtS1TrfErAwJFxhTRl0oNTMeJmunLo/w8yYs74jydx8ielNG632niM4y9KyZsRIZDW09P0fWZH6JcmXSGqSrP0wfUcmQ5fTsBW5kd+mIAVwrjgic/req9bOWH23tFJk37RI78/HvmuqyEp6qsHPkdpS52+44124qYMHWjFmIAJH9wE0L1ZDhqA+JPrU/ru+G/CnrgFd0cd+x7yutPpehhvuf2jei6nDlQJjIDlr0xP1TEy9Uj9gJMY62TK5/VY/U6diP7ZxFzPhyAjkT0vTIHR0PBE4n1DpGRmKCWOZ/SZzmcvkJHxHu6lCD+k5uAnFj9x38RqEvux27CdeOPOsddeMaMCgWxj/UAO0y6yeJYJndydTp+pWtLiOXPiDcVOOHIjVcPVmjOPyfH+Y7fH8n4ruDMunaWhvcmcrFnC8KSZpx5GyMAePAnm16HRR9XH2widQikJrxGKe0iOX1fSkZDlQWD9wEZ/KZ8K3lxMEI57Tu4sOPpsXrZhbHgTJl6l8mQFjQ8DibvMk8+3n+T5+eLjh58ekCztJhUKoI4ub+r6F3xM2FWZQdq3nLogMpJXtRm+J4cPl5nfmGZjdzp/T0bNhQJ43nDZMy7q+seJ3/AOH+qxNi9CtOQcgzWY48fDvXn06mLpMaAFvcfmaAABsBLAlkQ9/PPPPiRW0ErLMl7Q0zZ+mTIpoaW7Eczh5fqg6Lq/5frfbf25BwfzPQ5DtPD/xdkGTr0Rf7F3kcPl+PnqeXpxmVsWtGDKRsROXkyF2obCcX6F1uTE7dMbONxt8GddVqSvm/Jz9bh+IaT2/WaRcyKpPaaMaOf7iIYjnfxH0R6nox1GMXkw8//jOJ0uNGT3CzPaKyKKY6ie08x9SwDp+scIulTuAPEz36e3+P3s+rDkQK9CBqPBhterfiWyDTcw9P5dD+G8Gv6gWr7RO7/FGX0vpzL/qoTH/CmH7slcmB/F2azix/NzpP+V/LzGraUi3LZDewMauF62U/tJg9HYHaWaPaVIJ49Z1e3iSx4lEjtKHMbTRUviTSngSpVx9qC0Y+4Eo4sZ/tEqWJftVQYcY7CWcansJDKuPsixjXwJDiTipYk3jVwH8un+mT+Xx/6RDsy7MfYws9Oh7QR0mL/THfrJcfYwn+Uxk8RZ6DET9s02bl2ZfsYyf9PxXxKP03Ee02y7l+1HN/6VjBuUfpimdOVH2o5p+mCopvpp7GdgSES/ajif8AS2B5kP03ITzO1Uuo+9HEP05zEt9PyhuJ6HYSiB4l+9HnH6HL4lL0eUf2z0ekeJWgeJf7Ka8+elfusH+Ra/tnotC9xJoU9pP7KPOv0badli8fRt3BnpfTXxJ6KeI/sqY823Tup42kOM19s9H6CHtB/lU8S/dMed9FgOJQU+J6P+VTxBPR4/EfcxwkYp2g5WL9p3v5PH4g/wAnj8CT7xXExE8RpTayZ1f5FP8ATIeiWuI+0VyKBiih1TtfyKeJX8ko7S/dMc3Emk2YZ9zbTf8AyY7Sl6LSbj7SjC50KZnOZrnVfo9UR/035iWI57FmlqoAm8/T2Ev+QM19oMJYAQ1baax9Pkb6eexk+0VgyvvtF2Wm4/TWvmX/ANPYDaX7QY1OnmPUgiE3QZDIvTZVWqkuULeCcYIsR46fIeVkGDIva43GSAtCXrMecLEcTN1DDChv7uwiebiyFdVlOyKfzMp5oSwS3uaWAP1nokyNx6b6Fh0dGhqi3unbQATD0ajF02MEgUojh1Cg0Guc9do12JVzM+elucvrOvym1xkiPau4XQfcwEWM+Emta3+Z5gLnzH35G/ebMGFB95J/WLITXf0qw2IImXrOix58ZUqPzFdPiUb48hU/mbkJcU3Mn/xXjet6F+kykEe3sZiLaHvt3nuur6RM+Io4sGeP+p9E3SZCOVPBm+etc+uc8l3dHtC34HMz4Hu0M0A8ftNuZqNTBu02Y1ByDLyaqYV3sfrHozlRpaqksa5uVp+osB0jHhjU5OPrMuNh7nZaqrnQdTmQq5J+Yjo8Z6brhjcBgT/+mTNmJ31nmLsMqutgEd4JZgdp6V/pfTdUqs4bG1f2H/iYOo+gZ0s4HXKPB9pljr8f8riyS3y5aZFUliNzzKOZmOxoeZXU9N1PTkDNgdLNCxsZMfTFh/UpPknf9oennv7ehpkCMCMxBncwdb/PdJpdg2VBVjuPM4i/TsLHfMT+Jq6bpMXSuuTG2TUD3OxizYnXN6npr6PIy9WUPEx/UepU5CE4HeNe0Z31b5CQCO055xtlcixY3MvHP7ePu2eC19x1HiMDWainOm18SIZ2jk0hqjVYGZhvGChyZpGjSDKqosZlQbwh1GJtjA1dPkUnS/PYzp9PjA3nFCqd0edTos506H57GcPk+P8AMduO/wAVtJqa+jxqAc+TZV4+Zm6XC/UZABsOSfAhdf1I2w4vsXYfM5czPNT5vl+kTqepbPk+OwjOn6cEhsuy+O5k6Tp9CjJkFseAf95qC9zvH+15vi+G9/8Ars5eoKqEwj00HjmI6rp8PWYymdbJ4cD3D9YwCQzX2r2/TnMeU6npMvR5jjdyw7NWxEvpnOLqceUEe07/AIno+p6fH1OMpkG3YjkTz3W9Lk6HKA51I32uODOkux5++Lxdj1+Jxkxq68EQmNTj/Qus1ocLHccTrOdpl2l2AL7yFoliQ0pnoSNh6jMMeMsTsBPH9XiHU9Q+TJyx5nX+r9foIxBSwP3V2nPTJgfyslrwfyfku5A9LgxYPcFN/wCobzWhVvtcE+ItcIO+PIP0lnGTtkW/kSPFbvs/08nax+IxMWU/dkNTMvr4vsfUvgxydTl/vWGWvGgT5PmI63pcWcq+TttcYmRXG2xk6nE2fpXRPu5FeZXX4us6jn/yXSairEH5lDB0dMpo/M52dMqMSxPO/wARJDMwomzMf2f4+n4ey+jYkx9NaDacr611GA9QQ4BZZ2egX0ugH4njfqOT1Ouyt/3Td6sxDn6zAAKQWPAkfr0YAqu85zDuJAak/s6WY9EACJIVbSBZ48jAaqTTcIipQBMmCjIBcIiUNowVUsVCvaDtGCQe8KSoA7wrMrvCuFS5VyUCZCtQLklVJRgXVSuN5W8s2BILJlAypKlBEwbMscbypAWoiQMYNS4NXql6oMlQaLVLuDUneF1eqWDAqQS6hm0gAgiVcaDPxJ2gAyydo0EJLgapVm5dDNUkGECI1UuVtJIagSSQSbQJUqpdyQIKkoGQyCUUVEoLULaSTBREqoUrTcYKCxmhdF94FVJHoCVMqjDk3gBp+Jen4h8SiYAFR4lFQe0ZAyOmJCztpUdzHkI6jJi6fGXyEAD/ADPMZchy5GyOD7jtc0fUOo/muoZg14xsBMzszVfA4nq+Pj6zaBJ2jMSWVJP6RQG80dIR/MIDxOlWNebN1Oc3qIEZ0ubMjgM1whlUPp06j2UbRC5fWzIiqAWYKKO8x5rp4j1mDB6mEE9xMXW9N6SkqtztYcfp4FTwKi8uPV2uZdHlldwXKrekWb4EnT9f6xC+gps17TRnTy9GcbPoTZ+RMvS/TFx5g/pkHtvNTJEu/gzpupAzaAx2NURuJ28B1KLmbB0aBtWgX5nQTHUz/wDF1RS1nn/4gw3hJqekPE5P1fGHwNE8VL5jwoJTJc2KdVEcGZ+oQ48pqOwH+mfzc6uBoNMDNOE03xMrcGNxNag9xCnu4QwMLl+qRx/btfiJylmfSO82dP0wXFZvfuDUOPzdzmY7uDLqxCswdvNzSjN3M8ueiU3kZm235nW+n9VkyYQri2HmZeGyTzHWJTKpx5NLA8gzj9Z/D9sX6VyR/wDbY/7Gb8ezamNHxNaPYiV0+L5+vjvh5N0bA2hsbKe+oby0DnvPV5MePMunKiuPkTndV9JJBbpcgU/6H4/eb19X4v5vHXjrw5ita6WmfPhXDjfK7bM3AHPxNGTDlxHRnXQ/+DBKrmxnDl4PfxK9HycT5Odjjli7E+TDW+BOhm+iZ8WM5MTrmXn281+Ijp02utvM6c3XzdlUmNyOKjsfTqDbnUfEKEJsNGjTRQETNk+nY8jFsLlD47RwaSyOI9jmZTn6TJpyDbsRwZp6frjY3mx9GfGceVbE43V9O3R5AQbQ8GYvhY9v9G+pLl6bLicAMBerzGdJ0hfqWyZB7BvvPN/RMxbBmI5FT2ag4+ix2Kd6JnK5a559+8v4Qe43DAlKNoU5vbPCjBJrmETAYyNBdqmXqcS9Zhbpm+5hqxnwwjcrRGR/Sz9O/bXRmublY7mxxOh6hun6lW4INET1J6hciBlOxE8r9Wx+h9X6lRwX1D9d/wDmdD6X1OvH6ZO44nTpw+O5cdc5BUxdb1a4cZYmI6jqRjJszl9RlfqGsjbsJz1fl+WcT/QZNTOcqtereUDjb710t5ggMvEPTqHuEj5lu+xhAN1P7Ri5nTn3CLxUpozQMYYWIYok6lO61HK+HJ3ozOcVdoJx+NjKjcqaTubHxHY1YcCh5nPw/wAwrbEV8zYpY/8AmP8AoJVjifUsT4erZWfUre4GK6TEMnU41+Z2vqXSjPhXIq7pz+Ij6d0wHUqa4nKzy+n8V+3Ou7mPpdAfhbnhnxl8jN5Nz231M10ZXyKnnf5db4l+S+XTNc5cBIoyj0jXY3E6J6bxCGIqJidLI1ACFtVRQ/MhM4ayOgeZYAgKbEhNRqCKyVBDQrlFVcorC1SrgUEMhUww1CVzAGrlFTGChIeYC9MICXW8ujEUJBg7wwLMh5gCJUOpKgUKl14kA2lURAlA8y9AlUTLqEUVoyaZe8HeAQXaVUsEyiagxN5RBEsGXdmMA8SQpXeTANkSXcMi5VRgobSpdGQiBXeXVSaZKgTtKuTepRgFJKFyGMFyxKBlmBJIJlC4Byt5AJKMCSXUhkECXLuVUqPIK7lwRIY8qI8SgZVmQGNQUklGUbl1UsTg/WOrXPkXFjJ0qdz2JnT+odQ3T9MzqovgXPO51bG1P9xAP4nb4ud80KY8dhBYk943Qy4xldBpOy3/ALxJN8T0CAxuEVlU+IpR3mnpE1Z8an+5gIqx0f5V8WX1SwF9jOj9E6BT1S5fSChd7InSTpMbUzKCfmVk6tOlcKtbzG47SOmxqAzAd5jf6phx4teYhV8yv5vB1XTl8TgiZbkaqVpYwic/D1BV9LGb8eUEQlhyoBC4gDJtAbJGgsjzndadSETXkb2zn9S1giZrUeS69dOZh8wOlOzDzNP1Nb6iZMW3HcztPTz9Ty0jdZWBtL15kuiJT+1we00jVjxa8tmdBN0APEx9MdVTaCP0mK8Pz79h1Y09u8psBDjKG0uOPAlh1RNTS1I0+pmNDssjz+Yrpuo6rp315Cc2EnexuPxOoOuxFQUIN8Tkt1ZykriQt89oeDBlYVkYV4QV/mVbv5dZOsVuXCn5Mer6hYYEfE52Po8Vf+Wfzcj9CVtsORsbfBjB0M2PH1CaMyBh/kTidf0T9MdanVj7N4/M0Dreo6U6eqTWn+tRuJvx5MfUYrBD42FSy49XwfyOviv+Ob0XUsoC1feoeTpcOZywTSG7qaER1PTno8w0knG26n/iOR7GpCQT4k6tnmOn8rn18vHqlP8ASQd8ecX4b/3mLKj4chTIpUidlXIFsFMsuMg0nHqXsCLEvPy2e3m5+az24g3lXU63UdHiyYwcOP0sni9pzM+DLhP9RCvz2M789zp6OfknXpV2IvPjXqMZxNtfB8SAwMpIJImm3X+ndDj6HCqE2Sylj+s9V1JDla4nkukznN0q2dxsZ6Tpy/opr+6t559zZWfgl+104SGVcEmYe3FkxTmETAMilEWYLrrxsOaoj83HVQjemweplFjZdzLJ5Zvp5j+JMi/9WcKdwihvzUzdNnbGNSHec7rszP1/UMSSWysST+Zo6drSdnjvvQv1uT1SchJua8OUZEsTmZAWzH8zZh9mPacq83yTWoGzGqtzGMxU8R+LqbIBkcbDnxAixBTK2M1G34kGFW3MrJuPqkIAImhcmFu1TEcFcQ0xOfgQnhqKYeddRmP0l43mdMAG7bmPRNO9SjUpGRdJGxmfoMRXqnHg1HoY3Aqrl18E8yXnbK9f8frzhP1dvYFHczk0Z0Pqb6sqgTDPP8l3p7VC5ch2kFzmAHElXKEl7SMKog7GV7iYXa5BtAqjD3rmUDJ3gXIQZDsJAw7wqFjLs1KvUJVwL1GXqg9+YW3mAWqQuYuXvUA1eoRYEiI3l0eY0PLCVYMVZ7yXUuh1ASdt4oEkS9e0aDvtJFCwYWreQFULSIsvUvVcKKvEojzK1by9QlRNIkIla6MvVcCrIMsbyWDIJFWNuZUsbwW3l0XLg3CRdTVcRFG5WkxjppNXcGANVLCyu8LiDA6ZVQ5IMDxKveFJUgqVDqUZVVtIDIBJW8iYkhEupRuFUJdXLqSUDVSGFKqQDUsCSpIRYJEpmI3PEkx9dnv/AMOjUz/cf9Ilk2qx9X1P8wTlO2DD9o/1NOSjq3UB81svJ+Zr6zMjsuHEaxY9gfJ8zGdboaBKJ38T18zIocrtmYt2HA7D4gANxCQDUAx9t7kRmTST7EK7V/8AM2gAOwmno/b1eInswikQhQYYfQ6nwRDUe2bKFx0JxutR+oye0kER69RrUEHYiUrAMSZx13nplwFtsebGHHyJ0+m6PEg/pjQDvQ4mX+awA1yRHYvqWMbEUPzDWU/qcQVbHIk6fNYgZOtw5E9rC/mZumzhshAPeSjrjJtJq3iRwISneAeQ7Tm9U1AzdlelnH63NQMDj9Z78hicY8fpJkyasjS0PtH5neennvmrJ5+DDPuWA33Qk8So0dMa7zapvvObj2bSeJtxkBZmuPy875MZ7yWd1XgeTBAfqcnuPtHiCDq/XYTZgAQUJHl6n1PwYFRQK/Sak242mdGjQZXI8G+8YKmdWjA0A3RXUg7iczLiy9BkOXp98Z+5O06YMpwGG+4kUCti6/pfKsP1UznYteDO2FzRurhnV9P6jWg/oufcB2mjr8QzYV6jHuyC9u4j/Hq/j9yy/H16oseFm3uvk7mOGLEuzZLP/wCUx4svrKCzMx/0jYTVjAA/8sCc/Tyd8/Xq809cWP8AtJ/QysvTplxlG9ymUCPFQg8suJLjzvV9M/S5yjccg+RFZUHoO7GgNh+Z3PquH+Y6XUPvx7/kd553qXJ9ND9u5nonX25e/wCHr7ul9Ap+qGNuDuP0nrO08b9KPofUMJvYtU9kTOfdl8x6+fjvFsoSaglpbGootObqLVKLRZaCCcjhF3JiJTlOpqnSxoMHTOzbGiTE9P064qJ3bzC+p5Ri+ldU/jE3+078855rz9da+XMS2Qt5NzZ07cCZBNODkSuFTT/Wb8zUt6Yiv6hMaTSzlfby9e11ZjcWP3CKUzZiX2gw59eDQaqNUxIhqYYP1CGGmfVXEv1lXvvKjWhrmF6iqJi9R8n2ihGoundzcI0ozM19o+tSkXRmL1mP2LQ8zTjyEJbcw3z1l8MGRmLnVuRtAuXkOpyfJlTxX2+pL4TVvCvzB4lM1yLqCUaqEBcsrtKyWJZlkSHkbSCmHeQSzvJUCVBIhCxtKIswJ+JUOqElDvBoa2lDYwyAeJWmVVSHiWqWZZS5ED2k1GoWj27SBbELtDqlFpZQjiWFJkNRX24l2AbglSJKhRghpDtFgG9pAGuDYZzLAEUSwMKzB4ER4gNchaXzGgDYhA7SyPiUBKmJqk1GUfxLB+IFgmSyJdyuRAgazC1EcQRIYB6yeTK1RcveTTTQwk1ROqQMbjTTbl3FXLVvMaaZcgMHUJNQEaD1dpKgXchaNXTQsgSzFhvmXrIl2AytSVADkww3mXwKreQiQsLk1R4FVIBLuXtUCqlFal1LEKz9RlGHGWPPYTldTj0dLkfIayZiB+N5t6q8vW4kG4T3GYPqZbN1S4lsgcAeZ14iOaVUM4O5Gw8QsmQfyuPDjP8A3OfkynXQWsbg0JMeDJnBdQWrn4noFYsfqHdgqoOR3mhOmLYWysaUcfM24+jVULHfRVQcj/8AhcWJBbsNxMXrfSsmRbwe3YLQ/XvMpFsBOhn0r064vSZWXck95g7zUV0+hzasenum00Z3dUNDacjo83pdV7j7W2M7+MK66TMWZXXm+HFwuRmt1dh4AmwZs+RWxdP0ekn+9u07WLFgWiyixHpnxIfaqiWY17cDF9F6zO+rLl0A86RU6GP6X/KAMjE+b7zrDOGEpiGWLTCVNoJCakK1FsZzaK6jJ7ZyOsakJm7q8lGcnr8vtoTcZ6rmg+4nyY0GqEUOYwbvc7OA3lodxKMoGhAcxpgZpRtSzI3uTbtCwZDdGRL5bcf334mzGdpjxx/qadhue0jx/LPLYGC/d+wjVJO5pRMqe3d928Ryhsh33h5zwy9muMW/EQGXHxu0IMzG2MiNAMIGJWPxjazsJVgMuIZEKsNjMnQ5TgzHpchscofI8TY+UE0sw9fiZkGVNnx7iRTMafy/VPiH2t7kmjfxEM/8z0aZk+9Pd/7iEjq4BHfepjr9unyy9ydm6peqL1frJcy85mq9p5rrkKZQvgkT0Grecn62gHVIQNiuqdfiv4ev+Nf/AFgMWxxt3DAz2Y3UGeLUf01PyJ7DHkvCh/7RJ+H2/wCR/wB//wCJkaIZpMj7xTvQmK5I71N/03Gqr6j8tx8TL0vSHL/UfYf2idPBjGPGEcbE8zt8fH5rj31+I0hQw2M5P8T5Dh+h5+xel/zOn6Drujzz38Z5si9FhwP/AHtq/ada4308WNmmjD90znmaMUy5U1XAyEGMajMjMpyHsY1H/Wc3n6nkd0dppx5WC1cz2phrkRe8jF8tasTCGs8CJTqkHAs/iNHUs32rX5hzspgxOfuNQ1xqvJ/eIOR25yV+BAONWPuLv+TCY2tmTGKBs/EEO7m6ofMSisNkUKI5cJb7iTCGjMq8nU3xH4GbI1tx4ikxAdo7GAGAEpPFZ8gAyMB5gmFnH9ZiIG88fXuvqc3xE/MsAVK3k3qZVQJqWGuSqEoAweVlhLLDiBVyESr5EJLlSqBkBGQwTZk3gFCIBEG9qlk7bQqaQJAJStLJgStPEog1JdySiWZKMvaXUgCzLDVCAlMsIrVbSzRElUJULiLLIFSu+0kaYhErTIbuXR8wmIRtxIssGpAYEJ2g6oRW+IOmSiwZCfiUBcLTtLgG7lyaK7y6jANgyLzIxCizsJnHWYtelSW+QIy08tBG8hqpanULHEhjANSq3hjiUJBFUSyBKupfMKGt5DJRkKmBLEq5RBEsDyITwgMLmUTUglE3EhYw1xsylhAIgXquTVUGoXIqDU1ya7gkVIFg0zXtA11uTKAiupJ06V5Ms8mg6cluoy5f0E56Zb6zJl07oDOrix+nj0znDDpyZyROnNnk1z2xZHyqn9zm53em6dMOL01Gw5+YjosFL67G3I2+BNgJC0Je+98RWM/0lyY2O1WtxfTooQZX5q6jOrGpSfBiACzlTekdh3ielJ6lsjrqb7TuJiAtyJs6xyxqqA2AmJ/bjvuZ259KQ/M7H0zrPUARj7h/mcRjvCxZGxZA6miJqzSXK9a5YkVCXDkNGjF/Tuqx9RgV+/edAdSg8Tm7ygxI61c0D2xZ6lIrL1IrYyKbkyATPkzBRvM2XqQoJucnqusLkhdhEmlsh/X9UvY7zl5cpfmA7Fjuagjc7TrOcceutUeYSNvK0Emu5j1QYhdW0rCgpq22gG5LLN7oTJpo3YgXjJGx4j1Qg7Qcelh8xw4hT0NLNGEadz9xmXDRozZj91sdgJHm+Y5QBuTv5hjIT7U47mKF5DsNpox4xwJHkqImnerjRY5FQdajZBqP+BBOVV/738DgSstCUo1OaEhytlNL7UmcB8jXkP6TQgvYSA0QAQclcQydIrvFkFjCs3RH0eqyYf7W9wErB1adH1j9N1CBsRbuOPBldYDhz4co7NRgfV8YvFnrY+0n/aI9n8Puff631XW6rpDjXXht15K8n9DMgYMoZDYM6PQZPU+n4WO501+205nVMvTfUAh2TPuPhv8A5mLGv5P8eTeuVg00xfWgGxYW7gkTpBRW85v1j/6QOP7XH+xjm5Xn/j+fkkZ8RBXTPQdNn1dFjPcCjPJYMvu5nb+m5Q7HGTsdwI/GP0Xz8zrmdRubJbExvT4GzHWR7B/mKxYDmz6Bx3PxO/ixquIIBQAm+ON814e+smRWDKrKEYVNIRdFciZTiAPiasJ0qATY8z0OCkc4zpbdTwZ5b+OWp+lTnYmevbGrCp5D+N8ekdOSbKmv3/8A4k6Y69PJ95oxC6iJqwcTLnfQD07sdyIQ6U/6o7UJDkA7zm8+0K9KO7Exq4MY5ij1KDkylzq52P7mEytiY8Q7iMC4v9QmVVRucqD9Y5Omxn/1Qf1jGLD1XF/qWMAxD+4RA6FTw0MdCRxpP5EMU8Nj/wBYjUKf6rmX0XThMf8AtBLZ05w2P+0wmN5b27QsSnntMWLqgTvjIPyJtx5bhYT1B/rNF3tG9WP6gbyIg8Tx9+Oq+lx55i9Umv4gSXMa0ZYkB3gFa4MlVGtC2lijBqTiPILSJNEEmoSsT3gRlPaBpaN3kEBelvENVMstIGl0xRFSjJqtoQIgCBKKmGaMlx4QujLCnzC5Mn+8KqyDUu7EuhUqhKKsS9pNIuWRAC94QO8lStBkw1coAy9JEvVtUYgal1UnJkI+YwSSVxITQg1dyiblAiWxVRZNRhqCVkyrjQse0y5euw4v7rPxMfUdb/MFQqnngd5vn4+qp+jN1rW5KYvHmafSx9PhOkAACAnUOiDXhZV/Ezdd1PqBVS6veb+l1G/pQfQW+8bW8XgcHEoU3tGE1OXXsQjaQLJchYQIVFyaRK1CXYkEArmQiV3kLQurq5XfcSw0lwiiAYNRgMhqFUCwFDiUVNQll3AXpNSqIjdjKIEqFyAiM0gyaQIUp22gItnUY4oDL0gCAFGJbErltQo8XNNVKKg794ngZcQCLoOxG35hO3AHeOKiIZQH8TXihWTHYC3QiHJxp7QB5M0ZKFkmh8zn9T1Gr2puJvma1IzZTqc2dhMeZyTXaacpC+zv3Mystv8AE9HMKWFJkIqNdgBS8RUqNPQ9W3TuVv2tzOh/NnzOKDRjMeZxtyJnrnfLXPWOwOsaQ9UeSZixlnQso4inZpj6un2ac3UlzQMz5GAFd+8BW3lEWd50kc7dUAWjUx7D5ggX8Cbunw6kBcUsrIcGAuwCLbHvOr0/0vGN8vvbx2gdMLf2igNhU6eNTQ3Ahz66vqAXocIFHHjA/Ex9V9JxsC2JqPgjadSwB3gM1ys/avL5+nyYG9y1KVr/ADPQ9RiGXGVYA+JwM2Io5rtJXXnrTcTV+JrS3oDic/G1ib+nf+nQ5kZ+XnZrWvsFcnwIZ1kDWaH+kf8AMz+vjwj7gz/G8r+dRDehmPaxUPDebfw1ridxudK+BG4+nA4qYcf1JCbfHk/SjNOLrcWUEo9kf28GMZvHU9tXpad2NCV6w+3ELPmLpn92VqXxDV+2JaHkyMiCsfu3MciVBxIeW5hZMgReZVYPqrAY0H/eP95pOFOqwthyXpPccic7ricr407s4P6CdDG2gfJmV+31ssa+kx/y/SJi1atN7/rPP/xXnAGFQacGxXadbJmXpceTI5pCNX695476jnfrOpbK+w4A8CPy+p/ZOuJf2730r6mOs6VkyEeug/8A7DzHdbi9b6bnQfdp1D8jecD6QrJ1WvgBTPQ4svsaz2MxfF8PB1nPySx5RcjY23nR6LrPTzY2vht4nrMaZMYyoKsWR4MwIxVxOkm19nr5Lzzn7fRfp2RCofsx5nbxgEWDYnm/o3/ifpOPIv3LamdTp87psTtO88R49326fp2JaoAtHaKxZw8eRrTbmUWoJXTe44njf47yUcS3uDv+09eAy0bnif48N9ZjA/06pnpnp53VdfiaML1jJ+JhRrAj0b+iwkYsR+qrYbxJzO3LVAqXJiz45F895NMm0uvBlayK0y/cOGMm4+ZYIMGQS58yfbkYfrNOL6p1eP8A9QkfO8y8yqI4kxm8c38Oxh+uvxlxqw+Jtx/Uuly8McbeDPNgA/Bl7j5EY59fBzfT1AfE24YE/BjsbgcV+pnk7I4Yj9YaPlYhNbG/mZscv/z/AOvU5XGWipuu8CtoGBPTwongQzPF35tevnn6zA0BzLKeJRW4QBHeYxSwZLoyVUlQZUBsy2F1KAqWR8wJQEH8TT0XTL1HUBGalqzU6y/R+lPLN+86c/F11Ng4QaFqIE73/R+l+T+sv/pPTV9pP6zf9HRrzwPmXYqeg/6T0w/9M/vJ/wBL6Uf+if3j+jo1566EuwZ6D/pvS/8A2ZY6HpR/6Il/o6NeebcbSk22M9F/JdL/APZWT+T6X/7Kx/8Anq684ytq9pqGON+Z6D+U6b/7Sy/5Tpv/ALKx/wDnprz10JNfxPQ/yvTf/aWT+X6f/wC0v7R/+e/s157VL1ULnffp+nr/AMpP2i/5bpjzhWX+i/s1w1ygww9zrnoOlP8A6dfgwD9N6c8Fh+sz/R0a5ZYSjvOqPpGIi/VaC30hT9ub9xJ/T2OXUo8Tot9IydsimKf6X1K8BW/Bmf6+5+BjFmXVx/8AJ9QvOIzk/Uz1mP8Ap4sGTfltJicdW4Nb9R02E1kcE+BBXqOizGm3/M4J6fIN8gYH5hqmnvU7z4P9XXeP0zoso1KB+hmPOvS9BlX0heT83OeczoNnIiHy6mFmzLz8Vl8016noOuTrEOLKo1Tm9T0uPp+vC5WrC24Mw9D1BxdUh+anX+uIG6Rcv+kzP/HefhfcY8jHJ1en6cLA5F8zoJr0AuKucD6f1f8ALdauTt3neyZ/SzBz7sGbcfBmPn2VJNFfaVXzGHGNmG6ngxZBB2nESt5YqSjINpUVcowqsyiDGCcyoVVBFgwgwdoNS+YJJBkUYlEG5Qa4WqEQ32lHVC1Sah3gUCZCTL1CQHeFCGhSGrk1SCES62glhIHgTSInKANzsO8aWmTrWIx/ma5m1WZlPUubNYxwPPzMCgMzt2XidTJpTESeNM5mJSUevM781WDMTqJi2MblHuIiWO87xBPwDAJ2l3YgGUSWjFTxctVJhrjNwjT0GT+o6tsCIzKFNxCJoZd9zH5QuP8AuLTFnluXwTp0gk8ngQSDcMNqtuw4g4w2RwBzNI0dF0/q5PeaUf5nTVVXgXXbtMuPpctezb5hE5seVVyONJ2oCGb5dPocRK6m7mwJvDBRQH7TNiYaAEO3mOAAG/Mrjam5MvYCUWAEU7yoDPmVFM52NTmyu7LQr95o6k6lH5hKoSvxI3PEcd09PMyji4zEzH2LuT2HeD1pA6j8y8JKOrDkSV1nmN+H6J1/UDhca/8Aca/2mhf4Uznc9RiB/WCOs6jIg99D5lHJ1HPqj/8ArOX/AL/Zn6gM38Ldci6sbYsvwGo/5mDqOi6/pf8A6jDkC+WWx+862Prusw/ayn8ErNmH69lTbMhI72LH+I35J/rN/wBjzWLq8mOtLMlfOofsZ0+l+sCwOoAI/wBScD8idZh9J+pKTlwIrH+/Ht/t/wAzkfVf4fydHiPU9Lk9bCOSOQP+RNT5Jbl8Od+PnqeHU/m1ZQcZsHionI50lmnJ+jZn9U4r2YWAexHibetdiRjXbyZa8nXP1uE4GL9XkyHcAaVm/GCTZmLCrIKWhNKA/wBxuZrl1dp3V4hn6PInJAsTzbYkajxfmeoxGcTqOnbp8rjGAyg7oeCJK68d+MKxIyAAIQPibkw583TZPRHurg95n6fFizLqxFlI5W9xNGT1emwNkXKx7byc+asu9OYEvCVnPyY6addEJx2N/Mxvjsfgzvz5tj7Hyyf182PV/wAFf1Pp+fGf7XB/xO3k6Yg2Jw/4KVk6fqW7agJ6hMgbYzq8znrqRp0cGYFRcDNgDCwIgAopEDokbETwn8bkDr8V8nHX+Z7jpsmtQDyJ4r+Nhf1BGHYV/tM9UnP2sjz3S/S+rzoCmI0TsTtOrj/h7MvTs2V1U1dDebfoOdX6YKze4bVO4qalrsZvjmWa5fLvPWPnBWmI8Sp0PrPSHpOvdf7W9wmETFmN7qtpdCXUmmQVuPmTYybj5ksGFSiOJYP6GQS68iBNP6SWRs3HmEBtsZR3BB5gXW1GbvpWH1Muoiwm8xY1LaQNyZ6Do8A6fCB/cdzOPy9/XkPBIku5NUsTxauKsy5LkBvaXTAciQVW8UH2laiJWdph3kHGxgEmS6FVJhrR0/UPgbUnPG87f0/qnz4SziiDPOgkjYTs/RiT0735nf4Ldw109cvXFST1jR6m3Mr1fmIsyQaf6xvzCLAjdRM0vXtUB3sP9sEpjPkfrFaj5l6zAL0UP97CWMAPDmCHMIOYE/lx/rMn8uv+syeoZXqGBZ6dD/cZX8rj/wBTSHI0E5GgF/Lp5b95YwoO7fvF+o3mT1G8wHhVAreTSngxGtvMrW3mBopfEv21xM2pvMrU3mBptfEolO6iZCzeYJLeZcDc+Pp2HuxqfyJ4z64mPD9QYYgApF0J2PrJdmxquZk80eZy8+PDiwZHY6nA/u3ucevlnNxuTXJZwRFWNUVrLMaG0IToydjanDeJ6Tqv/EfRiefbPMAz0fRtr+lFfief5/GVrl5r7TOx0/UDN9NOMm2Q2Jx/Td8wxKLYmhN3R43wdUcGUUSJr5ZLyT2630/qhXpZTseD4mt/aSDOMFKMR3BnT6bL/MYdDH3rx8zwyt2GapVxeqjLu5pz0eqTUDBFcGWaEqLJuQVUp0KrfaDvGKK/mWKMWTL1UOJQwASFYr1LENWsCPaL03COOhZlF6l6rG8ASniUdoQbtKapFxVwd7hbQqHEhgPxICODDoA8ytIJlEsTH9Q/8sfmbtIqZevX+ifjea59jH1jgYk+TL6TCB0tt/fvFdV72xJHdbnGHp1RdiROueMjTi9Qv9Vu+/MyuN5pc7bzO5noiBEYuK4WHFfu7TTgXU0IV6OlRtzHriAraHlHvUDtGGlXUdoSeWZlvIW8cROQGyOTGPl2tZBR93DGGwmkSjNf0vCCTlYfCiYcoOqeh+ndJWFNu0Rnq5DBdAAftFZ+nLqWfgCdRcFDxKydPrG+4mnHy5/QZFFrd1uJsOYH+2pz/S9DMdJ4P7zfpBFyL1+1FiYJO0KhW0FviVgnIhZSBzA1XjUnmOO0zFufFmRr3HM6waswPgyw1C5M5s38yiLH43kduPTd07Wgmm5i6M2k2LMu0FJJJKoDjBOpbVvK7GbOg+oP0+UYeopseT232PwfmZpm69q6Vz3A2/MlmzK5dcS+Z7B1GL+Q+stjQbLktf8A8T//ACIxcp/mG9T+83AH1BV+q4epzIGQoqk+PbVzd9W6QJWTEPY4sETH28zmvL8vGz7RS6ezRimZemK5cYJNONjNIGmHhsxoTaZ+sX+qT5AMahgdYLVG/SS+ljAyNhy+vi5/uHkTX1OnL9NyuvGnV+K3gYxqFSY8bKmbp+2RCB+ameb5b5vmOXh6gqwZDv48zScaZlOTEKPLL/zOKmQq02dN1Zx5AwM9f+x9KXxn4e0/hNfSx5MZ/v8AdU7r4d7G08z9N6oJlxZseymiR8T1oIIB5B4McdfaMc76pKuybMLEIouRTXMaVB5g+mBuJ0bZkBxt+J5f+NsOVWwdSiasbkgnwfE9kcesHzMnX9EvW9Dm6Vx967HwexmbNXm51K+YYuqbFkDKCpvtPa9D1xfAhdTZE8ZkAx5SjrpdDRBHBE9P9F69epX0nUBkHbvM8XOvLr/I4vXGwH8SdKvUdOOoTlOZ5Se5+raD9Mz6edM8POnft4/jtsVLlSxObokqr5EuTmFVUICSWIRaymFmFxGdNgbqMoA47mS3FavpnT6n9RhsvE6pgYkGJAi8CNG88HydfargVlg7yVvB0G7nPARO8l0ZVX+ZdwB0bfMoILjKJ/EmnadAJXsJRSM00JLBEAQCvG86n0f/AMrJ+Zzdp0/pP2ZB8zr8P/SWN8qSSexlJJJIEkl7SbQKkl7SbQqLC7SlhH7YAS5UkIswDDMA8wJJJcuh5gVJLr5k0mBUFjtD0mAwMANUW7y32iWO81iOD9ZZ831JEQn2izMH1JGx4wHN6pPqnXPh+rZSm5qpz8ufJlPvYn4nnvO9a67kBxxJRMgI8QrnRFBT5nf6d/R+nb+JwVJLjxc3dX1Y9AYk8Th83N6yRrk/6HhTN1Zz5Ptx7zR9XbB/1DDlwnc8zj9B1DYHP+htiJeTNqyCiaXi5m8dXtNdfqFrNfZt5WJziyBhCJ9XpcbjkCLG88tmXHSN+UA1kXhv94AaF0x14Ch5G4kA3llcuufISTJdwu/ElfEus4o5GIqS9rl6ZWneNVV3xLs15haBAKbxotj7aAgqTUMJtK0RsE1ExgO28DRvCo1Lol7yF6kO8orci+lHJ4hagQJQShDCipFDYl6qkOMGQ4/mVU1kTJ1mcEHGps8k+BG5yceJmHM52VlRBvZIsnzOnE/IBm/qa3PEx58rZcln/wDiFkyXZiL2JnokxQ5GiCLMPI0DHu+/E2y14g3phVH5PiaOlWj+kXgOrHH4RRP4hzoSPeSZn6nIWOntNLDmY2FufzDfKOKUGLVizfEPOdgsFRQA7mGmrpcI6jOoJpBuxPYCdZep6vrGOH6Xj9i7HMR/tMn0z6dk67L6CWMK75X/AOJ7fpOnxdPgXHhQKijYCNwnOvLj6B1ze7L1blv/AMjFZfpX1DBunUZDX/cZ7MgRGVAZn7On1jyGDK+PKD1m1bXU65AKgruIzrOixdR1Cow2KmYwrfTm9HOT6X9j+PgxK5fJ8f5htCKc12jygyLqxuD+JmyAs+jsNzN68+FZHL+1B+TM+dggIHYTawFUNpyevyUHA/ELP0yPksgDeESdFTKW0sPM0hgcYMjvPWNfTNpKidACc0IwTWOBRM6GBtSAyNyjkEIixK4lULTJ1QXIFxOSAx7TS7RSouUnV+klrn8vf141zMmF0Y48m97qw4M730XN/PfTsnRZD/VxC0vxOf1fTOMJ0+4DcfEz9F1TdN1eLqcfKmmHkTHfP2nh5/i7nUytIBw9QysCATRmxNu80/Uemx9TjXrOnN4sgux2Mx4NWS1/vXkf8yS/aa8vy83m40o0LqBfT3XBi1V1PE06MmTCyAbkQ5Rhx7NY4M2ogYqe4mQ48nTuFyoQDxNuDaYntqe3is6lczj/ALjBViJs6rFefJ/+R/3mVsRBnrx9Kena+mdacS4gx2sj9J7j6L1y5sJxFrKbj8T5kbxsPAAnR6P6j1PS6MuEgkWGB7iY48XXf5eN+tnt9RDA95dXPm2b+IvqrsDjyemvgbzqdB9V+oZMK5fV1+RU6zrbjHXF5m17dNjIybzz/S/W3LqmSwx7ETtdP1uPKvNHuJbLGJZfTxv8Y/Sv5fqx1uIAY8+zfD//AD/7znfQF0dUzawDW1nme5/iHp16z6J1WMCzoLL+RvPmC6k9wc/pOd8XXq4v34vL2f1HE2boMugblZ4giiZ7D6bkyN9HOoksFOxnkX+9j8zp119prxTn62wMkq5cw2uSqkAMu/MCSxIBfE6PSfTi4D5dl8TPXU5m0Zul6R+pfbZByZ2cOBMKaUFCGoXGoVQAB4kueHv5b0LAhAiCDIZz1VtJW0o8SrMaaICWQL3gb+ZLMooav0hBjUuvEugNjKuIGJFStpdC9pCsqYgFTp/SvteczfzOj9Ju8gM6/F/0V0JUkk9rK7kuVJAK5LlSQIZUvtKgGsJ/tlLLfiAEkkkIuB3hGCIF0JRqSUTAvaQ12lXJAuzKJ8yEwSZAvJuJnbkzQ0zZTSufAmoPEfUCH+o5m/7pmuzJ1LE9RkbyxMBTc5xozaXA4nSXCnUfTgcKg5UNsO5El6xWJbMbm6XInT+q2wi0NZAPmdv6jR+nV8THyd3myRZHDxcQm8wcMNhtOrLsfTT6nRlfErgkRP0bIdbJ2j+oGnOfmeD5Jnbpy0dI2nKPBj2NMR4mPE1MDNea9YI7iczpK7yXcElpNwYY0Wr4kupRlamIqpTTA4JqUa7wRfiQn4g0y1qTaLJlg7QaZtIKuLBl3CaM0IMokEyWO0LojBuTVUlgyGiuxJAVqMstKaX1A/pMG2sTz3U5TuJ3+qJOBq7Cec6jdmno+H01AA2OZTjbaDdSxk3oz0IVRYwglRlDkSEXKG4DSzZiF6jMOHvOlgHsuRzvsJFK7eBOffuPm50OpcY+mb/UZy0PmG+fQsg3szX9L6LJ1vUoiD8nwJnXG2bIqICSdgBPc/R/py9B0oBA9VhbH/iG81p6TpcfQ9MuLEn5+T5msChUAHi4dzLpEJin4hkxbNsZlWRmvqlHJqF1mBc+Eowu4nFt1L3zNTGxIrxmf1/pXV6sbH073XtOviypn/qobDKDJ9c6cZMJatxMH0RgPUw37gLqbl1w+Tn8tmY6LM4nVNrb8m51PqGYBQg5M4uXKC5rtNOPE8s7i8hjQ1AL8y8SWbMiocmYBe5h19Oxhx/+AyH/AFLf7QOiyWSvia9Gnoyg7LUwdCD6x/Ehxdrp2KisjUJHaZc2SHRbZLlAkRSEsajZivH/ACev/wCpi52WZOsbGGGRRpJO4HeOIJExdUjeol/bcR5+J5dv6B1Ht6npMhvGV1j4mQZ9PWhsfNG4z6EqZ8nVYG9uZh7T8RZwnpuoJYV2YTHP/fUd/nniWtiddkI+yNXN1D8ALAxhaBEch8TTw6R1fqUoc33j+kYMgHcTUuPHkx1lUMP9plRBizFRwDtJZ5aeX6rIcfXZ18ZG/wB4eN1yDcSvqaV9Q6iv9ZMQhoz1c19Hn1GnPiJUFd/MHp7plPiEuQiMRNYLJzUv1n4dZ3b1NUFPmdv+Gn/8RkxHcEXOIAe+06X0F9H1JfwZxvjy9/ySXivUZOmx5BRWjyCOxmjCvrWOM6Dcj+8eZSZFaO6VAOrVh4Int68x8Xi5WbrPqS9J0+RMx9xQ0PM8DlxKrWLU+RPZ/wAX4VCdO9b6iJ5TItieXr2+t8HE+mtn0vr3xhkye8FdiJxMrXkY1W52nZ+kdIzZvVYVjX/M5n1FPS67KtbXcsts/wAeb5ueeevHtm2lgSCjC03DigsS7B+JQBHzNHTdOeoyAAbdzJbIp/07pPUfW49o/wAzs8bVtBxY1x4wqigIYFbzw99XuriqEEgBoREGr7zniLPEoC5enaTTUmCVKqEN9oJsGMRdSbXBFgmT5gVq32jBTCmlaRd3IPzNNLK9xK93iFe3Mqu9yqigmdD6Sfdk/E52437TofSb9R/xOnxf9RHRMqWZU9rK5BJIIEkkklFiVLEqAxJb8CRZMnaAEqSSEWeIPYwjxA7QLEqTtKuQSQySjAswTLMowAMxde3p9Lmbwpm0zD9UQ5OgyqpokVFuRXgXN3BBqMfGyZCjbERbDSamI0MG47DkyYTaMR+JnWNBls0Nx+7KpO5Jna+pJp6AH4E4mI/1V/M7X1PJfQhfgTz/AC/9ctcuHj2JhMfmCO9SaCxuellu+mPo6gUeZ0es5DThpqxsGB3naxls/R6jv2nl+fnzqxWMzoE3iRv0nLxN2nT6X+rgZborvPPWr6DrEvWG5ESV1GEpINVGMDsS9hANd5LWvmMBWe0oObg3XeS/mTAR3hCgIoMPMInaXARbfiWK3uLL0OJRJIjAZ5+Je0SHrmWWvvGIbV7ywNrirIG0r1DVGMNNP4kihk3qBlzDGpJiS3wquryjHiYXuRU4Ja3o95r6jOchLMf0mFtn+Z7Pj5+sa9JkUKa5JiSpE0Nub+IBIM6ABYowzZAPEnaEd1EomI0xnQwOBiNmc4Ix4mgNoxEXvIn1D1WXXtM6rbQ2GphPQ/w/9D9Vh1PUr/TG6qe8NHfw19LIb+bzJQ/sB/3npgvmRVCgAChLuZrciUIBapbGIy5KkaGWgFplPUjVVyzm2uZ1VI19Rk+AIbOALJmXA9vkbyZeV/coPEgR9RYt07E7LX7zzP0vKV+pagdqN/idP659QC4/Qxm3bx2nGwkdPjY/+o+36TfMcfkv4P63OcmRt9zMunb8yrJNmETwJtjmDXZDN307EPUUmYyNws19NmCOB4iHd8Ow6H0jOdiHpZsinkTqYnXNgsczj9W+nrmqSs/HfJ7vYmfIO8ovJZyOFX9ZHbq55puBPbq8xwSREIAA4jQnzMvk/J39urS9EDLhXJjKn9DNQVfMn9PzIxK5OF8mDMMiHTmwmx8ieh6pU+o9CnW4ByKceDOblwYMjhtTKw7iRGbpQzdJ1Dox5F7NHU2yx6p8s65+vRnTEp/TfauCZtUqm5nOw/U69+bEmbGDTowAI+QROp1HTYT0ydV0bXicWPj4MW5fLl18Nz7RBlbIQFFDzBz6enZGY+xzVn+0ydLm9RCKAdeRM/1gZm+n5DR9hDfpLjnzNuOV1+EHrMtmiTe/eZv5Y8jeaumyr1+AYXYDKv2Of9j8RAZ0ZkfZlNET0cdSzHu4vjA+i3iMw3jb4kGQiXrudG2r0lzDY00b9HU4fqiDJtvW8xLkI4mnqchydNi6hfuB0tXmcvkj1fD8m/8AmvXNg/uQ1DxvlUHTs44JiukyN/J4iN6UXGnMdNhbno56+3Ovn9T69WQn6yf+p/SNais2BrZZ5Ii/zPWfzGLD1pV7vqMZAA7kTz3oX9UOFeA/+OZ5er5fU/j95zldF9PSdHiHG1meU6vN6/UPk/1GdL+IPqLtnbpsRpV2Y+ZxBrua3xjxZtvRmkS9NcGCGYci4aMG4/aFHjUuwUDcztdJhGDHprc8xH0/pdC+q43PE3VZnl+XvfERd7bS7rvKK1IRtOC7RFwZV7QSABLBBWo8mrLXUhBP4ggbw9W0GhFg1CFkwGPeQNRG8hpj1dQL8yy4/WCTFXYut6ggkQgCfiQUfzCagNyBpZqUKhdEFsczb9KJ9dh2qYLozd9KP9dvxOnx/wDUNdSSSSe5lJJJIEkkkgWJUISpQxOJWTmEnEHJzIAkElSSotuIPaE0EyKrtKhGVV8QiCoJ5haSN6g94EMHtLMqABmXrv8A6fbuZrYTF9QNY1Ex8n/NWPG/Uk09W3zvMBHunoPrPTerhGRB7lnBAs8TPx3eWkEK4MgmwYYgg+I1+ry5VCMbEQTKBoyWS+zThvGAmJRqjNc0LY7RvRfUMnTPXKHkTPka9hBA2Mz1zLMo6jMVyHKu+JzYPj4m/ouoAygE7NtOV0XVD0H6fImpSNviXgyFWo2CDPL3xY1K77Y9DECDRviN6fKnU9JuPeo5i9xtOUqWBbiq2gHGQb7Rt1LU3tLrLOUuVpYN8TUCKIqUPEKznH3HMrcczQBvKbGLuXYYQeLEl77xxXaCEs7iPAGlqWFB7Q/SEo464MACQNpW3eWVI+Zk6zP6aaQaaWc7cJ5OyZ8andhtOb1fUhjV7HgTIW9XJe9CLyhibHaejn45GvS8zFmoHYeIWHEWYk2YHTLrb4E343VROiWseTE6g+3bzM9kczvdN9JzdduP6eP/AFN/xNy/wv0q0cufIx8AACFkteVUFtl3+IwY2B9wKj5nu+lwdN0qjHgxKgHcDcwur6bD1OMrkRW/STY19Hh/UAWLZtQmj6p0LdJ1JWj6Z3UxGBDkyrjUWWNCEdb+Hvpn87m9TKP6KHjyZ7VFCqABQHaZfpnSL0vSJiUVQ3/M2cRWpElGQmAWmW1NMHWMQprmasjzFnbVq+JKRzTlIJ33EcM2pLuIYAMTE5MyYgSTQ8Tm23Jk0Y9+eZzPqP1IoNGH3P8A7TJ1HX5MlqmyzCwLczpOf249fJPwhaiWZtWQ8kwLvfmGqCWV5qdHDQItmTbWIajeCFOqRuejyp92nmK96GzNeD3oDUPLgDofMsc+uvOC6DqnRrPEn1QV1K5l+11iumY420sJt+oIG6AN3U7QnNysItlu4zHkXENrJPJi+mI0hTH6MfczFT574xP5puymT+ZyHhYQXH5hD0vMjx+P0X6uY/EusrcmPXR2qN0OR7SIZ1l9DIfMFumeu/7zQ2PN/qi2x5j/AHGF1hCN0+en+19jOr9P6vJ0X0/Phz430vviBH+Zys+HIuX+qxIPDeJ2vpjL9Q6M9Ll26jAPaT/csz36mvZ8fnm4wrk6iy+MgXHr13W4xuob8GFjAxOyVdbxy5E4YTTx3r/CP5jF1SsMmBUygWGCgNcydVXUYF6pfuHtyf8ABnQzomNf5jGNxz+JgyZB62dQmgHGdQ7HwZebnTp8d87GQGHViJD1GI4PeerXrEJ0fpqjPq6duGIb9jMGxmv6W/p/UMPy1TPc2Nc3Lr1XTI2A6atTNfp6TqXcHkQPVP8ApjkNrO/qPL7rnZgo64WBYQ18Tk5z/LdR1nWk8ClHzU1582n6pls7KlTh/XeqtUwIdydb/wDE8c8217uv/PMn7cjI7u7O25JsygSO0HfzCXV23m3Ma5BdEVNXQ9Kz9UMjL/TA/eZVGtlBFWZ6PHSoFqqE4/L1kyC77CHZ8ShQ3uRmvieTFxNRMLVABEq6PMiDu5RPuFCDZA2k1nxvAMmWK0nzALHuN5FPcx5BabG8rSCL7iFt5lGxHlcLC781JpYmHsd4SjfaExTPXaUGF3AI1G7hHn4hfAiaO3BgNC0/tLIBiJihQE2/SiP5k/iYRtc2/Slrqb8idPj/AOoOxKk7yGe5EkkkgWNxKkBl94FjmSQfdLreUGnEF/ujMY2gOPcZAEkupAJUUZR5hESu8KB9gYfREZLoURyZWkudI7zR0mD0A1sDc5dS/afpPymdgcVVMk19URpEyzotCZUsyoQJnP8AqLU6rXadGczrmX+Y+QJx+b/lY5/Ve/Awrep5hlvLttvPTdYchxn0QC3zPNZVcZiCKa95z+FoGQachEG4zqk0ON9yIkGegFLoDmVqAlc8wC1bSK0oGVW8BwIUXBVtVygNoVVKCxucbal5h5OpYsDUWYDSWb4HZ+ndd6WQG9jzOzkogOm6tPGY8hU1N+D6vmw4/S5X5nm6+G/hd16EV3lkgRHTZRnwrk7mOCicbsuMrDXKreFVSjfaDyvYSUbldt5Nz8yGqA90INXIlAgGW1dpYvlRO8kglqQYTVAAg3PPdUzPmf54no2WxZ2E4fUoFysRxdidvjb5DiKZFRDS6Rv8zA9h3Q7HiOyoNQKPue0b0/Q5urYDHjLeT2H6ztFxjxYiGA5vsJ6P6X9KRQM3UjflUP8AzGdJ9MwdAutz6mbyeB+JM3VkXRi9Nc8uwuVQNot2LnSDU53R5MmZ/wDtHJnXwrjFEbnyZnW8ZsXT9T6hsCvNzUnTvfuIjGciUubeo2KRn+mYupGnNjDjsT2iej/h7o+lynL7mbtZ4nSDSapdTNKy5T0nustj73yI8ZAwBB2MTnAfEyngiYuizkdMFJ3UlY0x0GyRL5ZnfNM2XqK2HMzqnZs9d5j6nqBjxGzuYrJmCAu5nK6nO2Zyx47CJNY66nJmbrDRCbmYnZnNsbhXJVzc5kcOvktLZb4lBbjaoQV+6acyiumVk4Fd4160xS+5hDfM0WNdhGDHq2/eHjTUdu0ZiW1+ZG7chuJFChR2jwnaLxijHr5mnnrPl6bUbHMDqnYdIMbH+6bqGmcXq85ydUy8KvtENceaLGygktxGBMDm9bD9YnClgqeIZwDtMVn5r5w4dMh4cGX/ACQ/0/tEDGy8GGuXIneR5/P4o/5WjszL+sNUzJ9uU/rKXrHHO8YOsQ/cq/tIzfsJM2Zdmoj4jRnvkRY6jAeV/wAwhl6Y9j+8M5/gc7LkxMCLhfQDr+o4CGCtpZfztxC19Ow5Iik6bCp9mcrvqG24P5izZjr8Pc4vlszYsnT9SxdST3EYh6fKBftPg7QcnX9SuL+q+DqFH9zL7h/tH9Bl6brienbGuLORqRlJ0v8AvxJuTyX4p1d5q26RXwPjDUGUjeea63B1PRjIc+MqXIVSNwQPmeiV26fP6L/aTQ+DF/WsuI/TcqEgk1Q+ZuJ8dy48iXYyhkcRhWhK0zo9wsfVEVc6n0rIMvXYTzTAzlDGDPX/AML/AEnFiwL1jNqd70j/AEzfO3wz1cd5cyuPmGLG97Rb4rHtETlzHp+ndn4Anbq5NceJ9upHm/rfUFOoyuh5apwHZsjlnYkmb/qeQsoJ3LNc588vPp7vnmdYsCWF35lS1IuacTEDX9073TMX6dC3NTgg7zsfTMwbEUPI4nD55/52Ea9IlEHtHKFhsqkTxqzAECQ34j9MAijGhe4G4ggnVH1YPiVpFRqFl9UGz5jgv6QQoDS7ABvi4Y45kK2wl6JdgFXrmTWascSihv4lMnYGNAi/0hKa7yrFc1UrSPMi4aGB4lHfe4ohv7TQk1b7GUHfurmbfpb31YX4MwXW/M1/S7/nFPHM38f/AFEd6SVck9yLklXJAuWDRlKd5XeAyxqjFx2YpBbzSNoUa4ttol1IY7TVjO0ZoDciDHP0E9oQwOe03aQO0EtUaYQvTCt+YDdMQ1LvNOreTvBhK9OF3PMir6d944mzBqRWPPkD1URG5105DFGVlRlSzKhAzkdWwPUsTOwe84mcschNd5w+e+GoEhdOoTzHW5NPVvXmekckoRdfieZ61Tj6lwdz5M5/DfKl9Urswcigw2meqmjLkzMih/t7RE9Igl8ywPMK/iBQEvmTmXYEIIS+8qXcqrgNLJlGEIOxhE2PmU3MJRvIr0P8O5EzYcmFjTLuJ0d9VCed+l5fR6tdPJ2noaIbVPH8vOdBjGhBB8QCbMuyficwR3Mr7TUhapW7GMRekEyFfnaFoPbmH6LadT2Fj61qaWqk7DeN9I41sAE+LgN1fTIun3AzHlYZT/SyPOk5k9tzn9mZ+qzj2lQF+JiydJm60gY9vM0riKgaiWJ8zo9Ppw4h57zpzf0vv0T0/wBE6TEinModhNb5Ew49GNQijgAVEZOo+Zky577zdrUidRmJJ3k6ToM3XP7RSDljxMrvZnT+mdf1CYwmPHrUeJI02jo2wgY0HtHiNTGyLvzGplYrqyDST2kxjFmbRkrUeDFm+U++eCmcDZiLiF1nMABt5g5ej6jB9UVMIBVhZJ4nVXDpouBq+JZGtI3UVIWqMyATHmyabj0gep6gIhJM5vS5tWEvwGJIifqXUhl9PVRbk+BMTfUMaqMeHcDaZ81LZPbpZM3zMr9Qq97Mxeu78t+kotNTj9uXXy/oeXI2Q2f2imEu4XIm3C3fZJEHiMYVFshMoKwRAJANxZVgdoO4MLIvMxEmNWsbS0TW1mbURVGo7ATLp6hYyaPYosmOGM4wLicCF8rZCNjxNyUyU03HLq/gGM2ahayj6WgtiOPf9o51GXCGHIlYD1TFMepZ55mLZiTzc7b5P6elu044TVlJ7XMunDbi4B+IdwMV7ARoxmYrn8/tQIl3faGuMQwokeXSdN9pPT8iP9smpB3g2lDCPEMYBKbqcK8sIl/qWNftBMY1OO+vUaR04hjplnMf6llb7FA/M0/S8jdTnIz5aoWBwDLjrP4vyU/L09IdLRHQ+uuXA2NWLY8g3A7TuYukx5BYph8bibOn6NE+wADwBU9E+DZ7Y5t4rJ9QxZOs6r+gtCwSx2qD9W+kY26JsiuBkX3E+dp2MeEK9kCjF/VembJ0ORcXJWhUdfFOOfDr8fnvXz9hR+INeI1gVYqwojzAK95l3Ws9j/DGQP8AT2W90eeNXY/E9N/CubQ2Ze1AzfHtjv09IuWtiJxf4g6vUV6dD8tOt1eVMOBsp4AueO6h2zZjlY2WNyfL1t+rv/E+Lb96xfUHt0XwJkBjOqfVnY/pFTB8t3uilwRChzFwZu6DJpyjfY7TBHYGpgZOpswehJ25lo++5uKVteNT5EaiUs+fYCLEbgywbHzKK7bylq6hRXBJYQiYBBaMBajUEsODzL4ggi95MTV6gJAfmVY3ljTLiJZ7wr2upUjUBCkG7lDUbEYWFcyKoG8oCiOag3vvHhQ3PEEoN9xUBY+Jo6DJo6pGJod4lQQaAkF2b5mpcumu6erQN92xhL1iNwZwyQavapLYfbsJ3/v/AMMd4dSphDqEPecD1n23IEs5WArWZf7oPRLkQnZhCJBN6p5v1sy7q1wz1WYIabeX+6D0mEjVd7Qx1CnJp8TzGLruoxrsbFzVh68fzAYtQqa5+SWl/wAel1jttGLlnJw9QeoJ0H8xHVda2N8aXpDGrnTdHoBlB5iepyqhG/MxHIqYGKZdTAXRnIy/Vjlo1wZm9SXya9EuUcx2oabnnE+qqNq2hP8AWG0aVH6zN75V2/VFxwYVPLr9UyLytiPP1lgtaTJ/ZyOn1B1ZDUTMH/Vkv7TDH1XDYsGa/s5/aY11JUzN9T6fQSDuO0Sn1bGbtSJf7Of2mNeU6cbHwJ5185a/zOn1X1LG2FlQEkicTTPP81nV8NTwb6hJFGcn6utZFyqPgzeUY8GJz9K2XGVYmc+PF0cfN1DZVAI4irudM/SvZ928D/pp7cz0TvmDBdSXNw+msD5gHoMitxYmvvEZblAzYOhy81+kE9Bl11W0faKzq1wxvGv0bp8yJ0+Q1SmX7RCj7eYJPia8vSZGxggb95MfSt7dS7CZ+8FdJ0yupOQXJj6XVmYUdI7iW2TLq040IAjOkyZTlKk1OdvXtrwX0+Mr1QOL3BDvPTqrHErlTpYTzmTC+DI3Nt3E24PqeXF0yJqL4+99pOssHTC+8GEwozGnX4cijSdz2m1EyZFBRdvmcsFXfaHjw92YLfmW7LgFtjJ+Zm6jq+nyjcMD8TU5anP7a3/pr/SyKT8zHk6vql22I+DMukar1sF+TNSeiANLD83FuLepFe/KBrCi/iORUQUBUlrQoiVV/ExdY3UIAa/2i3z7VLyGgZicm52kyO0mQWTOfMSchMZi6bJnakUmdbo/pKYqfNu3jtNYW453SdDl6n3H2p5nb6bBi6VNK2fJMdsi9gBEvkBUy+mfYnyg8TKeoIygg+65ly9Rpci6MT07Mcuo7yWrI9NiytlIyudwKkfqLvecwdWEx+5qmLL9QJJ0byfZuR2ny+wtc4v1Lr1wYizHfsPMA9blGFmyHSgnmus6p+rzFm47CJNTq4HN1GTPkOR257RmDiZjtG4Wpp1efq62qdoUBNxGDcSuawYSmBpNyUYDG4gXe0gBlkQBcACZzuTUdlah8xeMbyVvifkfTobN8TXjxjIoLceIpBQmnFsgEQ6vgZxgHYUJeigYV3CAs1NuCkG2lhYhLjOMmt1MFsgU1IOoWBzvqF42I7GYsU1/U8quCRMXT2Wma78ej1y+mCasyHq37IP3gZfav6xQDtwJHafDx35p/wDNZfKiCeqyNw/7CAuAnkxq4B+Yx0n8fj9F+q55yH95NJbux/SaBjqFp+JXbn4eZ+GYYAeWaEOmUcV+s0BfE09N0vrWGf0+wscmG/rzJtc70nHAQywrryqTXl6fNiJ4YA0Yr1V4dSsizmNf0/6nl6FWCqjKx3DT1PRZ/wCb6VcyoATyLnizixvupr8T0n0DqsQwjpSx17kGp0+PqzqSenl/lfFLzes8uuHHDAgxyMuRCOexiGNHS4seYOg4vdjOpe4nqs18qXHm/wCJvp4w5RnQUGNN/wAGcAeJ7D+IWGX6a5PIr/eePM8mZbHr9yVK3nof4UAbqMyn/R/zPPidH6Z1h6P1XX7mXSJd+vknH3v1dT6z1od/5ZT7VPu/M5GZ1TGzeI3/AMxdR3J3MY30nL1X0rLnxk6kNhf9QHMx/r6OT4vjyPPk2bPMglSCafPGIQgiEIQQ4hod4AhLzA7v09g+AeRNZ8A1Ob9KbZwe283kTxfJM6NEB7al6R+DB7bSmB2N7znpoyld5KowUcnYwro2YTQlTq2lhDV3JfuvzLur8QaD0jdymDdowvVGCSQ19pQAJHMsOTvUhYEy9QXiZCQtn4h6t9NbCVqI2kb3dpsG3lfEEZAQABBYmwFG0sew8cworF3e8MKG3sAxa8Si29QCcaWq7lbhviS7O43+ZLowLupAge7lbXZkLEKCIFBaOxhNdiUrHYiQm23gNAsVUWyKCbEiuR3hFgy6X58iBOny5MLk4iRJnzZc6BMhujdiUPYPabhLTXfMv2s/K4tOoz+icWs1x8xIRgKh6t6B3l1fezF6t9mFgNq+IwkgiQrSyAeTMmLDnxL1ngwJdEG2lTyLSKsSgATuIGprNCQsdW8mi6tpAPniWprgbweedjKiyVA4lBFMvauahBQPmNXyHQFHEArd1GMvzJQ38xqBRLG8npgklRCUAbXcvVWwl1SqN8byFY2ztBuTQvTZ2EhxE9qjlA1cSA3fmNMZjiA2YQgiKCajzj3vvIy322jQilY/EmhQKjQlC+0hQ9hcaEHCoN6buCMKq2pEmnj2kQ8eJ34XbzLLRmdVyUCm4lYOkAtVX29yZ006dEtiys3iZ83WZcdr6S18TWVucW+wYOl6Lpm1Bl9Tz4hZszrvjzA/Bmf1P5gn+iPzLTpwput5b03s5QZ+pewSK8xWfpcmUffX4mqq/EvXXEz9nO9WsC9DsVdyZG+nE7hyAPmbtPeWtk0do+9ZYR0zirdto/p2yjJ7jazQ/t25lDEWW15PaWdWrJ5KdvcfmM6TpDna2Htmvp+iWg2QWZtUBF2AAnbHa39BxoMKgIAo+JTZrav8ynyg3cwZepAbYxrLR1mb00+6cnrfqHpqCG37TP8AUuuBOhDfkzB06N1GXU/2rubk/wBq+lZusy5Movk9prOXNhxg9pg6dxk+oKzfaWnS6xtaMqfYm1+TJ17SdWM56t3+4mpr6XLjJ9xofMU2PDi6cE1rqcvJkZ2O9DxEmtf2Oj9X61MlYcJtRyR3nJUQ3ANaZVe0zpJkYt3yoiRTRlo44YbRnoht0b9JpzrR07g7Ga1QTnAFORU0Y+oqGLGzRL0TOOpEYmXWaHMIbpAisuRUEDI2UHiIYMeYWTVG3NnmGgCDyYKihcEsQZl0tyNSnux/SaUcHic1cxB34jcecahU053y6O5WwIsdQceQahULpswIqN6rErpY5lcxHRnx2p3nM6kshKiEmVsDQuprOmtfu7w1HNyMX2PEPGBjQHzAymiBDcGl8ATLvyY32LtcgP4lG9qW9pY9T/Qv7w9fHXMgwRDEWC45xWPgwgyE19p8HaV256lMAhVBoj5hA3DrDek9I9QozHSvm63m/qiMmcM6kODwOCex/XacxlDDedPEvVY+ixNjdc6Abrpsj4nPuyWWuXfNtbPbmFZEVNW2sAbfrOT1eDAcRdG3BogDY/ibFzr1KdldDqIPeD1GDCehOUMwIbYBTVmcvin03WedlyuMcek2DO39A6ZgzdSRsuy/mc7DgOfOmJeWNT1uDCmDGuNBSoKnp55+3X1Y/k/J/Xz4/I0yLnWjswi2LY224isytjfWsfjdc6b/AHT3Piub9c6bJ1PShunUsB96DmePaw2899vif4nlf4kXEv1HVjABZQWA8zzfJJzf/r1fH1euc/TlCGSRVQV3j3x2q14nOvR8HNvWn9IXZdPNmp7TpMIwdMmIdhvPMfQcBydUuobJ7p6sTNen5evw8R/Ev07+S671Ma1ize4fB7icae+/iHo/5z6VlAFvj96/pPBTUePqZViGIsQxKwJeYYG8AciMHMo6X0r/AM1h8TqVVTl/SxeRvgTqizPF83/RiytCCR35lljdHeQnawP0nIwIBBkK6iQJYJq6qQNBigCFk3IrvGCzY7QTQa5UxSrf3SyPb8S13Y71IDyDvC4Q1ngRlWB2lgd+BCZSeITChXbcS9db1FgVQuC3cSB+rUt7bQWcbAiohNVHxLs8GDTvaBtAaquVqo15l0pB3lNTWpArmGAODvFaQJYDKxPMGjrfaWFF87wBdfMvUP8ATAMhe3aUQNO0AMgBuzL1DYCBdKfzL08CUdIr5kHYQoit/Eta/EEEg3chHu5jVWFBBoWRBBXUCdpeoqedoGiyd400xnF0OJRbxB0kQ1HtN1cLtV2u5asGsGCV+ZWgg3cammAhfzJpB37wLLEe3iS2B4MBgWj8QaBaCMhvwJWqt+Y08He3gwW9q2N4ktbXxLD9jB4EWNi94d9xARxI5HKwIHsyyRdwBuZRWuJAwtUWNTGyu0JU7kwshuih3hEUkjxC3bkVUW245oyKz3tvBhhLagalljvUpFyMaURyYcatT5RfcCam1fraSNR3AmjGmlbdwv5l5cpxD+gFYTI/1AvaZcX+Jr6tzjPbYVVF1JpyNM2X6hS6MmEj8TIcbMxKMyD8xoQad/cfmPtIuyEt/U3xM635h48ZI97kwyNvEgDaZi9Vi9020VaAqXa3tFoxKkGVW+8JowQzSzjHMWRR2l2y17toNFuaB2EhHzcpAztpG814emVPu3PiXnm1fYcXTh1Fivma0xJjHtErVpHiB6pJnecyNSHeoBtAy50CmzMeTPRIuZ8hZ1PuoResX0nU9aMYNtU42fq3fZNrm1/p65Wt8rH8RuLpsOAWqWw7nczP3kT7RyG6XIuL1cgoXwYebL6PShE+/KK/AnS+oZE/lG1VU5n03pz1WY5cn2JsJqXZtTdVm6Rkw42xAkp9xHmNydQr9Iqjbfibuozpiw6VqhMGLpznZne1A4qSXZ5Cc+Q+iBRs9zMoXzNvWCnVSxahyZk2nTn0BuhQhf2QdroRlbVNIvHobZgI4Y8I+PwZlKkHaMWm2Y0ZWK16VVLBJEX6eLJ9poxQL4uNxKZg3uT2sO0Jg3wFeG/eBpyqbXf8RqdVa04v8yF8DcFlPxB5WnU5gKZSYxM6/wBw3iQq8jNf6R+MoVpyGhZ6MUI7eBGHpQw9tGKGJG4Yqe1S9OfHutOPiSJ0F+hYKTpP6TJk6d03Wb068oacFT8zSmfBnFOB+RKz5cbF1LYmGqxOz03VL1GGifcIGf6djyr7NyeJy3w5+ifULoSnitnVjuIrBk5UwxmXqcVjZ+4mLVpeDlM4tz+Y+rQGJdgeeTH4qZAPEy7wQGwjFWWqxgEjagsI41YUwBEsCEJVZ2wMm+Jtv9J4lBgx0sNL+DNcHJiXIKYQ68fLeSLI5/eP6fqH6fIHxn8g8GZ21YTWT3J2bx+YX27jcSWTqZXq56nUbuo673Lm6cacx2yWL2isvX5upTTkIodgKiNiLEo1zJzxOZkX6zddT6Dj19dqP9ikz0DqQbnI/hzHSZcp2BpRO2R2M9HwT3Xyv5vW94Syh0+Zidzhf2zeV0kntE58QYXPS8LP1nUkfT3zKLdB/wDpnjOqyNkya3YljyTPYAnE9MLU7EHuJ53+IehToXTLhJOLJdA9jPN8vOXXr+HuXi8/lgxL3M0Kb2iOkfXiruDNWFbacn0vi5nPPh3foSBMbueWNTtA7Tl9EPTxKngTpYjYmXDu7RkBlKngip826zEcHV5sX+hyP8z6TPC/xLh9L6zm22enH7TXLl25QhiAIQmnMYjIsRgEqOr9H+5/xOrpC8Tk/SDTP+J1C/aeL5f+jRbcyqve9pQcVvLQ3ZOwE5GoQSAJWgeN5Dk58SI+1waIfAlla5EBchVrML1LuF0JVRvUFRbXUYWBO+0EkEkLtJ5FgbcQrraADtzC5W7jyjKQRfiABxfMdahaJ3+It3AFDeaFsNA8wBiZjLV9VbbwlyENCeAAHuODCYEVQG8Mkm+5gEVVbG5cPAaYtVbQrP6Sxk0HzIW5I2kxPCHffkQsTDSykcihBG63xIPbVd5RHSh/xKB7g7QibNHc9pWit/MggA5JlE2auhKobjmWum95PIoDc8mEV+dpYIW97lOTW24hVFTp2P6yK+kUZer28wCN4DFy3J+IC+0EwlO0IjHfeQk1d3LI78wVNgwq1ycjvC1bjfeAEBYkGWRTAQaLUp7bwgQRxAC6TdSwRVEQup7RyL/EohTBN3K31cQaJEs3DVfcTcAMdQ22hA7m+JDUKHVzKquZQ52jvSzPVJYly1fZZJ4lBHF1vNHp48Z/rsV/EI5FC/8AhXS/Jmpxfy1OaVjwF93OgeTH4cHTqb9Wz8zJk67KntzIGB8TM6tl3xhkB7Tf1kakkdXN1GTGCMKoy96nOyOM7V6TK3xIuJkUE5CTGDYE3M3ovcnotMDA7u1HtcP0wrXd/mESR3l67Sq/WZvVY+1qWBt3kABHNGCdpYJ8TLOrVLPuapYFbXB0877y1IJo7GUQmuJL24lhBe7Rq9M2UULrzLJq4zlD/ad5px9P6g92wmrF0a4lttzG2o2qdeeM81qcloi4xSjiDkcA/MJnABmTJkFmdGh5Mt95kfqGOTSsW7OxscQsdDkbzHXeJavQTZJswgvt5kJAgmgvxONu+3O7UA3oGKz9Riw/e4vxJkyLjQsTMePGpJzZaLc7zXPP5qzlm6o5Opxs9VjXgeZrwqvS9GoO1iz8mMAZ0KImzcs0o9Mq0+Zy5Xi+BN74xpnK6/6uYaU7L5lHNlXDsuhTuSeTJkzB8pY7gClEXnznMwHAmpKpDan57wHUKK7x+gn7eRLTAAdWQ7eJ1jF9s+LCT7iJbaRkN8VGdR1A4XaZASzSo0esniCciHtBCVyN4em/gSt8/FeleqwFAXANneqjQtdoQHkQ7z4J+WYo0oo016FlgKIa/pjIEYGMRWHu32mkAeJYW+0i/wBMZsZzlqo7mOOXPhbccRwQ+IQxwl/jSkjq0yDTlQH8wWwKfdhciOfCpG4sRf8ALtjN42tfBlcOv4/XPpMXX58Hsc2Oxna6bJi6/px6iizzPO9SDqUkTV0mZsHUBQfaQDDhYd1n03J0uT1en9y8kDkTH1ADVkXhuR4M7mTqf6JyDxOXlKZFLJsW5HzCRjRb3M1YfbQ7wFX2N8CoakLkX9pHflpUQwJajaGBI2oCXxLqXUooS5KlwBZQwozHkDdMbG+Lx/pm2C62KO8Nc9Xm7GcEEakNgy7BG0zZA3SPqUXiPI8TofTca9Z1OMLupNn8Rvh6+fklmvR/Tun9L6fjXhiNR/WaseT+1paOAdJ47Ssid56vj5+vMj4ny9/bu0bjgdoIFqVMpMg1aTDHM2xHP698fT4Wy5OB2HeeQ+sdbk6xUZ9lU0qjtO19fynJnGIH2qLI+Z5rrTQVP1nk66vXW19Lj4px8e/kHRZNOcL2badrpV9+/YzzyGnB8Gek6cUoPneZrpx3nGOr073U6eA2BOJhajOt0r8SObXPK/xjhrN0+YD7lKn9J6vmcP8AizFr+lh/9Dg/8Sz2z16eMliVLE24jEaO0UI1eIR0/pQ3Y8zoFrbx8zD9KHtadKgeank+X/oAo3F/vGMVK6QN5QWmomhINrI795yUutqMgdbI7CCx3qT0jtW1wmCJ3+JRyLv/AIlEGiJVHbbeAaMpBHiQMpbmopgRwtSgrHkVIh/cjmDqYAjtANir2kAcElWlBr1anIBkUML2NSZc+H1RqxqVbuNonQOByDLbFjOKid/E6faOn2hztgxgOMYOP88QdXT6RkQFlHIuJCAJpO4I7yvQCLSneu0uw2NajDkBdHb8QfSXL/5WWz4MxphyJk1q1eRC0Or60NHuBH/kzmn/AMvqc6ci6vEI4HNqWUHxcx5TmZg6qwcf5hDO+UAOGDL3Ev1h9eWk9PlAArn5laMoIBQwB1LuvpspHhpadawX0st32Ik+sPrBMjCrBBMtAV+8GvmTH1j6jjcWOxlr1zJk9N1Dp5Mn1ifQsjc6Wk2riNfqguTdVZD8cSsufEqWiKR3EfQ+pQHPaSyboXHpk6fJj1IoLDcqTGYs/SZB9mlvF7R9D6ViRTdVcMKwUzSr4HbSE014MNx060HsA97j6L9WL/MuyV22mtl6bGt6S6ebhpi6Y4yyAt8EyfSp9Kw/2izKUHfwZvXF0mUirUjtchx9Or+m4K+DfMfSr9GIBgN5QYEjY3NuU4MJGtAV7MDLGTCE1YQp+DH0X6Mh2kC3NSdXgyE6lVW81Fv1/oNTqGT/AFAS/Q+gPQyEAhCR5ljo3Lfcq/mLy9c1a8GQEf6TM+T6gcv92lxL9IfSOgek0+5nFfEAfy++l7bwZy16nqS2wLfiFlw5chB06T5BlzmLkjb/AD+PE1PiA+YGXq23yYctjwZmHTN9uVy3mMXDjxjZZL1In2k9KTrs+YlXSx8yjhs3p0/gx1EKKqXvqEzek+9AEUDufzDxmvxITdg8wr9nHEwz5Ab4uQ7CR99xBFkmEXrayK2lBrOkSwWNwNDDepA7Uox7/dBDmoLfZXfzKogADeMDC5obxgGrjcysfTPnNdp0cPSp06gkWZvnm1qS0np+kZiC4oTfWhaAqQOCviKfPU6ySOkmDfLSzLlygHY7wM2YUd5i1l2J7S2qZlzMWobmLAI3ayZYIXccyMwsN55nHrv9Od6/Sw6twKEApqa+YZ06dtooZtJ0oNZ+JmeUy0ZTxE5shQBV3Y8CG3qt9x0D43MAYtNnv3JmpJPKyEtiAXXmYkCMx4yAHer5A7CKLerkO9InHyZTVQvUT8ma82Ne2jJnCDyZi6jK2QmzQjfSoan9o/zEFx6h0ClXuRcvMkIIZMOPF7d28kRCumM6qDn54h+mcjasm/gGQ4wfuO3gTpI3zxevQRl1PrqhxK6nIQsIqgYAXvJkRX5HE6SH9HVrJjxFzbcRpUJwN5ZfTtVSXcr0c/HzIXqY8SgchMaEveFsIawKq35hafmUXMG2Mij9o+ZYcDgQArGX6TQeRepJ6sH0vLASekv+sQvkxcsYMoMT6K9nEsYfDiGpa0agymWnEUuIr3uHjuyDDS2xqw3FxWTpzqDp2FVNFy4Y7+Lnv2zNkdOn0MdzM6kDk1N2TGHHG85mbUmTS+w+JXg+T4b8d/w13DMFxtY+ZpxYtRB5o3cb0uLG/T6kAtY5RInPlYEMSgIdSOigJKlyQKklyoRRMqQyjADIoZSCNo/+HGx9J17YXAHqD2N/xExeUNs6GnU2p8GXmzfKdblx7ErvX7Q1a1ppk+ndWvXdGmThuCPBjtZ1gHg7T26+fYrOhWmHaNx5NePV3HMoGwUac7r+sX6fjNG3f7V/5mO+pzPLfx8XvrI5H1Hfr8297/8AE4Ofp+oy5mPovudtp2cTetkUsbJNmbmGwoTw9d/Xw+n8/X1k5ec6f6VnfIpyLoTuTOyFCAL42moROYe65md3qvPzRYmozpdI+85KGjOh0r7idHR2ENiZPrGH+Y+mdRjG5KEj8iaMRsQ3XUhHkVKlfM6qWIzqcZx9TlRuVYj/ADFidI4iEcm6xIjsYsSo6f0+xiYjzNgyNf2zL9O/8ph3ua9wARz3E8Xyf9UW+S18bQEf2/dKDEgmtpepQeLnMQEVd7xqkA3d7Ra0YRFr4gEXU7yF107ShjUqbMELR/7YUaOG7QywFXFsirwZYoivEaYs6Tu49siaCSBtK2K1KXGwApoAqQBuLlHQO93AK2vO0grTffipWPK9FjUt1Caq5g69PtK1DxAMje4e3eu5iKFdyPnvCWyCdINbQdS6abZhxLVmZTUogYrRveR3UKtiiYOhl3O4MoqTQMmi0ILEAbfMIsFvazBXHzfMZiVV+8WZYhakFoLr7rreNVfdsu54uR0YWDseRCklFJN8HeCMS6jR2MZoOk7b3vBCGvzGr5UmFVBoUZRxWdS7GuYy9LAHmM0KF1A2e4jU8kjEWU2abzJ72xlSbH5jDVyFV5G19o+y7WZRlx37rTwYCtmxtrxsQviayN9IOxkKBQZftV+1ZsjZnGtDTSN1Gd8ejKAZoOPfbaFpVfcPFGPsstYRkzaNLsCp7GUiupLDIQPAm30lLWRtK9NVujtL9jaxNj1nUzm/iOTGpAUO2/maQgC7oDAKLYIj7JtCvT4kOwB+YZVFU6VUVzJ6Zu+0fjzYV6dsT9OC9bPG6hONq4l67HzBGM7HiUcfurcTIIEc37jzGe0geYllomrqUynbxIHALWx4kZlPyYkBhsBDCkbmAQPujGTeiIu1XeGzs4G1kSqorR23EHTdsNviQ5GugIQyLqFrch4AKBHzGlKXfeJy2CABtfE14sDZjqlkMIXEzkACzNvS9CR7sk1YcK4l+YZcVOk4kanKKFQbCoJyA7QHyrUzZM1cTTZmV64mXJmKg9zAydRYriKLX3uZvWJbin1Eb7wV4riFysFyFnK7XPbVk77ftKdwq14lbXcHJTMISRKOXnZfAjE9oIUVALVS813hhx3uzC6tjqAJMXlYsAo7y9VUJQNNZ7RPaS38kkemKr3kwdWgkLue58RjGiW/aL3caEFDvOkdIXkZDtepvJ4EoAFfC8/kx46ZVGpt6mdmvjib4krt8XM7qMYDGpCYrI1CdXq8SLQ6nJ8RkDEKxjyd4VwT0DKoK33EDGO5hZj7DBQ7DeVm+xFjAN+DD1StZgBqrsZXrBe0ZrMrV5hCj1LdoPqZG4BmgPXYftCDjxUJlv5ZxjzHtX5hjDk8j946/wDuIk9w4poX6gGLL+ZNOQdjCD0d7WMVz/a1yN5C1bII7GxLX8S9e/uWGgW9oakXcvvLK1IBDaA3FdV0wz49vuHBjSsitXMM9czqZWf6S7Ln9NthwZvKaWI8GKxYlXMcg5MdzD504vPVi1lypJGklSSoFyGSQmABlEyyYJMASYJMsmATIjT9K6w9H1hxnfHm/wAGem7D8XPE5W0FXHKEGezx5A+LFkHDCen4utjyfNzlH1WZMGA5n4A7TyfVZ36rM2XJyeB4E6f1zq1ygYMZsLu1f7TjobWceuvtdfR/jfF9Odvtp6NdNntNvbfkzNiGnGB53jRemzvPJ3d6ef5e/t3Ro1XtBymxxKUkHcbyzRaiamJXKXyUJr6ZtxMnDER+E0Z6pXeO30zWBNMw9I1gTcOJpXgfrmM4vq3ULWxa/wB5zwfmdz+K8Wj6mr9nQf4nEqdJ6cb7WD5MdjY9hFqvxG4vxvKy6X08M4Iqjc3iwd+0x/TMnpswIsmdAupY33nj+T/pfBB1FjpHtlkpp06d45mCrSxY91nmc1KQEXtvC9S7TvG6bo3UooCTv+sgEm6A7SKGIP8AiHptQAe/MjKeAeJUDbAkFbkstvVQintvUQYIuud4FEErffxCANiuIJDh/uk1MONzIFhDw3Enp7GrB7XCLaahu4O4lTS04bUL7bwseEitwDzYMim7/wBpd2gVd6MJuo41EirgAEMaOwls7E771L4pviDYEnUK5qGPclttpl2MSj23feR2BPiAOk3ZMYE1Jr1b3VGASC2x2G1Qhk2P+kRABar32gHKTW13G+wDSV3JkIx6dj8QFqdQO1SxZW+4hBRqG9/iEwU7iAJUvxzL9Mqtk7yyfcSNu+0ore5NXGhdWNxUJhtLJ9tUf3kvYjtIoAF1gHeHsbFX+soqo35Mse07d5UBro1UIrtdbSwqjmyZRrffYyWC7WiP8SjWn4lqBzIxCLZ7wuoFtQRYErQODCxOoFncQyhZrBG8oXXtrgStK3LYENuDxKoHbi5EWB7jR2EsG2uBwT2/5kVAGtjtIonA2YgwStqJZ3FkyhquiYKikIwB5ll6J3vfiQ2L7/IlMtLfeUGArb1IaJq6gKT+JVEtQ5jRZHtobwlQsAqrvG4sJI4qbMKrjHG86c82tTkGHoxsX/NTXQUUoqAcoqJOauZ0zG5D2JC3czvk+ZT5xVXMmTITsJNUT5hfMQ+fcA8GQKS20HIu9kGc70xev0lhhudpAANwdvEEKRud18SV3uhM6wMNpeoLAFvdtL1CxCZ17iNEGNfNyHGNjtUEP4FCQNVb7RoaMa1fMEpRGkfmUGI77S9W2xhVlSy1W/mDoB/+ZWpueYJym99pF1Zx6tuB5hnEqKK4+IIYaeZPUNbChLv4TQ5hoxN8ipzXO83dU/8ATG855Nz0fH6ez+PM50JMS/udVjGNReEaspbxOjr1+mj4lXIYBMNhzNSGLVxXMT1WS2Cg8RGpvMrzdfJnTdrla5i1t5l62MM/2tfqSxkvYC5mx48mVqHHczdiKYBQ3Pcw6cW9F6m/0n9oPqgfE1N/VHsajMx6R2f+oZG+pZ6T1h5hrnXzCXosY7XHdL9IHV51xIdJNkmLZJpnc8ljIp+ZCoP2mjKfpDgyHHlBBEF8GXHuvuEuE62aP1WxmnG3mPxujkFTR8TIueva428GGuNWIOJq+DI1OnQHElReBmUaXEaRDtPKDeCywhtCMoHGe0aIkDS0dI83zT8ruVKlyPOkkkomFS4JaCzQC0iCZostBLQC0AiYJMHVBLQis5/pn8Tt4PqGn+H8RDf1a0j4Pmefzv7DJ0YrCDfJlluZF44nXXk/Dlb1m1m75uacaXkA7CZFxln25nTx4zjUcWe8z31kd/k7+nOGe0DiFqC0BFe5u+wk9288zwmM29yZGW4s2K8SkYvkCkGATG94eM1KA12qyY524vjHTj9Op0T2anUU7TjdIaM62M2s6ujn/Vvor/VsuLQ6poBskXzE4/4MVd26jX8VU6PXdTl6TB6uJwhB3JFzkH6t1GdyV6sgnsNp24mxw78V0cf8LdOlA4Vb5LmbF/hrok9y4kvwRYnEHXdcDv1GSaMX1HrF39dj+Zv+tn7xo6r+HTjyHL0g93+jtOd1PTZemcLnTQSL5nW6f631CkDKFYeRMf13qcXV5cb4WsgUfieX5vjkn2Pfpz/bpJuV6gCgDaAclbBZdpVVvPIC1+4DzJr3qCdJahB0hdzIbTdSgXd/Ev1Rq345iV2JbtL9t3dyg3ynXxtDGQaRtdRDUWNcVI2yCoTaf6yH8ytCs16uZnS2G20MGj5hdo6oDUOYIPu09hvD01S3R5EhF0SVNSpgBWs6SSp88yA6eNt9owUXAoLcj4692+28YYGjTnxuYJZQo07jvfaW5tdgYDG607eYMMLKVUXA1g3XIkyVpFVR7ygBpK1R8y+0WEuyG3EtW5HaCGF6a3lrQWq3k9A6OsGxUAjSb4MLEyqGsfpIT7qsGx3lVTDgJsTvUvf8yWRV79xUtrZidNCTBVA/aTY2MEs4HEbiCgamG8LY3sOYxCPcV+f9oVXVsfxLJPOnfxKXdjXMKsNosAfrCY7V3koMp81B7/pApWG4IsS2pjYqUqAHeVQPaoBA6TUt3DUCt7yitjnYQmWxQqxAAnHYowro3qlBaNVUsg0AKvuIwQkA/BlaQwvVUiqWUqwG0soK3BEYBKkLV34laH2sGHRob7CRjdb7TOAGJFDvIG3+ZQx0xOqRVqyDf5iKtaJ8SwVJ8QxiLEACPTpKNtNzi1ZCcaFieZpxYVG53MOlQUIOoTrzxI3OTtQAineAXmbLlImmjG6jciJbOWahEC3ePXGqqS2xmb1jN6xKPJ5hA7b1BFXV7fMMIDZucbdZ+2oRZ/8AaCW23N/EhOkkjeCbFseJlNUd+F2lXZoLQh6qs9jIKZqBswoAuqx4kK70DvDWvgHzKLFQReofEooIa35g03B3EP1NxQh6kPPMVMKN7Gq8yiBq+6x+IZfkVv2kuuwIreELBK8Q6vkSWDuVlhbO0gA1dAQwPaQeJYVSOd5T4wB936SwYetNMF8CZDG9Q+rITM7GezmZH0eZ9eZAZW2h9Mv9Mt5mbK1mptX2oo8CVOfPQSYt2oGExiMzbVDXVyMrksxJlAXCaFjW5XjzaiYyxqPXCP07mNRAi77QTqynSg28w9HPxyQJcKNKbCHiwM252jsfTrjHFt5kcONwN4dJz+xADF238wxkuCjFtnWEcVQ6z/BgiuJ2/wCHsGrJkzHhV0j8mcNVJIE9h9M6b+V6FMbD3MNTfmZs+1nLl8/f04tcz690JbF6yLZXkicLCb9p/Sev6zUuNgNxXE8c/szttVGer5efGvF/D+XzeaLJhR9mFzM/TPiOrESR4m3kXLBnnfRvErNh6kN7W2bwZrVtviIz9MuQWNm8iJxZnxtoyc+fMhLZ4rfVfiXAxurQ+DDaj5jF+0QTDXYCHD5/SqlSyaiy0jyiJi2aUXimaQWzQS0AtBJkFs0WWlM0WWhkZaCWgFoDPXMJquofappxLpxIvephT+tnVe1zt4sJT3Fal6v1jfHX1l6XhUYhqbmOGS/xF8g7VLB9s83Vtrj13ertNQ9htIdPYxWqqk78yIcrV8iWGtrAEVqFVzLLVKHA0QV5ljZ5m9TYwsea3AM1xutc3y6eA7idTA3tnJwHidLpm2nd2L+t4/V+k9QO4W/2ni0d1atzPe9Unq9LlTnUhE8WMZKFgBQM3K59tXTfUdAC5lsDv4nSxMmVdSNqBnnyhMLGMmLdMhH4nSfJZ4rleddzLmXCCSd/EwYs7NnYk/dMuslrdiT8yw49QEeZj5OvtMJMdHarveBe97VAbJ7RpErGSTRE8IMbHmEp1WAfiBagXIrKvEIaAdBA33qShZBr9IoHUSRxCDe4eRCrcEdtpWktW9bQiwJIJ3qVsAO0iL0lRfaEijTxuYv1LI1ccQg3iUWps7m7hCzZPA2kCbj5PaGVGo70DtDRQ2O/EttQve+/xLbHR3kodrA8QBOT7dXeXqB22+IbICg7kQNKH4IlECq19wBcJdIB37cSDHRO8Wp1Edh3jENIUqDQkKgNY/MgAXgLUhK6zTbQYKlY35glVtvd2kKKiirJ+ODIF2BHJHeDEXGwIK71LBIN/wC8mooFvk3I51KNtJqUDkJXT3WQe9AQNvEholQd/gS0agTpqRF6gDZ4HmLTSclja+8MspW7pb3EJCCuoIIMCUpjZ/IlBduN5SKcjgngGWCxYqNqgE+nRsdzKDe00NoGncm6JkTGTf8AiAwVpI24viDQI9p37ywp1UdqlNezDaEDuFJJuWCav9oTFCi3sR3kOkCw28Yqe7kjf4lFmIAI2kZjrJGw8QWdthUIhckUJW/PmMRVBNywmogCyP8AaTAvwByZoxYXejVCPwdKAdTTQdKjadOeP26TktMYQfMt2i3ejEZM06+m15H3iXzCtojLm5ikDPJV08dRTSXqtmg+kEF8w9KleZz66/TnelrRXYVLIW994IDfauxkVa1HvOesCdNhp4ltaHbj5g6wtdxwYS+4WDx5lIAtYNcSmAHJuG4A4G3cSjo1jSt7eZkUCCRKQgOaFH4lf37Gpe4bmUEyrYJlHTpPb8S8gcKCUYD8RYU7nmFW1q1XcKu4/EgN1tZlb/gQK0kt8DvCQgG/0qC2pCWBBAmXN1qYxtu0s4t9N8cXr021QJ2r5mXJ1uLFtz+JhbqcmY7saisuO+87T4p+XefDM8tLfVVvZP3MtPqDZiQFA25nNfDH9Inp42Y8nabnHLXPE30Y53icjbQ3aZ8jTbr1cViGvOo+bmxzMvRi3ZvAmhjtCfH60DGZ8hswsr0PzFwx3d8BIuaMK+mNTc9oCLvZ4mrDiLkEj8CDjnzqY8bZjb7L4nQ6bplZghOgHgAbmbem6Vem0s6eo7A14WMTpjr11oYcAHmY67+uuv28eGY/TGLEK34vvMx6LMSQHA/O06aORlIUsq8b/jmKy9IuLpmyZeo9z8HktOfPfWfbr8k6tuOQTkRqO8bjcOPmCdYPNiWOdhvO7t6dH6T0v8x1iAi1X3NPV1c5/wBI6UdJ0o1D+o+7fHxOhrE6fBzt+75X8z5ftfrAvhVxTcTyv8Q9KmDqlONaDLv+Z6z1BOB/FFFMJ73PR355ef8Aj3PkjiYzaCXA6fiowzxvuz0scRWfCuRfB8xgMsQWax4cpR9L7EbGb1bWnyJg6zGQwyL25h9Hn4B/EjHNy5W4bqIRNRaGmYftLYw4/PfKmaJZpHaKJkeYRaLJkJgM0ioTAZoLuFFk1MmXqCdl4kzUtaHcDvEtlHmZiSeZJv6sHHN4i2ctBklwb/pWHXmLnhZ3A4Iqpzvo+N1wMSppjYM3k6dp5flu9HQqvYcCAV3oiGjarsUalWSOOJzYCuMg2eJfp7WRD1WaB/Qw1JYe7vKMxxuDtxFhyzMh5E2EA7A8QdKi9t5eepBjdW7XXEvBiOu/E1ldxIVF2O3M6T5CVrwnadDpjOViyULJ28zX9P6rF1Gr02vTzOj0usCCKnlev6b0s+VK7kj8Tvfz3TepoGdNXi4v6r0oy4hmTkbN8iLuax3Nnh5psRIGkEmAS4T3Cu206ITRcEoW2oVzcx/Y465Zu94xVZd6qbsmBQAWUAyEAGqu6q5f7IaiG1G28bjNA7cRYDayANhLVWAvgmcfyIVDXWwk0UtDeAbH/tGqWK1IIE2NbSaV5PMpbJq6HmUTT6b1CBZQagbuSwzURdQlZKJvfxIhUe6pBZCaQCvJ7QCnZYwkWKG0gfTf5lB61obkE9oSlRYNkkbSjSkUONpHPt1E18VJGtFrDnxJjYOKPMBGOohaMYCbI233lCw4XIQRe0INquxv5lFt67widhdCEAAWavPcQ9PJseDI7AMaO0oOtDtq8yggAo53glaBPY+O0VkVm4ajUJAyimbcDvANUZtroCEQPcWPxEnI5bbYCMdgRWxNS6qkRRQbzcNk3Bqx2kAAAoqTI/trSfzcbDA2Fy6uKk1a3rSSPiEcbOLB47VvBCke4tx4kMC2MFh2/Mp9YAXTQ/MNiSL1d7lM2obcjn5k8IXqZRQ2uQl9Oocd6h5DsPgVRg02o3tUAHaxYP4lr1LKFBXc7EQ9AU7biuJCikqRtKYHW1G9iZEJI07V8wsqbm9zAQNjZSL8wn1oxW3eUVQ/tBZmBsDa95NevZRVnaEFpdrA/eEqMdNE3GYMLPsLHzOjg6egNXImpzrX11kwdG7btwe034+nTGOI8AAbQGapuTHScyF5KEx5clGOy5AL3nOz5bJqa1RZMnzMWXLbUIVs/mCMNHneS9YzbiDGCAXjtKrpCmpQF+1+OBKu2C8/BnK3WLdNIFixI9CtFXFjLudpMb2Ta1IyIlrB4PmXdknt3glqLAcQEYigxgaMgTHuo1A8XBXZhADWpHKjiQsNNVXzAJm1t4lFd75PxKpQhghgCNt5BNm2XmTSwq9jD9QaiaqAW1dto8DTk6jLkwhWcsviK/ssC65IgIVU0zbdhCWk3F78zc5vXlvnjrr1EV7PuETlyjFx7jG6kH9wi2CNsDOnPx/mvR8fwXf/AE5vU9W5scTIgbI06mfo8b7lqMV6K4VsEEzt6d/pn/wGLCQN4eRFA3IH6zNk6lvMy5MrNyYL3JGhnxodjqPjtHZDSgeBMPTL6mdfA3M1ZG3hnnrZpbNM+QxrmZ2NmHPutfSCsRPkw3NCXjGjCo+IjqHpaHJh1/55Z8j6snwI1BYhYejZ6bIdI/zN2LAifYl/Jhjjjq3aVgwk7kbfM1qFUc7ywreBLo+IernnHRx58GXEuJ+oyKe5qhIcSYWGbH1WpAdxe5nOsdxUhF8Gcvpd9n0jfk67Gr6kxF28tMmfq8vUEepso4AifcODLD3yJucyE4kupXidT6J0Hr5vWyD+mnHyZh6Tp26rqVxJyTz4E9dgTHgxLiTZVFfmMvd+kcf5Hyz4+VgG4WgmGGUwvxPfJJMj4dtt2l+nOR/ESD+RLHkEAfvO0SQN5w/4nDDoko7axcdem/i/7jzvTn3EfMc3MRgNMfzHPPE+/wA+lHaWJR4kU7wqZFDLOdvg6jT27TpczJ1+P2DIOVkY7njWxG1KrfpGmYujyalK/rNgMOPzeZKTmShqmdzOgQGUjzOT1LDE5VjxJXmEzzNlzhe9mJyZ2bYbCdb6B9CP1Fjm6jUuAeOWiT9s+3Fd2c7mBPXfX/oPSdJ0K5umxlSjU25Ng/8AzPNHADwam4l8e2aSOOA9pPQaAmaOi6c9R1CoftveUuDyZ0OhQLkFCqEnXiamupoAK6dgvFSmFud5RJ0AiQHff954k1VHUCDCUEk7yEqDYMl77cwmhyIzOCO0vHr9Ue6pe+oeBLVLNiAQosWNj8QQW1m+Iag//EOiN6hdJbUHBA2MrVbeI0kNtx5kZFo1yJDHL+o9YQzYUPtr3TPi6/Jgv0dK2umZ+oIbqHHzB0kcCe3meGp1YNcrA+4G/M7v0n6ycanB1BLYipo+JwRxuCISKRdmvBmsSXHbwZi6A8mNKkDfmcrosxxvu2/+86ysxUEHmeX5OPrUzQOTdkX8mVpvn/8AiNuls715lgA8bXvORhX2rzfzLFsd+0M0TTChKOgsoG3a4MUArN7v8QboUBQjdI23r4g5GCUCdrgs8Ab7aPMoAFeaMLXrah+ksYyeOBHlAL8C4QJ+0j5hkFFIG/4lUR27cx5TAWdI8CWpJsmS99xUsm1sg1IDD6t2FytQLWxO/YwkUKCCu8mwsgcQuiAAGzfrKOMA6tRuUq2De3kycMK3Epoxh/uvV5l6ELH3fpJTDe6EnJsrwOYXQ6VLavEtVTTq3s7iRVH/AOXa4ZNvoocd5TSsiYiAb77bwlcsN1GniWyp6Ytb35lkAIaFCQ2IVQEVtFlNPzv2hbEjttUNSoYEbmU0LYygBvY+OZQVkxje2O53hs4BI02D8wXIAFjYDcSrKsXsAN6sSFBkY6CQe4MXjye6vcPEbxuLJuTVAuJl53IlFBqNADbuYbW5snY94IV1WyQSeYShbGz3ZAoSjjOkWST5g/1bqjp8xi6mXfYcSJmKFUbu6lsQAu257S1sbdoRAJUEdpdCkY3ubIkZtJob/wDEvQQSum1+IzD0bs97/rEhhKYWZ9NE3N/TfTSTbjab+m6ZUALDeatQHE6znG5yzL04xrQEuqjGyCZc2WppvDWcATLly7GKyZ9pkyZi1zNomfNd1MosvvDGNyTcE4yreTM3r9Od6GA2k/8AEEatweIxF51DmWfauki7mWSzZr4kNE0179xG2ARS3Ut1Q+7TQ8SYYWMSlQwa+0BkZOYwHSpVRsJAasMtg8XKmFooY8kQzQB238+YJajXccS1x5Mn2qxPwJPNFKwDA6bkZgTVbTSnQdU3/pH8naPX6PlY2xVR+Zv6dVZK52khduJBa0TZnXT6OoWmyn9BHj6Z045Bb8mWfHV+lcACifPMsY3c+1SR4AuejXpOnTjEv67xoCqPaAPxNT4z+t4rrvpn1DJnD48T6QNq2qXiHUY10dSCGntDRmHrukTPjO2/mdp4mO/HV5eeVLjPtXc1EdS2bpWKNuOxmHJ1LN3Mr1z5JmtmbqFXYGzOfnzk94Deo3AMQwa/eCIce/l3xFF7gEkxy6IaqCQBDl9bTOjTRiZzsW2kdt4xzpUKO0Q5h2z6zC8hi0GrIB8y3NmM6Zbyg+N4cffTW5oQMIVshNWRxKymaPpHS5eqyFMK2Sd2PCiHe2b5aOn6d8+VURdbntO7g+hppHrZWJ8JsJt6HocfR4tKbsfuY8ma4Y6+W305n/ROl85P/wC0Tl+g7Xhztfhhc7MuRmd9T8vJ9T0PU9N/5uO1/wBS7iZSL3Uz25UMKInJ+o/Rkyg5On/p5PA4Ma7c/N+OnntVbGTYyZdWHIcedCjfPBm36V0g6vq1FWi+5otya7faZrsfROi/l+n9ZxWTJx8CdM41MrTqUVAOpZ6fg4+vO33XxP5Hy/2d/wCCOE9jIFcd4PqsIWskTs867N79pxP4oJ/l8NHYv/xO2VNbTzX8TO2rFjP27mZ79O3wf9xyen5P5j3mfp+00NzPG+7z6VW0FfuhwRzCqBpoTqHxsp4IgE00YpsSDndExXMFP4nTBsCcpv6fWt+Zv6d9anxcPNf+LGpTEZvo+X6lnHoMikDfUSI1eZr6LL6PUI/a6P4h58V0H8JYcTB+ry+qR/YooT0eLGmJAmNQqjYAcCWNxcuFzGb6rh9f6b1GPuUJH5G4ngDPo+UXjI8ifOcgpiPma5c+wypck05oJs6NeT+0yKJ0umTRjFjci5z+S5yG2DY7wnUFPaagAUt1Z4h6GYfbV955RWkMCL/FwV1DkioS4m7mWBV7g/MLgrqiw/aQNQNNtAJOmiLF9oIUoRqBIhMMXLQPmoaP7ASf0Mzll37XxIT7udhvcYjR6lNxYMpmKgkDmIQ7lpQygGMVyetQY+seuDvAv5qaOuXV1Ae7BFRQQnnievn0KVq+ZeqyKELRXBkKauZoRwSoI2InY6JiemSzvOUvssEWD3nV6UIMON0O/BE4/L6Ux9RXYfrIuTgEH8wfedyQBcgDEkEgi55s8oIsAt3zKCqTZMohVPxJeoneMVZIPB2g6g36S6J4HO0r0jY7HuIwFS6bAH/MIMCvO3iAUZTRkNAePxHpDRkLC+8mR9Ib94kdiOCeJeRmNyLpi5PcPBls1EiqETqrSF7wtTZEYVvfEqac2ZBuZQyWbPHiTJisfaD3MIYwuO7qoxMDqtj+LEtQTuQfiTHmAxn2gqTyeQYIcnbse8YDfhVVh5k1UBZ3+Iv+4Cq8sZZ53G/xAbjoZVXte9SmLFy+re+IAsZLqpZBAJ0+6XAOsldB87SanXcnc9u0gphRFHzDUFiLNn/eTD2Wrk3q2Nw107+4g+JTrpfetu0AiyXU3IYMswFmuNoYfWp2/Ii92Ow/+ITNsANlhUu7A7GEHOrSwgJqogih+OJCNiSeODIeR6iT8XIGolSbI7QftXntFDjUefiDWjX7hphavYdtpmAIIJNRwVvJ37Sr7WrMw91bS1xZMjio3B0jMxLWLnU6fp1xqJrnj9tSUrp+iA3YTTS4+0YWAETk3nTxHSRbPB9QxTuAIg9RGqbly1MWXPZky5SYhSjv720jzVzNqW4j5RW5/eLbKCgKgfJkcBzwT2lriU47FA8VM2uf21YeltjR8QWyK2/c7yytgDx5kVANxyOIZQ5CT3B4lBmU0SN/MIjVyeexjHxqzAfbQgACW2O3eD7vtuXiUs4UWSdhU6vS9AFAbNuw4E1zzempNYMHS58+yL7fJ4nQxfSEFHK5b4HE3rQFAS7nacSNTgpOj6fHxjU/neOAUcAD8QblEzXhrIMmS4u5AZVwdyiYBMhMgu5CYJMq4BXKO8G5VwMXWdEmcGxc5jfSEU7Cd4wCBCuL/wBOA7ReT6ep5E7ZURbJA8z1H0oblRUyJ0rYMmpjsOJ6rKq6STsJ53r8wfKdP2jiWNcc+dZXayYljCYxbGVrqg5M09MuzGZwJ1PpvRZerZcWMc7k9gIZ497Q9H0Ob6h1AxY+P7m7AT2fQdFh6Hp1xYVoDk9yZfQ9Fi6LAMeIfk9yZqqGertVLl1JUyiCWBIBLhVypJcDn/Uvp2PrMRVhR7GZ/oaDow/SuKy86j/cJ1zMfWdOXAyYzpyJuDLzls1nq362RrPt37f7QgQw3mXourHUIVb25F2ZY1jo3HHee+Pm2ecphxiAWCciAzkLfIEPHlXKKPMIgzLxPN/xSy+thrmiZ6HLhoErPH/W8xy9bpP9oqY+T/l3/j//AMkJwdo9pnwDcTS08j7nPoJgj7pZ4gj7pFR/uhJBf7pEMo5vW2OsevibegPsMy/UF/8AGH5AmnodlMjy33W0RqGJEYhhxel+n5fV6VCeRsZpnI+j5qyNjPB3E7FSCn+2fOup2z5B4Y/7z6KftM+c9R/5+T/8j/vNcufZckkuaczenTXkVfJnY00wWrFczndCvv1VsJvxk81t2nn+W7cDUGEHe/1isj2RyZGOoEjtBJNWdgJyUwkEAEUZWn2ccwRkrtLOUAbC5EQrvzLKjazVRZYGz3EI2y/Jl0VoBJreW2Es220NRpUbdv8AMFXb3V/mTQpsTI1Aih4i82Bv7NzNGlqvmWNTe07CWVHLy4GDISNvPiLBIcrV0Z2mXGF0mze28R/LpjdrF651nyZFcyz3WtrlidNOmx0OCQaF+JWTpsJclTz+01/bBztSk1zNnSnTege07j4hHo8QPAPbaacIXGKCggdpnrudTFEqBhqBFDvBq7HDDz3hgqo1KdvEntsG/wBJxA6SRq73tL9K1u9/BkUhuLoSEjYAwiBH1fAllWK6u4jKyBL2Kj53gHIBWk7dxChZ9WO2FVFYk2s7m445VK1X+JFZd72PaXV8BYaStCx/tBarv94xm22aV7dPF2N5EAwpbC/iRTkFfO8eNIUEixXEAWKINGDDSy7d17ynawBex3gOCxVgNie0E0AxuhfeRcEVAFAfqJZRSAP9oGN6Zf8ASe8MsDemRFqm93t4hEb7VY4uCvAPmWWQszX+kp4EbX7jRO+0WdbEna/MhYs1itI+YSi2N0PmUwCJZOq6G9mR20UydoQDM5GuxJpJ9oqD0Sz0d4W+ngDzvvCOFi4IFg95FxFtQrcTOBakhq5hq6n2t/aeZfpHVdy/SAaztBiBhdjftAtE+/jivEsrp50+doJRcjDXuplFgd1Ig6XBteO8NMBLkKtDsJ0um6I0C0si5rFg6XJkazOph6UKBc1Y8K41oCpZnSSRuc4WQE4EA5ahvUxZ8lGa1o85oL5tpjObaKbKWmaabmzE8RAYneQGyRsa7ykZT7TtRmNYvSZ7C7Eg1cznW5HbaaMjgOVPEBwpAAYD8SMXyoMykbWo3lI1AkrRPmGQdO5BUwQoJF3faRnKo5Adq3hOGFadxDGIEhgORzKVlA/1VyYXKtDdaxVQlRnyDSCWbtFtxqU7XOl0GIY8es7s01zzta5mtHSdKmAXy55M0kxQaFqnpnh1kwWqTVFEyajDRtyaorVLBgMuVcG5cCyZVyiZUgsyrkJg3KLJlaoJMq5ARMG5VwSZQRMWzSFpnz5QikngQYw/VOq0qcanfvOBkazNXVZTkyEk8zG8rtfEwJMWeYRM1/TPpub6hn0IKQfc54ErlQ/TugzdfnGPENv7m7AT3PQdFi6LAMWMfknkyuh6LD0WAYsK0O57kzXDKVLElyxILl1KEuRUkkMkCSSrlEyCyYJMq5IRy+vxZMGUdV0/3D7h5E3dH1WLq8GpTv3B7QsihlIM4HWrk+n9UOow2FP3Ad53+L5M8Vw+X4/t5j0ekLS9jAbEVbUknRdRj6vpldGDWN/iO3U7/vPU8dhWRnGMzxX1Vw31DIq76TRPz3nr/qXUjpukfL/pGw+e08ErF8hYmySTPL8ne9ZHu/jfHk+1bMPM0ngTNh5E1Gc31OfRbHYRYPuhvFA7yA8kibSNxInMKydeP/Eqf+0TR0g9hieu/wDqF/8AxmrphWKHm7/JqxgMWIYkcGrpcvpZkfwd56ZSGUEcGeTUz0f03L6vSLvuNoGo8T511a6erzL4yMP8z6MeJ8/+rJo+qdUv/wDsY/5muWO2OWJQhoLYDzNa5Oh0y6MIJ77xxLKNjLCqqjuAKkZQwNftPJ1dqojg88y2UH9N5KutXIl0brxM4uBKalO9eIsJkG1b+Y6q7XIhpqB2gwvQQLZT+kJW/O0aWohS36wWI1aSBfmMZQupNq1HwYtmZjfBjQDVNRuCEJBFAV3uKqkdgDtzLVqbwfMugRsfzK9t9rkBaQaBNk+RJoUoLFkQaJ45ElkKR3jVRrOxXvtBZVxkV3hHIxoduZavex3+JEAqE9wL+ZFDhj7dgOZbaSQK2hEBONwfmXwKohhv+kvcXtxBbYAnmWp3BgwJ9pA3rvGBSzAd5dKpW1sHyYWNglk/tGCHIoBb5qoOR1oey/Jk0qWsjYmWwrcAEGU1QYC6HIqjKJH+napagBtwaqRiAeLNSACjVqLbSD23vYAlq/to73KegooSglezR7y3LaRsNoN+my2bNbS9VggmhIhrHY0RqG9wSUdK/wB4WgpVr7fMooFaxvJrSBEVRwZbAbaQAvxLC6+D/iRl8bEGpTSVUs3tPHY94zUgFqgvvDONRxs3O0Xut+3Uf9RECjkCrsBRO+0jZLTjYQ10ALQ3PkQiAbsbfiAgZ1BpU/cRgBOM2BfkwzjBI2AWv2guCEI5HcVAJNlu95RY1Y3PeKTYU97S8ZYG6uu0Bm9bEgyBCxINkeZFyNqu9/AjcYyOwr7YUk42LH2n/gzVh6Rno1pE24enHJ8VNiKqCqmpwv1IwdIqb1vNNBRtKZ9oo5Jv03g3aoh8sDJlEy5cwElqm5c+3M5+fLqaR8hYmAObP+JnWbVobF1tAOgnzvxIxYD2n29gZEpx9tm5m1i1Wwax3PEs1223h6UPGxHiUMTE0przIBY6ipO9D9ZGRfvAO/aQhVy8EgHt5jG0vum/x3gwllINHjmWjjYkbrzUbhbWrWu6jiD7Wsj2keYQDuaofaOJFBK0NjLNL7j9o2MutX2mx27SCseRfUZaNXOhjybATEHIJB3oVdQsLm6M7fHW+HSTJGB5jQmNVvM7OjTdyiYKm4QgXLEgEkC7kgFqlF5AdyiYsvJqgEWkJgE/MAvAYTBLQC0AvAbquCWga4JcQLZqnM+o5qTTfM2ZclAzi9dk15K8RG+PbHka4lobmVixNnzLiQWzGhNr1Wj6Z9OyfUOo0Lsg+5vE9p0fS4ujwLiwrpUf5ivp3Rp0XTLiQb9z5M1XJa5+x3LG8AQxICEsSAS4Fy5UkCXJcqUTIITBuQmVAu5JUkIo8TF1uEZcZBFzYTFZdxA8snU9R9J6stiJKE7r2M9b0H1DF9Q6UZcf6jxPPfV8IbGTU5v0X6l/07qMgfUUYcCduPlyeXDv4ftfDf8AxP1jHN/LgmkFnfk//wATg4Jp+o5z1GbJlblzcz4Jzm+69s5+uRtwciam4mTDzNT/AGiHp59EuYCcy3MpIBvKx8yNLx7GF/LP1e/VD/8AETZhFYwJl6gX1f6Cal8RXm+T0KEJVSDaRwMBnY+hZd3x38icabPpOTR1o+YHpjxPGfXPp3VH6hnzrhc4mNhgL7T2RiF6zphmPTtmQZRypNSxmzXzsgjYiO6VNeUCew+tfScHUdNkypjAzgWpXa/ieU6IAZHB5raXq+HOzGzSxq9q4qWtDzYkDEigN5KKj3WPxPLoMMRyARCDLe3iLALX2A5la6au/b5jVG3238yw1VvFgamsbQyKUVRPMIOkJuv3g6Bvdk9pYI9P5uWSVIIG3mFU/trTUEEk0RZ7SHJuV0XvtKDAivBqRMWV0ghhx4ggdrh43okne/MFbObccyJiyDYA2NS9PH/EjMef2qWpYcCQUFDEgbfmUyrf42hajqPzK1gkivzKigilwe0IqLFUJQoURuO+8saWAPeQRlI588ylQLe1jsLjKVl//akC72NpTQaASNWwuU6qCa7yHUSRzv3ghSYPJmq1NdpC5B2A24gMrAe0AQ+VBqjIGatS78AfvAyImTGuo0R4iyWugpl5FK0Vsgjf8y6LfEoOxvz8xnpkY9QIrj8RQc1fEPBkZb32I3qPsAxn3G+3EgYh7IEjAhb7mUrNQJWpDT8hIPJIrzLqwCGoVFEhnK3v3swy24UChDWabpYAbgd7g6wCaFExnqkKRY08DbiLLKtcDftKYhYMAG2Y94OTIPSCjkHsLkLIHLHc9pRYGmbaEXjIIYnauBKVz6amt72EUMgs9vgw9evTvIGK9+oW22sADn4lqwcmzW3iQOgQ73q2AEJRj9tA6r4PeX2uKDJo9w28iQWQNBBvsdpox9Mp4UgeDNGLpVB4qanKyMmPpdbAm50MOIIOI0IoG0m03mNSCDVKZ4pnqJfNDR5yROXJUS2YTNkz2Zm1R5cpiSbYWQZTlgaI2I7xZUG7Yg96mNYvRhINUb8i5bEIeALHm5mUkGgbs8S/TRjZu/mRk71C1ixXYVzCVgVGkUDz5iPTYD2sQe3eFRLbnjxtCmhQ1ivyYIYpYvY7bwCrUSBseJavZAYV4hFlqaxvDORQ7EAhalvi1XRpa2+ZMakLbjUpBEALKkML32lFbq/dvKILNa/aBxDA2B8wgfSoEFr8LAoBgQd/jiOUWwNEfNy9Opt9vxC5C2OwB57SsZK5D8wxqDWd94vITer9Jvi5WufFbEa49DOdiyV3mrHludnVsUxgMzK9xoaVDrlXAuXApol2qOqJy4yRtIpRyyDLMed2xtR2i/X25kXHR9SAcld5i/mPmCc/zCNxyxbZZk9f5izn+YG71YDZqmI5/mCc0ofmzbHeczK1sTG5clzK7TUb4Lc2Z6D+Hvpvpj+bzCmP2A/7zmfSOkHVdYNY/pp7mnrVIAHYS3wz15OBlwA8MbiZ1MXwYYgiyK5ENZAYlyhLlRJDJKgUZRkMomBUkq5RMiLuUTUFnAimyQGFonI+0W+b5mPqOqCg7wpX1LIPSaeW1hc9ni50fqHW67AM5LGzLyzesrXnIKCu8mIUJnR9QC+DNSdpt356+11pw8iaMn2iZ8XImjL9gkememdzLxwDDx8wk9jIlp90jSJ90NUphq6onxHg0xiV3yO3zGE++K8/yzxp4lkQUh1I86hH9Ga6vGR5iAI3ptuoxn/ugesB9o/E8b/EuF/+p5Mqg1Q4/E9gD7F/E8/9W361/wAD/aNxrnj7+HM+l/Xeo6Z1w53OTCTXu5X8TX1vTY8HWZMiC1yAOtcbzn5+kDHXi2bxLxdVkyBcGQ+9faoPNSd+Z4c+uLz4rWoRabTv2gs53I3lKGo/tUIAXvtODCiAbN+7xKIqtr2jEA5P6Qa93u4/MIpNr9vfiQrtvz4haALN9oWpXAvgQFlLUgCz8SDJoX54jK0jY7/7wNLE/dGp5Dakgc78xoVlB3sfMFLvgADxBYlGu7viRUbK9hQL32gF3FGoyxqDNuRxB16guoA1+siagfeMVgxII37VAqntRS+LlXRO28FM3TjctINtqod6gtry6W7g8CWDbe4bjzKD0qSNI2uU6AMdxvvKOuuaEI6j7RuRCUSAhRZ2vmXkGp20udKnY+YIIGx9p/xCISiF5kMV6moarvftIXBFWBKI4oUJRUWCd9pFQmsZsfsZYoUxs7cSM5T+0HtKsBh/vKivUOwqjyJYbU1HnmXpUkN34/EoY+aNUNoEpLonYmWV1URVfEmlQtNZPEgoJt3MYitDEkVRHG8AK5uxUI/cK2EIOyn3d+8BeTSWBA//AJimyZVYaLJvcCaRhUpbEl/2gIo0n3+69tob9BV8rNej9AYQF2SCDzRkY7DSQCIZRmo6jC6ACzua/Ejn3ACwJCBZu+bEIpqNsfzCaEdOt/cdQ5FSHERzQjVxktaHc+Zpw9Gz7uN5ZD2yYelZmoKSD3nQw9EyncVN2DplRRH0BNSNzllGMIJLqHlNTMz1Nqb6kE5JkyZaMWcxkqtOXJ8zFkyEmVky+YAKaveTXxM6luCJOknmAELPsfmGObsVXBhHb3KovkmYY3VaUYab35kIUk3VjY7SzQJYcnYGBbC9Ysji+8goohYkoQRtsZGVFXT+1wkK6jZIsQ/6YPuQMRwSeIAUNPtO/cRaqbJ1ivHeMooTZsnfaUhUH7rJ4uTfKGChVE0e0rWC/HfcGQAM1jn4gvjJfY123l0Gcg06Qd4OR1GmjxzB08N+kM+mOd9u0KFACtggGHZICkg0OYI0Kp2v8yWoUFtz2l0XQ/1EVzBJZQa3XyTDBGSw268jaXjdTtQ8wMzGty25MjuPT089xHu4ohtx4AicejUNg23BETxTwzhiDzNOPJtM2UU5OmhfEiNO0uu06dLHkmhXnOxtNWNpqDYpuGJnQx6mUGBIVkW4cDJn6dMqlWE43WdDlwW2O2Xx3nomETkSxIuvInqTJ/MHzOh9Q+lh8uvGQt8zA/07OvGlvwZLkZvWK9cyvVi8mDNjNOhEXZEJ9mn1Lk9SZw0vVBpjNZiXbeWTEtqm+Wueseg/h4AYcrdyanXOQ8Vc4/0Kx0hJ7tOspupL7ah+Jix3WpqUbTNi2HzNCMJFpg2hiUBCAlYWIUgklFGCTLYxTtILLQC0BslRLZZnQ5nqAckztlinzfMaHvlmbN1FCIzdSFUkmpxes+qgWuL3HzEmluOj1PXLjUlmqcXqfqTZCQvExZcr5Wt2JMCbnLnehNkLGBdySTbBvTj3zYvMydN902gSPV8Xo/EdxNGX/wAuZse1R+Q1ikeqeme94xIocxqQQ47iCuxuF/bB/tMNUpdl/MY33D8QO9QnO6/iRx+X/k7GY4TOhj1MjypG4NsyH5EXCQ0wPgyj1Km8an4nC6xRl+rPjPG1/tO3hbV06mcT6h6uP6k+XGl7D/aRvi5rJ1eNhnYaaHavEXjxMzqxxa2Xg1vND/UCvOIg/MU31HKx9tL+JPGu3N7szF5sb4yNSEFtwDIDoG37xZc5PezEt8y71KASdtpy69+Hk+Xm89eUyNquiB8yl09zvJ6LWHbYHvFLhJttfuBmXI/SLAO/mWCFB0IPyRKVTuQRY7VC02IxQpR55HBqQ+66JUxa3qFXsbMYpJJYlSYwWaDdxKK6qIr/ANoRH9wNiFjTWLYgXzGBL4TqBLQVxsti7Ld4xgb0jfxK+0g2akAhW1hXXcd43R/3b+KkDBtiaPxKKVZ1d6lTB4yFyqxJBvgdpXGUqR5G3EWgZnAJ3vvDNHIe1byCZFKkgcCQbWSYWsXuLlGy+kgAVBiqDjWTv4hE/ae1yADTQon8wWvfevzKorILaBpB/eCEfUdZGnzIGNDU23YSzWS11VAjbqa3PEt3DDgfEj4gpux+kGrokwDVSSByT43indsWTcULjVYi9DEED/EH0wxBILGuITAl++3Mq2ujVneRkAHhqsw9I0jc6hxvIF7kgkUJdWBZ/eEV2ILUYt1Zl32PaDDNBqyT8AyWoyb+N6lag1ajv8yhRG477VIlo9auu4BN+JQFeR4HmEfb2I8VLCs9EX4lxZQgqQb+2NwYXe/mOxYjQDCbcSrjAraanLUi+m6UKoubVRVG0yjOAajVygibzHSGs1RZeA7xL5KkVM2SYny7yZ80ys9941KY5JiyQDRNQFye6nsC+R3g5UdtRxuduxExaxaJfDG4Lt7me7I+ItFDodR0m9wDzJ9ovx5Mz5Yp2PK2QALW3eoTkn3XddokdQikngQkbWxCkkHzAMC0ZVodyYRYXexobXIGRFazZbaUugp7f2hVoy3ew8yiPcSDYhjGQpuiSfEBX0k7Wfgx5MMQEn3AfFneAVXWbHmoIvXq1USd5btob2m74qXDF2RZAoVsfMHEbc99+/aXkyNmUkk2P8QRswayNt67zJmHO+n2UbF9+YFC9QsQXyWA3HciCrBib2viEozjdyWL6VvehBGNrpTq+alg7UebkXJ6bEEA33MGoq5NRBHEO1KjV7iO4EAZtR1D29tu8sP7iALFSi23qtx+N4WPEWJsEX3qDrYMSDtLGrdtRFGBHxq9rYIrzW8wUVYg9p0jjVk16t6viY8oBPFEczfNzw3zcFjaa8ZmJJpxmdXVsQ+I5WmVGjlaVGpWhgzOrRimUMO8EyxJUKzZceoGcvNhZMlgkXO2y3MufEGB2mOpsSzY5tOwGuiBtvFZMWN2GpFj31K2k+dyYBUE+61E4+Y43x4ZX6DEx9isPgQf+mqVsZCD4ImwVR9wPcbSqOmyd+LMv2prnN9PyAgBgbmTNibFkKNyJ3lVRuT2nH67/wCqc/j/AGnT4+rb5dPj9ut9JGnol/JM6KGcz6a3/gk/Jm5G8TpfbrG5GoR2M6twZkQBwLmvEABQkGhIwQEhiVkUkkkBWQ0Jky5gJp6g0pnGy5NTGztM1TXz2Yps1d5h6rr8PTjdrPgTj9T9Wy5CQntH+ZJLUtkd3L1aKN2AnO6n6si2E9x+JxXyu5t3J/JgXNzhi9H9R1eXOTrbbwJnkuVc3jGpJckqVFypJIDcB3mxX/7Zl6YWSTNyKZHq+KeBI4HkRuV7QQUQMaIlutCoeiaUp3j12ma95oU2BIvLQu6RZ4lofaYLH2w0AbtLyfcv4gr90vLtkH4krl8n/JuOaEmfGZoSR5TKlQoJlV6T6c2vpB+Jk6zoRn6jXrKk7TR9Exu/TAruPzFfVeoydHkCvjYK2+qpL48sVlf6Vn0+zKr/AA0zZPpbqLfAR8obmvD9VDtRAAJG8afqSEslFiT7Ssn2lSd2eq4mfpTjVSrEgmqIqoKBywHK9/idDqOuPUYcmIMCl2CRuJiWroD3A8Cc+s3wnfd6u1ZLhAp+0y9JQjYHUOPEvUbpVFk9+0vJq2C3uNz3mWNUH0kkbdrEh1Ddj3u7ghCt7kHgiWXshWNQIqB2IrcyNg0gEb3uYa5fR3OxOwIlHJq5G3aCBFfaCW7wWJBDg6dtwIYyNkJ2UAnb4hZGVcSnSPUU8+YULMUxq3duIGR2OkPQ81xL0u9EC77GEqcePmE1AAuOyNzzFljqNLYPiOfSEK+KMFGGuhsfEGlNrLDSdLrtUN9aagw+ZYX3luG7/MY3u0ux5HJk8KQmUene5r4jQwZSwFnYbysig+0UV+OwkxvoO/tB2JMsxE9o43J4lkg7EylVV3/uPYywDy+zXBoqUkWBXFwTQNLsLvcwQQHIYGCFY2dQvwINM2IA8QHQK5phUhDgeT4EV95thdQachDqaoSMwU19pgqhVbBoHiKJPqb7iQasSi1qiTQgFSMjAdjUEPpqjQv9JYyEb8jyZDRMyhSFUjfcmK1Udzawi5Jqt/HmQ4x7QTxAMKa11Ygoi0w5/ENcT6gK+ZsTEdIU7jwZZyuFJisgnczSmEDiEECwi1TrOcakV9sFslSmeJd5WhnJvDTPXeYmyVBTJZko6RzRGTLfeJLe3mAz3zsJy0vWI7d+Zehd/wB/mLLg1vVd4zZVskD8QxpVkEgUo8d5LDd9PyIfqaSwdQbHMFSgx6mS67SIBrUqNxZu5CrJZIsXyZCyvkN0L3BPiFlZSwA32/aELYKQo9PY8EjvDx4CoIbxzCXRiYMzWewlPnJN8le8pUzdOVwqbIq6Hc/MHEpa6+4UbPjvDZ2Om1Bvv3gZGUMVS9X5g0bsV9nbuZRbhVU6a5PMir7C78k8mRBpcC7QgXJiapPupiTfiXkBABVLA7iFkC5MjafavH6S0IRCqjZublxdLxsPcaZbkQepqKvqr+3xGWMa6aDDzUpUVQNJokVxJhpNMHsA/rL1qFYsLN3GohGxayTtvwZXpe+3pWB32jAonWx7E7wsmPSASQ1+DHZEV2Ht0k7Wf7otXCIFFgHna6jAClRio/eDd/EpHINcn47SFfdqHfmGuoWQdxIkD6lrYFdpBlyKpUklW32loFYGrH+0Gz7r+6F0SZGAqjphO5Le1Bv2O8Eb6bNDuP8AmWFOz0SO5qE0n7WoR+JtophqA2qtpEajR5nbm67c9a2qY1WmZGjQZptpRo5WmRTHI0o0gwgYlWjAZQRi3W4wSEQOd1WDUNuZj9N1BAN6Z2HWc/Pj9Nyy99jOffP5Z7m+WQklftquZGPtALGuCKjMp1LsN/gwlpsdFNz3PNzk4spYKTuZzOsN9Q07RxtbArYA/M5/V9HlyZ2daN9uJv4/F8t/Hcvk/wCkNq6Zl8NNy8zB9MxZcDOuRSAd50RzOtrtK1YroVNmPtcx4JtxxCnKYwQFhiaZFLgywZFLzreM/ieE+o/U8gyvhxjTpJBJnv23WeB/iTpP5f6pkKihk98STWerkcr3OSzG/JMEqaB8wlahpbYXZhM4ot34A8To56QdpUs7yQipJckCpJckKkkkkDT0y+25uxiZcCkYxNmPgSPb8cyHY1s3By/dG4+IvKPdcjszNsdxCRgeP2hMtiLZCJWPTUh9sB2s1IjVjsxYNkyNaNBvBzms1fAjE+4RHUH/AMQ0lc/l/wCWjEZqSYsRmvHI854lGWplNKjr/wAP9cMXUDpn21n2H58TsfWVD/T8jEC8Y1b+O88Tk1Ah0co6mww5Bnb+mfxGmTEek+rn2uCvrgbEH/UP+ZueZjl17c0JifICPajcVCP9I0dVDgiYunPp5c3TB/UTGxCsDYYA8zQG1e07A9zPJ1PrcZ0IofG8J2OHKDsQwqRELAEe4j54kKjYE2RwZk0bOclECv1k1AAdt/2lnKWVEoDTf6wGrVzKaJz7q3IhbNjKUCDxfIgZGBN6dxuSTBV7UigZNFqt2O48i7lgf0zqrbtxcjZCMfa222gqSStna+8IPGV0k7A8xRxsTZazzUqqYjxGOdRDXV+BIJjybWux8ykyEjbg9zATJ6dbapPULAf0wKO0sQ5tkLc2LB/4gEiy2j437QkB4234i2OjIQ90fEKIswoKLJ3BjfVDYwpWiouJC0wIOwUQ79wBArgmIb4CWsKBzfaQgtRNEHtxKRff3Kg1+THgHBq9UgtzQHEoDWRkZf8A5leoNQJMW2xY17eJRWmI8QhhLUbF9pY0st8G6idZZRq2FxuJVVgx+yr28wacDWRFNauCCOxEDJiAvTsfESMhOTVyQfdCdgQSCPce/aFlN2NVvt2gum5XTbc3Foa3qvMaLDatXMhugXDqX27mv2laHHbbizCGX0wK4PfxK9S9gdiaFjiFRNms79rqWoAJLMAb5JNSDLS6CLN+ZG0n2k0BA6aYgoh2BCMRkap3dBM8S+Sot8sQ+SFNbJEPlgFrlEHmS1NQ6m3lqrAbbxmNk0srqQeVMLIaF0KrtMXpnQnUTS77XtGhfUQsKoDcHtM5GtNhZ+DdS2Jxil2J5Ex/psXRYkKCxPaGNGgArYHO0mAlbYGmqgb2lZAysdQ1gnc3LiJk0hbU8n9pMbAqW0nSO/aA6sV5r4kdGbBRal8GXFw3F05dNX9pvc9oBwKH23PF3AANAF3ryBtNRRxgOpldjsBXaMMZcmMtankCyYAX2EfFx2LA72SK/wCZCwKkEtqG252qMMI1srUOfPiHrvtXyBDtNRB01zzFkirHb52jE+sGGdhpLMwvYHtK4JBIBHAgFiFDKNyYYx6wpO5I4J5kpi1di1Hb4HAluCbvY9oQxekilwDq303vBJOsuxAB2rxCYBixU+2yJarSaWu/PiGNgWY/g9jCyOdY92xA3IjMMD9u2ogDfaRXbILY7+TKyYmKk3Z7V2i1x5FYckdxJhgsj3yxOnffvCD/AHWL8d4CgKzBzsdr5lBgr2LNwYMEs9AgE8mEG9PKwHI2P/MDKSGB42lK6AhdJN8C9rkww3QiCwb7UZa48YZi/C8kn/aCCW1AtSnbnaVlWyo/t583NJhirrcriCtkYarbiCwcZCuVTY254gEOSBXB2jTjZvco91bymEtQf3b/AKQMi/3d7/xHe7zuNrlbkMrbiSbFni6XjyTSjXMWRSnv7d43FkudZddpdbQYatEI0YDNNNKNHAzKrRyNKNCy4tTGAwimFzNnTUCJpMW4uSq5GYBbGn9YJJsWu00dWnfgCZ99YN7eDOHUyuXUxYzUAKA+YZNrfA+ItUKqxfjmhLSgArnjbaRhBkogWSDHpEIo3IAI7XH4dzOnDrxWzCJrxzNiFTUk6tnLDEBYUqLJkBgy7kUY3E8z/GXTX0+LqFG6NpP4M9KJg+u4P5j6XnTk6bH5G8RK+dhh3EjadO3MEyTblipJckKqSSSUSSSSBJaC2AlSxsZFbcTDia8ZFTkc96MsNkU2GMO/Py47yili2NmoHR5jmwe4bjaF/dI9MuzYoeDD0gqZTcwidOMmFIY0KgpzKJswlhk/EN5kzm+of8zZhnOYk5GJ8yVz+a+JGnEZsxmYcRmzEZHBqSW0FIbDaVGfLuOamQtexH7za1dxYjG6HJmx4MuFNQZAG34I28zXLn2zfT8SrlyPXtVDYMMAswO9Dc1Hdbp6Hol6ZSDkfdyJj6fJk9O1qia3nP5Zs1g83ut0PgSawuxB2lAkrZB3MNsi5DuCCfE4IsHV/d3sXF3pYEntvDGjte3Mt/T9tGuBUGaUMw1jV+0IsCpKjY8SyoJHtBriUqlmI4jwuByMxq9gIxHVV0sbPYQXGpQo93zBXHvXmPAtGJbbudyY8soFAXtzEem5u99+0Y+y7H3X2hMAaO1gExikhbU8xeRC5JAoVt+YaKU91334jwDX3kje62qDkHqqD/fxUB3b2v8AbW3zIGB1lD/mVTGyUPaAQNvzBVSVtvyE7wsRQqSTXz3EoOCrP3rc3IhmHIqt7mAcDgcLByOj6eau7ghNQYqNvj/eXQCA7fjxGiMKVjtR4MFjSjuQKuHottJ2B5HiAb1FDRPFwmKJVzXcdwIRaiVA2qxt3hDHp5OkX4hKq5CwXY1QNQYzL7Rfcy62YAWLjhjUBhfAPMAYjd1uBW0q4IIMQJ7d/Mh2YA0STf4lagSCRTAAGHoBW/PPcyYYDIfU5vjtF41IYhmre+ZoOP0xs1kja4t8elvbue9SILIoRQVNHzE6jZGi42tRonYdvEpkINrKOr6kz5ngPkqJd9U6u5btvBALS9PJg+FAJY8TN6YtMQArR2PkyggYH3Rdt9hIu7qNVWTGfU232/Ex5rGoyEOpra+0F2IDUPtO5HAhNkZ6XcCQE4yUbaxdSIWjNZVRbV+0IaSLdrMIKptgdv8AT5kRVOQAAiu0sakAmWz7v0AEYczMASAAO9SemGttgoFADmLOMn2pQ+T2lMMGQZLH2iWFtq0tZ78zOcTLY1X83G68iqVxnbnaX2vk9SmK7DCidqoQW6nXXtAa9iTe0UczvQI01zAp73AFwb+mv1GchRTG963hOMbr6ZUBrs1sRMyKEbUBR7sNpZDNRU2bqrqF+xgxrvRBHkyKq5HpgTtuCeJnfIaCgmvkwkVl1afFH4k1n7LpNZGxI43jQFsHkjfmIC3q+TzCLajyT2qFlMKbK5fTr2IgOdtJ3PnvJkcha5/94oOw5Cgj94NM03j0f2w6K1TA0O8zeo7WAK8/McofYVZIveRENstsOeCJQLDTqFeblhmLHSNufxABvdgb35kxZVrjZ6FgVublMjICWbdfEYtgjUPaTyJMzKi0uplJ3sbTWKWGKnf3CX62NF1tsx244kCuG1hbA7wMgxZTpfUD3IMJhjVk0bgiu3eWiqiaySw8dgYnHgCqAr6h2vtGIlKQx1E+e0YYH1QRQNsYSZnTSA1C7BHmWmBd2K242rfeCVIyAFlhcMZkfIxTZSbrx8Stbf2izAOJWb7r+IY/8xWU6SNzcGF6hZRxZYxTf03Nfbe02dQ/qUUQMasnj9IhQc5GtWB8GWXFngeLJc0hpzjeJ9JNjzNOPLtOjpK2K0YrTOrXGBpVa1eMDTGrR6NKjRBIkVpfMKy58epSJgyH07s/pOs62Jh6jEdQInPqM9TYxrlZjbbfAEitqJ1WILow1VRrtCUaVUkbjt8Tk4moSF0niHhvWTdre0zKXRQOT2qasSaRdzfPtrmtuKakmTEZqSdnU9TDqLWNB2lA1JCqCZFEIGddeNh5FQ1lPxA+YdRj9LqMmP8A0sR/mLm/62gx/VuoXj33++8w1NueKkl1JUpipJdSVIKkl1KgxJJLErVAuWHKnaDZMlQm/ptxOSuvC2lu4hr1hU1kWvkTCjFDYNTTa5lPmHfnu2eHR9RciKyG5Wc+1ROMmR8bexjzOiXZlTVzUjrx8v2XDEAGWh3h0jVj2Qn4nOYe6dEg+g9c1ML7hfjaHn+e/wDqQWObMRmPGZpxmZYbMZjjuJnxmPB2lCX7xuD6ovT9IECM+QXsOOYDiKHSvsQAqsbs/wD7+Y3HPtkZs/U5i+U7sbO062Loin0o5/cvuAQefJl9N03Q4sifzGb1ByQooD8+Yz6j9SXqVXHgWkXYLVADxUnfUxzY3ytf3WPmClG/HNiUxXIACQhrc+YajQulv8f8TzwBk2X2+ZSuSApTjeMxacjFAPcdwIQxFjVg770RAEMq4yG+66sQdQWyODsTCfG2PZwDXe4IUMv55kUIJ2s6lrkS1ZQxPaUUGNSy6rlqGYUVrvYEIMNfu1b/ACZKVm3J/SDjxKSWZgE4IJlZAAfaxKk7VyIFg6faLJhMw1fnejBoFuaNd5FTcWpK9oUXpq1HejyYRxqEIWgxsnaUHW9IPxUohl1qKJ8QKQU1bVLoXpQ6fzuJTP6YAsEHx2hoFYhjt+IQwD+mcQNLW5iGxEupB27gQxkK8sCL7SzkDtf9vjzKKxsAPjzLRGDb2QTxUjCyo2G3A4l749tj+kIjmj2FQ041AmviA4bMGZiPkylZgpFgr+v+JNBOSDuKvvL9UBiB9xgFizqu/wAXGBAFIO996jViEqyAne94V6SeN+JmcAPybG+0JWFagAT4jUMcH7u5MAP2I3viMxuT7av4g8MCRR712hMCxViCdjVXLGprKgE/mCayUCNpAgugLv8AxAtnLGURvzUvSoonY1xISL4/Wa3XTVf2/rKFKTttz+JGfVTcDipYBYfHiZxnBFfUN2NtrjRl0L6ZIKjgETNpIb3GwDtXaCxtt2AI8y+VavUxl9ThrA7mIyZAze1aHeQMOLu+YxQCoKaQdVbwYWmRBqWuO/eGUBIKZQSf9WxlHAws+0gbkBoNgAMNt4MNCPjRiKobXY/2gEMwFsPwZfquyhautxcMCyLNVyIPBDYmvT3/ADK9NlNE0eI07NqBs/EsH2lQSBzQiRVBGog3YG1Qdx9x3l+o10rV524kyMBxvY5lZAXJrTv8iVqbGRpo3/iGmJylKLEWwy3QC0JBYFjTXAl4wDuCQJEsNut+QZNBIOwvxCxWogBBuT2gjUNVn9oQQ6qJ/aMyLVUboQYEP7RQ48CTG+h7oGuSZahdJIG/iWqHc5D7fIgT1tRb2pfOw2g+qLHqMaXgdpTkFiBv8wSrWPaDXO3EAlyAOG9QjvxcZlcBgVOod9ogKC9nYExjYyrDt32ggtbbXdeIbHGXL2PGk+IrIWVR2HBsROXUFJFGuJqB75GL6VPPiCVBckEDzB6dDndUBKlhYsbXLGAhylNq73tUZVFpCi1P/Mtd97D/ABBew98L2kRnGW0HG4uA5WGLGMo9q3VNvM+RFyuugaq4A/8AaHSsAX8/tCK2bxDfi4NCAVsix5gNjYXpe1rmOyA4iNbAgjsIG7Y9J2B/zHg1MYyaediOf+Jepz/71AYup9m4r9JSHJ3FhvEiaPNTKKUG5mUtjNNNBbUdVaaO4gOUyEgDcnYmWXFnWHYn2mgMDOYrlGqa8WS51dZdaxGo0QrXDU1CtSNHKZkRo9DKG1cVkSxUYDIRYkHHzoMbNd+7vA16QAFBPzOh1WAZEInHyplBoNRXuOZzscuuTtbHffcVJjLLlXkDjbgzOhK4xrN/mNOX3gVtd3J6ZdfCZrSYsB4mzGbnaOzQsYIpYwcSgoJlyjIohIx2lrBeB4T+J00/V3P+pQZx6ne/itf/APJKfOMf7mcOpqemLA7yWYVSqmk8q1GVqMKpVSJ5DZMlQql1BgKl1CqXULgQJIVSVC4GMS1XUPxBqPQ1jAPMNcwpMLEgma9UASyakduZORFtozCbIiOTNOFdxDpz5rfhAIII2IqJ6jpgqsV4O5HgxuNqqTPqpqFj4mO7Zjl/InquauxqPxmJYU5jUlco14zHqZlQzQhhRGBnyHMfeSP/AMYcBluhxM9emOilR+24+O8spTX3JjVBIJXsOONoIWm3Bri5xcizjfXwLJ5hDVpGrjmxGqtg0Ce4J2g+4nSD+vaZFKCGBx7FhRMFBkJJbUo4vzHe7bVuaq5MjjSCbFdpVZyj667d722jcRQIVGx+e0lj277HgiWoGrcbE7GT8igxLOLqGPtvXXkAwfuGk0K5kCgV3HiBNHc83sCZR0kMdNVVwnBXSBwd4qiWO+x232hDwUyKNyGgN/bTE1EqGDBSauH6JLcihz5lotTb3W47xr+1tVAk/P6QFHtHYS0xsxGnavIiGB06RT8HiMaiQqbVwTKJOyaSSCN5WRdLBTRYb7SiMpHgH8QAWUKvPkxwyexnKgkeRcQ+QNqHpBbNkeJMUd7nmr79pfDHUSRW3aUqAKTdX3EFDzZ2HzCYLUVJTVYPFSe9QdiRcNAurYgf8yivIVqF7gxhiA7sANm3BErUQvN71vKXXpAFGjsJAGbIRdbWb2jBbUeRZ4NdpSrVmvgXGDGUBoX5I7SqbTWr94wBTqwI2/5k1EarHNfpcsG/+2pCT7gfEhqktbAA81e8YAdQDWpPkSsjamBRQPmV6wvS914HMIrGAwotZHaMKeywdvESg033hBiwDAhR3mtUw0BQG9beIs0in/UeTCL6gBsT5EHWun5/EaBVWIHIPzCTGBdgn8ywwsMGjPUBAPbtGgVVFIYnajtKD2SwXYdjBNXZ/YwCDY7iTU/IzZ9w2ElHSRtz/iDS83Vy9S1ud408mVT6ibHMJzahU2/MVrBHN15gM/uA+O0aumlhxVgGpaqK+6yO0WcgUEd/Mqm0Wm/ckmNURAbUa3I7SwAMZIIvgQATpvv4EEAix34qWVDkZNJ5F95YIolhse0RpN7mttvEYobudpNVTkHuD/xGhlKkfb+IBXU1hR8wjhqmLk3/AJlVHRdJo+7tBXSCdb2QOBLGtbYdvErjfTzuNrl8AiTYbhR2AlasrZKAIU8XB7fdv8wgzE7GzUIh233B/eDpBW2yfMM6GB7GQY00ljtQ2AiWEDixqqH3am7fEt1yML5I4MpHUKbPJ4jGyJQOmz5Y/wDEfaKHHiZgSxthyK7eYTe21B0k+QCDByO5/uJB8SEArZ3rxL9k0LZizU6KAPAi9RLAFST5vmNr437CCASSSTQ3ktXR6QWBZu35gM9L7AAaotXMgBYBRyN6kVSWbi+28iFswsbn5FS1YnYGx/mM33DCh8wdDGhY/MgB8ikU/wC8YpUjb/MH0rJ2seZfpEDdQPB8yg2PupRQ/wB5EYURwTzKBbgjceO0vGb2Y+8drq5YKNbgAk+RFhb7b8cxhFNWk/kGFj0ktvzIhT41b2g3QFWbMVviejxHNqRtqMFl1kd9qP5m5calw3FkuaVa5zQxxtV2PM14slzbrLrUpj0aZkNiNQ1KrUGhgxKNGAygnWxOd1nT2NQ5nTEXkSwZmw9vPlV7njm5ZRQQY/q8Hp5CQuxNkxJU1qsUO051xsyulhPtE2YphwcCbcc6x1jUkaIlI1ZoFKMKoJkBLKc7SKYOTiFeP/ivfr0//D/mcKp2v4mJb6lsCQEA/wB5x/yDNT0ngNSqhmVKYGpKhSUfEGAqXULSf/5hLjLMBdk8AC5NJzpdSVOp1H0fL03R4+oy7azRXuPFzIelse1oll9L1zefFZjtCUXI2M4z7hLDQkFQHEsCVsN5RaG/Q9XiQbwAYQhZTEFmasQ3mVJqxbLDtw0BppYWoB7jYTJjO4mvU2ptRsACvicvkcv5HqOd1C6chkxze3RHqdwavxNOH6Ku2pzN8y2PPz1HPQR6Tpr9Hxf6mjB9Ix9nYTX1rX3jmCC42nW/6R4yf4ic/wBLzILsEfEz1zcTqyxziU1alc1xRlHI11RP6QXx6XYURXmWNQXUTVj/ADPO5CYlVUHkjcSwtJqHbtFkXuTv2hlyGFVVUbkAsVbm68eISkE/Zx2guxLUqnT+JaMBvvf+8BiD/V+0hBYAJV3sBBfJq3r3VL0HT2BG4IhQ5XfXTH3ePElabLEV48wNRQ3sb7QsjUtEUfEGiVgwO2w48w10MfbttxFKbTyfntKJfa+B3HMgeVAsfvvvB0gLSWIoPqIs/qRC12COT4lDNKVqYbCHYdPYTsIvgCxtDCFltRQ/MQBeQGl3JHMpkB+w2/z/AMSaip0k0RLbHarkujfF8RoWq5TVfrcNkpbK7/MIuNAbfipGAazuBxBAEB1G7AjxCCLS2QTzxtUlFD21HxK0uApvg+JVXkIAJ47V+ZNKC99uDcbWN0Ht9x2ojb8iAyK9WwIHeEWioxtRp094t2YBgW35qGgXfYgSiVL7c8kyagV10t2CwuELTY2R/wAyw4BI7yi1cg6rqpFTISUsUBxRER6TD3KCb58CaUfkAURvCDFlrbeU8FY9RxE8HaQhhpva+wEJwbsVuPMoGxpfb58QiHDoY6ue0gxDSfH+8Lgb18XALXkCi68GVVMrqfbxXMDFiskE/O8NnbmviEAWXgfjzKE5AVoKl/4jfX4TRpCgSMLYg2pG0nBJG/i5PSooTL7nNG/PaR1UjUPt8CVqXVYH6QhkFEVuYPCghK0pXYed4Awht7toxRp3DCpEJGx2vggyVMK9IEUb25l+kunkWu0dp0nYyji1I1na9oAnDqFgWfMXRAIYVp8b3DGvG1Xf/EW2Ry9VXaXBGoe4LvKXW+6g38iN1Npph7vxADszUbLfEASX0rrAO1moYYBAKP794xF0k66scyLob29/xM4F2QCQartcvA1dzt37S/S1k0ePEiqVvivEA/UI1aj7eDtcA6iO13zKvWfnvL4HNkeJVCdr23lIVvxDcE0V5MsYyRYIFb7iETQDpF18yswYLSMtHaQ4yQCLAkbCxIAda+ZVL0qynUR+nNwgKUbfBvtFvhbH8+d9oa6lOkWQws3CKQOu7NtGBrHGw/zBBJDBlscyyjbAb7du0nhEDENYBYyBzqAK7ealge33bfHmCTQocDvCo3vbZtJ71JsLAbUfI7yuCaBJ8yFSCCNqkQRyFR57QSbrej4lqhoUwJ7iUSASCBfxAjagvtb8yvUZrB3WquEhX7im9dpHJ7CUXp0769zDGQID76H4gWyrb8nvIrIrUwvxc1KurWiGYZK/AMFcQVgfUDGthxJkK6bC78mLGRiDY4ktNOVHDkt4NQQzBQBjIJ5aCMjAe7mWMtuL2HxGpoNGpiK25lY2ZGpto0ZSrEg/iBq9UNq2rgxz1jXPWNeJ7mlDOZiyaTRm3Hk2neeXaeWxDGrM6NcehlDVhEWIAhgwM3U4BkQipyX1KxRidQ32nfYXOf1vTaveuxE59RnrnQdNugJ5m/HOf0d6AG5m5JuEaUjV2iUjlmlHBMIwTIqxF5TGAxWc0pMlHmevZm+oZK+BOe6ZHJZqC/A3m7O2rOSNizXZlOdQCk0Jz+zluVy8iMqEi75FeJmLub525nYKB0YONhsIpOlxLZ308V2lnc/LX3rk+oxur2lgs3mdH+VVb4IJuzN/R/RFzFcvUHRj8dzNfeRvj7d3I4/R9Fm6zqFw41onck8AeZ636d9H6foadV15f9bf8TXgxdN02PThQKPNRhZe083yfLb4j6PxfDOZt9k9fgPVdFlwEbsPb+e08gisX0BTquqA3ntQwMQnSY06nI+JKZzqJH/7tOn8frbjl/L58Tp55PpfV5P/AECAf9RAhN/DmZt9Kqfhp6zDg1A6XSx25jT0rXsw48T2TmPnW2e3hM/0LrMQJVCw+N5zcmJ8Rp1K/mfSWwOFHBPxOd1307F1QIyJpfs1f/txeVnX7eFG0IGdX6x9IfpiMuFCcZHuAHB/9pyRztMOvo1THh6WTpei6nqP/KwZH/C3O10X8L9Vnps7LhXwdzLjpO5GLpMGTOfYLoXG5sT4T7w253udzrPpmP6fgx+ldDYk8mIx9Wur08psTn1ztavx8/LN0H09dQ3a52MWFDtcxqEO+JsZ+DsYxFcnmvibnX1hP4n7roL06V/8wv5ZfkTPjfKg2bbwY0dSR96ftLPl5rl1/H6no0dKOzGW3TtpO4Mi51bgxqZAZvXnvN5uV5v6n0eT1LTHY7zkPibG/vU8bXPY9algkTi9ZhGXGbE8vyc+Xfn4Z1zscQlwRtuOIaM2qmQ6vPIEMLpvbYSWjURsTtOLz3wogaudgb2kAvHpVue5k9yHTQ3G9whjQZQdR0Gga3IlC1Uml2uvulatNDXwOw3jcZ0ZWriiAa/zCAXO1VoBq2uUZxq57EyE25qyNuY/JS2PBrbvFjSSSORtCYsBV+3YfMXpJJ1HftC0v4r5uVoIBNXvvv3+JKDJQLtz+ZNSepdduwgEirO0iZRZbTRqrkXTTZcAbKZFNbE/NdoAIrVqvejCcrqDLz+JQYcNViWXW9NUp2NDjwYg393c/MgBYnt332kNHWldLGx5HEPG3pWFPPIgHhU1agd4JBbdf3gPALsFugNpCzKTtTXdxQWwdTGxttIin3DVcBoBRgD3rcdpDQb3bC994NMwJ1964kcEEKDR+ZQVe3/sH+JMgU0b2+ILDW5DA/pBGke0Lv5MII4zqUgWCJKKk7jfbeVq4ANf8SEgElTY255kQWivbztzdGpFWgdL18EWYOQ6k3NjiVqYqNPEaCGogUdvPiFkKsdlU/BitR0hSava7k5ociNFXYsmoWOgxv8AYxYRgbA795bayewPxGVbpgsgnsJPU01UWCQlH/8AiEE9pZW2jyeVZC5JBElsO1/MskCmJvzBVje1QVa5Bqs7jxDZgWGkVZ7QRRJLD9pQcD/gwDKgXvYuUAAfYbqRaC3yTvKA91jYGFE2Vl2avzGowylV+1fMyZBYo1Vw0WgtHepVadw5HJ4md9Pq7dpDenki+d4CYqFnf4jQZJZOaPcyA0pI+8CUi76StLcgWyxIIX/eGQljYHHm4z1ADtsYs3k306fFSDF/TofdIG+vueATAJ1ef/eAE0jej8wchYi02C95ZA8PpB2N+ZVjkUYp8jBkUbahZPiLLspG/wB3aMNalyU52JA2FRgzAo61sZmVjQre/MdhCPju973gUHIagf0hHLVkVZ2qKyLTbcXJQ/t/eASsSfNmQowNgk2fEWqsl6tj8RhD1sYPaUDq1X8V5kT2+3VR7mAWarIJlJkHJEmoPWxeqs/MIMMgJJ077iCHo+bGxktare/Eqww/aFA+N4DFdIJDauJZ0kaidRi2ynVttfaF9LYnSztwg2EzZS1gCySZrPHu3vtKZlC2FAr4lQlWKt/UljIWPtIvtcY5snfnyIsqNqWz5Mz4FBtRo3Y7Qgw77SgNz5k5FnauTCC2YaSd5R9tj/IlG1b9eYY0sPzASdQJJNVxKxAuGoXe9xpp1O91wRCUHHiIC7t3lCgrFtFHbv2jGFJVwiTQ3F94pySjENv5hVvsBH9PksTMGLLvsSNoS+3e5vm54b56y46mNppRpzsOSxzNeNp2dWwGGDEK0am8A5TKGFQgJJFc/wBMYsxAFA7zRjMHqxWVfxJjiMtSR6zOkenEoZKMuUYVBMvXNpwOR4M1iYPqhrpm+dpL6SvOKvu5FVvcjI5JINjuITHjVt4qRWClt/0nmcQAsdv2PeTSdieOeYTuPuO3gS8bL6wJNKe1SoZhwjNlVnI0LuaH+J23z9MyoK0sTVg1X5E4dnG52oGGcmqyamvtJMdOfk659OtlIVWKuGSuR2PzF5es0gDCVY3RJmDGwZwpYhW53jsnTANqw1XNXvf6xxxL5j6Xw/N18nLpo+rGNY0vW9cQWzjSF1UKszn4j1OsDICF8k9vzDI9LIbfSG4VxOn0kux38de23HlKMGVrnYxZBkRWE84uHIBqxkMh4ozq9Bn0oFyWD2nXi5XD+T8X252Nj7XFuFyAhhGE2D3ijs07Pl5YzZE9EF2NqJkZugS8rdGhIF7JN/Vr6nTZFHJBnB6PqNWTTe47Tj8lvN2PT8Xxz5Ofbr4fq3SY8Q1AJyQAI3F9X6cYgS1MbsDacX6hhxlQ+mj3riYVOjvseLnH+yuXfF46yut9T+rDqcJxotg0QZgw5UyCsmxHDVEFC+1d9qj8fT2wJb9JJ1bXT4erLk9NDYdWP2jV8rvCwLkX+4y8a6Bsd5pR2I9wudc2PqT0PFlyAdyP3jvUY9pnfDdNRB+DRh42fYepZ8ON5ifF51PrPbVgajuZtUd5zhq71DQsm4Yg/E7SWPP8vw/fy6GVdSTlZ8RDETYOsYCmF/iLyZcbmxYP4nPuysfF8fXFyvOdZi9PPamriQiCzsWHYGdL6hh1qa/InMD6WtxR/E43nHl+fj69GUhIY2Se57S9I2/03QMQcnuJXZbuuYZJyJ7gQB4mHESqQSxrzCAAxNW/EWEsElroceZEYPWmyY9CMQcfj3QywHA9x+JaW4oCr3N9qkWgwAr5MJgSaIHDDt2kDgqQRZ52luoau5uosbGkBBBgTTqv3c9jKZFoKD87R5RdgKv4gPioWAQefiJEJKaKKiwZYvTSqP15MYFfQvusfMoAigSBLgqzy2x4rxBLF342qEcZAFrfa5GXV4A+e0KgZAhG9AQEN7oLEYyrp53HaVpVqq1HxJjIRZ/BPaMVxdE0tSKQhIG9eYGRgN+RVbxVQZLsgbXx8Ri6TkP+Iri/bYr/ADCx7spI0le97QHuQuMsdyQK3iSSb9tGoWTUQwU2BvzFoz+f3g/PgQQsCGJB+d5PTXGtXUMH3WR2HERldqofb3uJA04yL0t91ESwyoB7Qf1lvkCY1eq24gsRpDabHnxKICX8EeITFlF0P/aQFQQ1V2MHWCS2xHAuQQOKO4lCj353uRVAFVv5kbUFIUioNEa3o3K1JqCsDBTX918SwS40hb+YN0YVDtwJDhCix3g6aoGMPpg7nf4MrQAA6kcHvFMqj9IRFNeoymFC+ZGbEujbf4hJlAxkb/AlDVp43kLj+4Wex8TUkVC6g7qRfO0AgUdzfYwvU1VQ1VKDAmz2FVJWdGoLKALrxDI7A7DxABsaU8RZZtwBUYaaSdQu7J7wHLajV0IGp/VCAUDySJTNuAd/MmIv1DfO0mujQG5kJSiOPMJN2vlQO8AWdgt+DKXOQDtdm5S4ve29iGuP2mhuTKvkZdCtkWYIAyEMQLgMOABuIShq2FsYF6kW9r+RLDBiNq+PMAYXUWSKjPT4PO0KrUOL7ywqqCSbbmoXtdvt37wG3JrzAJU1i96HMJgWsrsAKgKzIWA7+ZQ1m/dQvaBKLLRHHeHoGkcE8cQGY6iOwhrlvUSKIHEKDDkAJ1UGXkQf6Ztl48eYRRW/7bgDpmLAahUiJ6YUUpscgwjandQfHxIuGuW3rgGHpBA13pG1jeVYHRWMNtRNbyqIUrxvDdmNjkL/ALSnF7/PeKUt1KU1girlruprnnnaVV/dse4MIA6RY/WTADAkbbQtLItmyDtYkA9yhTv/ALS2ZyxUXR4ERFFBWxJB+IApSPd8xh1A2fG8hGOhffbbmAtWJNKNpZ12GUGHi0FjVAUZHbgL+PxGilujXPiFixggjkNAUsDZG/mELNEA/iJQ1Pp75QdG4G20DL0WdALxsK+J0Oj+oJhxjGRQHeOz5F6ke3NXxPROJYOMmrEwvibsT3UMdGMibmyOKmZNSZShFVLlnh046/DpIdo7G0z4waFxgNGV0awQRKMWjw7sQM/VG2QyY5fUr7VPzKxyDQkekQkekoYJJQlwIZyPrrlenFd2nWM431skqijm5nr0zfTjJretuDKOoNpI/MINTkfHAkcl032vjacMcQBtSH2k0ealM4A23uMK6k32PYXKZFCgItxgJmLDUTueN5V6UJPPbaUisBdUR+0Nh7VIHO8EgsVadbDbz5mnGXyDUm9mqB4g9P0rdSwAB0+OLnYwdEuBAEAU+QP/AHnbnnI+l8XxWczGLH0T5GHqtQ5obmO6j01VEzrrKcHTe03aiVsEGuQZWTH6gGtdjXu8TtJkern/AM+2XET6IGPEQvNXRjNeRCoDG/kf8zQiKnANb2Ip8gCVdHiak/bXssa9RZmZd9iGuMw9XZC5dj2aqBmDLnyY28/ETl60uun068zP2k9MfJ8U6nl3XbYzz74Di+sqVHsyWT8GOwfUGRdLe9fzuIz+bwF9YDF6oX2mOu51Hm4+Hrjr/AdaPU1JdbCYyoKAtxDydRbEjkxTtuK55nHqeGP5c8yrCsoBBvkzZiA51UfmIxYyTZ4Peb8XTggHma45T+PxfdUpWwDRMeljcix8Sx06V7hcbjxlKrcTtNfR8SLRb3U/oYz01I3Wj8iMVVPaWRXE3JWLSGxkcRZLDmPJgneY6ajPuTD0mOTEOe8XnOha7zGOe7cjNmAInLzKnqED7u9idJyWBA5nP6rG6+7TtJ8k8OH8rnxrMuXQ2oAarvcQ0L7CuTRiHzaSFP8AtJizayFb23PO+bp2sIws0eJAw06hdjt4lMyqaItb5MrYX3HeoQSm1AViCdwfEr1GF255q6gaRjajd8cxhPs/z+IVNRFNsT5HeQtdgMB3kIU6QwN+YHpLrteZAYDH/eV6jnkkjjmL16O52kLsRV8+O8voaNQCFQu7D9jBc3udvxtA1kqfA2kU+5e9fEaotiBvsf8AeWVsWbHgQDQA9lm+RD3PtJO+5EuoTlB1e0km/EMeqMfci4esk72QBLDawd6o8CXQoorYnuwT3HmZ2xuB3YXXiay6C7BIPaMRxR99UP7hBWVUyLiYE0b2HxKbI6opZeeQOZpyhkCsF9p/uU2JPbkxkMdxuBCYQMrYwD+n5EtHV2oC/O8MenV6aA5Bg5MZDE4yB81J4QWK1Gg2Cdh+IftSwaMSFdPdtvyPEaVOQWbFeOIVYOpX1gVQF38xQvIzHdRd1LC7FTvZvmC4cGr2BlP9MC3iK2B/xAZUACqtsOTJjZiDfA7w8h0r/TsX3kRTqW7hRIVsBTx/vA9UEXuJAxrgg+ZIBJZWKniOTSEGk0ZXtdP+6JIbtvKemnK/9MVRMS2VdOnue8GyRzvCXCLLNzBv5CWZVIHuivWJHfbtNGm+9DxBbCmu+PmXwJjysyHUN+wh/wBv2yY8RZh7r28SMwQ77+DFxaEGtl4l40BseeSZDpO4P5kfJQC3dRrJ6YgKZGBrtEs7Kx1cSseTSxbztGovqhvA7yapI1M3tIYdiIIRrC6a+TNOHKuPVSKRxuJRyKxrRV+ODL4XGTJa5aALAnY+YeT+kqqovVuTGHT2NEGEjIW32HxEovo3GPKNY9ve4BYHM7JYUk/tHdSgcKU488TJlAVxsZCrUgNbcGNHkNUzOSO0J2OkQhwLswUAQk+7TbAnmZ8ZYNQbtHB3Qm6u+YFtkogbg/MHEHdqUFmJ4EvJ/UNnetoWsLhOg0x2JvmTAh/bkKnn/mMQ/oRsZBou9PHeMyKNPJF7yrhLEF9vthqupd/uvf8AEEIQxCi4QGkAncnaQLP3V2ENHortX4llLwlwK08/MUu7bfoZMDC5PGxEcciYsfuXk7ETL7iSe4hqSyrdmWGiZveQeDC1KzG+B2i6WjZ3J5l6rBI2rbaVFqoLE7VLIUkAChDx6Sp5rx8xeq9gaqT0AOFg9p2FVDRDq9zVU0Yvu+e9ReQqchIFVdgyKAqSxANi+fMA4q4r8Q01ICa2+e8ge+Vo3vAQykPS/wCIRBDUQbhB0I2HIhJpdgP7rlFA6VoDfvLU0pAF2JbodRO3NUO0LToslgSRQuQCNBKgqLFE/mUMbFrBNcmoYRWA1OFI/aUS2NSAQb8G5qWwMx5SmQCzc0KEbN6jHaYS+ptW23maURsuL28nsJ2+PrblGnHn9V9GNSfmdDH0WV1vTX5nO+nK2HqNJnfydSuHGCdz2E9P1lanVjOn07IeWAjl6Ary0Bfqi/6I/D1+PIab2/mPrF+1ZPqHTen02q+CJix8Tq/U3R+ibSwJsf7zlYpz6mXw3zdaEjlikjVmVMEsyCUTCqJnE+rOBnVTvYnaJnnvq7H+c2F0KmO/THXpj02SRdnaVpcpbbMN5Ayksp/eQk72SQNqE5OeKYsCAWsc7CUx0kV33M3dN9Oy9QASuhe+qdLB9K6fEBrByHyeJfq7cfx++nARXyvpRWY+J1Oh+m5WIOf2jmj3/SddETGKxoqj4FS235m+eZL5evj+LJdtDpdRWlSvxtALov8AqQwwxU8yHJfaeiXl6lPVrRo/7w3ygCr2PMSTqazFZ3AYgGPssm0WXPX2n9ply5dfJjcKh0yuRYVTQ+ZzSWd9K8ntJba1Ouds/Q8mS9m3+ZjylgdtxNL4XxNWZlUSsvU4OnNdOA233Hepj6ud+aXxz5ZVx5FXW3sX/ugHMT3ic2ZnYszFoKHVsu8mMzfy042LNNmPEXYGtoHSdNZBM7GDpwANo6zMO/jncmh6fFQAI2moYUPG0NUAEmn9Jeesb55+qhjdeGv8wxY5H7SAkS7m/vFGDLUargiMxGmj7ax14gHQgXKTHe54mz01ZYpl0d4cP79mT2U5CrZnPy5Gdtt5tdPUNHiHjxY07CRv4/HmsnTdMxOoiF1nSg4yK2m7VtsIrqASnO8nXlj5e99vKZcRxuyVe9xeyrQo/wDE09cK6ojkd4iwbX/PmeW+3zb7C1uN+L5kxh6BU0LreWKIB1frIo5AO0moHIQSD9xhueLNFhBUabsb3zCKIasmj5kNWRqo3x2h+nktdCnzxLLgbIAL2sjeACxYW243smaVTK5JbuO3/Es41AvTZNG5eN2phqutrHeV6uygbkCt4TUQsXIG/gxlWADa+AIBdRlGjajZ/wDiRWPqDuCYFZOPao3O+0JwfSVg2/g/EF2rY/vL1K4q6Aj0ADuSdQO5vaEgANdz3izpB+42P2hF2pQNxGoaERiQTZrtFBmRja7EVICBwSNpA4F1v5EaqlDlD5O0Y2IrpYkBjwJSub2/UQS7tte3NmTTwt0D/wB2/feVQoadjwL7wrfURp/eRFA3Yg/rAHKWCqKuDjdg1NuFP7Rh3J9135hpjV/e27cV5lh5CzWRt7fjmUVsd9PkbwtK6hpsb1KbDlC6kYae4MqwBwv7QhsHffxC3Y0RZqru5Wh3+6wO0FsdUQxuTQkgqpJNiWmXV7aIMsLqFgmMVEu9X6yRAamQd6MFLY/dRj9SsaJsDeLO6k7VKmKB3K9vMIMNRFnaUlBC3aWRZPYQCuuN5W7NRPMI0ie3dj/iKHt77wYYRVUxFSnBycCq8StVgkGu8IbkE896hSwSr6SOZTFWsf5hMw2/zAJUEDiAwDZfAhXSkCxXFQCCF5sS0JPEh6MqxfaorUNTGzt4hNlIVh3MqrXnnxFUagE+7ky1VQbJF+BFHjvIjjuN5dQ58m1Dg9pQVXonaIVjqN/b2JjwaQ6uBvEQORAOF4i+QQO8sdQb0kfvC16j71qjyIXYW4A21WfI7QBqdjR47Rz6W8S7RTY2NCCgtl2r8xiAewEbXvLAXSCd4JYhjxXaENLoS1oyk+NwIvMHHPBGxlO5VBRupbHUgvmoaLZmONgvJjcZCYAGHvrv4iQ3niGWJ9jdo0HmYNYI2qqBisZGJQOPFxj/AHbbeIsg1sbPkSalog4U2aNyLd1/aeYCoS1gX8RgFKtgV/mNEJU4dNcHmCHVW0htuDGKoBG23iIfEbZgtX4lDg2pfaaF8gyyoQbnfnaZlVwhrYCMVie17bkyKZifSSSd/EincseT4gaQSO1/4lDG6MQTYHiXA4uXcGwADzGZjQRdfa68mKK6Nj34gHKHVVIortHolG1FaAF1KSrG1bUIBTRuv+8v+qQDpAHmTPyUz/y2YAmiNzKIIrULEoWBbMCauGGP5viCf6BCmni/95QTUb5FRhVUAduPAlCnyKALJ4gwOHGRe2/zOj0rBUJZQPkczO+nC3pqdWT/APdptx49CY1YEkmzPR8XGXUUcnpdRW5JGwEY3VEntCyMqZydN2IpcBy5SfPaemisY3JPeP2HeG/RZcaggXMrkjZtpkOyteM73Ji4iAbEfjmOvbrx6aEjhFJGrI0MGUeIQgHaRQsdp5zrXvrsh38D5noXPtM8/wBWunMS4IazzMdsd+mHSwybqAvbtOn9PTGiB2A1GYsIUZk17qDc2P1ON3OlPaTe3IMzz1J5dv4/PO7XVx5QRGjJ83OPi6nRtdjkGNPWLpG/eds5s19D7cz8umchg+pMA6zv27Sz1mPSL5I7SZ+lnycVpbN7qlNmrvMB6gNpa4t84YczGsf2c/t0FzC7vjeZM2ayTcyeuzcA/pCOPI6/6ZvWvt9fLd03VonSm2ANm5yut+qAuPRFFe8FumxqC2R2/eKyJiQ7IATxL9nj65529WkdR1z9SdbElpnOZ/mp0kfGBVqD4BlK66SSY1veZ+XOx6nap1ui6cCrErG4ONXUb3vtN2J9rUWPiNjt8dlbenwgATWpoTn4+pHmaEzg95fpK7NWqXqiBkEMMh71J9Kz11OfZmsSahFk18/iCSDxJ9bCdS+jtdSDLRiBZO0cuM18wXPy2Ys4I8S293EQlqNxDbOiiyamteLv68XYYMZ8S/TPmpzc/wBWw4b99n8zBl+vZDYQUPJkvUjhfl6v5eh0ogt2nM+ofUsaqVxG2rtOHl67qOoBD5TR4AMWDpAN/vOXXyfpyvSZXLOzP3N2IAahsNxtGM39sCmBHu2nHdY1a0VHABlBSt7hgZb7ncd5Sk3upCjaQWAwHu90lqMlnda2uSiPgfBjDpKgNRA7VKgBkAO21iCxATwZNJLXtCONSLYxoVjOkgb0djCU+weQTZlgAULlpQBWBLGlg10OwlfY4ZQeNrjANgf8xeS9YrYj5g1Dl9xDLYMElQ4Xm9/0hkkner5MoKpbWST2qA1UVTqB1d6lhVOy2b+YACqKW7PNwrNkWB+ZQJwtV6hX5lLSkijXzDRydq3GxkIFfJ3gVoNe3e+xlgaKDU3eQuQlLYHPmBuzWB8GT8qbrViTtXgCA6XZAodiTIFCLYO/wYJckUP/AOIFti2NMSa2HEtEIGzHftKBI5au1jiHqTuxv4MihsE2u3mjLKMaC/qJTsqkewfmUMxNGvjiVFoGbUu48UIDUhF81v8AMaMhJ1NspgOQW+3UJFKxjSKbeMCI4AGQX4qQ0NjzFgVZ5Amj0s4tThb38w3x+nQG4ig5XL7o5smofjiNQBKgURW8t69MV5uxKYA/PmDpvcH7e0kT2K6HP4uUBZ37ygCw9x/SRUY7odvmAemvmQElrqUAwYk8wSx38we1uncELcWw+LrzDdCFGk/pczt6rHe6jFMxsbthp8CPAsc7GLQEKDW8sknc8yoJ60iue8IewbcnmKAbkQwaWmN3DWhyMzGgKlhC43aq7eZZOw23hEek35EX2m+VrjAFkbXBJDWl2buXZKnWeRdysY92w54g1WgBQ3eC6MUq6MeyaWKk2Rz4gndTdH4gYkbI6kVt5jFGitR37RxKqNxQ8S3T1QN9h2EphOvvKV9zqG0YOlHJcKO1bx3p403vcjmozUwkubXt8GRsmpbbt4hMqFTW7SioGPY0T2MY0oOGAFdoSuEstRWotDfaWFF/EiLZi7DStCEAFawbAlIqUTqJHiLJJbSg/wAwHhr3UX3l2buplOTRya+I71joG1fJkhBhWLhR3PENnB7bCZ2dqDKTcoMWAs0aJlWGvdUFIvxAQmuNuJXrEf3fEDK5VgE7dhEinLsxNfpJ6m47C6qKGcspGnnmU2QCiNqN1J6RoIbccwAhKw8WQFfPeQkGwOPMCXtXA8mQ5CovTtx+YLFNJ883B1f09v1l/CDUFjvsPMFlyDgWAdjcPHemxuDBBbVpO28iicEgALwaudHo8ATp/XyCiB7ZiHKKAeaaburyscaY8IBXv4nb45+UvsroMLZuqbIftG/5nR1gZCSInpz6WLSosn7jGuxegBQE9HEyBedGfqFYcVxNGIv07BmSX0zomTVkH4nT/p5k7GaC8XVY8oq6PiB1HSY8qnYA+YnP0JU68Wx8QMHV5MbaMo2kGTP0r4DvusLHN3WOuTpWI34mFBtMdOvHo9TGpFJGpMtmjiLcw4rJFReFfUzovYmM+s/Sv5vS2MAFYPRUeoBOwG8L6n9ZxYFONGt67TUzPLn37eWzYjjzNjLaSNjA0uHrG19oxnfOxykbE2SZXBIGw7TyX34TzFJpogmr3oiKssxG4AM0IgOz+1uLlabO23zGptA+UriVV3ImX1DVA7zSQCb7H/MU6K4AUUR45jafaoMp0nTsahIwJF2doCYHLjGgtqupADuG2jybdaU6gY60oDexPiU+QkkXve28Xj5OoQmUOx258S/atX5Or40Bb1AVcWOKgaA533YQyACPmCWBNqpHaZ+1Y+1U2ADcAeYCYicgFV/zNLIBkUeRvFYyA4IuPtTStYxGhwJox9WoIIPu+IJxozXVDuIv+Xp3bGfcRsfE39o9Hx/NeHUxth6nZhpfyNo3+Tyqfa9icJcGbC4C5LJ3s9p0Om+p9RiUjIuoAXc3z3njXr//AFR0V6fOO8YvT5jyYGL6riItgVjV+p4zjFt7jOv9h/8Aq5o06Z/Jj06bzvMY+r4wR+IC/V1Uuxs2aEl7iX+Ry6q4QsIgAeJyc/1gADRvMOX6zlJ0hd5L1HLr599Ox1XUlFNEUJ57r/qWR3ONWoeQYOfqM2VjrchfgTN6aM/2uDxZmL083XX2RAWssbHMmr20RtcZjXSK8ioS4gwINzkwoAemdttiINksbP8AiM0mgPntLGPcm6r4mRR2QkciRWLDn9Y3EV1fbfzKKKCVG683H4Sl48is5EMCzXC/MiYUGTwIWnSws73+kqLCA+B/xFlCrnfV5jXajVbylS61mjIYUzVlKg8CGhNDa723kJo8fvKL6SNqswJRJaxVS9rk9SgQQb+ZZPtDdu8CmRsle+q5EhxlG9rWD+sWcoZwo2rYXGsV3UHf/EuqA6ltSboSaWrc13jQTbbLvvRkYkruN+1QhN6W5BJ7yzkoGx3jdAAB2s/4ijiOn3C++0aKVi5J3q7jGyaqPcbfmTTpagNiLuVYLVVkxphyOrYyu1g3fmAaBsNXaWdFg1Vy2xK6kau8KWzg8Ux/G8WCNVnYX3jxjCA2NzxAa9trJP21ImF0aPZT4k9wHFAcGOIBBWvkERWplbSRt+JVwoZWAo8cQ0Z7NLxztGFUayGsVvGL6en5AFweixrC01EEyGxVby2Smu/aeIJ38TNQtGZ6D7SMu9L5kcHbtLBrkzW1VOhHu79oPuK7mpHLHk1Kvcd6g0Vldh+8gJO3eFr28CWr0uwFwTFshAF1tKtiQoFL5gMzsaJjMRUH3sDUapeX1C23EWGKgX38zUWDGgRp+IkoS3/vL4PA1FC2bb4gjKNVHiQgHa9/iAU3APPxGqZr/qg2KhnTkHOkDvFGk8w+w3uSeWcS7tV4ghwVIojtJ9tkQL9327ShyqCOaP5hCwxvfvvM5dr24lAuW8wmY06uOwgat9uRIvAC8yiDwP3gw9NJFhgPIveQOLu9r4iTZXcV8ylYhSD+kuqdlC5W33sxZo+wb/iRXI2bnmCrgAg7RVNG6ihuJVECztXEmN1s3dk3tGZhjtTjckdwRECPTa9tvzLKMAN772JTsb3h8rsTfiNABeJNJ8XGimX8QSa2B/WEQYAQTxtvKGJAxN2TtUNHI1C7B2MXutGTAGXGpyURuDYMaqDSKo+ZET1d3OlfJhjSNlJI/EZQp8RDjuIL4xqXkmqEer21Kb7Qfcx9qi/MoQ+IKwYGwN6hKv3MfEPJ7aU7m+RFtbAijJ5ABKsVv/xIUVjR3MbjU+k1/cYQUCxdGAp8BRQVYbw1G3PujFFgA/tFO/outDUSdzLmg/SLKaJBEiICm4FnmzzCbMHYE7NXI7yr3J02BsBAs+3vsvEW70BW57mGAWJ1beZVXx2MilrlcnvNnSI+UjVekRfT4jmzBKrzU64xrjUKgoTv8XF9pRDfGEUBR5mzo8eMn3n9JiojvLDkd56B2MvS4sg2AH4mJ8Obpm1IbWVg6xk2O4m9MyZl/wCICMHVrk9r7GX1HTJlWxz5i+p6T+/HsYHT9SQdGSQZMq5MR0N9plpNf1AA4lPzMqVMde3Xj0asMQFjBMtjB2iMrUY6Z8w9wkoxfUOpyYFAxNRacpshZyTZJ3ubPqbXmVfAmB3sXVEbETj11fTj3fKxlJtd68Q0ZmaufIgAggmq2lKQNyd+8x6ZlOLbgHgQlpm+6jW5MSMlXUKwUs8RAR9ikK3EpQKOrkjtAAskEAgRuPSQ3II4lUO6gBRR8mVSu9UAR4krXkP/AOiUAMeQGzQ5uE9r3tq4vYwSdmABvzCZlP21+IKMBjO9NfftIYX/AFLvkeJHHupfEMEUT5lEqRWrfmQxHfTpbv3uWGOlaqz4kKXvdg8CXkUKo23iIpsYK2H/AAJQU1xVHmR8l7dhL9XaiPwYxVKSbsbiHRGOxx3kXSFo95Qyf2gbDvAoABdVA/EvgVd/8SgLetUtyAQoMGq0DSf+ZWjkAj8wz7sZA2l4ltTq2A5MnkBiRgT3ELSHJbg1QjFyIQSCFHgymyeKF95Qt9JBHLSlAvcc8S2YjldzKFlb3rsZdFmqUdxCTSD4MUtlyt3INzzvfEGmuAoDbG97leod94vVtQ4MoqVoAGQPx6TtsBKVlNA8RPu7LdeJY7bGU0zYMdIuQAtpNnmiBAdqrt8yDN7qgNRiTZ5+ZXLCr5gNqa6NfMPG/ncwgWUpe1/PMpb02e8aHBXTBsDt8UYCyzVv/mGjkgWOdoD5AKu74qEhDAE8nkGJBHXY8EfErZsnMplsmmv4iwrBjvxLnhcaEcBXHeqBgZGKoNNlvzBAUfmEeBIgfdxd34jlekCkb9opEbIu3I7SyhOM1uR5kwOOpVBrbwYCugJ1c9oGp2pWv4BlMAT8VIG6wTd7StYv2nmAqkIRLRQBXeQlM9UkV37GUrhW1EgjvFZAXIKnjaosY31fmXDWp8in+2xKYgnkiIXVVA2PmEbHe4NNVaJ27biQY1Fkmy3mKDGybl67oHtGruo2NdV2dj5kr22LoeBL2Cjn4kBIPAH6zSBRtT3W/wAwyByRVwFYg8RysGU6oUgpqN95bIdhU0Uq2eTBBYkk/pIhRWl4imXewd5qAvkivEA47siF/DOSwBOwg0TvNHpgnc94JVLrt5gDelaELex2vvB0/MI2F8xpq9Iu73lMBdiyZYY6QCKkDDjuYUIo8xoClfmoF7C+Jeqth2liA21UZYIq+RAbniEgF0eIxPImQBQfMAe0f4uODqWGrYeIk2QxGwuVago7A7xuNd6PMyuWVgRz3hh2G+9whr6gpgUaF7QvUpRJqsXUaqmJ1XzAe24EMGxzICbsHYSewtAy0fO0M5KWuZHbc6Re20iJqX8mUi/U7QsmRlK6jRgBKYdt5WdS7mtzAYuYUYs5D5JFxarQ32h0W2j8pq1sg7nmMVdW9/vBxHVQvcSgTqYXQEqibbeFelbXYnaKsgVdy92TnfmFGMiYzxvcYror+3iZ8mIaFYsLB7d5Qb2nzGIbrtrrYmEXXVaiqmZCWNSxXmoGvAdeUCuIBOhrPPe4pXKtYNH4lsxdRtfzAZd+6oLrq/NRb5Do2O8LWPbufmTRDp4I3ELVYA73B9x3AFnbeWD6YBqzzIGDUWC3QPJMSpKtudzDBLsCAbup1+i+npi/q5hb8hfE68fH9gX07pvRxeowp27eBNJ/EItcC/M9cn1mIomARC1DtALGBcLFlZG2MXfmEqluBZhXX6fOMq0eYvLhxDMHa/wBB6HpXB1Pt4Eflyrg6ka9kK8wM/1F1fHiCcXMiiN6nKnUXkxClBqTGlic+ptdebkRYwSemRCAmMa1JnybsJqqZ8+zRVcP6gdXVMByABM+in2on8w8uS+rynneAVBe1bjvOF81wvsBxOSdF1zJp0FSe/aML+kwC7GUtZXvhpLNTwVkJB34lggAA8HeE6A5GVePmCVsfpIile8mntHIKZvdQqJGA0W7eYYtRtuK5gHuAOBtzI5XT9197/4gP7gw1cyKobGobb/iASD47HeUFK2GP6ylfQyrfP8A7SnY0u/eoVTEE0d6gtjujQUk88xhZANIU8bmWGtvHePENUoohbs32hliRQ38yl5UjvFkHWaMiahUN2qU2GzZ7w8d7/Al815uXVARqC6dq58yAMTXeNZlNeRz8wL31bwi6INGr8iURTFW794RdGYNdUN4JBZtTbCT8gtBWrNRjMoXSOO/zFa9TfI2hX7vxHpSyngVtzLxIdgTv2hC7JrY+YORtICgEV3lDFTWwUHceZbKwBDbfB7SnKrhFWch5+IsZLFMdXaiYVboAmpTZOxg4lCFnbgcAxqsmkA7GA9atN/rKLRlXHt5uFs/tJoDcf8AtFqPaRfJ3gHY0Dv+JD00hRq2AFjeKY0faLlKz0b78S8Ab++t94iBdDpViLPJqRcYC3XMe44CjvFsxX/4gA2woA/MDeuIwZNZoj9oSmxtIhZR1K0xv/aErMCdQFjx2hkg1tv5i3U2Se8onqLlLN3vaHX9MmzATCwUaSJdOQe5gWEAX2mzIcW5P+OII1gnbiXbNzsPEfY1BjUWbuuDIACR44laTvUIC2q6HeQMS1YHijJ7Qxo8yKpOLUTv4isgI3G/4gG/Cnnfky1Fmj28QEJI3MYCuoACu1yhTJkB7kSwpO4/Eade61sO4gqQcgB2+ZSKOI9uYK6w4YDYGNLnVx3/AHhWFN8kwjMcTXab94XpM2x5q9o3IpB2FDvIp9puTDIDZCp78wGKs97ixdxh9/e/mWijUoNaR3jF/wAgQVKkatxuIL78ceDLzjGMzDEfaDsYBBJFnSZcDimlq7mE6ACgN4WxYsxF+IrVrc77SeQO+qjLJ9td4RxUNR28QSfTF1cGgBAqoTEhDRq5SLZth+kt7awog1SC1JLb81BIBA3G0tcbA3YgnGQpZt/iTDVkWaU1LFkgdu8GmK3UNAdrG0SGpp9pPfxAAs33jHNrAX2+6rjE1W5UiQGk93PiMxgUbG8NE1t7hsIkC7AHArvK0qaKnbxGunIWqEFVo12lNU6Agf6t5YW8XneGm7b8S2YHGKFDwJqDI4Y/aP0g6XvihNjj+idGxESgJ2mVLGIkEQytKB3EIKQbrmHpBBA8SDOFJuRLLAciMK6TsxvvC9PSoJ2uVQMK/WNRAMd9jZg6TrINAAWLlOdIIXcGWCKV2U89jLbEw30miauUMe+rbmMTqXVioNqDKjMMQ1efzJo0gkHnma2KZBbrv8bVFthV/ej/AP8AyYXGfCKbcwglMdJsGTiyNidt5EGmABPpsLEtsqsAKG0LKafcAiLTGCpP7Qhqsp/XtFmgdK7eZFx6EJPJ2FQVVxXYy+11Z0giv1kNCoBU+7sTALkEDxJQ1RsTG42pdNbERKEgb7Q1fceJUUyad/iCDpYQsjBjvz2gqLIJNSH5NDgkG/0l0+VvbvvUWmJshAUbk0BO/wBF0eLpUBPuydz2E6ccfZQ/T+i9H+rlHuPAPabHcfrFvnF8xZyqTsZ6pJJkQZf9IBa+9xZcHYG4eLp82b7EJEomraQEntOhg+lMd8z6R4E1Bei6QWxWx3JkVzum6LLm300PJnUw9Jj6ddTkbdzOf1H8R4FYp066z8Tn9T1/UMmvqW3b7cY/5ktHX6v6ouJSOmT1G89pz8HVZM2YnqWWiOL4nCy9T1GbjZfA2E1/TCTkaxY+Zidy3IO3iw49LLjcMpPaR8npNpO1TN02OuovCbs7jxNvUYx1JIAoryZ0w1eHMHHkRhHcRXTdMzGiNKidFsKti9lWJmxZcY4nOtzauBnQldyORM+TGVbcTFldpdeUyj/xGQAbgm5n1kXewudfqeh9TNlOJhrvcTl58ZR9LiiOxnC844WeUdjQe/iVjehY325laWK6TupEAq/2rsK3BmUpnrW1SwQTZ4AmfSdQIEP+2gCfxIU8N7CoH3SK3A7zOcrGj2EYGDe43tFgPSNXO8ZWwI3ma6O0cMh0SCFLyWB3lHah3HBhK41bcd4Btm527RQeMFquTKoUkfEtHoKeKjAyuBtv3lPbORoUEk/HxCcjGqbWx3mgohX8wGXU3FqJEDiIpmY7tsBAYHSSOYbADUxFbUN5TEEKvaAJyUtVv8RJYgjfmaHUECjvxEHHS6j2kBGgRUtnsDsIONfab5McED+01sNzLIAXbcC+8s6ma+NQ2MjG2KgUb/aXQ0gXdcxigTUz6WJr/aRhdKbvzLvgiWGvJsNx4gVwBya5Mnp61NCh5jt2XcU0AllLXsCOIABaJsX4uLbVZI77fiPUgMG5BlZNN7UL2gKKtXN/EsI7+40qgQwhod5TMKPaFVWVjtv4hIroed5YyANprtyJZYg2DCD3GwNmCByCD5lI103Fwhuaa7PMLFY14I7yzj2NGhAOrGRQ2uWWIJLWRBsQjSAALPnxK0nVvv3Erc8fbcNlbWAN9oRe5NKSBUHSxb28gd4RXTwfdXniUSy7izcYBJIb57w8g/pqBvZ5i2a2APeGB/aTRBhA7KaMFTQJMcUDNfbuJAhRbYbxihs0Kkyb5AgFw1Pt3WjBX2sWv3QLFJqOne9hcv1CrFdIAJgFsmslhYPaAdTMdiB/tLqn+qDelRt3lBRqonY8EwUXTQu94btYAr9o39oCwgYcykIa96rfeWyEgFtrMr0waJNV28wUb7qPcZa04pjzF137S0O4smj3gE1DH7eAag42pWocw7Cqw5ijkHp9h8RU9B9Kzq+0eIRTfVZrzJia+d/zDUkSae15FFVe/eLQFbEY6+7eANxtxKitdEAmGzKTVXFhO53ln7tuYUb/AGgjvJdSOxVaAuIBdmsiA1RbVCIAu967RIcjJuYwsCm/Jk0AzaW5uWmRheqJdfdzDewQDzHsGWGi+0tdJXwK2+YhnNaSdvEYFsqbo+I9g7Gg7bxiFl02bNd4rgfMV6rEn4l9KbkbTdHa4IfaX91bbQmxhjQkxMUhJjA2r28SINIqt4ugQWvvAalAmCa9TioCgnfgRWojISJUamI87CAGB7wQRoFwNJAv/Miw0CpbFnNHc8XBo7UbEmUMtnURvxLF1WUP6ZtdgeYWNlKD28CoxCWU+psp7RRXS1AbQUbOosc0OJn72P1jnB03VCANLX+N5KatHIQk95ZT26rqLD6vb3jUSyCeBBq3x66PjxFMdLXHsSFKjvEcNdWIpvgNawb2lqA3sFj5ht9wJFCDpskjf8S+kAX94vgbCXdE6tzDVBq457yZEGokc1IEnc/5gsELagI1cLabO8t8doqDn7jAUE1e6tu8gxhzfAENFetK7CFdUGOwMurrMy1kUkbCW1n7YxxrNqL3gA6fkQYf02X0zfcTavVtkWkNtOZsT8RT+ohtGIPxO3HeDup0/UZBZofkzRj6BBRzdSq/AM822TOFF5Ws/MzZcuUN7nY/rO07ivbDN9L6ManyByPMTn/inp0UjAl+J46iQCxPFw8VEfMzfkHaz/xF1eYHT7R8TJiHVdZlA1s9878RGNTX6xydVkxYciYmoE7+TMff9prePQ6ABRWTMe/YTI+d8rF3MxLkJIJPu7XGBiVoiz4k66tQ4k6hXBna+mYfTwDI62GiPpv0t+oCtlGkAceZ3caaEOI46UDadPj4zzVB02NR1Q0ChVmaBifG5LDZjyIvpwRm1djHvkOg6u07AWyNgO4JU94eHNxpNLdmTFkXPgsUe0ysPRauJKrYnV4x1HtsXsbm3JjTKu4B+Z55izZbvauJ0eh6lsftyG1PF9ol/CuX9V6U/T+rXqQ948jBSPER9V6MZ8A6hB715+ROx/EXT/zf08om7WCsThxlcCo+5qjHfMsPbyFldr3kVlI35HEf9Q6cYeryYhfNiZghPANzxWZWV2tHyfMumW1XaxzBq+R+NoZYKpPeT0KCqRpHHmUhF6R+sE5DVVVwUDVrGyg1JdQZrRS7XCNKQCaFVKSjQ5P+0LKBp4syKoNZAraU7023EENe97iCGGrYWPEUsNBLJZNGRXOr7u9ylYaRfFVBG67QjQXZt13/ABJiyFbB7xattL00/J4lDMjh23GxEU6trAA7SPQ0kG9oY393AkBYgoWmF0d5eT3DURUAMS+qqFQmy69j27wCIQIKN96EEKQCFFkwVaq7x2M7WZVpLY2GQWQDGIALUncjeQkBQ3Jge4stiqk0CV22O9yKtC+8YRT7Det4jRkuyfyBL7U1T7gVbtDAoe7uOInGCWBugDCZjrsEheKkQa4iTXatjKfCtD3nbeEr2qnfYkGCMg1bnaBS5btADQ8xeTIA/wAw9YYs1bXKbBqpmG8uKLEKtzsfEHIPEsAA+O0sDyINKQkJRO8arXtxXmRUsk1CxLROrvJZDFN9u5o/Mgutu4l17/dwJRyaXIqisIqyLFciECa1b7bSg6sDexuGrhOG5MovGPdq57yzwwom94DnSNjdy/W1baRXeTExDh1LrHA3MW3IIJ/McMgbJ7LHahIaAsfqKlUrHkP5rzGltQUsO0pVDHUF/EohtO1m+0YKu9pDwdh8yiHF2Nq2MhBYDzJiKtmAHA8SkAB920JV1mzsQZZUA3dmFMXQy1xY2MWXCMAN/mWd8e1wEQknUJQdksfjfeF/Yb5lDYnusHINttwBGEgksLpNVX7SgiiySR8QVYMDctuLs79pBHN8CCUtQx7cw1ABLKbHgyhlqyAKhFY0jWUhQAIrWBRXzGDITsBci+A6rG/aVqAiNZjsdEbibZW+42MGiKle0XfMibXqO0NRdjVCJBFX+0Q7Wdv3l3pW/MGqZd75l7nvIoLG+0YBpH5mUKG7fiNCg7nf5iypB8wtTKJfS+Ir00GUmyY0Jq3uhcFF7nmQ2RpuhKgXV1NDzB0FVJq4dlW03Y+YDOQdPaPahVyI1HttVyLiVkJ4i2VloAcSVGkODd+IpdCggte9wAWo32lqBpLnYcSBh+xhfPEr0l0WZYII3PEE5CW24qWC2UaarZRBysXwKVNfEbXtHmAxDKK2PiDQ9Oxbar3jcjb0BvFh/TArb5ENNFHI3A/zKhRJFC+Y1bCre+0Bhfurapa5NQ8AQKdGIIJoxehlbntVTQKZga2HMXm0hvus9hHtoJ04zYXeTWdyveAqZEsk3e8HWxJXTz3lwO13R7yABmq9ogEhhHN7KreZZxH95C3VCpSPpBv8St2thzUZ6VtZoal4ghT5go23MiZi7cACZwhLHxwZPWGJiGJB4qazyuNZZhekVImQ+pbG+0UjjQDdg7SEigpFE73M4Y1M4Vdv3mb7jvxcItS78d4SjcRhIpGGOwN7gPiFixsYD2rEEQ/cCe47SKmkBdv0gMNwRL1EKAdrMsitxvE3UK0/3ML+IvKiu9lZqQeoRYo8VIU4NVXE3uKyejsw7f7S8GJlyBW48zUqkk3wJK1XR4MalWyjQf8AuMy5gaAUVXM1K9H7Zs6T6Zk6lg2mkPJMvMtIwdL0b9UVVB7vM9B0X0jFhYPlp3H7Tb0nRYulx6UG/mMYEc/4np54xT09OxyteI3IFNNz8zGGIheodJANGdFGuPRm2Ox7Qs75Eye1QyHn4mVcmZsq6tNDgxzZHGoAgmNROmyp/MNjArULi8mItm3uxtFqrr1COOZuJKZVylbUyKyZEOFgGFeJC2pfB7GdPqMS9Thr9jOI2vE5RtiJBuw59aUeR2lswEws5QhxxwY3VqHMGuX9ZQeurhfcRVzm4szaipGlT2nU+rkr6RHkzkPbua5nl+T2KfIdRBG/EtgpRWI8gysi6lV6o8GAdXpmt97qc2fI0T1acfaOxjWRRiABFMbkwgpiOrb4iSCFN8rxKovQZWZhsOaEtUOo2NiJWLK2quQRGq5d/muJKhQQaxf2kRbdOANnIbzNOjU4FUagnGTV8Ma/EAGTYHnfkQSCGA/tIq41hqsVQAqQreIbbwFsNA+IRPtHkyABlp9gZag6SpHeGgMNwpBNeIQIKFR/mEy3W3baUCNQ2o9oZWu6hSKMBkYG6scGOyKbvv8AEhJOHbm5lGcAize0YGOlahBhp/WQAalNd5VQsSAtG+8srW+rf5hZACx0myO4gkAJ91m+IVNRBGoXQq5V1tzcJCAhrzvCUhvtkRRChFXvyIXpg427UZNBdrEc3/lqhX8yxdZWtVAHEpWUUtA/MY+jJlGO6+Yh8VZSOK2MosAKCtbH/MMvddoth7tJ3lFiDZ3s7SL+DQfIqGXT0/mJcuNIr5/EsMFvvfmQWr3tVWJRDV/zBDhsg8+IZN7iCqNkjfcbmVepgxEYtnSNt9pKsEHt4j2KoE3x2lhVsHky3UXXHaAoKWCd4F1bc18S9B/tN+bgOQoDb6vmOQVjLck/4lQp1KtuSDDViASBv3kN6COdpMQIrWOP8y6Kb1AL1dtxKDNQhqNYbbcA/vFqaxkncjkQDOVlG5gnJ7gYsnUTeywkRm2AszIL1NN/7SBkvc7eILo2sLVCLZSNv0hD1dXY2ahkrp5IMUnTMygBrPJ+JYRk+82O0saELAu9oeoObA2PaopiWNSsdr/dv8QsgvbqbtKVTq9u8oFjlLNx/vDB0uN6EIWykn2k1K4OmzHaxuoiv7qIhkAVgxBuMUEDcmW3tYN2MHexve0NZiKoqx/mWCbG9CB7uBtLCiqviajKytsd4GRbXvtCKVbXDxaRZc7eIGdVO12BGgAjfiGxVhp07SaNvbKnpS3xW0MC1XzLNKovmUj+4eJMPyFgRRlf3jzH67OogUInUWcmqEYVG1BtXaWpBG25lB9Wx4l6dIsGQATeSWyWR5h6Lo8y3x7r5gC/sAraC5IosLuG+PVwYtsbPQB4kBIAdyNjByW1jhRIVZAFJ2g2VY3wYVYK1sYygcYHiZ+0IORtINCsDQ7RJW2vjxIh32MbsV32qEK0M71W3iTLsKHFx2qhdSe3R21XLoXqIxkeeJQGkE/7S3NkDkAyO3A7XGguem32F1JgGPXqyXQHaF92MA7DgRgxIGpCWBHPzLFhJI22qCRfEIpTEEy9IFVuTKukqNzfBhZcZ5B7Q2SvaTvIMbaCSbmUZltH4sGamOyitqiqa6I2jCWAqULyqPcVFd5nbEMmQO254muyAVrtvFkBR/zGgFVcaEftC0qwF9t4SaWbfiMbGCLUVJtWFovqalIF9oIVg9HiNwqcZLUYB1XfIM1pocgDjSo3HeGq+0cExYBUkMpBuMVTf3CMMLy4yzX43kxr8bGPCEBh5grj+73QBChUNEXfbtBdgBsSfioaKVcGt5VA6ifO8KUpOr45hLu1Kt3tNGLpnznTjGoztdD9LTp6dxb/AO068fHemfZH036UNK5M4uuBOuFCigKEviSxPTJIq/zKqWWoRbvVEcXvNC3xgjbb8RZQxpYCQEGQKAo73HYsa2BwDBJqVro1INuXox6YfGfcN5XTuMurG455EX03V6W0MdjB6pvRcZlPfeFPU/y+T02PtPBmf6lhDoci/cvP4gfUepX+V9S6OxEAdYr9MCx5FGQYVYEUd5WLIRaE/b/tOd/NaWNHa4Qz6sgZfwZLUM+s5B6CebnHJZslpxQInY+pY66fFlY8kipzVK2K5G1Tzd3yasUAFbg7SkJ1aeAJHTSxQ7iWhrt2nNlHb+ow7y9akau9UYJIbJY2gsDZZTtCmJpU9gZNqJqzA16l2G4lYnIF1v2kWtI9qGz7q58QcbE0rC4IJKksOd95Ede3MIvIu+x2Jjg2MYxQuZiTZ7g7XDymlFDYiERlVvxLa2WyOP8AaQJ7RXJlojDk7VCqIuip38SlQE6v8QsZC5CCLHaCa9XY7RECATk3JjCDZA+2v+JWQkOU4sS1B03yQO0q4zqjHKBe3eNBDMSooDaRUZiKIG8hIU+3ajAIHTZbgnmWwRWJX3DkERRYk03HmPxZVx2furt2hYTe+hV3fvGY8ZQEXuOZMmRchsAA/HaWzrorv3MiGIAEBvcRbhma1ewJCV3HcyISr/kUI1FmkF9zBzOCSSNyKhPpv3mmHcRZUPdGx3uFiitgEcSKoZlJ4EsDQtE/iFkoKBjG8Fq3XUSy18xekPe3EI+xFU7uRZimZsJ93eDTMqYwUKj3D7oBJcihXmEraSH3APeML2bUWZFrOC3jdTcLJkp/zuYexbfkntBzt/U2UVxLBdrpAu73kI9tg7fMWqgDf9hGE6dq2jALEemR3IqTFkJ9vat4rJsSe0vHYYFbrvcYmNBFCwf/AJgB7vah5h4xqtP7f9oJZl1LQr5kwOwtVeBKK1qcUD5mYOyj58Q0a9xx4lNUVFgmj+I1g3pDSQD/AMQUBZq4PiVk3qtmG1SKDIX3raAmQsSjg32MaHYkbfrJW++0aLTI2JfaedpEyh/v/SURyCLErQeK25lhpjFca7C7kxoAAx5EEYg390LH/cvxBqmYsQe1wWBYjavMDHqDV2jXDMpr9ICipVq/zDAqjyT2kDa61UKhNRoNuOx8SJaj7IB2Eog7cS96Pxv+YBIrbcyqMkAHaKCe4EnaGTsJTBmOw2lT8Id9+JaJ2O8pwe3MJLG0CyApsw6obSKgYiztFlqyEdpVWPe995Dj0myIJJD2vMYHZl9/aEA+Xb7YN2KO1yZebHEtSp3IgUP2h6Ro3MptI+TAbJTCzMhwWgLO/MvWAd5nbLqyfEIsC0qDNk2P2kAKtttLRgOYRZV37SKp1F3IVFAcSsje8eILmzAJcaVtIUU+0Si2lQBKU974g1SgDYcy8qkVW55hY6TerjL7HnvCey3IVBfBiXGqiDH5FV0A4rvEaNIJG8Ce6+K+YfpgqBq3G8IOrY64lrj9NdV3tNQLxmh7uAYxclDYwFAZbMtQGYASCybF9zJjvUSZHsNW1Q64/EAMj3kHt/JjVfUDQ27xbUVJ7xQLVQ23kGoBTq3rbaCaCi4ks5NaaqMQh8Z1cjxLqo96bX94IUaQp3gHUwGkmu8Nb3rx3mdE0gDjvGaxZoXFXR33ghiCDW0o048ZKF8jUIJZdwq1W8mouvNCL2sAfqZbcNG9ulnZjL9JdNGAre4AixLOemC+Y01CpUkDvJ6Y2/zJ6h1iMsmwORzGhVnVpreDkxEPt3jAltrJ7SsvuoA9olV0+k6jD0mIKo37mbcfWJlGzTzoVmamPaNXIcLAA7XO/PzGvReoAOZZcGcNerYkWxrxHP1xGM9zOs+WDfkzAbXzKyZtCbixOKepYnVxDPWOauZ/thrqjqlZVrfzCXqAdQuiJw/WZcljYGGmTJkcgEyf2prstnBWwYrL1AI5nNxZHIKHkQHLMxA4j+2DcetNggcczSc+Tq8HpLse5Pica2DVHt1LY19p3reYny+TXQ6nHjbCqZMuwq6ieoyYMahUYlaozm58jPiC70RAVXZObMt+XfQZk9DlAdJPmEM6Y8NooBmb02I44lFaUHnecv7KH5OpObpVxGzXuEz46DWd5eGjfxIyWAyg3e4+JjdvkhrsG0sDRHaKbLpfjmHRAN7CA4Ba3EtsXwtdJYjeKZXBpdxztCBtvZzHhhjsd+TEiEYtSvddt7l+s2rYCgfEuzkbYcysmMKvNN3hfZ/qsVq1o/EQ96rGxMGn2hKWLUe8VMWzViA7sZMbl7Q/pG5MYcjTvp5iCTjcULMh+DjexHEr1L24qUS2rc7QXUAhuDCGeoS1naXa3dbxSMd6g/3M17dx8xDWl3t9+YOOkY+YLPYF8kcxe4oEwsNVtDWR3kNtZrmECGZR37w/sxkn52iaElbYJx8wkRQxHaAzkGgu8h1WNO++8GiVQNRgM43Hcx4T3b8eRFjEA2vtzJTVBGViCd+5jsYUbnmKYkkUORciKSpJO/AlQtzbyB6NAbSwl5KuwPEonc7cSLBaWZTvuouFgYa6a6O1iCzUbANHaWGXVsDcLmU7IulgTvpG0Q5Gr+oJMjHIBRojvFb6Tq3MqHKykCxt2EsZADURVpwdo049WJW4MYeRB1LXW47Simre/kxIU+ob8QhrH2tsYNNoAbbmoAv1LY89pYVtO+xhenRJv9Y8xfaiFe7reXSopFb9oZCheN+xiaveyfiS6puNwt135EoEOd9opUK++MvGygkEN332iGFsoskHYQwp0WNiN6kZAGpW28GXXtJFg8SmKxudQY7yjWsVtZgrwV/WO0grZG93EQBIB44lLk9pvcw3UFhpIN714gslGx25gQFiDVGowqQhN1cWLA9pguSxBvbxBhgQ6bHMpLLWdoWLUD5HEMEWb5PeRCmWgQDZgDV6bXwY4gFhR/Ilk3YPA4laZtD795Z7HtUMFtyNhKJ2rvKi8NkknkSihvbvLQgX2uQkNztIysAID3lDNXEmU020H09t9ppofqrpG1tKBNGuZQQEgwkRls9onlVhW0iMCgC6BgDI3EiFmvUaEuJkgXYBvasgBK8by8jqpAWCcg0kDmD8luDtW5hBS1e2tpAI7EQfzMoVpNSMgajwYzUNJ8wW3IqAkY/cZAtNNC7KS1RWrU/xKJVwSDwdgIwkE0P3gsBqMiKJJAEm9C+ZEY69/wARoo3tAS5J34EgFjaE6nTR5MoJox7neMhg1NUIR+4k8RSg1Gr3+IAKdiTLLqy0dpRa7EXpt9pE00gAADtGOdS/iKG35hI/uoyqZiXYntIE0vqq5N7K9jFnKwYr2j0GkW24iWDajttJ6oPwYJdy242jUq8YPuJ3hlADqGw7we9r+JXq/wBsC8q+7cxakg7AiOyBTXxxKcXxH4XVqfPMG7cywaYASHbVImqoGXWy2dvMrEBq1P8AtLHcHcXtXaIujLKprmCyVkG+xk4O8B3LVAKtL32lIoL6j34kLAjTL5cKsIMKqEsdzB1jfT3luUsAb+YvGCcmkQpoevafFQXxk1pMpR7jbQ7vIB2ieBRUoRBfGzVR72YWTkNxtxLCk1RoGNBYxrYgmqG0BzqsDgSVpZtO8pfbQPc7mVVkUAvJPMYRWIknjeDl3YaN7guSDQ4MIW9sgKxmBwpvVRMgrTUAYiPfewMeFjVkDK+rGbYjeKxtpFt9xMWcxZtrNbSsYLsx7R+E/wDhmdSGDAVBLa2AO1Qg+rHvyDF1eXftJ+Q80RzQAgIxVwDUtm1EaRtIAvDD3XL6ahjkbi6BmVVpdI33jcjbHbfvEoNTEgwiytMK4jA+lRYuW4oUu8EuRkAI55EgrIQ1X+0Ai7PI7S30jJpW/mRARfiREWsfvrcygLO3JhPuQqjYRWpgprkQrQo0Y9jTeTF0SCX9x7mVr9tv9x4EmttXwZVhuNUUDXspHMDSNu0D3WFY+0S3NsxB2EnsOVK45g6dRs89pMbDi5RyaTsLiojHc71KYWAexgM28J21YwR5j2okVSQAPzKdQ29UO8mP/VvxBO9i9jHlEbDZXevEo4xqI1XvCstj5uu8FKPvPEoYoA4PHeASXHO8e5TQaGxggDSCv6ymAW1O53+Y7GAT8mAVDd/0gXyRciYc7aDQkyt/TU3udoByFwLG3mDepgBvRi0Wx40/iEdwNP6yIbRtW3zCQUo3iKSg957QFF2O1w8ysr6u0pQTRrmRREKUHkGWhCm/8QCrAVzv2lFiDtX4g/J2pTkZgNj2lPpeu3morgg8eRKcU3tO8q/k0pd+IwAHGvxFBnAGreW5Le1TTeZRRXU20r02IIA3hrWg3zwD4lByMZTuY8MozAou3u7y1e0IO1QEFXe5+ZCK1N2MhqzlBWoKFVY2eebhKP6JNb9osqaBIvxKsOWjfgcQUUXfO8iE6Dq4lIQraeBIumUCPcLruJRsrsdpGc7g8QQwIPzKuiVNhxtCdgt94tmIo9pEbU3u8QmoyWtrsTILqiYStpJ2sSzkBNkcwhY2ffYSnWvd8xxF0QLgZCv2gXUHoVnTxUANvZ5hBrNXIwLrttIigbOoCQvqXS2xlhdOIE7m4v3fr4jyGvSYxW5MUtEn/aFYbT2I2htg9wIPMYWs5u9+IxWJ2ZSIWVVWh+1QQzGlIsCPSBWmFnmMB4uKVqHzLV9Q4la09dIBMhal3EvGFoQXOs6ZVAxAAaOBWvkwWUaQpEEOo2HMuojohvz5iyqrvzc0CtG/eCyKE5hNKH2nTzIg3smpLUDbmMBDUvEgWfuqQWu3eXkQiyO0BLLWZBGLVxDxgadxvCUa7sbCASRyZRae0Maigd6jwWyKSRYED0wN+8i4AUDXeMWlXUTK9IneUyMzBaqaSrdw+SAyktVyxiKk6uZYagSRM0WqnvGOKAVealaq7QQ4DSoXlGgC9yZFGmoeVlJFcysRBYahtH5JFuCgBI5l4QC+qXlyaiOKkR6RvmRb7WctuYpjZs95ApYk3QEoCz/xCYYUGmDsqm9wO0nqhWoymccyVKiObO23iWRR3EFXAa+0MnUDvJ7ExMHJJ4EIkXv3gjHS7cneTTd3tU0KZO8EMaMZrpaO8XWtiF2uQCX8CFjYkX5gkE7CWDoXc7yQMcEqDFeLlDKb8iW7UQZRW+q+0cCqjb7jEatTCTe9QMVDgdO3cwFJFEc+ZAx/WEHraSVYgvWPJjsf3frMwem37ximswIOwEb5D8tNv+RB1UAeRFlyyfrvIrenQ5oSg7AzE9peRgV3FnzKAV7N1IxDYxp38yivG9A8QmUld+RAQ22nioeRr+3eQAQD+IZYHFVwEXY+JHGlNP8AmBeNQTY5hjUBxxF4TqdRND46UuDYHMRSSyoNKj8yhTtq7ygRq+YsZAryUPxoVJ3lMCxDA73BOWhcEZQPbAdpGtr4MWzhCaF3L9WgCTtFaw2axwIX/wCtOj08GrljvUWw9v8A3HkxyHU19ooqzOalAZAAlqbMWrkKCeO8cUIFN2gKtqTp+BIe0Hua+1Rnpkjio3GB6YBG4MH1Gd6HEphPp+7TVysKDVuT8TQ4o1dtXMzW2sKRV8yxTWCEAE0fmAuF21UOBDVNezH8Q11Y18niPARjU+poANyNiZclXYjtRX3Dlu/cSiPaQPzJ4TwAYA2+r2wsaoenccwlwu6agdh2g4sdMwPBlXF4l9lNLKbEcEbgyzX2iVlIAG/apEAmkY2DGj2goE01wYB91RmVAQpxitqgWPcwUb3Dcqp08fMHEoRls7y3U217wJjNua5huoKcaYCsqb1UrG4fk7QsoGBUC9xLOPbUphZVp6HEmLg+JLQK9xe0JmIAKnaV7dJlKQQVvtJqB9znV27wiWago2gqDjc72D2hI3zUvhR6guPSdiYKopYEmz3EpgdVSymgHe/Ek1PyAgnIa+3tLIFBiPcI0bKG4PiCwuz5l1dBrsGEWAXYbmEFGkjYQQCDXIlQBYkV8y0LIdxcob9t4QFVfMCO1sDVSXYIEoWz0V2hKAt3CiHtUA8XxJkICjQNUHZrPftKxkj2/vLagKZh3/EtwSRexlOGxlSsLISa1cyAslMPBlUCNMrWrC/9oIJ0HUN+JdDSh0KSLEUzNq2AEJCQ1An8SX7jfI4gWG0IAVsncfEFvaN97lupKizzuDBAY/EA0zaV55FRStqJb/MoruKFnvDw7MfbtBVYshXJ5E0axW/2zPmAU6k+0mEHB2biTU8mOzAqFO0piSb4aTKVYLp5EVZJAhDNAJDE7wspIUbxSjXYuiJCxryI1peQ+2CjkLQlJYO/mGyj94QNSAVxLC1dGUFJuawGcgBFQkPvuLTHp3O8ZVC5DTCRZPMWqlsl1UIUR4hY6veSCmFDeD921xrixvMzB1JYcSiDHZ2PEILTSI9GGxBAPECnskeIkE6qmm10gGC2IEErCxePfGe0Q6jVtvHqNIAllQDsN4J/qI4XEE4HMQ2qye3aMCgjneXennmFAhf8SiX1jc3GK28ElrJHaNNBm1MdjvB3DKp7RoBdgxFRhRB7r3lTNpBYoQOblNjY+/sY5kveWlfaTz/iDGZU9wMbjx2+nzCCAPpPEMLTSHop0Wyt8RYIBq4TKb258xRQkyX2DsHg7SlUrv3MtEK03IlsW1bxh7C6Ee4byMvsA5MLUS3xLahUpkQKNAJG8mqlk1Eg7bCWqAsSN9pET1TpAEpr1ahwZYBsbQ0AZ68Sr5DiX1AfIi91ffaPumrjeTKEZR/q7wmEO4Q2N7itRbkR7gEKB2gMt8SIF0qqO0jpaD4lsLTftAVz9tSAsSivmQKR81JZUSsYLKb2lzV9qYnWCBL1b7niMw6GJQneJcUxEYgqBEPFspP6RQ3PwI5Rpx12JkwXjA1fBlZCAb7mGiXxvBdSCQ3MC0ICkkyWENjhhKRQQd4bAFalgAtpOnue8PGdOoHkxH/qgGOce4nxAFWI52jEIY++LLal4lY7LjY7GUM1AHYURJ6utdJNAyzQZmMWCGagNhAbhx+pkIugBzM2TGVYWP1mvE6hSO/cyuav7ZVY8rUqqu+28pcbMgY/ibCq3xzKKaaAPzUngkZURjs0JAVVrHeaxjVlsmXjCs1E8cSa34oFfSFUbEyElD5qH6YbIPEN8HuCg7VuTBhLNroDvtCpitH2gGWiek47w826ewXCZ+CQx10DuISBizaSAYJVlF1uItmKuKPMhT+d73g1Z258xJZtW/BjUBNDxIg9FAkH3VFgPZJhM1kgc1BLP2Mq4vWWU3tXEJLO20vFVFSLJ4g5KTIFUdt4wMVmW1H+Isk6uZSZGVtQ2B5lhhq35lVekkWGuAU08mxGEXQH6wMo0e4NYMnlcWi0nF0ZAGY7ihcrEzWaG0br1NxtL5pkIcmztsIKZS2zbeDHqQ+peIBVBZrYcSTwxiZFOujxUUBp3IjydSAjmLygEajx8QehepqqhAclWAHeTCQDvwZOHG9gRmgRdUeZbghgeDGalJ2oyBrY2P0kAggbnmUebjDi5I7xTAhQBzANm2XfcQWe1rk3LGNtJB3hDFpSyRB7AH33hqws+IsoX288wkGldJ3HEsgZjB9QbArKcKclQsY0kVx2kKEsxHMoEuqbAdoJbWoPFeYb4rqhxzIMYZh2hZQX+nmC7b8VD0e4i7g5hdADiCixUaB3llBqYeIsVwNjGitRbuR2hAlbIAg5SSKEYgCuu9DvIyBMjb3vKmEdMmom+I9Fq7G3zK/9O127mUGd8ZZRdcwueCqeyUEMMO/Jhqj1Z2EEgH3L2lPSiwZdJ/SAFIqzx2MIAAajyI8YV6jCWH3cyJhYQZFGnnxB0trteBGJg9LS4ba9xCJ0g6/3EWYmEuoO1c7wVVd/MYW00w3FRbvwRtJqhphdcQsKAtZ32lD3N8HmXqCMR4gwRoMK5PMFjo3q5dq1djKy6VAF3Iv4EQhAN8y3rQKP5ESjXvDYlgDUpEUaSSe8MkUKgOK3uUho1KntoUaluC2524kTa9+ZW4Y77RBADxUstp/MvX2glQVMIrGXLG4wiwRFB2UWBCV9RJitBVLk3LV4ijkK5COI0OLHmRMGw9olK1HcyZHFBViTvvCG6+aMmullKtoDKygADvK1i8ZBbmFkQncdooKTuIxH0j38QgT5jFcrjrzFvkW/aNpZf27SBgW15lBSgIJuLUtq8w9ZIMehe3fiLdwNllhhoN8mAKBjTTMZsaW57Rz2FuZ1PuDd4/I+rFtzKbpGrYwcZ5sbQQNzzGUKAPMghJ01cEWbDQ9AJG+wg5TqYaeINWEGi+8ErZHiFmbTQHYQcZs77SinY1pBoQ8bbitovIKN+ZSghhq2kMOLkbCUraT8mFtte0pwp4iNReq1J7xStewlhWqjCRNJgoaNljttLFleKEu7YntKZ7U+I9srULuG7yaFXTBI1AG4baTW8q0tqLbSyL4MLINvbUoEFfBEi4BcJQmjuYWXHZB/UysjVxz5ghyfmNqUQoH8y8pBWlgZAzgFdoSLW3MiCGT0wPMEuchvuIZUMItE92zVCxeIUTcYgKpqfnsIJ9u3JkLaxZ5EaoVXXlBHaMPts+TB1V9shyVzLrNhgQA3coaVyXcAtpWxBr1GB3BjRoJQ6gdwBFJVe0UTCJU7DmLNjiNBICclRr1x4grmBAFCxAfJbkgbRq4Y+NiQIvIxRbPIjPV2Fn9IOUB6MItDqwFv0i0yAOfiNxlUxle0zvi3vsd4xYcMhHHeNbMSRvMa0m4NxitaXci6c7gjcylzFRQMQx9tyX7breGbWkPSWYJrIbA3ii5014kRypBG8YumDTqHgRhOojTxEkhhxRjUFqBcQ/KqAuu8t0AAKfgxZY/b88wXznH7auzLJWp5NQ6W1eITnUR8wbDMNIr4MsfdtvBUZLG3aQpag94KE2d+JTHUfFSMiIpdjFqNSkH9oytSXcDWAfmFo8Q0EEmEfbt3ii2o+Kho+oX3qTanoKkhi3YmGfco2sRIO0YGOmJ+yBdQFFHbxLoZBXAHeB7hd/vDxPpBFSqFUohT+8LRQbbkwfULMNqPxCZyB8HtKKRauv3kDbXKRr27SKOY9p7GjOLF7GU4KqK7xoXWv6RTdl4owo2HsHmKTU13zGEncQSNJviMRWPdtpGXYiEFNXxL21Ud4wxaH2fI2lLr1G5CQr1yDLOUVsIBuW7cRRLDaoQyXQ8wHb3UDxAgBHJ3hiiNP+YJbWBW0hal25EIUVcONtoatViUMxA3EAEsxraRRs2y0O/Mt2tT5MX6gsqe/EZjIagTUvoRVvGNiAO0tMgxsRXPaEDo1adxFrubreNGok6duItUUEWPzUiOw27QchbgQuiKjceRB9yjbaDiJGzGGykA3+YETLsUcb8gyiCzEc/Epn8jcQWyauLuCryqGrRttvAC2tEfrLL6TVby2Y8HYyeUwATQ1jeUWXe+YZGmxe0Fk1JfcyqWFJIK8GaBjDVq5hYkAUQnQ3YI2l0LOE71VCKI9PYEmP1MNjFMCW32hV5aqKB8bmMddTfEi463HEmsBUtq3jNW9GUym7lVW5gWPvuMcACvMWD7bg6ieYFqQGqRwUO2wgE+4GMyteMQulkAkbQwKHzFauDL9au0AtB5lpQOkyYycgJ8SVcyyaX9pUCKFmozEhLSMQmSqmlUARe20GtVjtGFhcJKYwMnBIqGDXaGyUbkK2NpdAWQLBgq9kxjJsKlYsZBJI2jVpZyVJjN78RjoPEpVF+JMRagqbIsR4Fjbe4FNpIEHGzIwveFiDGQ1mU33GbMoTNjtNm7iZmRjt3kXMCu4NQVFMbhqBjuzzIACxMemQ6dQ35MFxuD4jQ1DjiWiq778GXVCVDIDB06mHxLI9NiBvJexMmiOtmAQyiMxgv7oOR62iKiWRvKyNTAd4ataE+IBAvURvKiqJIEt1ZlAAl0SbEKzxwYQCY73bb4hMoU7bw0WJZychAhV6XcauBAcHaMRjIQO+8rRaAkHa5aoyMCO8Mitx3l3sPMJiMlITf6QApK2sMkkEVICExgDmQwOltNSBSOBxHMbQVKul3MhjK7Nq4jFVihMI6W/MhY+npHEJisaCxcXkFsfiMTa5KDXKFkEEG7hMxC7cy6AU7yXRAkQCPW55M0IusFjwIggauI/p3Cqyc2IX2QyU5IlqN6J2MhN5NPMKgo53hVbAG+3EsMbrtJpDEA8RhVVS5YiiAyV3gAalIP6S+1iEg23hML0Kux3vvHIUQV3qKyIeRIq392xHEoM4/bfmCq0d+IwtVXKZLI8GSBbrbWOJYUatt5qXGEx7ixK0Y1UG6PiXGsKVCfiUxIFCNylSBo/WJZqNcRmM4tCa43gOb7cRtWgNRWMlmYdpfwpmoj3AUJQIXvIGJBSBp3u6qZNEuxN8GRm92kCUxsVKxP7oTTE913BbEdVCWh95k9X3V4igGBxnfe5ENbniGGBNkXEsDfgEyBradisFXCnfgygKIIk9pO8KZfPiB325gkkN7dxKA5rmRDUADau8HI68QGDaQFgjH/AKpqh+F1AJMoZAO25i9NrseIxVtR5jDTkf20RtIQG7QNY79pRbgjvHpVhvfuN5bEXZ4ghQaNyZG1jxUqzFF7NCUCdQlItNvxIGp67R7FPfYy1fUg2hOFOx/eCFBWhtCJkY0CBM7MxaxuY9sbN+BJjbSbYbSYFDI+uiKmhSddHiVqRuFkJC7y1R5UB+0fmK0lT8wkYi7kyGtxIXyz5MT8iEFZQGbYzTja18/mExBGlhQjVxmDvpJraEjbTRmIbAMa7XMgFbCS4nozXffeQ5TxFFTv5kpmHzFQwe6zxDVyx9xuJQMOY1Cp5Eglgdr35jEZADtvKKqAK38yKRq2lPQtmI1DeQqGsyla24qERyRtEXUYKygEbxdADTffmWb1arkdQRYO8p7ETQP+YAyXfyO8tduZCVAPtgATSizLx5Aw0tCdQyjaTHVkFYwGvvHG0JwAB4ihkoV4g+oSZcT2c1abiqBhmzjuKLV8wogRxLK8xSNR37x2pdJ8yLAEADeUy2ss5AZCe/aTT2UuL3X2hhENkyDbmS/EupYmMhAfBgE7mFp1H8QBjJY7yM4bgzUZD/5hY7ykxBaJMjsC1DiFDdvtDQ03MWRSlhAVjQ8wjS3u4gk0d4IajI7XAms3tHBvYL5iFWjcPVzL6Fkg7SilDV4lIYxnFaYWBDbk3IrDg7wNa3XaGqgIWG5gR70bHeDjyZMZDfd+ZfLDyY0hUx7iS0W6482PWuzeIiyvaWGs2u1S9Yce4byr4ovux0OYKNou+0A5KhKQ4JjEHQZbreLFBSO5jE2NGDkWmDVtJhi1GkeINAA2LlM4Y0IYHt3ieASBVQmouxxCDXYhY8dtKiD8Qcild/MMnSaIky5LAFQYrFfBgOmnjmMRuZKuj3gIolrHHeGcIHujigK7QDfF7SqWWo1W0B32BA3jCvtlHHVVvUBYcnHvzDUak3hjHqfcSgLfRIqiaAlEhhXcQwAf0ghlW77zKaoLsDxDQeYJYGqlsdHfmXV0JAs13hqhCbiCgLWY5dxVyoQq7m4Jxkt7THZNmAErHu0elpJRiCveWisguP08kbmQg6bkQOJceq22JlHGtmj3ghiGIPEZewl1dA+E7FTKJbTXeNyNooXF8mJTwihzYIh0RUgJAuCrEtzNKJudj+kokcmVkHfvBY2oMlQwjUfxDxgcmWiqcdjmBpIsXzKyLMzOl8DwINCgW4hsNOPm4hdWwPEmr+TiAFJU3BChiBzAdyooSI5IJHMIe7BRoA2iVpdzzBLMV90iMHX8QvhFbQ+8u7J1bQcq2QR2jK1jUeZFJc21jiEoHPcSDHdgyaNuaqGbFj7vzKRD7jzDQUSZXqUD/tCBAIr5hORssGwRYl8jUOYwXqCtplZEFCu5gKhLgmMf3HaAKgAUIO+qTcExiAMt9xAlE71RlBbO5jByFi2/pqQfM1ir06VJitZ2h3Y2guNwBM4CX3E+ITAf2biCCBKY1xGBhpN/MEA6rgK+rYwyTYriQEwtbEmOhdi9pS3pZebkqU0AXVf+JamtpWZintUbnvFqWLX2hWoMNMXlTVXiWFBBhadrA7RpCkWhtDyONIFcyNuvtG4kABUeYWF7G6ljIBuYdLxUootbSGqZ6YEd5Ge6uFpVVFjaCKu7kELWRK5NyUS23EooRUIOtrg7gG5QJ1fAjSQdo0QD20e8DQVNjiGSFllgRY4jVLVi1i5A3Y8wlROSaisoPKcSph5OncQRmB2N7wAxod5aizZ7Qo2vUPBk4gu/G3EE5NuJFzDDuJaMh55i/V1EUKhBQ3O0IYNvxDV13oRTE2AsENpaVX//2Q==">
            <a:extLst>
              <a:ext uri="{FF2B5EF4-FFF2-40B4-BE49-F238E27FC236}">
                <a16:creationId xmlns:a16="http://schemas.microsoft.com/office/drawing/2014/main" id="{7BD75E89-7554-4E3F-A1CB-506F7165012A}"/>
              </a:ext>
            </a:extLst>
          </p:cNvPr>
          <p:cNvSpPr>
            <a:spLocks noChangeAspect="1" noChangeArrowheads="1"/>
          </p:cNvSpPr>
          <p:nvPr userDrawn="1"/>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7" name="AutoShape 4" descr="Dele Alli scores Englandâs second goal in their World Cup quarter-final victory against Sweden at the Samara Arena.">
            <a:extLst>
              <a:ext uri="{FF2B5EF4-FFF2-40B4-BE49-F238E27FC236}">
                <a16:creationId xmlns:a16="http://schemas.microsoft.com/office/drawing/2014/main" id="{C48AD0BF-0B39-41CD-81FB-E3506890234F}"/>
              </a:ext>
            </a:extLst>
          </p:cNvPr>
          <p:cNvSpPr>
            <a:spLocks noChangeAspect="1" noChangeArrowheads="1"/>
          </p:cNvSpPr>
          <p:nvPr userDrawn="1"/>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8" name="Picture 17">
            <a:extLst>
              <a:ext uri="{FF2B5EF4-FFF2-40B4-BE49-F238E27FC236}">
                <a16:creationId xmlns:a16="http://schemas.microsoft.com/office/drawing/2014/main" id="{958855C3-6B06-4A2B-AEE9-6A9BE2D9F934}"/>
              </a:ext>
            </a:extLst>
          </p:cNvPr>
          <p:cNvPicPr>
            <a:picLocks noChangeAspect="1"/>
          </p:cNvPicPr>
          <p:nvPr userDrawn="1"/>
        </p:nvPicPr>
        <p:blipFill>
          <a:blip r:embed="rId2"/>
          <a:stretch>
            <a:fillRect/>
          </a:stretch>
        </p:blipFill>
        <p:spPr>
          <a:xfrm>
            <a:off x="199860" y="133806"/>
            <a:ext cx="596562" cy="583870"/>
          </a:xfrm>
          <a:prstGeom prst="rect">
            <a:avLst/>
          </a:prstGeom>
        </p:spPr>
      </p:pic>
      <p:pic>
        <p:nvPicPr>
          <p:cNvPr id="19" name="Picture 18" descr="cofetrans">
            <a:extLst>
              <a:ext uri="{FF2B5EF4-FFF2-40B4-BE49-F238E27FC236}">
                <a16:creationId xmlns:a16="http://schemas.microsoft.com/office/drawing/2014/main" id="{13BC6DCB-2652-4678-AA97-C73D5A279B83}"/>
              </a:ext>
            </a:extLst>
          </p:cNvPr>
          <p:cNvPicPr>
            <a:picLocks noChangeAspect="1" noChangeArrowheads="1"/>
          </p:cNvPicPr>
          <p:nvPr userDrawn="1"/>
        </p:nvPicPr>
        <p:blipFill>
          <a:blip r:embed="rId3">
            <a:lum bright="70000" contrast="-70000"/>
            <a:extLst>
              <a:ext uri="{28A0092B-C50C-407E-A947-70E740481C1C}">
                <a14:useLocalDpi xmlns:a14="http://schemas.microsoft.com/office/drawing/2010/main" val="0"/>
              </a:ext>
            </a:extLst>
          </a:blip>
          <a:srcRect/>
          <a:stretch>
            <a:fillRect/>
          </a:stretch>
        </p:blipFill>
        <p:spPr bwMode="auto">
          <a:xfrm>
            <a:off x="11450386" y="185029"/>
            <a:ext cx="504825" cy="504825"/>
          </a:xfrm>
          <a:prstGeom prst="rect">
            <a:avLst/>
          </a:prstGeom>
          <a:noFill/>
          <a:ln>
            <a:noFill/>
          </a:ln>
          <a:extLst>
            <a:ext uri="{909E8E84-426E-40DD-AFC4-6F175D3DCCD1}">
              <a14:hiddenFill xmlns:a14="http://schemas.microsoft.com/office/drawing/2010/main">
                <a:solidFill>
                  <a:srgbClr val="999966"/>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Box 19">
            <a:extLst>
              <a:ext uri="{FF2B5EF4-FFF2-40B4-BE49-F238E27FC236}">
                <a16:creationId xmlns:a16="http://schemas.microsoft.com/office/drawing/2014/main" id="{8AEF1240-F1A8-439F-9AB8-E89A3820EAE6}"/>
              </a:ext>
            </a:extLst>
          </p:cNvPr>
          <p:cNvSpPr txBox="1"/>
          <p:nvPr userDrawn="1"/>
        </p:nvSpPr>
        <p:spPr>
          <a:xfrm>
            <a:off x="2675764" y="91192"/>
            <a:ext cx="6711633" cy="692497"/>
          </a:xfrm>
          <a:prstGeom prst="rect">
            <a:avLst/>
          </a:prstGeom>
          <a:noFill/>
        </p:spPr>
        <p:txBody>
          <a:bodyPr wrap="square" rtlCol="0">
            <a:spAutoFit/>
          </a:bodyPr>
          <a:lstStyle/>
          <a:p>
            <a:pPr algn="ctr"/>
            <a:r>
              <a:rPr lang="en-GB" sz="1400" b="1" dirty="0">
                <a:solidFill>
                  <a:srgbClr val="FFC000"/>
                </a:solidFill>
                <a:latin typeface="Century Gothic" panose="020B0502020202020204" pitchFamily="34" charset="0"/>
              </a:rPr>
              <a:t>The Bishop of Hereford’s Bluecoat School</a:t>
            </a:r>
          </a:p>
          <a:p>
            <a:pPr algn="ctr"/>
            <a:endParaRPr lang="en-GB" sz="500" b="1" dirty="0">
              <a:solidFill>
                <a:srgbClr val="FFC000"/>
              </a:solidFill>
              <a:latin typeface="Century Schoolbook" panose="02040604050505020304" pitchFamily="18" charset="0"/>
            </a:endParaRPr>
          </a:p>
          <a:p>
            <a:pPr algn="ctr"/>
            <a:endParaRPr lang="en-GB" sz="2000" b="1" dirty="0">
              <a:solidFill>
                <a:srgbClr val="FFC000"/>
              </a:solidFill>
              <a:latin typeface="Century Gothic" panose="020B0502020202020204" pitchFamily="34" charset="0"/>
            </a:endParaRPr>
          </a:p>
        </p:txBody>
      </p:sp>
      <p:sp>
        <p:nvSpPr>
          <p:cNvPr id="21" name="Rectangle 3">
            <a:extLst>
              <a:ext uri="{FF2B5EF4-FFF2-40B4-BE49-F238E27FC236}">
                <a16:creationId xmlns:a16="http://schemas.microsoft.com/office/drawing/2014/main" id="{B88D62FA-8D76-479E-BF14-9E0D09FDB412}"/>
              </a:ext>
            </a:extLst>
          </p:cNvPr>
          <p:cNvSpPr txBox="1">
            <a:spLocks noChangeArrowheads="1"/>
          </p:cNvSpPr>
          <p:nvPr userDrawn="1"/>
        </p:nvSpPr>
        <p:spPr>
          <a:xfrm>
            <a:off x="460375" y="1125538"/>
            <a:ext cx="11494836" cy="8652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GB" altLang="en-US" sz="4100" b="1" dirty="0">
              <a:latin typeface="Century Gothic" panose="020B0502020202020204" pitchFamily="34" charset="0"/>
            </a:endParaRPr>
          </a:p>
        </p:txBody>
      </p:sp>
    </p:spTree>
    <p:extLst>
      <p:ext uri="{BB962C8B-B14F-4D97-AF65-F5344CB8AC3E}">
        <p14:creationId xmlns:p14="http://schemas.microsoft.com/office/powerpoint/2010/main" val="20844245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563940"/>
            <a:ext cx="3932237" cy="493459"/>
          </a:xfrm>
        </p:spPr>
        <p:txBody>
          <a:bodyPr anchor="b"/>
          <a:lstStyle>
            <a:lvl1pPr>
              <a:defRPr sz="3200"/>
            </a:lvl1pPr>
          </a:lstStyle>
          <a:p>
            <a:r>
              <a:rPr lang="en-US" dirty="0"/>
              <a:t>Click to edit Master title style</a:t>
            </a:r>
            <a:endParaRPr lang="en-GB" dirty="0"/>
          </a:p>
        </p:txBody>
      </p:sp>
      <p:sp>
        <p:nvSpPr>
          <p:cNvPr id="3" name="Picture Placeholder 2"/>
          <p:cNvSpPr>
            <a:spLocks noGrp="1"/>
          </p:cNvSpPr>
          <p:nvPr>
            <p:ph type="pic" idx="1"/>
          </p:nvPr>
        </p:nvSpPr>
        <p:spPr>
          <a:xfrm>
            <a:off x="5183188" y="1663452"/>
            <a:ext cx="6172200" cy="419759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9852814-8F28-471F-BF80-F4F25DD5BDBA}" type="datetimeFigureOut">
              <a:rPr lang="en-GB" smtClean="0"/>
              <a:t>04/02/2026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F438372-A127-40FF-A139-C881C13CE73B}" type="slidenum">
              <a:rPr lang="en-GB" smtClean="0"/>
              <a:t>‹#›</a:t>
            </a:fld>
            <a:endParaRPr lang="en-GB"/>
          </a:p>
        </p:txBody>
      </p:sp>
      <p:sp>
        <p:nvSpPr>
          <p:cNvPr id="8" name="Title 1">
            <a:extLst>
              <a:ext uri="{FF2B5EF4-FFF2-40B4-BE49-F238E27FC236}">
                <a16:creationId xmlns:a16="http://schemas.microsoft.com/office/drawing/2014/main" id="{2F9392E2-F727-4C76-8835-098C83643B47}"/>
              </a:ext>
            </a:extLst>
          </p:cNvPr>
          <p:cNvSpPr txBox="1">
            <a:spLocks/>
          </p:cNvSpPr>
          <p:nvPr userDrawn="1"/>
        </p:nvSpPr>
        <p:spPr>
          <a:xfrm>
            <a:off x="838200" y="962620"/>
            <a:ext cx="10515600" cy="72806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Click to edit Master title style</a:t>
            </a:r>
            <a:endParaRPr lang="en-GB" dirty="0"/>
          </a:p>
        </p:txBody>
      </p:sp>
      <p:sp>
        <p:nvSpPr>
          <p:cNvPr id="9" name="Content Placeholder 2">
            <a:extLst>
              <a:ext uri="{FF2B5EF4-FFF2-40B4-BE49-F238E27FC236}">
                <a16:creationId xmlns:a16="http://schemas.microsoft.com/office/drawing/2014/main" id="{D17313CD-844D-45AB-98E2-21B0B49BF523}"/>
              </a:ext>
            </a:extLst>
          </p:cNvPr>
          <p:cNvSpPr>
            <a:spLocks noGrp="1"/>
          </p:cNvSpPr>
          <p:nvPr>
            <p:ph idx="13"/>
          </p:nvPr>
        </p:nvSpPr>
        <p:spPr>
          <a:xfrm>
            <a:off x="838200" y="2937163"/>
            <a:ext cx="10515600" cy="32397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 name="Date Placeholder 3">
            <a:extLst>
              <a:ext uri="{FF2B5EF4-FFF2-40B4-BE49-F238E27FC236}">
                <a16:creationId xmlns:a16="http://schemas.microsoft.com/office/drawing/2014/main" id="{9F49C98B-5C8C-4353-87E6-BF21B5B2E80F}"/>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9852814-8F28-471F-BF80-F4F25DD5BDBA}" type="datetimeFigureOut">
              <a:rPr lang="en-GB" smtClean="0"/>
              <a:pPr/>
              <a:t>04/02/2026</a:t>
            </a:fld>
            <a:endParaRPr lang="en-GB"/>
          </a:p>
        </p:txBody>
      </p:sp>
      <p:sp>
        <p:nvSpPr>
          <p:cNvPr id="11" name="Slide Number Placeholder 5">
            <a:extLst>
              <a:ext uri="{FF2B5EF4-FFF2-40B4-BE49-F238E27FC236}">
                <a16:creationId xmlns:a16="http://schemas.microsoft.com/office/drawing/2014/main" id="{CCCB9039-F52C-4095-A50C-EFC724C36578}"/>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F438372-A127-40FF-A139-C881C13CE73B}" type="slidenum">
              <a:rPr lang="en-GB" smtClean="0"/>
              <a:pPr/>
              <a:t>‹#›</a:t>
            </a:fld>
            <a:endParaRPr lang="en-GB"/>
          </a:p>
        </p:txBody>
      </p:sp>
      <p:sp>
        <p:nvSpPr>
          <p:cNvPr id="12" name="Rectangle 4">
            <a:extLst>
              <a:ext uri="{FF2B5EF4-FFF2-40B4-BE49-F238E27FC236}">
                <a16:creationId xmlns:a16="http://schemas.microsoft.com/office/drawing/2014/main" id="{3E959CB1-0923-436B-B62D-ACC3CEB38EF6}"/>
              </a:ext>
            </a:extLst>
          </p:cNvPr>
          <p:cNvSpPr>
            <a:spLocks noChangeArrowheads="1"/>
          </p:cNvSpPr>
          <p:nvPr userDrawn="1"/>
        </p:nvSpPr>
        <p:spPr bwMode="auto">
          <a:xfrm>
            <a:off x="0" y="0"/>
            <a:ext cx="12192000" cy="874884"/>
          </a:xfrm>
          <a:prstGeom prst="rect">
            <a:avLst/>
          </a:prstGeom>
          <a:gradFill flip="none" rotWithShape="1">
            <a:gsLst>
              <a:gs pos="45000">
                <a:srgbClr val="0033CC"/>
              </a:gs>
              <a:gs pos="0">
                <a:srgbClr val="0033CC"/>
              </a:gs>
              <a:gs pos="71000">
                <a:srgbClr val="0033CC"/>
              </a:gs>
              <a:gs pos="23000">
                <a:srgbClr val="0033CC"/>
              </a:gs>
              <a:gs pos="100000">
                <a:srgbClr val="0033CC"/>
              </a:gs>
            </a:gsLst>
            <a:lin ang="10800000" scaled="1"/>
            <a:tileRect/>
          </a:gradFill>
          <a:ln w="9525">
            <a:solidFill>
              <a:schemeClr val="tx1"/>
            </a:solidFill>
            <a:miter lim="800000"/>
            <a:headEnd/>
            <a:tailEnd/>
          </a:ln>
          <a:effec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endParaRPr lang="en-GB" altLang="en-US"/>
          </a:p>
        </p:txBody>
      </p:sp>
      <p:sp>
        <p:nvSpPr>
          <p:cNvPr id="13" name="Rectangle 4">
            <a:extLst>
              <a:ext uri="{FF2B5EF4-FFF2-40B4-BE49-F238E27FC236}">
                <a16:creationId xmlns:a16="http://schemas.microsoft.com/office/drawing/2014/main" id="{314A6C52-630E-452F-BDD9-B5CEFA8744C2}"/>
              </a:ext>
            </a:extLst>
          </p:cNvPr>
          <p:cNvSpPr>
            <a:spLocks noChangeArrowheads="1"/>
          </p:cNvSpPr>
          <p:nvPr userDrawn="1"/>
        </p:nvSpPr>
        <p:spPr bwMode="auto">
          <a:xfrm>
            <a:off x="0" y="6634264"/>
            <a:ext cx="12192000" cy="223736"/>
          </a:xfrm>
          <a:prstGeom prst="rect">
            <a:avLst/>
          </a:prstGeom>
          <a:solidFill>
            <a:srgbClr val="990000"/>
          </a:solidFill>
          <a:ln w="9525">
            <a:solidFill>
              <a:schemeClr val="tx1"/>
            </a:solidFill>
            <a:miter lim="800000"/>
            <a:headEnd/>
            <a:tailEnd/>
          </a:ln>
          <a:effec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endParaRPr lang="en-GB" altLang="en-US"/>
          </a:p>
        </p:txBody>
      </p:sp>
      <p:sp>
        <p:nvSpPr>
          <p:cNvPr id="14" name="AutoShape 2" descr="data:image/jpeg;base64,/9j/4AAQSkZJRgABAQAAAQABAAD/2wBDABALDA4MChAODQ4SERATGCgaGBYWGDEjJR0oOjM9PDkzODdASFxOQERXRTc4UG1RV19iZ2hnPk1xeXBkeFxlZ2P/2wBDARESEhgVGC8aGi9jQjhCY2NjY2NjY2NjY2NjY2NjY2NjY2NjY2NjY2NjY2NjY2NjY2NjY2NjY2NjY2NjY2NjY2P/wAARCAUAA78DASIAAhEBAxEB/8QAGwAAAgMBAQEAAAAAAAAAAAAAAgMAAQQFBgf/xAA+EAACAgEDAwMDAgUDAgUEAgMBAgARAxIhMQRBURMiYQUycYGRBhQjQqFSscEVYiQzQ9HhNFNy8PGSJWOC/8QAGgEBAQEBAQEBAAAAAAAAAAAAAAECAwQFBv/EACcRAQEBAQACAgIDAQEBAQADAAABEQIhMQMSQVEEE2EyInEUM0KB/9oADAMBAAIRAxEAPwDlWoH2xbYDk34jGG8rUON6mbFZ+owriUENZ7iILWNptyIuQUBczPi0HiYsz0FqN95Hv8CEmkNZhZmUihEgUN5YNcyhQEWbuFPJ+YIBJixZPEcvtFmAemhvKFEbytZMpQeZPaiVSO80BtKfMzhrkDFjURDmyGuZeHqHx5A6miN4pRqcLH5MCqBTbx7Ha6TrupzOr5XAUb1fM638/l1A4U1V24nlel12FN1PQ4PqmHpOn0Bbb5Eaa9F0Ob1U1Zdm8TYrCuRPL9N9VxYVLu1km68Q2+ujIaXYeZqXEelYqwKahZmYp/LfYzEf7TndN9QwYU9TI3uPmZ+t+qZMwLYRqUeItg6HUIvUEaHAf57TH1KdZhZEfMrI21rtOE31t8TexCH+Zt+n9e3X2cyk6f8AExbKOo7fy+MDHmUebNzJm+p5MTBQ5ceRF5vp69QxyHqPTA4AOxmPIvTqulspBG3i4to3dRkzdRjBxgn8HeM6L6nkZhg1UeKM4jdQ2Gxiyll8NO3/AA5jwZdWfIA2S+TMy3fCNnWN/LoMmRbHkjcThZ+uTJnX3E0Z3fqvUf1AiKpA+anA+q9Ujp6SYAH81/zL2tdBepOfSuFyK5M6/TdQMOEKWBnkfpf1AdHlZcmOye83db9X1ofTAUn4jnr8pr0JUZiMjOBW4nJ+p/XMOMtgYByNjOC31HqihUZiBOa2Q+oWY2T3Mv2/RsdJ/qmUsQhKxGXNkbkkk+TEA2LHMtSw+6Z3azpRVtW8MACHRaCVIPxO2xuIqb2YLvvQ4lu/YSgtiPbXoJJqUHrvKYbRJNmZt/EZtaNfiEmdlMQoIEok3zNQbi3qLfeJNiVhapb8yX9unP6Fj5j1mfHvHrtMtvSfwsnvc/M9RPGfQ/qWPo30vsCeZ67B1GPOgbGwM1xZ6cep5Nlypc6MpJJJAkkkqABDA3M3V9QuJNRcCvM2Tm/VsCvgLFNXxMdeIsH0nWLmYVZm+cX6Jk1bBdIG1VU7Uc+SgyFgPaLmfOgfGdYN/E1xWY6Rt3lsI4OA4cHVEadz5udPXjC6lND8zn/UunyeoHV6HxN2LovU6cUxBI7mYn6U/pesTK2gGzG5ndNxuJxyB9Oz6tV2fcKnWx9QmfFqAPHcSy/hDkbUoPEKczJ1bdO3uHt+Jtw9Vjy4wwYCalhh0DMSMTES1yI5pTZhEWKMqPJ9X1IORxlyULnFzMrsytTKDtXNT0H8QdLgXE+Wtx3nizlcNtsJw/xavqsWMt7IlUqNyC1u94jcyuayATvFFwj7CGVI3Bgij23lBnJY3FQtKsvzEsx4qMxGRTkGlN9orJv8wmctYgihIA1kiuIDIw3l5CQ20rW1SonpkrzFshBjVfUILah2lQqwBRiSxBjH54ij+JuLFhiTzGWNNxQBkNkSrgtVmGsQpoxoyiuJMRqwIl3zCzYkIse0xGLJTR7ta+ZkZuDUP+XdlsDaJLe7aa8eRhj4uUZGxgGmFGMQaODchxnI9naEU0DfeNFP7oMKxUEyIEqYOkw1bfeMJFbShIHaWcd95dgGC5PaFCRRhEWOIlyblhiBzNYLoy+BRg2SZfMKqjLAPeEBDB7ESILGw4mgr7ZnAHaGXfTtM+EBkUjcTOTvHnISKMz5ObmosQbSisgIMsm5RXEi0ZZUV8wOIUR2MhF7wTcisZQ1V2lEQluostTSI9ExvxKB7RJ+ndev9lwD03XLziMuxtq1BZdKy8bzCU6tPuwv+0E9RmQ7ow/SPA05um2sbGZWUq28YOraverftAydTjYbDeZsUtviHjWzvKUht5Y+67mPIJrB2gMTLc33kUVvKKQm6MaR4g6lho6j8yKoLUBnCmMdpmcW0sQ1cu9jmGmUlhZ2iFNGGm+QWdoo6adQAAFEL1Sx3/xLy4enGFRjcnJtvfMmTpnw4Q4YMe4qYzGcUy1uzH8SJkcmkFxCsWO8IBwxKnaZZ1rbqXJVXuwePM73TZQcWNcy6VPHE8uHVfcTbD/EY3X5sqhSdvian7bleo65PpfT4dfpYyx7kXc5KfVBjDJ0mMKvxEnJg9D+ozMa8zn58iILQUI/+Frr/S+j6v6mz6eoKJe9y3+hZh13pDKuRRuS205f0/6tn6HV6ZtTvVzfh+rdS+U5dDMW7DmQ2U7rPpw6ZkOXLj0g0QOY3C3qOqdCdIH3EGpxfqnV9R1Gb+srL8GB031PL0e2LvzfeMmpsleq6oY1wlGIXJ/qJnGT6n/LlsLKrEdxuDOb1f1LL1J1M5B+DMoZibJuWl6dHNl9V9S7TOdZbe4pXM0I+24mWdB6gBqUaaC+ktY2lghRZioYv+0hyGAMw8RbMWawIgb6zE7KZGdjubl4smkUVjy6nGe0v2xqXGRWFx6m5mJ0OSeJp1hk9sXTQZMSsbDV8RPp6TNHp7XctUVuZvnJNajPdRbTW+FasTOwAnSXfSqU0dppX3LMwEdiuFhqAXG1cBaHMO7nN1WABNvS/UOo6P8A8tjp8TGlExvapKj0f076+M2QI/PzO9jyDItgifOdDI2pCQROv9J+vv0zjF1JtT/dNTrPbFj2UkVg6jHnQMjA3GzowB9XIO3iCmYE6SKMaRYi29pEl8KZKddSkGWDcAoSd2NeJajFiwHD1RbWK8ToDeYGwZBn2J0zVh1L7WEzzcWmxPUqXXSAT+I6Sas1Hnevx5dgxOkfM7PQZFfp1oi/EnUgIL0hpxf+oJ/OnCg0HuOJz/5rXt3MvS4czh3UFh3hY8CY/sFSumdWxgBrP5jpuSIz9ThTJiYMB+04S9H1ePqGbBkUYua7z0WZdWMicTNky4ydFUPPaY6nlY29Fq1BWayO4nQJoTz/AEvWPi6oa6IPNGdoZ8WVQNVXLzUZeox/zDFXS0O24nA+r/Qemx4S+HSjDehPSFkwNeqxOV9ZfF1OBhjPuHFTNV4rKhQHg1zvM7IxFgR+U0zKYn1tO3aZ/wBc77IZG8yWAOd4xyG4Mztsd5Z5BLzvGBrNLFWDUaNqqVBI+hraTKyubHPxKZL5gqg1VMqGj+ZYxM0cE0wkJjQivSG4uLLlvxNTZALBEys3uNCpqIEsuncR/SoHUirHiIteDNnSFV7xRiz4PTc1sIkKbozqdToIJqc4g6vialUP8uW4h/ybab2nS6JFKe43F9Z/TvTxJowYxTaTNAW+8xMx1XDTL5MVDnw29j/E0oKSZUfwYw5iF3k8iNu3iLc/MosTvUPCiZGprlQq4BBJqb36XEtMrH8Sjix6fmZ+wyDA5FiWuLJ3E0A6drh+rSx9qMbYyrQHFTchLEki4l8Opye0Tr9jHplhLm1uktfaQDE5MbYhuJr7KQcZgkVGBri3M3FTVcYhFRIMIGLA4MA1GWzhTMzsblaieZPqmNDuGG3MQwNytVGXZMqqAhcSwRKsQBLXLC3IR7peqoBNWmu8Te8eqB95eQIFojeTcTSvUNQTvJLAuaV7kfVm/uw/4hD6vi/uxV+keekU9orJ0Qo7R5aUPqvRNswA/Mv+Z+nZDftnmfqSen1BXiIwbGzxJ9kevK9BkH9s4H1DFh/mf6IGn4mb1AODUD1d+bkt1oTLQ2gVtCOSxKBBFXMgOYJaoW6mq2kcAwBJviTcQgu20irciLLUsHVcjq0oChvAvSTDxBS/uO0HVQlIhyN7TB6dL00ZQVNVKOXJkpC+wiVBRaLGQOAbmGNppBSgITuVWhEHNX4kGQOYxFk3xNGDrsWDCU0W3k95ncMvbYxBIUyruHjOWPFCG5Vl9x/SZgygXcmsGMxEYUfbxN3RZsuHfVzMRfTuRKHUG/iPJrd1/V+sNIFmYWYrVx2Mqx1cmI6h6bcxAJBO9xuNqHmZ1yr3EJHpviWo1qQ0YgP9x2mdXs7bQ9/MwHlVHEpiCu8pGFcwCdRMYBdb+2RHK7SnBA5iseS23l0bATUEtZq4Ou5dhd+TJ+VHQrcXLWr2ivUYnwIxZr2s8mXJdD5lBalmjNZGsB6hO0FoVC9oTDabnhqQoQ0+6DUPHQMtV0cfSHLjscyj0OUcGO6XqwigVNI61e4jJTbGAYGx/cIRHfiPz58bjxErkFVOfeRvm2+wOxAmPIdZsTXkyDitpjyEA2JJUrb9O+p9R0LjQxKdwTPZfTfq+DrUFMA3cGeAU2N4WLK+LIGxsVI7gyy4w+ng3xFdRXp1VntU8t9N/iHIjBc524ueow58fU4gytsZv7faHoPTFlGlht5uP1C6vfxMa4shzMdW3aO9N1cE+79JJauHyrHeXAyqWXabrIlbVcW75NwifvKTEwStVH4hYwcYPqNfzM+VZc4Z1Ku1H5nmPqmHN0vUrkDagxC7ievzYVzgAnjxOd9Z6fD/AC/9SY6lWG/Rwy9OPUZSa7TpXc8f0/WZFYYsD/jUb2noenyvixA5XB/WXnr8FjcxAFk0JjdsWl6APzOd9Y69hj/pZQB37Suks9N6iuCSL4uW3aRxcnqZvqbjGxVVOwAuaX6nLgNOxA8gVMnrB+uc/bvvU6z9KuTpybUmtwRdznz6HIz/AFJ8lgP+o4Mw/wAx1BtV1GUuF1604Exhr3A7VH5cGXpmp8bLfg2I8I5GUnWdV3L9PUtgQ+pDNkJJB+Yzosq4sg1naM/TOMTLpMs4yy2Bc6PW/wAu7BsdA9wOJnOkLtQMejGA4ip+2TcTZrBG9RGUgSooZbFStSht5WPSW4h5Maneoqr1rXMH1COJQxqRBO3EiCf388zOUbV8Q9RlI9neaiBOM+I3GCghKSx8xoxM3xGhbkMOZQWlo0YzNj0LtzM2s94nlWvGwQQM5DiJRrMdViEYmw2dt4D4HU8bToYfa/uG0PqSGrTL9hhXBkUWRtKfWBVXOgj2mkiKYC5j7XSkdOaFMscoQNY2i2IEoOLj2ybkyaiK5gOxHPEEt7rg5CWG0YLBBhuV0Cpm9yyeptUtituLKAtSjl+JlR7h6he8n1xDQWf7ZCWPtcWJQyBdxIHDtuZLFIz9PoGpTMpVz/aZ02xaxs0DGvpMVYWJrnvIuucAfEIjbadDJgx5Ps2Mz5OmbGL5mp3KaxmzKEM2DvKudFVcu4NeIQPYwK7xqFe8Ar3kAJMBoUXvxC0KJEU94TqVHmYZCBp4iMhJaNsyBQeZfSlKhYx3paRdyAVxJYY1dGTaPpxxxeRVVSTtCIyHkzN1QIxnvOrTyH1em6x2U2JhV6mv6jpGVqPeYV3M50Gx1S6pZSCzGMLmVDXt5hYgQ3MUdjD1CuYDGO9DeUGAXcbyY94BHuMKiN7qMYxCjaKAF3I28Joy9iAJVELG9Ol7uaioDSx4ELE7YW4sx1XusplpdxvM6zovUL7mKdjLCuFsCL+4/MiGqEZCWbeXiPp7ruZnc6YC5iDLg2ZcrstHiJKkjxLGVnFAQqJG8BKmud4YI5AqC4riCjE7Si2y21RiKh5MpcFm4TYNG5MngMDBO+0W5GQ1BU+oSJbqqCxJIgTiUSxjFxS5r2jFNnYzVlU1MiowBh5MoYiuIkiGDQmUML6V2i9THeCzjuZaODtAKz33hjFe/EEUDKyZiBQkFudJ2MsMSZnsk8xi2DzLg1ruI9FGn5mRGWNDkCwJnzqmht6MvVvFjIG5jABzNa1Ksj9JRuWCG42hqs67G9K032l0BCbaCqlpVEH08GNGQkTORUsMYU0ubjEepm3MYhoVM3mVdOynUtiYnBBu6mtMqkENMucgttxM5S+YWxPaMxggRYIHMI5KjMc2parxNnR/Uc/SMArkr4nKGQHvGh7HzHtZXuPpH1XH1K0zDV3udTJmVELWP3nzNOoy4X1Y2Kn4m/pvr2bG39Ylh+8Tqw8V7nB1ePLsSAfBmjmeFyfUM+dhkwGj4GxM9D9G69+oQLkLBhyDLz3+KuOwzBRZ4mTq8Z6rERjdlPYia6vk2Jlz9dh6bIMbGie01159pAdGmbDg95LMPO1xPUZ8PWYnxOCDwd5vTNjypsbBnJTA46rI2NQynvMXx4ajzYv6b1xVr09jUP6h9VzZ9OLBZJ/0idD6z02Z1NYqHiZ/oXRlcpbNRaYz8Iy4un6jKgV8bk/907HR9JmVBh9y1NP1DLj6fEXTHbKOw3jvovVfzuMZNx8TUk3AeP6XhwoX0gsdySN5kz9Vg6cEbDadvqHCYiTPA/Wcyt1jkHjaXr/z4iCfqUXrv5hNq2ozqYwn1cqhfSF3sbGeROZmY7zX0nXZOmcMh/SZ9JK6P1j6FnwZQ3Tk5VbkAbiYG+jZx7qc+RU7nTfW2IByAk+BJ1X17CAdSb+K3k1rI81n6f0+CwI5B7TIWadLrfqKdS9otHuRMJIF3LGaQdXMhfajvGAqTsZbaO4lZBjZR2jSwP4ijtxIgL7DmT2Hakiiy6pTKy/dAocy4HlEKxaYQpN8QSW0y0LGEMRQrcx+s+ZnKk8Qlxt3Mz5X8JnybbxaKjiG4vY7xVBPtmkMXEFs8xbZfcQO0pnOmLRBkPNGVTVyamAIjnChbBiFXQfdv+IWQ2NjM1kS5KaVkfeI7yybEmImWjvwYm6MjPR3lM1zcimB7EHWd4sErLL2JcDVfUOIltmkDESz7zXeWKHjiWGvmNTHRphCyogG0mw0OoFYCtRjBjBHiCMQ1bmSYgkyeDD9QkxeimOkwSSrV3kyB/qUY1sq6d95jLe7eFzzJ9QnqCDekTNNvo6jFZMYUkGdebPSwkNHDS4+YmrahHnCyIG5EtsUBFGpegjcStViWrQi9ZEMZCRvANSu+0mA9XiUBvLFASwQZEUaBkKAi5TrvtB1adjGK+qGZuqQnG34nnh9b6hOd4T/AF7I6Fa3M67GnC+o/wD1OQd7mUEqJuy41y5GduSbgHp18zGUZ0eWWNxn8uoNAyfy/wAyYEsP3k0kcx3oG7uEcLERilo9bSNkA7Sehk7CWencrZ5kwUnuNQsmM4xq5gLjyA8Q8hyFaIkCw9w1cfpM9MDwYQuXDWzFlVTdXCLh2vtMIY3HgNpviYsYrX6oAqJ2L3UUTXeWuXTxM4yY+MEHUN5nGC2+I31mZt5MgKLYl2xR4sK49ybkykDiJTOeCNoWzGwdowA9suwqI0spu5rcgCpmyZAGoTcIbhzOpE06/UXeZcLp3EaXHaZsRNKodoGUgjzCLLXzFkVud5YEaTdgRiZNO0gzU24kdRk3G0rRyPcp+eYONdPeG639pmUKIPeQPpM0jRo98RkxAm14ll0QMTxLIuUEKiQPR3jA1VAWRTvUBn8SKdxcmBwau0amXVtxFayBsIJezcg1riB31bxyAjvMeNiI9XPMlGjYbyg9HaAX1CV+Jm3TT2YEfMWGIkFyTpzZY6QLvcENCI+JYVe5nSNKDEQgbg95RNGLcEIKtcom9yJZ3lHi5nTQHniWyhl5qWGBEnPBl3fCVMWOjuY58Z02sFVoSHIRsY9Iz+o6tRFwmIfvRjCFYXW8Q4IupkPw9Rkwfa23ieg+n/VcIwBjsw533E8mXYcjaHhy9rqQle1+mfxFrzMuQMVvZq2mrq36PrcyPsXHG88z9H6zHgyhMn2T1X8l0HUoHWlertJPNmNQTf8Ah8YPq2o/SN6Tq1P2UfieT+vZM/TuMK5y2M7/ADMXQfV83TDRuw7S/Y17H6pmXJjI1gfntOJg6hulzF9QI4YCczrPqmfIbIYD5iui6sJ1AbqBqT9wJLTXti2HqsAOqmrbebPp2FOnw0P3M88OqxA42xJQvehtU9P0uRM/Tqy8ETXPmlZfrHVjp+lJAv8AE8J9UynL7mUD8T6NnxYcmIrmRWX5E8p9Z+l9P1Ptweyu44k6l0/DyBIB2jcbqvMZ1HQPgbSfcR4mZsZ/EOfpsxZzjsjcRWbM2Zt+JlLOveUrm5JF1v6LpRnyadYUdyZ0c/0fFiwFlbU1XvwZyOnzDGdQ+7zH/wDUMzErqJX5MqxmboOoW8gxsU8jeZnfSZ0R9RfEumq/WYcp9Vy1bmEoCQaIMZj9puKrSZeveEM6jISKilVobMKlaoDFAobxyBAsy6pXqEcRg0m+0IE6amdMhMZbEijIBcEGCVPbeNKMQLMmgjcGIhDITtB9M4944kA7yOwZal0L1apABW5iiCu4NxTu1y4h7AVsYokqeYsOwMvVfMv1DCusbRfptwYStUMuCseYAXGO5g+nvISblg1KC2qqgMK3lg3DJ24gAMhO0jNZggAmGVFb8yYGLkAWLLFmi2O0oP8AMfVTjaiwbkrXve8AWV5hY20neRC3J1UYeNq2MrKdXEX+RU17itByVMrsWaaMaahxF5MRVr7RMlF48GqmBubSA2ECYkdkNiPOfUtVvM9TahGXEEO0VxDyK53owQhM3KqAwoQwtKKt2EaaG5acw0x3+fmURpPzJoamPXI/TkysWbT+I4ZBfMz5iNJQt+JTY/8AQI7bRUtFpfEv2a1lOoGoJ1Exjr7jvIEJ4M6T00TTlqAjHR0A3jMKnVuZeW9e0zvnE1ntxvI2RhGnVXEWRfKzaiXNQ3l+vfaLrbiUKB4gOOSxsIPrAGiIeFQZMnSi7E53vLiaDWp7S9SeIp8RXvGYsDMLvaavXgNxojC9IgOvgAx2PGQOZGQThevLFZciaUsxKKzHYTV1CswA7QkxaFB4i9IzKjDILEZ1DAAeZoQ2fMV1GNSCb3jRksEQFyG6AhBTZkOpN62m4o9yNxElLbeMTLqaqmsLjZeN5NwY10r2hAgxzYATtxFNi0naXZQvSdXMjXq34llGEoY3bk1KGrjTKtcGGOlVNy20HEGU8ydRlI2Ezt3AGTSD7TJiBJ5lIC3a5pXGAu20XwM+ZWH4g437Rrqd7qI0OCalmB532uV/L3vqiNbAxwyErHmCEBPmFjYE7iCKPMIACQaAQVmdmAbbeR8wC1Eo9tJINSuR2qN1fMQGsSg5J2jBpV/mNTNvxMyCxuYxRRmKjavu3lkbxKNttGI4ETpqXEZSNoOgmNBB8RTGu83PHlrVEEQGsyyxMoRetXV0alhDUlmtpav5l++KWV0mSzDYgmMVU0+Zr7ShIcyHeEUF7SvtkoENpMjZNuIvJqJ2EE2RvJqIzAgxBUg2IYBBj8ajvCB6dh/dN+HrcuAVjdtPi5kJQdhB1gcQ16dPNnx9RiJcAt5J3mboejPUZ6WhW4uZvU28RnTdS+HJqRqk9I7w+lZgtHKn+4MQEXACmT2v5QCpmb6tlIA1V8TF1OVs7gkkk7bRqtvU9ayYW0MD8dv0nQ+hfWc4048vA4ozzuTC4Wvd+DH9D1K9OQWUH57wa9h9Q+rY8aqWcEXuLmPr/rPTt0v9Oix8cTi/UfqGDqcGmrYcGqImPBnAWnEm1bWpcmsHI7Gz2iHK5j7lN+YvN1A+0HaLTKbj0zaY3R7Ek6gPES/ThJ2+mxK2DUWIPlTOZ1eQF2A3lMZQFXtBJo2IxF9pJAMzlqY+JUF93MvSFEDWIQZSKMIo0ZnyE6to16U7QNibliqU3CfccyiPEWSbhDkIA3kLARNkGESTAcGDcbRosEb7TNjFQ9dSYNLPaxJdl43lDIDtDCjmT0hLOch3i8jldppfSO0z5NLSzyUCNq5kaoo2DtKJ33nTATbG4WlWWwaMvGNvdxKI32k0DvAJIlksDxGpi9QWZfQBHsSyB5kGIqxFyntTUngDwYa6jxIqhuY1AV2BuLQiirSbmOyrq3i1Gk3EugQlwWx0Y4tFGyZYIrECVZJhUBKJAgEJapq+JaEES+D4mdQ1bxiQW8LEVI928L2IbWYQtkAHuEBAlx7sjjeLrHUuqIsuni4jUL2EIsAOIBOrgRPAdhc3xYjDoB8GLwAiMOOzM2+QJUUT3mchixsbTSQBsZdqBxNSjJQkG3Md6YZ9oORdJozWrHVQELCH2nzINpO205ahSqGJuWF07CEtY9+8l21x11fwuqVaMjY7JMZYqXe1STq7qazsnsMSATxNjD20YoLR4nWd5GtLXGx5lZMfgbzTdCCCD2k+9TSsJK87R/3RdDVxvCuuJnq75S1Hxit4WIaUgh65hB6k3wapif1kul+ZWq2lOZjdQKi33NwnFiVj2BvmRTZNygR7RtFZVIW7Ee4EVuTvvLKF4k8xXUithNYIHaKy+47yy+dGfBjr3RjNXEYFIXxM7qdW01u1TsZYLbReRzdQxYWjvAIYG6uEWG0rvIBr3lE6huIV6V2jQYWhzEZ03sbzQrAr8y3X28SS5RkxMVmhWLcRRUK1cGNxrRuXrFR08mU3tWE/uMWR5NyIQ3uPEJRUeqjTKOLbVNfZSlVuYZIqmMWWoyjRmgwICPMmJFLQcbUajGYJuJKCyUvEAMb8QRmLdoV3IHaWqxDRtt4kORtccjDgznUMVjDQ3E9/iMRqPEyGajxAOrmozXtLSnl1qFW1cSiTW80NhblRcA4j/cKljRBzaRBXOGMYcWo12kHS1uCJ18YoDlCncyx1APeE/S34iv5cAx4waFySmyxWhgNoJUmQNLjzFEMx2gnG17XIPUB2jxqIAQd5qxBSvIEyHVe8sMwiwOyhSauCFoRQJJuGG8yKjA3CJ0rBc/MWWvaGVl7O03dAcfqBsm9duJzwneT1COJTXZ+pZsTqBjokfM5LvRMiNq5NSiRe8i6Xrswzk22lFVBlaVMqLDHkwvUFbcxZYDaUGo/EYNePq8mgqDtAOSzvAtStjYwL35jCnltK2JnYlzCZtIqLXeICYAL8ysZBIBkIMEbGA58Qqwf3lDDY53izkIhjJtArSV/EL0VdbveCclyBqgKyYynBuRL7xhYEyCrlE0GoBB/WPLAjiJIOqAKk3VR65KWjFhoRIkQDubimvxLyPKRwZqIVyZZSXkG9wQ+9TSmDihG4sfup9hAGPcNc0vobGNOxmbUI6nDo3U2IOMlVllidjKJoVH4F6t4tib3lqTe8aUDLtE8DOHraGGNfEoY/duJbDTxKqxk2gM0EmhCRC4lzBF01vK52Ej4nB4MNFA5jwBGMkSzjIHmNvsJRVgtybULQG74hZHsV3gFjBFk7xmqKyI1O3eKO4h4iTtJZ4Gn01KxQTSd+IwGzXEYQO85bYyWqKRtIECtxC9q7iCXBPMm2g1QQ19vzF6ttoanb3SbYBddZuWApSjLJEQ777TSjC6TzF5QXMC2O9wkY95pddNTtBBJMBzpG0mM2NzvOf4ZMY3tBGoGXupgaxr3MgYrby7s3cWp3JhWDFE9SzJdGzAOzSZSdpfYMsYOo3txJrteJWql4mv8ABZfeEGuLZ1KfMBW3gG5riCGNyjZbmLPtbmQPDjiUHBMVZYwqA5O8iGkhtl2latO0WCBxIQeRuZYCJ33MtYCqbtt4atZkVGcD8wQur3GWV93mGT7eJUKcmAASdozYi4I1B9hcqo2OxL06RUJ8ldt4uydzIBIGqWVAWzAY+/zLykkCuJZASERo3O0TiAMelUSZKEMl5LPEYrBZQcsxHb5gkgGpQwUdyIq1Ly2YnYCpSIdVniICK2aFwsi1jrvGAeInqCQRUDKUa+NoQwkC+0YW1UKhb6am9UkfEs3Lb27VIoNbyg8SrXEjqexg69MDWzNtxICUE8wrIhhSy7bGWFAXfmZqIjGoauSYoRiEDmZoeCWkBOPeCjG5HcE0ZkdHpM6uPcRLzlXal4+ZiQgCMB+Y+7f2MfFQ5EmPH7vcdoAY+YwhiNpPt58r9mlceMmrl/y2K+ATMark1Sy+RW5nX7RdPz9EFGpdpk6jDox61IPkQ8+fIy1cWGZlptxG8lrJruNQGrhjADkuhU0ui+nQUX8RsRhZ7gbGa0wqRuIvL0+3t2knc1NZjtxB1Ct+Y0YWXmU2EtwJdiksxI2kQR6dN5EHLgK7rH2iAZxVCDRq6gaGuGCVE0Aok7SyjAXcbhOPVTS86AboxrxASG23kDXKJ2izYMoaQB3i7Fxy/ZuJnbYwC1kSamu4A3MfjVSdxADISRKxsRNbYFKXMrKBYEaDOQQNQMSbEsGzKGsLG0WSRC1VBJuBAxl6jLWo0ldPzAWtg3G40173UVYho1QhpSuYpnpqhl7imQk3Cr+ZZBMrYQtW3ElSs+RTzFpYaaHtjsJRUAby6hWRrgIhJuMKXBspxNRWgfbRgElTImTbeC73M4giCRcEWDLGS12lcyg62glisrXe0jhgLPECeqTK1b7wLqGGBlULCztvCQlOIYWhAYHxAcMwIi3YExY2kJEmeUEH0mEcxqouiRtZgjeXFQtcguMCiud5YK38wF2dW4mjEm13AyupUUNxAXIa2MnuDUrjvzAbJ7oCWZTcznZ5Q0kEbQPTI3kUUfMcrBqBEIBH8xgaxDzYFxoGHBmYCjJim0D3qA2KzdyFtoGor+JZBWQNjPkSK+1yHKGGkwNNcS4roZ7A24l42GnbmB1D1tLxA6L4nO+mTHYgcxeNbJJNwHY7iFj9q87x+AYNtR4hrpN/ESzBRIr2DGahiEPkJviW598rGFA2hZCALkUt8m9QXYhYotqaHueTKILKxgGkfMgOj7oui7XwIQRtTcB7beXlLEUsiq2nmFVibepGf3VBU6WIMjDvAYhFxgNnwIjG1j5jMbe6zLiDOwO0UmS2qHlyEiu0VhT3EyfhWi/mTUWO/EWRpPMsPuKlQwrQ2gD28ymY6pR1ESAcj+BK+5buoDkjmEN1lVagKtwgPUWDQIjE2WoogAUQwQyygQPmA9DcSIvZbgaQTY5kQljxtGkgDiPSlKObhFtIlVqbxLYAEbwLxsx+7YSsi/MJqCxZtj4EoFccLj8xmkKLuKdxcbtAOjFr7QmOlah42s7iDnG81v4GcmzUbjFDxBTGCYZFGrloYq1uDKa9W/Eg2HMljzczottuISrcUCS0MPR5mQbtpG0pFLm4JOowtRAoGMDwaEhyRYvTvF7zODSHjBkftMyGoxH3kvOjUuQgby2yIwiC17CVUxZ+lNAU/MIUJn9TSaAuF69cyWUMZqg+sYnJmB45gamIuJyNePKp5ltkH6TB6nzC12OZfqmt1owlFkA4mRMmkSerZ3kymtSuD2lPTdoj1QOJXqkxlDGRa4lDErCoGsy/U095dor+UGqE3TLXMgz7cwDlJO0v26XRjp0PMs9NjgDJLD33j7dG0Rwqo2md+m1NxNO/eUcyj8xOuoazL0dmGOkIPMcM1mE2YVzL9+jQDGwWpmfpmJJmo5pBkFbxO7DWBumfuJS9K1zo61IgnKvib/tprG3SHTdwB0zTdrB2hUALk/sprnHGFPzAdW7TpFEY3BZF4qanyGuYs0I6haqPbpQdxKGBe83/AGRdhftrwYP3EARx6cExmLpxM/eGsuTCyAHkS1Brg1OgUFUYvKm3tEk+TS1lVQPmDkUE7wnRwbFy0wu/I2m9RnoDYSnw2t94/JhKnaD7xtp3l+wyBDdSyh7x5BvcVBKtfE19lJKFd5akkVNYXWuki4DdKw4FR9oM9bi5qQJkSmMz6XvTW8fiwZGXwYq4XkxID7TcQVIO02r05ANmjEPQJBFESyoDUQvxLDzX0zoUKst/pIOkxnJsKEauE9Ki5ctNxNfU/TkT3JxKbAuPIpWa8j1jG8xel/DL0/Tqim+Zi6rAcbllG3idJGFxz4VzLdROiZXngxMveb36VRnuv0hnpceqmGxmvvDHLJJjceM1c1t0ek6kogdpowpjyJQFGT77PCZrLg2NVI6jVxHr07LkNcS3xm95ip9U6bHjybNtCHSXkIviCg0wwHFlSY2EwGcHToPIlY+mUY7cxmNbJ17n5i+ocopQ8do1f9IZAGNGD2poJUsNjK9LMRxYm/BinQHcSl2O8pNQJBlshO4lMPyt76mha9P/ANplO5EcHAHH7TkwWG958RwcKm0yFm9QkiOxvsb3lpRMbX5kTZYtPcxviM52HEgarioORr2g2NoGQ2R2kRSLpY9zDLaTvzKBA3MC9Z2lU8EVZ5ligkRdHeW7nSADGAspJAAMbi4ozODxW8elCoqF5617CUKKbw85AXjeIwm2qVVrSnaPsACA2MA3yZTtVCpPYPL70viDi2HzGAg494tK38SaKun3NyF/dQEDcuSJAbfiawPAhkUJSAS8j6eBMoSdySRIg5MhYu3FQ3pVqFKPu+IWoqNMGvbcFQzNvKGFwK8yFr5llK3MWWtoD0GgXKZhzKv2xDsb2k9hyE6viHkK/rAw1VmDkbU20oPWIQIqKWpCaMuAmccRFn1NxDZgeBLx1yRvHoOLKEFcxDsxO8aPdzAb7pJ7AKTVygbhsw4kWlFyiibEgJlEE8bQ8a7bwLQnvBLXCPjtLCAiQEgBW5Alm4SVVSi5BkB3QqCeIOveUX7SC0O8YIkG+IV0IDhsbuHrmYOTGAUIwFrphJkNVcAkLvFtk1czP1DCVP5kZ6Woi6OxllpcA6Te0shhCEYSKlCg5Mre4dKTL44jRQ25hhhFPFgnVGaY1XUBvcZFBIhgACY9BLKRxDxgjmQkkwwABLRZUGVYXvAcitjEHJvzLOdMamzGqie9xXqGGGsR9cB6jLuADvCbiQT1QJZyWIgiTSZr6wP9Qyi8EDaCym5JIGoxhZM9LzEAOeBI2Mn7pcBp1F94z1LmT0iDttHYweDF5g1Jl1CoLmuIGywGeYwMGQiGuapnVrMMC5bA45LPMauUBamJrHEoMRJn6Gx2HNSLmH4mUZdUpm8RlG0FWNwtKHtMS5GEbjyXM2UMbEhPEgxIe0hcRZygd5doP0lVrjQy8TK+QnvBTLR3jya0tgxvvtcbjVUEyHL4MgzVyZdq60ZEDWBMzdJqazzHjIpWwd4AzG4nXUPsBMBxNsI1V924kGTzDDgxe+j7DZARxM+VGHHE0eqAKMDJlFSTqms6bHeacbkDYRQKsbjA4Al+1JQ5FJbVVQHBat45XDGEwxgbVcfdd1nxtQppMYVX2jQivK9JQbuX7H2HpvcGonKCzVxGhgBQMoBSbO8n2PsmLGAKYXLY6DuNoYZAIvIwba5nahbG2sSsuEZBRhLjBGzbiGACKY0ZrbDWU9HSal5Eah046Ijb0nkES2IriPtarE/RnISwNGV/JtprvNqmoRZeZfvZ4WVyV3FmOxVV1XzE99Ihh9IqdKwrLV7SlX2+ZTNZlgnSagWg32hEm+KlI2kSmcmEXdbmCbY3IttzC3IqFCaIrvGImkG4IAU7wXyEttL7BaNV3FspuozHZMtypau8oBR6YuX6pvmLyWO8FdzLga5LS8KUS0i+0eZTvQoTP+BhyWdpV6jZG0rFjLbmE+ympBT5BVCTGNQ+IhRqfeaVISMwWwVV2q4CkDfvKdwT5lkCoBh9Up3A+ZSAmBmFGJ7F4zb8QsxsgQcalRciKWckmMEo6YKtvDzPQ0gwEFbyjQVDYxZmc0sMsStCKKs0Alt5dBT5k+1ZQ352gMDCU5HbmKJ3oRiChZkFg6V3EUX1GW7EmpFAA3lgip3MvV7thtLCk94Y0hT5jQGTIRsJSAsCSYGli+3EfQAj0M7ElqhUwEP2g7DeVkYmURCb4jNh3i1NLBYljtJ7DL7wk3i09u5hep4igyT2i7N7yy507QO28kBagG2jE9x3iVx73GsQF25koPYHaDks8RaEk7y3eMB4/mO7TKj2Y8MBLRT8RJsTTsRvAKqZkZ73hXUvSA0sgGUWDYhqNosGpfqASAiJAdpRfaAGuMBEHzKFSwLkZagXrriWGsxVGGu0WBhaVWrmASZNyJBTr4i/T3j1HmAxFyyqr0wRAsLtDBvaLZDqmp59qMMIV3E1RjVapLGVyzQgEkmGNxvMggZYFxZOmUMlS4rYgCiLei3EUuVjJ6huTKYJgKirqNAuDkXbaWEhLP5MEZN4RxFu8tcAXczXgwasOZbZB2iX42gJzvH1TGgvYlbkShC1UJMA6a3ksCEDq7QGXeQGrgwtZWJUEGNrUIsgtslwD+ZCmneAwJiQEWOmAGbxDVKG8atBeJfECNZ/EuyYToCeJAKjwLBNbSizAyaqMJnHiBFyGEHIN3FDc3LbbiZwaDksS9QZaMViQ8mGQJn0CT279oTEONuYsPQoyl0g3LgsF1NmEWLd5TbjYwFbS0YH4zRomNKarAaxM7kGiNpePKVO8zgujif3biCWptuDGMRkFRfpsvzLATNtvtLI9l9xFlzwZC7BdtxGC1Yk32htkHeLR6GwgsCx5lwEzUeY1cqlaMX6Q2s3Ay42P/l+N5MUbOVbY2I5coKzIupV90ob7jiXBmDbw+buAAKjFT23OtQtVJPxGEaV2glxwJDksR5osN5lM44gXZlhRyYwGhFSa64gbkGpMYN2YBFidzBDWYbe7YCTHhs32lB8JE8NY5jMr17RF0V3MsEFk7xqqFFkVEqwLXGM97SUCW3hI4O0ILa0BZi1BV4XGksAsz5MhJoQspYGhBxKPU90ePYLGtbmG7S861Vf4i3cBZPaA21wmazBwJ6hNmXlxlG+JfyuHowCxLtqfzKLe2oGNTquTEaQaXeUCOYJJ7yibG0CUGYwHajUtjpESCSd5ZBpR6Emo/pE6jW0MXVmMBEknnaA7VsJNUocxgJNhvByOb2hAGC4k/IieTLbJvQi9UlXNYpqN5jA17RABqX+JMQ7VogF7MXkahvJj33jA9QBvLUBzvtFF9qEmupAxwO0Xpo3BOQkyBi20eQ37hUplqWtKN5RfUYEUGWFswlMhauJBZHtgjfa5Rc1BU1vEDRSiJyeYwGzvIy6oCEvVHqxg6QJLqa3RoQ7yZDFh6lg6pnBDTDaDemFYURbm94AuSeIJHzCuAxuaijB23hbRIBhg1JYhgcCMDit5n2hBqmcDCdRlcQNRPEhsxgIEmFZEBTD1ACQTXYimHukZr4gizNSBgkg6qEHVGKYKk2iy20oGMQ6WDUWHqX6gMmBmxg6IOuX6hkyhqAAbyHSYq7laiOJfLX2rQOILGorWZNRgnRnqbcSgb5iyd5LMJomEAIQZe8sbwCqCZZO0pSe4hBK1ScmQi5KqQXVSyYFmTUBAYJNoAeFdyACTcNeIDCGt1LQxV8yNpES2RgaqWDfMmCNR4lhQRLXTC28S6FhN9ozQAu8HUFll7EgpnYcQTl8ymJPEXR7zWAw5Jhk0N4se2EWsb8QDUhhsag7hviCHA4hncXJgO/bAY13kWz3inB1bxgamX3RxcmqMygCacRUijtLglWLMW70Nt4x2A4iTv3kwUMso5CeIOi5AtGXIC9RiIaZisDWpFRZMYH5MmuTGCo2mcNDR7Mn1GcXcc7FUAgY11wm22InX8qoJ7fmJYNdRrPSwVJY+YgvdVG0HUb3hvsIGPdt5YQavtUMMIDD3WJWoTOB+pQsJT7TUQAzcAzRjBG1SekxmZjqJq4SgPuYXUDSbmcMxNCa9qY4AO0qzLA8ym2gaML0KhOmn3VvFYD7t5pyMCuwmL7FAB8fzM64yMnu2h43KtULKfeLgaaHp77zn5QNRo7TdrGjac/qH1NQEc+xeBiHoTT1FFORcyYgdU0ZNl5uavsJBJ2qNT2jeBqocQDkJj2hzmxAB8QVVmjAujeQDp/1RbDxGO97CDYHMoBbHMMsalMR2lAE8yiA2IQ2ksKIJazUexbMZBvKC77wjQG0go8yiwHaV90rTvNKvXe0INQgaTGqo7mShbe8w1Gld4QCrAO58CNRd1IADBJAhLvCrC7whQbaQ/bAEiGsQRBAB4lWDISFEgItpEHXZ2ijZMYiSqYSAu/MWHFw3AKxYUXJEEXuEHJ4gFQOJW4gN1j9YJ3MWDW5kVyWlxTu0itKoyrAMIZqHeLY3xCFQW+IwBcq6haCYJQgwqFjBskwzxKCm+JfAq4W9Q0UXvG5Ma6QVmdCQakLEw9FCzAJEAbMIEnmCeZYlF1RlOZCCeJANt4QsmWDKZd5KmlWZAIJMMHaQXXmWAIINxmP7pKA3Blk7Q3G8raRFAwtQqCRBuozReqjcs5LiibkBlxTQSZNUFWkNSYgtUK4m5dtGBmqMxm+YgXL1EcSWDQ7gcRWokwSxMgjARl6QYDGpA0YCIoyB6lapBR5kwWzXDxttAOmUDCn2O8Bj44liiJZAkRSnaNBBEXsBKuM0XloDaLUseJD7mhilG0voGFNbwGoSHIx7QDqkkE03zKfYbSiWg7makUIbeP1+2K0StXaX2gxkoyGyb7RaVe8aXFVGKgBG4hBzUAtp/Eq94xDSNQ+YttSjmMH2/MQSxMQMXIDKfIBKCQhiBG8eIEnJvYk12YehAakGIA7S7F8KAsw1FHaWormGCszqKxoaJUVE5UYEkzTiJGPeIzM3FbSz2pAGqXenaozpwLs1Cz4wft5mt84EEmr5l47JqoQIVaMLp1Lvcv4Uz0jydhKVULC5tbHrx1MvorjJ3mNTF5jSj0xYivVfuCI3HmQNVXGnGGYHtIrLkJcDbaUq1xzNOVASEXvCydKMOMNdma1GNxXMHYyOGJJHEEBvEodiS2vtG6hZEQgbVUbSg+TJYLxKTkjM6UQbiUyMMlDaanTUBZkxSwdqMzZVHqR5ejQ3gpjLPZj0EkbjTzNOPGQltzD9BQLreUzELUn20Zcm7x+LCrDepnay00qQmO+8tQy8eMUAJlyPZPiA2TW0FmiQWAeYBNmaNBGK7mXlpqLhiLLf4hLj2uLY6Y91MVdSxUoG4egEcygLsw6GmLel4MoMT3jNF3plqjNA2LbxwbbaWiyukQDZ7ymfzKD7ySBigck7yMQRK2rmDpkwVpJMMGpA4UQNYJl9nseq5GBkUitpNXmREWMBWt4piO0G4xTiVHEsNtE6qhBrkxBF5S2TKJAk9SpcUdQiPbdxJcyi7GMpi+TGIAIpbMPfvFDCSeJX5kDaRAZ4wRjLVqgB4z2sIwEHvaXkBqK00bmrF71A5mb4GcAjcwi20b1CkL4icaFhL7MQGzNFWnMy1pepqCkqKNSUX6f9OZitGbdJ9PaYcjHUQRUnKpYEEvIKqVQE2iajJqkuCTAIgmQY2lBrjUcgRuKEYWI4qUEINQzlPaFjJbmEL0gSC9W0Y6wVoGQW5IG8CiY9gCu8WGAMAKbxIBHg6hsIplN+JEDol6AISLvKy7S6qChL0qd4uTeEXQBhWIAENRFAlqkDXI4ghaMKImVZEupRuUFdyUYG4jAbEiBEneWRBqRR6ZYWpBxKuRDF+IfpkxSE3sI4FjxJYuIARzKaoYVu4lMAJEL0kG4YIHaDql35gRn8LFNmuW2TsIphZuakUWveUT4lCoWpRNCi1jeDpkdr4lAxguEAKi2uWl3LgbVrUgQ1KLVCR5nyBDFZfqi+JDUGlJgHrBMKxUSVo3co32jEMoXzLLUIlTvDLUIwCWJMsk+ZReLJNzUitLONgTvKYqy8weoGlh7akxY/UMmflcWq6eN4W+qPGPSN5fpi74mdMKGPGeRZmnHhRFFUDFDGFJYyEqSDqk8q0OTjTzMZx5MlngTTrsgGGx9viWXPaMC4NJ8mb0X+mBAXHDW9VSW6QaYgu5EmRPUBsy22HMvG0ztXHPf+nY03MxdjZ0mp0eoGpthLOIHBQG86Sz8pjnYyXbabvSHpb8xfT4fSNmaGOobSW/oc0n08m4m3GSy/wDEr+WDtZENlCUOJrwuA0izDxqxbzKIHaOx2o1XM0J6wuibCZFyMyTfmdcmxiDttW0k/wBWsYvVI+TtGuAO0FcIdp0mM4WtHeQJqYbwmxMG0jeaMXTlRZ5j0gmQekFgYumrkx3aWW0j4mFLcJjUixc57tbmacxLnaI9M3xN8+BBtITD0nvtJomgkqTJpIjaqW0aEMsNCRD0yaajQtlJNyaajFFy9MaFE+JATDKS624gKIuTTD0bwql0DuBAJJMfViBpqQUu8FhRjQIDLbQA3jE4l6NpCpEUTYmUy+IaChxK7yABtJY7QiLMgSpQVMFvSalA6ppTINFGUAngTJjPcjCaAisfEcmFW2j7EZBhDCxBYFDvNp6dsZtZPQOQb7SfbTGKtU0dNqxt3qDlwNjkTMy7EQRpzq2RbEXhAU0eY7ExZd5FxgPbTG4MuZLyA1tNONFKR5GIiu8r+WNWh2k+2gRSrMHU7t7ROh6JXcxOUohNiXn2OeVIg1GZX1NtxAPE6IsUJTsDB3Mv8ygAN41TJQPENFuLRMaBm3jjj0cGCMZVo0nbeYX8Fr3B3g+nZO8M1ID3lQJRtNRBBujNmNxct8Qf3CTQnGNK3BZrMNxWxi9JJoQgkBYwHB1TTjxlEsxRZSTfMilhbl6D2FwlHu3jxpAi0xjog7wgwkyvbUJQxGrms0EYOoSXXMgoyIgFmFaiCeIIEqmUCItjp4k1VIPmBASYejvJqAEBshMAt4/Fj1drPzEJ7puxIRjsCzIshuDCim23m/CMFAeiCT5mDFiy5HF2ROvi6V9IPxK6SEv0uHKhbGNB8Tn5emKsQZ28eHRdmrgZejTIbGSvMi3jXnMuIqdooq5nb6roHVCVGv5E5eRSpogiRzvOM4xyylCGW+JDTCGSStSquOIoRYVr4llCiplBfMPJqHIgBxW82IZOIDHxIoZpcUWo95eqpa4yZWRCBcnhFa7hIYi94QJPEuKeaI5g2OIr3DtJcmJh21bSwYnXCSybiwMK3Ft4MeG8wSqk3JKNOTTl2EHEvox/oDGIDoXO3E5b+Fohk1NGab3iFx6IxH+dpBbrcUFAbiP1Lp3ijkUSw9qLBTZhY3DmJdtXaHhGkcTWDSzhBtzEDK2omUxJ5lNYEzAZdiYeOyYlD5jg1S2KdQUb8yg98RD5LkVjJg0EAjeJYaTAbKb2gNlvaWRZGkOqp8zO59RhLGIkWTGBVAu95QDY9ABO8P1gV0xeXJYqKx7tLiNClYR0ntFihDxkd5MX2W+IOZAmjiOYqeDBK7XLqVS4wWsx9CviIRXP4jh9tGZoqlfaLyoFWoTMFgkaxzHmjNSjaEhAYAjaLZWXJvHKQQJdwFnwowFbGLPT0LuNsVAfKS1LLoz+kxagLgslHfabAX8ROUWd5ZWWYneXcYuHU3NQnwlOBcuwJmjHjVlMpMBMfj04vukWMTAqxEiqW4Ec6jJmpdprTo9C6gbMujnn2bMIJ3E0dQmrtuIlEJ2qDAqa5kYXGHA3IFwSCOYPQaoSquETKqVDMaA8mpb4ST7TcrGhfg1Go3ptTG5FBoZE9wiipI2FzoEq4oQPS0Hf/EmmMYwvV1B42M05slbCIVS7SmG4sPqCPHS7Rak4RH4s1jeS1qQk43UHaVjdlM2tTLElAu4kT8ix5tR90OyzbRQo9qjEahxGYppweoN5nydGF9wjVzEtV1AfKQ2km5PJiIjFNu0JH3p5YNLsaitDM13JUwxgmqNXMAKExsaajDQi5PqNw0slmczqmUsQBc1ux0UJkyYr37xPBf8AGTTZhrhLRqYXuaExlTdVN6kjC+Fk5imqdLqKZKHMxL05Y7yylnkCYyRcrUVM24lCrREy5kp7Ebpg8TajvG5UtdpWHHtcbV7SLjIA0amMtxDbCRvH4FIEakhL4tAlYmJ2jsyloGIUaIhbGfqNml4FN2RNL4QTZlhdPAktTCshJ2gJ0x1aiZpGIE3xLc6VoQEZAlae8zMCpq7mkUTZkZVG8BCYr3IltY2hHOBsIpm1GXyFufdvIshomGiBpUATBuo9sBqxEttsYgokSXtBoGEFmhYlhQZYUVJxMg8aHVtOn0eHIzUBzzcw9NyPJnVxucGGh97SV0451rBxdOQLtprwdQMmwmHB0LZ6YtuZ0+n6AYt7sxObfL0ySFZzpa4gsHG5E638ujfcLl/ymGvsEt+O1djiOWx7q0TkxJ1eNmVQMo5HmdvL9PxMNhX4nF63psvRZPUU6sfcCZ+thZK5efEEOkrREyPYM7uf0Oox+46dtjOVkxgWOa7xK8vfOMwJEo5G8R1qBFllljmSzk8wKBMeVVpRxitpuU0C4wYxVCwBajaRclneKGaoDk1DFaviHkQFNpkYlqzYjVCAyvR1fEL0yBuJu1TQFIihhDtLorxxCG24mULfpG5G8tcTKL5mnE97QmIHPBk+19DHrF0Y9EscReTDZtY7DkKrREUaWazRl2F4i7JJ8wDquc8U0sGO4lGhxFAGT3S4uG0pXmLKqPzFajq5hLtZO8siLIUxqMFEQXlBzFmjUWDGXk0lamTUw3ljIe8fUPxoLjHShYmYZKhZc4KUOY8qhO8pn22ig20JSNUuC1BJlnHTAxwQVfeCy3ANTYqU2LvcGwnMMZA0gB0FQFGmOcrUz5A3YSymiN8ywwMAMStGHiSzNAgDe0arVI20GiZgM9UART5CeJGEpVBG8CEit5NVcQ/TBHzAKEHeVYo0TvDVFijt2hY23gE+I1Lwqo+4CMLWIl2o7SHsWYnhRtM9Mx3j8beY60H9surjJoK8TTjUHHuILm242hBgJNTIZjxj8Qeowh1oHeRXJ2Bgu5HJuSajPj6dkbmbMeQqKMSmWzKdiTQlplNZUckxBRQ5A2l6q5kYX3lmhoCou5BmV6d6hkWKJgqoDSqf/Ih8VjmJOEY9mE0jMyL8QTkXKabaTTCVAH2x6YkItuZSqF4NwwbjWsQYlU7S8+MHHzAc1B1M23aEwj+XJ3Y3DxYlBmgfbUCgvG0mmJkwgi4ApNpZyHiLa2MBtkjaEgJPNxCOU2MMObsGUHkBX+2LLNWwkyZjCxOrDeEZ/eGsSBiT7uZpNAxWRdfECg54uHiykGjEhGXmS6kxGpk9SzARCrVcHD1BUby9QY3xKtafEMIrCZTl25kx9QRtM4RsZUraAbqIOTvcvGxbaTFVoDNvLOErwYRQg3BYkSrigBFZMOo7R6KGhhN9v2k1CkQqlESJj3uaQQBuIrIw0mo0LykEbGCjaYs8wb3mka1IbkwTV7TP6hA5hI5q5IWms0NSNMzM9wksy4DfJUD3PvKyIfzGIwVYZKquYp99rjXyAnaKfGx34lCWxEbgylBj8eJv7jHp060dxcaMaYzdmPxoGMYEAaowKEG0mkUBSkVOfmX3mdNGOk3vMrorZInhcZVxkixAo3U3NhKr7YOHDbbzWmMwRhHLhDLzvH5McVjcrkqFzPZnToytxNnQKeo6xmyHZdgIAFoStA1zK+ksV6j4JiOvD0+AaVFTShMRj0hBZqT+YRdtYnWeG2sGoYMyJk1ra7wT1oU6dO8bFbpg+p49WMio/H1QP3CozKi5sczfMHjPU9HqSmRNS9oPVMpJKJpHibfq/T+jbeDYmZDlzMqtRDDmcjubHLzBibG0WEJ5nQ6vAcTVX6zLpa+JuV5cK0EcQhZ4jPRYXvtLxJVwn1pQUkgGP/lfbYMXl1qfasdgL6bPHiSmEviIWTG1LRmrT6nEQ2Iq9VJ7TFKB2jmUBLqAi0aIqNI2q9pKsn7CFBHzM+VGF0u003Uu9Qoy6tmMeIkG63jXt1vgwzjreEo9sayTiB7mOKACxzK0gwde9GPatS6E5mbI9ttLybrcXjIJ3mJPyGrxZi8jWaGwjHG23EQ4Y9pYqAC94TEAcxQBkKk3OmIoneRXAMAmjIFJMuK0O4ZaEAK1bCA1rHY8jaaI2k9IE7CFjQHmMoNF5Dp4kEdN9uJMaUYv1P3hIxseJVPZmA2EX629RpyALVxOlWMyuD1AjeEHXtFZMbAbRaqwO8qNDOKg+r2lFLjUxDvAgVdO8IELxAyLew7TMzlWomJNK1M8iNZmb1NRjUbTzLiGPYlAkQ0yI20J0GmxMgQT2hKC3MUHra41co01GHmGEoBREWVStot2LSlYxii9w5G0JceveEH9u8gzBYTQFSkoBmMY+UHtADG7AhvTQgHPMHIBcEOzmWytW4kEDUNoj1bemhOwAoQExXuTzLPCNGhStiDoA/ul0EQ7zNrOrnaX2NTY1Zed4CKwNE2In1GuOGUFfmTzFW+K+DFujJvNCK5GqtoWQrp3qNGUZQ2xEYio/eol9JO0iEL3hDXb0zQNy8eWuZmfILkGTaXBrOQNLVgBvMiuS3xHlNS7cxjR+M6uJWQbVwYnDqxmX1GY6bkTSzqBgHKQd4KdRqguCxu4xnWlCuTky3xkDYzMgK95ox5LG8NA0+YWNCN4vK1NtK/mCvaE1sQr3i3YAnTEJm1GjtNHogrqveF0j1CTRgvdfEmRYr1DdGaxgevSIa5NtpQQMspU3hTEpzGHBXuEWF8Q9TDk7SLDAl8w1AQXdRRJI2MsMNO/MYHh9X90IBT92/4EzLd+Y0EKbY/pMtaeii/aI0Gu4/SKVi4oChC1qprkxJrUFk0ke4TK6i9jYh5c3YbsYK42U6jW/Nzf1LCyo/Ey5bBm0i6C7/iJz4GZTtM5ZWMZsY1x6rpERjPpEg8wmdqsCWoIi22hg0JnXJZqGzEd5PyyaXPeQbxYbaGKrmMNXoFx4AK1M4YXHKdpKpeT2wsJvkwyoaUii9tjIoWOlpdlhtL07+Ya0BJfCEvqC1Aw4dTW3M0kapMeI34iUgWXsN4zHgZuF2mnF0t0X2Ea7rjGhOTN882+3SMjdLrFd4tPp7qbqbcbUdRN1LbMSbr8Ca+p9dZ2xUmjcWOag9DgOLMqnffmatVjcAmPwDEpF7f8SZjfMwnP1OU5NC3UXl9wpFYv5E7S4cTrdA3KbDixqTQnSRrTfpWMr0gD7tEdT0rjLrTcRvS9QgpdVfEZl6tUIKsGW6NdpfCwvBiyFR6lH8CbkTSIvHlV1sRmraQYet6VMrEsmo1dTz/W4ThIfHsp7DtPU5VYlWTcgzz38R42TNjKDajsJjrn8tT05+bUVXVvcWcJWiZobfpVa7iTlsVOcefvx0ogAb7SgincSN7lkw5FQFW/zL7Y0JXfbiWQNO0FiLIEBSQd5PK+DAdC3wZQbWeN5NBcRuAKh3iIW3uHG8Gto7Kw12OIrI6sNto9qGxchatxF8HeHViXEoTls1GBhpitFmNVYxFgbRbKNViGTUHa4RV2oErSB23iUZwN4/G+oG5fR6Wri6luy1KGMEE95nyhwfiTFNYKRYlKL2ii5CgSlfQbM1gmVdJi0ygGG+UZDKGEMZuf6giBkN3CFjaCmKn3O01O2NMe3MzahQYhaizqPMJMqkx2pCI9KyUF3hDLe0Y2EMdohsLIZfAZv5h42AO8zFyJYJYXGK1Pk/aNTSw+Zj1MyS8GfSaO8mI0ZQymhLTIQN5RyaxdTPkepmefA0jMA28X1GLV713mI5CTzNGPqfbRmvrZ6UsMV5kOUmFlOoWIlFJNTcQ7G5DXNYynTUSmMULjAQsxQBPujAm3MTl3NrJiyMDvA0LdaTB0FW+IrJ1BDbCEMpdZMQ9vt2Mzsx1UZdsOIp2OreVWhCKjRlRZjBY8QH13tGDoqyk2JbZCNpjx6gN49Wr7pm8gSBqsiNpSBUhC8iCXA4hYIpqWpWhUG4lgNyIvOHK+JYBCjV8SxitribdTNGJjUNQfquq0BFq2s++NTKA1MInqXAIKyIv01BvtAejssJMystHmUy0LWVCvS7mCGCt8RxOoQGwyg9aVtDxuL5mR0KysRbXGErc5PaA62u8sOBsYLMSdpn0tz2ykaW2kBcN8RzKOYapfaX7M6Uz7S1ygCXmx6RczgG4nkPOUN8wMjDTDQLUXmNA7SwChJmlcj6auY8b7zWrAC46UYNj3CZ8ie7aaPUBWKGQBt5IKRHhlXQ2YTZVI25lDJrFGEV6hgvlMogk7SenYl8Na04mTRZjA+MiYNDDYRiIyi4NjWG32h4wHazxM+PUT5mkIdIC895Ma9rz5lxJsZgbqtIu7YzVm6U5ARqEQ/wBOYEEm/gTpI0Xj6nSb+5z3mheo1/e36RLdC4+0V5lei+OtKXLhrUX8RozWAG54mJHyXTKR8TQi2QWOn5Mh7XnxKwD1R7zPwam40VoPY+JlYgMdtpixm+CTjptQlOC0eXUioDJY2kjJA9pmvB0zZ1sGhM2kHmaem6n0RplZA3Ttjcgm4ekgR2QeomrvMpcjaZos5CplgtzKTIjbHmaQFKSULTKDzIuQaojMuk2p2hYxqEYa14lDNd0s6mPHgYA1RE5epcGO33+Jp6Nz1X/lpQ8zXMdueWjICODcyuWBJKk3OsnTDTTcxo6ZNNEXNt/VycWZhtpFeKjSUce9dDeRNebpNthMTew020zauLXELsGxCGFVN1v23iztwCD8cQGyuO1/mQb8Gf0xTbbxuV/UQgGpxmy23v2PmbOnyFsVg3U1CBw9FmXqjk9UkeJ106bE+MnSATzOQmbqcuWtDInm6moYczgek5R/JabVow6sbFLupqRydpnw4MuEj1X1k8maqAYQvsbkLjJNkV2nmPqvVv1PWKmHYAaaad/ruoXBgLE7+J5/FiZ8rZHrc2Jju/hZcm1TYtGHSwq/2mc4a3ncHTPn6IpsGbcXOR1GHL0z6Mq6T/vOXXPXLw35Z3bjOVIBiGTeNObSaPEFqYalkFY0ownx2fiCH2+ZBmN0Y/KyiHsgu1bgysjWNoA900tQZgdmkbSFtTcB8Qbk0YsqcZomxLiiLq35hB64gMgIscwQwWXEOOQ3GB6ESCGHzIeIxDWNyhvNP0jEvUdWqsLAmn610+LpupUYxVjcCM8K4qZa5jkZWG0QFBkHtIAixGo6tPtmPJkdWpp0FrQJh6we4bTPHvCJrXT8wTTSkX22ZYG86YpiY1hqoVop2IEFGdu0mDYcasuq9/Ew5tQPxNiAlfAi8rgCqklTWKyI9N1G+8rQG5lhSvE3fIfjyVsZC9kiIFlrjBtzM4oMiC7kUV2jQuqRl07HaNFKwqotkXVYjRiHNxbrpO0k9mHI4C1UV1CsRsJA3Bj/AFNSURHqo5ugjmS95sbGGMzugBqdJdUxGBSjJjYBuIa4AU23i9DI24kRoZia2hEe2CjigGjLBExUZHtZeM3JnbfjaDi3mp6U4aCaMo0p2i8i0ZRahGIcMguKyHU0UCTKJIMuK1Y3CCMTMhO4mINchMYOjqRuNpTISu0x49RmgOwWZxB4ywFGENOreCpbTZEtAGazJVaFK1I7KwoRXUMFG0SeoIEzFwbjT928LGaO3ES+fWtGTEdXepsNzoze5YnHjfIaYTWrACruWa02OZLVwGPoQN2MjAIau4A6h2sCJvIWJPEGRtREreZ+oYg+0QVysTpG0KnLbwEsxcUeYtQVebhguM0JjHuqXUjCbsSaqjMrKze2JegZPZf0YjDvGBgDtEFbXYyIa2MmMHZH1KRMZ9rVNdUJlyKS1xy0NGg5DZlJvCK7TaACqBfeB6huhDKRdUZVPwv5jHUHiDgxPlHsUmXRVirbEdjJZ+Qk2pjcTgyOogKwEboY1qbEJMgveBr2gtuJn2NJZDAOSjUSuNm34j1xptqNzU5q41dMb9xFAd4frWxBYgV2mZ8hZdI9o7Raoe7kn4nSc416an60ClTcjzLHWowtxpPiZPTvlr/3mfLhdT7WJE1hrr48uJxS5N/mG2k2dpw/ei6gTYm7oM5ykqeZmxrW1kTIOATEPhrdGI/4hG1exwdoV3+sKykZhVna95qOHWNXmUN9j/dGYm0tTfbM2Ix5cWg2IGogTvjpEyoNtVjbeZn6LFZAx6W8GT6s/WuCxIJlpvvOpmwYiNOTEyn/AFATLl6TQhfGdS/EljN5pZz6VoQBmU8wWx2vzE+i1xiGkhXuO9ckUIlMLEeYaYWU2TUZotieDNPSISbYbRYfGv3EXNODKGQkdpMka5nln6x7evGwnoPpeNcHSIK3Inmz7upS+7T1WJQqgfEseiNAfeFqoxGsCMVwZWzb1CYOswXuBNysD3g5VtTJUclQRVSawWoqJWf+mx8RZY2SfAM5/ksL6gqOBuIz6bl/qaPMX1K601jnvFdMxTMp4NzpHN3V6fW91NmHAMdVOcv1BFO5ppox/UV7kTfhtuybLvOf13W+imxoy8vXBwa4nnvqHV+rnAugDJasa06h87sc5JI4BjukLZHBcUomAsGfGyt+ROv04G3xMcTbteT+Z8tk+sb0BA1NsPEDP0+PqgBkxaq4NwkzKdquo4ZK/PgTtmvmS56cP6h9D0ocuAkVyh3/AGnGyA4qE9yrFuRtOR9T+hpnBydN7MnOnsZz64/T0/H8n4rzCZPdLc96kzYsmDKceVCjjsYSjUm85Z5eiUqyaIP6Sxk0NACkNV8RgXVV7yqrV6jWNoORTdXcJk0ta7RbXcRVg1tLKDmLveMDXtNJCy1HaGfctgy/SsXKxLbhfJhXp/4c6FF6f1yPcRdzlfXuoL/UnUf27T1XRIMH04dtp4XrcvqdXle+WM31PEgWVpLBiwbjyAVq4jIpTcTMRpxZOxjc2FGx2TvOejkGag5yCu0zecvhS9lWogN7to3KNLRQIm4HVa7ysWQI1SlVgL7QSlmzIjoIpdbU7Snxowo8xOHNkA0LvFZXdWNmYy6qs6BTSmBi1aqMoG9zKDUZ0zwjWmLuJTrFDMwEv1NpjKGY30NvHZB6iXMge2mlcgAqSxWMuyvR4jC4cASZk1PYErTU3MwMVLG0NlKpxKxvQ2hO7MtVMk9ko1mDlSztHJiBU+YlrBqWUVjLgy8xbY1tG4QC1tNORcbpQjU1z0e6jx2uJyYjjNiWmW9o9+g7Mq6OIGMKiXGWGSKfGxFCIsKLWYRAZZa4mHIgvsKmkJ1aTGoVcbzOw3uEDQmsVo9FfMQ60dpXqse8o3GBuHJo5jD1AuZLjMaazFiN+PqV01G4l1G5lXAAsaupF2O053/AXUDehEgXsRGk60vvFo9GyIi2iOIWJWQaRtzCL69xF5HhYmJyAbMg6jt2lEgoZnYUZcNxuwZMYvzAyZwCaienQMd4OdNJPiM8p7HjyjVfeaVzGxc5imjc1Y2LCLB1unzIzAGJ+oVysy4jTbGM6jJaVMqxoxsyO1HcQ0YAbyiQeZpgzEQwkegblY9IO0mXmZBF/bIGDLvAvaDdSSQR10mxBL1GcjeAVBm/AovYk9O95AlRvCwPQfw502J8R18+Jz/4i6UYesDY+DzNf0HHkZNQehHfU3XEwbJuPmdfFnl2zY8yGNbyq3udz+W6PqVsUp+IrL9FJUtie5n6Z6c8rlBNW4jQAlXzCbGenJVuYksC1yzkwZyfFSK9wLuQhuwm2jC9mUW3u4um8QghIuQGHkDU13BC38SiK+YBbNYMvCjYMmtTd8xfHEYh1GrqB0fuUEcQASGrtB6PqQCEfdf9ppz4yNxxM5jc8s7Xt8EGMY+IIN88w/zINXSZ8g6c6TemWnULnaj7WP8AcP8AmL6NQQ6k1cXmxnS3ZuL8wLzv1GHIykkjtCwOmRS9BTww7GV0ub+b6U4s22XHsDEoDiyENweYFdT0BRtWPdD/AIisfTW1HedHDk0qEbcdj8QnwKinIm4MTGLyxZfTwLXec/qHduNozM7nKS3FymUEAzN6Zt/TKqEne50ekx0leZWHDYs7R6jel3qY3XTjm+6yFdPXYw2w1TpdT1eRT7MwB8TB1I9TrsKDyJ0Oo+nIdtJJO9zcjoZ0HVP1BKt9wl9Wc2M/eVHxHfS+jGHJfG3ebeqwLlU2AYxuOR03VYkb35GJPkzqY+pRgAGmAfT1chXQUDOjj6XGqj2gRh5ZusxhlsTnZmPoHzYE7bINVdqnI63GAxQd95zW+gY8gIF8VRk0BHG+3aZ8N6tJuaQu+hvypllYsB1AUtcrE4WKzZaJVtiJmOcdt5uOduN/UdXSUDOSFyZ8pKyZMrZGCgbntO10PSrhxhn7bmbx5/m+b6zw5+VOoRcSkD2eOZ2OizXjUM1drl6Rkuksn/E0dN9PVDqbeZvN/Dh/+jnrnO40YigHs3PmMRiLrc+YxcaDaoYAHAm3k/8AgA7nk6TGKSOWJlHftKNj8SqDreiwdfi0ZV37MORPLdf0OboHKP7kP2uO89csDq+kTq+nbE/5B+ZjrnXf4+7HgtTBjcIOy7id3J9GxDNpdjtEn6Z065GVnJHY3MfS17frccxH9S72kC3dzanS9Ljdg7WPzDTN0eKxSmP67GpHLbAzfaCf0kx9Pn50Gp1l+oYsYOlLH4mPN9QO5UVL4MikwPVsQJp6TDjGZO5ucpuoyufuoTr/AMPo2brPduBNTN9M558PRvmZ+jOJRR0kC54fPgydO5XKhBueu/iPMek6ZWxbNdTzuP6vq2zKG/S5rrLV9udibWeY84rW5mwY21Ta66cdXON8XwzWZsQ02IGPJpepqTHqTczM+On2llGhlDrMhXQ+8bjYo41cQsgDG5PVUIfaQUzbwMg0jaCtkcy4jcmhODF9SqncERCq3mMyIFx3dzOZVI0yKCZNe0EZKM6C22MurlXcIbwCC0LjcR1cxV0YYFbgzFQ12VYk7kmE41ASBKEkUCmm5mtXQLud5z3+/aOxpY3M1YjSELH2Rb4Gv5h4WKcS2ZmaYWs+v02omN9VALuZ+oxNqvmZ21Tckqe3R9VHWjM5x0bEQhM0I3YyZi/haknaNRisACjYkLwh3qrVGZcpBY1BckmAdpqRQsLgEVHquqE+Iabl0ZgN5ZNxgHtgaZrQBELGxVrEhlqBA0jIzAVG+/TxM6ZNBmrH1Knac6gQ2hfdtL1JpjMqrkWZjjK7dpFWjgMfEHMpJsSwoHEPTa7yjPTAQDzNWgbxDAK0srWGYNml9QbjOlxDIDXMmbCyk3xJfaEJiBHELRpEPEQdoxsYbgyajNqKbwmya1+Yx8dLvM6WGqprxTRKvmHpviXRqUraTIypSFMMtcEqG3lVpkBEipdAiL1XCXeMEJ0wSL3EaVsRbGhUgsGxIQTFi7jUYWAZR6H6MmTH01jiV9V6XI/Tl24G82/Rs2M4ApjPrefGvROtiyJ1smPTOv8AzmPGhnxm1YiasH1HMo03MwBJhgAfmZjhNV1GRsjknmJAJNRxUsZo6bAoILTo0Hp+kLUSJsTpBW4h61XipYzr5hYA9GkpumULxHesp7y9QMmtYxHpuZmy4SOJ1TE5MWoQY5JBB3kVqmnLgN1R/MzNjKNvKwomm22JnR6bqGACOdVzmuLOxqMxsRR8RfJLjqMvdVaOXC2Rgii2bgReHMQq2LBFgzXgTIzl8dgcEznrrJoh0uTpb9VaMHIuoMtXW4jMiZMTlWbWhF348yqOoRpecc/ScXUDINhwY7KPVxtX3CafQDageKmZVbHl3hEwtaC+RNGF6sNwYl09MGpWNi67cwC6noVyWyVv2nPXEybMlVOsXZCq/vB6rHrxkjkTN8k5jk5c3p8Go3p+q1LVbzJnSmOqViIVgYkarUh/8dic9jO/6ljecHTbCvzOmj2ohrl0elZdyTvHZTSE1YHicYrkDB8bfkTT0+FmJcswJ5F7R5bh+PIGM0KduZgdfSy0ODNGJtoU1t5x+sP/AIwXxU66mc7r8ROUMOZmozDGBk1do4qGU1yNxFodasO4kR9LjxMs1h6zTywv8RITVjtRQmzrumJc19rC5lrQuiyfE6814/m5vXmL6Dp1bNrqwJ2XXVoQccmZekxjFim1CAQeWM2+b1dp2MaaCjeaUFcmzEY/aLP7xqlm4FDyZWDgYQMWorncwhCmXK/WVYA3gF1/JhR6j24gjMEPuNnsBAZmYcylQarMGsn1nBmy9OM+H70+4DxPLtny6/cxnuVJ4HE8t/EH07+UzDNiH9LJ/gyV6/i+Tf8AzXOY3vcFQIvGxJqORRxOVektyyLBQ613jXW+eIKBQYnpSKYNPV/wlisNkI7zzwVd57L+HcPpdCDXa5vnzRzf4pzA5seK/Jnm2wWbE6P8RZ/U+qOL+0ATnetQku6lBjLA8R72y8xStay8b2aMzUgkdl2PEKgxuH7SKgnGw4kEZRXEUwMNslbGKOXeWLImRLXaJBo1G+ptFEWbmorWgX0bveZMmsmr2jN9HMpDvvJPHkJoyER74+4i/wAzUuopBGpSneCgNwmTa5KLNOdoJLLzJjOk7w3OrmQRLaMLaV3i8Ro1cDOTqjPIF2BaxDxubAi0W4zGltzLUrbjKgbwXu7WQKKG8h22E5tT0zvn3owAA5uHnxi77xQDCdJPHhMQgK20NRZiyp7yAleJRoU1zKYgmArFuZR9p2mcMWw2iDvHj3CAU0zUWKxtRqMdrWIOxkLy4hgBqUPEFchAk17xgjqRxKUVGatQlGTRALh4kIYSsezCadSVJ1UunqFqBkHuAqUtsNjCQ+6mExiAy4tIDQA/tqM6gkVXEWtVxLGiMjNe0Ahq3E0mrg5TtxNaumdEj8iN6rMBjIPMHo8ugVUV1iFiW7SflGVMlGPx5je8zKlS7ozVkqOhyInItGwJWN7A3jrsVMek9EljUtaK78ynbSaqXj3jAQ2MpwDLaCdoFBalkVBbZbEEZLlDQTFlW1XGBhUjH2yATxtF73CxGm900KgaPSx1PobDT7mqT6zlVhpDXOcjtg3U1EZc+s2TZmt2Y6/eyYLH8y3FtsYGvSvzLBuakZwShVNncwvUP4EiYWc8bQjidRsNppcASW7mVrZe5I+ZRBHwYJPmUMDX3Il+o68MYnVUINA1Y+ra6ajGN1QmAwg1mTDa6KZceTvvEdTjAGwmU2vuXaaUcZMdHmF1zm2aoxNpWVCMhl6HC6q2lZel6PHi6ro8dAagANp0c/TnF0lY9m7Gcv8Ahdw6lSd1N1PQZyWxFR/mc67cuOhf1NOQdoOIB1xr3A3mzKERPBQFmPn/APTOb0/UKL1d/MzGunSxYQPu2i8vSoDq5MQOrsaV3HwZBmYmhwe01rOGHofWwFiyrfFzAmJ8GRkfYgzp4+oQMVy7rVEEcRfXYAoR1Njej5EzLq3nxrHnyhQp7naLw9QMmQq3BiPqDFce0y9GxFFpcZaet6ZSSQd5y/cMwUip3cpR1GsTPn6XGV1BqI71NSazfAUWxc04DqSIR8akLdzVhChTRk/r6jU6jLkz9X0+yYta3yI7F1vWAbYjfyJrYlMYKyYOoYt7h/iTw6Qpf57PkD5caoi+OTOhiHsuNU614lBdIqRRYxYMR1WO1J8CbMa7QOoTVjau8lS153pWIym+CYzIunJUWE05SvG9TRkBIVv3mb7Z/AwNWGjyJykHqddp7LvOk7Vj/ImX6fi/qs55Jm+Y8Py93mVsyjRjoeIzo1OQlv0EDqKO3xNf04aemUnmdHgaEwgbtuYzYQCzHZR+sJcLNubb9JSS30vUO28nuPxDGJgPsb9pKI5sfkQv9fX6CEvk3L9MQgb43/EIC4TAaID0BH1MGbKTlPgQNKGuYvrsC9Z0eTCe42PgwMbryzRy5VOyrtC83Hh8aaMpRxTA0YbJT7GavrmFen+qMw2XINUwtkBYUZys8vo83ZKcUtYkrRhhjcp7uZaBiBbMq+TU+g9IowfTh+J4f6Xj9X6hiHg3Pb/UHHT/AExjxSTrz+1eA6/J63XZnvljM5N7Q8qmyR3i1UyQqkyECo7ERGr9Nz19sNfp2de0zbEAGto7XtKXoswbcR6dC9G7uZuGsmVAwsHeJ01zNZ6XMpPtJim6fMdihllXSNQ4jFVXkPS5QPtMWcWZeEMqHNisUOIl10maMSZGx7qblN0uVv7TM758hGolYu95oPSZl4UmEOlcjdTNbIAQAiEPEIYmXsYQQ/6TIhLAA3Fub2E1NjJXiJTGde4llIUiMDcPIurmaigqqiX50mTV3SAlQqPIhFdpFapdE1tc04W2szNYLRoehUlIZlKvtMzCmh76pDE8NFcyqjRRMsrNaEaoLE3GZMdbiARNRBIZbQACpjQdQkUhxUWRvH5FiqmolUJcsiUBZgGsKrlqu0s7TOsrA2jsSKx90UDQlhiPiZo0ONBtdxK9ZSPmXitl33imUI/iZGpVDjeC6qsvEwhZ2UrXeTfKYyMPdLYWIJkDTSn4UA3k6l9S1LxMCKEDIhsyfkhGLEWMj9M1zXgXSIbbmPtiVzhjdTxHoSOY/JpAmUG2+Jd0nlWXdpSXUY2OzGDH7dpVJ/JgklthDKG6hINHMGBXEStGKPTuG8ibtY07SK224k+wzjBdUaMLLiKrLcnVYi8mRyajzQlwVmzpT7d4gWxFibERQgqLfC+CuoHtMxKKbeb8o1LMDsFNDczXHpRFjqqdToegfIAzLzwJn+i9GOq6g5H+xP8AJnrMWNVAAFTVuOnMYsXQhV3EM9ItVU36ZCsy6ON1HQKVO05efpWxcjbzPVOlzNl6UOKqJcWyV5N0KwLqdvqvpjgHQLHicjNhfC1OpH5m5dcuucDcu/dF7w1NjfmaYOQWJA2lwe0AMdMl3tA0Mgdgal5MWlhkRtS1TrfErAwJFxhTRl0oNTMeJmunLo/w8yYs74jydx8ielNG632niM4y9KyZsRIZDW09P0fWZH6JcmXSGqSrP0wfUcmQ5fTsBW5kd+mIAVwrjgic/req9bOWH23tFJk37RI78/HvmuqyEp6qsHPkdpS52+44124qYMHWjFmIAJH9wE0L1ZDhqA+JPrU/ru+G/CnrgFd0cd+x7yutPpehhvuf2jei6nDlQJjIDlr0xP1TEy9Uj9gJMY62TK5/VY/U6diP7ZxFzPhyAjkT0vTIHR0PBE4n1DpGRmKCWOZ/SZzmcvkJHxHu6lCD+k5uAnFj9x38RqEvux27CdeOPOsddeMaMCgWxj/UAO0y6yeJYJndydTp+pWtLiOXPiDcVOOHIjVcPVmjOPyfH+Y7fH8n4ruDMunaWhvcmcrFnC8KSZpx5GyMAePAnm16HRR9XH2widQikJrxGKe0iOX1fSkZDlQWD9wEZ/KZ8K3lxMEI57Tu4sOPpsXrZhbHgTJl6l8mQFjQ8DibvMk8+3n+T5+eLjh58ekCztJhUKoI4ub+r6F3xM2FWZQdq3nLogMpJXtRm+J4cPl5nfmGZjdzp/T0bNhQJ43nDZMy7q+seJ3/AOH+qxNi9CtOQcgzWY48fDvXn06mLpMaAFvcfmaAABsBLAlkQ9/PPPPiRW0ErLMl7Q0zZ+mTIpoaW7Eczh5fqg6Lq/5frfbf25BwfzPQ5DtPD/xdkGTr0Rf7F3kcPl+PnqeXpxmVsWtGDKRsROXkyF2obCcX6F1uTE7dMbONxt8GddVqSvm/Jz9bh+IaT2/WaRcyKpPaaMaOf7iIYjnfxH0R6nox1GMXkw8//jOJ0uNGT3CzPaKyKKY6ie08x9SwDp+scIulTuAPEz36e3+P3s+rDkQK9CBqPBhterfiWyDTcw9P5dD+G8Gv6gWr7RO7/FGX0vpzL/qoTH/CmH7slcmB/F2azix/NzpP+V/LzGraUi3LZDewMauF62U/tJg9HYHaWaPaVIJ49Z1e3iSx4lEjtKHMbTRUviTSngSpVx9qC0Y+4Eo4sZ/tEqWJftVQYcY7CWcansJDKuPsixjXwJDiTipYk3jVwH8un+mT+Xx/6RDsy7MfYws9Oh7QR0mL/THfrJcfYwn+Uxk8RZ6DET9s02bl2ZfsYyf9PxXxKP03Ee02y7l+1HN/6VjBuUfpimdOVH2o5p+mCopvpp7GdgSES/ajif8AS2B5kP03ITzO1Uuo+9HEP05zEt9PyhuJ6HYSiB4l+9HnH6HL4lL0eUf2z0ekeJWgeJf7Ka8+elfusH+Ra/tnotC9xJoU9pP7KPOv0badli8fRt3BnpfTXxJ6KeI/sqY823Tup42kOM19s9H6CHtB/lU8S/dMed9FgOJQU+J6P+VTxBPR4/EfcxwkYp2g5WL9p3v5PH4g/wAnj8CT7xXExE8RpTayZ1f5FP8ATIeiWuI+0VyKBiih1TtfyKeJX8ko7S/dMc3Emk2YZ9zbTf8AyY7Sl6LSbj7SjC50KZnOZrnVfo9UR/035iWI57FmlqoAm8/T2Ev+QM19oMJYAQ1baax9Pkb6eexk+0VgyvvtF2Wm4/TWvmX/ANPYDaX7QY1OnmPUgiE3QZDIvTZVWqkuULeCcYIsR46fIeVkGDIva43GSAtCXrMecLEcTN1DDChv7uwiebiyFdVlOyKfzMp5oSwS3uaWAP1nokyNx6b6Fh0dGhqi3unbQATD0ajF02MEgUojh1Cg0Guc9do12JVzM+elucvrOvym1xkiPau4XQfcwEWM+Emta3+Z5gLnzH35G/ebMGFB95J/WLITXf0qw2IImXrOix58ZUqPzFdPiUb48hU/mbkJcU3Mn/xXjet6F+kykEe3sZiLaHvt3nuur6RM+Io4sGeP+p9E3SZCOVPBm+etc+uc8l3dHtC34HMz4Hu0M0A8ftNuZqNTBu02Y1ByDLyaqYV3sfrHozlRpaqksa5uVp+osB0jHhjU5OPrMuNh7nZaqrnQdTmQq5J+Yjo8Z6brhjcBgT/+mTNmJ31nmLsMqutgEd4JZgdp6V/pfTdUqs4bG1f2H/iYOo+gZ0s4HXKPB9pljr8f8riyS3y5aZFUliNzzKOZmOxoeZXU9N1PTkDNgdLNCxsZMfTFh/UpPknf9oennv7ehpkCMCMxBncwdb/PdJpdg2VBVjuPM4i/TsLHfMT+Jq6bpMXSuuTG2TUD3OxizYnXN6npr6PIy9WUPEx/UepU5CE4HeNe0Z31b5CQCO055xtlcixY3MvHP7ePu2eC19x1HiMDWainOm18SIZ2jk0hqjVYGZhvGChyZpGjSDKqosZlQbwh1GJtjA1dPkUnS/PYzp9PjA3nFCqd0edTos506H57GcPk+P8AMduO/wAVtJqa+jxqAc+TZV4+Zm6XC/UZABsOSfAhdf1I2w4vsXYfM5czPNT5vl+kTqepbPk+OwjOn6cEhsuy+O5k6Tp9CjJkFseAf95qC9zvH+15vi+G9/8Ars5eoKqEwj00HjmI6rp8PWYymdbJ4cD3D9YwCQzX2r2/TnMeU6npMvR5jjdyw7NWxEvpnOLqceUEe07/AIno+p6fH1OMpkG3YjkTz3W9Lk6HKA51I32uODOkux5++Lxdj1+Jxkxq68EQmNTj/Qus1ocLHccTrOdpl2l2AL7yFoliQ0pnoSNh6jMMeMsTsBPH9XiHU9Q+TJyx5nX+r9foIxBSwP3V2nPTJgfyslrwfyfku5A9LgxYPcFN/wCobzWhVvtcE+ItcIO+PIP0lnGTtkW/kSPFbvs/08nax+IxMWU/dkNTMvr4vsfUvgxydTl/vWGWvGgT5PmI63pcWcq+TttcYmRXG2xk6nE2fpXRPu5FeZXX4us6jn/yXSairEH5lDB0dMpo/M52dMqMSxPO/wARJDMwomzMf2f4+n4ey+jYkx9NaDacr611GA9QQ4BZZ2egX0ugH4njfqOT1Ouyt/3Td6sxDn6zAAKQWPAkfr0YAqu85zDuJAak/s6WY9EACJIVbSBZ48jAaqTTcIipQBMmCjIBcIiUNowVUsVCvaDtGCQe8KSoA7wrMrvCuFS5VyUCZCtQLklVJRgXVSuN5W8s2BILJlAypKlBEwbMscbypAWoiQMYNS4NXql6oMlQaLVLuDUneF1eqWDAqQS6hm0gAgiVcaDPxJ2gAyydo0EJLgapVm5dDNUkGECI1UuVtJIagSSQSbQJUqpdyQIKkoGQyCUUVEoLULaSTBREqoUrTcYKCxmhdF94FVJHoCVMqjDk3gBp+Jen4h8SiYAFR4lFQe0ZAyOmJCztpUdzHkI6jJi6fGXyEAD/ADPMZchy5GyOD7jtc0fUOo/muoZg14xsBMzszVfA4nq+Pj6zaBJ2jMSWVJP6RQG80dIR/MIDxOlWNebN1Oc3qIEZ0ubMjgM1whlUPp06j2UbRC5fWzIiqAWYKKO8x5rp4j1mDB6mEE9xMXW9N6SkqtztYcfp4FTwKi8uPV2uZdHlldwXKrekWb4EnT9f6xC+gps17TRnTy9GcbPoTZ+RMvS/TFx5g/pkHtvNTJEu/gzpupAzaAx2NURuJ28B1KLmbB0aBtWgX5nQTHUz/wDF1RS1nn/4gw3hJqekPE5P1fGHwNE8VL5jwoJTJc2KdVEcGZ+oQ48pqOwH+mfzc6uBoNMDNOE03xMrcGNxNag9xCnu4QwMLl+qRx/btfiJylmfSO82dP0wXFZvfuDUOPzdzmY7uDLqxCswdvNzSjN3M8ueiU3kZm235nW+n9VkyYQri2HmZeGyTzHWJTKpx5NLA8gzj9Z/D9sX6VyR/wDbY/7Gb8ezamNHxNaPYiV0+L5+vjvh5N0bA2hsbKe+oby0DnvPV5MePMunKiuPkTndV9JJBbpcgU/6H4/eb19X4v5vHXjrw5ita6WmfPhXDjfK7bM3AHPxNGTDlxHRnXQ/+DBKrmxnDl4PfxK9HycT5Odjjli7E+TDW+BOhm+iZ8WM5MTrmXn281+Ijp02utvM6c3XzdlUmNyOKjsfTqDbnUfEKEJsNGjTRQETNk+nY8jFsLlD47RwaSyOI9jmZTn6TJpyDbsRwZp6frjY3mx9GfGceVbE43V9O3R5AQbQ8GYvhY9v9G+pLl6bLicAMBerzGdJ0hfqWyZB7BvvPN/RMxbBmI5FT2ag4+ix2Kd6JnK5a559+8v4Qe43DAlKNoU5vbPCjBJrmETAYyNBdqmXqcS9Zhbpm+5hqxnwwjcrRGR/Sz9O/bXRmublY7mxxOh6hun6lW4INET1J6hciBlOxE8r9Wx+h9X6lRwX1D9d/wDmdD6X1OvH6ZO44nTpw+O5cdc5BUxdb1a4cZYmI6jqRjJszl9RlfqGsjbsJz1fl+WcT/QZNTOcqtereUDjb710t5ggMvEPTqHuEj5lu+xhAN1P7Ri5nTn3CLxUpozQMYYWIYok6lO61HK+HJ3ozOcVdoJx+NjKjcqaTubHxHY1YcCh5nPw/wAwrbEV8zYpY/8AmP8AoJVjifUsT4erZWfUre4GK6TEMnU41+Z2vqXSjPhXIq7pz+Ij6d0wHUqa4nKzy+n8V+3Ou7mPpdAfhbnhnxl8jN5Nz231M10ZXyKnnf5db4l+S+XTNc5cBIoyj0jXY3E6J6bxCGIqJidLI1ACFtVRQ/MhM4ayOgeZYAgKbEhNRqCKyVBDQrlFVcorC1SrgUEMhUww1CVzAGrlFTGChIeYC9MICXW8ujEUJBg7wwLMh5gCJUOpKgUKl14kA2lURAlA8y9AlUTLqEUVoyaZe8HeAQXaVUsEyiagxN5RBEsGXdmMA8SQpXeTANkSXcMi5VRgobSpdGQiBXeXVSaZKgTtKuTepRgFJKFyGMFyxKBlmBJIJlC4Byt5AJKMCSXUhkECXLuVUqPIK7lwRIY8qI8SgZVmQGNQUklGUbl1UsTg/WOrXPkXFjJ0qdz2JnT+odQ3T9MzqovgXPO51bG1P9xAP4nb4ud80KY8dhBYk943Qy4xldBpOy3/ALxJN8T0CAxuEVlU+IpR3mnpE1Z8an+5gIqx0f5V8WX1SwF9jOj9E6BT1S5fSChd7InSTpMbUzKCfmVk6tOlcKtbzG47SOmxqAzAd5jf6phx4teYhV8yv5vB1XTl8TgiZbkaqVpYwic/D1BV9LGb8eUEQlhyoBC4gDJtAbJGgsjzndadSETXkb2zn9S1giZrUeS69dOZh8wOlOzDzNP1Nb6iZMW3HcztPTz9Ty0jdZWBtL15kuiJT+1we00jVjxa8tmdBN0APEx9MdVTaCP0mK8Pz79h1Y09u8psBDjKG0uOPAlh1RNTS1I0+pmNDssjz+Yrpuo6rp315Cc2EnexuPxOoOuxFQUIN8Tkt1ZykriQt89oeDBlYVkYV4QV/mVbv5dZOsVuXCn5Mer6hYYEfE52Po8Vf+Wfzcj9CVtsORsbfBjB0M2PH1CaMyBh/kTidf0T9MdanVj7N4/M0Dreo6U6eqTWn+tRuJvx5MfUYrBD42FSy49XwfyOviv+Ob0XUsoC1feoeTpcOZywTSG7qaER1PTno8w0knG26n/iOR7GpCQT4k6tnmOn8rn18vHqlP8ASQd8ecX4b/3mLKj4chTIpUidlXIFsFMsuMg0nHqXsCLEvPy2e3m5+az24g3lXU63UdHiyYwcOP0sni9pzM+DLhP9RCvz2M789zp6OfknXpV2IvPjXqMZxNtfB8SAwMpIJImm3X+ndDj6HCqE2Sylj+s9V1JDla4nkukznN0q2dxsZ6Tpy/opr+6t559zZWfgl+104SGVcEmYe3FkxTmETAMilEWYLrrxsOaoj83HVQjemweplFjZdzLJ5Zvp5j+JMi/9WcKdwihvzUzdNnbGNSHec7rszP1/UMSSWysST+Zo6drSdnjvvQv1uT1SchJua8OUZEsTmZAWzH8zZh9mPacq83yTWoGzGqtzGMxU8R+LqbIBkcbDnxAixBTK2M1G34kGFW3MrJuPqkIAImhcmFu1TEcFcQ0xOfgQnhqKYeddRmP0l43mdMAG7bmPRNO9SjUpGRdJGxmfoMRXqnHg1HoY3Aqrl18E8yXnbK9f8frzhP1dvYFHczk0Z0Pqb6sqgTDPP8l3p7VC5ch2kFzmAHElXKEl7SMKog7GV7iYXa5BtAqjD3rmUDJ3gXIQZDsJAw7wqFjLs1KvUJVwL1GXqg9+YW3mAWqQuYuXvUA1eoRYEiI3l0eY0PLCVYMVZ7yXUuh1ASdt4oEkS9e0aDvtJFCwYWreQFULSIsvUvVcKKvEojzK1by9QlRNIkIla6MvVcCrIMsbyWDIJFWNuZUsbwW3l0XLg3CRdTVcRFG5WkxjppNXcGANVLCyu8LiDA6ZVQ5IMDxKveFJUgqVDqUZVVtIDIBJW8iYkhEupRuFUJdXLqSUDVSGFKqQDUsCSpIRYJEpmI3PEkx9dnv/AMOjUz/cf9Ilk2qx9X1P8wTlO2DD9o/1NOSjq3UB81svJ+Zr6zMjsuHEaxY9gfJ8zGdboaBKJ38T18zIocrtmYt2HA7D4gANxCQDUAx9t7kRmTST7EK7V/8AM2gAOwmno/b1eInswikQhQYYfQ6nwRDUe2bKFx0JxutR+oye0kER69RrUEHYiUrAMSZx13nplwFtsebGHHyJ0+m6PEg/pjQDvQ4mX+awA1yRHYvqWMbEUPzDWU/qcQVbHIk6fNYgZOtw5E9rC/mZumzhshAPeSjrjJtJq3iRwISneAeQ7Tm9U1AzdlelnH63NQMDj9Z78hicY8fpJkyasjS0PtH5neennvmrJ5+DDPuWA33Qk8So0dMa7zapvvObj2bSeJtxkBZmuPy875MZ7yWd1XgeTBAfqcnuPtHiCDq/XYTZgAQUJHl6n1PwYFRQK/Sak242mdGjQZXI8G+8YKmdWjA0A3RXUg7iczLiy9BkOXp98Z+5O06YMpwGG+4kUCti6/pfKsP1UznYteDO2FzRurhnV9P6jWg/oufcB2mjr8QzYV6jHuyC9u4j/Hq/j9yy/H16oseFm3uvk7mOGLEuzZLP/wCUx4svrKCzMx/0jYTVjAA/8sCc/Tyd8/Xq809cWP8AtJ/QysvTplxlG9ymUCPFQg8suJLjzvV9M/S5yjccg+RFZUHoO7GgNh+Z3PquH+Y6XUPvx7/kd553qXJ9ND9u5nonX25e/wCHr7ul9Ap+qGNuDuP0nrO08b9KPofUMJvYtU9kTOfdl8x6+fjvFsoSaglpbGootObqLVKLRZaCCcjhF3JiJTlOpqnSxoMHTOzbGiTE9P064qJ3bzC+p5Ri+ldU/jE3+078855rz9da+XMS2Qt5NzZ07cCZBNODkSuFTT/Wb8zUt6Yiv6hMaTSzlfby9e11ZjcWP3CKUzZiX2gw59eDQaqNUxIhqYYP1CGGmfVXEv1lXvvKjWhrmF6iqJi9R8n2ihGoundzcI0ozM19o+tSkXRmL1mP2LQ8zTjyEJbcw3z1l8MGRmLnVuRtAuXkOpyfJlTxX2+pL4TVvCvzB4lM1yLqCUaqEBcsrtKyWJZlkSHkbSCmHeQSzvJUCVBIhCxtKIswJ+JUOqElDvBoa2lDYwyAeJWmVVSHiWqWZZS5ED2k1GoWj27SBbELtDqlFpZQjiWFJkNRX24l2AbglSJKhRghpDtFgG9pAGuDYZzLAEUSwMKzB4ER4gNchaXzGgDYhA7SyPiUBKmJqk1GUfxLB+IFgmSyJdyuRAgazC1EcQRIYB6yeTK1RcveTTTQwk1ROqQMbjTTbl3FXLVvMaaZcgMHUJNQEaD1dpKgXchaNXTQsgSzFhvmXrIl2AytSVADkww3mXwKreQiQsLk1R4FVIBLuXtUCqlFal1LEKz9RlGHGWPPYTldTj0dLkfIayZiB+N5t6q8vW4kG4T3GYPqZbN1S4lsgcAeZ14iOaVUM4O5Gw8QsmQfyuPDjP8A3OfkynXQWsbg0JMeDJnBdQWrn4noFYsfqHdgqoOR3mhOmLYWysaUcfM24+jVULHfRVQcj/8AhcWJBbsNxMXrfSsmRbwe3YLQ/XvMpFsBOhn0r064vSZWXck95g7zUV0+hzasenum00Z3dUNDacjo83pdV7j7W2M7+MK66TMWZXXm+HFwuRmt1dh4AmwZs+RWxdP0ekn+9u07WLFgWiyixHpnxIfaqiWY17cDF9F6zO+rLl0A86RU6GP6X/KAMjE+b7zrDOGEpiGWLTCVNoJCakK1FsZzaK6jJ7ZyOsakJm7q8lGcnr8vtoTcZ6rmg+4nyY0GqEUOYwbvc7OA3lodxKMoGhAcxpgZpRtSzI3uTbtCwZDdGRL5bcf334mzGdpjxx/qadhue0jx/LPLYGC/d+wjVJO5pRMqe3d928Ryhsh33h5zwy9muMW/EQGXHxu0IMzG2MiNAMIGJWPxjazsJVgMuIZEKsNjMnQ5TgzHpchscofI8TY+UE0sw9fiZkGVNnx7iRTMafy/VPiH2t7kmjfxEM/8z0aZk+9Pd/7iEjq4BHfepjr9unyy9ydm6peqL1frJcy85mq9p5rrkKZQvgkT0Grecn62gHVIQNiuqdfiv4ev+Nf/AFgMWxxt3DAz2Y3UGeLUf01PyJ7DHkvCh/7RJ+H2/wCR/wB//wCJkaIZpMj7xTvQmK5I71N/03Gqr6j8tx8TL0vSHL/UfYf2idPBjGPGEcbE8zt8fH5rj31+I0hQw2M5P8T5Dh+h5+xel/zOn6Drujzz38Z5si9FhwP/AHtq/ada4308WNmmjD90znmaMUy5U1XAyEGMajMjMpyHsY1H/Wc3n6nkd0dppx5WC1cz2phrkRe8jF8tasTCGs8CJTqkHAs/iNHUs32rX5hzspgxOfuNQ1xqvJ/eIOR25yV+BAONWPuLv+TCY2tmTGKBs/EEO7m6ofMSisNkUKI5cJb7iTCGjMq8nU3xH4GbI1tx4ikxAdo7GAGAEpPFZ8gAyMB5gmFnH9ZiIG88fXuvqc3xE/MsAVK3k3qZVQJqWGuSqEoAweVlhLLDiBVyESr5EJLlSqBkBGQwTZk3gFCIBEG9qlk7bQqaQJAJStLJgStPEog1JdySiWZKMvaXUgCzLDVCAlMsIrVbSzRElUJULiLLIFSu+0kaYhErTIbuXR8wmIRtxIssGpAYEJ2g6oRW+IOmSiwZCfiUBcLTtLgG7lyaK7y6jANgyLzIxCizsJnHWYtelSW+QIy08tBG8hqpanULHEhjANSq3hjiUJBFUSyBKupfMKGt5DJRkKmBLEq5RBEsDyITwgMLmUTUglE3EhYw1xsylhAIgXquTVUGoXIqDU1ya7gkVIFg0zXtA11uTKAiupJ06V5Ms8mg6cluoy5f0E56Zb6zJl07oDOrix+nj0znDDpyZyROnNnk1z2xZHyqn9zm53em6dMOL01Gw5+YjosFL67G3I2+BNgJC0Je+98RWM/0lyY2O1WtxfTooQZX5q6jOrGpSfBiACzlTekdh3ielJ6lsjrqb7TuJiAtyJs6xyxqqA2AmJ/bjvuZ259KQ/M7H0zrPUARj7h/mcRjvCxZGxZA6miJqzSXK9a5YkVCXDkNGjF/Tuqx9RgV+/edAdSg8Tm7ygxI61c0D2xZ6lIrL1IrYyKbkyATPkzBRvM2XqQoJucnqusLkhdhEmlsh/X9UvY7zl5cpfmA7Fjuagjc7TrOcceutUeYSNvK0Emu5j1QYhdW0rCgpq22gG5LLN7oTJpo3YgXjJGx4j1Qg7Qcelh8xw4hT0NLNGEadz9xmXDRozZj91sdgJHm+Y5QBuTv5hjIT7U47mKF5DsNpox4xwJHkqImnerjRY5FQdajZBqP+BBOVV/738DgSstCUo1OaEhytlNL7UmcB8jXkP6TQgvYSA0QAQclcQydIrvFkFjCs3RH0eqyYf7W9wErB1adH1j9N1CBsRbuOPBldYDhz4co7NRgfV8YvFnrY+0n/aI9n8Puff631XW6rpDjXXht15K8n9DMgYMoZDYM6PQZPU+n4WO501+205nVMvTfUAh2TPuPhv8A5mLGv5P8eTeuVg00xfWgGxYW7gkTpBRW85v1j/6QOP7XH+xjm5Xn/j+fkkZ8RBXTPQdNn1dFjPcCjPJYMvu5nb+m5Q7HGTsdwI/GP0Xz8zrmdRubJbExvT4GzHWR7B/mKxYDmz6Bx3PxO/ixquIIBQAm+ON814e+smRWDKrKEYVNIRdFciZTiAPiasJ0qATY8z0OCkc4zpbdTwZ5b+OWp+lTnYmevbGrCp5D+N8ekdOSbKmv3/8A4k6Y69PJ95oxC6iJqwcTLnfQD07sdyIQ6U/6o7UJDkA7zm8+0K9KO7Exq4MY5ij1KDkylzq52P7mEytiY8Q7iMC4v9QmVVRucqD9Y5Omxn/1Qf1jGLD1XF/qWMAxD+4RA6FTw0MdCRxpP5EMU8Nj/wBYjUKf6rmX0XThMf8AtBLZ05w2P+0wmN5b27QsSnntMWLqgTvjIPyJtx5bhYT1B/rNF3tG9WP6gbyIg8Tx9+Oq+lx55i9Umv4gSXMa0ZYkB3gFa4MlVGtC2lijBqTiPILSJNEEmoSsT3gRlPaBpaN3kEBelvENVMstIGl0xRFSjJqtoQIgCBKKmGaMlx4QujLCnzC5Mn+8KqyDUu7EuhUqhKKsS9pNIuWRAC94QO8lStBkw1coAy9JEvVtUYgal1UnJkI+YwSSVxITQg1dyiblAiWxVRZNRhqCVkyrjQse0y5euw4v7rPxMfUdb/MFQqnngd5vn4+qp+jN1rW5KYvHmafSx9PhOkAACAnUOiDXhZV/Ezdd1PqBVS6veb+l1G/pQfQW+8bW8XgcHEoU3tGE1OXXsQjaQLJchYQIVFyaRK1CXYkEArmQiV3kLQurq5XfcSw0lwiiAYNRgMhqFUCwFDiUVNQll3AXpNSqIjdjKIEqFyAiM0gyaQIUp22gItnUY4oDL0gCAFGJbErltQo8XNNVKKg794ngZcQCLoOxG35hO3AHeOKiIZQH8TXihWTHYC3QiHJxp7QB5M0ZKFkmh8zn9T1Gr2puJvma1IzZTqc2dhMeZyTXaacpC+zv3Mystv8AE9HMKWFJkIqNdgBS8RUqNPQ9W3TuVv2tzOh/NnzOKDRjMeZxtyJnrnfLXPWOwOsaQ9UeSZixlnQso4inZpj6un2ac3UlzQMz5GAFd+8BW3lEWd50kc7dUAWjUx7D5ggX8Cbunw6kBcUsrIcGAuwCLbHvOr0/0vGN8vvbx2gdMLf2igNhU6eNTQ3Ahz66vqAXocIFHHjA/Ex9V9JxsC2JqPgjadSwB3gM1ys/avL5+nyYG9y1KVr/ADPQ9RiGXGVYA+JwM2Io5rtJXXnrTcTV+JrS3oDic/G1ib+nf+nQ5kZ+XnZrWvsFcnwIZ1kDWaH+kf8AMz+vjwj7gz/G8r+dRDehmPaxUPDebfw1ridxudK+BG4+nA4qYcf1JCbfHk/SjNOLrcWUEo9kf28GMZvHU9tXpad2NCV6w+3ELPmLpn92VqXxDV+2JaHkyMiCsfu3MciVBxIeW5hZMgReZVYPqrAY0H/eP95pOFOqwthyXpPccic7ricr407s4P6CdDG2gfJmV+31ssa+kx/y/SJi1atN7/rPP/xXnAGFQacGxXadbJmXpceTI5pCNX695476jnfrOpbK+w4A8CPy+p/ZOuJf2730r6mOs6VkyEeug/8A7DzHdbi9b6bnQfdp1D8jecD6QrJ1WvgBTPQ4svsaz2MxfF8PB1nPySx5RcjY23nR6LrPTzY2vht4nrMaZMYyoKsWR4MwIxVxOkm19nr5Lzzn7fRfp2RCofsx5nbxgEWDYnm/o3/ifpOPIv3LamdTp87psTtO88R49326fp2JaoAtHaKxZw8eRrTbmUWoJXTe44njf47yUcS3uDv+09eAy0bnif48N9ZjA/06pnpnp53VdfiaML1jJ+JhRrAj0b+iwkYsR+qrYbxJzO3LVAqXJiz45F895NMm0uvBlayK0y/cOGMm4+ZYIMGQS58yfbkYfrNOL6p1eP8A9QkfO8y8yqI4kxm8c38Oxh+uvxlxqw+Jtx/Uuly8McbeDPNgA/Bl7j5EY59fBzfT1AfE24YE/BjsbgcV+pnk7I4Yj9YaPlYhNbG/mZscv/z/AOvU5XGWipuu8CtoGBPTwongQzPF35tevnn6zA0BzLKeJRW4QBHeYxSwZLoyVUlQZUBsy2F1KAqWR8wJQEH8TT0XTL1HUBGalqzU6y/R+lPLN+86c/F11Ng4QaFqIE73/R+l+T+sv/pPTV9pP6zf9HRrzwPmXYqeg/6T0w/9M/vJ/wBL6Uf+if3j+jo1566EuwZ6D/pvS/8A2ZY6HpR/6Il/o6NeebcbSk22M9F/JdL/APZWT+T6X/7Kx/8Anq684ytq9pqGON+Z6D+U6b/7Sy/5Tpv/ALKx/wDnprz10JNfxPQ/yvTf/aWT+X6f/wC0v7R/+e/s157VL1ULnffp+nr/AMpP2i/5bpjzhWX+i/s1w1ygww9zrnoOlP8A6dfgwD9N6c8Fh+sz/R0a5ZYSjvOqPpGIi/VaC30hT9ub9xJ/T2OXUo8Tot9IydsimKf6X1K8BW/Bmf6+5+BjFmXVx/8AJ9QvOIzk/Uz1mP8Ap4sGTfltJicdW4Nb9R02E1kcE+BBXqOizGm3/M4J6fIN8gYH5hqmnvU7z4P9XXeP0zoso1KB+hmPOvS9BlX0heT83OeczoNnIiHy6mFmzLz8Vl8016noOuTrEOLKo1Tm9T0uPp+vC5WrC24Mw9D1BxdUh+anX+uIG6Rcv+kzP/HefhfcY8jHJ1en6cLA5F8zoJr0AuKucD6f1f8ALdauTt3neyZ/SzBz7sGbcfBmPn2VJNFfaVXzGHGNmG6ngxZBB2nESt5YqSjINpUVcowqsyiDGCcyoVVBFgwgwdoNS+YJJBkUYlEG5Qa4WqEQ32lHVC1Sah3gUCZCTL1CQHeFCGhSGrk1SCES62glhIHgTSInKANzsO8aWmTrWIx/ma5m1WZlPUubNYxwPPzMCgMzt2XidTJpTESeNM5mJSUevM781WDMTqJi2MblHuIiWO87xBPwDAJ2l3YgGUSWjFTxctVJhrjNwjT0GT+o6tsCIzKFNxCJoZd9zH5QuP8AuLTFnluXwTp0gk8ngQSDcMNqtuw4g4w2RwBzNI0dF0/q5PeaUf5nTVVXgXXbtMuPpctezb5hE5seVVyONJ2oCGb5dPocRK6m7mwJvDBRQH7TNiYaAEO3mOAAG/Mrjam5MvYCUWAEU7yoDPmVFM52NTmyu7LQr95o6k6lH5hKoSvxI3PEcd09PMyji4zEzH2LuT2HeD1pA6j8y8JKOrDkSV1nmN+H6J1/UDhca/8Aca/2mhf4Uznc9RiB/WCOs6jIg99D5lHJ1HPqj/8ArOX/AL/Zn6gM38Ldci6sbYsvwGo/5mDqOi6/pf8A6jDkC+WWx+862Prusw/ayn8ErNmH69lTbMhI72LH+I35J/rN/wBjzWLq8mOtLMlfOofsZ0+l+sCwOoAI/wBScD8idZh9J+pKTlwIrH+/Ht/t/wAzkfVf4fydHiPU9Lk9bCOSOQP+RNT5Jbl8Od+PnqeHU/m1ZQcZsHionI50lmnJ+jZn9U4r2YWAexHibetdiRjXbyZa8nXP1uE4GL9XkyHcAaVm/GCTZmLCrIKWhNKA/wBxuZrl1dp3V4hn6PInJAsTzbYkajxfmeoxGcTqOnbp8rjGAyg7oeCJK68d+MKxIyAAIQPibkw583TZPRHurg95n6fFizLqxFlI5W9xNGT1emwNkXKx7byc+asu9OYEvCVnPyY6addEJx2N/Mxvjsfgzvz5tj7Hyyf182PV/wAFf1Pp+fGf7XB/xO3k6Yg2Jw/4KVk6fqW7agJ6hMgbYzq8znrqRp0cGYFRcDNgDCwIgAopEDokbETwn8bkDr8V8nHX+Z7jpsmtQDyJ4r+Nhf1BGHYV/tM9UnP2sjz3S/S+rzoCmI0TsTtOrj/h7MvTs2V1U1dDebfoOdX6YKze4bVO4qalrsZvjmWa5fLvPWPnBWmI8Sp0PrPSHpOvdf7W9wmETFmN7qtpdCXUmmQVuPmTYybj5ksGFSiOJYP6GQS68iBNP6SWRs3HmEBtsZR3BB5gXW1GbvpWH1Muoiwm8xY1LaQNyZ6Do8A6fCB/cdzOPy9/XkPBIku5NUsTxauKsy5LkBvaXTAciQVW8UH2laiJWdph3kHGxgEmS6FVJhrR0/UPgbUnPG87f0/qnz4SziiDPOgkjYTs/RiT0735nf4Ldw109cvXFST1jR6m3Mr1fmIsyQaf6xvzCLAjdRM0vXtUB3sP9sEpjPkfrFaj5l6zAL0UP97CWMAPDmCHMIOYE/lx/rMn8uv+syeoZXqGBZ6dD/cZX8rj/wBTSHI0E5GgF/Lp5b95YwoO7fvF+o3mT1G8wHhVAreTSngxGtvMrW3mBopfEv21xM2pvMrU3mBptfEolO6iZCzeYJLeZcDc+Pp2HuxqfyJ4z64mPD9QYYgApF0J2PrJdmxquZk80eZy8+PDiwZHY6nA/u3ucevlnNxuTXJZwRFWNUVrLMaG0IToydjanDeJ6Tqv/EfRiefbPMAz0fRtr+lFfief5/GVrl5r7TOx0/UDN9NOMm2Q2Jx/Td8wxKLYmhN3R43wdUcGUUSJr5ZLyT2630/qhXpZTseD4mt/aSDOMFKMR3BnT6bL/MYdDH3rx8zwyt2GapVxeqjLu5pz0eqTUDBFcGWaEqLJuQVUp0KrfaDvGKK/mWKMWTL1UOJQwASFYr1LENWsCPaL03COOhZlF6l6rG8ASniUdoQbtKapFxVwd7hbQqHEhgPxICODDoA8ytIJlEsTH9Q/8sfmbtIqZevX+ifjea59jH1jgYk+TL6TCB0tt/fvFdV72xJHdbnGHp1RdiROueMjTi9Qv9Vu+/MyuN5pc7bzO5noiBEYuK4WHFfu7TTgXU0IV6OlRtzHriAraHlHvUDtGGlXUdoSeWZlvIW8cROQGyOTGPl2tZBR93DGGwmkSjNf0vCCTlYfCiYcoOqeh+ndJWFNu0Rnq5DBdAAftFZ+nLqWfgCdRcFDxKydPrG+4mnHy5/QZFFrd1uJsOYH+2pz/S9DMdJ4P7zfpBFyL1+1FiYJO0KhW0FviVgnIhZSBzA1XjUnmOO0zFufFmRr3HM6waswPgyw1C5M5s38yiLH43kduPTd07Wgmm5i6M2k2LMu0FJJJKoDjBOpbVvK7GbOg+oP0+UYeopseT232PwfmZpm69q6Vz3A2/MlmzK5dcS+Z7B1GL+Q+stjQbLktf8A8T//ACIxcp/mG9T+83AH1BV+q4epzIGQoqk+PbVzd9W6QJWTEPY4sETH28zmvL8vGz7RS6ezRimZemK5cYJNONjNIGmHhsxoTaZ+sX+qT5AMahgdYLVG/SS+ljAyNhy+vi5/uHkTX1OnL9NyuvGnV+K3gYxqFSY8bKmbp+2RCB+ameb5b5vmOXh6gqwZDv48zScaZlOTEKPLL/zOKmQq02dN1Zx5AwM9f+x9KXxn4e0/hNfSx5MZ/v8AdU7r4d7G08z9N6oJlxZseymiR8T1oIIB5B4McdfaMc76pKuybMLEIouRTXMaVB5g+mBuJ0bZkBxt+J5f+NsOVWwdSiasbkgnwfE9kcesHzMnX9EvW9Dm6Vx967HwexmbNXm51K+YYuqbFkDKCpvtPa9D1xfAhdTZE8ZkAx5SjrpdDRBHBE9P9F69epX0nUBkHbvM8XOvLr/I4vXGwH8SdKvUdOOoTlOZ5Se5+raD9Mz6edM8POnft4/jtsVLlSxObokqr5EuTmFVUICSWIRaymFmFxGdNgbqMoA47mS3FavpnT6n9RhsvE6pgYkGJAi8CNG88HydfargVlg7yVvB0G7nPARO8l0ZVX+ZdwB0bfMoILjKJ/EmnadAJXsJRSM00JLBEAQCvG86n0f/AMrJ+Zzdp0/pP2ZB8zr8P/SWN8qSSexlJJJIEkl7SbQKkl7SbQqLC7SlhH7YAS5UkIswDDMA8wJJJcuh5gVJLr5k0mBUFjtD0mAwMANUW7y32iWO81iOD9ZZ831JEQn2izMH1JGx4wHN6pPqnXPh+rZSm5qpz8ufJlPvYn4nnvO9a67kBxxJRMgI8QrnRFBT5nf6d/R+nb+JwVJLjxc3dX1Y9AYk8Th83N6yRrk/6HhTN1Zz5Ptx7zR9XbB/1DDlwnc8zj9B1DYHP+htiJeTNqyCiaXi5m8dXtNdfqFrNfZt5WJziyBhCJ9XpcbjkCLG88tmXHSN+UA1kXhv94AaF0x14Ch5G4kA3llcuufISTJdwu/ElfEus4o5GIqS9rl6ZWneNVV3xLs15haBAKbxotj7aAgqTUMJtK0RsE1ExgO28DRvCo1Lol7yF6kO8orci+lHJ4hagQJQShDCipFDYl6qkOMGQ4/mVU1kTJ1mcEHGps8k+BG5yceJmHM52VlRBvZIsnzOnE/IBm/qa3PEx58rZcln/wDiFkyXZiL2JnokxQ5GiCLMPI0DHu+/E2y14g3phVH5PiaOlWj+kXgOrHH4RRP4hzoSPeSZn6nIWOntNLDmY2FufzDfKOKUGLVizfEPOdgsFRQA7mGmrpcI6jOoJpBuxPYCdZep6vrGOH6Xj9i7HMR/tMn0z6dk67L6CWMK75X/AOJ7fpOnxdPgXHhQKijYCNwnOvLj6B1ze7L1blv/AMjFZfpX1DBunUZDX/cZ7MgRGVAZn7On1jyGDK+PKD1m1bXU65AKgruIzrOixdR1Cow2KmYwrfTm9HOT6X9j+PgxK5fJ8f5htCKc12jygyLqxuD+JmyAs+jsNzN68+FZHL+1B+TM+dggIHYTawFUNpyevyUHA/ELP0yPksgDeESdFTKW0sPM0hgcYMjvPWNfTNpKidACc0IwTWOBRM6GBtSAyNyjkEIixK4lULTJ1QXIFxOSAx7TS7RSouUnV+klrn8vf141zMmF0Y48m97qw4M730XN/PfTsnRZD/VxC0vxOf1fTOMJ0+4DcfEz9F1TdN1eLqcfKmmHkTHfP2nh5/i7nUytIBw9QysCATRmxNu80/Uemx9TjXrOnN4sgux2Mx4NWS1/vXkf8yS/aa8vy83m40o0LqBfT3XBi1V1PE06MmTCyAbkQ5Rhx7NY4M2ogYqe4mQ48nTuFyoQDxNuDaYntqe3is6lczj/ALjBViJs6rFefJ/+R/3mVsRBnrx9Kena+mdacS4gx2sj9J7j6L1y5sJxFrKbj8T5kbxsPAAnR6P6j1PS6MuEgkWGB7iY48XXf5eN+tnt9RDA95dXPm2b+IvqrsDjyemvgbzqdB9V+oZMK5fV1+RU6zrbjHXF5m17dNjIybzz/S/W3LqmSwx7ETtdP1uPKvNHuJbLGJZfTxv8Y/Sv5fqx1uIAY8+zfD//AD/7znfQF0dUzawDW1nme5/iHp16z6J1WMCzoLL+RvPmC6k9wc/pOd8XXq4v34vL2f1HE2boMugblZ4giiZ7D6bkyN9HOoksFOxnkX+9j8zp119prxTn62wMkq5cw2uSqkAMu/MCSxIBfE6PSfTi4D5dl8TPXU5m0Zul6R+pfbZByZ2cOBMKaUFCGoXGoVQAB4kueHv5b0LAhAiCDIZz1VtJW0o8SrMaaICWQL3gb+ZLMooav0hBjUuvEugNjKuIGJFStpdC9pCsqYgFTp/SvteczfzOj9Ju8gM6/F/0V0JUkk9rK7kuVJAK5LlSQIZUvtKgGsJ/tlLLfiAEkkkIuB3hGCIF0JRqSUTAvaQ12lXJAuzKJ8yEwSZAvJuJnbkzQ0zZTSufAmoPEfUCH+o5m/7pmuzJ1LE9RkbyxMBTc5xozaXA4nSXCnUfTgcKg5UNsO5El6xWJbMbm6XInT+q2wi0NZAPmdv6jR+nV8THyd3myRZHDxcQm8wcMNhtOrLsfTT6nRlfErgkRP0bIdbJ2j+oGnOfmeD5Jnbpy0dI2nKPBj2NMR4mPE1MDNea9YI7iczpK7yXcElpNwYY0Wr4kupRlamIqpTTA4JqUa7wRfiQn4g0y1qTaLJlg7QaZtIKuLBl3CaM0IMokEyWO0LojBuTVUlgyGiuxJAVqMstKaX1A/pMG2sTz3U5TuJ3+qJOBq7Cec6jdmno+H01AA2OZTjbaDdSxk3oz0IVRYwglRlDkSEXKG4DSzZiF6jMOHvOlgHsuRzvsJFK7eBOffuPm50OpcY+mb/UZy0PmG+fQsg3szX9L6LJ1vUoiD8nwJnXG2bIqICSdgBPc/R/py9B0oBA9VhbH/iG81p6TpcfQ9MuLEn5+T5msChUAHi4dzLpEJin4hkxbNsZlWRmvqlHJqF1mBc+Eowu4nFt1L3zNTGxIrxmf1/pXV6sbH073XtOviypn/qobDKDJ9c6cZMJatxMH0RgPUw37gLqbl1w+Tn8tmY6LM4nVNrb8m51PqGYBQg5M4uXKC5rtNOPE8s7i8hjQ1AL8y8SWbMiocmYBe5h19Oxhx/+AyH/AFLf7QOiyWSvia9Gnoyg7LUwdCD6x/Ehxdrp2KisjUJHaZc2SHRbZLlAkRSEsajZivH/ACev/wCpi52WZOsbGGGRRpJO4HeOIJExdUjeol/bcR5+J5dv6B1Ht6npMhvGV1j4mQZ9PWhsfNG4z6EqZ8nVYG9uZh7T8RZwnpuoJYV2YTHP/fUd/nniWtiddkI+yNXN1D8ALAxhaBEch8TTw6R1fqUoc33j+kYMgHcTUuPHkx1lUMP9plRBizFRwDtJZ5aeX6rIcfXZ18ZG/wB4eN1yDcSvqaV9Q6iv9ZMQhoz1c19Hn1GnPiJUFd/MHp7plPiEuQiMRNYLJzUv1n4dZ3b1NUFPmdv+Gn/8RkxHcEXOIAe+06X0F9H1JfwZxvjy9/ySXivUZOmx5BRWjyCOxmjCvrWOM6Dcj+8eZSZFaO6VAOrVh4Int68x8Xi5WbrPqS9J0+RMx9xQ0PM8DlxKrWLU+RPZ/wAX4VCdO9b6iJ5TItieXr2+t8HE+mtn0vr3xhkye8FdiJxMrXkY1W52nZ+kdIzZvVYVjX/M5n1FPS67KtbXcsts/wAeb5ueeevHtm2lgSCjC03DigsS7B+JQBHzNHTdOeoyAAbdzJbIp/07pPUfW49o/wAzs8bVtBxY1x4wqigIYFbzw99XuriqEEgBoREGr7zniLPEoC5enaTTUmCVKqEN9oJsGMRdSbXBFgmT5gVq32jBTCmlaRd3IPzNNLK9xK93iFe3Mqu9yqigmdD6Sfdk/E52437TofSb9R/xOnxf9RHRMqWZU9rK5BJIIEkkklFiVLEqAxJb8CRZMnaAEqSSEWeIPYwjxA7QLEqTtKuQSQySjAswTLMowAMxde3p9Lmbwpm0zD9UQ5OgyqpokVFuRXgXN3BBqMfGyZCjbERbDSamI0MG47DkyYTaMR+JnWNBls0Nx+7KpO5Jna+pJp6AH4E4mI/1V/M7X1PJfQhfgTz/AC/9ctcuHj2JhMfmCO9SaCxuellu+mPo6gUeZ0es5DThpqxsGB3naxls/R6jv2nl+fnzqxWMzoE3iRv0nLxN2nT6X+rgZborvPPWr6DrEvWG5ESV1GEpINVGMDsS9hANd5LWvmMBWe0oObg3XeS/mTAR3hCgIoMPMInaXARbfiWK3uLL0OJRJIjAZ5+Je0SHrmWWvvGIbV7ywNrirIG0r1DVGMNNP4kihk3qBlzDGpJiS3wquryjHiYXuRU4Ja3o95r6jOchLMf0mFtn+Z7Pj5+sa9JkUKa5JiSpE0Nub+IBIM6ABYowzZAPEnaEd1EomI0xnQwOBiNmc4Ix4mgNoxEXvIn1D1WXXtM6rbQ2GphPQ/w/9D9Vh1PUr/TG6qe8NHfw19LIb+bzJQ/sB/3npgvmRVCgAChLuZrciUIBapbGIy5KkaGWgFplPUjVVyzm2uZ1VI19Rk+AIbOALJmXA9vkbyZeV/coPEgR9RYt07E7LX7zzP0vKV+pagdqN/idP659QC4/Qxm3bx2nGwkdPjY/+o+36TfMcfkv4P63OcmRt9zMunb8yrJNmETwJtjmDXZDN307EPUUmYyNws19NmCOB4iHd8Ow6H0jOdiHpZsinkTqYnXNgsczj9W+nrmqSs/HfJ7vYmfIO8ovJZyOFX9ZHbq55puBPbq8xwSREIAA4jQnzMvk/J39urS9EDLhXJjKn9DNQVfMn9PzIxK5OF8mDMMiHTmwmx8ieh6pU+o9CnW4ByKceDOblwYMjhtTKw7iRGbpQzdJ1Dox5F7NHU2yx6p8s65+vRnTEp/TfauCZtUqm5nOw/U69+bEmbGDTowAI+QROp1HTYT0ydV0bXicWPj4MW5fLl18Nz7RBlbIQFFDzBz6enZGY+xzVn+0ydLm9RCKAdeRM/1gZm+n5DR9hDfpLjnzNuOV1+EHrMtmiTe/eZv5Y8jeaumyr1+AYXYDKv2Of9j8RAZ0ZkfZlNET0cdSzHu4vjA+i3iMw3jb4kGQiXrudG2r0lzDY00b9HU4fqiDJtvW8xLkI4mnqchydNi6hfuB0tXmcvkj1fD8m/8AmvXNg/uQ1DxvlUHTs44JiukyN/J4iN6UXGnMdNhbno56+3Ovn9T69WQn6yf+p/SNais2BrZZ5Ii/zPWfzGLD1pV7vqMZAA7kTz3oX9UOFeA/+OZ5er5fU/j95zldF9PSdHiHG1meU6vN6/UPk/1GdL+IPqLtnbpsRpV2Y+ZxBrua3xjxZtvRmkS9NcGCGYci4aMG4/aFHjUuwUDcztdJhGDHprc8xH0/pdC+q43PE3VZnl+XvfERd7bS7rvKK1IRtOC7RFwZV7QSABLBBWo8mrLXUhBP4ggbw9W0GhFg1CFkwGPeQNRG8hpj1dQL8yy4/WCTFXYut6ggkQgCfiQUfzCagNyBpZqUKhdEFsczb9KJ9dh2qYLozd9KP9dvxOnx/wDUNdSSSSe5lJJJIEkkkgWJUISpQxOJWTmEnEHJzIAkElSSotuIPaE0EyKrtKhGVV8QiCoJ5haSN6g94EMHtLMqABmXrv8A6fbuZrYTF9QNY1Ex8n/NWPG/Uk09W3zvMBHunoPrPTerhGRB7lnBAs8TPx3eWkEK4MgmwYYgg+I1+ry5VCMbEQTKBoyWS+zThvGAmJRqjNc0LY7RvRfUMnTPXKHkTPka9hBA2Mz1zLMo6jMVyHKu+JzYPj4m/ouoAygE7NtOV0XVD0H6fImpSNviXgyFWo2CDPL3xY1K77Y9DECDRviN6fKnU9JuPeo5i9xtOUqWBbiq2gHGQb7Rt1LU3tLrLOUuVpYN8TUCKIqUPEKznH3HMrcczQBvKbGLuXYYQeLEl77xxXaCEs7iPAGlqWFB7Q/SEo464MACQNpW3eWVI+Zk6zP6aaQaaWc7cJ5OyZ8andhtOb1fUhjV7HgTIW9XJe9CLyhibHaejn45GvS8zFmoHYeIWHEWYk2YHTLrb4E343VROiWseTE6g+3bzM9kczvdN9JzdduP6eP/AFN/xNy/wv0q0cufIx8AACFkteVUFtl3+IwY2B9wKj5nu+lwdN0qjHgxKgHcDcwur6bD1OMrkRW/STY19Hh/UAWLZtQmj6p0LdJ1JWj6Z3UxGBDkyrjUWWNCEdb+Hvpn87m9TKP6KHjyZ7VFCqABQHaZfpnSL0vSJiUVQ3/M2cRWpElGQmAWmW1NMHWMQprmasjzFnbVq+JKRzTlIJ33EcM2pLuIYAMTE5MyYgSTQ8Tm23Jk0Y9+eZzPqP1IoNGH3P8A7TJ1HX5MlqmyzCwLczpOf249fJPwhaiWZtWQ8kwLvfmGqCWV5qdHDQItmTbWIajeCFOqRuejyp92nmK96GzNeD3oDUPLgDofMsc+uvOC6DqnRrPEn1QV1K5l+11iumY420sJt+oIG6AN3U7QnNysItlu4zHkXENrJPJi+mI0hTH6MfczFT574xP5puymT+ZyHhYQXH5hD0vMjx+P0X6uY/EusrcmPXR2qN0OR7SIZ1l9DIfMFumeu/7zQ2PN/qi2x5j/AHGF1hCN0+en+19jOr9P6vJ0X0/Phz430vviBH+Zys+HIuX+qxIPDeJ2vpjL9Q6M9Ll26jAPaT/csz36mvZ8fnm4wrk6iy+MgXHr13W4xuob8GFjAxOyVdbxy5E4YTTx3r/CP5jF1SsMmBUygWGCgNcydVXUYF6pfuHtyf8ABnQzomNf5jGNxz+JgyZB62dQmgHGdQ7HwZebnTp8d87GQGHViJD1GI4PeerXrEJ0fpqjPq6duGIb9jMGxmv6W/p/UMPy1TPc2Nc3Lr1XTI2A6atTNfp6TqXcHkQPVP8ApjkNrO/qPL7rnZgo64WBYQ18Tk5z/LdR1nWk8ClHzU1582n6pls7KlTh/XeqtUwIdydb/wDE8c8217uv/PMn7cjI7u7O25JsygSO0HfzCXV23m3Ma5BdEVNXQ9Kz9UMjL/TA/eZVGtlBFWZ6PHSoFqqE4/L1kyC77CHZ8ShQ3uRmvieTFxNRMLVABEq6PMiDu5RPuFCDZA2k1nxvAMmWK0nzALHuN5FPcx5BabG8rSCL7iFt5lGxHlcLC781JpYmHsd4SjfaExTPXaUGF3AI1G7hHn4hfAiaO3BgNC0/tLIBiJihQE2/SiP5k/iYRtc2/Slrqb8idPj/AOoOxKk7yGe5EkkkgWNxKkBl94FjmSQfdLreUGnEF/ujMY2gOPcZAEkupAJUUZR5hESu8KB9gYfREZLoURyZWkudI7zR0mD0A1sDc5dS/afpPymdgcVVMk19URpEyzotCZUsyoQJnP8AqLU6rXadGczrmX+Y+QJx+b/lY5/Ve/Awrep5hlvLttvPTdYchxn0QC3zPNZVcZiCKa95z+FoGQachEG4zqk0ON9yIkGegFLoDmVqAlc8wC1bSK0oGVW8BwIUXBVtVygNoVVKCxucbal5h5OpYsDUWYDSWb4HZ+ndd6WQG9jzOzkogOm6tPGY8hU1N+D6vmw4/S5X5nm6+G/hd16EV3lkgRHTZRnwrk7mOCicbsuMrDXKreFVSjfaDyvYSUbldt5Nz8yGqA90INXIlAgGW1dpYvlRO8kglqQYTVAAg3PPdUzPmf54no2WxZ2E4fUoFysRxdidvjb5DiKZFRDS6Rv8zA9h3Q7HiOyoNQKPue0b0/Q5urYDHjLeT2H6ztFxjxYiGA5vsJ6P6X9KRQM3UjflUP8AzGdJ9MwdAutz6mbyeB+JM3VkXRi9Nc8uwuVQNot2LnSDU53R5MmZ/wDtHJnXwrjFEbnyZnW8ZsXT9T6hsCvNzUnTvfuIjGciUubeo2KRn+mYupGnNjDjsT2iej/h7o+lynL7mbtZ4nSDSapdTNKy5T0nustj73yI8ZAwBB2MTnAfEyngiYuizkdMFJ3UlY0x0GyRL5ZnfNM2XqK2HMzqnZs9d5j6nqBjxGzuYrJmCAu5nK6nO2Zyx47CJNY66nJmbrDRCbmYnZnNsbhXJVzc5kcOvktLZb4lBbjaoQV+6acyiumVk4Fd4160xS+5hDfM0WNdhGDHq2/eHjTUdu0ZiW1+ZG7chuJFChR2jwnaLxijHr5mnnrPl6bUbHMDqnYdIMbH+6bqGmcXq85ydUy8KvtENceaLGygktxGBMDm9bD9YnClgqeIZwDtMVn5r5w4dMh4cGX/ACQ/0/tEDGy8GGuXIneR5/P4o/5WjszL+sNUzJ9uU/rKXrHHO8YOsQ/cq/tIzfsJM2Zdmoj4jRnvkRY6jAeV/wAwhl6Y9j+8M5/gc7LkxMCLhfQDr+o4CGCtpZfztxC19Ow5Iik6bCp9mcrvqG24P5izZjr8Pc4vlszYsnT9SxdST3EYh6fKBftPg7QcnX9SuL+q+DqFH9zL7h/tH9Bl6brienbGuLORqRlJ0v8AvxJuTyX4p1d5q26RXwPjDUGUjeea63B1PRjIc+MqXIVSNwQPmeiV26fP6L/aTQ+DF/WsuI/TcqEgk1Q+ZuJ8dy48iXYyhkcRhWhK0zo9wsfVEVc6n0rIMvXYTzTAzlDGDPX/AML/AEnFiwL1jNqd70j/AEzfO3wz1cd5cyuPmGLG97Rb4rHtETlzHp+ndn4Anbq5NceJ9upHm/rfUFOoyuh5apwHZsjlnYkmb/qeQsoJ3LNc588vPp7vnmdYsCWF35lS1IuacTEDX9073TMX6dC3NTgg7zsfTMwbEUPI4nD55/52Ea9IlEHtHKFhsqkTxqzAECQ34j9MAijGhe4G4ggnVH1YPiVpFRqFl9UGz5jgv6QQoDS7ABvi4Y45kK2wl6JdgFXrmTWascSihv4lMnYGNAi/0hKa7yrFc1UrSPMi4aGB4lHfe4ohv7TQk1b7GUHfurmbfpb31YX4MwXW/M1/S7/nFPHM38f/AFEd6SVck9yLklXJAuWDRlKd5XeAyxqjFx2YpBbzSNoUa4ttol1IY7TVjO0ZoDciDHP0E9oQwOe03aQO0EtUaYQvTCt+YDdMQ1LvNOreTvBhK9OF3PMir6d944mzBqRWPPkD1URG5105DFGVlRlSzKhAzkdWwPUsTOwe84mcschNd5w+e+GoEhdOoTzHW5NPVvXmekckoRdfieZ61Tj6lwdz5M5/DfKl9Urswcigw2meqmjLkzMih/t7RE9Igl8ywPMK/iBQEvmTmXYEIIS+8qXcqrgNLJlGEIOxhE2PmU3MJRvIr0P8O5EzYcmFjTLuJ0d9VCed+l5fR6tdPJ2noaIbVPH8vOdBjGhBB8QCbMuyficwR3Mr7TUhapW7GMRekEyFfnaFoPbmH6LadT2Fj61qaWqk7DeN9I41sAE+LgN1fTIun3AzHlYZT/SyPOk5k9tzn9mZ+qzj2lQF+JiydJm60gY9vM0riKgaiWJ8zo9Ppw4h57zpzf0vv0T0/wBE6TEinModhNb5Ew49GNQijgAVEZOo+Zky577zdrUidRmJJ3k6ToM3XP7RSDljxMrvZnT+mdf1CYwmPHrUeJI02jo2wgY0HtHiNTGyLvzGplYrqyDST2kxjFmbRkrUeDFm+U++eCmcDZiLiF1nMABt5g5ej6jB9UVMIBVhZJ4nVXDpouBq+JZGtI3UVIWqMyATHmyabj0gep6gIhJM5vS5tWEvwGJIifqXUhl9PVRbk+BMTfUMaqMeHcDaZ81LZPbpZM3zMr9Qq97Mxeu78t+kotNTj9uXXy/oeXI2Q2f2imEu4XIm3C3fZJEHiMYVFshMoKwRAJANxZVgdoO4MLIvMxEmNWsbS0TW1mbURVGo7ATLp6hYyaPYosmOGM4wLicCF8rZCNjxNyUyU03HLq/gGM2ahayj6WgtiOPf9o51GXCGHIlYD1TFMepZ55mLZiTzc7b5P6elu044TVlJ7XMunDbi4B+IdwMV7ARoxmYrn8/tQIl3faGuMQwokeXSdN9pPT8iP9smpB3g2lDCPEMYBKbqcK8sIl/qWNftBMY1OO+vUaR04hjplnMf6llb7FA/M0/S8jdTnIz5aoWBwDLjrP4vyU/L09IdLRHQ+uuXA2NWLY8g3A7TuYukx5BYph8bibOn6NE+wADwBU9E+DZ7Y5t4rJ9QxZOs6r+gtCwSx2qD9W+kY26JsiuBkX3E+dp2MeEK9kCjF/VembJ0ORcXJWhUdfFOOfDr8fnvXz9hR+INeI1gVYqwojzAK95l3Ws9j/DGQP8AT2W90eeNXY/E9N/CubQ2Ze1AzfHtjv09IuWtiJxf4g6vUV6dD8tOt1eVMOBsp4AueO6h2zZjlY2WNyfL1t+rv/E+Lb96xfUHt0XwJkBjOqfVnY/pFTB8t3uilwRChzFwZu6DJpyjfY7TBHYGpgZOpswehJ25lo++5uKVteNT5EaiUs+fYCLEbgywbHzKK7bylq6hRXBJYQiYBBaMBajUEsODzL4ggi95MTV6gJAfmVY3ljTLiJZ7wr2upUjUBCkG7lDUbEYWFcyKoG8oCiOag3vvHhQ3PEEoN9xUBY+Jo6DJo6pGJod4lQQaAkF2b5mpcumu6erQN92xhL1iNwZwyQavapLYfbsJ3/v/AMMd4dSphDqEPecD1n23IEs5WArWZf7oPRLkQnZhCJBN6p5v1sy7q1wz1WYIabeX+6D0mEjVd7Qx1CnJp8TzGLruoxrsbFzVh68fzAYtQqa5+SWl/wAel1jttGLlnJw9QeoJ0H8xHVda2N8aXpDGrnTdHoBlB5iepyqhG/MxHIqYGKZdTAXRnIy/Vjlo1wZm9SXya9EuUcx2oabnnE+qqNq2hP8AWG0aVH6zN75V2/VFxwYVPLr9UyLytiPP1lgtaTJ/ZyOn1B1ZDUTMH/Vkv7TDH1XDYsGa/s5/aY11JUzN9T6fQSDuO0Sn1bGbtSJf7Of2mNeU6cbHwJ5185a/zOn1X1LG2FlQEkicTTPP81nV8NTwb6hJFGcn6utZFyqPgzeUY8GJz9K2XGVYmc+PF0cfN1DZVAI4irudM/SvZ928D/pp7cz0TvmDBdSXNw+msD5gHoMitxYmvvEZblAzYOhy81+kE9Bl11W0faKzq1wxvGv0bp8yJ0+Q1SmX7RCj7eYJPia8vSZGxggb95MfSt7dS7CZ+8FdJ0yupOQXJj6XVmYUdI7iW2TLq040IAjOkyZTlKk1OdvXtrwX0+Mr1QOL3BDvPTqrHErlTpYTzmTC+DI3Nt3E24PqeXF0yJqL4+99pOssHTC+8GEwozGnX4cijSdz2m1EyZFBRdvmcsFXfaHjw92YLfmW7LgFtjJ+Zm6jq+nyjcMD8TU5anP7a3/pr/SyKT8zHk6vql22I+DMukar1sF+TNSeiANLD83FuLepFe/KBrCi/iORUQUBUlrQoiVV/ExdY3UIAa/2i3z7VLyGgZicm52kyO0mQWTOfMSchMZi6bJnakUmdbo/pKYqfNu3jtNYW453SdDl6n3H2p5nb6bBi6VNK2fJMdsi9gBEvkBUy+mfYnyg8TKeoIygg+65ly9Rpci6MT07Mcuo7yWrI9NiytlIyudwKkfqLvecwdWEx+5qmLL9QJJ0byfZuR2ny+wtc4v1Lr1wYizHfsPMA9blGFmyHSgnmus6p+rzFm47CJNTq4HN1GTPkOR257RmDiZjtG4Wpp1efq62qdoUBNxGDcSuawYSmBpNyUYDG4gXe0gBlkQBcACZzuTUdlah8xeMbyVvifkfTobN8TXjxjIoLceIpBQmnFsgEQ6vgZxgHYUJeigYV3CAs1NuCkG2lhYhLjOMmt1MFsgU1IOoWBzvqF42I7GYsU1/U8quCRMXT2Wma78ej1y+mCasyHq37IP3gZfav6xQDtwJHafDx35p/wDNZfKiCeqyNw/7CAuAnkxq4B+Yx0n8fj9F+q55yH95NJbux/SaBjqFp+JXbn4eZ+GYYAeWaEOmUcV+s0BfE09N0vrWGf0+wscmG/rzJtc70nHAQywrryqTXl6fNiJ4YA0Yr1V4dSsizmNf0/6nl6FWCqjKx3DT1PRZ/wCb6VcyoATyLnizixvupr8T0n0DqsQwjpSx17kGp0+PqzqSenl/lfFLzes8uuHHDAgxyMuRCOexiGNHS4seYOg4vdjOpe4nqs18qXHm/wCJvp4w5RnQUGNN/wAGcAeJ7D+IWGX6a5PIr/eePM8mZbHr9yVK3nof4UAbqMyn/R/zPPidH6Z1h6P1XX7mXSJd+vknH3v1dT6z1od/5ZT7VPu/M5GZ1TGzeI3/AMxdR3J3MY30nL1X0rLnxk6kNhf9QHMx/r6OT4vjyPPk2bPMglSCafPGIQgiEIQQ4hod4AhLzA7v09g+AeRNZ8A1Ob9KbZwe283kTxfJM6NEB7al6R+DB7bSmB2N7znpoyld5KowUcnYwro2YTQlTq2lhDV3JfuvzLur8QaD0jdymDdowvVGCSQ19pQAJHMsOTvUhYEy9QXiZCQtn4h6t9NbCVqI2kb3dpsG3lfEEZAQABBYmwFG0sew8cworF3e8MKG3sAxa8Si29QCcaWq7lbhviS7O43+ZLowLupAge7lbXZkLEKCIFBaOxhNdiUrHYiQm23gNAsVUWyKCbEiuR3hFgy6X58iBOny5MLk4iRJnzZc6BMhujdiUPYPabhLTXfMv2s/K4tOoz+icWs1x8xIRgKh6t6B3l1fezF6t9mFgNq+IwkgiQrSyAeTMmLDnxL1ngwJdEG2lTyLSKsSgATuIGprNCQsdW8mi6tpAPniWprgbweedjKiyVA4lBFMvauahBQPmNXyHQFHEArd1GMvzJQ38xqBRLG8npgklRCUAbXcvVWwl1SqN8byFY2ztBuTQvTZ2EhxE9qjlA1cSA3fmNMZjiA2YQgiKCajzj3vvIy322jQilY/EmhQKjQlC+0hQ9hcaEHCoN6buCMKq2pEmnj2kQ8eJ34XbzLLRmdVyUCm4lYOkAtVX29yZ006dEtiys3iZ83WZcdr6S18TWVucW+wYOl6Lpm1Bl9Tz4hZszrvjzA/Bmf1P5gn+iPzLTpwput5b03s5QZ+pewSK8xWfpcmUffX4mqq/EvXXEz9nO9WsC9DsVdyZG+nE7hyAPmbtPeWtk0do+9ZYR0zirdto/p2yjJ7jazQ/t25lDEWW15PaWdWrJ5KdvcfmM6TpDna2Htmvp+iWg2QWZtUBF2AAnbHa39BxoMKgIAo+JTZrav8ynyg3cwZepAbYxrLR1mb00+6cnrfqHpqCG37TP8AUuuBOhDfkzB06N1GXU/2rubk/wBq+lZusy5Movk9prOXNhxg9pg6dxk+oKzfaWnS6xtaMqfYm1+TJ17SdWM56t3+4mpr6XLjJ9xofMU2PDi6cE1rqcvJkZ2O9DxEmtf2Oj9X61MlYcJtRyR3nJUQ3ANaZVe0zpJkYt3yoiRTRlo44YbRnoht0b9JpzrR07g7Ga1QTnAFORU0Y+oqGLGzRL0TOOpEYmXWaHMIbpAisuRUEDI2UHiIYMeYWTVG3NnmGgCDyYKihcEsQZl0tyNSnux/SaUcHic1cxB34jcecahU053y6O5WwIsdQceQahULpswIqN6rErpY5lcxHRnx2p3nM6kshKiEmVsDQuprOmtfu7w1HNyMX2PEPGBjQHzAymiBDcGl8ATLvyY32LtcgP4lG9qW9pY9T/Qv7w9fHXMgwRDEWC45xWPgwgyE19p8HaV256lMAhVBoj5hA3DrDek9I9QozHSvm63m/qiMmcM6kODwOCex/XacxlDDedPEvVY+ixNjdc6Abrpsj4nPuyWWuXfNtbPbmFZEVNW2sAbfrOT1eDAcRdG3BogDY/ibFzr1KdldDqIPeD1GDCehOUMwIbYBTVmcvin03WedlyuMcek2DO39A6ZgzdSRsuy/mc7DgOfOmJeWNT1uDCmDGuNBSoKnp55+3X1Y/k/J/Xz4/I0yLnWjswi2LY224isytjfWsfjdc6b/AHT3Piub9c6bJ1PShunUsB96DmePaw2899vif4nlf4kXEv1HVjABZQWA8zzfJJzf/r1fH1euc/TlCGSRVQV3j3x2q14nOvR8HNvWn9IXZdPNmp7TpMIwdMmIdhvPMfQcBydUuobJ7p6sTNen5evw8R/Ev07+S671Ma1ize4fB7icae+/iHo/5z6VlAFvj96/pPBTUePqZViGIsQxKwJeYYG8AciMHMo6X0r/AM1h8TqVVTl/SxeRvgTqizPF83/RiytCCR35lljdHeQnawP0nIwIBBkK6iQJYJq6qQNBigCFk3IrvGCzY7QTQa5UxSrf3SyPb8S13Y71IDyDvC4Q1ngRlWB2lgd+BCZSeITChXbcS9db1FgVQuC3cSB+rUt7bQWcbAiohNVHxLs8GDTvaBtAaquVqo15l0pB3lNTWpArmGAODvFaQJYDKxPMGjrfaWFF87wBdfMvUP8ATAMhe3aUQNO0AMgBuzL1DYCBdKfzL08CUdIr5kHYQoit/Eta/EEEg3chHu5jVWFBBoWRBBXUCdpeoqedoGiyd400xnF0OJRbxB0kQ1HtN1cLtV2u5asGsGCV+ZWgg3cammAhfzJpB37wLLEe3iS2B4MBgWj8QaBaCMhvwJWqt+Y08He3gwW9q2N4ktbXxLD9jB4EWNi94d9xARxI5HKwIHsyyRdwBuZRWuJAwtUWNTGyu0JU7kwshuih3hEUkjxC3bkVUW245oyKz3tvBhhLagalljvUpFyMaURyYcatT5RfcCam1fraSNR3AmjGmlbdwv5l5cpxD+gFYTI/1AvaZcX+Jr6tzjPbYVVF1JpyNM2X6hS6MmEj8TIcbMxKMyD8xoQad/cfmPtIuyEt/U3xM635h48ZI97kwyNvEgDaZi9Vi9020VaAqXa3tFoxKkGVW+8JowQzSzjHMWRR2l2y17toNFuaB2EhHzcpAztpG814emVPu3PiXnm1fYcXTh1Fivma0xJjHtErVpHiB6pJnecyNSHeoBtAy50CmzMeTPRIuZ8hZ1PuoResX0nU9aMYNtU42fq3fZNrm1/p65Wt8rH8RuLpsOAWqWw7nczP3kT7RyG6XIuL1cgoXwYebL6PShE+/KK/AnS+oZE/lG1VU5n03pz1WY5cn2JsJqXZtTdVm6Rkw42xAkp9xHmNydQr9Iqjbfibuozpiw6VqhMGLpznZne1A4qSXZ5Cc+Q+iBRs9zMoXzNvWCnVSxahyZk2nTn0BuhQhf2QdroRlbVNIvHobZgI4Y8I+PwZlKkHaMWm2Y0ZWK16VVLBJEX6eLJ9poxQL4uNxKZg3uT2sO0Jg3wFeG/eBpyqbXf8RqdVa04v8yF8DcFlPxB5WnU5gKZSYxM6/wBw3iQq8jNf6R+MoVpyGhZ6MUI7eBGHpQw9tGKGJG4Yqe1S9OfHutOPiSJ0F+hYKTpP6TJk6d03Wb068oacFT8zSmfBnFOB+RKz5cbF1LYmGqxOz03VL1GGifcIGf6djyr7NyeJy3w5+ifULoSnitnVjuIrBk5UwxmXqcVjZ+4mLVpeDlM4tz+Y+rQGJdgeeTH4qZAPEy7wQGwjFWWqxgEjagsI41YUwBEsCEJVZ2wMm+Jtv9J4lBgx0sNL+DNcHJiXIKYQ68fLeSLI5/eP6fqH6fIHxn8g8GZ21YTWT3J2bx+YX27jcSWTqZXq56nUbuo673Lm6cacx2yWL2isvX5upTTkIodgKiNiLEo1zJzxOZkX6zddT6Dj19dqP9ikz0DqQbnI/hzHSZcp2BpRO2R2M9HwT3Xyv5vW94Syh0+Zidzhf2zeV0kntE58QYXPS8LP1nUkfT3zKLdB/wDpnjOqyNkya3YljyTPYAnE9MLU7EHuJ53+IehToXTLhJOLJdA9jPN8vOXXr+HuXi8/lgxL3M0Kb2iOkfXiruDNWFbacn0vi5nPPh3foSBMbueWNTtA7Tl9EPTxKngTpYjYmXDu7RkBlKngip826zEcHV5sX+hyP8z6TPC/xLh9L6zm22enH7TXLl25QhiAIQmnMYjIsRgEqOr9H+5/xOrpC8Tk/SDTP+J1C/aeL5f+jRbcyqve9pQcVvLQ3ZOwE5GoQSAJWgeN5Dk58SI+1waIfAlla5EBchVrML1LuF0JVRvUFRbXUYWBO+0EkEkLtJ5FgbcQrraADtzC5W7jyjKQRfiABxfMdahaJ3+It3AFDeaFsNA8wBiZjLV9VbbwlyENCeAAHuODCYEVQG8Mkm+5gEVVbG5cPAaYtVbQrP6Sxk0HzIW5I2kxPCHffkQsTDSykcihBG63xIPbVd5RHSh/xKB7g7QibNHc9pWit/MggA5JlE2auhKobjmWum95PIoDc8mEV+dpYIW97lOTW24hVFTp2P6yK+kUZer28wCN4DFy3J+IC+0EwlO0IjHfeQk1d3LI78wVNgwq1ycjvC1bjfeAEBYkGWRTAQaLUp7bwgQRxAC6TdSwRVEQup7RyL/EohTBN3K31cQaJEs3DVfcTcAMdQ22hA7m+JDUKHVzKquZQ52jvSzPVJYly1fZZJ4lBHF1vNHp48Z/rsV/EI5FC/8AhXS/Jmpxfy1OaVjwF93OgeTH4cHTqb9Wz8zJk67KntzIGB8TM6tl3xhkB7Tf1kakkdXN1GTGCMKoy96nOyOM7V6TK3xIuJkUE5CTGDYE3M3ovcnotMDA7u1HtcP0wrXd/mESR3l67Sq/WZvVY+1qWBt3kABHNGCdpYJ8TLOrVLPuapYFbXB0877y1IJo7GUQmuJL24lhBe7Rq9M2UULrzLJq4zlD/ad5px9P6g92wmrF0a4lttzG2o2qdeeM81qcloi4xSjiDkcA/MJnABmTJkFmdGh5Mt95kfqGOTSsW7OxscQsdDkbzHXeJavQTZJswgvt5kJAgmgvxONu+3O7UA3oGKz9Riw/e4vxJkyLjQsTMePGpJzZaLc7zXPP5qzlm6o5Opxs9VjXgeZrwqvS9GoO1iz8mMAZ0KImzcs0o9Mq0+Zy5Xi+BN74xpnK6/6uYaU7L5lHNlXDsuhTuSeTJkzB8pY7gClEXnznMwHAmpKpDan57wHUKK7x+gn7eRLTAAdWQ7eJ1jF9s+LCT7iJbaRkN8VGdR1A4XaZASzSo0esniCciHtBCVyN4em/gSt8/FeleqwFAXANneqjQtdoQHkQ7z4J+WYo0oo016FlgKIa/pjIEYGMRWHu32mkAeJYW+0i/wBMZsZzlqo7mOOXPhbccRwQ+IQxwl/jSkjq0yDTlQH8wWwKfdhciOfCpG4sRf8ALtjN42tfBlcOv4/XPpMXX58Hsc2Oxna6bJi6/px6iizzPO9SDqUkTV0mZsHUBQfaQDDhYd1n03J0uT1en9y8kDkTH1ADVkXhuR4M7mTqf6JyDxOXlKZFLJsW5HzCRjRb3M1YfbQ7wFX2N8CoakLkX9pHflpUQwJajaGBI2oCXxLqXUooS5KlwBZQwozHkDdMbG+Lx/pm2C62KO8Nc9Xm7GcEEakNgy7BG0zZA3SPqUXiPI8TofTca9Z1OMLupNn8Rvh6+fklmvR/Tun9L6fjXhiNR/WaseT+1paOAdJ47Ssid56vj5+vMj4ny9/bu0bjgdoIFqVMpMg1aTDHM2xHP698fT4Wy5OB2HeeQ+sdbk6xUZ9lU0qjtO19fynJnGIH2qLI+Z5rrTQVP1nk66vXW19Lj4px8e/kHRZNOcL2badrpV9+/YzzyGnB8Gek6cUoPneZrpx3nGOr073U6eA2BOJhajOt0r8SObXPK/xjhrN0+YD7lKn9J6vmcP8AizFr+lh/9Dg/8Sz2z16eMliVLE24jEaO0UI1eIR0/pQ3Y8zoFrbx8zD9KHtadKgeank+X/oAo3F/vGMVK6QN5QWmomhINrI795yUutqMgdbI7CCx3qT0jtW1wmCJ3+JRyLv/AIlEGiJVHbbeAaMpBHiQMpbmopgRwtSgrHkVIh/cjmDqYAjtANir2kAcElWlBr1anIBkUML2NSZc+H1RqxqVbuNonQOByDLbFjOKid/E6faOn2hztgxgOMYOP88QdXT6RkQFlHIuJCAJpO4I7yvQCLSneu0uw2NajDkBdHb8QfSXL/5WWz4MxphyJk1q1eRC0Or60NHuBH/kzmn/AMvqc6ci6vEI4HNqWUHxcx5TmZg6qwcf5hDO+UAOGDL3Ev1h9eWk9PlAArn5laMoIBQwB1LuvpspHhpadawX0st32Ik+sPrBMjCrBBMtAV+8GvmTH1j6jjcWOxlr1zJk9N1Dp5Mn1ifQsjc6Wk2riNfqguTdVZD8cSsufEqWiKR3EfQ+pQHPaSyboXHpk6fJj1IoLDcqTGYs/SZB9mlvF7R9D6ViRTdVcMKwUzSr4HbSE014MNx060HsA97j6L9WL/MuyV22mtl6bGt6S6ebhpi6Y4yyAt8EyfSp9Kw/2izKUHfwZvXF0mUirUjtchx9Or+m4K+DfMfSr9GIBgN5QYEjY3NuU4MJGtAV7MDLGTCE1YQp+DH0X6Mh2kC3NSdXgyE6lVW81Fv1/oNTqGT/AFAS/Q+gPQyEAhCR5ljo3Lfcq/mLy9c1a8GQEf6TM+T6gcv92lxL9IfSOgek0+5nFfEAfy++l7bwZy16nqS2wLfiFlw5chB06T5BlzmLkjb/AD+PE1PiA+YGXq23yYctjwZmHTN9uVy3mMXDjxjZZL1In2k9KTrs+YlXSx8yjhs3p0/gx1EKKqXvqEzek+9AEUDufzDxmvxITdg8wr9nHEwz5Ab4uQ7CR99xBFkmEXrayK2lBrOkSwWNwNDDepA7Uox7/dBDmoLfZXfzKogADeMDC5obxgGrjcysfTPnNdp0cPSp06gkWZvnm1qS0np+kZiC4oTfWhaAqQOCviKfPU6ySOkmDfLSzLlygHY7wM2YUd5i1l2J7S2qZlzMWobmLAI3ayZYIXccyMwsN55nHrv9Od6/Sw6twKEApqa+YZ06dtooZtJ0oNZ+JmeUy0ZTxE5shQBV3Y8CG3qt9x0D43MAYtNnv3JmpJPKyEtiAXXmYkCMx4yAHer5A7CKLerkO9InHyZTVQvUT8ma82Ne2jJnCDyZi6jK2QmzQjfSoan9o/zEFx6h0ClXuRcvMkIIZMOPF7d28kRCumM6qDn54h+mcjasm/gGQ4wfuO3gTpI3zxevQRl1PrqhxK6nIQsIqgYAXvJkRX5HE6SH9HVrJjxFzbcRpUJwN5ZfTtVSXcr0c/HzIXqY8SgchMaEveFsIawKq35hafmUXMG2Mij9o+ZYcDgQArGX6TQeRepJ6sH0vLASekv+sQvkxcsYMoMT6K9nEsYfDiGpa0agymWnEUuIr3uHjuyDDS2xqw3FxWTpzqDp2FVNFy4Y7+Lnv2zNkdOn0MdzM6kDk1N2TGHHG85mbUmTS+w+JXg+T4b8d/w13DMFxtY+ZpxYtRB5o3cb0uLG/T6kAtY5RInPlYEMSgIdSOigJKlyQKklyoRRMqQyjADIoZSCNo/+HGx9J17YXAHqD2N/xExeUNs6GnU2p8GXmzfKdblx7ErvX7Q1a1ppk+ndWvXdGmThuCPBjtZ1gHg7T26+fYrOhWmHaNx5NePV3HMoGwUac7r+sX6fjNG3f7V/5mO+pzPLfx8XvrI5H1Hfr8297/8AE4Ofp+oy5mPovudtp2cTetkUsbJNmbmGwoTw9d/Xw+n8/X1k5ec6f6VnfIpyLoTuTOyFCAL42moROYe65md3qvPzRYmozpdI+85KGjOh0r7idHR2ENiZPrGH+Y+mdRjG5KEj8iaMRsQ3XUhHkVKlfM6qWIzqcZx9TlRuVYj/ADFidI4iEcm6xIjsYsSo6f0+xiYjzNgyNf2zL9O/8ph3ua9wARz3E8Xyf9UW+S18bQEf2/dKDEgmtpepQeLnMQEVd7xqkA3d7Ra0YRFr4gEXU7yF107ShjUqbMELR/7YUaOG7QywFXFsirwZYoivEaYs6Tu49siaCSBtK2K1KXGwApoAqQBuLlHQO93AK2vO0grTffipWPK9FjUt1Caq5g69PtK1DxAMje4e3eu5iKFdyPnvCWyCdINbQdS6abZhxLVmZTUogYrRveR3UKtiiYOhl3O4MoqTQMmi0ILEAbfMIsFvazBXHzfMZiVV+8WZYhakFoLr7rreNVfdsu54uR0YWDseRCklFJN8HeCMS6jR2MZoOk7b3vBCGvzGr5UmFVBoUZRxWdS7GuYy9LAHmM0KF1A2e4jU8kjEWU2abzJ72xlSbH5jDVyFV5G19o+y7WZRlx37rTwYCtmxtrxsQviayN9IOxkKBQZftV+1ZsjZnGtDTSN1Gd8ejKAZoOPfbaFpVfcPFGPsstYRkzaNLsCp7GUiupLDIQPAm30lLWRtK9NVujtL9jaxNj1nUzm/iOTGpAUO2/maQgC7oDAKLYIj7JtCvT4kOwB+YZVFU6VUVzJ6Zu+0fjzYV6dsT9OC9bPG6hONq4l67HzBGM7HiUcfurcTIIEc37jzGe0geYllomrqUynbxIHALWx4kZlPyYkBhsBDCkbmAQPujGTeiIu1XeGzs4G1kSqorR23EHTdsNviQ5GugIQyLqFrch4AKBHzGlKXfeJy2CABtfE14sDZjqlkMIXEzkACzNvS9CR7sk1YcK4l+YZcVOk4kanKKFQbCoJyA7QHyrUzZM1cTTZmV64mXJmKg9zAydRYriKLX3uZvWJbin1Eb7wV4riFysFyFnK7XPbVk77ftKdwq14lbXcHJTMISRKOXnZfAjE9oIUVALVS813hhx3uzC6tjqAJMXlYsAo7y9VUJQNNZ7RPaS38kkemKr3kwdWgkLue58RjGiW/aL3caEFDvOkdIXkZDtepvJ4EoAFfC8/kx46ZVGpt6mdmvjib4krt8XM7qMYDGpCYrI1CdXq8SLQ6nJ8RkDEKxjyd4VwT0DKoK33EDGO5hZj7DBQ7DeVm+xFjAN+DD1StZgBqrsZXrBe0ZrMrV5hCj1LdoPqZG4BmgPXYftCDjxUJlv5ZxjzHtX5hjDk8j946/wDuIk9w4poX6gGLL+ZNOQdjCD0d7WMVz/a1yN5C1bII7GxLX8S9e/uWGgW9oakXcvvLK1IBDaA3FdV0wz49vuHBjSsitXMM9czqZWf6S7Ln9NthwZvKaWI8GKxYlXMcg5MdzD504vPVi1lypJGklSSoFyGSQmABlEyyYJMASYJMsmATIjT9K6w9H1hxnfHm/wAGem7D8XPE5W0FXHKEGezx5A+LFkHDCen4utjyfNzlH1WZMGA5n4A7TyfVZ36rM2XJyeB4E6f1zq1ygYMZsLu1f7TjobWceuvtdfR/jfF9Odvtp6NdNntNvbfkzNiGnGB53jRemzvPJ3d6ef5e/t3Ro1XtBymxxKUkHcbyzRaiamJXKXyUJr6ZtxMnDER+E0Z6pXeO30zWBNMw9I1gTcOJpXgfrmM4vq3ULWxa/wB5zwfmdz+K8Wj6mr9nQf4nEqdJ6cb7WD5MdjY9hFqvxG4vxvKy6X08M4Iqjc3iwd+0x/TMnpswIsmdAupY33nj+T/pfBB1FjpHtlkpp06d45mCrSxY91nmc1KQEXtvC9S7TvG6bo3UooCTv+sgEm6A7SKGIP8AiHptQAe/MjKeAeJUDbAkFbkstvVQintvUQYIuud4FEErffxCANiuIJDh/uk1MONzIFhDw3Enp7GrB7XCLaahu4O4lTS04bUL7bwseEitwDzYMim7/wBpd2gVd6MJuo41EirgAEMaOwls7E771L4pviDYEnUK5qGPclttpl2MSj23feR2BPiAOk3ZMYE1Jr1b3VGASC2x2G1Qhk2P+kRABar32gHKTW13G+wDSV3JkIx6dj8QFqdQO1SxZW+4hBRqG9/iEwU7iAJUvxzL9Mqtk7yyfcSNu+0ore5NXGhdWNxUJhtLJ9tUf3kvYjtIoAF1gHeHsbFX+soqo35Mse07d5UBro1UIrtdbSwqjmyZRrffYyWC7WiP8SjWn4lqBzIxCLZ7wuoFtQRYErQODCxOoFncQyhZrBG8oXXtrgStK3LYENuDxKoHbi5EWB7jR2EsG2uBwT2/5kVAGtjtIonA2YgwStqJZ3FkyhquiYKikIwB5ll6J3vfiQ2L7/IlMtLfeUGArb1IaJq6gKT+JVEtQ5jRZHtobwlQsAqrvG4sJI4qbMKrjHG86c82tTkGHoxsX/NTXQUUoqAcoqJOauZ0zG5D2JC3czvk+ZT5xVXMmTITsJNUT5hfMQ+fcA8GQKS20HIu9kGc70xev0lhhudpAANwdvEEKRud18SV3uhM6wMNpeoLAFvdtL1CxCZ17iNEGNfNyHGNjtUEP4FCQNVb7RoaMa1fMEpRGkfmUGI77S9W2xhVlSy1W/mDoB/+ZWpueYJym99pF1Zx6tuB5hnEqKK4+IIYaeZPUNbChLv4TQ5hoxN8ipzXO83dU/8ATG855Nz0fH6ez+PM50JMS/udVjGNReEaspbxOjr1+mj4lXIYBMNhzNSGLVxXMT1WS2Cg8RGpvMrzdfJnTdrla5i1t5l62MM/2tfqSxkvYC5mx48mVqHHczdiKYBQ3Pcw6cW9F6m/0n9oPqgfE1N/VHsajMx6R2f+oZG+pZ6T1h5hrnXzCXosY7XHdL9IHV51xIdJNkmLZJpnc8ljIp+ZCoP2mjKfpDgyHHlBBEF8GXHuvuEuE62aP1WxmnG3mPxujkFTR8TIueva428GGuNWIOJq+DI1OnQHElReBmUaXEaRDtPKDeCywhtCMoHGe0aIkDS0dI83zT8ruVKlyPOkkkomFS4JaCzQC0iCZostBLQC0AiYJMHVBLQis5/pn8Tt4PqGn+H8RDf1a0j4Pmefzv7DJ0YrCDfJlluZF44nXXk/Dlb1m1m75uacaXkA7CZFxln25nTx4zjUcWe8z31kd/k7+nOGe0DiFqC0BFe5u+wk9288zwmM29yZGW4s2K8SkYvkCkGATG94eM1KA12qyY524vjHTj9Op0T2anUU7TjdIaM62M2s6ujn/Vvor/VsuLQ6poBskXzE4/4MVd26jX8VU6PXdTl6TB6uJwhB3JFzkH6t1GdyV6sgnsNp24mxw78V0cf8LdOlA4Vb5LmbF/hrok9y4kvwRYnEHXdcDv1GSaMX1HrF39dj+Zv+tn7xo6r+HTjyHL0g93+jtOd1PTZemcLnTQSL5nW6f631CkDKFYeRMf13qcXV5cb4WsgUfieX5vjkn2Pfpz/bpJuV6gCgDaAclbBZdpVVvPIC1+4DzJr3qCdJahB0hdzIbTdSgXd/Ev1Rq345iV2JbtL9t3dyg3ynXxtDGQaRtdRDUWNcVI2yCoTaf6yH8ytCs16uZnS2G20MGj5hdo6oDUOYIPu09hvD01S3R5EhF0SVNSpgBWs6SSp88yA6eNt9owUXAoLcj4692+28YYGjTnxuYJZQo07jvfaW5tdgYDG607eYMMLKVUXA1g3XIkyVpFVR7ygBpK1R8y+0WEuyG3EtW5HaCGF6a3lrQWq3k9A6OsGxUAjSb4MLEyqGsfpIT7qsGx3lVTDgJsTvUvf8yWRV79xUtrZidNCTBVA/aTY2MEs4HEbiCgamG8LY3sOYxCPcV+f9oVXVsfxLJPOnfxKXdjXMKsNosAfrCY7V3koMp81B7/pApWG4IsS2pjYqUqAHeVQPaoBA6TUt3DUCt7yitjnYQmWxQqxAAnHYowro3qlBaNVUsg0AKvuIwQkA/BlaQwvVUiqWUqwG0soK3BEYBKkLV34laH2sGHRob7CRjdb7TOAGJFDvIG3+ZQx0xOqRVqyDf5iKtaJ8SwVJ8QxiLEACPTpKNtNzi1ZCcaFieZpxYVG53MOlQUIOoTrzxI3OTtQAineAXmbLlImmjG6jciJbOWahEC3ePXGqqS2xmb1jN6xKPJ5hA7b1BFXV7fMMIDZucbdZ+2oRZ/8AaCW23N/EhOkkjeCbFseJlNUd+F2lXZoLQh6qs9jIKZqBswoAuqx4kK70DvDWvgHzKLFQReofEooIa35g03B3EP1NxQh6kPPMVMKN7Gq8yiBq+6x+IZfkVv2kuuwIreELBK8Q6vkSWDuVlhbO0gA1dAQwPaQeJYVSOd5T4wB936SwYetNMF8CZDG9Q+rITM7GezmZH0eZ9eZAZW2h9Mv9Mt5mbK1mptX2oo8CVOfPQSYt2oGExiMzbVDXVyMrksxJlAXCaFjW5XjzaiYyxqPXCP07mNRAi77QTqynSg28w9HPxyQJcKNKbCHiwM252jsfTrjHFt5kcONwN4dJz+xADF238wxkuCjFtnWEcVQ6z/BgiuJ2/wCHsGrJkzHhV0j8mcNVJIE9h9M6b+V6FMbD3MNTfmZs+1nLl8/f04tcz690JbF6yLZXkicLCb9p/Sev6zUuNgNxXE8c/szttVGer5efGvF/D+XzeaLJhR9mFzM/TPiOrESR4m3kXLBnnfRvErNh6kN7W2bwZrVtviIz9MuQWNm8iJxZnxtoyc+fMhLZ4rfVfiXAxurQ+DDaj5jF+0QTDXYCHD5/SqlSyaiy0jyiJi2aUXimaQWzQS0AtBJkFs0WWlM0WWhkZaCWgFoDPXMJquofappxLpxIvephT+tnVe1zt4sJT3Fal6v1jfHX1l6XhUYhqbmOGS/xF8g7VLB9s83Vtrj13ertNQ9htIdPYxWqqk78yIcrV8iWGtrAEVqFVzLLVKHA0QV5ljZ5m9TYwsea3AM1xutc3y6eA7idTA3tnJwHidLpm2nd2L+t4/V+k9QO4W/2ni0d1atzPe9Unq9LlTnUhE8WMZKFgBQM3K59tXTfUdAC5lsDv4nSxMmVdSNqBnnyhMLGMmLdMhH4nSfJZ4rleddzLmXCCSd/EwYs7NnYk/dMuslrdiT8yw49QEeZj5OvtMJMdHarveBe97VAbJ7RpErGSTRE8IMbHmEp1WAfiBagXIrKvEIaAdBA33qShZBr9IoHUSRxCDe4eRCrcEdtpWktW9bQiwJIJ3qVsAO0iL0lRfaEijTxuYv1LI1ccQg3iUWps7m7hCzZPA2kCbj5PaGVGo70DtDRQ2O/EttQve+/xLbHR3kodrA8QBOT7dXeXqB22+IbICg7kQNKH4IlECq19wBcJdIB37cSDHRO8Wp1Edh3jENIUqDQkKgNY/MgAXgLUhK6zTbQYKlY35glVtvd2kKKiirJ+ODIF2BHJHeDEXGwIK71LBIN/wC8mooFvk3I51KNtJqUDkJXT3WQe9AQNvEholQd/gS0agTpqRF6gDZ4HmLTSclja+8MspW7pb3EJCCuoIIMCUpjZ/IlBduN5SKcjgngGWCxYqNqgE+nRsdzKDe00NoGncm6JkTGTf8AiAwVpI24viDQI9p37ywp1UdqlNezDaEDuFJJuWCav9oTFCi3sR3kOkCw28Yqe7kjf4lFmIAI2kZjrJGw8QWdthUIhckUJW/PmMRVBNywmogCyP8AaTAvwByZoxYXejVCPwdKAdTTQdKjadOeP26TktMYQfMt2i3ejEZM06+m15H3iXzCtojLm5ikDPJV08dRTSXqtmg+kEF8w9KleZz66/TnelrRXYVLIW994IDfauxkVa1HvOesCdNhp4ltaHbj5g6wtdxwYS+4WDx5lIAtYNcSmAHJuG4A4G3cSjo1jSt7eZkUCCRKQgOaFH4lf37Gpe4bmUEyrYJlHTpPb8S8gcKCUYD8RYU7nmFW1q1XcKu4/EgN1tZlb/gQK0kt8DvCQgG/0qC2pCWBBAmXN1qYxtu0s4t9N8cXr021QJ2r5mXJ1uLFtz+JhbqcmY7saisuO+87T4p+XefDM8tLfVVvZP3MtPqDZiQFA25nNfDH9Inp42Y8nabnHLXPE30Y53icjbQ3aZ8jTbr1cViGvOo+bmxzMvRi3ZvAmhjtCfH60DGZ8hswsr0PzFwx3d8BIuaMK+mNTc9oCLvZ4mrDiLkEj8CDjnzqY8bZjb7L4nQ6bplZghOgHgAbmbem6Vem0s6eo7A14WMTpjr11oYcAHmY67+uuv28eGY/TGLEK34vvMx6LMSQHA/O06aORlIUsq8b/jmKy9IuLpmyZeo9z8HktOfPfWfbr8k6tuOQTkRqO8bjcOPmCdYPNiWOdhvO7t6dH6T0v8x1iAi1X3NPV1c5/wBI6UdJ0o1D+o+7fHxOhrE6fBzt+75X8z5ftfrAvhVxTcTyv8Q9KmDqlONaDLv+Z6z1BOB/FFFMJ73PR355ef8Aj3PkjiYzaCXA6fiowzxvuz0scRWfCuRfB8xgMsQWax4cpR9L7EbGb1bWnyJg6zGQwyL25h9Hn4B/EjHNy5W4bqIRNRaGmYftLYw4/PfKmaJZpHaKJkeYRaLJkJgM0ioTAZoLuFFk1MmXqCdl4kzUtaHcDvEtlHmZiSeZJv6sHHN4i2ctBklwb/pWHXmLnhZ3A4Iqpzvo+N1wMSppjYM3k6dp5flu9HQqvYcCAV3oiGjarsUalWSOOJzYCuMg2eJfp7WRD1WaB/Qw1JYe7vKMxxuDtxFhyzMh5E2EA7A8QdKi9t5eepBjdW7XXEvBiOu/E1ldxIVF2O3M6T5CVrwnadDpjOViyULJ28zX9P6rF1Gr02vTzOj0usCCKnlev6b0s+VK7kj8Tvfz3TepoGdNXi4v6r0oy4hmTkbN8iLuax3Nnh5psRIGkEmAS4T3Cu206ITRcEoW2oVzcx/Y465Zu94xVZd6qbsmBQAWUAyEAGqu6q5f7IaiG1G28bjNA7cRYDayANhLVWAvgmcfyIVDXWwk0UtDeAbH/tGqWK1IIE2NbSaV5PMpbJq6HmUTT6b1CBZQagbuSwzURdQlZKJvfxIhUe6pBZCaQCvJ7QCnZYwkWKG0gfTf5lB61obkE9oSlRYNkkbSjSkUONpHPt1E18VJGtFrDnxJjYOKPMBGOohaMYCbI233lCw4XIQRe0INquxv5lFt67widhdCEAAWavPcQ9PJseDI7AMaO0oOtDtq8yggAo53glaBPY+O0VkVm4ajUJAyimbcDvANUZtroCEQPcWPxEnI5bbYCMdgRWxNS6qkRRQbzcNk3Bqx2kAAAoqTI/trSfzcbDA2Fy6uKk1a3rSSPiEcbOLB47VvBCke4tx4kMC2MFh2/Mp9YAXTQ/MNiSL1d7lM2obcjn5k8IXqZRQ2uQl9Oocd6h5DsPgVRg02o3tUAHaxYP4lr1LKFBXc7EQ9AU7biuJCikqRtKYHW1G9iZEJI07V8wsqbm9zAQNjZSL8wn1oxW3eUVQ/tBZmBsDa95NevZRVnaEFpdrA/eEqMdNE3GYMLPsLHzOjg6egNXImpzrX11kwdG7btwe034+nTGOI8AAbQGapuTHScyF5KEx5clGOy5AL3nOz5bJqa1RZMnzMWXLbUIVs/mCMNHneS9YzbiDGCAXjtKrpCmpQF+1+OBKu2C8/BnK3WLdNIFixI9CtFXFjLudpMb2Ta1IyIlrB4PmXdknt3glqLAcQEYigxgaMgTHuo1A8XBXZhADWpHKjiQsNNVXzAJm1t4lFd75PxKpQhghgCNt5BNm2XmTSwq9jD9QaiaqAW1dto8DTk6jLkwhWcsviK/ssC65IgIVU0zbdhCWk3F78zc5vXlvnjrr1EV7PuETlyjFx7jG6kH9wi2CNsDOnPx/mvR8fwXf/AE5vU9W5scTIgbI06mfo8b7lqMV6K4VsEEzt6d/pn/wGLCQN4eRFA3IH6zNk6lvMy5MrNyYL3JGhnxodjqPjtHZDSgeBMPTL6mdfA3M1ZG3hnnrZpbNM+QxrmZ2NmHPutfSCsRPkw3NCXjGjCo+IjqHpaHJh1/55Z8j6snwI1BYhYejZ6bIdI/zN2LAifYl/Jhjjjq3aVgwk7kbfM1qFUc7ywreBLo+IernnHRx58GXEuJ+oyKe5qhIcSYWGbH1WpAdxe5nOsdxUhF8Gcvpd9n0jfk67Gr6kxF28tMmfq8vUEepso4AifcODLD3yJucyE4kupXidT6J0Hr5vWyD+mnHyZh6Tp26rqVxJyTz4E9dgTHgxLiTZVFfmMvd+kcf5Hyz4+VgG4WgmGGUwvxPfJJMj4dtt2l+nOR/ESD+RLHkEAfvO0SQN5w/4nDDoko7axcdem/i/7jzvTn3EfMc3MRgNMfzHPPE+/wA+lHaWJR4kU7wqZFDLOdvg6jT27TpczJ1+P2DIOVkY7njWxG1KrfpGmYujyalK/rNgMOPzeZKTmShqmdzOgQGUjzOT1LDE5VjxJXmEzzNlzhe9mJyZ2bYbCdb6B9CP1Fjm6jUuAeOWiT9s+3Fd2c7mBPXfX/oPSdJ0K5umxlSjU25Ng/8AzPNHADwam4l8e2aSOOA9pPQaAmaOi6c9R1CoftveUuDyZ0OhQLkFCqEnXiamupoAK6dgvFSmFud5RJ0AiQHff954k1VHUCDCUEk7yEqDYMl77cwmhyIzOCO0vHr9Ue6pe+oeBLVLNiAQosWNj8QQW1m+Iag//EOiN6hdJbUHBA2MrVbeI0kNtx5kZFo1yJDHL+o9YQzYUPtr3TPi6/Jgv0dK2umZ+oIbqHHzB0kcCe3meGp1YNcrA+4G/M7v0n6ycanB1BLYipo+JwRxuCISKRdmvBmsSXHbwZi6A8mNKkDfmcrosxxvu2/+86ysxUEHmeX5OPrUzQOTdkX8mVpvn/8AiNuls715lgA8bXvORhX2rzfzLFsd+0M0TTChKOgsoG3a4MUArN7v8QboUBQjdI23r4g5GCUCdrgs8Ab7aPMoAFeaMLXrah+ksYyeOBHlAL8C4QJ+0j5hkFFIG/4lUR27cx5TAWdI8CWpJsmS99xUsm1sg1IDD6t2FytQLWxO/YwkUKCCu8mwsgcQuiAAGzfrKOMA6tRuUq2De3kycMK3Epoxh/uvV5l6ELH3fpJTDe6EnJsrwOYXQ6VLavEtVTTq3s7iRVH/AOXa4ZNvoocd5TSsiYiAb77bwlcsN1GniWyp6Ytb35lkAIaFCQ2IVQEVtFlNPzv2hbEjttUNSoYEbmU0LYygBvY+OZQVkxje2O53hs4BI02D8wXIAFjYDcSrKsXsAN6sSFBkY6CQe4MXjye6vcPEbxuLJuTVAuJl53IlFBqNADbuYbW5snY94IV1WyQSeYShbGz3ZAoSjjOkWST5g/1bqjp8xi6mXfYcSJmKFUbu6lsQAu257S1sbdoRAJUEdpdCkY3ubIkZtJob/wDEvQQSum1+IzD0bs97/rEhhKYWZ9NE3N/TfTSTbjab+m6ZUALDeatQHE6znG5yzL04xrQEuqjGyCZc2WppvDWcATLly7GKyZ9pkyZi1zNomfNd1MosvvDGNyTcE4yreTM3r9Od6GA2k/8AEEatweIxF51DmWfauki7mWSzZr4kNE0179xG2ARS3Ut1Q+7TQ8SYYWMSlQwa+0BkZOYwHSpVRsJAasMtg8XKmFooY8kQzQB238+YJajXccS1x5Mn2qxPwJPNFKwDA6bkZgTVbTSnQdU3/pH8naPX6PlY2xVR+Zv6dVZK52khduJBa0TZnXT6OoWmyn9BHj6Z045Bb8mWfHV+lcACifPMsY3c+1SR4AuejXpOnTjEv67xoCqPaAPxNT4z+t4rrvpn1DJnD48T6QNq2qXiHUY10dSCGntDRmHrukTPjO2/mdp4mO/HV5eeVLjPtXc1EdS2bpWKNuOxmHJ1LN3Mr1z5JmtmbqFXYGzOfnzk94Deo3AMQwa/eCIce/l3xFF7gEkxy6IaqCQBDl9bTOjTRiZzsW2kdt4xzpUKO0Q5h2z6zC8hi0GrIB8y3NmM6Zbyg+N4cffTW5oQMIVshNWRxKymaPpHS5eqyFMK2Sd2PCiHe2b5aOn6d8+VURdbntO7g+hppHrZWJ8JsJt6HocfR4tKbsfuY8ma4Y6+W305n/ROl85P/wC0Tl+g7Xhztfhhc7MuRmd9T8vJ9T0PU9N/5uO1/wBS7iZSL3Uz25UMKInJ+o/Rkyg5On/p5PA4Ma7c/N+OnntVbGTYyZdWHIcedCjfPBm36V0g6vq1FWi+5otya7faZrsfROi/l+n9ZxWTJx8CdM41MrTqUVAOpZ6fg4+vO33XxP5Hy/2d/wCCOE9jIFcd4PqsIWskTs867N79pxP4oJ/l8NHYv/xO2VNbTzX8TO2rFjP27mZ79O3wf9xyen5P5j3mfp+00NzPG+7z6VW0FfuhwRzCqBpoTqHxsp4IgE00YpsSDndExXMFP4nTBsCcpv6fWt+Zv6d9anxcPNf+LGpTEZvo+X6lnHoMikDfUSI1eZr6LL6PUI/a6P4h58V0H8JYcTB+ry+qR/YooT0eLGmJAmNQqjYAcCWNxcuFzGb6rh9f6b1GPuUJH5G4ngDPo+UXjI8ifOcgpiPma5c+wypck05oJs6NeT+0yKJ0umTRjFjci5z+S5yG2DY7wnUFPaagAUt1Z4h6GYfbV955RWkMCL/FwV1DkioS4m7mWBV7g/MLgrqiw/aQNQNNtAJOmiLF9oIUoRqBIhMMXLQPmoaP7ASf0Mzll37XxIT7udhvcYjR6lNxYMpmKgkDmIQ7lpQygGMVyetQY+seuDvAv5qaOuXV1Ae7BFRQQnnievn0KVq+ZeqyKELRXBkKauZoRwSoI2InY6JiemSzvOUvssEWD3nV6UIMON0O/BE4/L6Ux9RXYfrIuTgEH8wfedyQBcgDEkEgi55s8oIsAt3zKCqTZMohVPxJeoneMVZIPB2g6g36S6J4HO0r0jY7HuIwFS6bAH/MIMCvO3iAUZTRkNAePxHpDRkLC+8mR9Ib94kdiOCeJeRmNyLpi5PcPBls1EiqETqrSF7wtTZEYVvfEqac2ZBuZQyWbPHiTJisfaD3MIYwuO7qoxMDqtj+LEtQTuQfiTHmAxn2gqTyeQYIcnbse8YDfhVVh5k1UBZ3+Iv+4Cq8sZZ53G/xAbjoZVXte9SmLFy+re+IAsZLqpZBAJ0+6XAOsldB87SanXcnc9u0gphRFHzDUFiLNn/eTD2Wrk3q2Nw107+4g+JTrpfetu0AiyXU3IYMswFmuNoYfWp2/Ii92Ow/+ITNsANlhUu7A7GEHOrSwgJqogih+OJCNiSeODIeR6iT8XIGolSbI7QftXntFDjUefiDWjX7hphavYdtpmAIIJNRwVvJ37Sr7WrMw91bS1xZMjio3B0jMxLWLnU6fp1xqJrnj9tSUrp+iA3YTTS4+0YWAETk3nTxHSRbPB9QxTuAIg9RGqbly1MWXPZky5SYhSjv720jzVzNqW4j5RW5/eLbKCgKgfJkcBzwT2lriU47FA8VM2uf21YeltjR8QWyK2/c7yytgDx5kVANxyOIZQ5CT3B4lBmU0SN/MIjVyeexjHxqzAfbQgACW2O3eD7vtuXiUs4UWSdhU6vS9AFAbNuw4E1zzempNYMHS58+yL7fJ4nQxfSEFHK5b4HE3rQFAS7nacSNTgpOj6fHxjU/neOAUcAD8QblEzXhrIMmS4u5AZVwdyiYBMhMgu5CYJMq4BXKO8G5VwMXWdEmcGxc5jfSEU7Cd4wCBCuL/wBOA7ReT6ep5E7ZURbJA8z1H0oblRUyJ0rYMmpjsOJ6rKq6STsJ53r8wfKdP2jiWNcc+dZXayYljCYxbGVrqg5M09MuzGZwJ1PpvRZerZcWMc7k9gIZ497Q9H0Ob6h1AxY+P7m7AT2fQdFh6Hp1xYVoDk9yZfQ9Fi6LAMeIfk9yZqqGertVLl1JUyiCWBIBLhVypJcDn/Uvp2PrMRVhR7GZ/oaDow/SuKy86j/cJ1zMfWdOXAyYzpyJuDLzls1nq362RrPt37f7QgQw3mXourHUIVb25F2ZY1jo3HHee+Pm2ecphxiAWCciAzkLfIEPHlXKKPMIgzLxPN/xSy+thrmiZ6HLhoErPH/W8xy9bpP9oqY+T/l3/j//AMkJwdo9pnwDcTS08j7nPoJgj7pZ4gj7pFR/uhJBf7pEMo5vW2OsevibegPsMy/UF/8AGH5AmnodlMjy33W0RqGJEYhhxel+n5fV6VCeRsZpnI+j5qyNjPB3E7FSCn+2fOup2z5B4Y/7z6KftM+c9R/5+T/8j/vNcufZckkuaczenTXkVfJnY00wWrFczndCvv1VsJvxk81t2nn+W7cDUGEHe/1isj2RyZGOoEjtBJNWdgJyUwkEAEUZWn2ccwRkrtLOUAbC5EQrvzLKjazVRZYGz3EI2y/Jl0VoBJreW2Es220NRpUbdv8AMFXb3V/mTQpsTI1Aih4i82Bv7NzNGlqvmWNTe07CWVHLy4GDISNvPiLBIcrV0Z2mXGF0mze28R/LpjdrF651nyZFcyz3WtrlidNOmx0OCQaF+JWTpsJclTz+01/bBztSk1zNnSnTege07j4hHo8QPAPbaacIXGKCggdpnrudTFEqBhqBFDvBq7HDDz3hgqo1KdvEntsG/wBJxA6SRq73tL9K1u9/BkUhuLoSEjYAwiBH1fAllWK6u4jKyBL2Kj53gHIBWk7dxChZ9WO2FVFYk2s7m445VK1X+JFZd72PaXV8BYaStCx/tBarv94xm22aV7dPF2N5EAwpbC/iRTkFfO8eNIUEixXEAWKINGDDSy7d17ynawBex3gOCxVgNie0E0AxuhfeRcEVAFAfqJZRSAP9oGN6Zf8ASe8MsDemRFqm93t4hEb7VY4uCvAPmWWQszX+kp4EbX7jRO+0WdbEna/MhYs1itI+YSi2N0PmUwCJZOq6G9mR20UydoQDM5GuxJpJ9oqD0Sz0d4W+ngDzvvCOFi4IFg95FxFtQrcTOBakhq5hq6n2t/aeZfpHVdy/SAaztBiBhdjftAtE+/jivEsrp50+doJRcjDXuplFgd1Ig6XBteO8NMBLkKtDsJ0um6I0C0si5rFg6XJkazOph6UKBc1Y8K41oCpZnSSRuc4WQE4EA5ahvUxZ8lGa1o85oL5tpjObaKbKWmaabmzE8RAYneQGyRsa7ykZT7TtRmNYvSZ7C7Eg1cznW5HbaaMjgOVPEBwpAAYD8SMXyoMykbWo3lI1AkrRPmGQdO5BUwQoJF3faRnKo5Adq3hOGFadxDGIEhgORzKVlA/1VyYXKtDdaxVQlRnyDSCWbtFtxqU7XOl0GIY8es7s01zzta5mtHSdKmAXy55M0kxQaFqnpnh1kwWqTVFEyajDRtyaorVLBgMuVcG5cCyZVyiZUgsyrkJg3KLJlaoJMq5ARMG5VwSZQRMWzSFpnz5QikngQYw/VOq0qcanfvOBkazNXVZTkyEk8zG8rtfEwJMWeYRM1/TPpub6hn0IKQfc54ErlQ/TugzdfnGPENv7m7AT3PQdFi6LAMWMfknkyuh6LD0WAYsK0O57kzXDKVLElyxILl1KEuRUkkMkCSSrlEyCyYJMq5IRy+vxZMGUdV0/3D7h5E3dH1WLq8GpTv3B7QsihlIM4HWrk+n9UOow2FP3Ad53+L5M8Vw+X4/t5j0ekLS9jAbEVbUknRdRj6vpldGDWN/iO3U7/vPU8dhWRnGMzxX1Vw31DIq76TRPz3nr/qXUjpukfL/pGw+e08ErF8hYmySTPL8ne9ZHu/jfHk+1bMPM0ngTNh5E1Gc31OfRbHYRYPuhvFA7yA8kibSNxInMKydeP/Eqf+0TR0g9hieu/wDqF/8AxmrphWKHm7/JqxgMWIYkcGrpcvpZkfwd56ZSGUEcGeTUz0f03L6vSLvuNoGo8T511a6erzL4yMP8z6MeJ8/+rJo+qdUv/wDsY/5muWO2OWJQhoLYDzNa5Oh0y6MIJ77xxLKNjLCqqjuAKkZQwNftPJ1dqojg88y2UH9N5KutXIl0brxM4uBKalO9eIsJkG1b+Y6q7XIhpqB2gwvQQLZT+kJW/O0aWohS36wWI1aSBfmMZQupNq1HwYtmZjfBjQDVNRuCEJBFAV3uKqkdgDtzLVqbwfMugRsfzK9t9rkBaQaBNk+RJoUoLFkQaJ45ElkKR3jVRrOxXvtBZVxkV3hHIxoduZavex3+JEAqE9wL+ZFDhj7dgOZbaSQK2hEBONwfmXwKohhv+kvcXtxBbYAnmWp3BgwJ9pA3rvGBSzAd5dKpW1sHyYWNglk/tGCHIoBb5qoOR1oey/Jk0qWsjYmWwrcAEGU1QYC6HIqjKJH+napagBtwaqRiAeLNSACjVqLbSD23vYAlq/to73KegooSglezR7y3LaRsNoN+my2bNbS9VggmhIhrHY0RqG9wSUdK/wB4WgpVr7fMooFaxvJrSBEVRwZbAbaQAvxLC6+D/iRl8bEGpTSVUs3tPHY94zUgFqgvvDONRxs3O0Xut+3Uf9RECjkCrsBRO+0jZLTjYQ10ALQ3PkQiAbsbfiAgZ1BpU/cRgBOM2BfkwzjBI2AWv2guCEI5HcVAJNlu95RY1Y3PeKTYU97S8ZYG6uu0Bm9bEgyBCxINkeZFyNqu9/AjcYyOwr7YUk42LH2n/gzVh6Rno1pE24enHJ8VNiKqCqmpwv1IwdIqb1vNNBRtKZ9oo5Jv03g3aoh8sDJlEy5cwElqm5c+3M5+fLqaR8hYmAObP+JnWbVobF1tAOgnzvxIxYD2n29gZEpx9tm5m1i1Wwax3PEs1223h6UPGxHiUMTE0przIBY6ipO9D9ZGRfvAO/aQhVy8EgHt5jG0vum/x3gwllINHjmWjjYkbrzUbhbWrWu6jiD7Wsj2keYQDuaofaOJFBK0NjLNL7j9o2MutX2mx27SCseRfUZaNXOhjybATEHIJB3oVdQsLm6M7fHW+HSTJGB5jQmNVvM7OjTdyiYKm4QgXLEgEkC7kgFqlF5AdyiYsvJqgEWkJgE/MAvAYTBLQC0AvAbquCWga4JcQLZqnM+o5qTTfM2ZclAzi9dk15K8RG+PbHka4lobmVixNnzLiQWzGhNr1Wj6Z9OyfUOo0Lsg+5vE9p0fS4ujwLiwrpUf5ivp3Rp0XTLiQb9z5M1XJa5+x3LG8AQxICEsSAS4Fy5UkCXJcqUTIITBuQmVAu5JUkIo8TF1uEZcZBFzYTFZdxA8snU9R9J6stiJKE7r2M9b0H1DF9Q6UZcf6jxPPfV8IbGTU5v0X6l/07qMgfUUYcCduPlyeXDv4ftfDf8AxP1jHN/LgmkFnfk//wATg4Jp+o5z1GbJlblzcz4Jzm+69s5+uRtwciam4mTDzNT/AGiHp59EuYCcy3MpIBvKx8yNLx7GF/LP1e/VD/8AETZhFYwJl6gX1f6Cal8RXm+T0KEJVSDaRwMBnY+hZd3x38icabPpOTR1o+YHpjxPGfXPp3VH6hnzrhc4mNhgL7T2RiF6zphmPTtmQZRypNSxmzXzsgjYiO6VNeUCew+tfScHUdNkypjAzgWpXa/ieU6IAZHB5raXq+HOzGzSxq9q4qWtDzYkDEigN5KKj3WPxPLoMMRyARCDLe3iLALX2A5la6au/b5jVG3238yw1VvFgamsbQyKUVRPMIOkJuv3g6Bvdk9pYI9P5uWSVIIG3mFU/trTUEEk0RZ7SHJuV0XvtKDAivBqRMWV0ghhx4ggdrh43okne/MFbObccyJiyDYA2NS9PH/EjMef2qWpYcCQUFDEgbfmUyrf42hajqPzK1gkivzKigilwe0IqLFUJQoURuO+8saWAPeQRlI588ylQLe1jsLjKVl//akC72NpTQaASNWwuU6qCa7yHUSRzv3ghSYPJmq1NdpC5B2A24gMrAe0AQ+VBqjIGatS78AfvAyImTGuo0R4iyWugpl5FK0Vsgjf8y6LfEoOxvz8xnpkY9QIrj8RQc1fEPBkZb32I3qPsAxn3G+3EgYh7IEjAhb7mUrNQJWpDT8hIPJIrzLqwCGoVFEhnK3v3swy24UChDWabpYAbgd7g6wCaFExnqkKRY08DbiLLKtcDftKYhYMAG2Y94OTIPSCjkHsLkLIHLHc9pRYGmbaEXjIIYnauBKVz6amt72EUMgs9vgw9evTvIGK9+oW22sADn4lqwcmzW3iQOgQ73q2AEJRj9tA6r4PeX2uKDJo9w28iQWQNBBvsdpox9Mp4UgeDNGLpVB4qanKyMmPpdbAm50MOIIOI0IoG0m03mNSCDVKZ4pnqJfNDR5yROXJUS2YTNkz2Zm1R5cpiSbYWQZTlgaI2I7xZUG7Yg96mNYvRhINUb8i5bEIeALHm5mUkGgbs8S/TRjZu/mRk71C1ixXYVzCVgVGkUDz5iPTYD2sQe3eFRLbnjxtCmhQ1ivyYIYpYvY7bwCrUSBseJavZAYV4hFlqaxvDORQ7EAhalvi1XRpa2+ZMakLbjUpBEALKkML32lFbq/dvKILNa/aBxDA2B8wgfSoEFr8LAoBgQd/jiOUWwNEfNy9Opt9vxC5C2OwB57SsZK5D8wxqDWd94vITer9Jvi5WufFbEa49DOdiyV3mrHludnVsUxgMzK9xoaVDrlXAuXApol2qOqJy4yRtIpRyyDLMed2xtR2i/X25kXHR9SAcld5i/mPmCc/zCNxyxbZZk9f5izn+YG71YDZqmI5/mCc0ofmzbHeczK1sTG5clzK7TUb4Lc2Z6D+Hvpvpj+bzCmP2A/7zmfSOkHVdYNY/pp7mnrVIAHYS3wz15OBlwA8MbiZ1MXwYYgiyK5ENZAYlyhLlRJDJKgUZRkMomBUkq5RMiLuUTUFnAimyQGFonI+0W+b5mPqOqCg7wpX1LIPSaeW1hc9ni50fqHW67AM5LGzLyzesrXnIKCu8mIUJnR9QC+DNSdpt356+11pw8iaMn2iZ8XImjL9gkememdzLxwDDx8wk9jIlp90jSJ90NUphq6onxHg0xiV3yO3zGE++K8/yzxp4lkQUh1I86hH9Ga6vGR5iAI3ptuoxn/ugesB9o/E8b/EuF/+p5Mqg1Q4/E9gD7F/E8/9W361/wAD/aNxrnj7+HM+l/Xeo6Z1w53OTCTXu5X8TX1vTY8HWZMiC1yAOtcbzn5+kDHXi2bxLxdVkyBcGQ+9faoPNSd+Z4c+uLz4rWoRabTv2gs53I3lKGo/tUIAXvtODCiAbN+7xKIqtr2jEA5P6Qa93u4/MIpNr9vfiQrtvz4haALN9oWpXAvgQFlLUgCz8SDJoX54jK0jY7/7wNLE/dGp5Dakgc78xoVlB3sfMFLvgADxBYlGu7viRUbK9hQL32gF3FGoyxqDNuRxB16guoA1+siagfeMVgxII37VAqntRS+LlXRO28FM3TjctINtqod6gtry6W7g8CWDbe4bjzKD0qSNI2uU6AMdxvvKOuuaEI6j7RuRCUSAhRZ2vmXkGp20udKnY+YIIGx9p/xCISiF5kMV6moarvftIXBFWBKI4oUJRUWCd9pFQmsZsfsZYoUxs7cSM5T+0HtKsBh/vKivUOwqjyJYbU1HnmXpUkN34/EoY+aNUNoEpLonYmWV1URVfEmlQtNZPEgoJt3MYitDEkVRHG8AK5uxUI/cK2EIOyn3d+8BeTSWBA//AJimyZVYaLJvcCaRhUpbEl/2gIo0n3+69tob9BV8rNej9AYQF2SCDzRkY7DSQCIZRmo6jC6ACzua/Ejn3ACwJCBZu+bEIpqNsfzCaEdOt/cdQ5FSHERzQjVxktaHc+Zpw9Gz7uN5ZD2yYelZmoKSD3nQw9EyncVN2DplRRH0BNSNzllGMIJLqHlNTMz1Nqb6kE5JkyZaMWcxkqtOXJ8zFkyEmVky+YAKaveTXxM6luCJOknmAELPsfmGObsVXBhHb3KovkmYY3VaUYab35kIUk3VjY7SzQJYcnYGBbC9Ysji+8goohYkoQRtsZGVFXT+1wkK6jZIsQ/6YPuQMRwSeIAUNPtO/cRaqbJ1ivHeMooTZsnfaUhUH7rJ4uTfKGChVE0e0rWC/HfcGQAM1jn4gvjJfY123l0Gcg06Qd4OR1GmjxzB08N+kM+mOd9u0KFACtggGHZICkg0OYI0Kp2v8yWoUFtz2l0XQ/1EVzBJZQa3XyTDBGSw268jaXjdTtQ8wMzGty25MjuPT089xHu4ohtx4AicejUNg23BETxTwzhiDzNOPJtM2UU5OmhfEiNO0uu06dLHkmhXnOxtNWNpqDYpuGJnQx6mUGBIVkW4cDJn6dMqlWE43WdDlwW2O2Xx3nomETkSxIuvInqTJ/MHzOh9Q+lh8uvGQt8zA/07OvGlvwZLkZvWK9cyvVi8mDNjNOhEXZEJ9mn1Lk9SZw0vVBpjNZiXbeWTEtqm+Wueseg/h4AYcrdyanXOQ8Vc4/0Kx0hJ7tOspupL7ah+Jix3WpqUbTNi2HzNCMJFpg2hiUBCAlYWIUgklFGCTLYxTtILLQC0BslRLZZnQ5nqAckztlinzfMaHvlmbN1FCIzdSFUkmpxes+qgWuL3HzEmluOj1PXLjUlmqcXqfqTZCQvExZcr5Wt2JMCbnLnehNkLGBdySTbBvTj3zYvMydN902gSPV8Xo/EdxNGX/wAuZse1R+Q1ikeqeme94xIocxqQQ47iCuxuF/bB/tMNUpdl/MY33D8QO9QnO6/iRx+X/k7GY4TOhj1MjypG4NsyH5EXCQ0wPgyj1Km8an4nC6xRl+rPjPG1/tO3hbV06mcT6h6uP6k+XGl7D/aRvi5rJ1eNhnYaaHavEXjxMzqxxa2Xg1vND/UCvOIg/MU31HKx9tL+JPGu3N7szF5sb4yNSEFtwDIDoG37xZc5PezEt8y71KASdtpy69+Hk+Xm89eUyNquiB8yl09zvJ6LWHbYHvFLhJttfuBmXI/SLAO/mWCFB0IPyRKVTuQRY7VC02IxQpR55HBqQ+66JUxa3qFXsbMYpJJYlSYwWaDdxKK6qIr/ANoRH9wNiFjTWLYgXzGBL4TqBLQVxsti7Ld4xgb0jfxK+0g2akAhW1hXXcd43R/3b+KkDBtiaPxKKVZ1d6lTB4yFyqxJBvgdpXGUqR5G3EWgZnAJ3vvDNHIe1byCZFKkgcCQbWSYWsXuLlGy+kgAVBiqDjWTv4hE/ae1yADTQon8wWvfevzKorILaBpB/eCEfUdZGnzIGNDU23YSzWS11VAjbqa3PEt3DDgfEj4gpux+kGrokwDVSSByT43indsWTcULjVYi9DEED/EH0wxBILGuITAl++3Mq2ujVneRkAHhqsw9I0jc6hxvIF7kgkUJdWBZ/eEV2ILUYt1Zl32PaDDNBqyT8AyWoyb+N6lag1ajv8yhRG477VIlo9auu4BN+JQFeR4HmEfb2I8VLCs9EX4lxZQgqQb+2NwYXe/mOxYjQDCbcSrjAraanLUi+m6UKoubVRVG0yjOAajVygibzHSGs1RZeA7xL5KkVM2SYny7yZ80ys9941KY5JiyQDRNQFye6nsC+R3g5UdtRxuduxExaxaJfDG4Lt7me7I+ItFDodR0m9wDzJ9ovx5Mz5Yp2PK2QALW3eoTkn3XddokdQikngQkbWxCkkHzAMC0ZVodyYRYXexobXIGRFazZbaUugp7f2hVoy3ew8yiPcSDYhjGQpuiSfEBX0k7Wfgx5MMQEn3AfFneAVXWbHmoIvXq1USd5btob2m74qXDF2RZAoVsfMHEbc99+/aXkyNmUkk2P8QRswayNt67zJmHO+n2UbF9+YFC9QsQXyWA3HciCrBib2viEozjdyWL6VvehBGNrpTq+alg7UebkXJ6bEEA33MGoq5NRBHEO1KjV7iO4EAZtR1D29tu8sP7iALFSi23qtx+N4WPEWJsEX3qDrYMSDtLGrdtRFGBHxq9rYIrzW8wUVYg9p0jjVk16t6viY8oBPFEczfNzw3zcFjaa8ZmJJpxmdXVsQ+I5WmVGjlaVGpWhgzOrRimUMO8EyxJUKzZceoGcvNhZMlgkXO2y3MufEGB2mOpsSzY5tOwGuiBtvFZMWN2GpFj31K2k+dyYBUE+61E4+Y43x4ZX6DEx9isPgQf+mqVsZCD4ImwVR9wPcbSqOmyd+LMv2prnN9PyAgBgbmTNibFkKNyJ3lVRuT2nH67/wCqc/j/AGnT4+rb5dPj9ut9JGnol/JM6KGcz6a3/gk/Jm5G8TpfbrG5GoR2M6twZkQBwLmvEABQkGhIwQEhiVkUkkkBWQ0Jky5gJp6g0pnGy5NTGztM1TXz2Yps1d5h6rr8PTjdrPgTj9T9Wy5CQntH+ZJLUtkd3L1aKN2AnO6n6si2E9x+JxXyu5t3J/JgXNzhi9H9R1eXOTrbbwJnkuVc3jGpJckqVFypJIDcB3mxX/7Zl6YWSTNyKZHq+KeBI4HkRuV7QQUQMaIlutCoeiaUp3j12ma95oU2BIvLQu6RZ4lofaYLH2w0AbtLyfcv4gr90vLtkH4krl8n/JuOaEmfGZoSR5TKlQoJlV6T6c2vpB+Jk6zoRn6jXrKk7TR9Exu/TAruPzFfVeoydHkCvjYK2+qpL48sVlf6Vn0+zKr/AA0zZPpbqLfAR8obmvD9VDtRAAJG8afqSEslFiT7Ssn2lSd2eq4mfpTjVSrEgmqIqoKBywHK9/idDqOuPUYcmIMCl2CRuJiWroD3A8Cc+s3wnfd6u1ZLhAp+0y9JQjYHUOPEvUbpVFk9+0vJq2C3uNz3mWNUH0kkbdrEh1Ddj3u7ghCt7kHgiWXshWNQIqB2IrcyNg0gEb3uYa5fR3OxOwIlHJq5G3aCBFfaCW7wWJBDg6dtwIYyNkJ2UAnb4hZGVcSnSPUU8+YULMUxq3duIGR2OkPQ81xL0u9EC77GEqcePmE1AAuOyNzzFljqNLYPiOfSEK+KMFGGuhsfEGlNrLDSdLrtUN9aagw+ZYX3luG7/MY3u0ux5HJk8KQmUene5r4jQwZSwFnYbysig+0UV+OwkxvoO/tB2JMsxE9o43J4lkg7EylVV3/uPYywDy+zXBoqUkWBXFwTQNLsLvcwQQHIYGCFY2dQvwINM2IA8QHQK5phUhDgeT4EV95thdQachDqaoSMwU19pgqhVbBoHiKJPqb7iQasSi1qiTQgFSMjAdjUEPpqjQv9JYyEb8jyZDRMyhSFUjfcmK1Udzawi5Jqt/HmQ4x7QTxAMKa11Ygoi0w5/ENcT6gK+ZsTEdIU7jwZZyuFJisgnczSmEDiEECwi1TrOcakV9sFslSmeJd5WhnJvDTPXeYmyVBTJZko6RzRGTLfeJLe3mAz3zsJy0vWI7d+Zehd/wB/mLLg1vVd4zZVskD8QxpVkEgUo8d5LDd9PyIfqaSwdQbHMFSgx6mS67SIBrUqNxZu5CrJZIsXyZCyvkN0L3BPiFlZSwA32/aELYKQo9PY8EjvDx4CoIbxzCXRiYMzWewlPnJN8le8pUzdOVwqbIq6Hc/MHEpa6+4UbPjvDZ2Om1Bvv3gZGUMVS9X5g0bsV9nbuZRbhVU6a5PMir7C78k8mRBpcC7QgXJiapPupiTfiXkBABVLA7iFkC5MjafavH6S0IRCqjZublxdLxsPcaZbkQepqKvqr+3xGWMa6aDDzUpUVQNJokVxJhpNMHsA/rL1qFYsLN3GohGxayTtvwZXpe+3pWB32jAonWx7E7wsmPSASQ1+DHZEV2Ht0k7Wf7otXCIFFgHna6jAClRio/eDd/EpHINcn47SFfdqHfmGuoWQdxIkD6lrYFdpBlyKpUklW32loFYGrH+0Gz7r+6F0SZGAqjphO5Le1Bv2O8Eb6bNDuP8AmWFOz0SO5qE0n7WoR+JtophqA2qtpEajR5nbm67c9a2qY1WmZGjQZptpRo5WmRTHI0o0gwgYlWjAZQRi3W4wSEQOd1WDUNuZj9N1BAN6Z2HWc/Pj9Nyy99jOffP5Z7m+WQklftquZGPtALGuCKjMp1LsN/gwlpsdFNz3PNzk4spYKTuZzOsN9Q07RxtbArYA/M5/V9HlyZ2daN9uJv4/F8t/Hcvk/wCkNq6Zl8NNy8zB9MxZcDOuRSAd50RzOtrtK1YroVNmPtcx4JtxxCnKYwQFhiaZFLgywZFLzreM/ieE+o/U8gyvhxjTpJBJnv23WeB/iTpP5f6pkKihk98STWerkcr3OSzG/JMEqaB8wlahpbYXZhM4ot34A8To56QdpUs7yQipJckCpJckKkkkkDT0y+25uxiZcCkYxNmPgSPb8cyHY1s3By/dG4+IvKPdcjszNsdxCRgeP2hMtiLZCJWPTUh9sB2s1IjVjsxYNkyNaNBvBzms1fAjE+4RHUH/AMQ0lc/l/wCWjEZqSYsRmvHI854lGWplNKjr/wAP9cMXUDpn21n2H58TsfWVD/T8jEC8Y1b+O88Tk1Ah0co6mww5Bnb+mfxGmTEek+rn2uCvrgbEH/UP+ZueZjl17c0JifICPajcVCP9I0dVDgiYunPp5c3TB/UTGxCsDYYA8zQG1e07A9zPJ1PrcZ0IofG8J2OHKDsQwqRELAEe4j54kKjYE2RwZk0bOclECv1k1AAdt/2lnKWVEoDTf6wGrVzKaJz7q3IhbNjKUCDxfIgZGBN6dxuSTBV7UigZNFqt2O48i7lgf0zqrbtxcjZCMfa222gqSStna+8IPGV0k7A8xRxsTZazzUqqYjxGOdRDXV+BIJjybWux8ykyEjbg9zATJ6dbapPULAf0wKO0sQ5tkLc2LB/4gEiy2j437QkB4234i2OjIQ90fEKIswoKLJ3BjfVDYwpWiouJC0wIOwUQ79wBArgmIb4CWsKBzfaQgtRNEHtxKRff3Kg1+THgHBq9UgtzQHEoDWRkZf8A5leoNQJMW2xY17eJRWmI8QhhLUbF9pY0st8G6idZZRq2FxuJVVgx+yr28wacDWRFNauCCOxEDJiAvTsfESMhOTVyQfdCdgQSCPce/aFlN2NVvt2gum5XTbc3Foa3qvMaLDatXMhugXDqX27mv2laHHbbizCGX0wK4PfxK9S9gdiaFjiFRNms79rqWoAJLMAb5JNSDLS6CLN+ZG0n2k0BA6aYgoh2BCMRkap3dBM8S+Sot8sQ+SFNbJEPlgFrlEHmS1NQ6m3lqrAbbxmNk0srqQeVMLIaF0KrtMXpnQnUTS77XtGhfUQsKoDcHtM5GtNhZ+DdS2Jxil2J5Ex/psXRYkKCxPaGNGgArYHO0mAlbYGmqgb2lZAysdQ1gnc3LiJk0hbU8n9pMbAqW0nSO/aA6sV5r4kdGbBRal8GXFw3F05dNX9pvc9oBwKH23PF3AANAF3ryBtNRRxgOpldjsBXaMMZcmMtankCyYAX2EfFx2LA72SK/wCZCwKkEtqG252qMMI1srUOfPiHrvtXyBDtNRB01zzFkirHb52jE+sGGdhpLMwvYHtK4JBIBHAgFiFDKNyYYx6wpO5I4J5kpi1di1Hb4HAluCbvY9oQxekilwDq303vBJOsuxAB2rxCYBixU+2yJarSaWu/PiGNgWY/g9jCyOdY92xA3IjMMD9u2ogDfaRXbILY7+TKyYmKk3Z7V2i1x5FYckdxJhgsj3yxOnffvCD/AHWL8d4CgKzBzsdr5lBgr2LNwYMEs9AgE8mEG9PKwHI2P/MDKSGB42lK6AhdJN8C9rkww3QiCwb7UZa48YZi/C8kn/aCCW1AtSnbnaVlWyo/t583NJhirrcriCtkYarbiCwcZCuVTY254gEOSBXB2jTjZvco91bymEtQf3b/AKQMi/3d7/xHe7zuNrlbkMrbiSbFni6XjyTSjXMWRSnv7d43FkudZddpdbQYatEI0YDNNNKNHAzKrRyNKNCy4tTGAwimFzNnTUCJpMW4uSq5GYBbGn9YJJsWu00dWnfgCZ99YN7eDOHUyuXUxYzUAKA+YZNrfA+ItUKqxfjmhLSgArnjbaRhBkogWSDHpEIo3IAI7XH4dzOnDrxWzCJrxzNiFTUk6tnLDEBYUqLJkBgy7kUY3E8z/GXTX0+LqFG6NpP4M9KJg+u4P5j6XnTk6bH5G8RK+dhh3EjadO3MEyTblipJckKqSSSUSSSSBJaC2AlSxsZFbcTDia8ZFTkc96MsNkU2GMO/Py47yili2NmoHR5jmwe4bjaF/dI9MuzYoeDD0gqZTcwidOMmFIY0KgpzKJswlhk/EN5kzm+of8zZhnOYk5GJ8yVz+a+JGnEZsxmYcRmzEZHBqSW0FIbDaVGfLuOamQtexH7za1dxYjG6HJmx4MuFNQZAG34I28zXLn2zfT8SrlyPXtVDYMMAswO9Dc1Hdbp6Hol6ZSDkfdyJj6fJk9O1qia3nP5Zs1g83ut0PgSawuxB2lAkrZB3MNsi5DuCCfE4IsHV/d3sXF3pYEntvDGjte3Mt/T9tGuBUGaUMw1jV+0IsCpKjY8SyoJHtBriUqlmI4jwuByMxq9gIxHVV0sbPYQXGpQo93zBXHvXmPAtGJbbudyY8soFAXtzEem5u99+0Y+y7H3X2hMAaO1gExikhbU8xeRC5JAoVt+YaKU91334jwDX3kje62qDkHqqD/fxUB3b2v8AbW3zIGB1lD/mVTGyUPaAQNvzBVSVtvyE7wsRQqSTXz3EoOCrP3rc3IhmHIqt7mAcDgcLByOj6eau7ghNQYqNvj/eXQCA7fjxGiMKVjtR4MFjSjuQKuHottJ2B5HiAb1FDRPFwmKJVzXcdwIRaiVA2qxt3hDHp5OkX4hKq5CwXY1QNQYzL7Rfcy62YAWLjhjUBhfAPMAYjd1uBW0q4IIMQJ7d/Mh2YA0STf4lagSCRTAAGHoBW/PPcyYYDIfU5vjtF41IYhmre+ZoOP0xs1kja4t8elvbue9SILIoRQVNHzE6jZGi42tRonYdvEpkINrKOr6kz5ngPkqJd9U6u5btvBALS9PJg+FAJY8TN6YtMQArR2PkyggYH3Rdt9hIu7qNVWTGfU232/Ex5rGoyEOpra+0F2IDUPtO5HAhNkZ6XcCQE4yUbaxdSIWjNZVRbV+0IaSLdrMIKptgdv8AT5kRVOQAAiu0sakAmWz7v0AEYczMASAAO9SemGttgoFADmLOMn2pQ+T2lMMGQZLH2iWFtq0tZ78zOcTLY1X83G68iqVxnbnaX2vk9SmK7DCidqoQW6nXXtAa9iTe0UczvQI01zAp73AFwb+mv1GchRTG963hOMbr6ZUBrs1sRMyKEbUBR7sNpZDNRU2bqrqF+xgxrvRBHkyKq5HpgTtuCeJnfIaCgmvkwkVl1afFH4k1n7LpNZGxI43jQFsHkjfmIC3q+TzCLajyT2qFlMKbK5fTr2IgOdtJ3PnvJkcha5/94oOw5Cgj94NM03j0f2w6K1TA0O8zeo7WAK8/McofYVZIveRENstsOeCJQLDTqFeblhmLHSNufxABvdgb35kxZVrjZ6FgVublMjICWbdfEYtgjUPaTyJMzKi0uplJ3sbTWKWGKnf3CX62NF1tsx244kCuG1hbA7wMgxZTpfUD3IMJhjVk0bgiu3eWiqiaySw8dgYnHgCqAr6h2vtGIlKQx1E+e0YYH1QRQNsYSZnTSA1C7BHmWmBd2K242rfeCVIyAFlhcMZkfIxTZSbrx8Stbf2izAOJWb7r+IY/8xWU6SNzcGF6hZRxZYxTf03Nfbe02dQ/qUUQMasnj9IhQc5GtWB8GWXFngeLJc0hpzjeJ9JNjzNOPLtOjpK2K0YrTOrXGBpVa1eMDTGrR6NKjRBIkVpfMKy58epSJgyH07s/pOs62Jh6jEdQInPqM9TYxrlZjbbfAEitqJ1WILow1VRrtCUaVUkbjt8Tk4moSF0niHhvWTdre0zKXRQOT2qasSaRdzfPtrmtuKakmTEZqSdnU9TDqLWNB2lA1JCqCZFEIGddeNh5FQ1lPxA+YdRj9LqMmP8A0sR/mLm/62gx/VuoXj33++8w1NueKkl1JUpipJdSVIKkl1KgxJJLErVAuWHKnaDZMlQm/ptxOSuvC2lu4hr1hU1kWvkTCjFDYNTTa5lPmHfnu2eHR9RciKyG5Wc+1ROMmR8bexjzOiXZlTVzUjrx8v2XDEAGWh3h0jVj2Qn4nOYe6dEg+g9c1ML7hfjaHn+e/wDqQWObMRmPGZpxmZYbMZjjuJnxmPB2lCX7xuD6ovT9IECM+QXsOOYDiKHSvsQAqsbs/wD7+Y3HPtkZs/U5i+U7sbO062Loin0o5/cvuAQefJl9N03Q4sifzGb1ByQooD8+Yz6j9SXqVXHgWkXYLVADxUnfUxzY3ytf3WPmClG/HNiUxXIACQhrc+YajQulv8f8TzwBk2X2+ZSuSApTjeMxacjFAPcdwIQxFjVg770RAEMq4yG+66sQdQWyODsTCfG2PZwDXe4IUMv55kUIJ2s6lrkS1ZQxPaUUGNSy6rlqGYUVrvYEIMNfu1b/ACZKVm3J/SDjxKSWZgE4IJlZAAfaxKk7VyIFg6faLJhMw1fnejBoFuaNd5FTcWpK9oUXpq1HejyYRxqEIWgxsnaUHW9IPxUohl1qKJ8QKQU1bVLoXpQ6fzuJTP6YAsEHx2hoFYhjt+IQwD+mcQNLW5iGxEupB27gQxkK8sCL7SzkDtf9vjzKKxsAPjzLRGDb2QTxUjCyo2G3A4l749tj+kIjmj2FQ041AmviA4bMGZiPkylZgpFgr+v+JNBOSDuKvvL9UBiB9xgFizqu/wAXGBAFIO996jViEqyAne94V6SeN+JmcAPybG+0JWFagAT4jUMcH7u5MAP2I3viMxuT7av4g8MCRR712hMCxViCdjVXLGprKgE/mCayUCNpAgugLv8AxAtnLGURvzUvSoonY1xISL4/Wa3XTVf2/rKFKTttz+JGfVTcDipYBYfHiZxnBFfUN2NtrjRl0L6ZIKjgETNpIb3GwDtXaCxtt2AI8y+VavUxl9ThrA7mIyZAze1aHeQMOLu+YxQCoKaQdVbwYWmRBqWuO/eGUBIKZQSf9WxlHAws+0gbkBoNgAMNt4MNCPjRiKobXY/2gEMwFsPwZfquyhautxcMCyLNVyIPBDYmvT3/ADK9NlNE0eI07NqBs/EsH2lQSBzQiRVBGog3YG1Qdx9x3l+o10rV524kyMBxvY5lZAXJrTv8iVqbGRpo3/iGmJylKLEWwy3QC0JBYFjTXAl4wDuCQJEsNut+QZNBIOwvxCxWogBBuT2gjUNVn9oQQ6qJ/aMyLVUboQYEP7RQ48CTG+h7oGuSZahdJIG/iWqHc5D7fIgT1tRb2pfOw2g+qLHqMaXgdpTkFiBv8wSrWPaDXO3EAlyAOG9QjvxcZlcBgVOod9ogKC9nYExjYyrDt32ggtbbXdeIbHGXL2PGk+IrIWVR2HBsROXUFJFGuJqB75GL6VPPiCVBckEDzB6dDndUBKlhYsbXLGAhylNq73tUZVFpCi1P/Mtd97D/ABBew98L2kRnGW0HG4uA5WGLGMo9q3VNvM+RFyuugaq4A/8AaHSsAX8/tCK2bxDfi4NCAVsix5gNjYXpe1rmOyA4iNbAgjsIG7Y9J2B/zHg1MYyaediOf+Jepz/71AYup9m4r9JSHJ3FhvEiaPNTKKUG5mUtjNNNBbUdVaaO4gOUyEgDcnYmWXFnWHYn2mgMDOYrlGqa8WS51dZdaxGo0QrXDU1CtSNHKZkRo9DKG1cVkSxUYDIRYkHHzoMbNd+7vA16QAFBPzOh1WAZEInHyplBoNRXuOZzscuuTtbHffcVJjLLlXkDjbgzOhK4xrN/mNOX3gVtd3J6ZdfCZrSYsB4mzGbnaOzQsYIpYwcSgoJlyjIohIx2lrBeB4T+J00/V3P+pQZx6ne/itf/APJKfOMf7mcOpqemLA7yWYVSqmk8q1GVqMKpVSJ5DZMlQql1BgKl1CqXULgQJIVSVC4GMS1XUPxBqPQ1jAPMNcwpMLEgma9UASyakduZORFtozCbIiOTNOFdxDpz5rfhAIII2IqJ6jpgqsV4O5HgxuNqqTPqpqFj4mO7Zjl/InquauxqPxmJYU5jUlco14zHqZlQzQhhRGBnyHMfeSP/AMYcBluhxM9emOilR+24+O8spTX3JjVBIJXsOONoIWm3Bri5xcizjfXwLJ5hDVpGrjmxGqtg0Ce4J2g+4nSD+vaZFKCGBx7FhRMFBkJJbUo4vzHe7bVuaq5MjjSCbFdpVZyj667d722jcRQIVGx+e0lj277HgiWoGrcbE7GT8igxLOLqGPtvXXkAwfuGk0K5kCgV3HiBNHc83sCZR0kMdNVVwnBXSBwd4qiWO+x232hDwUyKNyGgN/bTE1EqGDBSauH6JLcihz5lotTb3W47xr+1tVAk/P6QFHtHYS0xsxGnavIiGB06RT8HiMaiQqbVwTKJOyaSSCN5WRdLBTRYb7SiMpHgH8QAWUKvPkxwyexnKgkeRcQ+QNqHpBbNkeJMUd7nmr79pfDHUSRW3aUqAKTdX3EFDzZ2HzCYLUVJTVYPFSe9QdiRcNAurYgf8yivIVqF7gxhiA7sANm3BErUQvN71vKXXpAFGjsJAGbIRdbWb2jBbUeRZ4NdpSrVmvgXGDGUBoX5I7SqbTWr94wBTqwI2/5k1EarHNfpcsG/+2pCT7gfEhqktbAA81e8YAdQDWpPkSsjamBRQPmV6wvS914HMIrGAwotZHaMKeywdvESg033hBiwDAhR3mtUw0BQG9beIs0in/UeTCL6gBsT5EHWun5/EaBVWIHIPzCTGBdgn8ywwsMGjPUBAPbtGgVVFIYnajtKD2SwXYdjBNXZ/YwCDY7iTU/IzZ9w2ElHSRtz/iDS83Vy9S1ud408mVT6ibHMJzahU2/MVrBHN15gM/uA+O0aumlhxVgGpaqK+6yO0WcgUEd/Mqm0Wm/ckmNURAbUa3I7SwAMZIIvgQATpvv4EEAix34qWVDkZNJ5F95YIolhse0RpN7mttvEYobudpNVTkHuD/xGhlKkfb+IBXU1hR8wjhqmLk3/AJlVHRdJo+7tBXSCdb2QOBLGtbYdvErjfTzuNrl8AiTYbhR2AlasrZKAIU8XB7fdv8wgzE7GzUIh233B/eDpBW2yfMM6GB7GQY00ljtQ2AiWEDixqqH3am7fEt1yML5I4MpHUKbPJ4jGyJQOmz5Y/wDEfaKHHiZgSxthyK7eYTe21B0k+QCDByO5/uJB8SEArZ3rxL9k0LZizU6KAPAi9RLAFST5vmNr437CCASSSTQ3ktXR6QWBZu35gM9L7AAaotXMgBYBRyN6kVSWbi+28iFswsbn5FS1YnYGx/mM33DCh8wdDGhY/MgB8ikU/wC8YpUjb/MH0rJ2seZfpEDdQPB8yg2PupRQ/wB5EYURwTzKBbgjceO0vGb2Y+8drq5YKNbgAk+RFhb7b8cxhFNWk/kGFj0ktvzIhT41b2g3QFWbMVviejxHNqRtqMFl1kd9qP5m5calw3FkuaVa5zQxxtV2PM14slzbrLrUpj0aZkNiNQ1KrUGhgxKNGAygnWxOd1nT2NQ5nTEXkSwZmw9vPlV7njm5ZRQQY/q8Hp5CQuxNkxJU1qsUO051xsyulhPtE2YphwcCbcc6x1jUkaIlI1ZoFKMKoJkBLKc7SKYOTiFeP/ivfr0//D/mcKp2v4mJb6lsCQEA/wB5x/yDNT0ngNSqhmVKYGpKhSUfEGAqXULSf/5hLjLMBdk8AC5NJzpdSVOp1H0fL03R4+oy7azRXuPFzIelse1oll9L1zefFZjtCUXI2M4z7hLDQkFQHEsCVsN5RaG/Q9XiQbwAYQhZTEFmasQ3mVJqxbLDtw0BppYWoB7jYTJjO4mvU2ptRsACvicvkcv5HqOd1C6chkxze3RHqdwavxNOH6Ku2pzN8y2PPz1HPQR6Tpr9Hxf6mjB9Ix9nYTX1rX3jmCC42nW/6R4yf4ic/wBLzILsEfEz1zcTqyxziU1alc1xRlHI11RP6QXx6XYURXmWNQXUTVj/ADPO5CYlVUHkjcSwtJqHbtFkXuTv2hlyGFVVUbkAsVbm68eISkE/Zx2guxLUqnT+JaMBvvf+8BiD/V+0hBYAJV3sBBfJq3r3VL0HT2BG4IhQ5XfXTH3ePElabLEV48wNRQ3sb7QsjUtEUfEGiVgwO2w48w10MfbttxFKbTyfntKJfa+B3HMgeVAsfvvvB0gLSWIoPqIs/qRC12COT4lDNKVqYbCHYdPYTsIvgCxtDCFltRQ/MQBeQGl3JHMpkB+w2/z/AMSaip0k0RLbHarkujfF8RoWq5TVfrcNkpbK7/MIuNAbfipGAazuBxBAEB1G7AjxCCLS2QTzxtUlFD21HxK0uApvg+JVXkIAJ47V+ZNKC99uDcbWN0Ht9x2ojb8iAyK9WwIHeEWioxtRp094t2YBgW35qGgXfYgSiVL7c8kyagV10t2CwuELTY2R/wAyw4BI7yi1cg6rqpFTISUsUBxRER6TD3KCb58CaUfkAURvCDFlrbeU8FY9RxE8HaQhhpva+wEJwbsVuPMoGxpfb58QiHDoY6ue0gxDSfH+8Lgb18XALXkCi68GVVMrqfbxXMDFiskE/O8NnbmviEAWXgfjzKE5AVoKl/4jfX4TRpCgSMLYg2pG0nBJG/i5PSooTL7nNG/PaR1UjUPt8CVqXVYH6QhkFEVuYPCghK0pXYed4Awht7toxRp3DCpEJGx2vggyVMK9IEUb25l+kunkWu0dp0nYyji1I1na9oAnDqFgWfMXRAIYVp8b3DGvG1Xf/EW2Ry9VXaXBGoe4LvKXW+6g38iN1Npph7vxADszUbLfEASX0rrAO1moYYBAKP794xF0k66scyLob29/xM4F2QCQartcvA1dzt37S/S1k0ePEiqVvivEA/UI1aj7eDtcA6iO13zKvWfnvL4HNkeJVCdr23lIVvxDcE0V5MsYyRYIFb7iETQDpF18yswYLSMtHaQ4yQCLAkbCxIAda+ZVL0qynUR+nNwgKUbfBvtFvhbH8+d9oa6lOkWQws3CKQOu7NtGBrHGw/zBBJDBlscyyjbAb7du0nhEDENYBYyBzqAK7ealge33bfHmCTQocDvCo3vbZtJ71JsLAbUfI7yuCaBJ8yFSCCNqkQRyFR57QSbrej4lqhoUwJ7iUSASCBfxAjagvtb8yvUZrB3WquEhX7im9dpHJ7CUXp0769zDGQID76H4gWyrb8nvIrIrUwvxc1KurWiGYZK/AMFcQVgfUDGthxJkK6bC78mLGRiDY4ktNOVHDkt4NQQzBQBjIJ5aCMjAe7mWMtuL2HxGpoNGpiK25lY2ZGpto0ZSrEg/iBq9UNq2rgxz1jXPWNeJ7mlDOZiyaTRm3Hk2neeXaeWxDGrM6NcehlDVhEWIAhgwM3U4BkQipyX1KxRidQ32nfYXOf1vTaveuxE59RnrnQdNugJ5m/HOf0d6AG5m5JuEaUjV2iUjlmlHBMIwTIqxF5TGAxWc0pMlHmevZm+oZK+BOe6ZHJZqC/A3m7O2rOSNizXZlOdQCk0Jz+zluVy8iMqEi75FeJmLub525nYKB0YONhsIpOlxLZ308V2lnc/LX3rk+oxur2lgs3mdH+VVb4IJuzN/R/RFzFcvUHRj8dzNfeRvj7d3I4/R9Fm6zqFw41onck8AeZ636d9H6foadV15f9bf8TXgxdN02PThQKPNRhZe083yfLb4j6PxfDOZt9k9fgPVdFlwEbsPb+e08gisX0BTquqA3ntQwMQnSY06nI+JKZzqJH/7tOn8frbjl/L58Tp55PpfV5P/AECAf9RAhN/DmZt9Kqfhp6zDg1A6XSx25jT0rXsw48T2TmPnW2e3hM/0LrMQJVCw+N5zcmJ8Rp1K/mfSWwOFHBPxOd1307F1QIyJpfs1f/txeVnX7eFG0IGdX6x9IfpiMuFCcZHuAHB/9pyRztMOvo1THh6WTpei6nqP/KwZH/C3O10X8L9Vnps7LhXwdzLjpO5GLpMGTOfYLoXG5sT4T7w253udzrPpmP6fgx+ldDYk8mIx9Wur08psTn1ztavx8/LN0H09dQ3a52MWFDtcxqEO+JsZ+DsYxFcnmvibnX1hP4n7roL06V/8wv5ZfkTPjfKg2bbwY0dSR96ftLPl5rl1/H6no0dKOzGW3TtpO4Mi51bgxqZAZvXnvN5uV5v6n0eT1LTHY7zkPibG/vU8bXPY9algkTi9ZhGXGbE8vyc+Xfn4Z1zscQlwRtuOIaM2qmQ6vPIEMLpvbYSWjURsTtOLz3wogaudgb2kAvHpVue5k9yHTQ3G9whjQZQdR0Gga3IlC1Uml2uvulatNDXwOw3jcZ0ZWriiAa/zCAXO1VoBq2uUZxq57EyE25qyNuY/JS2PBrbvFjSSSORtCYsBV+3YfMXpJJ1HftC0v4r5uVoIBNXvvv3+JKDJQLtz+ZNSepdduwgEirO0iZRZbTRqrkXTTZcAbKZFNbE/NdoAIrVqvejCcrqDLz+JQYcNViWXW9NUp2NDjwYg393c/MgBYnt332kNHWldLGx5HEPG3pWFPPIgHhU1agd4JBbdf3gPALsFugNpCzKTtTXdxQWwdTGxttIin3DVcBoBRgD3rcdpDQb3bC994NMwJ1964kcEEKDR+ZQVe3/sH+JMgU0b2+ILDW5DA/pBGke0Lv5MII4zqUgWCJKKk7jfbeVq4ANf8SEgElTY255kQWivbztzdGpFWgdL18EWYOQ6k3NjiVqYqNPEaCGogUdvPiFkKsdlU/BitR0hSava7k5ociNFXYsmoWOgxv8AYxYRgbA795bayewPxGVbpgsgnsJPU01UWCQlH/8AiEE9pZW2jyeVZC5JBElsO1/MskCmJvzBVje1QVa5Bqs7jxDZgWGkVZ7QRRJLD9pQcD/gwDKgXvYuUAAfYbqRaC3yTvKA91jYGFE2Vl2avzGowylV+1fMyZBYo1Vw0WgtHepVadw5HJ4md9Pq7dpDenki+d4CYqFnf4jQZJZOaPcyA0pI+8CUi76StLcgWyxIIX/eGQljYHHm4z1ADtsYs3k306fFSDF/TofdIG+vueATAJ1ef/eAE0jej8wchYi02C95ZA8PpB2N+ZVjkUYp8jBkUbahZPiLLspG/wB3aMNalyU52JA2FRgzAo61sZmVjQre/MdhCPju973gUHIagf0hHLVkVZ2qKyLTbcXJQ/t/eASsSfNmQowNgk2fEWqsl6tj8RhD1sYPaUDq1X8V5kT2+3VR7mAWarIJlJkHJEmoPWxeqs/MIMMgJJ077iCHo+bGxktare/Eqww/aFA+N4DFdIJDauJZ0kaidRi2ynVttfaF9LYnSztwg2EzZS1gCySZrPHu3vtKZlC2FAr4lQlWKt/UljIWPtIvtcY5snfnyIsqNqWz5Mz4FBtRo3Y7Qgw77SgNz5k5FnauTCC2YaSd5R9tj/IlG1b9eYY0sPzASdQJJNVxKxAuGoXe9xpp1O91wRCUHHiIC7t3lCgrFtFHbv2jGFJVwiTQ3F94pySjENv5hVvsBH9PksTMGLLvsSNoS+3e5vm54b56y46mNppRpzsOSxzNeNp2dWwGGDEK0am8A5TKGFQgJJFc/wBMYsxAFA7zRjMHqxWVfxJjiMtSR6zOkenEoZKMuUYVBMvXNpwOR4M1iYPqhrpm+dpL6SvOKvu5FVvcjI5JINjuITHjVt4qRWClt/0nmcQAsdv2PeTSdieOeYTuPuO3gS8bL6wJNKe1SoZhwjNlVnI0LuaH+J23z9MyoK0sTVg1X5E4dnG52oGGcmqyamvtJMdOfk659OtlIVWKuGSuR2PzF5es0gDCVY3RJmDGwZwpYhW53jsnTANqw1XNXvf6xxxL5j6Xw/N18nLpo+rGNY0vW9cQWzjSF1UKszn4j1OsDICF8k9vzDI9LIbfSG4VxOn0kux38de23HlKMGVrnYxZBkRWE84uHIBqxkMh4ozq9Bn0oFyWD2nXi5XD+T8X252Nj7XFuFyAhhGE2D3ijs07Pl5YzZE9EF2NqJkZugS8rdGhIF7JN/Vr6nTZFHJBnB6PqNWTTe47Tj8lvN2PT8Xxz5Ofbr4fq3SY8Q1AJyQAI3F9X6cYgS1MbsDacX6hhxlQ+mj3riYVOjvseLnH+yuXfF46yut9T+rDqcJxotg0QZgw5UyCsmxHDVEFC+1d9qj8fT2wJb9JJ1bXT4erLk9NDYdWP2jV8rvCwLkX+4y8a6Bsd5pR2I9wudc2PqT0PFlyAdyP3jvUY9pnfDdNRB+DRh42fYepZ8ON5ifF51PrPbVgajuZtUd5zhq71DQsm4Yg/E7SWPP8vw/fy6GVdSTlZ8RDETYOsYCmF/iLyZcbmxYP4nPuysfF8fXFyvOdZi9PPamriQiCzsWHYGdL6hh1qa/InMD6WtxR/E43nHl+fj69GUhIY2Se57S9I2/03QMQcnuJXZbuuYZJyJ7gQB4mHESqQSxrzCAAxNW/EWEsElroceZEYPWmyY9CMQcfj3QywHA9x+JaW4oCr3N9qkWgwAr5MJgSaIHDDt2kDgqQRZ52luoau5uosbGkBBBgTTqv3c9jKZFoKD87R5RdgKv4gPioWAQefiJEJKaKKiwZYvTSqP15MYFfQvusfMoAigSBLgqzy2x4rxBLF342qEcZAFrfa5GXV4A+e0KgZAhG9AQEN7oLEYyrp53HaVpVqq1HxJjIRZ/BPaMVxdE0tSKQhIG9eYGRgN+RVbxVQZLsgbXx8Ri6TkP+Iri/bYr/ADCx7spI0le97QHuQuMsdyQK3iSSb9tGoWTUQwU2BvzFoz+f3g/PgQQsCGJB+d5PTXGtXUMH3WR2HERldqofb3uJA04yL0t91ESwyoB7Qf1lvkCY1eq24gsRpDabHnxKICX8EeITFlF0P/aQFQQ1V2MHWCS2xHAuQQOKO4lCj353uRVAFVv5kbUFIUioNEa3o3K1JqCsDBTX918SwS40hb+YN0YVDtwJDhCix3g6aoGMPpg7nf4MrQAA6kcHvFMqj9IRFNeoymFC+ZGbEujbf4hJlAxkb/AlDVp43kLj+4Wex8TUkVC6g7qRfO0AgUdzfYwvU1VQ1VKDAmz2FVJWdGoLKALrxDI7A7DxABsaU8RZZtwBUYaaSdQu7J7wHLajV0IGp/VCAUDySJTNuAd/MmIv1DfO0mujQG5kJSiOPMJN2vlQO8AWdgt+DKXOQDtdm5S4ve29iGuP2mhuTKvkZdCtkWYIAyEMQLgMOABuIShq2FsYF6kW9r+RLDBiNq+PMAYXUWSKjPT4PO0KrUOL7ywqqCSbbmoXtdvt37wG3JrzAJU1i96HMJgWsrsAKgKzIWA7+ZQ1m/dQvaBKLLRHHeHoGkcE8cQGY6iOwhrlvUSKIHEKDDkAJ1UGXkQf6Ztl48eYRRW/7bgDpmLAahUiJ6YUUpscgwjandQfHxIuGuW3rgGHpBA13pG1jeVYHRWMNtRNbyqIUrxvDdmNjkL/ALSnF7/PeKUt1KU1girlruprnnnaVV/dse4MIA6RY/WTADAkbbQtLItmyDtYkA9yhTv/ALS2ZyxUXR4ERFFBWxJB+IApSPd8xh1A2fG8hGOhffbbmAtWJNKNpZ12GUGHi0FjVAUZHbgL+PxGilujXPiFixggjkNAUsDZG/mELNEA/iJQ1Pp75QdG4G20DL0WdALxsK+J0Oj+oJhxjGRQHeOz5F6ke3NXxPROJYOMmrEwvibsT3UMdGMibmyOKmZNSZShFVLlnh046/DpIdo7G0z4waFxgNGV0awQRKMWjw7sQM/VG2QyY5fUr7VPzKxyDQkekQkekoYJJQlwIZyPrrlenFd2nWM431skqijm5nr0zfTjJretuDKOoNpI/MINTkfHAkcl032vjacMcQBtSH2k0ealM4A23uMK6k32PYXKZFCgItxgJmLDUTueN5V6UJPPbaUisBdUR+0Nh7VIHO8EgsVadbDbz5mnGXyDUm9mqB4g9P0rdSwAB0+OLnYwdEuBAEAU+QP/AHnbnnI+l8XxWczGLH0T5GHqtQ5obmO6j01VEzrrKcHTe03aiVsEGuQZWTH6gGtdjXu8TtJkern/AM+2XET6IGPEQvNXRjNeRCoDG/kf8zQiKnANb2Ip8gCVdHiak/bXssa9RZmZd9iGuMw9XZC5dj2aqBmDLnyY28/ETl60uun068zP2k9MfJ8U6nl3XbYzz74Di+sqVHsyWT8GOwfUGRdLe9fzuIz+bwF9YDF6oX2mOu51Hm4+Hrjr/AdaPU1JdbCYyoKAtxDydRbEjkxTtuK55nHqeGP5c8yrCsoBBvkzZiA51UfmIxYyTZ4Peb8XTggHma45T+PxfdUpWwDRMeljcix8Sx06V7hcbjxlKrcTtNfR8SLRb3U/oYz01I3Wj8iMVVPaWRXE3JWLSGxkcRZLDmPJgneY6ajPuTD0mOTEOe8XnOha7zGOe7cjNmAInLzKnqED7u9idJyWBA5nP6rG6+7TtJ8k8OH8rnxrMuXQ2oAarvcQ0L7CuTRiHzaSFP8AtJizayFb23PO+bp2sIws0eJAw06hdjt4lMyqaItb5MrYX3HeoQSm1AViCdwfEr1GF255q6gaRjajd8cxhPs/z+IVNRFNsT5HeQtdgMB3kIU6QwN+YHpLrteZAYDH/eV6jnkkjjmL16O52kLsRV8+O8voaNQCFQu7D9jBc3udvxtA1kqfA2kU+5e9fEaotiBvsf8AeWVsWbHgQDQA9lm+RD3PtJO+5EuoTlB1e0km/EMeqMfci4esk72QBLDawd6o8CXQoorYnuwT3HmZ2xuB3YXXiay6C7BIPaMRxR99UP7hBWVUyLiYE0b2HxKbI6opZeeQOZpyhkCsF9p/uU2JPbkxkMdxuBCYQMrYwD+n5EtHV2oC/O8MenV6aA5Bg5MZDE4yB81J4QWK1Gg2Cdh+IftSwaMSFdPdtvyPEaVOQWbFeOIVYOpX1gVQF38xQvIzHdRd1LC7FTvZvmC4cGr2BlP9MC3iK2B/xAZUACqtsOTJjZiDfA7w8h0r/TsX3kRTqW7hRIVsBTx/vA9UEXuJAxrgg+ZIBJZWKniOTSEGk0ZXtdP+6JIbtvKemnK/9MVRMS2VdOnue8GyRzvCXCLLNzBv5CWZVIHuivWJHfbtNGm+9DxBbCmu+PmXwJjysyHUN+wh/wBv2yY8RZh7r28SMwQ77+DFxaEGtl4l40BseeSZDpO4P5kfJQC3dRrJ6YgKZGBrtEs7Kx1cSseTSxbztGovqhvA7yapI1M3tIYdiIIRrC6a+TNOHKuPVSKRxuJRyKxrRV+ODL4XGTJa5aALAnY+YeT+kqqovVuTGHT2NEGEjIW32HxEovo3GPKNY9ve4BYHM7JYUk/tHdSgcKU488TJlAVxsZCrUgNbcGNHkNUzOSO0J2OkQhwLswUAQk+7TbAnmZ8ZYNQbtHB3Qm6u+YFtkogbg/MHEHdqUFmJ4EvJ/UNnetoWsLhOg0x2JvmTAh/bkKnn/mMQ/oRsZBou9PHeMyKNPJF7yrhLEF9vthqupd/uvf8AEEIQxCi4QGkAncnaQLP3V2ENHortX4llLwlwK08/MUu7bfoZMDC5PGxEcciYsfuXk7ETL7iSe4hqSyrdmWGiZveQeDC1KzG+B2i6WjZ3J5l6rBI2rbaVFqoLE7VLIUkAChDx6Sp5rx8xeq9gaqT0AOFg9p2FVDRDq9zVU0Yvu+e9ReQqchIFVdgyKAqSxANi+fMA4q4r8Q01ICa2+e8ge+Vo3vAQykPS/wCIRBDUQbhB0I2HIhJpdgP7rlFA6VoDfvLU0pAF2JbodRO3NUO0LToslgSRQuQCNBKgqLFE/mUMbFrBNcmoYRWA1OFI/aUS2NSAQb8G5qWwMx5SmQCzc0KEbN6jHaYS+ptW23maURsuL28nsJ2+PrblGnHn9V9GNSfmdDH0WV1vTX5nO+nK2HqNJnfydSuHGCdz2E9P1lanVjOn07IeWAjl6Ary0Bfqi/6I/D1+PIab2/mPrF+1ZPqHTen02q+CJix8Tq/U3R+ibSwJsf7zlYpz6mXw3zdaEjlikjVmVMEsyCUTCqJnE+rOBnVTvYnaJnnvq7H+c2F0KmO/THXpj02SRdnaVpcpbbMN5Ayksp/eQk72SQNqE5OeKYsCAWsc7CUx0kV33M3dN9Oy9QASuhe+qdLB9K6fEBrByHyeJfq7cfx++nARXyvpRWY+J1Oh+m5WIOf2jmj3/SddETGKxoqj4FS235m+eZL5evj+LJdtDpdRWlSvxtALov8AqQwwxU8yHJfaeiXl6lPVrRo/7w3ygCr2PMSTqazFZ3AYgGPssm0WXPX2n9ply5dfJjcKh0yuRYVTQ+ZzSWd9K8ntJba1Ouds/Q8mS9m3+ZjylgdtxNL4XxNWZlUSsvU4OnNdOA233Hepj6ud+aXxz5ZVx5FXW3sX/ugHMT3ic2ZnYszFoKHVsu8mMzfy042LNNmPEXYGtoHSdNZBM7GDpwANo6zMO/jncmh6fFQAI2moYUPG0NUAEmn9Jeesb55+qhjdeGv8wxY5H7SAkS7m/vFGDLUargiMxGmj7ax14gHQgXKTHe54mz01ZYpl0d4cP79mT2U5CrZnPy5Gdtt5tdPUNHiHjxY07CRv4/HmsnTdMxOoiF1nSg4yK2m7VtsIrqASnO8nXlj5e99vKZcRxuyVe9xeyrQo/wDE09cK6ojkd4iwbX/PmeW+3zb7C1uN+L5kxh6BU0LreWKIB1frIo5AO0moHIQSD9xhueLNFhBUabsb3zCKIasmj5kNWRqo3x2h+nktdCnzxLLgbIAL2sjeACxYW243smaVTK5JbuO3/Es41AvTZNG5eN2phqutrHeV6uygbkCt4TUQsXIG/gxlWADa+AIBdRlGjajZ/wDiRWPqDuCYFZOPao3O+0JwfSVg2/g/EF2rY/vL1K4q6Aj0ADuSdQO5vaEgANdz3izpB+42P2hF2pQNxGoaERiQTZrtFBmRja7EVICBwSNpA4F1v5EaqlDlD5O0Y2IrpYkBjwJSub2/UQS7tte3NmTTwt0D/wB2/feVQoadjwL7wrfURp/eRFA3Yg/rAHKWCqKuDjdg1NuFP7Rh3J9135hpjV/e27cV5lh5CzWRt7fjmUVsd9PkbwtK6hpsb1KbDlC6kYae4MqwBwv7QhsHffxC3Y0RZqru5Wh3+6wO0FsdUQxuTQkgqpJNiWmXV7aIMsLqFgmMVEu9X6yRAamQd6MFLY/dRj9SsaJsDeLO6k7VKmKB3K9vMIMNRFnaUlBC3aWRZPYQCuuN5W7NRPMI0ie3dj/iKHt77wYYRVUxFSnBycCq8StVgkGu8IbkE896hSwSr6SOZTFWsf5hMw2/zAJUEDiAwDZfAhXSkCxXFQCCF5sS0JPEh6MqxfaorUNTGzt4hNlIVh3MqrXnnxFUagE+7ky1VQbJF+BFHjvIjjuN5dQ58m1Dg9pQVXonaIVjqN/b2JjwaQ6uBvEQORAOF4i+QQO8sdQb0kfvC16j71qjyIXYW4A21WfI7QBqdjR47Rz6W8S7RTY2NCCgtl2r8xiAewEbXvLAXSCd4JYhjxXaENLoS1oyk+NwIvMHHPBGxlO5VBRupbHUgvmoaLZmONgvJjcZCYAGHvrv4iQ3niGWJ9jdo0HmYNYI2qqBisZGJQOPFxj/AHbbeIsg1sbPkSalog4U2aNyLd1/aeYCoS1gX8RgFKtgV/mNEJU4dNcHmCHVW0htuDGKoBG23iIfEbZgtX4lDg2pfaaF8gyyoQbnfnaZlVwhrYCMVie17bkyKZifSSSd/EincseT4gaQSO1/4lDG6MQTYHiXA4uXcGwADzGZjQRdfa68mKK6Nj34gHKHVVIortHolG1FaAF1KSrG1bUIBTRuv+8v+qQDpAHmTPyUz/y2YAmiNzKIIrULEoWBbMCauGGP5viCf6BCmni/95QTUb5FRhVUAduPAlCnyKALJ4gwOHGRe2/zOj0rBUJZQPkczO+nC3pqdWT/APdptx49CY1YEkmzPR8XGXUUcnpdRW5JGwEY3VEntCyMqZydN2IpcBy5SfPaemisY3JPeP2HeG/RZcaggXMrkjZtpkOyteM73Ji4iAbEfjmOvbrx6aEjhFJGrI0MGUeIQgHaRQsdp5zrXvrsh38D5noXPtM8/wBWunMS4IazzMdsd+mHSwybqAvbtOn9PTGiB2A1GYsIUZk17qDc2P1ON3OlPaTe3IMzz1J5dv4/PO7XVx5QRGjJ83OPi6nRtdjkGNPWLpG/eds5s19D7cz8umchg+pMA6zv27Sz1mPSL5I7SZ+lnycVpbN7qlNmrvMB6gNpa4t84YczGsf2c/t0FzC7vjeZM2ayTcyeuzcA/pCOPI6/6ZvWvt9fLd03VonSm2ANm5yut+qAuPRFFe8FumxqC2R2/eKyJiQ7IATxL9nj65529WkdR1z9SdbElpnOZ/mp0kfGBVqD4BlK66SSY1veZ+XOx6nap1ui6cCrErG4ONXUb3vtN2J9rUWPiNjt8dlbenwgATWpoTn4+pHmaEzg95fpK7NWqXqiBkEMMh71J9Kz11OfZmsSahFk18/iCSDxJ9bCdS+jtdSDLRiBZO0cuM18wXPy2Ys4I8S293EQlqNxDbOiiyamteLv68XYYMZ8S/TPmpzc/wBWw4b99n8zBl+vZDYQUPJkvUjhfl6v5eh0ogt2nM+ofUsaqVxG2rtOHl67qOoBD5TR4AMWDpAN/vOXXyfpyvSZXLOzP3N2IAahsNxtGM39sCmBHu2nHdY1a0VHABlBSt7hgZb7ncd5Sk3upCjaQWAwHu90lqMlnda2uSiPgfBjDpKgNRA7VKgBkAO21iCxATwZNJLXtCONSLYxoVjOkgb0djCU+weQTZlgAULlpQBWBLGlg10OwlfY4ZQeNrjANgf8xeS9YrYj5g1Dl9xDLYMElQ4Xm9/0hkkner5MoKpbWST2qA1UVTqB1d6lhVOy2b+YACqKW7PNwrNkWB+ZQJwtV6hX5lLSkijXzDRydq3GxkIFfJ3gVoNe3e+xlgaKDU3eQuQlLYHPmBuzWB8GT8qbrViTtXgCA6XZAodiTIFCLYO/wYJckUP/AOIFti2NMSa2HEtEIGzHftKBI5au1jiHqTuxv4MihsE2u3mjLKMaC/qJTsqkewfmUMxNGvjiVFoGbUu48UIDUhF81v8AMaMhJ1NspgOQW+3UJFKxjSKbeMCI4AGQX4qQ0NjzFgVZ5Amj0s4tThb38w3x+nQG4ig5XL7o5smofjiNQBKgURW8t69MV5uxKYA/PmDpvcH7e0kT2K6HP4uUBZ37ygCw9x/SRUY7odvmAemvmQElrqUAwYk8wSx38we1uncELcWw+LrzDdCFGk/pczt6rHe6jFMxsbthp8CPAsc7GLQEKDW8sknc8yoJ60iue8IewbcnmKAbkQwaWmN3DWhyMzGgKlhC43aq7eZZOw23hEek35EX2m+VrjAFkbXBJDWl2buXZKnWeRdysY92w54g1WgBQ3eC6MUq6MeyaWKk2Rz4gndTdH4gYkbI6kVt5jFGitR37RxKqNxQ8S3T1QN9h2EphOvvKV9zqG0YOlHJcKO1bx3p403vcjmozUwkubXt8GRsmpbbt4hMqFTW7SioGPY0T2MY0oOGAFdoSuEstRWotDfaWFF/EiLZi7DStCEAFawbAlIqUTqJHiLJJbSg/wAwHhr3UX3l2buplOTRya+I71joG1fJkhBhWLhR3PENnB7bCZ2dqDKTcoMWAs0aJlWGvdUFIvxAQmuNuJXrEf3fEDK5VgE7dhEinLsxNfpJ6m47C6qKGcspGnnmU2QCiNqN1J6RoIbccwAhKw8WQFfPeQkGwOPMCXtXA8mQ5CovTtx+YLFNJ883B1f09v1l/CDUFjvsPMFlyDgWAdjcPHemxuDBBbVpO28iicEgALwaudHo8ATp/XyCiB7ZiHKKAeaaburyscaY8IBXv4nb45+UvsroMLZuqbIftG/5nR1gZCSInpz6WLSosn7jGuxegBQE9HEyBedGfqFYcVxNGIv07BmSX0zomTVkH4nT/p5k7GaC8XVY8oq6PiB1HSY8qnYA+YnP0JU68Wx8QMHV5MbaMo2kGTP0r4DvusLHN3WOuTpWI34mFBtMdOvHo9TGpFJGpMtmjiLcw4rJFReFfUzovYmM+s/Sv5vS2MAFYPRUeoBOwG8L6n9ZxYFONGt67TUzPLn37eWzYjjzNjLaSNjA0uHrG19oxnfOxykbE2SZXBIGw7TyX34TzFJpogmr3oiKssxG4AM0IgOz+1uLlabO23zGptA+UriVV3ImX1DVA7zSQCb7H/MU6K4AUUR45jafaoMp0nTsahIwJF2doCYHLjGgtqupADuG2jybdaU6gY60oDexPiU+QkkXve28Xj5OoQmUOx258S/atX5Or40Bb1AVcWOKgaA533YQyACPmCWBNqpHaZ+1Y+1U2ADcAeYCYicgFV/zNLIBkUeRvFYyA4IuPtTStYxGhwJox9WoIIPu+IJxozXVDuIv+Xp3bGfcRsfE39o9Hx/NeHUxth6nZhpfyNo3+Tyqfa9icJcGbC4C5LJ3s9p0Om+p9RiUjIuoAXc3z3njXr//AFR0V6fOO8YvT5jyYGL6riItgVjV+p4zjFt7jOv9h/8Aq5o06Z/Jj06bzvMY+r4wR+IC/V1Uuxs2aEl7iX+Ry6q4QsIgAeJyc/1gADRvMOX6zlJ0hd5L1HLr599Ox1XUlFNEUJ57r/qWR3ONWoeQYOfqM2VjrchfgTN6aM/2uDxZmL083XX2RAWssbHMmr20RtcZjXSK8ioS4gwINzkwoAemdttiINksbP8AiM0mgPntLGPcm6r4mRR2QkciRWLDn9Y3EV1fbfzKKKCVG683H4Sl48is5EMCzXC/MiYUGTwIWnSws73+kqLCA+B/xFlCrnfV5jXajVbylS61mjIYUzVlKg8CGhNDa723kJo8fvKL6SNqswJRJaxVS9rk9SgQQb+ZZPtDdu8CmRsle+q5EhxlG9rWD+sWcoZwo2rYXGsV3UHf/EuqA6ltSboSaWrc13jQTbbLvvRkYkruN+1QhN6W5BJ7yzkoGx3jdAAB2s/4ijiOn3C++0aKVi5J3q7jGyaqPcbfmTTpagNiLuVYLVVkxphyOrYyu1g3fmAaBsNXaWdFg1Vy2xK6kau8KWzg8Ux/G8WCNVnYX3jxjCA2NzxAa9trJP21ImF0aPZT4k9wHFAcGOIBBWvkERWplbSRt+JVwoZWAo8cQ0Z7NLxztGFUayGsVvGL6en5AFweixrC01EEyGxVby2Smu/aeIJ38TNQtGZ6D7SMu9L5kcHbtLBrkzW1VOhHu79oPuK7mpHLHk1Kvcd6g0Vldh+8gJO3eFr28CWr0uwFwTFshAF1tKtiQoFL5gMzsaJjMRUH3sDUapeX1C23EWGKgX38zUWDGgRp+IkoS3/vL4PA1FC2bb4gjKNVHiQgHa9/iAU3APPxGqZr/qg2KhnTkHOkDvFGk8w+w3uSeWcS7tV4ghwVIojtJ9tkQL9327ShyqCOaP5hCwxvfvvM5dr24lAuW8wmY06uOwgat9uRIvAC8yiDwP3gw9NJFhgPIveQOLu9r4iTZXcV8ylYhSD+kuqdlC5W33sxZo+wb/iRXI2bnmCrgAg7RVNG6ihuJVECztXEmN1s3dk3tGZhjtTjckdwRECPTa9tvzLKMAN772JTsb3h8rsTfiNABeJNJ8XGimX8QSa2B/WEQYAQTxtvKGJAxN2TtUNHI1C7B2MXutGTAGXGpyURuDYMaqDSKo+ZET1d3OlfJhjSNlJI/EZQp8RDjuIL4xqXkmqEer21Kb7Qfcx9qi/MoQ+IKwYGwN6hKv3MfEPJ7aU7m+RFtbAijJ5ABKsVv/xIUVjR3MbjU+k1/cYQUCxdGAp8BRQVYbw1G3PujFFgA/tFO/outDUSdzLmg/SLKaJBEiICm4FnmzzCbMHYE7NXI7yr3J02BsBAs+3vsvEW70BW57mGAWJ1beZVXx2MilrlcnvNnSI+UjVekRfT4jmzBKrzU64xrjUKgoTv8XF9pRDfGEUBR5mzo8eMn3n9JiojvLDkd56B2MvS4sg2AH4mJ8Obpm1IbWVg6xk2O4m9MyZl/wCICMHVrk9r7GX1HTJlWxz5i+p6T+/HsYHT9SQdGSQZMq5MR0N9plpNf1AA4lPzMqVMde3Xj0asMQFjBMtjB2iMrUY6Z8w9wkoxfUOpyYFAxNRacpshZyTZJ3ubPqbXmVfAmB3sXVEbETj11fTj3fKxlJtd68Q0ZmaufIgAggmq2lKQNyd+8x6ZlOLbgHgQlpm+6jW5MSMlXUKwUs8RAR9ikK3EpQKOrkjtAAskEAgRuPSQ3II4lUO6gBRR8mVSu9UAR4krXkP/AOiUAMeQGzQ5uE9r3tq4vYwSdmABvzCZlP21+IKMBjO9NfftIYX/AFLvkeJHHupfEMEUT5lEqRWrfmQxHfTpbv3uWGOlaqz4kKXvdg8CXkUKo23iIpsYK2H/AAJQU1xVHmR8l7dhL9XaiPwYxVKSbsbiHRGOxx3kXSFo95Qyf2gbDvAoABdVA/EvgVd/8SgLetUtyAQoMGq0DSf+ZWjkAj8wz7sZA2l4ltTq2A5MnkBiRgT3ELSHJbg1QjFyIQSCFHgymyeKF95Qt9JBHLSlAvcc8S2YjldzKFlb3rsZdFmqUdxCTSD4MUtlyt3INzzvfEGmuAoDbG97leod94vVtQ4MoqVoAGQPx6TtsBKVlNA8RPu7LdeJY7bGU0zYMdIuQAtpNnmiBAdqrt8yDN7qgNRiTZ5+ZXLCr5gNqa6NfMPG/ncwgWUpe1/PMpb02e8aHBXTBsDt8UYCyzVv/mGjkgWOdoD5AKu74qEhDAE8nkGJBHXY8EfErZsnMplsmmv4iwrBjvxLnhcaEcBXHeqBgZGKoNNlvzBAUfmEeBIgfdxd34jlekCkb9opEbIu3I7SyhOM1uR5kwOOpVBrbwYCugJ1c9oGp2pWv4BlMAT8VIG6wTd7StYv2nmAqkIRLRQBXeQlM9UkV37GUrhW1EgjvFZAXIKnjaosY31fmXDWp8in+2xKYgnkiIXVVA2PmEbHe4NNVaJ27biQY1Fkmy3mKDGybl67oHtGruo2NdV2dj5kr22LoeBL2Cjn4kBIPAH6zSBRtT3W/wAwyByRVwFYg8RysGU6oUgpqN95bIdhU0Uq2eTBBYkk/pIhRWl4imXewd5qAvkivEA47siF/DOSwBOwg0TvNHpgnc94JVLrt5gDelaELex2vvB0/MI2F8xpq9Iu73lMBdiyZYY6QCKkDDjuYUIo8xoClfmoF7C+Jeqth2liA21UZYIq+RAbniEgF0eIxPImQBQfMAe0f4uODqWGrYeIk2QxGwuVago7A7xuNd6PMyuWVgRz3hh2G+9whr6gpgUaF7QvUpRJqsXUaqmJ1XzAe24EMGxzICbsHYSewtAy0fO0M5KWuZHbc6Re20iJqX8mUi/U7QsmRlK6jRgBKYdt5WdS7mtzAYuYUYs5D5JFxarQ32h0W2j8pq1sg7nmMVdW9/vBxHVQvcSgTqYXQEqibbeFelbXYnaKsgVdy92TnfmFGMiYzxvcYror+3iZ8mIaFYsLB7d5Qb2nzGIbrtrrYmEXXVaiqmZCWNSxXmoGvAdeUCuIBOhrPPe4pXKtYNH4lsxdRtfzAZd+6oLrq/NRb5Do2O8LWPbufmTRDp4I3ELVYA73B9x3AFnbeWD6YBqzzIGDUWC3QPJMSpKtudzDBLsCAbup1+i+npi/q5hb8hfE68fH9gX07pvRxeowp27eBNJ/EItcC/M9cn1mIomARC1DtALGBcLFlZG2MXfmEqluBZhXX6fOMq0eYvLhxDMHa/wBB6HpXB1Pt4Eflyrg6ka9kK8wM/1F1fHiCcXMiiN6nKnUXkxClBqTGlic+ptdebkRYwSemRCAmMa1JnybsJqqZ8+zRVcP6gdXVMByABM+in2on8w8uS+rynneAVBe1bjvOF81wvsBxOSdF1zJp0FSe/aML+kwC7GUtZXvhpLNTwVkJB34lggAA8HeE6A5GVePmCVsfpIile8mntHIKZvdQqJGA0W7eYYtRtuK5gHuAOBtzI5XT9197/4gP7gw1cyKobGobb/iASD47HeUFK2GP6ylfQyrfP8A7SnY0u/eoVTEE0d6gtjujQUk88xhZANIU8bmWGtvHePENUoohbs32hliRQ38yl5UjvFkHWaMiahUN2qU2GzZ7w8d7/Al815uXVARqC6dq58yAMTXeNZlNeRz8wL31bwi6INGr8iURTFW794RdGYNdUN4JBZtTbCT8gtBWrNRjMoXSOO/zFa9TfI2hX7vxHpSyngVtzLxIdgTv2hC7JrY+YORtICgEV3lDFTWwUHceZbKwBDbfB7SnKrhFWch5+IsZLFMdXaiYVboAmpTZOxg4lCFnbgcAxqsmkA7GA9atN/rKLRlXHt5uFs/tJoDcf8AtFqPaRfJ3gHY0Dv+JD00hRq2AFjeKY0faLlKz0b78S8Ab++t94iBdDpViLPJqRcYC3XMe44CjvFsxX/4gA2woA/MDeuIwZNZoj9oSmxtIhZR1K0xv/aErMCdQFjx2hkg1tv5i3U2Se8onqLlLN3vaHX9MmzATCwUaSJdOQe5gWEAX2mzIcW5P+OII1gnbiXbNzsPEfY1BjUWbuuDIACR44laTvUIC2q6HeQMS1YHijJ7Qxo8yKpOLUTv4isgI3G/4gG/Cnnfky1Fmj28QEJI3MYCuoACu1yhTJkB7kSwpO4/Eade61sO4gqQcgB2+ZSKOI9uYK6w4YDYGNLnVx3/AHhWFN8kwjMcTXab94XpM2x5q9o3IpB2FDvIp9puTDIDZCp78wGKs97ixdxh9/e/mWijUoNaR3jF/wAgQVKkatxuIL78ceDLzjGMzDEfaDsYBBJFnSZcDimlq7mE6ACgN4WxYsxF+IrVrc77SeQO+qjLJ9td4RxUNR28QSfTF1cGgBAqoTEhDRq5SLZth+kt7awog1SC1JLb81BIBA3G0tcbA3YgnGQpZt/iTDVkWaU1LFkgdu8GmK3UNAdrG0SGpp9pPfxAAs33jHNrAX2+6rjE1W5UiQGk93PiMxgUbG8NE1t7hsIkC7AHArvK0qaKnbxGunIWqEFVo12lNU6Agf6t5YW8XneGm7b8S2YHGKFDwJqDI4Y/aP0g6XvihNjj+idGxESgJ2mVLGIkEQytKB3EIKQbrmHpBBA8SDOFJuRLLAciMK6TsxvvC9PSoJ2uVQMK/WNRAMd9jZg6TrINAAWLlOdIIXcGWCKV2U89jLbEw30miauUMe+rbmMTqXVioNqDKjMMQ1efzJo0gkHnma2KZBbrv8bVFthV/ej/AP8AyYXGfCKbcwglMdJsGTiyNidt5EGmABPpsLEtsqsAKG0LKafcAiLTGCpP7Qhqsp/XtFmgdK7eZFx6EJPJ2FQVVxXYy+11Z0giv1kNCoBU+7sTALkEDxJQ1RsTG42pdNbERKEgb7Q1fceJUUyad/iCDpYQsjBjvz2gqLIJNSH5NDgkG/0l0+VvbvvUWmJshAUbk0BO/wBF0eLpUBPuydz2E6ccfZQ/T+i9H+rlHuPAPabHcfrFvnF8xZyqTsZ6pJJkQZf9IBa+9xZcHYG4eLp82b7EJEomraQEntOhg+lMd8z6R4E1Bei6QWxWx3JkVzum6LLm300PJnUw9Jj6ddTkbdzOf1H8R4FYp066z8Tn9T1/UMmvqW3b7cY/5ktHX6v6ouJSOmT1G89pz8HVZM2YnqWWiOL4nCy9T1GbjZfA2E1/TCTkaxY+Zidy3IO3iw49LLjcMpPaR8npNpO1TN02OuovCbs7jxNvUYx1JIAoryZ0w1eHMHHkRhHcRXTdMzGiNKidFsKti9lWJmxZcY4nOtzauBnQldyORM+TGVbcTFldpdeUyj/xGQAbgm5n1kXewudfqeh9TNlOJhrvcTl58ZR9LiiOxnC844WeUdjQe/iVjehY325laWK6TupEAq/2rsK3BmUpnrW1SwQTZ4AmfSdQIEP+2gCfxIU8N7CoH3SK3A7zOcrGj2EYGDe43tFgPSNXO8ZWwI3ma6O0cMh0SCFLyWB3lHah3HBhK41bcd4Btm527RQeMFquTKoUkfEtHoKeKjAyuBtv3lPbORoUEk/HxCcjGqbWx3mgohX8wGXU3FqJEDiIpmY7tsBAYHSSOYbADUxFbUN5TEEKvaAJyUtVv8RJYgjfmaHUECjvxEHHS6j2kBGgRUtnsDsIONfab5McED+01sNzLIAXbcC+8s6ma+NQ2MjG2KgUb/aXQ0gXdcxigTUz6WJr/aRhdKbvzLvgiWGvJsNx4gVwBya5Mnp61NCh5jt2XcU0AllLXsCOIABaJsX4uLbVZI77fiPUgMG5BlZNN7UL2gKKtXN/EsI7+40qgQwhod5TMKPaFVWVjtv4hIroed5YyANprtyJZYg2DCD3GwNmCByCD5lI103Fwhuaa7PMLFY14I7yzj2NGhAOrGRQ2uWWIJLWRBsQjSAALPnxK0nVvv3Erc8fbcNlbWAN9oRe5NKSBUHSxb28gd4RXTwfdXniUSy7izcYBJIb57w8g/pqBvZ5i2a2APeGB/aTRBhA7KaMFTQJMcUDNfbuJAhRbYbxihs0Kkyb5AgFw1Pt3WjBX2sWv3QLFJqOne9hcv1CrFdIAJgFsmslhYPaAdTMdiB/tLqn+qDelRt3lBRqonY8EwUXTQu94btYAr9o39oCwgYcykIa96rfeWyEgFtrMr0waJNV28wUb7qPcZa04pjzF137S0O4smj3gE1DH7eAag42pWocw7Cqw5ijkHp9h8RU9B9Kzq+0eIRTfVZrzJia+d/zDUkSae15FFVe/eLQFbEY6+7eANxtxKitdEAmGzKTVXFhO53ln7tuYUb/AGgjvJdSOxVaAuIBdmsiA1RbVCIAu967RIcjJuYwsCm/Jk0AzaW5uWmRheqJdfdzDewQDzHsGWGi+0tdJXwK2+YhnNaSdvEYFsqbo+I9g7Gg7bxiFl02bNd4rgfMV6rEn4l9KbkbTdHa4IfaX91bbQmxhjQkxMUhJjA2r28SINIqt4ugQWvvAalAmCa9TioCgnfgRWojISJUamI87CAGB7wQRoFwNJAv/Miw0CpbFnNHc8XBo7UbEmUMtnURvxLF1WUP6ZtdgeYWNlKD28CoxCWU+psp7RRXS1AbQUbOosc0OJn72P1jnB03VCANLX+N5KatHIQk95ZT26rqLD6vb3jUSyCeBBq3x66PjxFMdLXHsSFKjvEcNdWIpvgNawb2lqA3sFj5ht9wJFCDpskjf8S+kAX94vgbCXdE6tzDVBq457yZEGokc1IEnc/5gsELagI1cLabO8t8doqDn7jAUE1e6tu8gxhzfAENFetK7CFdUGOwMurrMy1kUkbCW1n7YxxrNqL3gA6fkQYf02X0zfcTavVtkWkNtOZsT8RT+ohtGIPxO3HeDup0/UZBZofkzRj6BBRzdSq/AM822TOFF5Ws/MzZcuUN7nY/rO07ivbDN9L6ManyByPMTn/inp0UjAl+J46iQCxPFw8VEfMzfkHaz/xF1eYHT7R8TJiHVdZlA1s9878RGNTX6xydVkxYciYmoE7+TMff9prePQ6ABRWTMe/YTI+d8rF3MxLkJIJPu7XGBiVoiz4k66tQ4k6hXBna+mYfTwDI62GiPpv0t+oCtlGkAceZ3caaEOI46UDadPj4zzVB02NR1Q0ChVmaBifG5LDZjyIvpwRm1djHvkOg6u07AWyNgO4JU94eHNxpNLdmTFkXPgsUe0ysPRauJKrYnV4x1HtsXsbm3JjTKu4B+Z55izZbvauJ0eh6lsftyG1PF9ol/CuX9V6U/T+rXqQ948jBSPER9V6MZ8A6hB715+ROx/EXT/zf08om7WCsThxlcCo+5qjHfMsPbyFldr3kVlI35HEf9Q6cYeryYhfNiZghPANzxWZWV2tHyfMumW1XaxzBq+R+NoZYKpPeT0KCqRpHHmUhF6R+sE5DVVVwUDVrGyg1JdQZrRS7XCNKQCaFVKSjQ5P+0LKBp4syKoNZAraU7023EENe97iCGGrYWPEUsNBLJZNGRXOr7u9ylYaRfFVBG67QjQXZt13/ABJiyFbB7xattL00/J4lDMjh23GxEU6trAA7SPQ0kG9oY393AkBYgoWmF0d5eT3DURUAMS+qqFQmy69j27wCIQIKN96EEKQCFFkwVaq7x2M7WZVpLY2GQWQDGIALUncjeQkBQ3Jge4stiqk0CV22O9yKtC+8YRT7Det4jRkuyfyBL7U1T7gVbtDAoe7uOInGCWBugDCZjrsEheKkQa4iTXatjKfCtD3nbeEr2qnfYkGCMg1bnaBS5btADQ8xeTIA/wAw9YYs1bXKbBqpmG8uKLEKtzsfEHIPEsAA+O0sDyINKQkJRO8arXtxXmRUsk1CxLROrvJZDFN9u5o/Mgutu4l17/dwJRyaXIqisIqyLFciECa1b7bSg6sDexuGrhOG5MovGPdq57yzwwom94DnSNjdy/W1baRXeTExDh1LrHA3MW3IIJ/McMgbJ7LHahIaAsfqKlUrHkP5rzGltQUsO0pVDHUF/EohtO1m+0YKu9pDwdh8yiHF2Nq2MhBYDzJiKtmAHA8SkAB920JV1mzsQZZUA3dmFMXQy1xY2MWXCMAN/mWd8e1wEQknUJQdksfjfeF/Yb5lDYnusHINttwBGEgksLpNVX7SgiiySR8QVYMDctuLs79pBHN8CCUtQx7cw1ABLKbHgyhlqyAKhFY0jWUhQAIrWBRXzGDITsBci+A6rG/aVqAiNZjsdEbibZW+42MGiKle0XfMibXqO0NRdjVCJBFX+0Q7Wdv3l3pW/MGqZd75l7nvIoLG+0YBpH5mUKG7fiNCg7nf5iypB8wtTKJfS+Ir00GUmyY0Jq3uhcFF7nmQ2RpuhKgXV1NDzB0FVJq4dlW03Y+YDOQdPaPahVyI1HttVyLiVkJ4i2VloAcSVGkODd+IpdCggte9wAWo32lqBpLnYcSBh+xhfPEr0l0WZYII3PEE5CW24qWC2UaarZRBysXwKVNfEbXtHmAxDKK2PiDQ9Oxbar3jcjb0BvFh/TArb5ENNFHI3A/zKhRJFC+Y1bCre+0Bhfurapa5NQ8AQKdGIIJoxehlbntVTQKZga2HMXm0hvus9hHtoJ04zYXeTWdyveAqZEsk3e8HWxJXTz3lwO13R7yABmq9ogEhhHN7KreZZxH95C3VCpSPpBv8St2thzUZ6VtZoal4ghT5go23MiZi7cACZwhLHxwZPWGJiGJB4qazyuNZZhekVImQ+pbG+0UjjQDdg7SEigpFE73M4Y1M4Vdv3mb7jvxcItS78d4SjcRhIpGGOwN7gPiFixsYD2rEEQ/cCe47SKmkBdv0gMNwRL1EKAdrMsitxvE3UK0/3ML+IvKiu9lZqQeoRYo8VIU4NVXE3uKyejsw7f7S8GJlyBW48zUqkk3wJK1XR4MalWyjQf8AuMy5gaAUVXM1K9H7Zs6T6Zk6lg2mkPJMvMtIwdL0b9UVVB7vM9B0X0jFhYPlp3H7Tb0nRYulx6UG/mMYEc/4np54xT09OxyteI3IFNNz8zGGIheodJANGdFGuPRm2Ox7Qs75Eye1QyHn4mVcmZsq6tNDgxzZHGoAgmNROmyp/MNjArULi8mItm3uxtFqrr1COOZuJKZVylbUyKyZEOFgGFeJC2pfB7GdPqMS9Thr9jOI2vE5RtiJBuw59aUeR2lswEws5QhxxwY3VqHMGuX9ZQeurhfcRVzm4szaipGlT2nU+rkr6RHkzkPbua5nl+T2KfIdRBG/EtgpRWI8gysi6lV6o8GAdXpmt97qc2fI0T1acfaOxjWRRiABFMbkwgpiOrb4iSCFN8rxKovQZWZhsOaEtUOo2NiJWLK2quQRGq5d/muJKhQQaxf2kRbdOANnIbzNOjU4FUagnGTV8Ma/EAGTYHnfkQSCGA/tIq41hqsVQAqQreIbbwFsNA+IRPtHkyABlp9gZag6SpHeGgMNwpBNeIQIKFR/mEy3W3baUCNQ2o9oZWu6hSKMBkYG6scGOyKbvv8AEhJOHbm5lGcAize0YGOlahBhp/WQAalNd5VQsSAtG+8srW+rf5hZACx0myO4gkAJ91m+IVNRBGoXQq5V1tzcJCAhrzvCUhvtkRRChFXvyIXpg427UZNBdrEc3/lqhX8yxdZWtVAHEpWUUtA/MY+jJlGO6+Yh8VZSOK2MosAKCtbH/MMvddoth7tJ3lFiDZ3s7SL+DQfIqGXT0/mJcuNIr5/EsMFvvfmQWr3tVWJRDV/zBDhsg8+IZN7iCqNkjfcbmVepgxEYtnSNt9pKsEHt4j2KoE3x2lhVsHky3UXXHaAoKWCd4F1bc18S9B/tN+bgOQoDb6vmOQVjLck/4lQp1KtuSDDViASBv3kN6COdpMQIrWOP8y6Kb1AL1dtxKDNQhqNYbbcA/vFqaxkncjkQDOVlG5gnJ7gYsnUTeywkRm2AszIL1NN/7SBkvc7eILo2sLVCLZSNv0hD1dXY2ahkrp5IMUnTMygBrPJ+JYRk+82O0saELAu9oeoObA2PaopiWNSsdr/dv8QsgvbqbtKVTq9u8oFjlLNx/vDB0uN6EIWykn2k1K4OmzHaxuoiv7qIhkAVgxBuMUEDcmW3tYN2MHexve0NZiKoqx/mWCbG9CB7uBtLCiqviajKytsd4GRbXvtCKVbXDxaRZc7eIGdVO12BGgAjfiGxVhp07SaNvbKnpS3xW0MC1XzLNKovmUj+4eJMPyFgRRlf3jzH67OogUInUWcmqEYVG1BtXaWpBG25lB9Wx4l6dIsGQATeSWyWR5h6Lo8y3x7r5gC/sAraC5IosLuG+PVwYtsbPQB4kBIAdyNjByW1jhRIVZAFJ2g2VY3wYVYK1sYygcYHiZ+0IORtINCsDQ7RJW2vjxIh32MbsV32qEK0M71W3iTLsKHFx2qhdSe3R21XLoXqIxkeeJQGkE/7S3NkDkAyO3A7XGguem32F1JgGPXqyXQHaF92MA7DgRgxIGpCWBHPzLFhJI22qCRfEIpTEEy9IFVuTKukqNzfBhZcZ5B7Q2SvaTvIMbaCSbmUZltH4sGamOyitqiqa6I2jCWAqULyqPcVFd5nbEMmQO254muyAVrtvFkBR/zGgFVcaEftC0qwF9t4SaWbfiMbGCLUVJtWFovqalIF9oIVg9HiNwqcZLUYB1XfIM1pocgDjSo3HeGq+0cExYBUkMpBuMVTf3CMMLy4yzX43kxr8bGPCEBh5grj+73QBChUNEXfbtBdgBsSfioaKVcGt5VA6ifO8KUpOr45hLu1Kt3tNGLpnznTjGoztdD9LTp6dxb/AO068fHemfZH036UNK5M4uuBOuFCigKEviSxPTJIq/zKqWWoRbvVEcXvNC3xgjbb8RZQxpYCQEGQKAo73HYsa2BwDBJqVro1INuXox6YfGfcN5XTuMurG455EX03V6W0MdjB6pvRcZlPfeFPU/y+T02PtPBmf6lhDoci/cvP4gfUepX+V9S6OxEAdYr9MCx5FGQYVYEUd5WLIRaE/b/tOd/NaWNHa4Qz6sgZfwZLUM+s5B6CebnHJZslpxQInY+pY66fFlY8kipzVK2K5G1Tzd3yasUAFbg7SkJ1aeAJHTSxQ7iWhrt2nNlHb+ow7y9akau9UYJIbJY2gsDZZTtCmJpU9gZNqJqzA16l2G4lYnIF1v2kWtI9qGz7q58QcbE0rC4IJKksOd95Ede3MIvIu+x2Jjg2MYxQuZiTZ7g7XDymlFDYiERlVvxLa2WyOP8AaQJ7RXJlojDk7VCqIuip38SlQE6v8QsZC5CCLHaCa9XY7RECATk3JjCDZA+2v+JWQkOU4sS1B03yQO0q4zqjHKBe3eNBDMSooDaRUZiKIG8hIU+3ajAIHTZbgnmWwRWJX3DkERRYk03HmPxZVx2furt2hYTe+hV3fvGY8ZQEXuOZMmRchsAA/HaWzrorv3MiGIAEBvcRbhma1ewJCV3HcyISr/kUI1FmkF9zBzOCSSNyKhPpv3mmHcRZUPdGx3uFiitgEcSKoZlJ4EsDQtE/iFkoKBjG8Fq3XUSy18xekPe3EI+xFU7uRZimZsJ93eDTMqYwUKj3D7oBJcihXmEraSH3APeML2bUWZFrOC3jdTcLJkp/zuYexbfkntBzt/U2UVxLBdrpAu73kI9tg7fMWqgDf9hGE6dq2jALEemR3IqTFkJ9vat4rJsSe0vHYYFbrvcYmNBFCwf/AJgB7vah5h4xqtP7f9oJZl1LQr5kwOwtVeBKK1qcUD5mYOyj58Q0a9xx4lNUVFgmj+I1g3pDSQD/AMQUBZq4PiVk3qtmG1SKDIX3raAmQsSjg32MaHYkbfrJW++0aLTI2JfaedpEyh/v/SURyCLErQeK25lhpjFca7C7kxoAAx5EEYg390LH/cvxBqmYsQe1wWBYjavMDHqDV2jXDMpr9ICipVq/zDAqjyT2kDa61UKhNRoNuOx8SJaj7IB2Eog7cS96Pxv+YBIrbcyqMkAHaKCe4EnaGTsJTBmOw2lT8Id9+JaJ2O8pwe3MJLG0CyApsw6obSKgYiztFlqyEdpVWPe995Dj0myIJJD2vMYHZl9/aEA+Xb7YN2KO1yZebHEtSp3IgUP2h6Ro3MptI+TAbJTCzMhwWgLO/MvWAd5nbLqyfEIsC0qDNk2P2kAKtttLRgOYRZV37SKp1F3IVFAcSsje8eILmzAJcaVtIUU+0Si2lQBKU974g1SgDYcy8qkVW55hY6TerjL7HnvCey3IVBfBiXGqiDH5FV0A4rvEaNIJG8Ce6+K+YfpgqBq3G8IOrY64lrj9NdV3tNQLxmh7uAYxclDYwFAZbMtQGYASCybF9zJjvUSZHsNW1Q64/EAMj3kHt/JjVfUDQ27xbUVJ7xQLVQ23kGoBTq3rbaCaCi4ks5NaaqMQh8Z1cjxLqo96bX94IUaQp3gHUwGkmu8Nb3rx3mdE0gDjvGaxZoXFXR33ghiCDW0o048ZKF8jUIJZdwq1W8mouvNCL2sAfqZbcNG9ulnZjL9JdNGAre4AixLOemC+Y01CpUkDvJ6Y2/zJ6h1iMsmwORzGhVnVpreDkxEPt3jAltrJ7SsvuoA9olV0+k6jD0mIKo37mbcfWJlGzTzoVmamPaNXIcLAA7XO/PzGvReoAOZZcGcNerYkWxrxHP1xGM9zOs+WDfkzAbXzKyZtCbixOKepYnVxDPWOauZ/thrqjqlZVrfzCXqAdQuiJw/WZcljYGGmTJkcgEyf2prstnBWwYrL1AI5nNxZHIKHkQHLMxA4j+2DcetNggcczSc+Tq8HpLse5Pica2DVHt1LY19p3reYny+TXQ6nHjbCqZMuwq6ieoyYMahUYlaozm58jPiC70RAVXZObMt+XfQZk9DlAdJPmEM6Y8NooBmb02I44lFaUHnecv7KH5OpObpVxGzXuEz46DWd5eGjfxIyWAyg3e4+JjdvkhrsG0sDRHaKbLpfjmHRAN7CA4Ba3EtsXwtdJYjeKZXBpdxztCBtvZzHhhjsd+TEiEYtSvddt7l+s2rYCgfEuzkbYcysmMKvNN3hfZ/qsVq1o/EQ96rGxMGn2hKWLUe8VMWzViA7sZMbl7Q/pG5MYcjTvp5iCTjcULMh+DjexHEr1L24qUS2rc7QXUAhuDCGeoS1naXa3dbxSMd6g/3M17dx8xDWl3t9+YOOkY+YLPYF8kcxe4oEwsNVtDWR3kNtZrmECGZR37w/sxkn52iaElbYJx8wkRQxHaAzkGgu8h1WNO++8GiVQNRgM43Hcx4T3b8eRFjEA2vtzJTVBGViCd+5jsYUbnmKYkkUORciKSpJO/AlQtzbyB6NAbSwl5KuwPEonc7cSLBaWZTvuouFgYa6a6O1iCzUbANHaWGXVsDcLmU7IulgTvpG0Q5Gr+oJMjHIBRojvFb6Tq3MqHKykCxt2EsZADURVpwdo049WJW4MYeRB1LXW47Simre/kxIU+ob8QhrH2tsYNNoAbbmoAv1LY89pYVtO+xhenRJv9Y8xfaiFe7reXSopFb9oZCheN+xiaveyfiS6puNwt135EoEOd9opUK++MvGygkEN332iGFsoskHYQwp0WNiN6kZAGpW28GXXtJFg8SmKxudQY7yjWsVtZgrwV/WO0grZG93EQBIB44lLk9pvcw3UFhpIN714gslGx25gQFiDVGowqQhN1cWLA9pguSxBvbxBhgQ6bHMpLLWdoWLUD5HEMEWb5PeRCmWgQDZgDV6bXwY4gFhR/Ilk3YPA4laZtD795Z7HtUMFtyNhKJ2rvKi8NkknkSihvbvLQgX2uQkNztIysAID3lDNXEmU020H09t9ppofqrpG1tKBNGuZQQEgwkRls9onlVhW0iMCgC6BgDI3EiFmvUaEuJkgXYBvasgBK8by8jqpAWCcg0kDmD8luDtW5hBS1e2tpAI7EQfzMoVpNSMgajwYzUNJ8wW3IqAkY/cZAtNNC7KS1RWrU/xKJVwSDwdgIwkE0P3gsBqMiKJJAEm9C+ZEY69/wARoo3tAS5J34EgFjaE6nTR5MoJox7neMhg1NUIR+4k8RSg1Gr3+IAKdiTLLqy0dpRa7EXpt9pE00gAADtGOdS/iKG35hI/uoyqZiXYntIE0vqq5N7K9jFnKwYr2j0GkW24iWDajttJ6oPwYJdy242jUq8YPuJ3hlADqGw7we9r+JXq/wBsC8q+7cxakg7AiOyBTXxxKcXxH4XVqfPMG7cywaYASHbVImqoGXWy2dvMrEBq1P8AtLHcHcXtXaIujLKprmCyVkG+xk4O8B3LVAKtL32lIoL6j34kLAjTL5cKsIMKqEsdzB1jfT3luUsAb+YvGCcmkQpoevafFQXxk1pMpR7jbQ7vIB2ieBRUoRBfGzVR72YWTkNxtxLCk1RoGNBYxrYgmqG0BzqsDgSVpZtO8pfbQPc7mVVkUAvJPMYRWIknjeDl3YaN7guSDQ4MIW9sgKxmBwpvVRMgrTUAYiPfewMeFjVkDK+rGbYjeKxtpFt9xMWcxZtrNbSsYLsx7R+E/wDhmdSGDAVBLa2AO1Qg+rHvyDF1eXftJ+Q80RzQAgIxVwDUtm1EaRtIAvDD3XL6ahjkbi6BmVVpdI33jcjbHbfvEoNTEgwiytMK4jA+lRYuW4oUu8EuRkAI55EgrIQ1X+0Ai7PI7S30jJpW/mRARfiREWsfvrcygLO3JhPuQqjYRWpgprkQrQo0Y9jTeTF0SCX9x7mVr9tv9x4EmttXwZVhuNUUDXspHMDSNu0D3WFY+0S3NsxB2EnsOVK45g6dRs89pMbDi5RyaTsLiojHc71KYWAexgM28J21YwR5j2okVSQAPzKdQ29UO8mP/VvxBO9i9jHlEbDZXevEo4xqI1XvCstj5uu8FKPvPEoYoA4PHeASXHO8e5TQaGxggDSCv6ymAW1O53+Y7GAT8mAVDd/0gXyRciYc7aDQkyt/TU3udoByFwLG3mDepgBvRi0Wx40/iEdwNP6yIbRtW3zCQUo3iKSg957QFF2O1w8ysr6u0pQTRrmRREKUHkGWhCm/8QCrAVzv2lFiDtX4g/J2pTkZgNj2lPpeu3morgg8eRKcU3tO8q/k0pd+IwAHGvxFBnAGreW5Le1TTeZRRXU20r02IIA3hrWg3zwD4lByMZTuY8MozAou3u7y1e0IO1QEFXe5+ZCK1N2MhqzlBWoKFVY2eebhKP6JNb9osqaBIvxKsOWjfgcQUUXfO8iE6Dq4lIQraeBIumUCPcLruJRsrsdpGc7g8QQwIPzKuiVNhxtCdgt94tmIo9pEbU3u8QmoyWtrsTILqiYStpJ2sSzkBNkcwhY2ffYSnWvd8xxF0QLgZCv2gXUHoVnTxUANvZ5hBrNXIwLrttIigbOoCQvqXS2xlhdOIE7m4v3fr4jyGvSYxW5MUtEn/aFYbT2I2htg9wIPMYWs5u9+IxWJ2ZSIWVVWh+1QQzGlIsCPSBWmFnmMB4uKVqHzLV9Q4la09dIBMhal3EvGFoQXOs6ZVAxAAaOBWvkwWUaQpEEOo2HMuojohvz5iyqrvzc0CtG/eCyKE5hNKH2nTzIg3smpLUDbmMBDUvEgWfuqQWu3eXkQiyO0BLLWZBGLVxDxgadxvCUa7sbCASRyZRae0Maigd6jwWyKSRYED0wN+8i4AUDXeMWlXUTK9IneUyMzBaqaSrdw+SAyktVyxiKk6uZYagSRM0WqnvGOKAVealaq7QQ4DSoXlGgC9yZFGmoeVlJFcysRBYahtH5JFuCgBI5l4QC+qXlyaiOKkR6RvmRb7WctuYpjZs95ApYk3QEoCz/xCYYUGmDsqm9wO0nqhWoymccyVKiObO23iWRR3EFXAa+0MnUDvJ7ExMHJJ4EIkXv3gjHS7cneTTd3tU0KZO8EMaMZrpaO8XWtiF2uQCX8CFjYkX5gkE7CWDoXc7yQMcEqDFeLlDKb8iW7UQZRW+q+0cCqjb7jEatTCTe9QMVDgdO3cwFJFEc+ZAx/WEHraSVYgvWPJjsf3frMwem37ximswIOwEb5D8tNv+RB1UAeRFlyyfrvIrenQ5oSg7AzE9peRgV3FnzKAV7N1IxDYxp38yivG9A8QmUld+RAQ22nioeRr+3eQAQD+IZYHFVwEXY+JHGlNP8AmBeNQTY5hjUBxxF4TqdRND46UuDYHMRSSyoNKj8yhTtq7ygRq+YsZAryUPxoVJ3lMCxDA73BOWhcEZQPbAdpGtr4MWzhCaF3L9WgCTtFaw2axwIX/wCtOj08GrljvUWw9v8A3HkxyHU19ooqzOalAZAAlqbMWrkKCeO8cUIFN2gKtqTp+BIe0Hua+1Rnpkjio3GB6YBG4MH1Gd6HEphPp+7TVysKDVuT8TQ4o1dtXMzW2sKRV8yxTWCEAE0fmAuF21UOBDVNezH8Q11Y18niPARjU+poANyNiZclXYjtRX3Dlu/cSiPaQPzJ4TwAYA2+r2wsaoenccwlwu6agdh2g4sdMwPBlXF4l9lNLKbEcEbgyzX2iVlIAG/apEAmkY2DGj2goE01wYB91RmVAQpxitqgWPcwUb3Dcqp08fMHEoRls7y3U217wJjNua5huoKcaYCsqb1UrG4fk7QsoGBUC9xLOPbUphZVp6HEmLg+JLQK9xe0JmIAKnaV7dJlKQQVvtJqB9znV27wiWago2gqDjc72D2hI3zUvhR6guPSdiYKopYEmz3EpgdVSymgHe/Ek1PyAgnIa+3tLIFBiPcI0bKG4PiCwuz5l1dBrsGEWAXYbmEFGkjYQQCDXIlQBYkV8y0LIdxcob9t4QFVfMCO1sDVSXYIEoWz0V2hKAt3CiHtUA8XxJkICjQNUHZrPftKxkj2/vLagKZh3/EtwSRexlOGxlSsLISa1cyAslMPBlUCNMrWrC/9oIJ0HUN+JdDSh0KSLEUzNq2AEJCQ1An8SX7jfI4gWG0IAVsncfEFvaN97lupKizzuDBAY/EA0zaV55FRStqJb/MoruKFnvDw7MfbtBVYshXJ5E0axW/2zPmAU6k+0mEHB2biTU8mOzAqFO0piSb4aTKVYLp5EVZJAhDNAJDE7wspIUbxSjXYuiJCxryI1peQ+2CjkLQlJYO/mGyj94QNSAVxLC1dGUFJuawGcgBFQkPvuLTHp3O8ZVC5DTCRZPMWqlsl1UIUR4hY6veSCmFDeD921xrixvMzB1JYcSiDHZ2PEILTSI9GGxBAPECnskeIkE6qmm10gGC2IEErCxePfGe0Q6jVtvHqNIAllQDsN4J/qI4XEE4HMQ2qye3aMCgjneXennmFAhf8SiX1jc3GK28ElrJHaNNBm1MdjvB3DKp7RoBdgxFRhRB7r3lTNpBYoQOblNjY+/sY5kveWlfaTz/iDGZU9wMbjx2+nzCCAPpPEMLTSHop0Wyt8RYIBq4TKb258xRQkyX2DsHg7SlUrv3MtEK03IlsW1bxh7C6Ee4byMvsA5MLUS3xLahUpkQKNAJG8mqlk1Eg7bCWqAsSN9pET1TpAEpr1ahwZYBsbQ0AZ68Sr5DiX1AfIi91ffaPumrjeTKEZR/q7wmEO4Q2N7itRbkR7gEKB2gMt8SIF0qqO0jpaD4lsLTftAVz9tSAsSivmQKR81JZUSsYLKb2lzV9qYnWCBL1b7niMw6GJQneJcUxEYgqBEPFspP6RQ3PwI5Rpx12JkwXjA1fBlZCAb7mGiXxvBdSCQ3MC0ICkkyWENjhhKRQQd4bAFalgAtpOnue8PGdOoHkxH/qgGOce4nxAFWI52jEIY++LLal4lY7LjY7GUM1AHYURJ6utdJNAyzQZmMWCGagNhAbhx+pkIugBzM2TGVYWP1mvE6hSO/cyuav7ZVY8rUqqu+28pcbMgY/ibCq3xzKKaaAPzUngkZURjs0JAVVrHeaxjVlsmXjCs1E8cSa34oFfSFUbEyElD5qH6YbIPEN8HuCg7VuTBhLNroDvtCpitH2gGWiek47w826ewXCZ+CQx10DuISBizaSAYJVlF1uItmKuKPMhT+d73g1Z258xJZtW/BjUBNDxIg9FAkH3VFgPZJhM1kgc1BLP2Mq4vWWU3tXEJLO20vFVFSLJ4g5KTIFUdt4wMVmW1H+Isk6uZSZGVtQ2B5lhhq35lVekkWGuAU08mxGEXQH6wMo0e4NYMnlcWi0nF0ZAGY7ihcrEzWaG0br1NxtL5pkIcmztsIKZS2zbeDHqQ+peIBVBZrYcSTwxiZFOujxUUBp3IjydSAjmLygEajx8QehepqqhAclWAHeTCQDvwZOHG9gRmgRdUeZbghgeDGalJ2oyBrY2P0kAggbnmUebjDi5I7xTAhQBzANm2XfcQWe1rk3LGNtJB3hDFpSyRB7AH33hqws+IsoX288wkGldJ3HEsgZjB9QbArKcKclQsY0kVx2kKEsxHMoEuqbAdoJbWoPFeYb4rqhxzIMYZh2hZQX+nmC7b8VD0e4i7g5hdADiCixUaB3llBqYeIsVwNjGitRbuR2hAlbIAg5SSKEYgCuu9DvIyBMjb3vKmEdMmom+I9Fq7G3zK/9O127mUGd8ZZRdcwueCqeyUEMMO/Jhqj1Z2EEgH3L2lPSiwZdJ/SAFIqzx2MIAAajyI8YV6jCWH3cyJhYQZFGnnxB0trteBGJg9LS4ba9xCJ0g6/3EWYmEuoO1c7wVVd/MYW00w3FRbvwRtJqhphdcQsKAtZ32lD3N8HmXqCMR4gwRoMK5PMFjo3q5dq1djKy6VAF3Iv4EQhAN8y3rQKP5ESjXvDYlgDUpEUaSSe8MkUKgOK3uUho1KntoUaluC2524kTa9+ZW4Y77RBADxUstp/MvX2glQVMIrGXLG4wiwRFB2UWBCV9RJitBVLk3LV4ijkK5COI0OLHmRMGw9olK1HcyZHFBViTvvCG6+aMmullKtoDKygADvK1i8ZBbmFkQncdooKTuIxH0j38QgT5jFcrjrzFvkW/aNpZf27SBgW15lBSgIJuLUtq8w9ZIMehe3fiLdwNllhhoN8mAKBjTTMZsaW57Rz2FuZ1PuDd4/I+rFtzKbpGrYwcZ5sbQQNzzGUKAPMghJ01cEWbDQ9AJG+wg5TqYaeINWEGi+8ErZHiFmbTQHYQcZs77SinY1pBoQ8bbitovIKN+ZSghhq2kMOLkbCUraT8mFtte0pwp4iNReq1J7xStewlhWqjCRNJgoaNljttLFleKEu7YntKZ7U+I9srULuG7yaFXTBI1AG4baTW8q0tqLbSyL4MLINvbUoEFfBEi4BcJQmjuYWXHZB/UysjVxz5ghyfmNqUQoH8y8pBWlgZAzgFdoSLW3MiCGT0wPMEuchvuIZUMItE92zVCxeIUTcYgKpqfnsIJ9u3JkLaxZ5EaoVXXlBHaMPts+TB1V9shyVzLrNhgQA3coaVyXcAtpWxBr1GB3BjRoJQ6gdwBFJVe0UTCJU7DmLNjiNBICclRr1x4grmBAFCxAfJbkgbRq4Y+NiQIvIxRbPIjPV2Fn9IOUB6MItDqwFv0i0yAOfiNxlUxle0zvi3vsd4xYcMhHHeNbMSRvMa0m4NxitaXci6c7gjcylzFRQMQx9tyX7breGbWkPSWYJrIbA3ii5014kRypBG8YumDTqHgRhOojTxEkhhxRjUFqBcQ/KqAuu8t0AAKfgxZY/b88wXznH7auzLJWp5NQ6W1eITnUR8wbDMNIr4MsfdtvBUZLG3aQpag94KE2d+JTHUfFSMiIpdjFqNSkH9oytSXcDWAfmFo8Q0EEmEfbt3ii2o+Kho+oX3qTanoKkhi3YmGfco2sRIO0YGOmJ+yBdQFFHbxLoZBXAHeB7hd/vDxPpBFSqFUohT+8LRQbbkwfULMNqPxCZyB8HtKKRauv3kDbXKRr27SKOY9p7GjOLF7GU4KqK7xoXWv6RTdl4owo2HsHmKTU13zGEncQSNJviMRWPdtpGXYiEFNXxL21Ud4wxaH2fI2lLr1G5CQr1yDLOUVsIBuW7cRRLDaoQyXQ8wHb3UDxAgBHJ3hiiNP+YJbWBW0hal25EIUVcONtoatViUMxA3EAEsxraRRs2y0O/Mt2tT5MX6gsqe/EZjIagTUvoRVvGNiAO0tMgxsRXPaEDo1adxFrubreNGok6duItUUEWPzUiOw27QchbgQuiKjceRB9yjbaDiJGzGGykA3+YETLsUcb8gyiCzEc/Epn8jcQWyauLuCryqGrRttvAC2tEfrLL6TVby2Y8HYyeUwATQ1jeUWXe+YZGmxe0Fk1JfcyqWFJIK8GaBjDVq5hYkAUQnQ3YI2l0LOE71VCKI9PYEmP1MNjFMCW32hV5aqKB8bmMddTfEi463HEmsBUtq3jNW9GUym7lVW5gWPvuMcACvMWD7bg6ieYFqQGqRwUO2wgE+4GMyteMQulkAkbQwKHzFauDL9au0AtB5lpQOkyYycgJ8SVcyyaX9pUCKFmozEhLSMQmSqmlUARe20GtVjtGFhcJKYwMnBIqGDXaGyUbkK2NpdAWQLBgq9kxjJsKlYsZBJI2jVpZyVJjN78RjoPEpVF+JMRagqbIsR4Fjbe4FNpIEHGzIwveFiDGQ1mU33GbMoTNjtNm7iZmRjt3kXMCu4NQVFMbhqBjuzzIACxMemQ6dQ35MFxuD4jQ1DjiWiq778GXVCVDIDB06mHxLI9NiBvJexMmiOtmAQyiMxgv7oOR62iKiWRvKyNTAd4ataE+IBAvURvKiqJIEt1ZlAAl0SbEKzxwYQCY73bb4hMoU7bw0WJZychAhV6XcauBAcHaMRjIQO+8rRaAkHa5aoyMCO8Mitx3l3sPMJiMlITf6QApK2sMkkEVICExgDmQwOltNSBSOBxHMbQVKul3MhjK7Nq4jFVihMI6W/MhY+npHEJisaCxcXkFsfiMTa5KDXKFkEEG7hMxC7cy6AU7yXRAkQCPW55M0IusFjwIggauI/p3Cqyc2IX2QyU5IlqN6J2MhN5NPMKgo53hVbAG+3EsMbrtJpDEA8RhVVS5YiiAyV3gAalIP6S+1iEg23hML0Kux3vvHIUQV3qKyIeRIq392xHEoM4/bfmCq0d+IwtVXKZLI8GSBbrbWOJYUatt5qXGEx7ixK0Y1UG6PiXGsKVCfiUxIFCNylSBo/WJZqNcRmM4tCa43gOb7cRtWgNRWMlmYdpfwpmoj3AUJQIXvIGJBSBp3u6qZNEuxN8GRm92kCUxsVKxP7oTTE913BbEdVCWh95k9X3V4igGBxnfe5ENbniGGBNkXEsDfgEyBradisFXCnfgygKIIk9pO8KZfPiB325gkkN7dxKA5rmRDUADau8HI68QGDaQFgjH/AKpqh+F1AJMoZAO25i9NrseIxVtR5jDTkf20RtIQG7QNY79pRbgjvHpVhvfuN5bEXZ4ghQaNyZG1jxUqzFF7NCUCdQlItNvxIGp67R7FPfYy1fUg2hOFOx/eCFBWhtCJkY0CBM7MxaxuY9sbN+BJjbSbYbSYFDI+uiKmhSddHiVqRuFkJC7y1R5UB+0fmK0lT8wkYi7kyGtxIXyz5MT8iEFZQGbYzTja18/mExBGlhQjVxmDvpJraEjbTRmIbAMa7XMgFbCS4nozXffeQ5TxFFTv5kpmHzFQwe6zxDVyx9xuJQMOY1Cp5Eglgdr35jEZADtvKKqAK38yKRq2lPQtmI1DeQqGsyla24qERyRtEXUYKygEbxdADTffmWb1arkdQRYO8p7ETQP+YAyXfyO8tduZCVAPtgATSizLx5Aw0tCdQyjaTHVkFYwGvvHG0JwAB4ihkoV4g+oSZcT2c1abiqBhmzjuKLV8wogRxLK8xSNR37x2pdJ8yLAEADeUy2ss5AZCe/aTT2UuL3X2hhENkyDbmS/EupYmMhAfBgE7mFp1H8QBjJY7yM4bgzUZD/5hY7ykxBaJMjsC1DiFDdvtDQ03MWRSlhAVjQ8wjS3u4gk0d4IajI7XAms3tHBvYL5iFWjcPVzL6Fkg7SilDV4lIYxnFaYWBDbk3IrDg7wNa3XaGqgIWG5gR70bHeDjyZMZDfd+ZfLDyY0hUx7iS0W6482PWuzeIiyvaWGs2u1S9Yce4byr4ovux0OYKNou+0A5KhKQ4JjEHQZbreLFBSO5jE2NGDkWmDVtJhi1GkeINAA2LlM4Y0IYHt3ieASBVQmouxxCDXYhY8dtKiD8Qcild/MMnSaIky5LAFQYrFfBgOmnjmMRuZKuj3gIolrHHeGcIHujigK7QDfF7SqWWo1W0B32BA3jCvtlHHVVvUBYcnHvzDUak3hjHqfcSgLfRIqiaAlEhhXcQwAf0ghlW77zKaoLsDxDQeYJYGqlsdHfmXV0JAs13hqhCbiCgLWY5dxVyoQq7m4Jxkt7THZNmAErHu0elpJRiCveWisguP08kbmQg6bkQOJceq22JlHGtmj3ghiGIPEZewl1dA+E7FTKJbTXeNyNooXF8mJTwihzYIh0RUgJAuCrEtzNKJudj+kokcmVkHfvBY2oMlQwjUfxDxgcmWiqcdjmBpIsXzKyLMzOl8DwINCgW4hsNOPm4hdWwPEmr+TiAFJU3BChiBzAdyooSI5IJHMIe7BRoA2iVpdzzBLMV90iMHX8QvhFbQ+8u7J1bQcq2QR2jK1jUeZFJc21jiEoHPcSDHdgyaNuaqGbFj7vzKRD7jzDQUSZXqUD/tCBAIr5hORssGwRYl8jUOYwXqCtplZEFCu5gKhLgmMf3HaAKgAUIO+qTcExiAMt9xAlE71RlBbO5jByFi2/pqQfM1ir06VJitZ2h3Y2guNwBM4CX3E+ITAf2biCCBKY1xGBhpN/MEA6rgK+rYwyTYriQEwtbEmOhdi9pS3pZebkqU0AXVf+JamtpWZintUbnvFqWLX2hWoMNMXlTVXiWFBBhadrA7RpCkWhtDyONIFcyNuvtG4kABUeYWF7G6ljIBuYdLxUootbSGqZ6YEd5Ge6uFpVVFjaCKu7kELWRK5NyUS23EooRUIOtrg7gG5QJ1fAjSQdo0QD20e8DQVNjiGSFllgRY4jVLVi1i5A3Y8wlROSaisoPKcSph5OncQRmB2N7wAxod5aizZ7Qo2vUPBk4gu/G3EE5NuJFzDDuJaMh55i/V1EUKhBQ3O0IYNvxDV13oRTE2AsENpaVX//2Q==">
            <a:extLst>
              <a:ext uri="{FF2B5EF4-FFF2-40B4-BE49-F238E27FC236}">
                <a16:creationId xmlns:a16="http://schemas.microsoft.com/office/drawing/2014/main" id="{7E9E3773-B7C5-46C1-86AF-05BCDF5B8ADC}"/>
              </a:ext>
            </a:extLst>
          </p:cNvPr>
          <p:cNvSpPr>
            <a:spLocks noChangeAspect="1" noChangeArrowheads="1"/>
          </p:cNvSpPr>
          <p:nvPr userDrawn="1"/>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5" name="AutoShape 4" descr="data:image/jpeg;base64,/9j/4AAQSkZJRgABAQAAAQABAAD/2wBDABALDA4MChAODQ4SERATGCgaGBYWGDEjJR0oOjM9PDkzODdASFxOQERXRTc4UG1RV19iZ2hnPk1xeXBkeFxlZ2P/2wBDARESEhgVGC8aGi9jQjhCY2NjY2NjY2NjY2NjY2NjY2NjY2NjY2NjY2NjY2NjY2NjY2NjY2NjY2NjY2NjY2NjY2P/wAARCAUAA78DASIAAhEBAxEB/8QAGwAAAgMBAQEAAAAAAAAAAAAAAgMAAQQFBgf/xAA+EAACAgEDAwMDAgUDAgUEAgMBAgARAxIhMQRBURMiYQUycYGRBhQjQqFSscEVYiQzQ9HhNFNy8PGSJWOC/8QAGgEBAQEBAQEBAAAAAAAAAAAAAAECAwQFBv/EACcRAQEBAQACAgIDAQEBAQADAAABEQIhMQMSQVEEE2EyInEUM0KB/9oADAMBAAIRAxEAPwDlWoH2xbYDk34jGG8rUON6mbFZ+owriUENZ7iILWNptyIuQUBczPi0HiYsz0FqN95Hv8CEmkNZhZmUihEgUN5YNcyhQEWbuFPJ+YIBJixZPEcvtFmAemhvKFEbytZMpQeZPaiVSO80BtKfMzhrkDFjURDmyGuZeHqHx5A6miN4pRqcLH5MCqBTbx7Ha6TrupzOr5XAUb1fM638/l1A4U1V24nlel12FN1PQ4PqmHpOn0Bbb5Eaa9F0Ob1U1Zdm8TYrCuRPL9N9VxYVLu1km68Q2+ujIaXYeZqXEelYqwKahZmYp/LfYzEf7TndN9QwYU9TI3uPmZ+t+qZMwLYRqUeItg6HUIvUEaHAf57TH1KdZhZEfMrI21rtOE31t8TexCH+Zt+n9e3X2cyk6f8AExbKOo7fy+MDHmUebNzJm+p5MTBQ5ceRF5vp69QxyHqPTA4AOxmPIvTqulspBG3i4to3dRkzdRjBxgn8HeM6L6nkZhg1UeKM4jdQ2Gxiyll8NO3/AA5jwZdWfIA2S+TMy3fCNnWN/LoMmRbHkjcThZ+uTJnX3E0Z3fqvUf1AiKpA+anA+q9Ujp6SYAH81/zL2tdBepOfSuFyK5M6/TdQMOEKWBnkfpf1AdHlZcmOye83db9X1ofTAUn4jnr8pr0JUZiMjOBW4nJ+p/XMOMtgYByNjOC31HqihUZiBOa2Q+oWY2T3Mv2/RsdJ/qmUsQhKxGXNkbkkk+TEA2LHMtSw+6Z3azpRVtW8MACHRaCVIPxO2xuIqb2YLvvQ4lu/YSgtiPbXoJJqUHrvKYbRJNmZt/EZtaNfiEmdlMQoIEok3zNQbi3qLfeJNiVhapb8yX9unP6Fj5j1mfHvHrtMtvSfwsnvc/M9RPGfQ/qWPo30vsCeZ67B1GPOgbGwM1xZ6cep5Nlypc6MpJJJAkkkqABDA3M3V9QuJNRcCvM2Tm/VsCvgLFNXxMdeIsH0nWLmYVZm+cX6Jk1bBdIG1VU7Uc+SgyFgPaLmfOgfGdYN/E1xWY6Rt3lsI4OA4cHVEadz5udPXjC6lND8zn/UunyeoHV6HxN2LovU6cUxBI7mYn6U/pesTK2gGzG5ndNxuJxyB9Oz6tV2fcKnWx9QmfFqAPHcSy/hDkbUoPEKczJ1bdO3uHt+Jtw9Vjy4wwYCalhh0DMSMTES1yI5pTZhEWKMqPJ9X1IORxlyULnFzMrsytTKDtXNT0H8QdLgXE+Wtx3nizlcNtsJw/xavqsWMt7IlUqNyC1u94jcyuayATvFFwj7CGVI3Bgij23lBnJY3FQtKsvzEsx4qMxGRTkGlN9orJv8wmctYgihIA1kiuIDIw3l5CQ20rW1SonpkrzFshBjVfUILah2lQqwBRiSxBjH54ij+JuLFhiTzGWNNxQBkNkSrgtVmGsQpoxoyiuJMRqwIl3zCzYkIse0xGLJTR7ta+ZkZuDUP+XdlsDaJLe7aa8eRhj4uUZGxgGmFGMQaODchxnI9naEU0DfeNFP7oMKxUEyIEqYOkw1bfeMJFbShIHaWcd95dgGC5PaFCRRhEWOIlyblhiBzNYLoy+BRg2SZfMKqjLAPeEBDB7ESILGw4mgr7ZnAHaGXfTtM+EBkUjcTOTvHnISKMz5ObmosQbSisgIMsm5RXEi0ZZUV8wOIUR2MhF7wTcisZQ1V2lEQluostTSI9ExvxKB7RJ+ndev9lwD03XLziMuxtq1BZdKy8bzCU6tPuwv+0E9RmQ7ow/SPA05um2sbGZWUq28YOraverftAydTjYbDeZsUtviHjWzvKUht5Y+67mPIJrB2gMTLc33kUVvKKQm6MaR4g6lho6j8yKoLUBnCmMdpmcW0sQ1cu9jmGmUlhZ2iFNGGm+QWdoo6adQAAFEL1Sx3/xLy4enGFRjcnJtvfMmTpnw4Q4YMe4qYzGcUy1uzH8SJkcmkFxCsWO8IBwxKnaZZ1rbqXJVXuwePM73TZQcWNcy6VPHE8uHVfcTbD/EY3X5sqhSdvian7bleo65PpfT4dfpYyx7kXc5KfVBjDJ0mMKvxEnJg9D+ozMa8zn58iILQUI/+Frr/S+j6v6mz6eoKJe9y3+hZh13pDKuRRuS205f0/6tn6HV6ZtTvVzfh+rdS+U5dDMW7DmQ2U7rPpw6ZkOXLj0g0QOY3C3qOqdCdIH3EGpxfqnV9R1Gb+srL8GB031PL0e2LvzfeMmpsleq6oY1wlGIXJ/qJnGT6n/LlsLKrEdxuDOb1f1LL1J1M5B+DMoZibJuWl6dHNl9V9S7TOdZbe4pXM0I+24mWdB6gBqUaaC+ktY2lghRZioYv+0hyGAMw8RbMWawIgb6zE7KZGdjubl4smkUVjy6nGe0v2xqXGRWFx6m5mJ0OSeJp1hk9sXTQZMSsbDV8RPp6TNHp7XctUVuZvnJNajPdRbTW+FasTOwAnSXfSqU0dppX3LMwEdiuFhqAXG1cBaHMO7nN1WABNvS/UOo6P8A8tjp8TGlExvapKj0f076+M2QI/PzO9jyDItgifOdDI2pCQROv9J+vv0zjF1JtT/dNTrPbFj2UkVg6jHnQMjA3GzowB9XIO3iCmYE6SKMaRYi29pEl8KZKddSkGWDcAoSd2NeJajFiwHD1RbWK8ToDeYGwZBn2J0zVh1L7WEzzcWmxPUqXXSAT+I6Sas1Hnevx5dgxOkfM7PQZFfp1oi/EnUgIL0hpxf+oJ/OnCg0HuOJz/5rXt3MvS4czh3UFh3hY8CY/sFSumdWxgBrP5jpuSIz9ThTJiYMB+04S9H1ePqGbBkUYua7z0WZdWMicTNky4ydFUPPaY6nlY29Fq1BWayO4nQJoTz/AEvWPi6oa6IPNGdoZ8WVQNVXLzUZeox/zDFXS0O24nA+r/Qemx4S+HSjDehPSFkwNeqxOV9ZfF1OBhjPuHFTNV4rKhQHg1zvM7IxFgR+U0zKYn1tO3aZ/wBc77IZG8yWAOd4xyG4Mztsd5Z5BLzvGBrNLFWDUaNqqVBI+hraTKyubHPxKZL5gqg1VMqGj+ZYxM0cE0wkJjQivSG4uLLlvxNTZALBEys3uNCpqIEsuncR/SoHUirHiIteDNnSFV7xRiz4PTc1sIkKbozqdToIJqc4g6vialUP8uW4h/ybab2nS6JFKe43F9Z/TvTxJowYxTaTNAW+8xMx1XDTL5MVDnw29j/E0oKSZUfwYw5iF3k8iNu3iLc/MosTvUPCiZGprlQq4BBJqb36XEtMrH8Sjix6fmZ+wyDA5FiWuLJ3E0A6drh+rSx9qMbYyrQHFTchLEki4l8Opye0Tr9jHplhLm1uktfaQDE5MbYhuJr7KQcZgkVGBri3M3FTVcYhFRIMIGLA4MA1GWzhTMzsblaieZPqmNDuGG3MQwNytVGXZMqqAhcSwRKsQBLXLC3IR7peqoBNWmu8Te8eqB95eQIFojeTcTSvUNQTvJLAuaV7kfVm/uw/4hD6vi/uxV+keekU9orJ0Qo7R5aUPqvRNswA/Mv+Z+nZDftnmfqSen1BXiIwbGzxJ9kevK9BkH9s4H1DFh/mf6IGn4mb1AODUD1d+bkt1oTLQ2gVtCOSxKBBFXMgOYJaoW6mq2kcAwBJviTcQgu20irciLLUsHVcjq0oChvAvSTDxBS/uO0HVQlIhyN7TB6dL00ZQVNVKOXJkpC+wiVBRaLGQOAbmGNppBSgITuVWhEHNX4kGQOYxFk3xNGDrsWDCU0W3k95ncMvbYxBIUyruHjOWPFCG5Vl9x/SZgygXcmsGMxEYUfbxN3RZsuHfVzMRfTuRKHUG/iPJrd1/V+sNIFmYWYrVx2Mqx1cmI6h6bcxAJBO9xuNqHmZ1yr3EJHpviWo1qQ0YgP9x2mdXs7bQ9/MwHlVHEpiCu8pGFcwCdRMYBdb+2RHK7SnBA5iseS23l0bATUEtZq4Ou5dhd+TJ+VHQrcXLWr2ivUYnwIxZr2s8mXJdD5lBalmjNZGsB6hO0FoVC9oTDabnhqQoQ0+6DUPHQMtV0cfSHLjscyj0OUcGO6XqwigVNI61e4jJTbGAYGx/cIRHfiPz58bjxErkFVOfeRvm2+wOxAmPIdZsTXkyDitpjyEA2JJUrb9O+p9R0LjQxKdwTPZfTfq+DrUFMA3cGeAU2N4WLK+LIGxsVI7gyy4w+ng3xFdRXp1VntU8t9N/iHIjBc524ueow58fU4gytsZv7faHoPTFlGlht5uP1C6vfxMa4shzMdW3aO9N1cE+79JJauHyrHeXAyqWXabrIlbVcW75NwifvKTEwStVH4hYwcYPqNfzM+VZc4Z1Ku1H5nmPqmHN0vUrkDagxC7ievzYVzgAnjxOd9Z6fD/AC/9SY6lWG/Rwy9OPUZSa7TpXc8f0/WZFYYsD/jUb2noenyvixA5XB/WXnr8FjcxAFk0JjdsWl6APzOd9Y69hj/pZQB37Suks9N6iuCSL4uW3aRxcnqZvqbjGxVVOwAuaX6nLgNOxA8gVMnrB+uc/bvvU6z9KuTpybUmtwRdznz6HIz/AFJ8lgP+o4Mw/wAx1BtV1GUuF1604Exhr3A7VH5cGXpmp8bLfg2I8I5GUnWdV3L9PUtgQ+pDNkJJB+Yzosq4sg1naM/TOMTLpMs4yy2Bc6PW/wAu7BsdA9wOJnOkLtQMejGA4ip+2TcTZrBG9RGUgSooZbFStSht5WPSW4h5Maneoqr1rXMH1COJQxqRBO3EiCf388zOUbV8Q9RlI9neaiBOM+I3GCghKSx8xoxM3xGhbkMOZQWlo0YzNj0LtzM2s94nlWvGwQQM5DiJRrMdViEYmw2dt4D4HU8bToYfa/uG0PqSGrTL9hhXBkUWRtKfWBVXOgj2mkiKYC5j7XSkdOaFMscoQNY2i2IEoOLj2ybkyaiK5gOxHPEEt7rg5CWG0YLBBhuV0Cpm9yyeptUtituLKAtSjl+JlR7h6he8n1xDQWf7ZCWPtcWJQyBdxIHDtuZLFIz9PoGpTMpVz/aZ02xaxs0DGvpMVYWJrnvIuucAfEIjbadDJgx5Ps2Mz5OmbGL5mp3KaxmzKEM2DvKudFVcu4NeIQPYwK7xqFe8Ar3kAJMBoUXvxC0KJEU94TqVHmYZCBp4iMhJaNsyBQeZfSlKhYx3paRdyAVxJYY1dGTaPpxxxeRVVSTtCIyHkzN1QIxnvOrTyH1em6x2U2JhV6mv6jpGVqPeYV3M50Gx1S6pZSCzGMLmVDXt5hYgQ3MUdjD1CuYDGO9DeUGAXcbyY94BHuMKiN7qMYxCjaKAF3I28Joy9iAJVELG9Ol7uaioDSx4ELE7YW4sx1XusplpdxvM6zovUL7mKdjLCuFsCL+4/MiGqEZCWbeXiPp7ruZnc6YC5iDLg2ZcrstHiJKkjxLGVnFAQqJG8BKmud4YI5AqC4riCjE7Si2y21RiKh5MpcFm4TYNG5MngMDBO+0W5GQ1BU+oSJbqqCxJIgTiUSxjFxS5r2jFNnYzVlU1MiowBh5MoYiuIkiGDQmUML6V2i9THeCzjuZaODtAKz33hjFe/EEUDKyZiBQkFudJ2MsMSZnsk8xi2DzLg1ruI9FGn5mRGWNDkCwJnzqmht6MvVvFjIG5jABzNa1Ksj9JRuWCG42hqs67G9K032l0BCbaCqlpVEH08GNGQkTORUsMYU0ubjEepm3MYhoVM3mVdOynUtiYnBBu6mtMqkENMucgttxM5S+YWxPaMxggRYIHMI5KjMc2parxNnR/Uc/SMArkr4nKGQHvGh7HzHtZXuPpH1XH1K0zDV3udTJmVELWP3nzNOoy4X1Y2Kn4m/pvr2bG39Ylh+8Tqw8V7nB1ePLsSAfBmjmeFyfUM+dhkwGj4GxM9D9G69+oQLkLBhyDLz3+KuOwzBRZ4mTq8Z6rERjdlPYia6vk2Jlz9dh6bIMbGie01159pAdGmbDg95LMPO1xPUZ8PWYnxOCDwd5vTNjypsbBnJTA46rI2NQynvMXx4ajzYv6b1xVr09jUP6h9VzZ9OLBZJ/0idD6z02Z1NYqHiZ/oXRlcpbNRaYz8Iy4un6jKgV8bk/907HR9JmVBh9y1NP1DLj6fEXTHbKOw3jvovVfzuMZNx8TUk3AeP6XhwoX0gsdySN5kz9Vg6cEbDadvqHCYiTPA/Wcyt1jkHjaXr/z4iCfqUXrv5hNq2ozqYwn1cqhfSF3sbGeROZmY7zX0nXZOmcMh/SZ9JK6P1j6FnwZQ3Tk5VbkAbiYG+jZx7qc+RU7nTfW2IByAk+BJ1X17CAdSb+K3k1rI81n6f0+CwI5B7TIWadLrfqKdS9otHuRMJIF3LGaQdXMhfajvGAqTsZbaO4lZBjZR2jSwP4ijtxIgL7DmT2Hakiiy6pTKy/dAocy4HlEKxaYQpN8QSW0y0LGEMRQrcx+s+ZnKk8Qlxt3Mz5X8JnybbxaKjiG4vY7xVBPtmkMXEFs8xbZfcQO0pnOmLRBkPNGVTVyamAIjnChbBiFXQfdv+IWQ2NjM1kS5KaVkfeI7yybEmImWjvwYm6MjPR3lM1zcimB7EHWd4sErLL2JcDVfUOIltmkDESz7zXeWKHjiWGvmNTHRphCyogG0mw0OoFYCtRjBjBHiCMQ1bmSYgkyeDD9QkxeimOkwSSrV3kyB/qUY1sq6d95jLe7eFzzJ9QnqCDekTNNvo6jFZMYUkGdebPSwkNHDS4+YmrahHnCyIG5EtsUBFGpegjcStViWrQi9ZEMZCRvANSu+0mA9XiUBvLFASwQZEUaBkKAi5TrvtB1adjGK+qGZuqQnG34nnh9b6hOd4T/AF7I6Fa3M67GnC+o/wD1OQd7mUEqJuy41y5GduSbgHp18zGUZ0eWWNxn8uoNAyfy/wAyYEsP3k0kcx3oG7uEcLERilo9bSNkA7Sehk7CWencrZ5kwUnuNQsmM4xq5gLjyA8Q8hyFaIkCw9w1cfpM9MDwYQuXDWzFlVTdXCLh2vtMIY3HgNpviYsYrX6oAqJ2L3UUTXeWuXTxM4yY+MEHUN5nGC2+I31mZt5MgKLYl2xR4sK49ybkykDiJTOeCNoWzGwdowA9suwqI0spu5rcgCpmyZAGoTcIbhzOpE06/UXeZcLp3EaXHaZsRNKodoGUgjzCLLXzFkVud5YEaTdgRiZNO0gzU24kdRk3G0rRyPcp+eYONdPeG639pmUKIPeQPpM0jRo98RkxAm14ll0QMTxLIuUEKiQPR3jA1VAWRTvUBn8SKdxcmBwau0amXVtxFayBsIJezcg1riB31bxyAjvMeNiI9XPMlGjYbyg9HaAX1CV+Jm3TT2YEfMWGIkFyTpzZY6QLvcENCI+JYVe5nSNKDEQgbg95RNGLcEIKtcom9yJZ3lHi5nTQHniWyhl5qWGBEnPBl3fCVMWOjuY58Z02sFVoSHIRsY9Iz+o6tRFwmIfvRjCFYXW8Q4IupkPw9Rkwfa23ieg+n/VcIwBjsw533E8mXYcjaHhy9rqQle1+mfxFrzMuQMVvZq2mrq36PrcyPsXHG88z9H6zHgyhMn2T1X8l0HUoHWlertJPNmNQTf8Ah8YPq2o/SN6Tq1P2UfieT+vZM/TuMK5y2M7/ADMXQfV83TDRuw7S/Y17H6pmXJjI1gfntOJg6hulzF9QI4YCczrPqmfIbIYD5iui6sJ1AbqBqT9wJLTXti2HqsAOqmrbebPp2FOnw0P3M88OqxA42xJQvehtU9P0uRM/Tqy8ETXPmlZfrHVjp+lJAv8AE8J9UynL7mUD8T6NnxYcmIrmRWX5E8p9Z+l9P1Ptweyu44k6l0/DyBIB2jcbqvMZ1HQPgbSfcR4mZsZ/EOfpsxZzjsjcRWbM2Zt+JlLOveUrm5JF1v6LpRnyadYUdyZ0c/0fFiwFlbU1XvwZyOnzDGdQ+7zH/wDUMzErqJX5MqxmboOoW8gxsU8jeZnfSZ0R9RfEumq/WYcp9Vy1bmEoCQaIMZj9puKrSZeveEM6jISKilVobMKlaoDFAobxyBAsy6pXqEcRg0m+0IE6amdMhMZbEijIBcEGCVPbeNKMQLMmgjcGIhDITtB9M4944kA7yOwZal0L1apABW5iiCu4NxTu1y4h7AVsYokqeYsOwMvVfMv1DCusbRfptwYStUMuCseYAXGO5g+nvISblg1KC2qqgMK3lg3DJ24gAMhO0jNZggAmGVFb8yYGLkAWLLFmi2O0oP8AMfVTjaiwbkrXve8AWV5hY20neRC3J1UYeNq2MrKdXEX+RU17itByVMrsWaaMaahxF5MRVr7RMlF48GqmBubSA2ECYkdkNiPOfUtVvM9TahGXEEO0VxDyK53owQhM3KqAwoQwtKKt2EaaG5acw0x3+fmURpPzJoamPXI/TkysWbT+I4ZBfMz5iNJQt+JTY/8AQI7bRUtFpfEv2a1lOoGoJ1Exjr7jvIEJ4M6T00TTlqAjHR0A3jMKnVuZeW9e0zvnE1ntxvI2RhGnVXEWRfKzaiXNQ3l+vfaLrbiUKB4gOOSxsIPrAGiIeFQZMnSi7E53vLiaDWp7S9SeIp8RXvGYsDMLvaavXgNxojC9IgOvgAx2PGQOZGQThevLFZciaUsxKKzHYTV1CswA7QkxaFB4i9IzKjDILEZ1DAAeZoQ2fMV1GNSCb3jRksEQFyG6AhBTZkOpN62m4o9yNxElLbeMTLqaqmsLjZeN5NwY10r2hAgxzYATtxFNi0naXZQvSdXMjXq34llGEoY3bk1KGrjTKtcGGOlVNy20HEGU8ydRlI2Ezt3AGTSD7TJiBJ5lIC3a5pXGAu20XwM+ZWH4g437Rrqd7qI0OCalmB532uV/L3vqiNbAxwyErHmCEBPmFjYE7iCKPMIACQaAQVmdmAbbeR8wC1Eo9tJINSuR2qN1fMQGsSg5J2jBpV/mNTNvxMyCxuYxRRmKjavu3lkbxKNttGI4ETpqXEZSNoOgmNBB8RTGu83PHlrVEEQGsyyxMoRetXV0alhDUlmtpav5l++KWV0mSzDYgmMVU0+Zr7ShIcyHeEUF7SvtkoENpMjZNuIvJqJ2EE2RvJqIzAgxBUg2IYBBj8ajvCB6dh/dN+HrcuAVjdtPi5kJQdhB1gcQ16dPNnx9RiJcAt5J3mboejPUZ6WhW4uZvU28RnTdS+HJqRqk9I7w+lZgtHKn+4MQEXACmT2v5QCpmb6tlIA1V8TF1OVs7gkkk7bRqtvU9ayYW0MD8dv0nQ+hfWc4048vA4ozzuTC4Wvd+DH9D1K9OQWUH57wa9h9Q+rY8aqWcEXuLmPr/rPTt0v9Oix8cTi/UfqGDqcGmrYcGqImPBnAWnEm1bWpcmsHI7Gz2iHK5j7lN+YvN1A+0HaLTKbj0zaY3R7Ek6gPES/ThJ2+mxK2DUWIPlTOZ1eQF2A3lMZQFXtBJo2IxF9pJAMzlqY+JUF93MvSFEDWIQZSKMIo0ZnyE6to16U7QNibliqU3CfccyiPEWSbhDkIA3kLARNkGESTAcGDcbRosEb7TNjFQ9dSYNLPaxJdl43lDIDtDCjmT0hLOch3i8jldppfSO0z5NLSzyUCNq5kaoo2DtKJ33nTATbG4WlWWwaMvGNvdxKI32k0DvAJIlksDxGpi9QWZfQBHsSyB5kGIqxFyntTUngDwYa6jxIqhuY1AV2BuLQiirSbmOyrq3i1Gk3EugQlwWx0Y4tFGyZYIrECVZJhUBKJAgEJapq+JaEES+D4mdQ1bxiQW8LEVI928L2IbWYQtkAHuEBAlx7sjjeLrHUuqIsuni4jUL2EIsAOIBOrgRPAdhc3xYjDoB8GLwAiMOOzM2+QJUUT3mchixsbTSQBsZdqBxNSjJQkG3Md6YZ9oORdJozWrHVQELCH2nzINpO205ahSqGJuWF07CEtY9+8l21x11fwuqVaMjY7JMZYqXe1STq7qazsnsMSATxNjD20YoLR4nWd5GtLXGx5lZMfgbzTdCCCD2k+9TSsJK87R/3RdDVxvCuuJnq75S1Hxit4WIaUgh65hB6k3wapif1kul+ZWq2lOZjdQKi33NwnFiVj2BvmRTZNygR7RtFZVIW7Ee4EVuTvvLKF4k8xXUithNYIHaKy+47yy+dGfBjr3RjNXEYFIXxM7qdW01u1TsZYLbReRzdQxYWjvAIYG6uEWG0rvIBr3lE6huIV6V2jQYWhzEZ03sbzQrAr8y3X28SS5RkxMVmhWLcRRUK1cGNxrRuXrFR08mU3tWE/uMWR5NyIQ3uPEJRUeqjTKOLbVNfZSlVuYZIqmMWWoyjRmgwICPMmJFLQcbUajGYJuJKCyUvEAMb8QRmLdoV3IHaWqxDRtt4kORtccjDgznUMVjDQ3E9/iMRqPEyGajxAOrmozXtLSnl1qFW1cSiTW80NhblRcA4j/cKljRBzaRBXOGMYcWo12kHS1uCJ18YoDlCncyx1APeE/S34iv5cAx4waFySmyxWhgNoJUmQNLjzFEMx2gnG17XIPUB2jxqIAQd5qxBSvIEyHVe8sMwiwOyhSauCFoRQJJuGG8yKjA3CJ0rBc/MWWvaGVl7O03dAcfqBsm9duJzwneT1COJTXZ+pZsTqBjokfM5LvRMiNq5NSiRe8i6Xrswzk22lFVBlaVMqLDHkwvUFbcxZYDaUGo/EYNePq8mgqDtAOSzvAtStjYwL35jCnltK2JnYlzCZtIqLXeICYAL8ysZBIBkIMEbGA58Qqwf3lDDY53izkIhjJtArSV/EL0VdbveCclyBqgKyYynBuRL7xhYEyCrlE0GoBB/WPLAjiJIOqAKk3VR65KWjFhoRIkQDubimvxLyPKRwZqIVyZZSXkG9wQ+9TSmDihG4sfup9hAGPcNc0vobGNOxmbUI6nDo3U2IOMlVllidjKJoVH4F6t4tib3lqTe8aUDLtE8DOHraGGNfEoY/duJbDTxKqxk2gM0EmhCRC4lzBF01vK52Ej4nB4MNFA5jwBGMkSzjIHmNvsJRVgtybULQG74hZHsV3gFjBFk7xmqKyI1O3eKO4h4iTtJZ4Gn01KxQTSd+IwGzXEYQO85bYyWqKRtIECtxC9q7iCXBPMm2g1QQ19vzF6ttoanb3SbYBddZuWApSjLJEQ777TSjC6TzF5QXMC2O9wkY95pddNTtBBJMBzpG0mM2NzvOf4ZMY3tBGoGXupgaxr3MgYrby7s3cWp3JhWDFE9SzJdGzAOzSZSdpfYMsYOo3txJrteJWql4mv8ABZfeEGuLZ1KfMBW3gG5riCGNyjZbmLPtbmQPDjiUHBMVZYwqA5O8iGkhtl2latO0WCBxIQeRuZYCJ33MtYCqbtt4atZkVGcD8wQur3GWV93mGT7eJUKcmAASdozYi4I1B9hcqo2OxL06RUJ8ldt4uydzIBIGqWVAWzAY+/zLykkCuJZASERo3O0TiAMelUSZKEMl5LPEYrBZQcsxHb5gkgGpQwUdyIq1Ly2YnYCpSIdVniICK2aFwsi1jrvGAeInqCQRUDKUa+NoQwkC+0YW1UKhb6am9UkfEs3Lb27VIoNbyg8SrXEjqexg69MDWzNtxICUE8wrIhhSy7bGWFAXfmZqIjGoauSYoRiEDmZoeCWkBOPeCjG5HcE0ZkdHpM6uPcRLzlXal4+ZiQgCMB+Y+7f2MfFQ5EmPH7vcdoAY+YwhiNpPt58r9mlceMmrl/y2K+ATMark1Sy+RW5nX7RdPz9EFGpdpk6jDox61IPkQ8+fIy1cWGZlptxG8lrJruNQGrhjADkuhU0ui+nQUX8RsRhZ7gbGa0wqRuIvL0+3t2knc1NZjtxB1Ct+Y0YWXmU2EtwJdiksxI2kQR6dN5EHLgK7rH2iAZxVCDRq6gaGuGCVE0Aok7SyjAXcbhOPVTS86AboxrxASG23kDXKJ2izYMoaQB3i7Fxy/ZuJnbYwC1kSamu4A3MfjVSdxADISRKxsRNbYFKXMrKBYEaDOQQNQMSbEsGzKGsLG0WSRC1VBJuBAxl6jLWo0ldPzAWtg3G40173UVYho1QhpSuYpnpqhl7imQk3Cr+ZZBMrYQtW3ElSs+RTzFpYaaHtjsJRUAby6hWRrgIhJuMKXBspxNRWgfbRgElTImTbeC73M4giCRcEWDLGS12lcyg62glisrXe0jhgLPECeqTK1b7wLqGGBlULCztvCQlOIYWhAYHxAcMwIi3YExY2kJEmeUEH0mEcxqouiRtZgjeXFQtcguMCiud5YK38wF2dW4mjEm13AyupUUNxAXIa2MnuDUrjvzAbJ7oCWZTcznZ5Q0kEbQPTI3kUUfMcrBqBEIBH8xgaxDzYFxoGHBmYCjJim0D3qA2KzdyFtoGor+JZBWQNjPkSK+1yHKGGkwNNcS4roZ7A24l42GnbmB1D1tLxA6L4nO+mTHYgcxeNbJJNwHY7iFj9q87x+AYNtR4hrpN/ESzBRIr2DGahiEPkJviW598rGFA2hZCALkUt8m9QXYhYotqaHueTKILKxgGkfMgOj7oui7XwIQRtTcB7beXlLEUsiq2nmFVibepGf3VBU6WIMjDvAYhFxgNnwIjG1j5jMbe6zLiDOwO0UmS2qHlyEiu0VhT3EyfhWi/mTUWO/EWRpPMsPuKlQwrQ2gD28ymY6pR1ESAcj+BK+5buoDkjmEN1lVagKtwgPUWDQIjE2WoogAUQwQyygQPmA9DcSIvZbgaQTY5kQljxtGkgDiPSlKObhFtIlVqbxLYAEbwLxsx+7YSsi/MJqCxZtj4EoFccLj8xmkKLuKdxcbtAOjFr7QmOlah42s7iDnG81v4GcmzUbjFDxBTGCYZFGrloYq1uDKa9W/Eg2HMljzczottuISrcUCS0MPR5mQbtpG0pFLm4JOowtRAoGMDwaEhyRYvTvF7zODSHjBkftMyGoxH3kvOjUuQgby2yIwiC17CVUxZ+lNAU/MIUJn9TSaAuF69cyWUMZqg+sYnJmB45gamIuJyNePKp5ltkH6TB6nzC12OZfqmt1owlFkA4mRMmkSerZ3kymtSuD2lPTdoj1QOJXqkxlDGRa4lDErCoGsy/U095dor+UGqE3TLXMgz7cwDlJO0v26XRjp0PMs9NjgDJLD33j7dG0Rwqo2md+m1NxNO/eUcyj8xOuoazL0dmGOkIPMcM1mE2YVzL9+jQDGwWpmfpmJJmo5pBkFbxO7DWBumfuJS9K1zo61IgnKvib/tprG3SHTdwB0zTdrB2hUALk/sprnHGFPzAdW7TpFEY3BZF4qanyGuYs0I6haqPbpQdxKGBe83/AGRdhftrwYP3EARx6cExmLpxM/eGsuTCyAHkS1Brg1OgUFUYvKm3tEk+TS1lVQPmDkUE7wnRwbFy0wu/I2m9RnoDYSnw2t94/JhKnaD7xtp3l+wyBDdSyh7x5BvcVBKtfE19lJKFd5akkVNYXWuki4DdKw4FR9oM9bi5qQJkSmMz6XvTW8fiwZGXwYq4XkxID7TcQVIO02r05ANmjEPQJBFESyoDUQvxLDzX0zoUKst/pIOkxnJsKEauE9Ki5ctNxNfU/TkT3JxKbAuPIpWa8j1jG8xel/DL0/Tqim+Zi6rAcbllG3idJGFxz4VzLdROiZXngxMveb36VRnuv0hnpceqmGxmvvDHLJJjceM1c1t0ek6kogdpowpjyJQFGT77PCZrLg2NVI6jVxHr07LkNcS3xm95ip9U6bHjybNtCHSXkIviCg0wwHFlSY2EwGcHToPIlY+mUY7cxmNbJ17n5i+ocopQ8do1f9IZAGNGD2poJUsNjK9LMRxYm/BinQHcSl2O8pNQJBlshO4lMPyt76mha9P/ANplO5EcHAHH7TkwWG958RwcKm0yFm9QkiOxvsb3lpRMbX5kTZYtPcxviM52HEgarioORr2g2NoGQ2R2kRSLpY9zDLaTvzKBA3MC9Z2lU8EVZ5ligkRdHeW7nSADGAspJAAMbi4ozODxW8elCoqF5617CUKKbw85AXjeIwm2qVVrSnaPsACA2MA3yZTtVCpPYPL70viDi2HzGAg494tK38SaKun3NyF/dQEDcuSJAbfiawPAhkUJSAS8j6eBMoSdySRIg5MhYu3FQ3pVqFKPu+IWoqNMGvbcFQzNvKGFwK8yFr5llK3MWWtoD0GgXKZhzKv2xDsb2k9hyE6viHkK/rAw1VmDkbU20oPWIQIqKWpCaMuAmccRFn1NxDZgeBLx1yRvHoOLKEFcxDsxO8aPdzAb7pJ7AKTVygbhsw4kWlFyiibEgJlEE8bQ8a7bwLQnvBLXCPjtLCAiQEgBW5Alm4SVVSi5BkB3QqCeIOveUX7SC0O8YIkG+IV0IDhsbuHrmYOTGAUIwFrphJkNVcAkLvFtk1czP1DCVP5kZ6Woi6OxllpcA6Te0shhCEYSKlCg5Mre4dKTL44jRQ25hhhFPFgnVGaY1XUBvcZFBIhgACY9BLKRxDxgjmQkkwwABLRZUGVYXvAcitjEHJvzLOdMamzGqie9xXqGGGsR9cB6jLuADvCbiQT1QJZyWIgiTSZr6wP9Qyi8EDaCym5JIGoxhZM9LzEAOeBI2Mn7pcBp1F94z1LmT0iDttHYweDF5g1Jl1CoLmuIGywGeYwMGQiGuapnVrMMC5bA45LPMauUBamJrHEoMRJn6Gx2HNSLmH4mUZdUpm8RlG0FWNwtKHtMS5GEbjyXM2UMbEhPEgxIe0hcRZygd5doP0lVrjQy8TK+QnvBTLR3jya0tgxvvtcbjVUEyHL4MgzVyZdq60ZEDWBMzdJqazzHjIpWwd4AzG4nXUPsBMBxNsI1V924kGTzDDgxe+j7DZARxM+VGHHE0eqAKMDJlFSTqms6bHeacbkDYRQKsbjA4Al+1JQ5FJbVVQHBat45XDGEwxgbVcfdd1nxtQppMYVX2jQivK9JQbuX7H2HpvcGonKCzVxGhgBQMoBSbO8n2PsmLGAKYXLY6DuNoYZAIvIwba5nahbG2sSsuEZBRhLjBGzbiGACKY0ZrbDWU9HSal5Eah046Ijb0nkES2IriPtarE/RnISwNGV/JtprvNqmoRZeZfvZ4WVyV3FmOxVV1XzE99Ihh9IqdKwrLV7SlX2+ZTNZlgnSagWg32hEm+KlI2kSmcmEXdbmCbY3IttzC3IqFCaIrvGImkG4IAU7wXyEttL7BaNV3FspuozHZMtypau8oBR6YuX6pvmLyWO8FdzLga5LS8KUS0i+0eZTvQoTP+BhyWdpV6jZG0rFjLbmE+ympBT5BVCTGNQ+IhRqfeaVISMwWwVV2q4CkDfvKdwT5lkCoBh9Up3A+ZSAmBmFGJ7F4zb8QsxsgQcalRciKWckmMEo6YKtvDzPQ0gwEFbyjQVDYxZmc0sMsStCKKs0Alt5dBT5k+1ZQ352gMDCU5HbmKJ3oRiChZkFg6V3EUX1GW7EmpFAA3lgip3MvV7thtLCk94Y0hT5jQGTIRsJSAsCSYGli+3EfQAj0M7ElqhUwEP2g7DeVkYmURCb4jNh3i1NLBYljtJ7DL7wk3i09u5hep4igyT2i7N7yy507QO28kBagG2jE9x3iVx73GsQF25koPYHaDks8RaEk7y3eMB4/mO7TKj2Y8MBLRT8RJsTTsRvAKqZkZ73hXUvSA0sgGUWDYhqNosGpfqASAiJAdpRfaAGuMBEHzKFSwLkZagXrriWGsxVGGu0WBhaVWrmASZNyJBTr4i/T3j1HmAxFyyqr0wRAsLtDBvaLZDqmp59qMMIV3E1RjVapLGVyzQgEkmGNxvMggZYFxZOmUMlS4rYgCiLei3EUuVjJ6huTKYJgKirqNAuDkXbaWEhLP5MEZN4RxFu8tcAXczXgwasOZbZB2iX42gJzvH1TGgvYlbkShC1UJMA6a3ksCEDq7QGXeQGrgwtZWJUEGNrUIsgtslwD+ZCmneAwJiQEWOmAGbxDVKG8atBeJfECNZ/EuyYToCeJAKjwLBNbSizAyaqMJnHiBFyGEHIN3FDc3LbbiZwaDksS9QZaMViQ8mGQJn0CT279oTEONuYsPQoyl0g3LgsF1NmEWLd5TbjYwFbS0YH4zRomNKarAaxM7kGiNpePKVO8zgujif3biCWptuDGMRkFRfpsvzLATNtvtLI9l9xFlzwZC7BdtxGC1Yk32htkHeLR6GwgsCx5lwEzUeY1cqlaMX6Q2s3Ay42P/l+N5MUbOVbY2I5coKzIupV90ob7jiXBmDbw+buAAKjFT23OtQtVJPxGEaV2glxwJDksR5osN5lM44gXZlhRyYwGhFSa64gbkGpMYN2YBFidzBDWYbe7YCTHhs32lB8JE8NY5jMr17RF0V3MsEFk7xqqFFkVEqwLXGM97SUCW3hI4O0ILa0BZi1BV4XGksAsz5MhJoQspYGhBxKPU90ePYLGtbmG7S861Vf4i3cBZPaA21wmazBwJ6hNmXlxlG+JfyuHowCxLtqfzKLe2oGNTquTEaQaXeUCOYJJ7yibG0CUGYwHajUtjpESCSd5ZBpR6Emo/pE6jW0MXVmMBEknnaA7VsJNUocxgJNhvByOb2hAGC4k/IieTLbJvQi9UlXNYpqN5jA17RABqX+JMQ7VogF7MXkahvJj33jA9QBvLUBzvtFF9qEmupAxwO0Xpo3BOQkyBi20eQ37hUplqWtKN5RfUYEUGWFswlMhauJBZHtgjfa5Rc1BU1vEDRSiJyeYwGzvIy6oCEvVHqxg6QJLqa3RoQ7yZDFh6lg6pnBDTDaDemFYURbm94AuSeIJHzCuAxuaijB23hbRIBhg1JYhgcCMDit5n2hBqmcDCdRlcQNRPEhsxgIEmFZEBTD1ACQTXYimHukZr4gizNSBgkg6qEHVGKYKk2iy20oGMQ6WDUWHqX6gMmBmxg6IOuX6hkyhqAAbyHSYq7laiOJfLX2rQOILGorWZNRgnRnqbcSgb5iyd5LMJomEAIQZe8sbwCqCZZO0pSe4hBK1ScmQi5KqQXVSyYFmTUBAYJNoAeFdyACTcNeIDCGt1LQxV8yNpES2RgaqWDfMmCNR4lhQRLXTC28S6FhN9ozQAu8HUFll7EgpnYcQTl8ymJPEXR7zWAw5Jhk0N4se2EWsb8QDUhhsag7hviCHA4hncXJgO/bAY13kWz3inB1bxgamX3RxcmqMygCacRUijtLglWLMW70Nt4x2A4iTv3kwUMso5CeIOi5AtGXIC9RiIaZisDWpFRZMYH5MmuTGCo2mcNDR7Mn1GcXcc7FUAgY11wm22InX8qoJ7fmJYNdRrPSwVJY+YgvdVG0HUb3hvsIGPdt5YQavtUMMIDD3WJWoTOB+pQsJT7TUQAzcAzRjBG1SekxmZjqJq4SgPuYXUDSbmcMxNCa9qY4AO0qzLA8ym2gaML0KhOmn3VvFYD7t5pyMCuwmL7FAB8fzM64yMnu2h43KtULKfeLgaaHp77zn5QNRo7TdrGjac/qH1NQEc+xeBiHoTT1FFORcyYgdU0ZNl5uavsJBJ2qNT2jeBqocQDkJj2hzmxAB8QVVmjAujeQDp/1RbDxGO97CDYHMoBbHMMsalMR2lAE8yiA2IQ2ksKIJazUexbMZBvKC77wjQG0go8yiwHaV90rTvNKvXe0INQgaTGqo7mShbe8w1Gld4QCrAO58CNRd1IADBJAhLvCrC7whQbaQ/bAEiGsQRBAB4lWDISFEgItpEHXZ2ijZMYiSqYSAu/MWHFw3AKxYUXJEEXuEHJ4gFQOJW4gN1j9YJ3MWDW5kVyWlxTu0itKoyrAMIZqHeLY3xCFQW+IwBcq6haCYJQgwqFjBskwzxKCm+JfAq4W9Q0UXvG5Ma6QVmdCQakLEw9FCzAJEAbMIEnmCeZYlF1RlOZCCeJANt4QsmWDKZd5KmlWZAIJMMHaQXXmWAIINxmP7pKA3Blk7Q3G8raRFAwtQqCRBuozReqjcs5LiibkBlxTQSZNUFWkNSYgtUK4m5dtGBmqMxm+YgXL1EcSWDQ7gcRWokwSxMgjARl6QYDGpA0YCIoyB6lapBR5kwWzXDxttAOmUDCn2O8Bj44liiJZAkRSnaNBBEXsBKuM0XloDaLUseJD7mhilG0voGFNbwGoSHIx7QDqkkE03zKfYbSiWg7makUIbeP1+2K0StXaX2gxkoyGyb7RaVe8aXFVGKgBG4hBzUAtp/Eq94xDSNQ+YttSjmMH2/MQSxMQMXIDKfIBKCQhiBG8eIEnJvYk12YehAakGIA7S7F8KAsw1FHaWormGCszqKxoaJUVE5UYEkzTiJGPeIzM3FbSz2pAGqXenaozpwLs1Cz4wft5mt84EEmr5l47JqoQIVaMLp1Lvcv4Uz0jydhKVULC5tbHrx1MvorjJ3mNTF5jSj0xYivVfuCI3HmQNVXGnGGYHtIrLkJcDbaUq1xzNOVASEXvCydKMOMNdma1GNxXMHYyOGJJHEEBvEodiS2vtG6hZEQgbVUbSg+TJYLxKTkjM6UQbiUyMMlDaanTUBZkxSwdqMzZVHqR5ejQ3gpjLPZj0EkbjTzNOPGQltzD9BQLreUzELUn20Zcm7x+LCrDepnay00qQmO+8tQy8eMUAJlyPZPiA2TW0FmiQWAeYBNmaNBGK7mXlpqLhiLLf4hLj2uLY6Y91MVdSxUoG4egEcygLsw6GmLel4MoMT3jNF3plqjNA2LbxwbbaWiyukQDZ7ymfzKD7ySBigck7yMQRK2rmDpkwVpJMMGpA4UQNYJl9nseq5GBkUitpNXmREWMBWt4piO0G4xTiVHEsNtE6qhBrkxBF5S2TKJAk9SpcUdQiPbdxJcyi7GMpi+TGIAIpbMPfvFDCSeJX5kDaRAZ4wRjLVqgB4z2sIwEHvaXkBqK00bmrF71A5mb4GcAjcwi20b1CkL4icaFhL7MQGzNFWnMy1pepqCkqKNSUX6f9OZitGbdJ9PaYcjHUQRUnKpYEEvIKqVQE2iajJqkuCTAIgmQY2lBrjUcgRuKEYWI4qUEINQzlPaFjJbmEL0gSC9W0Y6wVoGQW5IG8CiY9gCu8WGAMAKbxIBHg6hsIplN+JEDol6AISLvKy7S6qChL0qd4uTeEXQBhWIAENRFAlqkDXI4ghaMKImVZEupRuUFdyUYG4jAbEiBEneWRBqRR6ZYWpBxKuRDF+IfpkxSE3sI4FjxJYuIARzKaoYVu4lMAJEL0kG4YIHaDql35gRn8LFNmuW2TsIphZuakUWveUT4lCoWpRNCi1jeDpkdr4lAxguEAKi2uWl3LgbVrUgQ1KLVCR5nyBDFZfqi+JDUGlJgHrBMKxUSVo3co32jEMoXzLLUIlTvDLUIwCWJMsk+ZReLJNzUitLONgTvKYqy8weoGlh7akxY/UMmflcWq6eN4W+qPGPSN5fpi74mdMKGPGeRZmnHhRFFUDFDGFJYyEqSDqk8q0OTjTzMZx5MlngTTrsgGGx9viWXPaMC4NJ8mb0X+mBAXHDW9VSW6QaYgu5EmRPUBsy22HMvG0ztXHPf+nY03MxdjZ0mp0eoGpthLOIHBQG86Sz8pjnYyXbabvSHpb8xfT4fSNmaGOobSW/oc0n08m4m3GSy/wDEr+WDtZENlCUOJrwuA0izDxqxbzKIHaOx2o1XM0J6wuibCZFyMyTfmdcmxiDttW0k/wBWsYvVI+TtGuAO0FcIdp0mM4WtHeQJqYbwmxMG0jeaMXTlRZ5j0gmQekFgYumrkx3aWW0j4mFLcJjUixc57tbmacxLnaI9M3xN8+BBtITD0nvtJomgkqTJpIjaqW0aEMsNCRD0yaajQtlJNyaajFFy9MaFE+JATDKS624gKIuTTD0bwql0DuBAJJMfViBpqQUu8FhRjQIDLbQA3jE4l6NpCpEUTYmUy+IaChxK7yABtJY7QiLMgSpQVMFvSalA6ppTINFGUAngTJjPcjCaAisfEcmFW2j7EZBhDCxBYFDvNp6dsZtZPQOQb7SfbTGKtU0dNqxt3qDlwNjkTMy7EQRpzq2RbEXhAU0eY7ExZd5FxgPbTG4MuZLyA1tNONFKR5GIiu8r+WNWh2k+2gRSrMHU7t7ROh6JXcxOUohNiXn2OeVIg1GZX1NtxAPE6IsUJTsDB3Mv8ygAN41TJQPENFuLRMaBm3jjj0cGCMZVo0nbeYX8Fr3B3g+nZO8M1ID3lQJRtNRBBujNmNxct8Qf3CTQnGNK3BZrMNxWxi9JJoQgkBYwHB1TTjxlEsxRZSTfMilhbl6D2FwlHu3jxpAi0xjog7wgwkyvbUJQxGrms0EYOoSXXMgoyIgFmFaiCeIIEqmUCItjp4k1VIPmBASYejvJqAEBshMAt4/Fj1drPzEJ7puxIRjsCzIshuDCim23m/CMFAeiCT5mDFiy5HF2ROvi6V9IPxK6SEv0uHKhbGNB8Tn5emKsQZ28eHRdmrgZejTIbGSvMi3jXnMuIqdooq5nb6roHVCVGv5E5eRSpogiRzvOM4xyylCGW+JDTCGSStSquOIoRYVr4llCiplBfMPJqHIgBxW82IZOIDHxIoZpcUWo95eqpa4yZWRCBcnhFa7hIYi94QJPEuKeaI5g2OIr3DtJcmJh21bSwYnXCSybiwMK3Ft4MeG8wSqk3JKNOTTl2EHEvox/oDGIDoXO3E5b+Fohk1NGab3iFx6IxH+dpBbrcUFAbiP1Lp3ijkUSw9qLBTZhY3DmJdtXaHhGkcTWDSzhBtzEDK2omUxJ5lNYEzAZdiYeOyYlD5jg1S2KdQUb8yg98RD5LkVjJg0EAjeJYaTAbKb2gNlvaWRZGkOqp8zO59RhLGIkWTGBVAu95QDY9ABO8P1gV0xeXJYqKx7tLiNClYR0ntFihDxkd5MX2W+IOZAmjiOYqeDBK7XLqVS4wWsx9CviIRXP4jh9tGZoqlfaLyoFWoTMFgkaxzHmjNSjaEhAYAjaLZWXJvHKQQJdwFnwowFbGLPT0LuNsVAfKS1LLoz+kxagLgslHfabAX8ROUWd5ZWWYneXcYuHU3NQnwlOBcuwJmjHjVlMpMBMfj04vukWMTAqxEiqW4Ec6jJmpdprTo9C6gbMujnn2bMIJ3E0dQmrtuIlEJ2qDAqa5kYXGHA3IFwSCOYPQaoSquETKqVDMaA8mpb4ST7TcrGhfg1Go3ptTG5FBoZE9wiipI2FzoEq4oQPS0Hf/EmmMYwvV1B42M05slbCIVS7SmG4sPqCPHS7Rak4RH4s1jeS1qQk43UHaVjdlM2tTLElAu4kT8ix5tR90OyzbRQo9qjEahxGYppweoN5nydGF9wjVzEtV1AfKQ2km5PJiIjFNu0JH3p5YNLsaitDM13JUwxgmqNXMAKExsaajDQi5PqNw0slmczqmUsQBc1ux0UJkyYr37xPBf8AGTTZhrhLRqYXuaExlTdVN6kjC+Fk5imqdLqKZKHMxL05Y7yylnkCYyRcrUVM24lCrREy5kp7Ebpg8TajvG5UtdpWHHtcbV7SLjIA0amMtxDbCRvH4FIEakhL4tAlYmJ2jsyloGIUaIhbGfqNml4FN2RNL4QTZlhdPAktTCshJ2gJ0x1aiZpGIE3xLc6VoQEZAlae8zMCpq7mkUTZkZVG8BCYr3IltY2hHOBsIpm1GXyFufdvIshomGiBpUATBuo9sBqxEttsYgokSXtBoGEFmhYlhQZYUVJxMg8aHVtOn0eHIzUBzzcw9NyPJnVxucGGh97SV0451rBxdOQLtprwdQMmwmHB0LZ6YtuZ0+n6AYt7sxObfL0ySFZzpa4gsHG5E638ujfcLl/ymGvsEt+O1djiOWx7q0TkxJ1eNmVQMo5HmdvL9PxMNhX4nF63psvRZPUU6sfcCZ+thZK5efEEOkrREyPYM7uf0Oox+46dtjOVkxgWOa7xK8vfOMwJEo5G8R1qBFllljmSzk8wKBMeVVpRxitpuU0C4wYxVCwBajaRclneKGaoDk1DFaviHkQFNpkYlqzYjVCAyvR1fEL0yBuJu1TQFIihhDtLorxxCG24mULfpG5G8tcTKL5mnE97QmIHPBk+19DHrF0Y9EscReTDZtY7DkKrREUaWazRl2F4i7JJ8wDquc8U0sGO4lGhxFAGT3S4uG0pXmLKqPzFajq5hLtZO8siLIUxqMFEQXlBzFmjUWDGXk0lamTUw3ljIe8fUPxoLjHShYmYZKhZc4KUOY8qhO8pn22ig20JSNUuC1BJlnHTAxwQVfeCy3ANTYqU2LvcGwnMMZA0gB0FQFGmOcrUz5A3YSymiN8ywwMAMStGHiSzNAgDe0arVI20GiZgM9UART5CeJGEpVBG8CEit5NVcQ/TBHzAKEHeVYo0TvDVFijt2hY23gE+I1Lwqo+4CMLWIl2o7SHsWYnhRtM9Mx3j8beY60H9surjJoK8TTjUHHuILm242hBgJNTIZjxj8Qeowh1oHeRXJ2Bgu5HJuSajPj6dkbmbMeQqKMSmWzKdiTQlplNZUckxBRQ5A2l6q5kYX3lmhoCou5BmV6d6hkWKJgqoDSqf/Ih8VjmJOEY9mE0jMyL8QTkXKabaTTCVAH2x6YkItuZSqF4NwwbjWsQYlU7S8+MHHzAc1B1M23aEwj+XJ3Y3DxYlBmgfbUCgvG0mmJkwgi4ApNpZyHiLa2MBtkjaEgJPNxCOU2MMObsGUHkBX+2LLNWwkyZjCxOrDeEZ/eGsSBiT7uZpNAxWRdfECg54uHiykGjEhGXmS6kxGpk9SzARCrVcHD1BUby9QY3xKtafEMIrCZTl25kx9QRtM4RsZUraAbqIOTvcvGxbaTFVoDNvLOErwYRQg3BYkSrigBFZMOo7R6KGhhN9v2k1CkQqlESJj3uaQQBuIrIw0mo0LykEbGCjaYs8wb3mka1IbkwTV7TP6hA5hI5q5IWms0NSNMzM9wksy4DfJUD3PvKyIfzGIwVYZKquYp99rjXyAnaKfGx34lCWxEbgylBj8eJv7jHp060dxcaMaYzdmPxoGMYEAaowKEG0mkUBSkVOfmX3mdNGOk3vMrorZInhcZVxkixAo3U3NhKr7YOHDbbzWmMwRhHLhDLzvH5McVjcrkqFzPZnToytxNnQKeo6xmyHZdgIAFoStA1zK+ksV6j4JiOvD0+AaVFTShMRj0hBZqT+YRdtYnWeG2sGoYMyJk1ra7wT1oU6dO8bFbpg+p49WMio/H1QP3CozKi5sczfMHjPU9HqSmRNS9oPVMpJKJpHibfq/T+jbeDYmZDlzMqtRDDmcjubHLzBibG0WEJ5nQ6vAcTVX6zLpa+JuV5cK0EcQhZ4jPRYXvtLxJVwn1pQUkgGP/lfbYMXl1qfasdgL6bPHiSmEviIWTG1LRmrT6nEQ2Iq9VJ7TFKB2jmUBLqAi0aIqNI2q9pKsn7CFBHzM+VGF0u003Uu9Qoy6tmMeIkG63jXt1vgwzjreEo9sayTiB7mOKACxzK0gwde9GPatS6E5mbI9ttLybrcXjIJ3mJPyGrxZi8jWaGwjHG23EQ4Y9pYqAC94TEAcxQBkKk3OmIoneRXAMAmjIFJMuK0O4ZaEAK1bCA1rHY8jaaI2k9IE7CFjQHmMoNF5Dp4kEdN9uJMaUYv1P3hIxseJVPZmA2EX629RpyALVxOlWMyuD1AjeEHXtFZMbAbRaqwO8qNDOKg+r2lFLjUxDvAgVdO8IELxAyLew7TMzlWomJNK1M8iNZmb1NRjUbTzLiGPYlAkQ0yI20J0GmxMgQT2hKC3MUHra41co01GHmGEoBREWVStot2LSlYxii9w5G0JceveEH9u8gzBYTQFSkoBmMY+UHtADG7AhvTQgHPMHIBcEOzmWytW4kEDUNoj1bemhOwAoQExXuTzLPCNGhStiDoA/ul0EQ7zNrOrnaX2NTY1Zed4CKwNE2In1GuOGUFfmTzFW+K+DFujJvNCK5GqtoWQrp3qNGUZQ2xEYio/eol9JO0iEL3hDXb0zQNy8eWuZmfILkGTaXBrOQNLVgBvMiuS3xHlNS7cxjR+M6uJWQbVwYnDqxmX1GY6bkTSzqBgHKQd4KdRqguCxu4xnWlCuTky3xkDYzMgK95ox5LG8NA0+YWNCN4vK1NtK/mCvaE1sQr3i3YAnTEJm1GjtNHogrqveF0j1CTRgvdfEmRYr1DdGaxgevSIa5NtpQQMspU3hTEpzGHBXuEWF8Q9TDk7SLDAl8w1AQXdRRJI2MsMNO/MYHh9X90IBT92/4EzLd+Y0EKbY/pMtaeii/aI0Gu4/SKVi4oChC1qprkxJrUFk0ke4TK6i9jYh5c3YbsYK42U6jW/Nzf1LCyo/Ey5bBm0i6C7/iJz4GZTtM5ZWMZsY1x6rpERjPpEg8wmdqsCWoIi22hg0JnXJZqGzEd5PyyaXPeQbxYbaGKrmMNXoFx4AK1M4YXHKdpKpeT2wsJvkwyoaUii9tjIoWOlpdlhtL07+Ya0BJfCEvqC1Aw4dTW3M0kapMeI34iUgWXsN4zHgZuF2mnF0t0X2Ea7rjGhOTN882+3SMjdLrFd4tPp7qbqbcbUdRN1LbMSbr8Ca+p9dZ2xUmjcWOag9DgOLMqnffmatVjcAmPwDEpF7f8SZjfMwnP1OU5NC3UXl9wpFYv5E7S4cTrdA3KbDixqTQnSRrTfpWMr0gD7tEdT0rjLrTcRvS9QgpdVfEZl6tUIKsGW6NdpfCwvBiyFR6lH8CbkTSIvHlV1sRmraQYet6VMrEsmo1dTz/W4ThIfHsp7DtPU5VYlWTcgzz38R42TNjKDajsJjrn8tT05+bUVXVvcWcJWiZobfpVa7iTlsVOcefvx0ogAb7SgincSN7lkw5FQFW/zL7Y0JXfbiWQNO0FiLIEBSQd5PK+DAdC3wZQbWeN5NBcRuAKh3iIW3uHG8Gto7Kw12OIrI6sNto9qGxchatxF8HeHViXEoTls1GBhpitFmNVYxFgbRbKNViGTUHa4RV2oErSB23iUZwN4/G+oG5fR6Wri6luy1KGMEE95nyhwfiTFNYKRYlKL2ii5CgSlfQbM1gmVdJi0ygGG+UZDKGEMZuf6giBkN3CFjaCmKn3O01O2NMe3MzahQYhaizqPMJMqkx2pCI9KyUF3hDLe0Y2EMdohsLIZfAZv5h42AO8zFyJYJYXGK1Pk/aNTSw+Zj1MyS8GfSaO8mI0ZQymhLTIQN5RyaxdTPkepmefA0jMA28X1GLV713mI5CTzNGPqfbRmvrZ6UsMV5kOUmFlOoWIlFJNTcQ7G5DXNYynTUSmMULjAQsxQBPujAm3MTl3NrJiyMDvA0LdaTB0FW+IrJ1BDbCEMpdZMQ9vt2Mzsx1UZdsOIp2OreVWhCKjRlRZjBY8QH13tGDoqyk2JbZCNpjx6gN49Wr7pm8gSBqsiNpSBUhC8iCXA4hYIpqWpWhUG4lgNyIvOHK+JYBCjV8SxitribdTNGJjUNQfquq0BFq2s++NTKA1MInqXAIKyIv01BvtAejssJMystHmUy0LWVCvS7mCGCt8RxOoQGwyg9aVtDxuL5mR0KysRbXGErc5PaA62u8sOBsYLMSdpn0tz2ykaW2kBcN8RzKOYapfaX7M6Uz7S1ygCXmx6RczgG4nkPOUN8wMjDTDQLUXmNA7SwChJmlcj6auY8b7zWrAC46UYNj3CZ8ie7aaPUBWKGQBt5IKRHhlXQ2YTZVI25lDJrFGEV6hgvlMogk7SenYl8Na04mTRZjA+MiYNDDYRiIyi4NjWG32h4wHazxM+PUT5mkIdIC895Ma9rz5lxJsZgbqtIu7YzVm6U5ARqEQ/wBOYEEm/gTpI0Xj6nSb+5z3mheo1/e36RLdC4+0V5lei+OtKXLhrUX8RozWAG54mJHyXTKR8TQi2QWOn5Mh7XnxKwD1R7zPwam40VoPY+JlYgMdtpixm+CTjptQlOC0eXUioDJY2kjJA9pmvB0zZ1sGhM2kHmaem6n0RplZA3Ttjcgm4ekgR2QeomrvMpcjaZos5CplgtzKTIjbHmaQFKSULTKDzIuQaojMuk2p2hYxqEYa14lDNd0s6mPHgYA1RE5epcGO33+Jp6Nz1X/lpQ8zXMdueWjICODcyuWBJKk3OsnTDTTcxo6ZNNEXNt/VycWZhtpFeKjSUce9dDeRNebpNthMTew020zauLXELsGxCGFVN1v23iztwCD8cQGyuO1/mQb8Gf0xTbbxuV/UQgGpxmy23v2PmbOnyFsVg3U1CBw9FmXqjk9UkeJ106bE+MnSATzOQmbqcuWtDInm6moYczgek5R/JabVow6sbFLupqRydpnw4MuEj1X1k8maqAYQvsbkLjJNkV2nmPqvVv1PWKmHYAaaad/ruoXBgLE7+J5/FiZ8rZHrc2Jju/hZcm1TYtGHSwq/2mc4a3ncHTPn6IpsGbcXOR1GHL0z6Mq6T/vOXXPXLw35Z3bjOVIBiGTeNObSaPEFqYalkFY0ownx2fiCH2+ZBmN0Y/KyiHsgu1bgysjWNoA900tQZgdmkbSFtTcB8Qbk0YsqcZomxLiiLq35hB64gMgIscwQwWXEOOQ3GB6ESCGHzIeIxDWNyhvNP0jEvUdWqsLAmn610+LpupUYxVjcCM8K4qZa5jkZWG0QFBkHtIAixGo6tPtmPJkdWpp0FrQJh6we4bTPHvCJrXT8wTTSkX22ZYG86YpiY1hqoVop2IEFGdu0mDYcasuq9/Ew5tQPxNiAlfAi8rgCqklTWKyI9N1G+8rQG5lhSvE3fIfjyVsZC9kiIFlrjBtzM4oMiC7kUV2jQuqRl07HaNFKwqotkXVYjRiHNxbrpO0k9mHI4C1UV1CsRsJA3Bj/AFNSURHqo5ugjmS95sbGGMzugBqdJdUxGBSjJjYBuIa4AU23i9DI24kRoZia2hEe2CjigGjLBExUZHtZeM3JnbfjaDi3mp6U4aCaMo0p2i8i0ZRahGIcMguKyHU0UCTKJIMuK1Y3CCMTMhO4mINchMYOjqRuNpTISu0x49RmgOwWZxB4ywFGENOreCpbTZEtAGazJVaFK1I7KwoRXUMFG0SeoIEzFwbjT928LGaO3ES+fWtGTEdXepsNzoze5YnHjfIaYTWrACruWa02OZLVwGPoQN2MjAIau4A6h2sCJvIWJPEGRtREreZ+oYg+0QVysTpG0KnLbwEsxcUeYtQVebhguM0JjHuqXUjCbsSaqjMrKze2JegZPZf0YjDvGBgDtEFbXYyIa2MmMHZH1KRMZ9rVNdUJlyKS1xy0NGg5DZlJvCK7TaACqBfeB6huhDKRdUZVPwv5jHUHiDgxPlHsUmXRVirbEdjJZ+Qk2pjcTgyOogKwEboY1qbEJMgveBr2gtuJn2NJZDAOSjUSuNm34j1xptqNzU5q41dMb9xFAd4frWxBYgV2mZ8hZdI9o7Raoe7kn4nSc416an60ClTcjzLHWowtxpPiZPTvlr/3mfLhdT7WJE1hrr48uJxS5N/mG2k2dpw/ei6gTYm7oM5ykqeZmxrW1kTIOATEPhrdGI/4hG1exwdoV3+sKykZhVna95qOHWNXmUN9j/dGYm0tTfbM2Ix5cWg2IGogTvjpEyoNtVjbeZn6LFZAx6W8GT6s/WuCxIJlpvvOpmwYiNOTEyn/AFATLl6TQhfGdS/EljN5pZz6VoQBmU8wWx2vzE+i1xiGkhXuO9ckUIlMLEeYaYWU2TUZotieDNPSISbYbRYfGv3EXNODKGQkdpMka5nln6x7evGwnoPpeNcHSIK3Inmz7upS+7T1WJQqgfEseiNAfeFqoxGsCMVwZWzb1CYOswXuBNysD3g5VtTJUclQRVSawWoqJWf+mx8RZY2SfAM5/ksL6gqOBuIz6bl/qaPMX1K601jnvFdMxTMp4NzpHN3V6fW91NmHAMdVOcv1BFO5ppox/UV7kTfhtuybLvOf13W+imxoy8vXBwa4nnvqHV+rnAugDJasa06h87sc5JI4BjukLZHBcUomAsGfGyt+ROv04G3xMcTbteT+Z8tk+sb0BA1NsPEDP0+PqgBkxaq4NwkzKdquo4ZK/PgTtmvmS56cP6h9D0ocuAkVyh3/AGnGyA4qE9yrFuRtOR9T+hpnBydN7MnOnsZz64/T0/H8n4rzCZPdLc96kzYsmDKceVCjjsYSjUm85Z5eiUqyaIP6Sxk0NACkNV8RgXVV7yqrV6jWNoORTdXcJk0ta7RbXcRVg1tLKDmLveMDXtNJCy1HaGfctgy/SsXKxLbhfJhXp/4c6FF6f1yPcRdzlfXuoL/UnUf27T1XRIMH04dtp4XrcvqdXle+WM31PEgWVpLBiwbjyAVq4jIpTcTMRpxZOxjc2FGx2TvOejkGag5yCu0zecvhS9lWogN7to3KNLRQIm4HVa7ysWQI1SlVgL7QSlmzIjoIpdbU7Snxowo8xOHNkA0LvFZXdWNmYy6qs6BTSmBi1aqMoG9zKDUZ0zwjWmLuJTrFDMwEv1NpjKGY30NvHZB6iXMge2mlcgAqSxWMuyvR4jC4cASZk1PYErTU3MwMVLG0NlKpxKxvQ2hO7MtVMk9ko1mDlSztHJiBU+YlrBqWUVjLgy8xbY1tG4QC1tNORcbpQjU1z0e6jx2uJyYjjNiWmW9o9+g7Mq6OIGMKiXGWGSKfGxFCIsKLWYRAZZa4mHIgvsKmkJ1aTGoVcbzOw3uEDQmsVo9FfMQ60dpXqse8o3GBuHJo5jD1AuZLjMaazFiN+PqV01G4l1G5lXAAsaupF2O053/AXUDehEgXsRGk60vvFo9GyIi2iOIWJWQaRtzCL69xF5HhYmJyAbMg6jt2lEgoZnYUZcNxuwZMYvzAyZwCaienQMd4OdNJPiM8p7HjyjVfeaVzGxc5imjc1Y2LCLB1unzIzAGJ+oVysy4jTbGM6jJaVMqxoxsyO1HcQ0YAbyiQeZpgzEQwkegblY9IO0mXmZBF/bIGDLvAvaDdSSQR10mxBL1GcjeAVBm/AovYk9O95AlRvCwPQfw502J8R18+Jz/4i6UYesDY+DzNf0HHkZNQehHfU3XEwbJuPmdfFnl2zY8yGNbyq3udz+W6PqVsUp+IrL9FJUtie5n6Z6c8rlBNW4jQAlXzCbGenJVuYksC1yzkwZyfFSK9wLuQhuwm2jC9mUW3u4um8QghIuQGHkDU13BC38SiK+YBbNYMvCjYMmtTd8xfHEYh1GrqB0fuUEcQASGrtB6PqQCEfdf9ppz4yNxxM5jc8s7Xt8EGMY+IIN88w/zINXSZ8g6c6TemWnULnaj7WP8AcP8AmL6NQQ6k1cXmxnS3ZuL8wLzv1GHIykkjtCwOmRS9BTww7GV0ub+b6U4s22XHsDEoDiyENweYFdT0BRtWPdD/AIisfTW1HedHDk0qEbcdj8QnwKinIm4MTGLyxZfTwLXec/qHduNozM7nKS3FymUEAzN6Zt/TKqEne50ekx0leZWHDYs7R6jel3qY3XTjm+6yFdPXYw2w1TpdT1eRT7MwB8TB1I9TrsKDyJ0Oo+nIdtJJO9zcjoZ0HVP1BKt9wl9Wc2M/eVHxHfS+jGHJfG3ebeqwLlU2AYxuOR03VYkb35GJPkzqY+pRgAGmAfT1chXQUDOjj6XGqj2gRh5ZusxhlsTnZmPoHzYE7bINVdqnI63GAxQd95zW+gY8gIF8VRk0BHG+3aZ8N6tJuaQu+hvypllYsB1AUtcrE4WKzZaJVtiJmOcdt5uOduN/UdXSUDOSFyZ8pKyZMrZGCgbntO10PSrhxhn7bmbx5/m+b6zw5+VOoRcSkD2eOZ2OizXjUM1drl6Rkuksn/E0dN9PVDqbeZvN/Dh/+jnrnO40YigHs3PmMRiLrc+YxcaDaoYAHAm3k/8AgA7nk6TGKSOWJlHftKNj8SqDreiwdfi0ZV37MORPLdf0OboHKP7kP2uO89csDq+kTq+nbE/5B+ZjrnXf4+7HgtTBjcIOy7id3J9GxDNpdjtEn6Z065GVnJHY3MfS17frccxH9S72kC3dzanS9Ljdg7WPzDTN0eKxSmP67GpHLbAzfaCf0kx9Pn50Gp1l+oYsYOlLH4mPN9QO5UVL4MikwPVsQJp6TDjGZO5ucpuoyufuoTr/AMPo2brPduBNTN9M558PRvmZ+jOJRR0kC54fPgydO5XKhBueu/iPMek6ZWxbNdTzuP6vq2zKG/S5rrLV9udibWeY84rW5mwY21Ta66cdXON8XwzWZsQ02IGPJpepqTHqTczM+On2llGhlDrMhXQ+8bjYo41cQsgDG5PVUIfaQUzbwMg0jaCtkcy4jcmhODF9SqncERCq3mMyIFx3dzOZVI0yKCZNe0EZKM6C22MurlXcIbwCC0LjcR1cxV0YYFbgzFQ12VYk7kmE41ASBKEkUCmm5mtXQLud5z3+/aOxpY3M1YjSELH2Rb4Gv5h4WKcS2ZmaYWs+v02omN9VALuZ+oxNqvmZ21Tckqe3R9VHWjM5x0bEQhM0I3YyZi/haknaNRisACjYkLwh3qrVGZcpBY1BckmAdpqRQsLgEVHquqE+Iabl0ZgN5ZNxgHtgaZrQBELGxVrEhlqBA0jIzAVG+/TxM6ZNBmrH1Knac6gQ2hfdtL1JpjMqrkWZjjK7dpFWjgMfEHMpJsSwoHEPTa7yjPTAQDzNWgbxDAK0srWGYNml9QbjOlxDIDXMmbCyk3xJfaEJiBHELRpEPEQdoxsYbgyajNqKbwmya1+Yx8dLvM6WGqprxTRKvmHpviXRqUraTIypSFMMtcEqG3lVpkBEipdAiL1XCXeMEJ0wSL3EaVsRbGhUgsGxIQTFi7jUYWAZR6H6MmTH01jiV9V6XI/Tl24G82/Rs2M4ApjPrefGvROtiyJ1smPTOv8AzmPGhnxm1YiasH1HMo03MwBJhgAfmZjhNV1GRsjknmJAJNRxUsZo6bAoILTo0Hp+kLUSJsTpBW4h61XipYzr5hYA9GkpumULxHesp7y9QMmtYxHpuZmy4SOJ1TE5MWoQY5JBB3kVqmnLgN1R/MzNjKNvKwomm22JnR6bqGACOdVzmuLOxqMxsRR8RfJLjqMvdVaOXC2Rgii2bgReHMQq2LBFgzXgTIzl8dgcEznrrJoh0uTpb9VaMHIuoMtXW4jMiZMTlWbWhF348yqOoRpecc/ScXUDINhwY7KPVxtX3CafQDageKmZVbHl3hEwtaC+RNGF6sNwYl09MGpWNi67cwC6noVyWyVv2nPXEybMlVOsXZCq/vB6rHrxkjkTN8k5jk5c3p8Go3p+q1LVbzJnSmOqViIVgYkarUh/8dic9jO/6ljecHTbCvzOmj2ohrl0elZdyTvHZTSE1YHicYrkDB8bfkTT0+FmJcswJ5F7R5bh+PIGM0KduZgdfSy0ODNGJtoU1t5x+sP/AIwXxU66mc7r8ROUMOZmozDGBk1do4qGU1yNxFodasO4kR9LjxMs1h6zTywv8RITVjtRQmzrumJc19rC5lrQuiyfE6814/m5vXmL6Dp1bNrqwJ2XXVoQccmZekxjFim1CAQeWM2+b1dp2MaaCjeaUFcmzEY/aLP7xqlm4FDyZWDgYQMWorncwhCmXK/WVYA3gF1/JhR6j24gjMEPuNnsBAZmYcylQarMGsn1nBmy9OM+H70+4DxPLtny6/cxnuVJ4HE8t/EH07+UzDNiH9LJ/gyV6/i+Tf8AzXOY3vcFQIvGxJqORRxOVektyyLBQ613jXW+eIKBQYnpSKYNPV/wlisNkI7zzwVd57L+HcPpdCDXa5vnzRzf4pzA5seK/Jnm2wWbE6P8RZ/U+qOL+0ATnetQku6lBjLA8R72y8xStay8b2aMzUgkdl2PEKgxuH7SKgnGw4kEZRXEUwMNslbGKOXeWLImRLXaJBo1G+ptFEWbmorWgX0bveZMmsmr2jN9HMpDvvJPHkJoyER74+4i/wAzUuopBGpSneCgNwmTa5KLNOdoJLLzJjOk7w3OrmQRLaMLaV3i8Ro1cDOTqjPIF2BaxDxubAi0W4zGltzLUrbjKgbwXu7WQKKG8h22E5tT0zvn3owAA5uHnxi77xQDCdJPHhMQgK20NRZiyp7yAleJRoU1zKYgmArFuZR9p2mcMWw2iDvHj3CAU0zUWKxtRqMdrWIOxkLy4hgBqUPEFchAk17xgjqRxKUVGatQlGTRALh4kIYSsezCadSVJ1UunqFqBkHuAqUtsNjCQ+6mExiAy4tIDQA/tqM6gkVXEWtVxLGiMjNe0Ahq3E0mrg5TtxNaumdEj8iN6rMBjIPMHo8ugVUV1iFiW7SflGVMlGPx5je8zKlS7ozVkqOhyInItGwJWN7A3jrsVMek9EljUtaK78ynbSaqXj3jAQ2MpwDLaCdoFBalkVBbZbEEZLlDQTFlW1XGBhUjH2yATxtF73CxGm900KgaPSx1PobDT7mqT6zlVhpDXOcjtg3U1EZc+s2TZmt2Y6/eyYLH8y3FtsYGvSvzLBuakZwShVNncwvUP4EiYWc8bQjidRsNppcASW7mVrZe5I+ZRBHwYJPmUMDX3Il+o68MYnVUINA1Y+ra6ajGN1QmAwg1mTDa6KZceTvvEdTjAGwmU2vuXaaUcZMdHmF1zm2aoxNpWVCMhl6HC6q2lZel6PHi6ro8dAagANp0c/TnF0lY9m7Gcv8Ahdw6lSd1N1PQZyWxFR/mc67cuOhf1NOQdoOIB1xr3A3mzKERPBQFmPn/APTOb0/UKL1d/MzGunSxYQPu2i8vSoDq5MQOrsaV3HwZBmYmhwe01rOGHofWwFiyrfFzAmJ8GRkfYgzp4+oQMVy7rVEEcRfXYAoR1Njej5EzLq3nxrHnyhQp7naLw9QMmQq3BiPqDFce0y9GxFFpcZaet6ZSSQd5y/cMwUip3cpR1GsTPn6XGV1BqI71NSazfAUWxc04DqSIR8akLdzVhChTRk/r6jU6jLkz9X0+yYta3yI7F1vWAbYjfyJrYlMYKyYOoYt7h/iTw6Qpf57PkD5caoi+OTOhiHsuNU614lBdIqRRYxYMR1WO1J8CbMa7QOoTVjau8lS153pWIym+CYzIunJUWE05SvG9TRkBIVv3mb7Z/AwNWGjyJykHqddp7LvOk7Vj/ImX6fi/qs55Jm+Y8Py93mVsyjRjoeIzo1OQlv0EDqKO3xNf04aemUnmdHgaEwgbtuYzYQCzHZR+sJcLNubb9JSS30vUO28nuPxDGJgPsb9pKI5sfkQv9fX6CEvk3L9MQgb43/EIC4TAaID0BH1MGbKTlPgQNKGuYvrsC9Z0eTCe42PgwMbryzRy5VOyrtC83Hh8aaMpRxTA0YbJT7GavrmFen+qMw2XINUwtkBYUZys8vo83ZKcUtYkrRhhjcp7uZaBiBbMq+TU+g9IowfTh+J4f6Xj9X6hiHg3Pb/UHHT/AExjxSTrz+1eA6/J63XZnvljM5N7Q8qmyR3i1UyQqkyECo7ERGr9Nz19sNfp2de0zbEAGto7XtKXoswbcR6dC9G7uZuGsmVAwsHeJ01zNZ6XMpPtJim6fMdihllXSNQ4jFVXkPS5QPtMWcWZeEMqHNisUOIl10maMSZGx7qblN0uVv7TM758hGolYu95oPSZl4UmEOlcjdTNbIAQAiEPEIYmXsYQQ/6TIhLAA3Fub2E1NjJXiJTGde4llIUiMDcPIurmaigqqiX50mTV3SAlQqPIhFdpFapdE1tc04W2szNYLRoehUlIZlKvtMzCmh76pDE8NFcyqjRRMsrNaEaoLE3GZMdbiARNRBIZbQACpjQdQkUhxUWRvH5FiqmolUJcsiUBZgGsKrlqu0s7TOsrA2jsSKx90UDQlhiPiZo0ONBtdxK9ZSPmXitl33imUI/iZGpVDjeC6qsvEwhZ2UrXeTfKYyMPdLYWIJkDTSn4UA3k6l9S1LxMCKEDIhsyfkhGLEWMj9M1zXgXSIbbmPtiVzhjdTxHoSOY/JpAmUG2+Jd0nlWXdpSXUY2OzGDH7dpVJ/JgklthDKG6hINHMGBXEStGKPTuG8ibtY07SK224k+wzjBdUaMLLiKrLcnVYi8mRyajzQlwVmzpT7d4gWxFibERQgqLfC+CuoHtMxKKbeb8o1LMDsFNDczXHpRFjqqdToegfIAzLzwJn+i9GOq6g5H+xP8AJnrMWNVAAFTVuOnMYsXQhV3EM9ItVU36ZCsy6ON1HQKVO05efpWxcjbzPVOlzNl6UOKqJcWyV5N0KwLqdvqvpjgHQLHicjNhfC1OpH5m5dcuucDcu/dF7w1NjfmaYOQWJA2lwe0AMdMl3tA0Mgdgal5MWlhkRtS1TrfErAwJFxhTRl0oNTMeJmunLo/w8yYs74jydx8ielNG632niM4y9KyZsRIZDW09P0fWZH6JcmXSGqSrP0wfUcmQ5fTsBW5kd+mIAVwrjgic/req9bOWH23tFJk37RI78/HvmuqyEp6qsHPkdpS52+44124qYMHWjFmIAJH9wE0L1ZDhqA+JPrU/ru+G/CnrgFd0cd+x7yutPpehhvuf2jei6nDlQJjIDlr0xP1TEy9Uj9gJMY62TK5/VY/U6diP7ZxFzPhyAjkT0vTIHR0PBE4n1DpGRmKCWOZ/SZzmcvkJHxHu6lCD+k5uAnFj9x38RqEvux27CdeOPOsddeMaMCgWxj/UAO0y6yeJYJndydTp+pWtLiOXPiDcVOOHIjVcPVmjOPyfH+Y7fH8n4ruDMunaWhvcmcrFnC8KSZpx5GyMAePAnm16HRR9XH2widQikJrxGKe0iOX1fSkZDlQWD9wEZ/KZ8K3lxMEI57Tu4sOPpsXrZhbHgTJl6l8mQFjQ8DibvMk8+3n+T5+eLjh58ekCztJhUKoI4ub+r6F3xM2FWZQdq3nLogMpJXtRm+J4cPl5nfmGZjdzp/T0bNhQJ43nDZMy7q+seJ3/AOH+qxNi9CtOQcgzWY48fDvXn06mLpMaAFvcfmaAABsBLAlkQ9/PPPPiRW0ErLMl7Q0zZ+mTIpoaW7Eczh5fqg6Lq/5frfbf25BwfzPQ5DtPD/xdkGTr0Rf7F3kcPl+PnqeXpxmVsWtGDKRsROXkyF2obCcX6F1uTE7dMbONxt8GddVqSvm/Jz9bh+IaT2/WaRcyKpPaaMaOf7iIYjnfxH0R6nox1GMXkw8//jOJ0uNGT3CzPaKyKKY6ie08x9SwDp+scIulTuAPEz36e3+P3s+rDkQK9CBqPBhterfiWyDTcw9P5dD+G8Gv6gWr7RO7/FGX0vpzL/qoTH/CmH7slcmB/F2azix/NzpP+V/LzGraUi3LZDewMauF62U/tJg9HYHaWaPaVIJ49Z1e3iSx4lEjtKHMbTRUviTSngSpVx9qC0Y+4Eo4sZ/tEqWJftVQYcY7CWcansJDKuPsixjXwJDiTipYk3jVwH8un+mT+Xx/6RDsy7MfYws9Oh7QR0mL/THfrJcfYwn+Uxk8RZ6DET9s02bl2ZfsYyf9PxXxKP03Ee02y7l+1HN/6VjBuUfpimdOVH2o5p+mCopvpp7GdgSES/ajif8AS2B5kP03ITzO1Uuo+9HEP05zEt9PyhuJ6HYSiB4l+9HnH6HL4lL0eUf2z0ekeJWgeJf7Ka8+elfusH+Ra/tnotC9xJoU9pP7KPOv0badli8fRt3BnpfTXxJ6KeI/sqY823Tup42kOM19s9H6CHtB/lU8S/dMed9FgOJQU+J6P+VTxBPR4/EfcxwkYp2g5WL9p3v5PH4g/wAnj8CT7xXExE8RpTayZ1f5FP8ATIeiWuI+0VyKBiih1TtfyKeJX8ko7S/dMc3Emk2YZ9zbTf8AyY7Sl6LSbj7SjC50KZnOZrnVfo9UR/035iWI57FmlqoAm8/T2Ev+QM19oMJYAQ1baax9Pkb6eexk+0VgyvvtF2Wm4/TWvmX/ANPYDaX7QY1OnmPUgiE3QZDIvTZVWqkuULeCcYIsR46fIeVkGDIva43GSAtCXrMecLEcTN1DDChv7uwiebiyFdVlOyKfzMp5oSwS3uaWAP1nokyNx6b6Fh0dGhqi3unbQATD0ajF02MEgUojh1Cg0Guc9do12JVzM+elucvrOvym1xkiPau4XQfcwEWM+Emta3+Z5gLnzH35G/ebMGFB95J/WLITXf0qw2IImXrOix58ZUqPzFdPiUb48hU/mbkJcU3Mn/xXjet6F+kykEe3sZiLaHvt3nuur6RM+Io4sGeP+p9E3SZCOVPBm+etc+uc8l3dHtC34HMz4Hu0M0A8ftNuZqNTBu02Y1ByDLyaqYV3sfrHozlRpaqksa5uVp+osB0jHhjU5OPrMuNh7nZaqrnQdTmQq5J+Yjo8Z6brhjcBgT/+mTNmJ31nmLsMqutgEd4JZgdp6V/pfTdUqs4bG1f2H/iYOo+gZ0s4HXKPB9pljr8f8riyS3y5aZFUliNzzKOZmOxoeZXU9N1PTkDNgdLNCxsZMfTFh/UpPknf9oennv7ehpkCMCMxBncwdb/PdJpdg2VBVjuPM4i/TsLHfMT+Jq6bpMXSuuTG2TUD3OxizYnXN6npr6PIy9WUPEx/UepU5CE4HeNe0Z31b5CQCO055xtlcixY3MvHP7ePu2eC19x1HiMDWainOm18SIZ2jk0hqjVYGZhvGChyZpGjSDKqosZlQbwh1GJtjA1dPkUnS/PYzp9PjA3nFCqd0edTos506H57GcPk+P8AMduO/wAVtJqa+jxqAc+TZV4+Zm6XC/UZABsOSfAhdf1I2w4vsXYfM5czPNT5vl+kTqepbPk+OwjOn6cEhsuy+O5k6Tp9CjJkFseAf95qC9zvH+15vi+G9/8Ars5eoKqEwj00HjmI6rp8PWYymdbJ4cD3D9YwCQzX2r2/TnMeU6npMvR5jjdyw7NWxEvpnOLqceUEe07/AIno+p6fH1OMpkG3YjkTz3W9Lk6HKA51I32uODOkux5++Lxdj1+Jxkxq68EQmNTj/Qus1ocLHccTrOdpl2l2AL7yFoliQ0pnoSNh6jMMeMsTsBPH9XiHU9Q+TJyx5nX+r9foIxBSwP3V2nPTJgfyslrwfyfku5A9LgxYPcFN/wCobzWhVvtcE+ItcIO+PIP0lnGTtkW/kSPFbvs/08nax+IxMWU/dkNTMvr4vsfUvgxydTl/vWGWvGgT5PmI63pcWcq+TttcYmRXG2xk6nE2fpXRPu5FeZXX4us6jn/yXSairEH5lDB0dMpo/M52dMqMSxPO/wARJDMwomzMf2f4+n4ey+jYkx9NaDacr611GA9QQ4BZZ2egX0ugH4njfqOT1Ouyt/3Td6sxDn6zAAKQWPAkfr0YAqu85zDuJAak/s6WY9EACJIVbSBZ48jAaqTTcIipQBMmCjIBcIiUNowVUsVCvaDtGCQe8KSoA7wrMrvCuFS5VyUCZCtQLklVJRgXVSuN5W8s2BILJlAypKlBEwbMscbypAWoiQMYNS4NXql6oMlQaLVLuDUneF1eqWDAqQS6hm0gAgiVcaDPxJ2gAyydo0EJLgapVm5dDNUkGECI1UuVtJIagSSQSbQJUqpdyQIKkoGQyCUUVEoLULaSTBREqoUrTcYKCxmhdF94FVJHoCVMqjDk3gBp+Jen4h8SiYAFR4lFQe0ZAyOmJCztpUdzHkI6jJi6fGXyEAD/ADPMZchy5GyOD7jtc0fUOo/muoZg14xsBMzszVfA4nq+Pj6zaBJ2jMSWVJP6RQG80dIR/MIDxOlWNebN1Oc3qIEZ0ubMjgM1whlUPp06j2UbRC5fWzIiqAWYKKO8x5rp4j1mDB6mEE9xMXW9N6SkqtztYcfp4FTwKi8uPV2uZdHlldwXKrekWb4EnT9f6xC+gps17TRnTy9GcbPoTZ+RMvS/TFx5g/pkHtvNTJEu/gzpupAzaAx2NURuJ28B1KLmbB0aBtWgX5nQTHUz/wDF1RS1nn/4gw3hJqekPE5P1fGHwNE8VL5jwoJTJc2KdVEcGZ+oQ48pqOwH+mfzc6uBoNMDNOE03xMrcGNxNag9xCnu4QwMLl+qRx/btfiJylmfSO82dP0wXFZvfuDUOPzdzmY7uDLqxCswdvNzSjN3M8ueiU3kZm235nW+n9VkyYQri2HmZeGyTzHWJTKpx5NLA8gzj9Z/D9sX6VyR/wDbY/7Gb8ezamNHxNaPYiV0+L5+vjvh5N0bA2hsbKe+oby0DnvPV5MePMunKiuPkTndV9JJBbpcgU/6H4/eb19X4v5vHXjrw5ita6WmfPhXDjfK7bM3AHPxNGTDlxHRnXQ/+DBKrmxnDl4PfxK9HycT5Odjjli7E+TDW+BOhm+iZ8WM5MTrmXn281+Ijp02utvM6c3XzdlUmNyOKjsfTqDbnUfEKEJsNGjTRQETNk+nY8jFsLlD47RwaSyOI9jmZTn6TJpyDbsRwZp6frjY3mx9GfGceVbE43V9O3R5AQbQ8GYvhY9v9G+pLl6bLicAMBerzGdJ0hfqWyZB7BvvPN/RMxbBmI5FT2ag4+ix2Kd6JnK5a559+8v4Qe43DAlKNoU5vbPCjBJrmETAYyNBdqmXqcS9Zhbpm+5hqxnwwjcrRGR/Sz9O/bXRmublY7mxxOh6hun6lW4INET1J6hciBlOxE8r9Wx+h9X6lRwX1D9d/wDmdD6X1OvH6ZO44nTpw+O5cdc5BUxdb1a4cZYmI6jqRjJszl9RlfqGsjbsJz1fl+WcT/QZNTOcqtereUDjb710t5ggMvEPTqHuEj5lu+xhAN1P7Ri5nTn3CLxUpozQMYYWIYok6lO61HK+HJ3ozOcVdoJx+NjKjcqaTubHxHY1YcCh5nPw/wAwrbEV8zYpY/8AmP8AoJVjifUsT4erZWfUre4GK6TEMnU41+Z2vqXSjPhXIq7pz+Ij6d0wHUqa4nKzy+n8V+3Ou7mPpdAfhbnhnxl8jN5Nz231M10ZXyKnnf5db4l+S+XTNc5cBIoyj0jXY3E6J6bxCGIqJidLI1ACFtVRQ/MhM4ayOgeZYAgKbEhNRqCKyVBDQrlFVcorC1SrgUEMhUww1CVzAGrlFTGChIeYC9MICXW8ujEUJBg7wwLMh5gCJUOpKgUKl14kA2lURAlA8y9AlUTLqEUVoyaZe8HeAQXaVUsEyiagxN5RBEsGXdmMA8SQpXeTANkSXcMi5VRgobSpdGQiBXeXVSaZKgTtKuTepRgFJKFyGMFyxKBlmBJIJlC4Byt5AJKMCSXUhkECXLuVUqPIK7lwRIY8qI8SgZVmQGNQUklGUbl1UsTg/WOrXPkXFjJ0qdz2JnT+odQ3T9MzqovgXPO51bG1P9xAP4nb4ud80KY8dhBYk943Qy4xldBpOy3/ALxJN8T0CAxuEVlU+IpR3mnpE1Z8an+5gIqx0f5V8WX1SwF9jOj9E6BT1S5fSChd7InSTpMbUzKCfmVk6tOlcKtbzG47SOmxqAzAd5jf6phx4teYhV8yv5vB1XTl8TgiZbkaqVpYwic/D1BV9LGb8eUEQlhyoBC4gDJtAbJGgsjzndadSETXkb2zn9S1giZrUeS69dOZh8wOlOzDzNP1Nb6iZMW3HcztPTz9Ty0jdZWBtL15kuiJT+1we00jVjxa8tmdBN0APEx9MdVTaCP0mK8Pz79h1Y09u8psBDjKG0uOPAlh1RNTS1I0+pmNDssjz+Yrpuo6rp315Cc2EnexuPxOoOuxFQUIN8Tkt1ZykriQt89oeDBlYVkYV4QV/mVbv5dZOsVuXCn5Mer6hYYEfE52Po8Vf+Wfzcj9CVtsORsbfBjB0M2PH1CaMyBh/kTidf0T9MdanVj7N4/M0Dreo6U6eqTWn+tRuJvx5MfUYrBD42FSy49XwfyOviv+Ob0XUsoC1feoeTpcOZywTSG7qaER1PTno8w0knG26n/iOR7GpCQT4k6tnmOn8rn18vHqlP8ASQd8ecX4b/3mLKj4chTIpUidlXIFsFMsuMg0nHqXsCLEvPy2e3m5+az24g3lXU63UdHiyYwcOP0sni9pzM+DLhP9RCvz2M789zp6OfknXpV2IvPjXqMZxNtfB8SAwMpIJImm3X+ndDj6HCqE2Sylj+s9V1JDla4nkukznN0q2dxsZ6Tpy/opr+6t559zZWfgl+104SGVcEmYe3FkxTmETAMilEWYLrrxsOaoj83HVQjemweplFjZdzLJ5Zvp5j+JMi/9WcKdwihvzUzdNnbGNSHec7rszP1/UMSSWysST+Zo6drSdnjvvQv1uT1SchJua8OUZEsTmZAWzH8zZh9mPacq83yTWoGzGqtzGMxU8R+LqbIBkcbDnxAixBTK2M1G34kGFW3MrJuPqkIAImhcmFu1TEcFcQ0xOfgQnhqKYeddRmP0l43mdMAG7bmPRNO9SjUpGRdJGxmfoMRXqnHg1HoY3Aqrl18E8yXnbK9f8frzhP1dvYFHczk0Z0Pqb6sqgTDPP8l3p7VC5ch2kFzmAHElXKEl7SMKog7GV7iYXa5BtAqjD3rmUDJ3gXIQZDsJAw7wqFjLs1KvUJVwL1GXqg9+YW3mAWqQuYuXvUA1eoRYEiI3l0eY0PLCVYMVZ7yXUuh1ASdt4oEkS9e0aDvtJFCwYWreQFULSIsvUvVcKKvEojzK1by9QlRNIkIla6MvVcCrIMsbyWDIJFWNuZUsbwW3l0XLg3CRdTVcRFG5WkxjppNXcGANVLCyu8LiDA6ZVQ5IMDxKveFJUgqVDqUZVVtIDIBJW8iYkhEupRuFUJdXLqSUDVSGFKqQDUsCSpIRYJEpmI3PEkx9dnv/AMOjUz/cf9Ilk2qx9X1P8wTlO2DD9o/1NOSjq3UB81svJ+Zr6zMjsuHEaxY9gfJ8zGdboaBKJ38T18zIocrtmYt2HA7D4gANxCQDUAx9t7kRmTST7EK7V/8AM2gAOwmno/b1eInswikQhQYYfQ6nwRDUe2bKFx0JxutR+oye0kER69RrUEHYiUrAMSZx13nplwFtsebGHHyJ0+m6PEg/pjQDvQ4mX+awA1yRHYvqWMbEUPzDWU/qcQVbHIk6fNYgZOtw5E9rC/mZumzhshAPeSjrjJtJq3iRwISneAeQ7Tm9U1AzdlelnH63NQMDj9Z78hicY8fpJkyasjS0PtH5neennvmrJ5+DDPuWA33Qk8So0dMa7zapvvObj2bSeJtxkBZmuPy875MZ7yWd1XgeTBAfqcnuPtHiCDq/XYTZgAQUJHl6n1PwYFRQK/Sak242mdGjQZXI8G+8YKmdWjA0A3RXUg7iczLiy9BkOXp98Z+5O06YMpwGG+4kUCti6/pfKsP1UznYteDO2FzRurhnV9P6jWg/oufcB2mjr8QzYV6jHuyC9u4j/Hq/j9yy/H16oseFm3uvk7mOGLEuzZLP/wCUx4svrKCzMx/0jYTVjAA/8sCc/Tyd8/Xq809cWP8AtJ/QysvTplxlG9ymUCPFQg8suJLjzvV9M/S5yjccg+RFZUHoO7GgNh+Z3PquH+Y6XUPvx7/kd553qXJ9ND9u5nonX25e/wCHr7ul9Ap+qGNuDuP0nrO08b9KPofUMJvYtU9kTOfdl8x6+fjvFsoSaglpbGootObqLVKLRZaCCcjhF3JiJTlOpqnSxoMHTOzbGiTE9P064qJ3bzC+p5Ri+ldU/jE3+078855rz9da+XMS2Qt5NzZ07cCZBNODkSuFTT/Wb8zUt6Yiv6hMaTSzlfby9e11ZjcWP3CKUzZiX2gw59eDQaqNUxIhqYYP1CGGmfVXEv1lXvvKjWhrmF6iqJi9R8n2ihGoundzcI0ozM19o+tSkXRmL1mP2LQ8zTjyEJbcw3z1l8MGRmLnVuRtAuXkOpyfJlTxX2+pL4TVvCvzB4lM1yLqCUaqEBcsrtKyWJZlkSHkbSCmHeQSzvJUCVBIhCxtKIswJ+JUOqElDvBoa2lDYwyAeJWmVVSHiWqWZZS5ED2k1GoWj27SBbELtDqlFpZQjiWFJkNRX24l2AbglSJKhRghpDtFgG9pAGuDYZzLAEUSwMKzB4ER4gNchaXzGgDYhA7SyPiUBKmJqk1GUfxLB+IFgmSyJdyuRAgazC1EcQRIYB6yeTK1RcveTTTQwk1ROqQMbjTTbl3FXLVvMaaZcgMHUJNQEaD1dpKgXchaNXTQsgSzFhvmXrIl2AytSVADkww3mXwKreQiQsLk1R4FVIBLuXtUCqlFal1LEKz9RlGHGWPPYTldTj0dLkfIayZiB+N5t6q8vW4kG4T3GYPqZbN1S4lsgcAeZ14iOaVUM4O5Gw8QsmQfyuPDjP8A3OfkynXQWsbg0JMeDJnBdQWrn4noFYsfqHdgqoOR3mhOmLYWysaUcfM24+jVULHfRVQcj/8AhcWJBbsNxMXrfSsmRbwe3YLQ/XvMpFsBOhn0r064vSZWXck95g7zUV0+hzasenum00Z3dUNDacjo83pdV7j7W2M7+MK66TMWZXXm+HFwuRmt1dh4AmwZs+RWxdP0ekn+9u07WLFgWiyixHpnxIfaqiWY17cDF9F6zO+rLl0A86RU6GP6X/KAMjE+b7zrDOGEpiGWLTCVNoJCakK1FsZzaK6jJ7ZyOsakJm7q8lGcnr8vtoTcZ6rmg+4nyY0GqEUOYwbvc7OA3lodxKMoGhAcxpgZpRtSzI3uTbtCwZDdGRL5bcf334mzGdpjxx/qadhue0jx/LPLYGC/d+wjVJO5pRMqe3d928Ryhsh33h5zwy9muMW/EQGXHxu0IMzG2MiNAMIGJWPxjazsJVgMuIZEKsNjMnQ5TgzHpchscofI8TY+UE0sw9fiZkGVNnx7iRTMafy/VPiH2t7kmjfxEM/8z0aZk+9Pd/7iEjq4BHfepjr9unyy9ydm6peqL1frJcy85mq9p5rrkKZQvgkT0Grecn62gHVIQNiuqdfiv4ev+Nf/AFgMWxxt3DAz2Y3UGeLUf01PyJ7DHkvCh/7RJ+H2/wCR/wB//wCJkaIZpMj7xTvQmK5I71N/03Gqr6j8tx8TL0vSHL/UfYf2idPBjGPGEcbE8zt8fH5rj31+I0hQw2M5P8T5Dh+h5+xel/zOn6Drujzz38Z5si9FhwP/AHtq/ada4308WNmmjD90znmaMUy5U1XAyEGMajMjMpyHsY1H/Wc3n6nkd0dppx5WC1cz2phrkRe8jF8tasTCGs8CJTqkHAs/iNHUs32rX5hzspgxOfuNQ1xqvJ/eIOR25yV+BAONWPuLv+TCY2tmTGKBs/EEO7m6ofMSisNkUKI5cJb7iTCGjMq8nU3xH4GbI1tx4ikxAdo7GAGAEpPFZ8gAyMB5gmFnH9ZiIG88fXuvqc3xE/MsAVK3k3qZVQJqWGuSqEoAweVlhLLDiBVyESr5EJLlSqBkBGQwTZk3gFCIBEG9qlk7bQqaQJAJStLJgStPEog1JdySiWZKMvaXUgCzLDVCAlMsIrVbSzRElUJULiLLIFSu+0kaYhErTIbuXR8wmIRtxIssGpAYEJ2g6oRW+IOmSiwZCfiUBcLTtLgG7lyaK7y6jANgyLzIxCizsJnHWYtelSW+QIy08tBG8hqpanULHEhjANSq3hjiUJBFUSyBKupfMKGt5DJRkKmBLEq5RBEsDyITwgMLmUTUglE3EhYw1xsylhAIgXquTVUGoXIqDU1ya7gkVIFg0zXtA11uTKAiupJ06V5Ms8mg6cluoy5f0E56Zb6zJl07oDOrix+nj0znDDpyZyROnNnk1z2xZHyqn9zm53em6dMOL01Gw5+YjosFL67G3I2+BNgJC0Je+98RWM/0lyY2O1WtxfTooQZX5q6jOrGpSfBiACzlTekdh3ielJ6lsjrqb7TuJiAtyJs6xyxqqA2AmJ/bjvuZ259KQ/M7H0zrPUARj7h/mcRjvCxZGxZA6miJqzSXK9a5YkVCXDkNGjF/Tuqx9RgV+/edAdSg8Tm7ygxI61c0D2xZ6lIrL1IrYyKbkyATPkzBRvM2XqQoJucnqusLkhdhEmlsh/X9UvY7zl5cpfmA7Fjuagjc7TrOcceutUeYSNvK0Emu5j1QYhdW0rCgpq22gG5LLN7oTJpo3YgXjJGx4j1Qg7Qcelh8xw4hT0NLNGEadz9xmXDRozZj91sdgJHm+Y5QBuTv5hjIT7U47mKF5DsNpox4xwJHkqImnerjRY5FQdajZBqP+BBOVV/738DgSstCUo1OaEhytlNL7UmcB8jXkP6TQgvYSA0QAQclcQydIrvFkFjCs3RH0eqyYf7W9wErB1adH1j9N1CBsRbuOPBldYDhz4co7NRgfV8YvFnrY+0n/aI9n8Puff631XW6rpDjXXht15K8n9DMgYMoZDYM6PQZPU+n4WO501+205nVMvTfUAh2TPuPhv8A5mLGv5P8eTeuVg00xfWgGxYW7gkTpBRW85v1j/6QOP7XH+xjm5Xn/j+fkkZ8RBXTPQdNn1dFjPcCjPJYMvu5nb+m5Q7HGTsdwI/GP0Xz8zrmdRubJbExvT4GzHWR7B/mKxYDmz6Bx3PxO/ixquIIBQAm+ON814e+smRWDKrKEYVNIRdFciZTiAPiasJ0qATY8z0OCkc4zpbdTwZ5b+OWp+lTnYmevbGrCp5D+N8ekdOSbKmv3/8A4k6Y69PJ95oxC6iJqwcTLnfQD07sdyIQ6U/6o7UJDkA7zm8+0K9KO7Exq4MY5ij1KDkylzq52P7mEytiY8Q7iMC4v9QmVVRucqD9Y5Omxn/1Qf1jGLD1XF/qWMAxD+4RA6FTw0MdCRxpP5EMU8Nj/wBYjUKf6rmX0XThMf8AtBLZ05w2P+0wmN5b27QsSnntMWLqgTvjIPyJtx5bhYT1B/rNF3tG9WP6gbyIg8Tx9+Oq+lx55i9Umv4gSXMa0ZYkB3gFa4MlVGtC2lijBqTiPILSJNEEmoSsT3gRlPaBpaN3kEBelvENVMstIGl0xRFSjJqtoQIgCBKKmGaMlx4QujLCnzC5Mn+8KqyDUu7EuhUqhKKsS9pNIuWRAC94QO8lStBkw1coAy9JEvVtUYgal1UnJkI+YwSSVxITQg1dyiblAiWxVRZNRhqCVkyrjQse0y5euw4v7rPxMfUdb/MFQqnngd5vn4+qp+jN1rW5KYvHmafSx9PhOkAACAnUOiDXhZV/Ezdd1PqBVS6veb+l1G/pQfQW+8bW8XgcHEoU3tGE1OXXsQjaQLJchYQIVFyaRK1CXYkEArmQiV3kLQurq5XfcSw0lwiiAYNRgMhqFUCwFDiUVNQll3AXpNSqIjdjKIEqFyAiM0gyaQIUp22gItnUY4oDL0gCAFGJbErltQo8XNNVKKg794ngZcQCLoOxG35hO3AHeOKiIZQH8TXihWTHYC3QiHJxp7QB5M0ZKFkmh8zn9T1Gr2puJvma1IzZTqc2dhMeZyTXaacpC+zv3Mystv8AE9HMKWFJkIqNdgBS8RUqNPQ9W3TuVv2tzOh/NnzOKDRjMeZxtyJnrnfLXPWOwOsaQ9UeSZixlnQso4inZpj6un2ac3UlzQMz5GAFd+8BW3lEWd50kc7dUAWjUx7D5ggX8Cbunw6kBcUsrIcGAuwCLbHvOr0/0vGN8vvbx2gdMLf2igNhU6eNTQ3Ahz66vqAXocIFHHjA/Ex9V9JxsC2JqPgjadSwB3gM1ys/avL5+nyYG9y1KVr/ADPQ9RiGXGVYA+JwM2Io5rtJXXnrTcTV+JrS3oDic/G1ib+nf+nQ5kZ+XnZrWvsFcnwIZ1kDWaH+kf8AMz+vjwj7gz/G8r+dRDehmPaxUPDebfw1ridxudK+BG4+nA4qYcf1JCbfHk/SjNOLrcWUEo9kf28GMZvHU9tXpad2NCV6w+3ELPmLpn92VqXxDV+2JaHkyMiCsfu3MciVBxIeW5hZMgReZVYPqrAY0H/eP95pOFOqwthyXpPccic7ricr407s4P6CdDG2gfJmV+31ssa+kx/y/SJi1atN7/rPP/xXnAGFQacGxXadbJmXpceTI5pCNX695476jnfrOpbK+w4A8CPy+p/ZOuJf2730r6mOs6VkyEeug/8A7DzHdbi9b6bnQfdp1D8jecD6QrJ1WvgBTPQ4svsaz2MxfF8PB1nPySx5RcjY23nR6LrPTzY2vht4nrMaZMYyoKsWR4MwIxVxOkm19nr5Lzzn7fRfp2RCofsx5nbxgEWDYnm/o3/ifpOPIv3LamdTp87psTtO88R49326fp2JaoAtHaKxZw8eRrTbmUWoJXTe44njf47yUcS3uDv+09eAy0bnif48N9ZjA/06pnpnp53VdfiaML1jJ+JhRrAj0b+iwkYsR+qrYbxJzO3LVAqXJiz45F895NMm0uvBlayK0y/cOGMm4+ZYIMGQS58yfbkYfrNOL6p1eP8A9QkfO8y8yqI4kxm8c38Oxh+uvxlxqw+Jtx/Uuly8McbeDPNgA/Bl7j5EY59fBzfT1AfE24YE/BjsbgcV+pnk7I4Yj9YaPlYhNbG/mZscv/z/AOvU5XGWipuu8CtoGBPTwongQzPF35tevnn6zA0BzLKeJRW4QBHeYxSwZLoyVUlQZUBsy2F1KAqWR8wJQEH8TT0XTL1HUBGalqzU6y/R+lPLN+86c/F11Ng4QaFqIE73/R+l+T+sv/pPTV9pP6zf9HRrzwPmXYqeg/6T0w/9M/vJ/wBL6Uf+if3j+jo1566EuwZ6D/pvS/8A2ZY6HpR/6Il/o6NeebcbSk22M9F/JdL/APZWT+T6X/7Kx/8Anq684ytq9pqGON+Z6D+U6b/7Sy/5Tpv/ALKx/wDnprz10JNfxPQ/yvTf/aWT+X6f/wC0v7R/+e/s157VL1ULnffp+nr/AMpP2i/5bpjzhWX+i/s1w1ygww9zrnoOlP8A6dfgwD9N6c8Fh+sz/R0a5ZYSjvOqPpGIi/VaC30hT9ub9xJ/T2OXUo8Tot9IydsimKf6X1K8BW/Bmf6+5+BjFmXVx/8AJ9QvOIzk/Uz1mP8Ap4sGTfltJicdW4Nb9R02E1kcE+BBXqOizGm3/M4J6fIN8gYH5hqmnvU7z4P9XXeP0zoso1KB+hmPOvS9BlX0heT83OeczoNnIiHy6mFmzLz8Vl8016noOuTrEOLKo1Tm9T0uPp+vC5WrC24Mw9D1BxdUh+anX+uIG6Rcv+kzP/HefhfcY8jHJ1en6cLA5F8zoJr0AuKucD6f1f8ALdauTt3neyZ/SzBz7sGbcfBmPn2VJNFfaVXzGHGNmG6ngxZBB2nESt5YqSjINpUVcowqsyiDGCcyoVVBFgwgwdoNS+YJJBkUYlEG5Qa4WqEQ32lHVC1Sah3gUCZCTL1CQHeFCGhSGrk1SCES62glhIHgTSInKANzsO8aWmTrWIx/ma5m1WZlPUubNYxwPPzMCgMzt2XidTJpTESeNM5mJSUevM781WDMTqJi2MblHuIiWO87xBPwDAJ2l3YgGUSWjFTxctVJhrjNwjT0GT+o6tsCIzKFNxCJoZd9zH5QuP8AuLTFnluXwTp0gk8ngQSDcMNqtuw4g4w2RwBzNI0dF0/q5PeaUf5nTVVXgXXbtMuPpctezb5hE5seVVyONJ2oCGb5dPocRK6m7mwJvDBRQH7TNiYaAEO3mOAAG/Mrjam5MvYCUWAEU7yoDPmVFM52NTmyu7LQr95o6k6lH5hKoSvxI3PEcd09PMyji4zEzH2LuT2HeD1pA6j8y8JKOrDkSV1nmN+H6J1/UDhca/8Aca/2mhf4Uznc9RiB/WCOs6jIg99D5lHJ1HPqj/8ArOX/AL/Zn6gM38Ldci6sbYsvwGo/5mDqOi6/pf8A6jDkC+WWx+862Prusw/ayn8ErNmH69lTbMhI72LH+I35J/rN/wBjzWLq8mOtLMlfOofsZ0+l+sCwOoAI/wBScD8idZh9J+pKTlwIrH+/Ht/t/wAzkfVf4fydHiPU9Lk9bCOSOQP+RNT5Jbl8Od+PnqeHU/m1ZQcZsHionI50lmnJ+jZn9U4r2YWAexHibetdiRjXbyZa8nXP1uE4GL9XkyHcAaVm/GCTZmLCrIKWhNKA/wBxuZrl1dp3V4hn6PInJAsTzbYkajxfmeoxGcTqOnbp8rjGAyg7oeCJK68d+MKxIyAAIQPibkw583TZPRHurg95n6fFizLqxFlI5W9xNGT1emwNkXKx7byc+asu9OYEvCVnPyY6addEJx2N/Mxvjsfgzvz5tj7Hyyf182PV/wAFf1Pp+fGf7XB/xO3k6Yg2Jw/4KVk6fqW7agJ6hMgbYzq8znrqRp0cGYFRcDNgDCwIgAopEDokbETwn8bkDr8V8nHX+Z7jpsmtQDyJ4r+Nhf1BGHYV/tM9UnP2sjz3S/S+rzoCmI0TsTtOrj/h7MvTs2V1U1dDebfoOdX6YKze4bVO4qalrsZvjmWa5fLvPWPnBWmI8Sp0PrPSHpOvdf7W9wmETFmN7qtpdCXUmmQVuPmTYybj5ksGFSiOJYP6GQS68iBNP6SWRs3HmEBtsZR3BB5gXW1GbvpWH1Muoiwm8xY1LaQNyZ6Do8A6fCB/cdzOPy9/XkPBIku5NUsTxauKsy5LkBvaXTAciQVW8UH2laiJWdph3kHGxgEmS6FVJhrR0/UPgbUnPG87f0/qnz4SziiDPOgkjYTs/RiT0735nf4Ldw109cvXFST1jR6m3Mr1fmIsyQaf6xvzCLAjdRM0vXtUB3sP9sEpjPkfrFaj5l6zAL0UP97CWMAPDmCHMIOYE/lx/rMn8uv+syeoZXqGBZ6dD/cZX8rj/wBTSHI0E5GgF/Lp5b95YwoO7fvF+o3mT1G8wHhVAreTSngxGtvMrW3mBopfEv21xM2pvMrU3mBptfEolO6iZCzeYJLeZcDc+Pp2HuxqfyJ4z64mPD9QYYgApF0J2PrJdmxquZk80eZy8+PDiwZHY6nA/u3ucevlnNxuTXJZwRFWNUVrLMaG0IToydjanDeJ6Tqv/EfRiefbPMAz0fRtr+lFfief5/GVrl5r7TOx0/UDN9NOMm2Q2Jx/Td8wxKLYmhN3R43wdUcGUUSJr5ZLyT2630/qhXpZTseD4mt/aSDOMFKMR3BnT6bL/MYdDH3rx8zwyt2GapVxeqjLu5pz0eqTUDBFcGWaEqLJuQVUp0KrfaDvGKK/mWKMWTL1UOJQwASFYr1LENWsCPaL03COOhZlF6l6rG8ASniUdoQbtKapFxVwd7hbQqHEhgPxICODDoA8ytIJlEsTH9Q/8sfmbtIqZevX+ifjea59jH1jgYk+TL6TCB0tt/fvFdV72xJHdbnGHp1RdiROueMjTi9Qv9Vu+/MyuN5pc7bzO5noiBEYuK4WHFfu7TTgXU0IV6OlRtzHriAraHlHvUDtGGlXUdoSeWZlvIW8cROQGyOTGPl2tZBR93DGGwmkSjNf0vCCTlYfCiYcoOqeh+ndJWFNu0Rnq5DBdAAftFZ+nLqWfgCdRcFDxKydPrG+4mnHy5/QZFFrd1uJsOYH+2pz/S9DMdJ4P7zfpBFyL1+1FiYJO0KhW0FviVgnIhZSBzA1XjUnmOO0zFufFmRr3HM6waswPgyw1C5M5s38yiLH43kduPTd07Wgmm5i6M2k2LMu0FJJJKoDjBOpbVvK7GbOg+oP0+UYeopseT232PwfmZpm69q6Vz3A2/MlmzK5dcS+Z7B1GL+Q+stjQbLktf8A8T//ACIxcp/mG9T+83AH1BV+q4epzIGQoqk+PbVzd9W6QJWTEPY4sETH28zmvL8vGz7RS6ezRimZemK5cYJNONjNIGmHhsxoTaZ+sX+qT5AMahgdYLVG/SS+ljAyNhy+vi5/uHkTX1OnL9NyuvGnV+K3gYxqFSY8bKmbp+2RCB+ameb5b5vmOXh6gqwZDv48zScaZlOTEKPLL/zOKmQq02dN1Zx5AwM9f+x9KXxn4e0/hNfSx5MZ/v8AdU7r4d7G08z9N6oJlxZseymiR8T1oIIB5B4McdfaMc76pKuybMLEIouRTXMaVB5g+mBuJ0bZkBxt+J5f+NsOVWwdSiasbkgnwfE9kcesHzMnX9EvW9Dm6Vx967HwexmbNXm51K+YYuqbFkDKCpvtPa9D1xfAhdTZE8ZkAx5SjrpdDRBHBE9P9F69epX0nUBkHbvM8XOvLr/I4vXGwH8SdKvUdOOoTlOZ5Se5+raD9Mz6edM8POnft4/jtsVLlSxObokqr5EuTmFVUICSWIRaymFmFxGdNgbqMoA47mS3FavpnT6n9RhsvE6pgYkGJAi8CNG88HydfargVlg7yVvB0G7nPARO8l0ZVX+ZdwB0bfMoILjKJ/EmnadAJXsJRSM00JLBEAQCvG86n0f/AMrJ+Zzdp0/pP2ZB8zr8P/SWN8qSSexlJJJIEkl7SbQKkl7SbQqLC7SlhH7YAS5UkIswDDMA8wJJJcuh5gVJLr5k0mBUFjtD0mAwMANUW7y32iWO81iOD9ZZ831JEQn2izMH1JGx4wHN6pPqnXPh+rZSm5qpz8ufJlPvYn4nnvO9a67kBxxJRMgI8QrnRFBT5nf6d/R+nb+JwVJLjxc3dX1Y9AYk8Th83N6yRrk/6HhTN1Zz5Ptx7zR9XbB/1DDlwnc8zj9B1DYHP+htiJeTNqyCiaXi5m8dXtNdfqFrNfZt5WJziyBhCJ9XpcbjkCLG88tmXHSN+UA1kXhv94AaF0x14Ch5G4kA3llcuufISTJdwu/ElfEus4o5GIqS9rl6ZWneNVV3xLs15haBAKbxotj7aAgqTUMJtK0RsE1ExgO28DRvCo1Lol7yF6kO8orci+lHJ4hagQJQShDCipFDYl6qkOMGQ4/mVU1kTJ1mcEHGps8k+BG5yceJmHM52VlRBvZIsnzOnE/IBm/qa3PEx58rZcln/wDiFkyXZiL2JnokxQ5GiCLMPI0DHu+/E2y14g3phVH5PiaOlWj+kXgOrHH4RRP4hzoSPeSZn6nIWOntNLDmY2FufzDfKOKUGLVizfEPOdgsFRQA7mGmrpcI6jOoJpBuxPYCdZep6vrGOH6Xj9i7HMR/tMn0z6dk67L6CWMK75X/AOJ7fpOnxdPgXHhQKijYCNwnOvLj6B1ze7L1blv/AMjFZfpX1DBunUZDX/cZ7MgRGVAZn7On1jyGDK+PKD1m1bXU65AKgruIzrOixdR1Cow2KmYwrfTm9HOT6X9j+PgxK5fJ8f5htCKc12jygyLqxuD+JmyAs+jsNzN68+FZHL+1B+TM+dggIHYTawFUNpyevyUHA/ELP0yPksgDeESdFTKW0sPM0hgcYMjvPWNfTNpKidACc0IwTWOBRM6GBtSAyNyjkEIixK4lULTJ1QXIFxOSAx7TS7RSouUnV+klrn8vf141zMmF0Y48m97qw4M730XN/PfTsnRZD/VxC0vxOf1fTOMJ0+4DcfEz9F1TdN1eLqcfKmmHkTHfP2nh5/i7nUytIBw9QysCATRmxNu80/Uemx9TjXrOnN4sgux2Mx4NWS1/vXkf8yS/aa8vy83m40o0LqBfT3XBi1V1PE06MmTCyAbkQ5Rhx7NY4M2ogYqe4mQ48nTuFyoQDxNuDaYntqe3is6lczj/ALjBViJs6rFefJ/+R/3mVsRBnrx9Kena+mdacS4gx2sj9J7j6L1y5sJxFrKbj8T5kbxsPAAnR6P6j1PS6MuEgkWGB7iY48XXf5eN+tnt9RDA95dXPm2b+IvqrsDjyemvgbzqdB9V+oZMK5fV1+RU6zrbjHXF5m17dNjIybzz/S/W3LqmSwx7ETtdP1uPKvNHuJbLGJZfTxv8Y/Sv5fqx1uIAY8+zfD//AD/7znfQF0dUzawDW1nme5/iHp16z6J1WMCzoLL+RvPmC6k9wc/pOd8XXq4v34vL2f1HE2boMugblZ4giiZ7D6bkyN9HOoksFOxnkX+9j8zp119prxTn62wMkq5cw2uSqkAMu/MCSxIBfE6PSfTi4D5dl8TPXU5m0Zul6R+pfbZByZ2cOBMKaUFCGoXGoVQAB4kueHv5b0LAhAiCDIZz1VtJW0o8SrMaaICWQL3gb+ZLMooav0hBjUuvEugNjKuIGJFStpdC9pCsqYgFTp/SvteczfzOj9Ju8gM6/F/0V0JUkk9rK7kuVJAK5LlSQIZUvtKgGsJ/tlLLfiAEkkkIuB3hGCIF0JRqSUTAvaQ12lXJAuzKJ8yEwSZAvJuJnbkzQ0zZTSufAmoPEfUCH+o5m/7pmuzJ1LE9RkbyxMBTc5xozaXA4nSXCnUfTgcKg5UNsO5El6xWJbMbm6XInT+q2wi0NZAPmdv6jR+nV8THyd3myRZHDxcQm8wcMNhtOrLsfTT6nRlfErgkRP0bIdbJ2j+oGnOfmeD5Jnbpy0dI2nKPBj2NMR4mPE1MDNea9YI7iczpK7yXcElpNwYY0Wr4kupRlamIqpTTA4JqUa7wRfiQn4g0y1qTaLJlg7QaZtIKuLBl3CaM0IMokEyWO0LojBuTVUlgyGiuxJAVqMstKaX1A/pMG2sTz3U5TuJ3+qJOBq7Cec6jdmno+H01AA2OZTjbaDdSxk3oz0IVRYwglRlDkSEXKG4DSzZiF6jMOHvOlgHsuRzvsJFK7eBOffuPm50OpcY+mb/UZy0PmG+fQsg3szX9L6LJ1vUoiD8nwJnXG2bIqICSdgBPc/R/py9B0oBA9VhbH/iG81p6TpcfQ9MuLEn5+T5msChUAHi4dzLpEJin4hkxbNsZlWRmvqlHJqF1mBc+Eowu4nFt1L3zNTGxIrxmf1/pXV6sbH073XtOviypn/qobDKDJ9c6cZMJatxMH0RgPUw37gLqbl1w+Tn8tmY6LM4nVNrb8m51PqGYBQg5M4uXKC5rtNOPE8s7i8hjQ1AL8y8SWbMiocmYBe5h19Oxhx/+AyH/AFLf7QOiyWSvia9Gnoyg7LUwdCD6x/Ehxdrp2KisjUJHaZc2SHRbZLlAkRSEsajZivH/ACev/wCpi52WZOsbGGGRRpJO4HeOIJExdUjeol/bcR5+J5dv6B1Ht6npMhvGV1j4mQZ9PWhsfNG4z6EqZ8nVYG9uZh7T8RZwnpuoJYV2YTHP/fUd/nniWtiddkI+yNXN1D8ALAxhaBEch8TTw6R1fqUoc33j+kYMgHcTUuPHkx1lUMP9plRBizFRwDtJZ5aeX6rIcfXZ18ZG/wB4eN1yDcSvqaV9Q6iv9ZMQhoz1c19Hn1GnPiJUFd/MHp7plPiEuQiMRNYLJzUv1n4dZ3b1NUFPmdv+Gn/8RkxHcEXOIAe+06X0F9H1JfwZxvjy9/ySXivUZOmx5BRWjyCOxmjCvrWOM6Dcj+8eZSZFaO6VAOrVh4Int68x8Xi5WbrPqS9J0+RMx9xQ0PM8DlxKrWLU+RPZ/wAX4VCdO9b6iJ5TItieXr2+t8HE+mtn0vr3xhkye8FdiJxMrXkY1W52nZ+kdIzZvVYVjX/M5n1FPS67KtbXcsts/wAeb5ueeevHtm2lgSCjC03DigsS7B+JQBHzNHTdOeoyAAbdzJbIp/07pPUfW49o/wAzs8bVtBxY1x4wqigIYFbzw99XuriqEEgBoREGr7zniLPEoC5enaTTUmCVKqEN9oJsGMRdSbXBFgmT5gVq32jBTCmlaRd3IPzNNLK9xK93iFe3Mqu9yqigmdD6Sfdk/E52437TofSb9R/xOnxf9RHRMqWZU9rK5BJIIEkkklFiVLEqAxJb8CRZMnaAEqSSEWeIPYwjxA7QLEqTtKuQSQySjAswTLMowAMxde3p9Lmbwpm0zD9UQ5OgyqpokVFuRXgXN3BBqMfGyZCjbERbDSamI0MG47DkyYTaMR+JnWNBls0Nx+7KpO5Jna+pJp6AH4E4mI/1V/M7X1PJfQhfgTz/AC/9ctcuHj2JhMfmCO9SaCxuellu+mPo6gUeZ0es5DThpqxsGB3naxls/R6jv2nl+fnzqxWMzoE3iRv0nLxN2nT6X+rgZborvPPWr6DrEvWG5ESV1GEpINVGMDsS9hANd5LWvmMBWe0oObg3XeS/mTAR3hCgIoMPMInaXARbfiWK3uLL0OJRJIjAZ5+Je0SHrmWWvvGIbV7ywNrirIG0r1DVGMNNP4kihk3qBlzDGpJiS3wquryjHiYXuRU4Ja3o95r6jOchLMf0mFtn+Z7Pj5+sa9JkUKa5JiSpE0Nub+IBIM6ABYowzZAPEnaEd1EomI0xnQwOBiNmc4Ix4mgNoxEXvIn1D1WXXtM6rbQ2GphPQ/w/9D9Vh1PUr/TG6qe8NHfw19LIb+bzJQ/sB/3npgvmRVCgAChLuZrciUIBapbGIy5KkaGWgFplPUjVVyzm2uZ1VI19Rk+AIbOALJmXA9vkbyZeV/coPEgR9RYt07E7LX7zzP0vKV+pagdqN/idP659QC4/Qxm3bx2nGwkdPjY/+o+36TfMcfkv4P63OcmRt9zMunb8yrJNmETwJtjmDXZDN307EPUUmYyNws19NmCOB4iHd8Ow6H0jOdiHpZsinkTqYnXNgsczj9W+nrmqSs/HfJ7vYmfIO8ovJZyOFX9ZHbq55puBPbq8xwSREIAA4jQnzMvk/J39urS9EDLhXJjKn9DNQVfMn9PzIxK5OF8mDMMiHTmwmx8ieh6pU+o9CnW4ByKceDOblwYMjhtTKw7iRGbpQzdJ1Dox5F7NHU2yx6p8s65+vRnTEp/TfauCZtUqm5nOw/U69+bEmbGDTowAI+QROp1HTYT0ydV0bXicWPj4MW5fLl18Nz7RBlbIQFFDzBz6enZGY+xzVn+0ydLm9RCKAdeRM/1gZm+n5DR9hDfpLjnzNuOV1+EHrMtmiTe/eZv5Y8jeaumyr1+AYXYDKv2Of9j8RAZ0ZkfZlNET0cdSzHu4vjA+i3iMw3jb4kGQiXrudG2r0lzDY00b9HU4fqiDJtvW8xLkI4mnqchydNi6hfuB0tXmcvkj1fD8m/8AmvXNg/uQ1DxvlUHTs44JiukyN/J4iN6UXGnMdNhbno56+3Ovn9T69WQn6yf+p/SNais2BrZZ5Ii/zPWfzGLD1pV7vqMZAA7kTz3oX9UOFeA/+OZ5er5fU/j95zldF9PSdHiHG1meU6vN6/UPk/1GdL+IPqLtnbpsRpV2Y+ZxBrua3xjxZtvRmkS9NcGCGYci4aMG4/aFHjUuwUDcztdJhGDHprc8xH0/pdC+q43PE3VZnl+XvfERd7bS7rvKK1IRtOC7RFwZV7QSABLBBWo8mrLXUhBP4ggbw9W0GhFg1CFkwGPeQNRG8hpj1dQL8yy4/WCTFXYut6ggkQgCfiQUfzCagNyBpZqUKhdEFsczb9KJ9dh2qYLozd9KP9dvxOnx/wDUNdSSSSe5lJJJIEkkkgWJUISpQxOJWTmEnEHJzIAkElSSotuIPaE0EyKrtKhGVV8QiCoJ5haSN6g94EMHtLMqABmXrv8A6fbuZrYTF9QNY1Ex8n/NWPG/Uk09W3zvMBHunoPrPTerhGRB7lnBAs8TPx3eWkEK4MgmwYYgg+I1+ry5VCMbEQTKBoyWS+zThvGAmJRqjNc0LY7RvRfUMnTPXKHkTPka9hBA2Mz1zLMo6jMVyHKu+JzYPj4m/ouoAygE7NtOV0XVD0H6fImpSNviXgyFWo2CDPL3xY1K77Y9DECDRviN6fKnU9JuPeo5i9xtOUqWBbiq2gHGQb7Rt1LU3tLrLOUuVpYN8TUCKIqUPEKznH3HMrcczQBvKbGLuXYYQeLEl77xxXaCEs7iPAGlqWFB7Q/SEo464MACQNpW3eWVI+Zk6zP6aaQaaWc7cJ5OyZ8andhtOb1fUhjV7HgTIW9XJe9CLyhibHaejn45GvS8zFmoHYeIWHEWYk2YHTLrb4E343VROiWseTE6g+3bzM9kczvdN9JzdduP6eP/AFN/xNy/wv0q0cufIx8AACFkteVUFtl3+IwY2B9wKj5nu+lwdN0qjHgxKgHcDcwur6bD1OMrkRW/STY19Hh/UAWLZtQmj6p0LdJ1JWj6Z3UxGBDkyrjUWWNCEdb+Hvpn87m9TKP6KHjyZ7VFCqABQHaZfpnSL0vSJiUVQ3/M2cRWpElGQmAWmW1NMHWMQprmasjzFnbVq+JKRzTlIJ33EcM2pLuIYAMTE5MyYgSTQ8Tm23Jk0Y9+eZzPqP1IoNGH3P8A7TJ1HX5MlqmyzCwLczpOf249fJPwhaiWZtWQ8kwLvfmGqCWV5qdHDQItmTbWIajeCFOqRuejyp92nmK96GzNeD3oDUPLgDofMsc+uvOC6DqnRrPEn1QV1K5l+11iumY420sJt+oIG6AN3U7QnNysItlu4zHkXENrJPJi+mI0hTH6MfczFT574xP5puymT+ZyHhYQXH5hD0vMjx+P0X6uY/EusrcmPXR2qN0OR7SIZ1l9DIfMFumeu/7zQ2PN/qi2x5j/AHGF1hCN0+en+19jOr9P6vJ0X0/Phz430vviBH+Zys+HIuX+qxIPDeJ2vpjL9Q6M9Ll26jAPaT/csz36mvZ8fnm4wrk6iy+MgXHr13W4xuob8GFjAxOyVdbxy5E4YTTx3r/CP5jF1SsMmBUygWGCgNcydVXUYF6pfuHtyf8ABnQzomNf5jGNxz+JgyZB62dQmgHGdQ7HwZebnTp8d87GQGHViJD1GI4PeerXrEJ0fpqjPq6duGIb9jMGxmv6W/p/UMPy1TPc2Nc3Lr1XTI2A6atTNfp6TqXcHkQPVP8ApjkNrO/qPL7rnZgo64WBYQ18Tk5z/LdR1nWk8ClHzU1582n6pls7KlTh/XeqtUwIdydb/wDE8c8217uv/PMn7cjI7u7O25JsygSO0HfzCXV23m3Ma5BdEVNXQ9Kz9UMjL/TA/eZVGtlBFWZ6PHSoFqqE4/L1kyC77CHZ8ShQ3uRmvieTFxNRMLVABEq6PMiDu5RPuFCDZA2k1nxvAMmWK0nzALHuN5FPcx5BabG8rSCL7iFt5lGxHlcLC781JpYmHsd4SjfaExTPXaUGF3AI1G7hHn4hfAiaO3BgNC0/tLIBiJihQE2/SiP5k/iYRtc2/Slrqb8idPj/AOoOxKk7yGe5EkkkgWNxKkBl94FjmSQfdLreUGnEF/ujMY2gOPcZAEkupAJUUZR5hESu8KB9gYfREZLoURyZWkudI7zR0mD0A1sDc5dS/afpPymdgcVVMk19URpEyzotCZUsyoQJnP8AqLU6rXadGczrmX+Y+QJx+b/lY5/Ve/Awrep5hlvLttvPTdYchxn0QC3zPNZVcZiCKa95z+FoGQachEG4zqk0ON9yIkGegFLoDmVqAlc8wC1bSK0oGVW8BwIUXBVtVygNoVVKCxucbal5h5OpYsDUWYDSWb4HZ+ndd6WQG9jzOzkogOm6tPGY8hU1N+D6vmw4/S5X5nm6+G/hd16EV3lkgRHTZRnwrk7mOCicbsuMrDXKreFVSjfaDyvYSUbldt5Nz8yGqA90INXIlAgGW1dpYvlRO8kglqQYTVAAg3PPdUzPmf54no2WxZ2E4fUoFysRxdidvjb5DiKZFRDS6Rv8zA9h3Q7HiOyoNQKPue0b0/Q5urYDHjLeT2H6ztFxjxYiGA5vsJ6P6X9KRQM3UjflUP8AzGdJ9MwdAutz6mbyeB+JM3VkXRi9Nc8uwuVQNot2LnSDU53R5MmZ/wDtHJnXwrjFEbnyZnW8ZsXT9T6hsCvNzUnTvfuIjGciUubeo2KRn+mYupGnNjDjsT2iej/h7o+lynL7mbtZ4nSDSapdTNKy5T0nustj73yI8ZAwBB2MTnAfEyngiYuizkdMFJ3UlY0x0GyRL5ZnfNM2XqK2HMzqnZs9d5j6nqBjxGzuYrJmCAu5nK6nO2Zyx47CJNY66nJmbrDRCbmYnZnNsbhXJVzc5kcOvktLZb4lBbjaoQV+6acyiumVk4Fd4160xS+5hDfM0WNdhGDHq2/eHjTUdu0ZiW1+ZG7chuJFChR2jwnaLxijHr5mnnrPl6bUbHMDqnYdIMbH+6bqGmcXq85ydUy8KvtENceaLGygktxGBMDm9bD9YnClgqeIZwDtMVn5r5w4dMh4cGX/ACQ/0/tEDGy8GGuXIneR5/P4o/5WjszL+sNUzJ9uU/rKXrHHO8YOsQ/cq/tIzfsJM2Zdmoj4jRnvkRY6jAeV/wAwhl6Y9j+8M5/gc7LkxMCLhfQDr+o4CGCtpZfztxC19Ow5Iik6bCp9mcrvqG24P5izZjr8Pc4vlszYsnT9SxdST3EYh6fKBftPg7QcnX9SuL+q+DqFH9zL7h/tH9Bl6brienbGuLORqRlJ0v8AvxJuTyX4p1d5q26RXwPjDUGUjeea63B1PRjIc+MqXIVSNwQPmeiV26fP6L/aTQ+DF/WsuI/TcqEgk1Q+ZuJ8dy48iXYyhkcRhWhK0zo9wsfVEVc6n0rIMvXYTzTAzlDGDPX/AML/AEnFiwL1jNqd70j/AEzfO3wz1cd5cyuPmGLG97Rb4rHtETlzHp+ndn4Anbq5NceJ9upHm/rfUFOoyuh5apwHZsjlnYkmb/qeQsoJ3LNc588vPp7vnmdYsCWF35lS1IuacTEDX9073TMX6dC3NTgg7zsfTMwbEUPI4nD55/52Ea9IlEHtHKFhsqkTxqzAECQ34j9MAijGhe4G4ggnVH1YPiVpFRqFl9UGz5jgv6QQoDS7ABvi4Y45kK2wl6JdgFXrmTWascSihv4lMnYGNAi/0hKa7yrFc1UrSPMi4aGB4lHfe4ohv7TQk1b7GUHfurmbfpb31YX4MwXW/M1/S7/nFPHM38f/AFEd6SVck9yLklXJAuWDRlKd5XeAyxqjFx2YpBbzSNoUa4ttol1IY7TVjO0ZoDciDHP0E9oQwOe03aQO0EtUaYQvTCt+YDdMQ1LvNOreTvBhK9OF3PMir6d944mzBqRWPPkD1URG5105DFGVlRlSzKhAzkdWwPUsTOwe84mcschNd5w+e+GoEhdOoTzHW5NPVvXmekckoRdfieZ61Tj6lwdz5M5/DfKl9Urswcigw2meqmjLkzMih/t7RE9Igl8ywPMK/iBQEvmTmXYEIIS+8qXcqrgNLJlGEIOxhE2PmU3MJRvIr0P8O5EzYcmFjTLuJ0d9VCed+l5fR6tdPJ2noaIbVPH8vOdBjGhBB8QCbMuyficwR3Mr7TUhapW7GMRekEyFfnaFoPbmH6LadT2Fj61qaWqk7DeN9I41sAE+LgN1fTIun3AzHlYZT/SyPOk5k9tzn9mZ+qzj2lQF+JiydJm60gY9vM0riKgaiWJ8zo9Ppw4h57zpzf0vv0T0/wBE6TEinModhNb5Ew49GNQijgAVEZOo+Zky577zdrUidRmJJ3k6ToM3XP7RSDljxMrvZnT+mdf1CYwmPHrUeJI02jo2wgY0HtHiNTGyLvzGplYrqyDST2kxjFmbRkrUeDFm+U++eCmcDZiLiF1nMABt5g5ej6jB9UVMIBVhZJ4nVXDpouBq+JZGtI3UVIWqMyATHmyabj0gep6gIhJM5vS5tWEvwGJIifqXUhl9PVRbk+BMTfUMaqMeHcDaZ81LZPbpZM3zMr9Qq97Mxeu78t+kotNTj9uXXy/oeXI2Q2f2imEu4XIm3C3fZJEHiMYVFshMoKwRAJANxZVgdoO4MLIvMxEmNWsbS0TW1mbURVGo7ATLp6hYyaPYosmOGM4wLicCF8rZCNjxNyUyU03HLq/gGM2ahayj6WgtiOPf9o51GXCGHIlYD1TFMepZ55mLZiTzc7b5P6elu044TVlJ7XMunDbi4B+IdwMV7ARoxmYrn8/tQIl3faGuMQwokeXSdN9pPT8iP9smpB3g2lDCPEMYBKbqcK8sIl/qWNftBMY1OO+vUaR04hjplnMf6llb7FA/M0/S8jdTnIz5aoWBwDLjrP4vyU/L09IdLRHQ+uuXA2NWLY8g3A7TuYukx5BYph8bibOn6NE+wADwBU9E+DZ7Y5t4rJ9QxZOs6r+gtCwSx2qD9W+kY26JsiuBkX3E+dp2MeEK9kCjF/VembJ0ORcXJWhUdfFOOfDr8fnvXz9hR+INeI1gVYqwojzAK95l3Ws9j/DGQP8AT2W90eeNXY/E9N/CubQ2Ze1AzfHtjv09IuWtiJxf4g6vUV6dD8tOt1eVMOBsp4AueO6h2zZjlY2WNyfL1t+rv/E+Lb96xfUHt0XwJkBjOqfVnY/pFTB8t3uilwRChzFwZu6DJpyjfY7TBHYGpgZOpswehJ25lo++5uKVteNT5EaiUs+fYCLEbgywbHzKK7bylq6hRXBJYQiYBBaMBajUEsODzL4ggi95MTV6gJAfmVY3ljTLiJZ7wr2upUjUBCkG7lDUbEYWFcyKoG8oCiOag3vvHhQ3PEEoN9xUBY+Jo6DJo6pGJod4lQQaAkF2b5mpcumu6erQN92xhL1iNwZwyQavapLYfbsJ3/v/AMMd4dSphDqEPecD1n23IEs5WArWZf7oPRLkQnZhCJBN6p5v1sy7q1wz1WYIabeX+6D0mEjVd7Qx1CnJp8TzGLruoxrsbFzVh68fzAYtQqa5+SWl/wAel1jttGLlnJw9QeoJ0H8xHVda2N8aXpDGrnTdHoBlB5iepyqhG/MxHIqYGKZdTAXRnIy/Vjlo1wZm9SXya9EuUcx2oabnnE+qqNq2hP8AWG0aVH6zN75V2/VFxwYVPLr9UyLytiPP1lgtaTJ/ZyOn1B1ZDUTMH/Vkv7TDH1XDYsGa/s5/aY11JUzN9T6fQSDuO0Sn1bGbtSJf7Of2mNeU6cbHwJ5185a/zOn1X1LG2FlQEkicTTPP81nV8NTwb6hJFGcn6utZFyqPgzeUY8GJz9K2XGVYmc+PF0cfN1DZVAI4irudM/SvZ928D/pp7cz0TvmDBdSXNw+msD5gHoMitxYmvvEZblAzYOhy81+kE9Bl11W0faKzq1wxvGv0bp8yJ0+Q1SmX7RCj7eYJPia8vSZGxggb95MfSt7dS7CZ+8FdJ0yupOQXJj6XVmYUdI7iW2TLq040IAjOkyZTlKk1OdvXtrwX0+Mr1QOL3BDvPTqrHErlTpYTzmTC+DI3Nt3E24PqeXF0yJqL4+99pOssHTC+8GEwozGnX4cijSdz2m1EyZFBRdvmcsFXfaHjw92YLfmW7LgFtjJ+Zm6jq+nyjcMD8TU5anP7a3/pr/SyKT8zHk6vql22I+DMukar1sF+TNSeiANLD83FuLepFe/KBrCi/iORUQUBUlrQoiVV/ExdY3UIAa/2i3z7VLyGgZicm52kyO0mQWTOfMSchMZi6bJnakUmdbo/pKYqfNu3jtNYW453SdDl6n3H2p5nb6bBi6VNK2fJMdsi9gBEvkBUy+mfYnyg8TKeoIygg+65ly9Rpci6MT07Mcuo7yWrI9NiytlIyudwKkfqLvecwdWEx+5qmLL9QJJ0byfZuR2ny+wtc4v1Lr1wYizHfsPMA9blGFmyHSgnmus6p+rzFm47CJNTq4HN1GTPkOR257RmDiZjtG4Wpp1efq62qdoUBNxGDcSuawYSmBpNyUYDG4gXe0gBlkQBcACZzuTUdlah8xeMbyVvifkfTobN8TXjxjIoLceIpBQmnFsgEQ6vgZxgHYUJeigYV3CAs1NuCkG2lhYhLjOMmt1MFsgU1IOoWBzvqF42I7GYsU1/U8quCRMXT2Wma78ej1y+mCasyHq37IP3gZfav6xQDtwJHafDx35p/wDNZfKiCeqyNw/7CAuAnkxq4B+Yx0n8fj9F+q55yH95NJbux/SaBjqFp+JXbn4eZ+GYYAeWaEOmUcV+s0BfE09N0vrWGf0+wscmG/rzJtc70nHAQywrryqTXl6fNiJ4YA0Yr1V4dSsizmNf0/6nl6FWCqjKx3DT1PRZ/wCb6VcyoATyLnizixvupr8T0n0DqsQwjpSx17kGp0+PqzqSenl/lfFLzes8uuHHDAgxyMuRCOexiGNHS4seYOg4vdjOpe4nqs18qXHm/wCJvp4w5RnQUGNN/wAGcAeJ7D+IWGX6a5PIr/eePM8mZbHr9yVK3nof4UAbqMyn/R/zPPidH6Z1h6P1XX7mXSJd+vknH3v1dT6z1od/5ZT7VPu/M5GZ1TGzeI3/AMxdR3J3MY30nL1X0rLnxk6kNhf9QHMx/r6OT4vjyPPk2bPMglSCafPGIQgiEIQQ4hod4AhLzA7v09g+AeRNZ8A1Ob9KbZwe283kTxfJM6NEB7al6R+DB7bSmB2N7znpoyld5KowUcnYwro2YTQlTq2lhDV3JfuvzLur8QaD0jdymDdowvVGCSQ19pQAJHMsOTvUhYEy9QXiZCQtn4h6t9NbCVqI2kb3dpsG3lfEEZAQABBYmwFG0sew8cworF3e8MKG3sAxa8Si29QCcaWq7lbhviS7O43+ZLowLupAge7lbXZkLEKCIFBaOxhNdiUrHYiQm23gNAsVUWyKCbEiuR3hFgy6X58iBOny5MLk4iRJnzZc6BMhujdiUPYPabhLTXfMv2s/K4tOoz+icWs1x8xIRgKh6t6B3l1fezF6t9mFgNq+IwkgiQrSyAeTMmLDnxL1ngwJdEG2lTyLSKsSgATuIGprNCQsdW8mi6tpAPniWprgbweedjKiyVA4lBFMvauahBQPmNXyHQFHEArd1GMvzJQ38xqBRLG8npgklRCUAbXcvVWwl1SqN8byFY2ztBuTQvTZ2EhxE9qjlA1cSA3fmNMZjiA2YQgiKCajzj3vvIy322jQilY/EmhQKjQlC+0hQ9hcaEHCoN6buCMKq2pEmnj2kQ8eJ34XbzLLRmdVyUCm4lYOkAtVX29yZ006dEtiys3iZ83WZcdr6S18TWVucW+wYOl6Lpm1Bl9Tz4hZszrvjzA/Bmf1P5gn+iPzLTpwput5b03s5QZ+pewSK8xWfpcmUffX4mqq/EvXXEz9nO9WsC9DsVdyZG+nE7hyAPmbtPeWtk0do+9ZYR0zirdto/p2yjJ7jazQ/t25lDEWW15PaWdWrJ5KdvcfmM6TpDna2Htmvp+iWg2QWZtUBF2AAnbHa39BxoMKgIAo+JTZrav8ynyg3cwZepAbYxrLR1mb00+6cnrfqHpqCG37TP8AUuuBOhDfkzB06N1GXU/2rubk/wBq+lZusy5Movk9prOXNhxg9pg6dxk+oKzfaWnS6xtaMqfYm1+TJ17SdWM56t3+4mpr6XLjJ9xofMU2PDi6cE1rqcvJkZ2O9DxEmtf2Oj9X61MlYcJtRyR3nJUQ3ANaZVe0zpJkYt3yoiRTRlo44YbRnoht0b9JpzrR07g7Ga1QTnAFORU0Y+oqGLGzRL0TOOpEYmXWaHMIbpAisuRUEDI2UHiIYMeYWTVG3NnmGgCDyYKihcEsQZl0tyNSnux/SaUcHic1cxB34jcecahU053y6O5WwIsdQceQahULpswIqN6rErpY5lcxHRnx2p3nM6kshKiEmVsDQuprOmtfu7w1HNyMX2PEPGBjQHzAymiBDcGl8ATLvyY32LtcgP4lG9qW9pY9T/Qv7w9fHXMgwRDEWC45xWPgwgyE19p8HaV256lMAhVBoj5hA3DrDek9I9QozHSvm63m/qiMmcM6kODwOCex/XacxlDDedPEvVY+ixNjdc6Abrpsj4nPuyWWuXfNtbPbmFZEVNW2sAbfrOT1eDAcRdG3BogDY/ibFzr1KdldDqIPeD1GDCehOUMwIbYBTVmcvin03WedlyuMcek2DO39A6ZgzdSRsuy/mc7DgOfOmJeWNT1uDCmDGuNBSoKnp55+3X1Y/k/J/Xz4/I0yLnWjswi2LY224isytjfWsfjdc6b/AHT3Piub9c6bJ1PShunUsB96DmePaw2899vif4nlf4kXEv1HVjABZQWA8zzfJJzf/r1fH1euc/TlCGSRVQV3j3x2q14nOvR8HNvWn9IXZdPNmp7TpMIwdMmIdhvPMfQcBydUuobJ7p6sTNen5evw8R/Ev07+S671Ma1ize4fB7icae+/iHo/5z6VlAFvj96/pPBTUePqZViGIsQxKwJeYYG8AciMHMo6X0r/AM1h8TqVVTl/SxeRvgTqizPF83/RiytCCR35lljdHeQnawP0nIwIBBkK6iQJYJq6qQNBigCFk3IrvGCzY7QTQa5UxSrf3SyPb8S13Y71IDyDvC4Q1ngRlWB2lgd+BCZSeITChXbcS9db1FgVQuC3cSB+rUt7bQWcbAiohNVHxLs8GDTvaBtAaquVqo15l0pB3lNTWpArmGAODvFaQJYDKxPMGjrfaWFF87wBdfMvUP8ATAMhe3aUQNO0AMgBuzL1DYCBdKfzL08CUdIr5kHYQoit/Eta/EEEg3chHu5jVWFBBoWRBBXUCdpeoqedoGiyd400xnF0OJRbxB0kQ1HtN1cLtV2u5asGsGCV+ZWgg3cammAhfzJpB37wLLEe3iS2B4MBgWj8QaBaCMhvwJWqt+Y08He3gwW9q2N4ktbXxLD9jB4EWNi94d9xARxI5HKwIHsyyRdwBuZRWuJAwtUWNTGyu0JU7kwshuih3hEUkjxC3bkVUW245oyKz3tvBhhLagalljvUpFyMaURyYcatT5RfcCam1fraSNR3AmjGmlbdwv5l5cpxD+gFYTI/1AvaZcX+Jr6tzjPbYVVF1JpyNM2X6hS6MmEj8TIcbMxKMyD8xoQad/cfmPtIuyEt/U3xM635h48ZI97kwyNvEgDaZi9Vi9020VaAqXa3tFoxKkGVW+8JowQzSzjHMWRR2l2y17toNFuaB2EhHzcpAztpG814emVPu3PiXnm1fYcXTh1Fivma0xJjHtErVpHiB6pJnecyNSHeoBtAy50CmzMeTPRIuZ8hZ1PuoResX0nU9aMYNtU42fq3fZNrm1/p65Wt8rH8RuLpsOAWqWw7nczP3kT7RyG6XIuL1cgoXwYebL6PShE+/KK/AnS+oZE/lG1VU5n03pz1WY5cn2JsJqXZtTdVm6Rkw42xAkp9xHmNydQr9Iqjbfibuozpiw6VqhMGLpznZne1A4qSXZ5Cc+Q+iBRs9zMoXzNvWCnVSxahyZk2nTn0BuhQhf2QdroRlbVNIvHobZgI4Y8I+PwZlKkHaMWm2Y0ZWK16VVLBJEX6eLJ9poxQL4uNxKZg3uT2sO0Jg3wFeG/eBpyqbXf8RqdVa04v8yF8DcFlPxB5WnU5gKZSYxM6/wBw3iQq8jNf6R+MoVpyGhZ6MUI7eBGHpQw9tGKGJG4Yqe1S9OfHutOPiSJ0F+hYKTpP6TJk6d03Wb068oacFT8zSmfBnFOB+RKz5cbF1LYmGqxOz03VL1GGifcIGf6djyr7NyeJy3w5+ifULoSnitnVjuIrBk5UwxmXqcVjZ+4mLVpeDlM4tz+Y+rQGJdgeeTH4qZAPEy7wQGwjFWWqxgEjagsI41YUwBEsCEJVZ2wMm+Jtv9J4lBgx0sNL+DNcHJiXIKYQ68fLeSLI5/eP6fqH6fIHxn8g8GZ21YTWT3J2bx+YX27jcSWTqZXq56nUbuo673Lm6cacx2yWL2isvX5upTTkIodgKiNiLEo1zJzxOZkX6zddT6Dj19dqP9ikz0DqQbnI/hzHSZcp2BpRO2R2M9HwT3Xyv5vW94Syh0+Zidzhf2zeV0kntE58QYXPS8LP1nUkfT3zKLdB/wDpnjOqyNkya3YljyTPYAnE9MLU7EHuJ53+IehToXTLhJOLJdA9jPN8vOXXr+HuXi8/lgxL3M0Kb2iOkfXiruDNWFbacn0vi5nPPh3foSBMbueWNTtA7Tl9EPTxKngTpYjYmXDu7RkBlKngip826zEcHV5sX+hyP8z6TPC/xLh9L6zm22enH7TXLl25QhiAIQmnMYjIsRgEqOr9H+5/xOrpC8Tk/SDTP+J1C/aeL5f+jRbcyqve9pQcVvLQ3ZOwE5GoQSAJWgeN5Dk58SI+1waIfAlla5EBchVrML1LuF0JVRvUFRbXUYWBO+0EkEkLtJ5FgbcQrraADtzC5W7jyjKQRfiABxfMdahaJ3+It3AFDeaFsNA8wBiZjLV9VbbwlyENCeAAHuODCYEVQG8Mkm+5gEVVbG5cPAaYtVbQrP6Sxk0HzIW5I2kxPCHffkQsTDSykcihBG63xIPbVd5RHSh/xKB7g7QibNHc9pWit/MggA5JlE2auhKobjmWum95PIoDc8mEV+dpYIW97lOTW24hVFTp2P6yK+kUZer28wCN4DFy3J+IC+0EwlO0IjHfeQk1d3LI78wVNgwq1ycjvC1bjfeAEBYkGWRTAQaLUp7bwgQRxAC6TdSwRVEQup7RyL/EohTBN3K31cQaJEs3DVfcTcAMdQ22hA7m+JDUKHVzKquZQ52jvSzPVJYly1fZZJ4lBHF1vNHp48Z/rsV/EI5FC/8AhXS/Jmpxfy1OaVjwF93OgeTH4cHTqb9Wz8zJk67KntzIGB8TM6tl3xhkB7Tf1kakkdXN1GTGCMKoy96nOyOM7V6TK3xIuJkUE5CTGDYE3M3ovcnotMDA7u1HtcP0wrXd/mESR3l67Sq/WZvVY+1qWBt3kABHNGCdpYJ8TLOrVLPuapYFbXB0877y1IJo7GUQmuJL24lhBe7Rq9M2UULrzLJq4zlD/ad5px9P6g92wmrF0a4lttzG2o2qdeeM81qcloi4xSjiDkcA/MJnABmTJkFmdGh5Mt95kfqGOTSsW7OxscQsdDkbzHXeJavQTZJswgvt5kJAgmgvxONu+3O7UA3oGKz9Riw/e4vxJkyLjQsTMePGpJzZaLc7zXPP5qzlm6o5Opxs9VjXgeZrwqvS9GoO1iz8mMAZ0KImzcs0o9Mq0+Zy5Xi+BN74xpnK6/6uYaU7L5lHNlXDsuhTuSeTJkzB8pY7gClEXnznMwHAmpKpDan57wHUKK7x+gn7eRLTAAdWQ7eJ1jF9s+LCT7iJbaRkN8VGdR1A4XaZASzSo0esniCciHtBCVyN4em/gSt8/FeleqwFAXANneqjQtdoQHkQ7z4J+WYo0oo016FlgKIa/pjIEYGMRWHu32mkAeJYW+0i/wBMZsZzlqo7mOOXPhbccRwQ+IQxwl/jSkjq0yDTlQH8wWwKfdhciOfCpG4sRf8ALtjN42tfBlcOv4/XPpMXX58Hsc2Oxna6bJi6/px6iizzPO9SDqUkTV0mZsHUBQfaQDDhYd1n03J0uT1en9y8kDkTH1ADVkXhuR4M7mTqf6JyDxOXlKZFLJsW5HzCRjRb3M1YfbQ7wFX2N8CoakLkX9pHflpUQwJajaGBI2oCXxLqXUooS5KlwBZQwozHkDdMbG+Lx/pm2C62KO8Nc9Xm7GcEEakNgy7BG0zZA3SPqUXiPI8TofTca9Z1OMLupNn8Rvh6+fklmvR/Tun9L6fjXhiNR/WaseT+1paOAdJ47Ssid56vj5+vMj4ny9/bu0bjgdoIFqVMpMg1aTDHM2xHP698fT4Wy5OB2HeeQ+sdbk6xUZ9lU0qjtO19fynJnGIH2qLI+Z5rrTQVP1nk66vXW19Lj4px8e/kHRZNOcL2badrpV9+/YzzyGnB8Gek6cUoPneZrpx3nGOr073U6eA2BOJhajOt0r8SObXPK/xjhrN0+YD7lKn9J6vmcP8AizFr+lh/9Dg/8Sz2z16eMliVLE24jEaO0UI1eIR0/pQ3Y8zoFrbx8zD9KHtadKgeank+X/oAo3F/vGMVK6QN5QWmomhINrI795yUutqMgdbI7CCx3qT0jtW1wmCJ3+JRyLv/AIlEGiJVHbbeAaMpBHiQMpbmopgRwtSgrHkVIh/cjmDqYAjtANir2kAcElWlBr1anIBkUML2NSZc+H1RqxqVbuNonQOByDLbFjOKid/E6faOn2hztgxgOMYOP88QdXT6RkQFlHIuJCAJpO4I7yvQCLSneu0uw2NajDkBdHb8QfSXL/5WWz4MxphyJk1q1eRC0Or60NHuBH/kzmn/AMvqc6ci6vEI4HNqWUHxcx5TmZg6qwcf5hDO+UAOGDL3Ev1h9eWk9PlAArn5laMoIBQwB1LuvpspHhpadawX0st32Ik+sPrBMjCrBBMtAV+8GvmTH1j6jjcWOxlr1zJk9N1Dp5Mn1ifQsjc6Wk2riNfqguTdVZD8cSsufEqWiKR3EfQ+pQHPaSyboXHpk6fJj1IoLDcqTGYs/SZB9mlvF7R9D6ViRTdVcMKwUzSr4HbSE014MNx060HsA97j6L9WL/MuyV22mtl6bGt6S6ebhpi6Y4yyAt8EyfSp9Kw/2izKUHfwZvXF0mUirUjtchx9Or+m4K+DfMfSr9GIBgN5QYEjY3NuU4MJGtAV7MDLGTCE1YQp+DH0X6Mh2kC3NSdXgyE6lVW81Fv1/oNTqGT/AFAS/Q+gPQyEAhCR5ljo3Lfcq/mLy9c1a8GQEf6TM+T6gcv92lxL9IfSOgek0+5nFfEAfy++l7bwZy16nqS2wLfiFlw5chB06T5BlzmLkjb/AD+PE1PiA+YGXq23yYctjwZmHTN9uVy3mMXDjxjZZL1In2k9KTrs+YlXSx8yjhs3p0/gx1EKKqXvqEzek+9AEUDufzDxmvxITdg8wr9nHEwz5Ab4uQ7CR99xBFkmEXrayK2lBrOkSwWNwNDDepA7Uox7/dBDmoLfZXfzKogADeMDC5obxgGrjcysfTPnNdp0cPSp06gkWZvnm1qS0np+kZiC4oTfWhaAqQOCviKfPU6ySOkmDfLSzLlygHY7wM2YUd5i1l2J7S2qZlzMWobmLAI3ayZYIXccyMwsN55nHrv9Od6/Sw6twKEApqa+YZ06dtooZtJ0oNZ+JmeUy0ZTxE5shQBV3Y8CG3qt9x0D43MAYtNnv3JmpJPKyEtiAXXmYkCMx4yAHer5A7CKLerkO9InHyZTVQvUT8ma82Ne2jJnCDyZi6jK2QmzQjfSoan9o/zEFx6h0ClXuRcvMkIIZMOPF7d28kRCumM6qDn54h+mcjasm/gGQ4wfuO3gTpI3zxevQRl1PrqhxK6nIQsIqgYAXvJkRX5HE6SH9HVrJjxFzbcRpUJwN5ZfTtVSXcr0c/HzIXqY8SgchMaEveFsIawKq35hafmUXMG2Mij9o+ZYcDgQArGX6TQeRepJ6sH0vLASekv+sQvkxcsYMoMT6K9nEsYfDiGpa0agymWnEUuIr3uHjuyDDS2xqw3FxWTpzqDp2FVNFy4Y7+Lnv2zNkdOn0MdzM6kDk1N2TGHHG85mbUmTS+w+JXg+T4b8d/w13DMFxtY+ZpxYtRB5o3cb0uLG/T6kAtY5RInPlYEMSgIdSOigJKlyQKklyoRRMqQyjADIoZSCNo/+HGx9J17YXAHqD2N/xExeUNs6GnU2p8GXmzfKdblx7ErvX7Q1a1ppk+ndWvXdGmThuCPBjtZ1gHg7T26+fYrOhWmHaNx5NePV3HMoGwUac7r+sX6fjNG3f7V/5mO+pzPLfx8XvrI5H1Hfr8297/8AE4Ofp+oy5mPovudtp2cTetkUsbJNmbmGwoTw9d/Xw+n8/X1k5ec6f6VnfIpyLoTuTOyFCAL42moROYe65md3qvPzRYmozpdI+85KGjOh0r7idHR2ENiZPrGH+Y+mdRjG5KEj8iaMRsQ3XUhHkVKlfM6qWIzqcZx9TlRuVYj/ADFidI4iEcm6xIjsYsSo6f0+xiYjzNgyNf2zL9O/8ph3ua9wARz3E8Xyf9UW+S18bQEf2/dKDEgmtpepQeLnMQEVd7xqkA3d7Ra0YRFr4gEXU7yF107ShjUqbMELR/7YUaOG7QywFXFsirwZYoivEaYs6Tu49siaCSBtK2K1KXGwApoAqQBuLlHQO93AK2vO0grTffipWPK9FjUt1Caq5g69PtK1DxAMje4e3eu5iKFdyPnvCWyCdINbQdS6abZhxLVmZTUogYrRveR3UKtiiYOhl3O4MoqTQMmi0ILEAbfMIsFvazBXHzfMZiVV+8WZYhakFoLr7rreNVfdsu54uR0YWDseRCklFJN8HeCMS6jR2MZoOk7b3vBCGvzGr5UmFVBoUZRxWdS7GuYy9LAHmM0KF1A2e4jU8kjEWU2abzJ72xlSbH5jDVyFV5G19o+y7WZRlx37rTwYCtmxtrxsQviayN9IOxkKBQZftV+1ZsjZnGtDTSN1Gd8ejKAZoOPfbaFpVfcPFGPsstYRkzaNLsCp7GUiupLDIQPAm30lLWRtK9NVujtL9jaxNj1nUzm/iOTGpAUO2/maQgC7oDAKLYIj7JtCvT4kOwB+YZVFU6VUVzJ6Zu+0fjzYV6dsT9OC9bPG6hONq4l67HzBGM7HiUcfurcTIIEc37jzGe0geYllomrqUynbxIHALWx4kZlPyYkBhsBDCkbmAQPujGTeiIu1XeGzs4G1kSqorR23EHTdsNviQ5GugIQyLqFrch4AKBHzGlKXfeJy2CABtfE14sDZjqlkMIXEzkACzNvS9CR7sk1YcK4l+YZcVOk4kanKKFQbCoJyA7QHyrUzZM1cTTZmV64mXJmKg9zAydRYriKLX3uZvWJbin1Eb7wV4riFysFyFnK7XPbVk77ftKdwq14lbXcHJTMISRKOXnZfAjE9oIUVALVS813hhx3uzC6tjqAJMXlYsAo7y9VUJQNNZ7RPaS38kkemKr3kwdWgkLue58RjGiW/aL3caEFDvOkdIXkZDtepvJ4EoAFfC8/kx46ZVGpt6mdmvjib4krt8XM7qMYDGpCYrI1CdXq8SLQ6nJ8RkDEKxjyd4VwT0DKoK33EDGO5hZj7DBQ7DeVm+xFjAN+DD1StZgBqrsZXrBe0ZrMrV5hCj1LdoPqZG4BmgPXYftCDjxUJlv5ZxjzHtX5hjDk8j946/wDuIk9w4poX6gGLL+ZNOQdjCD0d7WMVz/a1yN5C1bII7GxLX8S9e/uWGgW9oakXcvvLK1IBDaA3FdV0wz49vuHBjSsitXMM9czqZWf6S7Ln9NthwZvKaWI8GKxYlXMcg5MdzD504vPVi1lypJGklSSoFyGSQmABlEyyYJMASYJMsmATIjT9K6w9H1hxnfHm/wAGem7D8XPE5W0FXHKEGezx5A+LFkHDCen4utjyfNzlH1WZMGA5n4A7TyfVZ36rM2XJyeB4E6f1zq1ygYMZsLu1f7TjobWceuvtdfR/jfF9Odvtp6NdNntNvbfkzNiGnGB53jRemzvPJ3d6ef5e/t3Ro1XtBymxxKUkHcbyzRaiamJXKXyUJr6ZtxMnDER+E0Z6pXeO30zWBNMw9I1gTcOJpXgfrmM4vq3ULWxa/wB5zwfmdz+K8Wj6mr9nQf4nEqdJ6cb7WD5MdjY9hFqvxG4vxvKy6X08M4Iqjc3iwd+0x/TMnpswIsmdAupY33nj+T/pfBB1FjpHtlkpp06d45mCrSxY91nmc1KQEXtvC9S7TvG6bo3UooCTv+sgEm6A7SKGIP8AiHptQAe/MjKeAeJUDbAkFbkstvVQintvUQYIuud4FEErffxCANiuIJDh/uk1MONzIFhDw3Enp7GrB7XCLaahu4O4lTS04bUL7bwseEitwDzYMim7/wBpd2gVd6MJuo41EirgAEMaOwls7E771L4pviDYEnUK5qGPclttpl2MSj23feR2BPiAOk3ZMYE1Jr1b3VGASC2x2G1Qhk2P+kRABar32gHKTW13G+wDSV3JkIx6dj8QFqdQO1SxZW+4hBRqG9/iEwU7iAJUvxzL9Mqtk7yyfcSNu+0ore5NXGhdWNxUJhtLJ9tUf3kvYjtIoAF1gHeHsbFX+soqo35Mse07d5UBro1UIrtdbSwqjmyZRrffYyWC7WiP8SjWn4lqBzIxCLZ7wuoFtQRYErQODCxOoFncQyhZrBG8oXXtrgStK3LYENuDxKoHbi5EWB7jR2EsG2uBwT2/5kVAGtjtIonA2YgwStqJZ3FkyhquiYKikIwB5ll6J3vfiQ2L7/IlMtLfeUGArb1IaJq6gKT+JVEtQ5jRZHtobwlQsAqrvG4sJI4qbMKrjHG86c82tTkGHoxsX/NTXQUUoqAcoqJOauZ0zG5D2JC3czvk+ZT5xVXMmTITsJNUT5hfMQ+fcA8GQKS20HIu9kGc70xev0lhhudpAANwdvEEKRud18SV3uhM6wMNpeoLAFvdtL1CxCZ17iNEGNfNyHGNjtUEP4FCQNVb7RoaMa1fMEpRGkfmUGI77S9W2xhVlSy1W/mDoB/+ZWpueYJym99pF1Zx6tuB5hnEqKK4+IIYaeZPUNbChLv4TQ5hoxN8ipzXO83dU/8ATG855Nz0fH6ez+PM50JMS/udVjGNReEaspbxOjr1+mj4lXIYBMNhzNSGLVxXMT1WS2Cg8RGpvMrzdfJnTdrla5i1t5l62MM/2tfqSxkvYC5mx48mVqHHczdiKYBQ3Pcw6cW9F6m/0n9oPqgfE1N/VHsajMx6R2f+oZG+pZ6T1h5hrnXzCXosY7XHdL9IHV51xIdJNkmLZJpnc8ljIp+ZCoP2mjKfpDgyHHlBBEF8GXHuvuEuE62aP1WxmnG3mPxujkFTR8TIueva428GGuNWIOJq+DI1OnQHElReBmUaXEaRDtPKDeCywhtCMoHGe0aIkDS0dI83zT8ruVKlyPOkkkomFS4JaCzQC0iCZostBLQC0AiYJMHVBLQis5/pn8Tt4PqGn+H8RDf1a0j4Pmefzv7DJ0YrCDfJlluZF44nXXk/Dlb1m1m75uacaXkA7CZFxln25nTx4zjUcWe8z31kd/k7+nOGe0DiFqC0BFe5u+wk9288zwmM29yZGW4s2K8SkYvkCkGATG94eM1KA12qyY524vjHTj9Op0T2anUU7TjdIaM62M2s6ujn/Vvor/VsuLQ6poBskXzE4/4MVd26jX8VU6PXdTl6TB6uJwhB3JFzkH6t1GdyV6sgnsNp24mxw78V0cf8LdOlA4Vb5LmbF/hrok9y4kvwRYnEHXdcDv1GSaMX1HrF39dj+Zv+tn7xo6r+HTjyHL0g93+jtOd1PTZemcLnTQSL5nW6f631CkDKFYeRMf13qcXV5cb4WsgUfieX5vjkn2Pfpz/bpJuV6gCgDaAclbBZdpVVvPIC1+4DzJr3qCdJahB0hdzIbTdSgXd/Ev1Rq345iV2JbtL9t3dyg3ynXxtDGQaRtdRDUWNcVI2yCoTaf6yH8ytCs16uZnS2G20MGj5hdo6oDUOYIPu09hvD01S3R5EhF0SVNSpgBWs6SSp88yA6eNt9owUXAoLcj4692+28YYGjTnxuYJZQo07jvfaW5tdgYDG607eYMMLKVUXA1g3XIkyVpFVR7ygBpK1R8y+0WEuyG3EtW5HaCGF6a3lrQWq3k9A6OsGxUAjSb4MLEyqGsfpIT7qsGx3lVTDgJsTvUvf8yWRV79xUtrZidNCTBVA/aTY2MEs4HEbiCgamG8LY3sOYxCPcV+f9oVXVsfxLJPOnfxKXdjXMKsNosAfrCY7V3koMp81B7/pApWG4IsS2pjYqUqAHeVQPaoBA6TUt3DUCt7yitjnYQmWxQqxAAnHYowro3qlBaNVUsg0AKvuIwQkA/BlaQwvVUiqWUqwG0soK3BEYBKkLV34laH2sGHRob7CRjdb7TOAGJFDvIG3+ZQx0xOqRVqyDf5iKtaJ8SwVJ8QxiLEACPTpKNtNzi1ZCcaFieZpxYVG53MOlQUIOoTrzxI3OTtQAineAXmbLlImmjG6jciJbOWahEC3ePXGqqS2xmb1jN6xKPJ5hA7b1BFXV7fMMIDZucbdZ+2oRZ/8AaCW23N/EhOkkjeCbFseJlNUd+F2lXZoLQh6qs9jIKZqBswoAuqx4kK70DvDWvgHzKLFQReofEooIa35g03B3EP1NxQh6kPPMVMKN7Gq8yiBq+6x+IZfkVv2kuuwIreELBK8Q6vkSWDuVlhbO0gA1dAQwPaQeJYVSOd5T4wB936SwYetNMF8CZDG9Q+rITM7GezmZH0eZ9eZAZW2h9Mv9Mt5mbK1mptX2oo8CVOfPQSYt2oGExiMzbVDXVyMrksxJlAXCaFjW5XjzaiYyxqPXCP07mNRAi77QTqynSg28w9HPxyQJcKNKbCHiwM252jsfTrjHFt5kcONwN4dJz+xADF238wxkuCjFtnWEcVQ6z/BgiuJ2/wCHsGrJkzHhV0j8mcNVJIE9h9M6b+V6FMbD3MNTfmZs+1nLl8/f04tcz690JbF6yLZXkicLCb9p/Sev6zUuNgNxXE8c/szttVGer5efGvF/D+XzeaLJhR9mFzM/TPiOrESR4m3kXLBnnfRvErNh6kN7W2bwZrVtviIz9MuQWNm8iJxZnxtoyc+fMhLZ4rfVfiXAxurQ+DDaj5jF+0QTDXYCHD5/SqlSyaiy0jyiJi2aUXimaQWzQS0AtBJkFs0WWlM0WWhkZaCWgFoDPXMJquofappxLpxIvephT+tnVe1zt4sJT3Fal6v1jfHX1l6XhUYhqbmOGS/xF8g7VLB9s83Vtrj13ertNQ9htIdPYxWqqk78yIcrV8iWGtrAEVqFVzLLVKHA0QV5ljZ5m9TYwsea3AM1xutc3y6eA7idTA3tnJwHidLpm2nd2L+t4/V+k9QO4W/2ni0d1atzPe9Unq9LlTnUhE8WMZKFgBQM3K59tXTfUdAC5lsDv4nSxMmVdSNqBnnyhMLGMmLdMhH4nSfJZ4rleddzLmXCCSd/EwYs7NnYk/dMuslrdiT8yw49QEeZj5OvtMJMdHarveBe97VAbJ7RpErGSTRE8IMbHmEp1WAfiBagXIrKvEIaAdBA33qShZBr9IoHUSRxCDe4eRCrcEdtpWktW9bQiwJIJ3qVsAO0iL0lRfaEijTxuYv1LI1ccQg3iUWps7m7hCzZPA2kCbj5PaGVGo70DtDRQ2O/EttQve+/xLbHR3kodrA8QBOT7dXeXqB22+IbICg7kQNKH4IlECq19wBcJdIB37cSDHRO8Wp1Edh3jENIUqDQkKgNY/MgAXgLUhK6zTbQYKlY35glVtvd2kKKiirJ+ODIF2BHJHeDEXGwIK71LBIN/wC8mooFvk3I51KNtJqUDkJXT3WQe9AQNvEholQd/gS0agTpqRF6gDZ4HmLTSclja+8MspW7pb3EJCCuoIIMCUpjZ/IlBduN5SKcjgngGWCxYqNqgE+nRsdzKDe00NoGncm6JkTGTf8AiAwVpI24viDQI9p37ywp1UdqlNezDaEDuFJJuWCav9oTFCi3sR3kOkCw28Yqe7kjf4lFmIAI2kZjrJGw8QWdthUIhckUJW/PmMRVBNywmogCyP8AaTAvwByZoxYXejVCPwdKAdTTQdKjadOeP26TktMYQfMt2i3ejEZM06+m15H3iXzCtojLm5ikDPJV08dRTSXqtmg+kEF8w9KleZz66/TnelrRXYVLIW994IDfauxkVa1HvOesCdNhp4ltaHbj5g6wtdxwYS+4WDx5lIAtYNcSmAHJuG4A4G3cSjo1jSt7eZkUCCRKQgOaFH4lf37Gpe4bmUEyrYJlHTpPb8S8gcKCUYD8RYU7nmFW1q1XcKu4/EgN1tZlb/gQK0kt8DvCQgG/0qC2pCWBBAmXN1qYxtu0s4t9N8cXr021QJ2r5mXJ1uLFtz+JhbqcmY7saisuO+87T4p+XefDM8tLfVVvZP3MtPqDZiQFA25nNfDH9Inp42Y8nabnHLXPE30Y53icjbQ3aZ8jTbr1cViGvOo+bmxzMvRi3ZvAmhjtCfH60DGZ8hswsr0PzFwx3d8BIuaMK+mNTc9oCLvZ4mrDiLkEj8CDjnzqY8bZjb7L4nQ6bplZghOgHgAbmbem6Vem0s6eo7A14WMTpjr11oYcAHmY67+uuv28eGY/TGLEK34vvMx6LMSQHA/O06aORlIUsq8b/jmKy9IuLpmyZeo9z8HktOfPfWfbr8k6tuOQTkRqO8bjcOPmCdYPNiWOdhvO7t6dH6T0v8x1iAi1X3NPV1c5/wBI6UdJ0o1D+o+7fHxOhrE6fBzt+75X8z5ftfrAvhVxTcTyv8Q9KmDqlONaDLv+Z6z1BOB/FFFMJ73PR355ef8Aj3PkjiYzaCXA6fiowzxvuz0scRWfCuRfB8xgMsQWax4cpR9L7EbGb1bWnyJg6zGQwyL25h9Hn4B/EjHNy5W4bqIRNRaGmYftLYw4/PfKmaJZpHaKJkeYRaLJkJgM0ioTAZoLuFFk1MmXqCdl4kzUtaHcDvEtlHmZiSeZJv6sHHN4i2ctBklwb/pWHXmLnhZ3A4Iqpzvo+N1wMSppjYM3k6dp5flu9HQqvYcCAV3oiGjarsUalWSOOJzYCuMg2eJfp7WRD1WaB/Qw1JYe7vKMxxuDtxFhyzMh5E2EA7A8QdKi9t5eepBjdW7XXEvBiOu/E1ldxIVF2O3M6T5CVrwnadDpjOViyULJ28zX9P6rF1Gr02vTzOj0usCCKnlev6b0s+VK7kj8Tvfz3TepoGdNXi4v6r0oy4hmTkbN8iLuax3Nnh5psRIGkEmAS4T3Cu206ITRcEoW2oVzcx/Y465Zu94xVZd6qbsmBQAWUAyEAGqu6q5f7IaiG1G28bjNA7cRYDayANhLVWAvgmcfyIVDXWwk0UtDeAbH/tGqWK1IIE2NbSaV5PMpbJq6HmUTT6b1CBZQagbuSwzURdQlZKJvfxIhUe6pBZCaQCvJ7QCnZYwkWKG0gfTf5lB61obkE9oSlRYNkkbSjSkUONpHPt1E18VJGtFrDnxJjYOKPMBGOohaMYCbI233lCw4XIQRe0INquxv5lFt67widhdCEAAWavPcQ9PJseDI7AMaO0oOtDtq8yggAo53glaBPY+O0VkVm4ajUJAyimbcDvANUZtroCEQPcWPxEnI5bbYCMdgRWxNS6qkRRQbzcNk3Bqx2kAAAoqTI/trSfzcbDA2Fy6uKk1a3rSSPiEcbOLB47VvBCke4tx4kMC2MFh2/Mp9YAXTQ/MNiSL1d7lM2obcjn5k8IXqZRQ2uQl9Oocd6h5DsPgVRg02o3tUAHaxYP4lr1LKFBXc7EQ9AU7biuJCikqRtKYHW1G9iZEJI07V8wsqbm9zAQNjZSL8wn1oxW3eUVQ/tBZmBsDa95NevZRVnaEFpdrA/eEqMdNE3GYMLPsLHzOjg6egNXImpzrX11kwdG7btwe034+nTGOI8AAbQGapuTHScyF5KEx5clGOy5AL3nOz5bJqa1RZMnzMWXLbUIVs/mCMNHneS9YzbiDGCAXjtKrpCmpQF+1+OBKu2C8/BnK3WLdNIFixI9CtFXFjLudpMb2Ta1IyIlrB4PmXdknt3glqLAcQEYigxgaMgTHuo1A8XBXZhADWpHKjiQsNNVXzAJm1t4lFd75PxKpQhghgCNt5BNm2XmTSwq9jD9QaiaqAW1dto8DTk6jLkwhWcsviK/ssC65IgIVU0zbdhCWk3F78zc5vXlvnjrr1EV7PuETlyjFx7jG6kH9wi2CNsDOnPx/mvR8fwXf/AE5vU9W5scTIgbI06mfo8b7lqMV6K4VsEEzt6d/pn/wGLCQN4eRFA3IH6zNk6lvMy5MrNyYL3JGhnxodjqPjtHZDSgeBMPTL6mdfA3M1ZG3hnnrZpbNM+QxrmZ2NmHPutfSCsRPkw3NCXjGjCo+IjqHpaHJh1/55Z8j6snwI1BYhYejZ6bIdI/zN2LAifYl/Jhjjjq3aVgwk7kbfM1qFUc7ywreBLo+IernnHRx58GXEuJ+oyKe5qhIcSYWGbH1WpAdxe5nOsdxUhF8Gcvpd9n0jfk67Gr6kxF28tMmfq8vUEepso4AifcODLD3yJucyE4kupXidT6J0Hr5vWyD+mnHyZh6Tp26rqVxJyTz4E9dgTHgxLiTZVFfmMvd+kcf5Hyz4+VgG4WgmGGUwvxPfJJMj4dtt2l+nOR/ESD+RLHkEAfvO0SQN5w/4nDDoko7axcdem/i/7jzvTn3EfMc3MRgNMfzHPPE+/wA+lHaWJR4kU7wqZFDLOdvg6jT27TpczJ1+P2DIOVkY7njWxG1KrfpGmYujyalK/rNgMOPzeZKTmShqmdzOgQGUjzOT1LDE5VjxJXmEzzNlzhe9mJyZ2bYbCdb6B9CP1Fjm6jUuAeOWiT9s+3Fd2c7mBPXfX/oPSdJ0K5umxlSjU25Ng/8AzPNHADwam4l8e2aSOOA9pPQaAmaOi6c9R1CoftveUuDyZ0OhQLkFCqEnXiamupoAK6dgvFSmFud5RJ0AiQHff954k1VHUCDCUEk7yEqDYMl77cwmhyIzOCO0vHr9Ue6pe+oeBLVLNiAQosWNj8QQW1m+Iag//EOiN6hdJbUHBA2MrVbeI0kNtx5kZFo1yJDHL+o9YQzYUPtr3TPi6/Jgv0dK2umZ+oIbqHHzB0kcCe3meGp1YNcrA+4G/M7v0n6ycanB1BLYipo+JwRxuCISKRdmvBmsSXHbwZi6A8mNKkDfmcrosxxvu2/+86ysxUEHmeX5OPrUzQOTdkX8mVpvn/8AiNuls715lgA8bXvORhX2rzfzLFsd+0M0TTChKOgsoG3a4MUArN7v8QboUBQjdI23r4g5GCUCdrgs8Ab7aPMoAFeaMLXrah+ksYyeOBHlAL8C4QJ+0j5hkFFIG/4lUR27cx5TAWdI8CWpJsmS99xUsm1sg1IDD6t2FytQLWxO/YwkUKCCu8mwsgcQuiAAGzfrKOMA6tRuUq2De3kycMK3Epoxh/uvV5l6ELH3fpJTDe6EnJsrwOYXQ6VLavEtVTTq3s7iRVH/AOXa4ZNvoocd5TSsiYiAb77bwlcsN1GniWyp6Ytb35lkAIaFCQ2IVQEVtFlNPzv2hbEjttUNSoYEbmU0LYygBvY+OZQVkxje2O53hs4BI02D8wXIAFjYDcSrKsXsAN6sSFBkY6CQe4MXjye6vcPEbxuLJuTVAuJl53IlFBqNADbuYbW5snY94IV1WyQSeYShbGz3ZAoSjjOkWST5g/1bqjp8xi6mXfYcSJmKFUbu6lsQAu257S1sbdoRAJUEdpdCkY3ubIkZtJob/wDEvQQSum1+IzD0bs97/rEhhKYWZ9NE3N/TfTSTbjab+m6ZUALDeatQHE6znG5yzL04xrQEuqjGyCZc2WppvDWcATLly7GKyZ9pkyZi1zNomfNd1MosvvDGNyTcE4yreTM3r9Od6GA2k/8AEEatweIxF51DmWfauki7mWSzZr4kNE0179xG2ARS3Ut1Q+7TQ8SYYWMSlQwa+0BkZOYwHSpVRsJAasMtg8XKmFooY8kQzQB238+YJajXccS1x5Mn2qxPwJPNFKwDA6bkZgTVbTSnQdU3/pH8naPX6PlY2xVR+Zv6dVZK52khduJBa0TZnXT6OoWmyn9BHj6Z045Bb8mWfHV+lcACifPMsY3c+1SR4AuejXpOnTjEv67xoCqPaAPxNT4z+t4rrvpn1DJnD48T6QNq2qXiHUY10dSCGntDRmHrukTPjO2/mdp4mO/HV5eeVLjPtXc1EdS2bpWKNuOxmHJ1LN3Mr1z5JmtmbqFXYGzOfnzk94Deo3AMQwa/eCIce/l3xFF7gEkxy6IaqCQBDl9bTOjTRiZzsW2kdt4xzpUKO0Q5h2z6zC8hi0GrIB8y3NmM6Zbyg+N4cffTW5oQMIVshNWRxKymaPpHS5eqyFMK2Sd2PCiHe2b5aOn6d8+VURdbntO7g+hppHrZWJ8JsJt6HocfR4tKbsfuY8ma4Y6+W305n/ROl85P/wC0Tl+g7Xhztfhhc7MuRmd9T8vJ9T0PU9N/5uO1/wBS7iZSL3Uz25UMKInJ+o/Rkyg5On/p5PA4Ma7c/N+OnntVbGTYyZdWHIcedCjfPBm36V0g6vq1FWi+5otya7faZrsfROi/l+n9ZxWTJx8CdM41MrTqUVAOpZ6fg4+vO33XxP5Hy/2d/wCCOE9jIFcd4PqsIWskTs867N79pxP4oJ/l8NHYv/xO2VNbTzX8TO2rFjP27mZ79O3wf9xyen5P5j3mfp+00NzPG+7z6VW0FfuhwRzCqBpoTqHxsp4IgE00YpsSDndExXMFP4nTBsCcpv6fWt+Zv6d9anxcPNf+LGpTEZvo+X6lnHoMikDfUSI1eZr6LL6PUI/a6P4h58V0H8JYcTB+ry+qR/YooT0eLGmJAmNQqjYAcCWNxcuFzGb6rh9f6b1GPuUJH5G4ngDPo+UXjI8ifOcgpiPma5c+wypck05oJs6NeT+0yKJ0umTRjFjci5z+S5yG2DY7wnUFPaagAUt1Z4h6GYfbV955RWkMCL/FwV1DkioS4m7mWBV7g/MLgrqiw/aQNQNNtAJOmiLF9oIUoRqBIhMMXLQPmoaP7ASf0Mzll37XxIT7udhvcYjR6lNxYMpmKgkDmIQ7lpQygGMVyetQY+seuDvAv5qaOuXV1Ae7BFRQQnnievn0KVq+ZeqyKELRXBkKauZoRwSoI2InY6JiemSzvOUvssEWD3nV6UIMON0O/BE4/L6Ux9RXYfrIuTgEH8wfedyQBcgDEkEgi55s8oIsAt3zKCqTZMohVPxJeoneMVZIPB2g6g36S6J4HO0r0jY7HuIwFS6bAH/MIMCvO3iAUZTRkNAePxHpDRkLC+8mR9Ib94kdiOCeJeRmNyLpi5PcPBls1EiqETqrSF7wtTZEYVvfEqac2ZBuZQyWbPHiTJisfaD3MIYwuO7qoxMDqtj+LEtQTuQfiTHmAxn2gqTyeQYIcnbse8YDfhVVh5k1UBZ3+Iv+4Cq8sZZ53G/xAbjoZVXte9SmLFy+re+IAsZLqpZBAJ0+6XAOsldB87SanXcnc9u0gphRFHzDUFiLNn/eTD2Wrk3q2Nw107+4g+JTrpfetu0AiyXU3IYMswFmuNoYfWp2/Ii92Ow/+ITNsANlhUu7A7GEHOrSwgJqogih+OJCNiSeODIeR6iT8XIGolSbI7QftXntFDjUefiDWjX7hphavYdtpmAIIJNRwVvJ37Sr7WrMw91bS1xZMjio3B0jMxLWLnU6fp1xqJrnj9tSUrp+iA3YTTS4+0YWAETk3nTxHSRbPB9QxTuAIg9RGqbly1MWXPZky5SYhSjv720jzVzNqW4j5RW5/eLbKCgKgfJkcBzwT2lriU47FA8VM2uf21YeltjR8QWyK2/c7yytgDx5kVANxyOIZQ5CT3B4lBmU0SN/MIjVyeexjHxqzAfbQgACW2O3eD7vtuXiUs4UWSdhU6vS9AFAbNuw4E1zzempNYMHS58+yL7fJ4nQxfSEFHK5b4HE3rQFAS7nacSNTgpOj6fHxjU/neOAUcAD8QblEzXhrIMmS4u5AZVwdyiYBMhMgu5CYJMq4BXKO8G5VwMXWdEmcGxc5jfSEU7Cd4wCBCuL/wBOA7ReT6ep5E7ZURbJA8z1H0oblRUyJ0rYMmpjsOJ6rKq6STsJ53r8wfKdP2jiWNcc+dZXayYljCYxbGVrqg5M09MuzGZwJ1PpvRZerZcWMc7k9gIZ497Q9H0Ob6h1AxY+P7m7AT2fQdFh6Hp1xYVoDk9yZfQ9Fi6LAMeIfk9yZqqGertVLl1JUyiCWBIBLhVypJcDn/Uvp2PrMRVhR7GZ/oaDow/SuKy86j/cJ1zMfWdOXAyYzpyJuDLzls1nq362RrPt37f7QgQw3mXourHUIVb25F2ZY1jo3HHee+Pm2ecphxiAWCciAzkLfIEPHlXKKPMIgzLxPN/xSy+thrmiZ6HLhoErPH/W8xy9bpP9oqY+T/l3/j//AMkJwdo9pnwDcTS08j7nPoJgj7pZ4gj7pFR/uhJBf7pEMo5vW2OsevibegPsMy/UF/8AGH5AmnodlMjy33W0RqGJEYhhxel+n5fV6VCeRsZpnI+j5qyNjPB3E7FSCn+2fOup2z5B4Y/7z6KftM+c9R/5+T/8j/vNcufZckkuaczenTXkVfJnY00wWrFczndCvv1VsJvxk81t2nn+W7cDUGEHe/1isj2RyZGOoEjtBJNWdgJyUwkEAEUZWn2ccwRkrtLOUAbC5EQrvzLKjazVRZYGz3EI2y/Jl0VoBJreW2Es220NRpUbdv8AMFXb3V/mTQpsTI1Aih4i82Bv7NzNGlqvmWNTe07CWVHLy4GDISNvPiLBIcrV0Z2mXGF0mze28R/LpjdrF651nyZFcyz3WtrlidNOmx0OCQaF+JWTpsJclTz+01/bBztSk1zNnSnTege07j4hHo8QPAPbaacIXGKCggdpnrudTFEqBhqBFDvBq7HDDz3hgqo1KdvEntsG/wBJxA6SRq73tL9K1u9/BkUhuLoSEjYAwiBH1fAllWK6u4jKyBL2Kj53gHIBWk7dxChZ9WO2FVFYk2s7m445VK1X+JFZd72PaXV8BYaStCx/tBarv94xm22aV7dPF2N5EAwpbC/iRTkFfO8eNIUEixXEAWKINGDDSy7d17ynawBex3gOCxVgNie0E0AxuhfeRcEVAFAfqJZRSAP9oGN6Zf8ASe8MsDemRFqm93t4hEb7VY4uCvAPmWWQszX+kp4EbX7jRO+0WdbEna/MhYs1itI+YSi2N0PmUwCJZOq6G9mR20UydoQDM5GuxJpJ9oqD0Sz0d4W+ngDzvvCOFi4IFg95FxFtQrcTOBakhq5hq6n2t/aeZfpHVdy/SAaztBiBhdjftAtE+/jivEsrp50+doJRcjDXuplFgd1Ig6XBteO8NMBLkKtDsJ0um6I0C0si5rFg6XJkazOph6UKBc1Y8K41oCpZnSSRuc4WQE4EA5ahvUxZ8lGa1o85oL5tpjObaKbKWmaabmzE8RAYneQGyRsa7ykZT7TtRmNYvSZ7C7Eg1cznW5HbaaMjgOVPEBwpAAYD8SMXyoMykbWo3lI1AkrRPmGQdO5BUwQoJF3faRnKo5Adq3hOGFadxDGIEhgORzKVlA/1VyYXKtDdaxVQlRnyDSCWbtFtxqU7XOl0GIY8es7s01zzta5mtHSdKmAXy55M0kxQaFqnpnh1kwWqTVFEyajDRtyaorVLBgMuVcG5cCyZVyiZUgsyrkJg3KLJlaoJMq5ARMG5VwSZQRMWzSFpnz5QikngQYw/VOq0qcanfvOBkazNXVZTkyEk8zG8rtfEwJMWeYRM1/TPpub6hn0IKQfc54ErlQ/TugzdfnGPENv7m7AT3PQdFi6LAMWMfknkyuh6LD0WAYsK0O57kzXDKVLElyxILl1KEuRUkkMkCSSrlEyCyYJMq5IRy+vxZMGUdV0/3D7h5E3dH1WLq8GpTv3B7QsihlIM4HWrk+n9UOow2FP3Ad53+L5M8Vw+X4/t5j0ekLS9jAbEVbUknRdRj6vpldGDWN/iO3U7/vPU8dhWRnGMzxX1Vw31DIq76TRPz3nr/qXUjpukfL/pGw+e08ErF8hYmySTPL8ne9ZHu/jfHk+1bMPM0ngTNh5E1Gc31OfRbHYRYPuhvFA7yA8kibSNxInMKydeP/Eqf+0TR0g9hieu/wDqF/8AxmrphWKHm7/JqxgMWIYkcGrpcvpZkfwd56ZSGUEcGeTUz0f03L6vSLvuNoGo8T511a6erzL4yMP8z6MeJ8/+rJo+qdUv/wDsY/5muWO2OWJQhoLYDzNa5Oh0y6MIJ77xxLKNjLCqqjuAKkZQwNftPJ1dqojg88y2UH9N5KutXIl0brxM4uBKalO9eIsJkG1b+Y6q7XIhpqB2gwvQQLZT+kJW/O0aWohS36wWI1aSBfmMZQupNq1HwYtmZjfBjQDVNRuCEJBFAV3uKqkdgDtzLVqbwfMugRsfzK9t9rkBaQaBNk+RJoUoLFkQaJ45ElkKR3jVRrOxXvtBZVxkV3hHIxoduZavex3+JEAqE9wL+ZFDhj7dgOZbaSQK2hEBONwfmXwKohhv+kvcXtxBbYAnmWp3BgwJ9pA3rvGBSzAd5dKpW1sHyYWNglk/tGCHIoBb5qoOR1oey/Jk0qWsjYmWwrcAEGU1QYC6HIqjKJH+napagBtwaqRiAeLNSACjVqLbSD23vYAlq/to73KegooSglezR7y3LaRsNoN+my2bNbS9VggmhIhrHY0RqG9wSUdK/wB4WgpVr7fMooFaxvJrSBEVRwZbAbaQAvxLC6+D/iRl8bEGpTSVUs3tPHY94zUgFqgvvDONRxs3O0Xut+3Uf9RECjkCrsBRO+0jZLTjYQ10ALQ3PkQiAbsbfiAgZ1BpU/cRgBOM2BfkwzjBI2AWv2guCEI5HcVAJNlu95RY1Y3PeKTYU97S8ZYG6uu0Bm9bEgyBCxINkeZFyNqu9/AjcYyOwr7YUk42LH2n/gzVh6Rno1pE24enHJ8VNiKqCqmpwv1IwdIqb1vNNBRtKZ9oo5Jv03g3aoh8sDJlEy5cwElqm5c+3M5+fLqaR8hYmAObP+JnWbVobF1tAOgnzvxIxYD2n29gZEpx9tm5m1i1Wwax3PEs1223h6UPGxHiUMTE0przIBY6ipO9D9ZGRfvAO/aQhVy8EgHt5jG0vum/x3gwllINHjmWjjYkbrzUbhbWrWu6jiD7Wsj2keYQDuaofaOJFBK0NjLNL7j9o2MutX2mx27SCseRfUZaNXOhjybATEHIJB3oVdQsLm6M7fHW+HSTJGB5jQmNVvM7OjTdyiYKm4QgXLEgEkC7kgFqlF5AdyiYsvJqgEWkJgE/MAvAYTBLQC0AvAbquCWga4JcQLZqnM+o5qTTfM2ZclAzi9dk15K8RG+PbHka4lobmVixNnzLiQWzGhNr1Wj6Z9OyfUOo0Lsg+5vE9p0fS4ujwLiwrpUf5ivp3Rp0XTLiQb9z5M1XJa5+x3LG8AQxICEsSAS4Fy5UkCXJcqUTIITBuQmVAu5JUkIo8TF1uEZcZBFzYTFZdxA8snU9R9J6stiJKE7r2M9b0H1DF9Q6UZcf6jxPPfV8IbGTU5v0X6l/07qMgfUUYcCduPlyeXDv4ftfDf8AxP1jHN/LgmkFnfk//wATg4Jp+o5z1GbJlblzcz4Jzm+69s5+uRtwciam4mTDzNT/AGiHp59EuYCcy3MpIBvKx8yNLx7GF/LP1e/VD/8AETZhFYwJl6gX1f6Cal8RXm+T0KEJVSDaRwMBnY+hZd3x38icabPpOTR1o+YHpjxPGfXPp3VH6hnzrhc4mNhgL7T2RiF6zphmPTtmQZRypNSxmzXzsgjYiO6VNeUCew+tfScHUdNkypjAzgWpXa/ieU6IAZHB5raXq+HOzGzSxq9q4qWtDzYkDEigN5KKj3WPxPLoMMRyARCDLe3iLALX2A5la6au/b5jVG3238yw1VvFgamsbQyKUVRPMIOkJuv3g6Bvdk9pYI9P5uWSVIIG3mFU/trTUEEk0RZ7SHJuV0XvtKDAivBqRMWV0ghhx4ggdrh43okne/MFbObccyJiyDYA2NS9PH/EjMef2qWpYcCQUFDEgbfmUyrf42hajqPzK1gkivzKigilwe0IqLFUJQoURuO+8saWAPeQRlI588ylQLe1jsLjKVl//akC72NpTQaASNWwuU6qCa7yHUSRzv3ghSYPJmq1NdpC5B2A24gMrAe0AQ+VBqjIGatS78AfvAyImTGuo0R4iyWugpl5FK0Vsgjf8y6LfEoOxvz8xnpkY9QIrj8RQc1fEPBkZb32I3qPsAxn3G+3EgYh7IEjAhb7mUrNQJWpDT8hIPJIrzLqwCGoVFEhnK3v3swy24UChDWabpYAbgd7g6wCaFExnqkKRY08DbiLLKtcDftKYhYMAG2Y94OTIPSCjkHsLkLIHLHc9pRYGmbaEXjIIYnauBKVz6amt72EUMgs9vgw9evTvIGK9+oW22sADn4lqwcmzW3iQOgQ73q2AEJRj9tA6r4PeX2uKDJo9w28iQWQNBBvsdpox9Mp4UgeDNGLpVB4qanKyMmPpdbAm50MOIIOI0IoG0m03mNSCDVKZ4pnqJfNDR5yROXJUS2YTNkz2Zm1R5cpiSbYWQZTlgaI2I7xZUG7Yg96mNYvRhINUb8i5bEIeALHm5mUkGgbs8S/TRjZu/mRk71C1ixXYVzCVgVGkUDz5iPTYD2sQe3eFRLbnjxtCmhQ1ivyYIYpYvY7bwCrUSBseJavZAYV4hFlqaxvDORQ7EAhalvi1XRpa2+ZMakLbjUpBEALKkML32lFbq/dvKILNa/aBxDA2B8wgfSoEFr8LAoBgQd/jiOUWwNEfNy9Opt9vxC5C2OwB57SsZK5D8wxqDWd94vITer9Jvi5WufFbEa49DOdiyV3mrHludnVsUxgMzK9xoaVDrlXAuXApol2qOqJy4yRtIpRyyDLMed2xtR2i/X25kXHR9SAcld5i/mPmCc/zCNxyxbZZk9f5izn+YG71YDZqmI5/mCc0ofmzbHeczK1sTG5clzK7TUb4Lc2Z6D+Hvpvpj+bzCmP2A/7zmfSOkHVdYNY/pp7mnrVIAHYS3wz15OBlwA8MbiZ1MXwYYgiyK5ENZAYlyhLlRJDJKgUZRkMomBUkq5RMiLuUTUFnAimyQGFonI+0W+b5mPqOqCg7wpX1LIPSaeW1hc9ni50fqHW67AM5LGzLyzesrXnIKCu8mIUJnR9QC+DNSdpt356+11pw8iaMn2iZ8XImjL9gkememdzLxwDDx8wk9jIlp90jSJ90NUphq6onxHg0xiV3yO3zGE++K8/yzxp4lkQUh1I86hH9Ga6vGR5iAI3ptuoxn/ugesB9o/E8b/EuF/+p5Mqg1Q4/E9gD7F/E8/9W361/wAD/aNxrnj7+HM+l/Xeo6Z1w53OTCTXu5X8TX1vTY8HWZMiC1yAOtcbzn5+kDHXi2bxLxdVkyBcGQ+9faoPNSd+Z4c+uLz4rWoRabTv2gs53I3lKGo/tUIAXvtODCiAbN+7xKIqtr2jEA5P6Qa93u4/MIpNr9vfiQrtvz4haALN9oWpXAvgQFlLUgCz8SDJoX54jK0jY7/7wNLE/dGp5Dakgc78xoVlB3sfMFLvgADxBYlGu7viRUbK9hQL32gF3FGoyxqDNuRxB16guoA1+siagfeMVgxII37VAqntRS+LlXRO28FM3TjctINtqod6gtry6W7g8CWDbe4bjzKD0qSNI2uU6AMdxvvKOuuaEI6j7RuRCUSAhRZ2vmXkGp20udKnY+YIIGx9p/xCISiF5kMV6moarvftIXBFWBKI4oUJRUWCd9pFQmsZsfsZYoUxs7cSM5T+0HtKsBh/vKivUOwqjyJYbU1HnmXpUkN34/EoY+aNUNoEpLonYmWV1URVfEmlQtNZPEgoJt3MYitDEkVRHG8AK5uxUI/cK2EIOyn3d+8BeTSWBA//AJimyZVYaLJvcCaRhUpbEl/2gIo0n3+69tob9BV8rNej9AYQF2SCDzRkY7DSQCIZRmo6jC6ACzua/Ejn3ACwJCBZu+bEIpqNsfzCaEdOt/cdQ5FSHERzQjVxktaHc+Zpw9Gz7uN5ZD2yYelZmoKSD3nQw9EyncVN2DplRRH0BNSNzllGMIJLqHlNTMz1Nqb6kE5JkyZaMWcxkqtOXJ8zFkyEmVky+YAKaveTXxM6luCJOknmAELPsfmGObsVXBhHb3KovkmYY3VaUYab35kIUk3VjY7SzQJYcnYGBbC9Ysji+8goohYkoQRtsZGVFXT+1wkK6jZIsQ/6YPuQMRwSeIAUNPtO/cRaqbJ1ivHeMooTZsnfaUhUH7rJ4uTfKGChVE0e0rWC/HfcGQAM1jn4gvjJfY123l0Gcg06Qd4OR1GmjxzB08N+kM+mOd9u0KFACtggGHZICkg0OYI0Kp2v8yWoUFtz2l0XQ/1EVzBJZQa3XyTDBGSw268jaXjdTtQ8wMzGty25MjuPT089xHu4ohtx4AicejUNg23BETxTwzhiDzNOPJtM2UU5OmhfEiNO0uu06dLHkmhXnOxtNWNpqDYpuGJnQx6mUGBIVkW4cDJn6dMqlWE43WdDlwW2O2Xx3nomETkSxIuvInqTJ/MHzOh9Q+lh8uvGQt8zA/07OvGlvwZLkZvWK9cyvVi8mDNjNOhEXZEJ9mn1Lk9SZw0vVBpjNZiXbeWTEtqm+Wueseg/h4AYcrdyanXOQ8Vc4/0Kx0hJ7tOspupL7ah+Jix3WpqUbTNi2HzNCMJFpg2hiUBCAlYWIUgklFGCTLYxTtILLQC0BslRLZZnQ5nqAckztlinzfMaHvlmbN1FCIzdSFUkmpxes+qgWuL3HzEmluOj1PXLjUlmqcXqfqTZCQvExZcr5Wt2JMCbnLnehNkLGBdySTbBvTj3zYvMydN902gSPV8Xo/EdxNGX/wAuZse1R+Q1ikeqeme94xIocxqQQ47iCuxuF/bB/tMNUpdl/MY33D8QO9QnO6/iRx+X/k7GY4TOhj1MjypG4NsyH5EXCQ0wPgyj1Km8an4nC6xRl+rPjPG1/tO3hbV06mcT6h6uP6k+XGl7D/aRvi5rJ1eNhnYaaHavEXjxMzqxxa2Xg1vND/UCvOIg/MU31HKx9tL+JPGu3N7szF5sb4yNSEFtwDIDoG37xZc5PezEt8y71KASdtpy69+Hk+Xm89eUyNquiB8yl09zvJ6LWHbYHvFLhJttfuBmXI/SLAO/mWCFB0IPyRKVTuQRY7VC02IxQpR55HBqQ+66JUxa3qFXsbMYpJJYlSYwWaDdxKK6qIr/ANoRH9wNiFjTWLYgXzGBL4TqBLQVxsti7Ld4xgb0jfxK+0g2akAhW1hXXcd43R/3b+KkDBtiaPxKKVZ1d6lTB4yFyqxJBvgdpXGUqR5G3EWgZnAJ3vvDNHIe1byCZFKkgcCQbWSYWsXuLlGy+kgAVBiqDjWTv4hE/ae1yADTQon8wWvfevzKorILaBpB/eCEfUdZGnzIGNDU23YSzWS11VAjbqa3PEt3DDgfEj4gpux+kGrokwDVSSByT43indsWTcULjVYi9DEED/EH0wxBILGuITAl++3Mq2ujVneRkAHhqsw9I0jc6hxvIF7kgkUJdWBZ/eEV2ILUYt1Zl32PaDDNBqyT8AyWoyb+N6lag1ajv8yhRG477VIlo9auu4BN+JQFeR4HmEfb2I8VLCs9EX4lxZQgqQb+2NwYXe/mOxYjQDCbcSrjAraanLUi+m6UKoubVRVG0yjOAajVygibzHSGs1RZeA7xL5KkVM2SYny7yZ80ys9941KY5JiyQDRNQFye6nsC+R3g5UdtRxuduxExaxaJfDG4Lt7me7I+ItFDodR0m9wDzJ9ovx5Mz5Yp2PK2QALW3eoTkn3XddokdQikngQkbWxCkkHzAMC0ZVodyYRYXexobXIGRFazZbaUugp7f2hVoy3ew8yiPcSDYhjGQpuiSfEBX0k7Wfgx5MMQEn3AfFneAVXWbHmoIvXq1USd5btob2m74qXDF2RZAoVsfMHEbc99+/aXkyNmUkk2P8QRswayNt67zJmHO+n2UbF9+YFC9QsQXyWA3HciCrBib2viEozjdyWL6VvehBGNrpTq+alg7UebkXJ6bEEA33MGoq5NRBHEO1KjV7iO4EAZtR1D29tu8sP7iALFSi23qtx+N4WPEWJsEX3qDrYMSDtLGrdtRFGBHxq9rYIrzW8wUVYg9p0jjVk16t6viY8oBPFEczfNzw3zcFjaa8ZmJJpxmdXVsQ+I5WmVGjlaVGpWhgzOrRimUMO8EyxJUKzZceoGcvNhZMlgkXO2y3MufEGB2mOpsSzY5tOwGuiBtvFZMWN2GpFj31K2k+dyYBUE+61E4+Y43x4ZX6DEx9isPgQf+mqVsZCD4ImwVR9wPcbSqOmyd+LMv2prnN9PyAgBgbmTNibFkKNyJ3lVRuT2nH67/wCqc/j/AGnT4+rb5dPj9ut9JGnol/JM6KGcz6a3/gk/Jm5G8TpfbrG5GoR2M6twZkQBwLmvEABQkGhIwQEhiVkUkkkBWQ0Jky5gJp6g0pnGy5NTGztM1TXz2Yps1d5h6rr8PTjdrPgTj9T9Wy5CQntH+ZJLUtkd3L1aKN2AnO6n6si2E9x+JxXyu5t3J/JgXNzhi9H9R1eXOTrbbwJnkuVc3jGpJckqVFypJIDcB3mxX/7Zl6YWSTNyKZHq+KeBI4HkRuV7QQUQMaIlutCoeiaUp3j12ma95oU2BIvLQu6RZ4lofaYLH2w0AbtLyfcv4gr90vLtkH4krl8n/JuOaEmfGZoSR5TKlQoJlV6T6c2vpB+Jk6zoRn6jXrKk7TR9Exu/TAruPzFfVeoydHkCvjYK2+qpL48sVlf6Vn0+zKr/AA0zZPpbqLfAR8obmvD9VDtRAAJG8afqSEslFiT7Ssn2lSd2eq4mfpTjVSrEgmqIqoKBywHK9/idDqOuPUYcmIMCl2CRuJiWroD3A8Cc+s3wnfd6u1ZLhAp+0y9JQjYHUOPEvUbpVFk9+0vJq2C3uNz3mWNUH0kkbdrEh1Ddj3u7ghCt7kHgiWXshWNQIqB2IrcyNg0gEb3uYa5fR3OxOwIlHJq5G3aCBFfaCW7wWJBDg6dtwIYyNkJ2UAnb4hZGVcSnSPUU8+YULMUxq3duIGR2OkPQ81xL0u9EC77GEqcePmE1AAuOyNzzFljqNLYPiOfSEK+KMFGGuhsfEGlNrLDSdLrtUN9aagw+ZYX3luG7/MY3u0ux5HJk8KQmUene5r4jQwZSwFnYbysig+0UV+OwkxvoO/tB2JMsxE9o43J4lkg7EylVV3/uPYywDy+zXBoqUkWBXFwTQNLsLvcwQQHIYGCFY2dQvwINM2IA8QHQK5phUhDgeT4EV95thdQachDqaoSMwU19pgqhVbBoHiKJPqb7iQasSi1qiTQgFSMjAdjUEPpqjQv9JYyEb8jyZDRMyhSFUjfcmK1Udzawi5Jqt/HmQ4x7QTxAMKa11Ygoi0w5/ENcT6gK+ZsTEdIU7jwZZyuFJisgnczSmEDiEECwi1TrOcakV9sFslSmeJd5WhnJvDTPXeYmyVBTJZko6RzRGTLfeJLe3mAz3zsJy0vWI7d+Zehd/wB/mLLg1vVd4zZVskD8QxpVkEgUo8d5LDd9PyIfqaSwdQbHMFSgx6mS67SIBrUqNxZu5CrJZIsXyZCyvkN0L3BPiFlZSwA32/aELYKQo9PY8EjvDx4CoIbxzCXRiYMzWewlPnJN8le8pUzdOVwqbIq6Hc/MHEpa6+4UbPjvDZ2Om1Bvv3gZGUMVS9X5g0bsV9nbuZRbhVU6a5PMir7C78k8mRBpcC7QgXJiapPupiTfiXkBABVLA7iFkC5MjafavH6S0IRCqjZublxdLxsPcaZbkQepqKvqr+3xGWMa6aDDzUpUVQNJokVxJhpNMHsA/rL1qFYsLN3GohGxayTtvwZXpe+3pWB32jAonWx7E7wsmPSASQ1+DHZEV2Ht0k7Wf7otXCIFFgHna6jAClRio/eDd/EpHINcn47SFfdqHfmGuoWQdxIkD6lrYFdpBlyKpUklW32loFYGrH+0Gz7r+6F0SZGAqjphO5Le1Bv2O8Eb6bNDuP8AmWFOz0SO5qE0n7WoR+JtophqA2qtpEajR5nbm67c9a2qY1WmZGjQZptpRo5WmRTHI0o0gwgYlWjAZQRi3W4wSEQOd1WDUNuZj9N1BAN6Z2HWc/Pj9Nyy99jOffP5Z7m+WQklftquZGPtALGuCKjMp1LsN/gwlpsdFNz3PNzk4spYKTuZzOsN9Q07RxtbArYA/M5/V9HlyZ2daN9uJv4/F8t/Hcvk/wCkNq6Zl8NNy8zB9MxZcDOuRSAd50RzOtrtK1YroVNmPtcx4JtxxCnKYwQFhiaZFLgywZFLzreM/ieE+o/U8gyvhxjTpJBJnv23WeB/iTpP5f6pkKihk98STWerkcr3OSzG/JMEqaB8wlahpbYXZhM4ot34A8To56QdpUs7yQipJckCpJckKkkkkDT0y+25uxiZcCkYxNmPgSPb8cyHY1s3By/dG4+IvKPdcjszNsdxCRgeP2hMtiLZCJWPTUh9sB2s1IjVjsxYNkyNaNBvBzms1fAjE+4RHUH/AMQ0lc/l/wCWjEZqSYsRmvHI854lGWplNKjr/wAP9cMXUDpn21n2H58TsfWVD/T8jEC8Y1b+O88Tk1Ah0co6mww5Bnb+mfxGmTEek+rn2uCvrgbEH/UP+ZueZjl17c0JifICPajcVCP9I0dVDgiYunPp5c3TB/UTGxCsDYYA8zQG1e07A9zPJ1PrcZ0IofG8J2OHKDsQwqRELAEe4j54kKjYE2RwZk0bOclECv1k1AAdt/2lnKWVEoDTf6wGrVzKaJz7q3IhbNjKUCDxfIgZGBN6dxuSTBV7UigZNFqt2O48i7lgf0zqrbtxcjZCMfa222gqSStna+8IPGV0k7A8xRxsTZazzUqqYjxGOdRDXV+BIJjybWux8ykyEjbg9zATJ6dbapPULAf0wKO0sQ5tkLc2LB/4gEiy2j437QkB4234i2OjIQ90fEKIswoKLJ3BjfVDYwpWiouJC0wIOwUQ79wBArgmIb4CWsKBzfaQgtRNEHtxKRff3Kg1+THgHBq9UgtzQHEoDWRkZf8A5leoNQJMW2xY17eJRWmI8QhhLUbF9pY0st8G6idZZRq2FxuJVVgx+yr28wacDWRFNauCCOxEDJiAvTsfESMhOTVyQfdCdgQSCPce/aFlN2NVvt2gum5XTbc3Foa3qvMaLDatXMhugXDqX27mv2laHHbbizCGX0wK4PfxK9S9gdiaFjiFRNms79rqWoAJLMAb5JNSDLS6CLN+ZG0n2k0BA6aYgoh2BCMRkap3dBM8S+Sot8sQ+SFNbJEPlgFrlEHmS1NQ6m3lqrAbbxmNk0srqQeVMLIaF0KrtMXpnQnUTS77XtGhfUQsKoDcHtM5GtNhZ+DdS2Jxil2J5Ex/psXRYkKCxPaGNGgArYHO0mAlbYGmqgb2lZAysdQ1gnc3LiJk0hbU8n9pMbAqW0nSO/aA6sV5r4kdGbBRal8GXFw3F05dNX9pvc9oBwKH23PF3AANAF3ryBtNRRxgOpldjsBXaMMZcmMtankCyYAX2EfFx2LA72SK/wCZCwKkEtqG252qMMI1srUOfPiHrvtXyBDtNRB01zzFkirHb52jE+sGGdhpLMwvYHtK4JBIBHAgFiFDKNyYYx6wpO5I4J5kpi1di1Hb4HAluCbvY9oQxekilwDq303vBJOsuxAB2rxCYBixU+2yJarSaWu/PiGNgWY/g9jCyOdY92xA3IjMMD9u2ogDfaRXbILY7+TKyYmKk3Z7V2i1x5FYckdxJhgsj3yxOnffvCD/AHWL8d4CgKzBzsdr5lBgr2LNwYMEs9AgE8mEG9PKwHI2P/MDKSGB42lK6AhdJN8C9rkww3QiCwb7UZa48YZi/C8kn/aCCW1AtSnbnaVlWyo/t583NJhirrcriCtkYarbiCwcZCuVTY254gEOSBXB2jTjZvco91bymEtQf3b/AKQMi/3d7/xHe7zuNrlbkMrbiSbFni6XjyTSjXMWRSnv7d43FkudZddpdbQYatEI0YDNNNKNHAzKrRyNKNCy4tTGAwimFzNnTUCJpMW4uSq5GYBbGn9YJJsWu00dWnfgCZ99YN7eDOHUyuXUxYzUAKA+YZNrfA+ItUKqxfjmhLSgArnjbaRhBkogWSDHpEIo3IAI7XH4dzOnDrxWzCJrxzNiFTUk6tnLDEBYUqLJkBgy7kUY3E8z/GXTX0+LqFG6NpP4M9KJg+u4P5j6XnTk6bH5G8RK+dhh3EjadO3MEyTblipJckKqSSSUSSSSBJaC2AlSxsZFbcTDia8ZFTkc96MsNkU2GMO/Py47yili2NmoHR5jmwe4bjaF/dI9MuzYoeDD0gqZTcwidOMmFIY0KgpzKJswlhk/EN5kzm+of8zZhnOYk5GJ8yVz+a+JGnEZsxmYcRmzEZHBqSW0FIbDaVGfLuOamQtexH7za1dxYjG6HJmx4MuFNQZAG34I28zXLn2zfT8SrlyPXtVDYMMAswO9Dc1Hdbp6Hol6ZSDkfdyJj6fJk9O1qia3nP5Zs1g83ut0PgSawuxB2lAkrZB3MNsi5DuCCfE4IsHV/d3sXF3pYEntvDGjte3Mt/T9tGuBUGaUMw1jV+0IsCpKjY8SyoJHtBriUqlmI4jwuByMxq9gIxHVV0sbPYQXGpQo93zBXHvXmPAtGJbbudyY8soFAXtzEem5u99+0Y+y7H3X2hMAaO1gExikhbU8xeRC5JAoVt+YaKU91334jwDX3kje62qDkHqqD/fxUB3b2v8AbW3zIGB1lD/mVTGyUPaAQNvzBVSVtvyE7wsRQqSTXz3EoOCrP3rc3IhmHIqt7mAcDgcLByOj6eau7ghNQYqNvj/eXQCA7fjxGiMKVjtR4MFjSjuQKuHottJ2B5HiAb1FDRPFwmKJVzXcdwIRaiVA2qxt3hDHp5OkX4hKq5CwXY1QNQYzL7Rfcy62YAWLjhjUBhfAPMAYjd1uBW0q4IIMQJ7d/Mh2YA0STf4lagSCRTAAGHoBW/PPcyYYDIfU5vjtF41IYhmre+ZoOP0xs1kja4t8elvbue9SILIoRQVNHzE6jZGi42tRonYdvEpkINrKOr6kz5ngPkqJd9U6u5btvBALS9PJg+FAJY8TN6YtMQArR2PkyggYH3Rdt9hIu7qNVWTGfU232/Ex5rGoyEOpra+0F2IDUPtO5HAhNkZ6XcCQE4yUbaxdSIWjNZVRbV+0IaSLdrMIKptgdv8AT5kRVOQAAiu0sakAmWz7v0AEYczMASAAO9SemGttgoFADmLOMn2pQ+T2lMMGQZLH2iWFtq0tZ78zOcTLY1X83G68iqVxnbnaX2vk9SmK7DCidqoQW6nXXtAa9iTe0UczvQI01zAp73AFwb+mv1GchRTG963hOMbr6ZUBrs1sRMyKEbUBR7sNpZDNRU2bqrqF+xgxrvRBHkyKq5HpgTtuCeJnfIaCgmvkwkVl1afFH4k1n7LpNZGxI43jQFsHkjfmIC3q+TzCLajyT2qFlMKbK5fTr2IgOdtJ3PnvJkcha5/94oOw5Cgj94NM03j0f2w6K1TA0O8zeo7WAK8/McofYVZIveRENstsOeCJQLDTqFeblhmLHSNufxABvdgb35kxZVrjZ6FgVublMjICWbdfEYtgjUPaTyJMzKi0uplJ3sbTWKWGKnf3CX62NF1tsx244kCuG1hbA7wMgxZTpfUD3IMJhjVk0bgiu3eWiqiaySw8dgYnHgCqAr6h2vtGIlKQx1E+e0YYH1QRQNsYSZnTSA1C7BHmWmBd2K242rfeCVIyAFlhcMZkfIxTZSbrx8Stbf2izAOJWb7r+IY/8xWU6SNzcGF6hZRxZYxTf03Nfbe02dQ/qUUQMasnj9IhQc5GtWB8GWXFngeLJc0hpzjeJ9JNjzNOPLtOjpK2K0YrTOrXGBpVa1eMDTGrR6NKjRBIkVpfMKy58epSJgyH07s/pOs62Jh6jEdQInPqM9TYxrlZjbbfAEitqJ1WILow1VRrtCUaVUkbjt8Tk4moSF0niHhvWTdre0zKXRQOT2qasSaRdzfPtrmtuKakmTEZqSdnU9TDqLWNB2lA1JCqCZFEIGddeNh5FQ1lPxA+YdRj9LqMmP8A0sR/mLm/62gx/VuoXj33++8w1NueKkl1JUpipJdSVIKkl1KgxJJLErVAuWHKnaDZMlQm/ptxOSuvC2lu4hr1hU1kWvkTCjFDYNTTa5lPmHfnu2eHR9RciKyG5Wc+1ROMmR8bexjzOiXZlTVzUjrx8v2XDEAGWh3h0jVj2Qn4nOYe6dEg+g9c1ML7hfjaHn+e/wDqQWObMRmPGZpxmZYbMZjjuJnxmPB2lCX7xuD6ovT9IECM+QXsOOYDiKHSvsQAqsbs/wD7+Y3HPtkZs/U5i+U7sbO062Loin0o5/cvuAQefJl9N03Q4sifzGb1ByQooD8+Yz6j9SXqVXHgWkXYLVADxUnfUxzY3ytf3WPmClG/HNiUxXIACQhrc+YajQulv8f8TzwBk2X2+ZSuSApTjeMxacjFAPcdwIQxFjVg770RAEMq4yG+66sQdQWyODsTCfG2PZwDXe4IUMv55kUIJ2s6lrkS1ZQxPaUUGNSy6rlqGYUVrvYEIMNfu1b/ACZKVm3J/SDjxKSWZgE4IJlZAAfaxKk7VyIFg6faLJhMw1fnejBoFuaNd5FTcWpK9oUXpq1HejyYRxqEIWgxsnaUHW9IPxUohl1qKJ8QKQU1bVLoXpQ6fzuJTP6YAsEHx2hoFYhjt+IQwD+mcQNLW5iGxEupB27gQxkK8sCL7SzkDtf9vjzKKxsAPjzLRGDb2QTxUjCyo2G3A4l749tj+kIjmj2FQ041AmviA4bMGZiPkylZgpFgr+v+JNBOSDuKvvL9UBiB9xgFizqu/wAXGBAFIO996jViEqyAne94V6SeN+JmcAPybG+0JWFagAT4jUMcH7u5MAP2I3viMxuT7av4g8MCRR712hMCxViCdjVXLGprKgE/mCayUCNpAgugLv8AxAtnLGURvzUvSoonY1xISL4/Wa3XTVf2/rKFKTttz+JGfVTcDipYBYfHiZxnBFfUN2NtrjRl0L6ZIKjgETNpIb3GwDtXaCxtt2AI8y+VavUxl9ThrA7mIyZAze1aHeQMOLu+YxQCoKaQdVbwYWmRBqWuO/eGUBIKZQSf9WxlHAws+0gbkBoNgAMNt4MNCPjRiKobXY/2gEMwFsPwZfquyhautxcMCyLNVyIPBDYmvT3/ADK9NlNE0eI07NqBs/EsH2lQSBzQiRVBGog3YG1Qdx9x3l+o10rV524kyMBxvY5lZAXJrTv8iVqbGRpo3/iGmJylKLEWwy3QC0JBYFjTXAl4wDuCQJEsNut+QZNBIOwvxCxWogBBuT2gjUNVn9oQQ6qJ/aMyLVUboQYEP7RQ48CTG+h7oGuSZahdJIG/iWqHc5D7fIgT1tRb2pfOw2g+qLHqMaXgdpTkFiBv8wSrWPaDXO3EAlyAOG9QjvxcZlcBgVOod9ogKC9nYExjYyrDt32ggtbbXdeIbHGXL2PGk+IrIWVR2HBsROXUFJFGuJqB75GL6VPPiCVBckEDzB6dDndUBKlhYsbXLGAhylNq73tUZVFpCi1P/Mtd97D/ABBew98L2kRnGW0HG4uA5WGLGMo9q3VNvM+RFyuugaq4A/8AaHSsAX8/tCK2bxDfi4NCAVsix5gNjYXpe1rmOyA4iNbAgjsIG7Y9J2B/zHg1MYyaediOf+Jepz/71AYup9m4r9JSHJ3FhvEiaPNTKKUG5mUtjNNNBbUdVaaO4gOUyEgDcnYmWXFnWHYn2mgMDOYrlGqa8WS51dZdaxGo0QrXDU1CtSNHKZkRo9DKG1cVkSxUYDIRYkHHzoMbNd+7vA16QAFBPzOh1WAZEInHyplBoNRXuOZzscuuTtbHffcVJjLLlXkDjbgzOhK4xrN/mNOX3gVtd3J6ZdfCZrSYsB4mzGbnaOzQsYIpYwcSgoJlyjIohIx2lrBeB4T+J00/V3P+pQZx6ne/itf/APJKfOMf7mcOpqemLA7yWYVSqmk8q1GVqMKpVSJ5DZMlQql1BgKl1CqXULgQJIVSVC4GMS1XUPxBqPQ1jAPMNcwpMLEgma9UASyakduZORFtozCbIiOTNOFdxDpz5rfhAIII2IqJ6jpgqsV4O5HgxuNqqTPqpqFj4mO7Zjl/InquauxqPxmJYU5jUlco14zHqZlQzQhhRGBnyHMfeSP/AMYcBluhxM9emOilR+24+O8spTX3JjVBIJXsOONoIWm3Bri5xcizjfXwLJ5hDVpGrjmxGqtg0Ce4J2g+4nSD+vaZFKCGBx7FhRMFBkJJbUo4vzHe7bVuaq5MjjSCbFdpVZyj667d722jcRQIVGx+e0lj277HgiWoGrcbE7GT8igxLOLqGPtvXXkAwfuGk0K5kCgV3HiBNHc83sCZR0kMdNVVwnBXSBwd4qiWO+x232hDwUyKNyGgN/bTE1EqGDBSauH6JLcihz5lotTb3W47xr+1tVAk/P6QFHtHYS0xsxGnavIiGB06RT8HiMaiQqbVwTKJOyaSSCN5WRdLBTRYb7SiMpHgH8QAWUKvPkxwyexnKgkeRcQ+QNqHpBbNkeJMUd7nmr79pfDHUSRW3aUqAKTdX3EFDzZ2HzCYLUVJTVYPFSe9QdiRcNAurYgf8yivIVqF7gxhiA7sANm3BErUQvN71vKXXpAFGjsJAGbIRdbWb2jBbUeRZ4NdpSrVmvgXGDGUBoX5I7SqbTWr94wBTqwI2/5k1EarHNfpcsG/+2pCT7gfEhqktbAA81e8YAdQDWpPkSsjamBRQPmV6wvS914HMIrGAwotZHaMKeywdvESg033hBiwDAhR3mtUw0BQG9beIs0in/UeTCL6gBsT5EHWun5/EaBVWIHIPzCTGBdgn8ywwsMGjPUBAPbtGgVVFIYnajtKD2SwXYdjBNXZ/YwCDY7iTU/IzZ9w2ElHSRtz/iDS83Vy9S1ud408mVT6ibHMJzahU2/MVrBHN15gM/uA+O0aumlhxVgGpaqK+6yO0WcgUEd/Mqm0Wm/ckmNURAbUa3I7SwAMZIIvgQATpvv4EEAix34qWVDkZNJ5F95YIolhse0RpN7mttvEYobudpNVTkHuD/xGhlKkfb+IBXU1hR8wjhqmLk3/AJlVHRdJo+7tBXSCdb2QOBLGtbYdvErjfTzuNrl8AiTYbhR2AlasrZKAIU8XB7fdv8wgzE7GzUIh233B/eDpBW2yfMM6GB7GQY00ljtQ2AiWEDixqqH3am7fEt1yML5I4MpHUKbPJ4jGyJQOmz5Y/wDEfaKHHiZgSxthyK7eYTe21B0k+QCDByO5/uJB8SEArZ3rxL9k0LZizU6KAPAi9RLAFST5vmNr437CCASSSTQ3ktXR6QWBZu35gM9L7AAaotXMgBYBRyN6kVSWbi+28iFswsbn5FS1YnYGx/mM33DCh8wdDGhY/MgB8ikU/wC8YpUjb/MH0rJ2seZfpEDdQPB8yg2PupRQ/wB5EYURwTzKBbgjceO0vGb2Y+8drq5YKNbgAk+RFhb7b8cxhFNWk/kGFj0ktvzIhT41b2g3QFWbMVviejxHNqRtqMFl1kd9qP5m5calw3FkuaVa5zQxxtV2PM14slzbrLrUpj0aZkNiNQ1KrUGhgxKNGAygnWxOd1nT2NQ5nTEXkSwZmw9vPlV7njm5ZRQQY/q8Hp5CQuxNkxJU1qsUO051xsyulhPtE2YphwcCbcc6x1jUkaIlI1ZoFKMKoJkBLKc7SKYOTiFeP/ivfr0//D/mcKp2v4mJb6lsCQEA/wB5x/yDNT0ngNSqhmVKYGpKhSUfEGAqXULSf/5hLjLMBdk8AC5NJzpdSVOp1H0fL03R4+oy7azRXuPFzIelse1oll9L1zefFZjtCUXI2M4z7hLDQkFQHEsCVsN5RaG/Q9XiQbwAYQhZTEFmasQ3mVJqxbLDtw0BppYWoB7jYTJjO4mvU2ptRsACvicvkcv5HqOd1C6chkxze3RHqdwavxNOH6Ku2pzN8y2PPz1HPQR6Tpr9Hxf6mjB9Ix9nYTX1rX3jmCC42nW/6R4yf4ic/wBLzILsEfEz1zcTqyxziU1alc1xRlHI11RP6QXx6XYURXmWNQXUTVj/ADPO5CYlVUHkjcSwtJqHbtFkXuTv2hlyGFVVUbkAsVbm68eISkE/Zx2guxLUqnT+JaMBvvf+8BiD/V+0hBYAJV3sBBfJq3r3VL0HT2BG4IhQ5XfXTH3ePElabLEV48wNRQ3sb7QsjUtEUfEGiVgwO2w48w10MfbttxFKbTyfntKJfa+B3HMgeVAsfvvvB0gLSWIoPqIs/qRC12COT4lDNKVqYbCHYdPYTsIvgCxtDCFltRQ/MQBeQGl3JHMpkB+w2/z/AMSaip0k0RLbHarkujfF8RoWq5TVfrcNkpbK7/MIuNAbfipGAazuBxBAEB1G7AjxCCLS2QTzxtUlFD21HxK0uApvg+JVXkIAJ47V+ZNKC99uDcbWN0Ht9x2ojb8iAyK9WwIHeEWioxtRp094t2YBgW35qGgXfYgSiVL7c8kyagV10t2CwuELTY2R/wAyw4BI7yi1cg6rqpFTISUsUBxRER6TD3KCb58CaUfkAURvCDFlrbeU8FY9RxE8HaQhhpva+wEJwbsVuPMoGxpfb58QiHDoY6ue0gxDSfH+8Lgb18XALXkCi68GVVMrqfbxXMDFiskE/O8NnbmviEAWXgfjzKE5AVoKl/4jfX4TRpCgSMLYg2pG0nBJG/i5PSooTL7nNG/PaR1UjUPt8CVqXVYH6QhkFEVuYPCghK0pXYed4Awht7toxRp3DCpEJGx2vggyVMK9IEUb25l+kunkWu0dp0nYyji1I1na9oAnDqFgWfMXRAIYVp8b3DGvG1Xf/EW2Ry9VXaXBGoe4LvKXW+6g38iN1Npph7vxADszUbLfEASX0rrAO1moYYBAKP794xF0k66scyLob29/xM4F2QCQartcvA1dzt37S/S1k0ePEiqVvivEA/UI1aj7eDtcA6iO13zKvWfnvL4HNkeJVCdr23lIVvxDcE0V5MsYyRYIFb7iETQDpF18yswYLSMtHaQ4yQCLAkbCxIAda+ZVL0qynUR+nNwgKUbfBvtFvhbH8+d9oa6lOkWQws3CKQOu7NtGBrHGw/zBBJDBlscyyjbAb7du0nhEDENYBYyBzqAK7ealge33bfHmCTQocDvCo3vbZtJ71JsLAbUfI7yuCaBJ8yFSCCNqkQRyFR57QSbrej4lqhoUwJ7iUSASCBfxAjagvtb8yvUZrB3WquEhX7im9dpHJ7CUXp0769zDGQID76H4gWyrb8nvIrIrUwvxc1KurWiGYZK/AMFcQVgfUDGthxJkK6bC78mLGRiDY4ktNOVHDkt4NQQzBQBjIJ5aCMjAe7mWMtuL2HxGpoNGpiK25lY2ZGpto0ZSrEg/iBq9UNq2rgxz1jXPWNeJ7mlDOZiyaTRm3Hk2neeXaeWxDGrM6NcehlDVhEWIAhgwM3U4BkQipyX1KxRidQ32nfYXOf1vTaveuxE59RnrnQdNugJ5m/HOf0d6AG5m5JuEaUjV2iUjlmlHBMIwTIqxF5TGAxWc0pMlHmevZm+oZK+BOe6ZHJZqC/A3m7O2rOSNizXZlOdQCk0Jz+zluVy8iMqEi75FeJmLub525nYKB0YONhsIpOlxLZ308V2lnc/LX3rk+oxur2lgs3mdH+VVb4IJuzN/R/RFzFcvUHRj8dzNfeRvj7d3I4/R9Fm6zqFw41onck8AeZ636d9H6foadV15f9bf8TXgxdN02PThQKPNRhZe083yfLb4j6PxfDOZt9k9fgPVdFlwEbsPb+e08gisX0BTquqA3ntQwMQnSY06nI+JKZzqJH/7tOn8frbjl/L58Tp55PpfV5P/AECAf9RAhN/DmZt9Kqfhp6zDg1A6XSx25jT0rXsw48T2TmPnW2e3hM/0LrMQJVCw+N5zcmJ8Rp1K/mfSWwOFHBPxOd1307F1QIyJpfs1f/txeVnX7eFG0IGdX6x9IfpiMuFCcZHuAHB/9pyRztMOvo1THh6WTpei6nqP/KwZH/C3O10X8L9Vnps7LhXwdzLjpO5GLpMGTOfYLoXG5sT4T7w253udzrPpmP6fgx+ldDYk8mIx9Wur08psTn1ztavx8/LN0H09dQ3a52MWFDtcxqEO+JsZ+DsYxFcnmvibnX1hP4n7roL06V/8wv5ZfkTPjfKg2bbwY0dSR96ftLPl5rl1/H6no0dKOzGW3TtpO4Mi51bgxqZAZvXnvN5uV5v6n0eT1LTHY7zkPibG/vU8bXPY9algkTi9ZhGXGbE8vyc+Xfn4Z1zscQlwRtuOIaM2qmQ6vPIEMLpvbYSWjURsTtOLz3wogaudgb2kAvHpVue5k9yHTQ3G9whjQZQdR0Gga3IlC1Uml2uvulatNDXwOw3jcZ0ZWriiAa/zCAXO1VoBq2uUZxq57EyE25qyNuY/JS2PBrbvFjSSSORtCYsBV+3YfMXpJJ1HftC0v4r5uVoIBNXvvv3+JKDJQLtz+ZNSepdduwgEirO0iZRZbTRqrkXTTZcAbKZFNbE/NdoAIrVqvejCcrqDLz+JQYcNViWXW9NUp2NDjwYg393c/MgBYnt332kNHWldLGx5HEPG3pWFPPIgHhU1agd4JBbdf3gPALsFugNpCzKTtTXdxQWwdTGxttIin3DVcBoBRgD3rcdpDQb3bC994NMwJ1964kcEEKDR+ZQVe3/sH+JMgU0b2+ILDW5DA/pBGke0Lv5MII4zqUgWCJKKk7jfbeVq4ANf8SEgElTY255kQWivbztzdGpFWgdL18EWYOQ6k3NjiVqYqNPEaCGogUdvPiFkKsdlU/BitR0hSava7k5ociNFXYsmoWOgxv8AYxYRgbA795bayewPxGVbpgsgnsJPU01UWCQlH/8AiEE9pZW2jyeVZC5JBElsO1/MskCmJvzBVje1QVa5Bqs7jxDZgWGkVZ7QRRJLD9pQcD/gwDKgXvYuUAAfYbqRaC3yTvKA91jYGFE2Vl2avzGowylV+1fMyZBYo1Vw0WgtHepVadw5HJ4md9Pq7dpDenki+d4CYqFnf4jQZJZOaPcyA0pI+8CUi76StLcgWyxIIX/eGQljYHHm4z1ADtsYs3k306fFSDF/TofdIG+vueATAJ1ef/eAE0jej8wchYi02C95ZA8PpB2N+ZVjkUYp8jBkUbahZPiLLspG/wB3aMNalyU52JA2FRgzAo61sZmVjQre/MdhCPju973gUHIagf0hHLVkVZ2qKyLTbcXJQ/t/eASsSfNmQowNgk2fEWqsl6tj8RhD1sYPaUDq1X8V5kT2+3VR7mAWarIJlJkHJEmoPWxeqs/MIMMgJJ077iCHo+bGxktare/Eqww/aFA+N4DFdIJDauJZ0kaidRi2ynVttfaF9LYnSztwg2EzZS1gCySZrPHu3vtKZlC2FAr4lQlWKt/UljIWPtIvtcY5snfnyIsqNqWz5Mz4FBtRo3Y7Qgw77SgNz5k5FnauTCC2YaSd5R9tj/IlG1b9eYY0sPzASdQJJNVxKxAuGoXe9xpp1O91wRCUHHiIC7t3lCgrFtFHbv2jGFJVwiTQ3F94pySjENv5hVvsBH9PksTMGLLvsSNoS+3e5vm54b56y46mNppRpzsOSxzNeNp2dWwGGDEK0am8A5TKGFQgJJFc/wBMYsxAFA7zRjMHqxWVfxJjiMtSR6zOkenEoZKMuUYVBMvXNpwOR4M1iYPqhrpm+dpL6SvOKvu5FVvcjI5JINjuITHjVt4qRWClt/0nmcQAsdv2PeTSdieOeYTuPuO3gS8bL6wJNKe1SoZhwjNlVnI0LuaH+J23z9MyoK0sTVg1X5E4dnG52oGGcmqyamvtJMdOfk659OtlIVWKuGSuR2PzF5es0gDCVY3RJmDGwZwpYhW53jsnTANqw1XNXvf6xxxL5j6Xw/N18nLpo+rGNY0vW9cQWzjSF1UKszn4j1OsDICF8k9vzDI9LIbfSG4VxOn0kux38de23HlKMGVrnYxZBkRWE84uHIBqxkMh4ozq9Bn0oFyWD2nXi5XD+T8X252Nj7XFuFyAhhGE2D3ijs07Pl5YzZE9EF2NqJkZugS8rdGhIF7JN/Vr6nTZFHJBnB6PqNWTTe47Tj8lvN2PT8Xxz5Ofbr4fq3SY8Q1AJyQAI3F9X6cYgS1MbsDacX6hhxlQ+mj3riYVOjvseLnH+yuXfF46yut9T+rDqcJxotg0QZgw5UyCsmxHDVEFC+1d9qj8fT2wJb9JJ1bXT4erLk9NDYdWP2jV8rvCwLkX+4y8a6Bsd5pR2I9wudc2PqT0PFlyAdyP3jvUY9pnfDdNRB+DRh42fYepZ8ON5ifF51PrPbVgajuZtUd5zhq71DQsm4Yg/E7SWPP8vw/fy6GVdSTlZ8RDETYOsYCmF/iLyZcbmxYP4nPuysfF8fXFyvOdZi9PPamriQiCzsWHYGdL6hh1qa/InMD6WtxR/E43nHl+fj69GUhIY2Se57S9I2/03QMQcnuJXZbuuYZJyJ7gQB4mHESqQSxrzCAAxNW/EWEsElroceZEYPWmyY9CMQcfj3QywHA9x+JaW4oCr3N9qkWgwAr5MJgSaIHDDt2kDgqQRZ52luoau5uosbGkBBBgTTqv3c9jKZFoKD87R5RdgKv4gPioWAQefiJEJKaKKiwZYvTSqP15MYFfQvusfMoAigSBLgqzy2x4rxBLF342qEcZAFrfa5GXV4A+e0KgZAhG9AQEN7oLEYyrp53HaVpVqq1HxJjIRZ/BPaMVxdE0tSKQhIG9eYGRgN+RVbxVQZLsgbXx8Ri6TkP+Iri/bYr/ADCx7spI0le97QHuQuMsdyQK3iSSb9tGoWTUQwU2BvzFoz+f3g/PgQQsCGJB+d5PTXGtXUMH3WR2HERldqofb3uJA04yL0t91ESwyoB7Qf1lvkCY1eq24gsRpDabHnxKICX8EeITFlF0P/aQFQQ1V2MHWCS2xHAuQQOKO4lCj353uRVAFVv5kbUFIUioNEa3o3K1JqCsDBTX918SwS40hb+YN0YVDtwJDhCix3g6aoGMPpg7nf4MrQAA6kcHvFMqj9IRFNeoymFC+ZGbEujbf4hJlAxkb/AlDVp43kLj+4Wex8TUkVC6g7qRfO0AgUdzfYwvU1VQ1VKDAmz2FVJWdGoLKALrxDI7A7DxABsaU8RZZtwBUYaaSdQu7J7wHLajV0IGp/VCAUDySJTNuAd/MmIv1DfO0mujQG5kJSiOPMJN2vlQO8AWdgt+DKXOQDtdm5S4ve29iGuP2mhuTKvkZdCtkWYIAyEMQLgMOABuIShq2FsYF6kW9r+RLDBiNq+PMAYXUWSKjPT4PO0KrUOL7ywqqCSbbmoXtdvt37wG3JrzAJU1i96HMJgWsrsAKgKzIWA7+ZQ1m/dQvaBKLLRHHeHoGkcE8cQGY6iOwhrlvUSKIHEKDDkAJ1UGXkQf6Ztl48eYRRW/7bgDpmLAahUiJ6YUUpscgwjandQfHxIuGuW3rgGHpBA13pG1jeVYHRWMNtRNbyqIUrxvDdmNjkL/ALSnF7/PeKUt1KU1girlruprnnnaVV/dse4MIA6RY/WTADAkbbQtLItmyDtYkA9yhTv/ALS2ZyxUXR4ERFFBWxJB+IApSPd8xh1A2fG8hGOhffbbmAtWJNKNpZ12GUGHi0FjVAUZHbgL+PxGilujXPiFixggjkNAUsDZG/mELNEA/iJQ1Pp75QdG4G20DL0WdALxsK+J0Oj+oJhxjGRQHeOz5F6ke3NXxPROJYOMmrEwvibsT3UMdGMibmyOKmZNSZShFVLlnh046/DpIdo7G0z4waFxgNGV0awQRKMWjw7sQM/VG2QyY5fUr7VPzKxyDQkekQkekoYJJQlwIZyPrrlenFd2nWM431skqijm5nr0zfTjJretuDKOoNpI/MINTkfHAkcl032vjacMcQBtSH2k0ealM4A23uMK6k32PYXKZFCgItxgJmLDUTueN5V6UJPPbaUisBdUR+0Nh7VIHO8EgsVadbDbz5mnGXyDUm9mqB4g9P0rdSwAB0+OLnYwdEuBAEAU+QP/AHnbnnI+l8XxWczGLH0T5GHqtQ5obmO6j01VEzrrKcHTe03aiVsEGuQZWTH6gGtdjXu8TtJkern/AM+2XET6IGPEQvNXRjNeRCoDG/kf8zQiKnANb2Ip8gCVdHiak/bXssa9RZmZd9iGuMw9XZC5dj2aqBmDLnyY28/ETl60uun068zP2k9MfJ8U6nl3XbYzz74Di+sqVHsyWT8GOwfUGRdLe9fzuIz+bwF9YDF6oX2mOu51Hm4+Hrjr/AdaPU1JdbCYyoKAtxDydRbEjkxTtuK55nHqeGP5c8yrCsoBBvkzZiA51UfmIxYyTZ4Peb8XTggHma45T+PxfdUpWwDRMeljcix8Sx06V7hcbjxlKrcTtNfR8SLRb3U/oYz01I3Wj8iMVVPaWRXE3JWLSGxkcRZLDmPJgneY6ajPuTD0mOTEOe8XnOha7zGOe7cjNmAInLzKnqED7u9idJyWBA5nP6rG6+7TtJ8k8OH8rnxrMuXQ2oAarvcQ0L7CuTRiHzaSFP8AtJizayFb23PO+bp2sIws0eJAw06hdjt4lMyqaItb5MrYX3HeoQSm1AViCdwfEr1GF255q6gaRjajd8cxhPs/z+IVNRFNsT5HeQtdgMB3kIU6QwN+YHpLrteZAYDH/eV6jnkkjjmL16O52kLsRV8+O8voaNQCFQu7D9jBc3udvxtA1kqfA2kU+5e9fEaotiBvsf8AeWVsWbHgQDQA9lm+RD3PtJO+5EuoTlB1e0km/EMeqMfci4esk72QBLDawd6o8CXQoorYnuwT3HmZ2xuB3YXXiay6C7BIPaMRxR99UP7hBWVUyLiYE0b2HxKbI6opZeeQOZpyhkCsF9p/uU2JPbkxkMdxuBCYQMrYwD+n5EtHV2oC/O8MenV6aA5Bg5MZDE4yB81J4QWK1Gg2Cdh+IftSwaMSFdPdtvyPEaVOQWbFeOIVYOpX1gVQF38xQvIzHdRd1LC7FTvZvmC4cGr2BlP9MC3iK2B/xAZUACqtsOTJjZiDfA7w8h0r/TsX3kRTqW7hRIVsBTx/vA9UEXuJAxrgg+ZIBJZWKniOTSEGk0ZXtdP+6JIbtvKemnK/9MVRMS2VdOnue8GyRzvCXCLLNzBv5CWZVIHuivWJHfbtNGm+9DxBbCmu+PmXwJjysyHUN+wh/wBv2yY8RZh7r28SMwQ77+DFxaEGtl4l40BseeSZDpO4P5kfJQC3dRrJ6YgKZGBrtEs7Kx1cSseTSxbztGovqhvA7yapI1M3tIYdiIIRrC6a+TNOHKuPVSKRxuJRyKxrRV+ODL4XGTJa5aALAnY+YeT+kqqovVuTGHT2NEGEjIW32HxEovo3GPKNY9ve4BYHM7JYUk/tHdSgcKU488TJlAVxsZCrUgNbcGNHkNUzOSO0J2OkQhwLswUAQk+7TbAnmZ8ZYNQbtHB3Qm6u+YFtkogbg/MHEHdqUFmJ4EvJ/UNnetoWsLhOg0x2JvmTAh/bkKnn/mMQ/oRsZBou9PHeMyKNPJF7yrhLEF9vthqupd/uvf8AEEIQxCi4QGkAncnaQLP3V2ENHortX4llLwlwK08/MUu7bfoZMDC5PGxEcciYsfuXk7ETL7iSe4hqSyrdmWGiZveQeDC1KzG+B2i6WjZ3J5l6rBI2rbaVFqoLE7VLIUkAChDx6Sp5rx8xeq9gaqT0AOFg9p2FVDRDq9zVU0Yvu+e9ReQqchIFVdgyKAqSxANi+fMA4q4r8Q01ICa2+e8ge+Vo3vAQykPS/wCIRBDUQbhB0I2HIhJpdgP7rlFA6VoDfvLU0pAF2JbodRO3NUO0LToslgSRQuQCNBKgqLFE/mUMbFrBNcmoYRWA1OFI/aUS2NSAQb8G5qWwMx5SmQCzc0KEbN6jHaYS+ptW23maURsuL28nsJ2+PrblGnHn9V9GNSfmdDH0WV1vTX5nO+nK2HqNJnfydSuHGCdz2E9P1lanVjOn07IeWAjl6Ary0Bfqi/6I/D1+PIab2/mPrF+1ZPqHTen02q+CJix8Tq/U3R+ibSwJsf7zlYpz6mXw3zdaEjlikjVmVMEsyCUTCqJnE+rOBnVTvYnaJnnvq7H+c2F0KmO/THXpj02SRdnaVpcpbbMN5Ayksp/eQk72SQNqE5OeKYsCAWsc7CUx0kV33M3dN9Oy9QASuhe+qdLB9K6fEBrByHyeJfq7cfx++nARXyvpRWY+J1Oh+m5WIOf2jmj3/SddETGKxoqj4FS235m+eZL5evj+LJdtDpdRWlSvxtALov8AqQwwxU8yHJfaeiXl6lPVrRo/7w3ygCr2PMSTqazFZ3AYgGPssm0WXPX2n9ply5dfJjcKh0yuRYVTQ+ZzSWd9K8ntJba1Ouds/Q8mS9m3+ZjylgdtxNL4XxNWZlUSsvU4OnNdOA233Hepj6ud+aXxz5ZVx5FXW3sX/ugHMT3ic2ZnYszFoKHVsu8mMzfy042LNNmPEXYGtoHSdNZBM7GDpwANo6zMO/jncmh6fFQAI2moYUPG0NUAEmn9Jeesb55+qhjdeGv8wxY5H7SAkS7m/vFGDLUargiMxGmj7ax14gHQgXKTHe54mz01ZYpl0d4cP79mT2U5CrZnPy5Gdtt5tdPUNHiHjxY07CRv4/HmsnTdMxOoiF1nSg4yK2m7VtsIrqASnO8nXlj5e99vKZcRxuyVe9xeyrQo/wDE09cK6ojkd4iwbX/PmeW+3zb7C1uN+L5kxh6BU0LreWKIB1frIo5AO0moHIQSD9xhueLNFhBUabsb3zCKIasmj5kNWRqo3x2h+nktdCnzxLLgbIAL2sjeACxYW243smaVTK5JbuO3/Es41AvTZNG5eN2phqutrHeV6uygbkCt4TUQsXIG/gxlWADa+AIBdRlGjajZ/wDiRWPqDuCYFZOPao3O+0JwfSVg2/g/EF2rY/vL1K4q6Aj0ADuSdQO5vaEgANdz3izpB+42P2hF2pQNxGoaERiQTZrtFBmRja7EVICBwSNpA4F1v5EaqlDlD5O0Y2IrpYkBjwJSub2/UQS7tte3NmTTwt0D/wB2/feVQoadjwL7wrfURp/eRFA3Yg/rAHKWCqKuDjdg1NuFP7Rh3J9135hpjV/e27cV5lh5CzWRt7fjmUVsd9PkbwtK6hpsb1KbDlC6kYae4MqwBwv7QhsHffxC3Y0RZqru5Wh3+6wO0FsdUQxuTQkgqpJNiWmXV7aIMsLqFgmMVEu9X6yRAamQd6MFLY/dRj9SsaJsDeLO6k7VKmKB3K9vMIMNRFnaUlBC3aWRZPYQCuuN5W7NRPMI0ie3dj/iKHt77wYYRVUxFSnBycCq8StVgkGu8IbkE896hSwSr6SOZTFWsf5hMw2/zAJUEDiAwDZfAhXSkCxXFQCCF5sS0JPEh6MqxfaorUNTGzt4hNlIVh3MqrXnnxFUagE+7ky1VQbJF+BFHjvIjjuN5dQ58m1Dg9pQVXonaIVjqN/b2JjwaQ6uBvEQORAOF4i+QQO8sdQb0kfvC16j71qjyIXYW4A21WfI7QBqdjR47Rz6W8S7RTY2NCCgtl2r8xiAewEbXvLAXSCd4JYhjxXaENLoS1oyk+NwIvMHHPBGxlO5VBRupbHUgvmoaLZmONgvJjcZCYAGHvrv4iQ3niGWJ9jdo0HmYNYI2qqBisZGJQOPFxj/AHbbeIsg1sbPkSalog4U2aNyLd1/aeYCoS1gX8RgFKtgV/mNEJU4dNcHmCHVW0htuDGKoBG23iIfEbZgtX4lDg2pfaaF8gyyoQbnfnaZlVwhrYCMVie17bkyKZifSSSd/EincseT4gaQSO1/4lDG6MQTYHiXA4uXcGwADzGZjQRdfa68mKK6Nj34gHKHVVIortHolG1FaAF1KSrG1bUIBTRuv+8v+qQDpAHmTPyUz/y2YAmiNzKIIrULEoWBbMCauGGP5viCf6BCmni/95QTUb5FRhVUAduPAlCnyKALJ4gwOHGRe2/zOj0rBUJZQPkczO+nC3pqdWT/APdptx49CY1YEkmzPR8XGXUUcnpdRW5JGwEY3VEntCyMqZydN2IpcBy5SfPaemisY3JPeP2HeG/RZcaggXMrkjZtpkOyteM73Ji4iAbEfjmOvbrx6aEjhFJGrI0MGUeIQgHaRQsdp5zrXvrsh38D5noXPtM8/wBWunMS4IazzMdsd+mHSwybqAvbtOn9PTGiB2A1GYsIUZk17qDc2P1ON3OlPaTe3IMzz1J5dv4/PO7XVx5QRGjJ83OPi6nRtdjkGNPWLpG/eds5s19D7cz8umchg+pMA6zv27Sz1mPSL5I7SZ+lnycVpbN7qlNmrvMB6gNpa4t84YczGsf2c/t0FzC7vjeZM2ayTcyeuzcA/pCOPI6/6ZvWvt9fLd03VonSm2ANm5yut+qAuPRFFe8FumxqC2R2/eKyJiQ7IATxL9nj65529WkdR1z9SdbElpnOZ/mp0kfGBVqD4BlK66SSY1veZ+XOx6nap1ui6cCrErG4ONXUb3vtN2J9rUWPiNjt8dlbenwgATWpoTn4+pHmaEzg95fpK7NWqXqiBkEMMh71J9Kz11OfZmsSahFk18/iCSDxJ9bCdS+jtdSDLRiBZO0cuM18wXPy2Ys4I8S293EQlqNxDbOiiyamteLv68XYYMZ8S/TPmpzc/wBWw4b99n8zBl+vZDYQUPJkvUjhfl6v5eh0ogt2nM+ofUsaqVxG2rtOHl67qOoBD5TR4AMWDpAN/vOXXyfpyvSZXLOzP3N2IAahsNxtGM39sCmBHu2nHdY1a0VHABlBSt7hgZb7ncd5Sk3upCjaQWAwHu90lqMlnda2uSiPgfBjDpKgNRA7VKgBkAO21iCxATwZNJLXtCONSLYxoVjOkgb0djCU+weQTZlgAULlpQBWBLGlg10OwlfY4ZQeNrjANgf8xeS9YrYj5g1Dl9xDLYMElQ4Xm9/0hkkner5MoKpbWST2qA1UVTqB1d6lhVOy2b+YACqKW7PNwrNkWB+ZQJwtV6hX5lLSkijXzDRydq3GxkIFfJ3gVoNe3e+xlgaKDU3eQuQlLYHPmBuzWB8GT8qbrViTtXgCA6XZAodiTIFCLYO/wYJckUP/AOIFti2NMSa2HEtEIGzHftKBI5au1jiHqTuxv4MihsE2u3mjLKMaC/qJTsqkewfmUMxNGvjiVFoGbUu48UIDUhF81v8AMaMhJ1NspgOQW+3UJFKxjSKbeMCI4AGQX4qQ0NjzFgVZ5Amj0s4tThb38w3x+nQG4ig5XL7o5smofjiNQBKgURW8t69MV5uxKYA/PmDpvcH7e0kT2K6HP4uUBZ37ygCw9x/SRUY7odvmAemvmQElrqUAwYk8wSx38we1uncELcWw+LrzDdCFGk/pczt6rHe6jFMxsbthp8CPAsc7GLQEKDW8sknc8yoJ60iue8IewbcnmKAbkQwaWmN3DWhyMzGgKlhC43aq7eZZOw23hEek35EX2m+VrjAFkbXBJDWl2buXZKnWeRdysY92w54g1WgBQ3eC6MUq6MeyaWKk2Rz4gndTdH4gYkbI6kVt5jFGitR37RxKqNxQ8S3T1QN9h2EphOvvKV9zqG0YOlHJcKO1bx3p403vcjmozUwkubXt8GRsmpbbt4hMqFTW7SioGPY0T2MY0oOGAFdoSuEstRWotDfaWFF/EiLZi7DStCEAFawbAlIqUTqJHiLJJbSg/wAwHhr3UX3l2buplOTRya+I71joG1fJkhBhWLhR3PENnB7bCZ2dqDKTcoMWAs0aJlWGvdUFIvxAQmuNuJXrEf3fEDK5VgE7dhEinLsxNfpJ6m47C6qKGcspGnnmU2QCiNqN1J6RoIbccwAhKw8WQFfPeQkGwOPMCXtXA8mQ5CovTtx+YLFNJ883B1f09v1l/CDUFjvsPMFlyDgWAdjcPHemxuDBBbVpO28iicEgALwaudHo8ATp/XyCiB7ZiHKKAeaaburyscaY8IBXv4nb45+UvsroMLZuqbIftG/5nR1gZCSInpz6WLSosn7jGuxegBQE9HEyBedGfqFYcVxNGIv07BmSX0zomTVkH4nT/p5k7GaC8XVY8oq6PiB1HSY8qnYA+YnP0JU68Wx8QMHV5MbaMo2kGTP0r4DvusLHN3WOuTpWI34mFBtMdOvHo9TGpFJGpMtmjiLcw4rJFReFfUzovYmM+s/Sv5vS2MAFYPRUeoBOwG8L6n9ZxYFONGt67TUzPLn37eWzYjjzNjLaSNjA0uHrG19oxnfOxykbE2SZXBIGw7TyX34TzFJpogmr3oiKssxG4AM0IgOz+1uLlabO23zGptA+UriVV3ImX1DVA7zSQCb7H/MU6K4AUUR45jafaoMp0nTsahIwJF2doCYHLjGgtqupADuG2jybdaU6gY60oDexPiU+QkkXve28Xj5OoQmUOx258S/atX5Or40Bb1AVcWOKgaA533YQyACPmCWBNqpHaZ+1Y+1U2ADcAeYCYicgFV/zNLIBkUeRvFYyA4IuPtTStYxGhwJox9WoIIPu+IJxozXVDuIv+Xp3bGfcRsfE39o9Hx/NeHUxth6nZhpfyNo3+Tyqfa9icJcGbC4C5LJ3s9p0Om+p9RiUjIuoAXc3z3njXr//AFR0V6fOO8YvT5jyYGL6riItgVjV+p4zjFt7jOv9h/8Aq5o06Z/Jj06bzvMY+r4wR+IC/V1Uuxs2aEl7iX+Ry6q4QsIgAeJyc/1gADRvMOX6zlJ0hd5L1HLr599Ox1XUlFNEUJ57r/qWR3ONWoeQYOfqM2VjrchfgTN6aM/2uDxZmL083XX2RAWssbHMmr20RtcZjXSK8ioS4gwINzkwoAemdttiINksbP8AiM0mgPntLGPcm6r4mRR2QkciRWLDn9Y3EV1fbfzKKKCVG683H4Sl48is5EMCzXC/MiYUGTwIWnSws73+kqLCA+B/xFlCrnfV5jXajVbylS61mjIYUzVlKg8CGhNDa723kJo8fvKL6SNqswJRJaxVS9rk9SgQQb+ZZPtDdu8CmRsle+q5EhxlG9rWD+sWcoZwo2rYXGsV3UHf/EuqA6ltSboSaWrc13jQTbbLvvRkYkruN+1QhN6W5BJ7yzkoGx3jdAAB2s/4ijiOn3C++0aKVi5J3q7jGyaqPcbfmTTpagNiLuVYLVVkxphyOrYyu1g3fmAaBsNXaWdFg1Vy2xK6kau8KWzg8Ux/G8WCNVnYX3jxjCA2NzxAa9trJP21ImF0aPZT4k9wHFAcGOIBBWvkERWplbSRt+JVwoZWAo8cQ0Z7NLxztGFUayGsVvGL6en5AFweixrC01EEyGxVby2Smu/aeIJ38TNQtGZ6D7SMu9L5kcHbtLBrkzW1VOhHu79oPuK7mpHLHk1Kvcd6g0Vldh+8gJO3eFr28CWr0uwFwTFshAF1tKtiQoFL5gMzsaJjMRUH3sDUapeX1C23EWGKgX38zUWDGgRp+IkoS3/vL4PA1FC2bb4gjKNVHiQgHa9/iAU3APPxGqZr/qg2KhnTkHOkDvFGk8w+w3uSeWcS7tV4ghwVIojtJ9tkQL9327ShyqCOaP5hCwxvfvvM5dr24lAuW8wmY06uOwgat9uRIvAC8yiDwP3gw9NJFhgPIveQOLu9r4iTZXcV8ylYhSD+kuqdlC5W33sxZo+wb/iRXI2bnmCrgAg7RVNG6ihuJVECztXEmN1s3dk3tGZhjtTjckdwRECPTa9tvzLKMAN772JTsb3h8rsTfiNABeJNJ8XGimX8QSa2B/WEQYAQTxtvKGJAxN2TtUNHI1C7B2MXutGTAGXGpyURuDYMaqDSKo+ZET1d3OlfJhjSNlJI/EZQp8RDjuIL4xqXkmqEer21Kb7Qfcx9qi/MoQ+IKwYGwN6hKv3MfEPJ7aU7m+RFtbAijJ5ABKsVv/xIUVjR3MbjU+k1/cYQUCxdGAp8BRQVYbw1G3PujFFgA/tFO/outDUSdzLmg/SLKaJBEiICm4FnmzzCbMHYE7NXI7yr3J02BsBAs+3vsvEW70BW57mGAWJ1beZVXx2MilrlcnvNnSI+UjVekRfT4jmzBKrzU64xrjUKgoTv8XF9pRDfGEUBR5mzo8eMn3n9JiojvLDkd56B2MvS4sg2AH4mJ8Obpm1IbWVg6xk2O4m9MyZl/wCICMHVrk9r7GX1HTJlWxz5i+p6T+/HsYHT9SQdGSQZMq5MR0N9plpNf1AA4lPzMqVMde3Xj0asMQFjBMtjB2iMrUY6Z8w9wkoxfUOpyYFAxNRacpshZyTZJ3ubPqbXmVfAmB3sXVEbETj11fTj3fKxlJtd68Q0ZmaufIgAggmq2lKQNyd+8x6ZlOLbgHgQlpm+6jW5MSMlXUKwUs8RAR9ikK3EpQKOrkjtAAskEAgRuPSQ3II4lUO6gBRR8mVSu9UAR4krXkP/AOiUAMeQGzQ5uE9r3tq4vYwSdmABvzCZlP21+IKMBjO9NfftIYX/AFLvkeJHHupfEMEUT5lEqRWrfmQxHfTpbv3uWGOlaqz4kKXvdg8CXkUKo23iIpsYK2H/AAJQU1xVHmR8l7dhL9XaiPwYxVKSbsbiHRGOxx3kXSFo95Qyf2gbDvAoABdVA/EvgVd/8SgLetUtyAQoMGq0DSf+ZWjkAj8wz7sZA2l4ltTq2A5MnkBiRgT3ELSHJbg1QjFyIQSCFHgymyeKF95Qt9JBHLSlAvcc8S2YjldzKFlb3rsZdFmqUdxCTSD4MUtlyt3INzzvfEGmuAoDbG97leod94vVtQ4MoqVoAGQPx6TtsBKVlNA8RPu7LdeJY7bGU0zYMdIuQAtpNnmiBAdqrt8yDN7qgNRiTZ5+ZXLCr5gNqa6NfMPG/ncwgWUpe1/PMpb02e8aHBXTBsDt8UYCyzVv/mGjkgWOdoD5AKu74qEhDAE8nkGJBHXY8EfErZsnMplsmmv4iwrBjvxLnhcaEcBXHeqBgZGKoNNlvzBAUfmEeBIgfdxd34jlekCkb9opEbIu3I7SyhOM1uR5kwOOpVBrbwYCugJ1c9oGp2pWv4BlMAT8VIG6wTd7StYv2nmAqkIRLRQBXeQlM9UkV37GUrhW1EgjvFZAXIKnjaosY31fmXDWp8in+2xKYgnkiIXVVA2PmEbHe4NNVaJ27biQY1Fkmy3mKDGybl67oHtGruo2NdV2dj5kr22LoeBL2Cjn4kBIPAH6zSBRtT3W/wAwyByRVwFYg8RysGU6oUgpqN95bIdhU0Uq2eTBBYkk/pIhRWl4imXewd5qAvkivEA47siF/DOSwBOwg0TvNHpgnc94JVLrt5gDelaELex2vvB0/MI2F8xpq9Iu73lMBdiyZYY6QCKkDDjuYUIo8xoClfmoF7C+Jeqth2liA21UZYIq+RAbniEgF0eIxPImQBQfMAe0f4uODqWGrYeIk2QxGwuVago7A7xuNd6PMyuWVgRz3hh2G+9whr6gpgUaF7QvUpRJqsXUaqmJ1XzAe24EMGxzICbsHYSewtAy0fO0M5KWuZHbc6Re20iJqX8mUi/U7QsmRlK6jRgBKYdt5WdS7mtzAYuYUYs5D5JFxarQ32h0W2j8pq1sg7nmMVdW9/vBxHVQvcSgTqYXQEqibbeFelbXYnaKsgVdy92TnfmFGMiYzxvcYror+3iZ8mIaFYsLB7d5Qb2nzGIbrtrrYmEXXVaiqmZCWNSxXmoGvAdeUCuIBOhrPPe4pXKtYNH4lsxdRtfzAZd+6oLrq/NRb5Do2O8LWPbufmTRDp4I3ELVYA73B9x3AFnbeWD6YBqzzIGDUWC3QPJMSpKtudzDBLsCAbup1+i+npi/q5hb8hfE68fH9gX07pvRxeowp27eBNJ/EItcC/M9cn1mIomARC1DtALGBcLFlZG2MXfmEqluBZhXX6fOMq0eYvLhxDMHa/wBB6HpXB1Pt4Eflyrg6ka9kK8wM/1F1fHiCcXMiiN6nKnUXkxClBqTGlic+ptdebkRYwSemRCAmMa1JnybsJqqZ8+zRVcP6gdXVMByABM+in2on8w8uS+rynneAVBe1bjvOF81wvsBxOSdF1zJp0FSe/aML+kwC7GUtZXvhpLNTwVkJB34lggAA8HeE6A5GVePmCVsfpIile8mntHIKZvdQqJGA0W7eYYtRtuK5gHuAOBtzI5XT9197/4gP7gw1cyKobGobb/iASD47HeUFK2GP6ylfQyrfP8A7SnY0u/eoVTEE0d6gtjujQUk88xhZANIU8bmWGtvHePENUoohbs32hliRQ38yl5UjvFkHWaMiahUN2qU2GzZ7w8d7/Al815uXVARqC6dq58yAMTXeNZlNeRz8wL31bwi6INGr8iURTFW794RdGYNdUN4JBZtTbCT8gtBWrNRjMoXSOO/zFa9TfI2hX7vxHpSyngVtzLxIdgTv2hC7JrY+YORtICgEV3lDFTWwUHceZbKwBDbfB7SnKrhFWch5+IsZLFMdXaiYVboAmpTZOxg4lCFnbgcAxqsmkA7GA9atN/rKLRlXHt5uFs/tJoDcf8AtFqPaRfJ3gHY0Dv+JD00hRq2AFjeKY0faLlKz0b78S8Ab++t94iBdDpViLPJqRcYC3XMe44CjvFsxX/4gA2woA/MDeuIwZNZoj9oSmxtIhZR1K0xv/aErMCdQFjx2hkg1tv5i3U2Se8onqLlLN3vaHX9MmzATCwUaSJdOQe5gWEAX2mzIcW5P+OII1gnbiXbNzsPEfY1BjUWbuuDIACR44laTvUIC2q6HeQMS1YHijJ7Qxo8yKpOLUTv4isgI3G/4gG/Cnnfky1Fmj28QEJI3MYCuoACu1yhTJkB7kSwpO4/Eade61sO4gqQcgB2+ZSKOI9uYK6w4YDYGNLnVx3/AHhWFN8kwjMcTXab94XpM2x5q9o3IpB2FDvIp9puTDIDZCp78wGKs97ixdxh9/e/mWijUoNaR3jF/wAgQVKkatxuIL78ceDLzjGMzDEfaDsYBBJFnSZcDimlq7mE6ACgN4WxYsxF+IrVrc77SeQO+qjLJ9td4RxUNR28QSfTF1cGgBAqoTEhDRq5SLZth+kt7awog1SC1JLb81BIBA3G0tcbA3YgnGQpZt/iTDVkWaU1LFkgdu8GmK3UNAdrG0SGpp9pPfxAAs33jHNrAX2+6rjE1W5UiQGk93PiMxgUbG8NE1t7hsIkC7AHArvK0qaKnbxGunIWqEFVo12lNU6Agf6t5YW8XneGm7b8S2YHGKFDwJqDI4Y/aP0g6XvihNjj+idGxESgJ2mVLGIkEQytKB3EIKQbrmHpBBA8SDOFJuRLLAciMK6TsxvvC9PSoJ2uVQMK/WNRAMd9jZg6TrINAAWLlOdIIXcGWCKV2U89jLbEw30miauUMe+rbmMTqXVioNqDKjMMQ1efzJo0gkHnma2KZBbrv8bVFthV/ej/AP8AyYXGfCKbcwglMdJsGTiyNidt5EGmABPpsLEtsqsAKG0LKafcAiLTGCpP7Qhqsp/XtFmgdK7eZFx6EJPJ2FQVVxXYy+11Z0giv1kNCoBU+7sTALkEDxJQ1RsTG42pdNbERKEgb7Q1fceJUUyad/iCDpYQsjBjvz2gqLIJNSH5NDgkG/0l0+VvbvvUWmJshAUbk0BO/wBF0eLpUBPuydz2E6ccfZQ/T+i9H+rlHuPAPabHcfrFvnF8xZyqTsZ6pJJkQZf9IBa+9xZcHYG4eLp82b7EJEomraQEntOhg+lMd8z6R4E1Bei6QWxWx3JkVzum6LLm300PJnUw9Jj6ddTkbdzOf1H8R4FYp066z8Tn9T1/UMmvqW3b7cY/5ktHX6v6ouJSOmT1G89pz8HVZM2YnqWWiOL4nCy9T1GbjZfA2E1/TCTkaxY+Zidy3IO3iw49LLjcMpPaR8npNpO1TN02OuovCbs7jxNvUYx1JIAoryZ0w1eHMHHkRhHcRXTdMzGiNKidFsKti9lWJmxZcY4nOtzauBnQldyORM+TGVbcTFldpdeUyj/xGQAbgm5n1kXewudfqeh9TNlOJhrvcTl58ZR9LiiOxnC844WeUdjQe/iVjehY325laWK6TupEAq/2rsK3BmUpnrW1SwQTZ4AmfSdQIEP+2gCfxIU8N7CoH3SK3A7zOcrGj2EYGDe43tFgPSNXO8ZWwI3ma6O0cMh0SCFLyWB3lHah3HBhK41bcd4Btm527RQeMFquTKoUkfEtHoKeKjAyuBtv3lPbORoUEk/HxCcjGqbWx3mgohX8wGXU3FqJEDiIpmY7tsBAYHSSOYbADUxFbUN5TEEKvaAJyUtVv8RJYgjfmaHUECjvxEHHS6j2kBGgRUtnsDsIONfab5McED+01sNzLIAXbcC+8s6ma+NQ2MjG2KgUb/aXQ0gXdcxigTUz6WJr/aRhdKbvzLvgiWGvJsNx4gVwBya5Mnp61NCh5jt2XcU0AllLXsCOIABaJsX4uLbVZI77fiPUgMG5BlZNN7UL2gKKtXN/EsI7+40qgQwhod5TMKPaFVWVjtv4hIroed5YyANprtyJZYg2DCD3GwNmCByCD5lI103Fwhuaa7PMLFY14I7yzj2NGhAOrGRQ2uWWIJLWRBsQjSAALPnxK0nVvv3Erc8fbcNlbWAN9oRe5NKSBUHSxb28gd4RXTwfdXniUSy7izcYBJIb57w8g/pqBvZ5i2a2APeGB/aTRBhA7KaMFTQJMcUDNfbuJAhRbYbxihs0Kkyb5AgFw1Pt3WjBX2sWv3QLFJqOne9hcv1CrFdIAJgFsmslhYPaAdTMdiB/tLqn+qDelRt3lBRqonY8EwUXTQu94btYAr9o39oCwgYcykIa96rfeWyEgFtrMr0waJNV28wUb7qPcZa04pjzF137S0O4smj3gE1DH7eAag42pWocw7Cqw5ijkHp9h8RU9B9Kzq+0eIRTfVZrzJia+d/zDUkSae15FFVe/eLQFbEY6+7eANxtxKitdEAmGzKTVXFhO53ln7tuYUb/AGgjvJdSOxVaAuIBdmsiA1RbVCIAu967RIcjJuYwsCm/Jk0AzaW5uWmRheqJdfdzDewQDzHsGWGi+0tdJXwK2+YhnNaSdvEYFsqbo+I9g7Gg7bxiFl02bNd4rgfMV6rEn4l9KbkbTdHa4IfaX91bbQmxhjQkxMUhJjA2r28SINIqt4ugQWvvAalAmCa9TioCgnfgRWojISJUamI87CAGB7wQRoFwNJAv/Miw0CpbFnNHc8XBo7UbEmUMtnURvxLF1WUP6ZtdgeYWNlKD28CoxCWU+psp7RRXS1AbQUbOosc0OJn72P1jnB03VCANLX+N5KatHIQk95ZT26rqLD6vb3jUSyCeBBq3x66PjxFMdLXHsSFKjvEcNdWIpvgNawb2lqA3sFj5ht9wJFCDpskjf8S+kAX94vgbCXdE6tzDVBq457yZEGokc1IEnc/5gsELagI1cLabO8t8doqDn7jAUE1e6tu8gxhzfAENFetK7CFdUGOwMurrMy1kUkbCW1n7YxxrNqL3gA6fkQYf02X0zfcTavVtkWkNtOZsT8RT+ohtGIPxO3HeDup0/UZBZofkzRj6BBRzdSq/AM822TOFF5Ws/MzZcuUN7nY/rO07ivbDN9L6ManyByPMTn/inp0UjAl+J46iQCxPFw8VEfMzfkHaz/xF1eYHT7R8TJiHVdZlA1s9878RGNTX6xydVkxYciYmoE7+TMff9prePQ6ABRWTMe/YTI+d8rF3MxLkJIJPu7XGBiVoiz4k66tQ4k6hXBna+mYfTwDI62GiPpv0t+oCtlGkAceZ3caaEOI46UDadPj4zzVB02NR1Q0ChVmaBifG5LDZjyIvpwRm1djHvkOg6u07AWyNgO4JU94eHNxpNLdmTFkXPgsUe0ysPRauJKrYnV4x1HtsXsbm3JjTKu4B+Z55izZbvauJ0eh6lsftyG1PF9ol/CuX9V6U/T+rXqQ948jBSPER9V6MZ8A6hB715+ROx/EXT/zf08om7WCsThxlcCo+5qjHfMsPbyFldr3kVlI35HEf9Q6cYeryYhfNiZghPANzxWZWV2tHyfMumW1XaxzBq+R+NoZYKpPeT0KCqRpHHmUhF6R+sE5DVVVwUDVrGyg1JdQZrRS7XCNKQCaFVKSjQ5P+0LKBp4syKoNZAraU7023EENe97iCGGrYWPEUsNBLJZNGRXOr7u9ylYaRfFVBG67QjQXZt13/ABJiyFbB7xattL00/J4lDMjh23GxEU6trAA7SPQ0kG9oY393AkBYgoWmF0d5eT3DURUAMS+qqFQmy69j27wCIQIKN96EEKQCFFkwVaq7x2M7WZVpLY2GQWQDGIALUncjeQkBQ3Jge4stiqk0CV22O9yKtC+8YRT7Det4jRkuyfyBL7U1T7gVbtDAoe7uOInGCWBugDCZjrsEheKkQa4iTXatjKfCtD3nbeEr2qnfYkGCMg1bnaBS5btADQ8xeTIA/wAw9YYs1bXKbBqpmG8uKLEKtzsfEHIPEsAA+O0sDyINKQkJRO8arXtxXmRUsk1CxLROrvJZDFN9u5o/Mgutu4l17/dwJRyaXIqisIqyLFciECa1b7bSg6sDexuGrhOG5MovGPdq57yzwwom94DnSNjdy/W1baRXeTExDh1LrHA3MW3IIJ/McMgbJ7LHahIaAsfqKlUrHkP5rzGltQUsO0pVDHUF/EohtO1m+0YKu9pDwdh8yiHF2Nq2MhBYDzJiKtmAHA8SkAB920JV1mzsQZZUA3dmFMXQy1xY2MWXCMAN/mWd8e1wEQknUJQdksfjfeF/Yb5lDYnusHINttwBGEgksLpNVX7SgiiySR8QVYMDctuLs79pBHN8CCUtQx7cw1ABLKbHgyhlqyAKhFY0jWUhQAIrWBRXzGDITsBci+A6rG/aVqAiNZjsdEbibZW+42MGiKle0XfMibXqO0NRdjVCJBFX+0Q7Wdv3l3pW/MGqZd75l7nvIoLG+0YBpH5mUKG7fiNCg7nf5iypB8wtTKJfS+Ir00GUmyY0Jq3uhcFF7nmQ2RpuhKgXV1NDzB0FVJq4dlW03Y+YDOQdPaPahVyI1HttVyLiVkJ4i2VloAcSVGkODd+IpdCggte9wAWo32lqBpLnYcSBh+xhfPEr0l0WZYII3PEE5CW24qWC2UaarZRBysXwKVNfEbXtHmAxDKK2PiDQ9Oxbar3jcjb0BvFh/TArb5ENNFHI3A/zKhRJFC+Y1bCre+0Bhfurapa5NQ8AQKdGIIJoxehlbntVTQKZga2HMXm0hvus9hHtoJ04zYXeTWdyveAqZEsk3e8HWxJXTz3lwO13R7yABmq9ogEhhHN7KreZZxH95C3VCpSPpBv8St2thzUZ6VtZoal4ghT5go23MiZi7cACZwhLHxwZPWGJiGJB4qazyuNZZhekVImQ+pbG+0UjjQDdg7SEigpFE73M4Y1M4Vdv3mb7jvxcItS78d4SjcRhIpGGOwN7gPiFixsYD2rEEQ/cCe47SKmkBdv0gMNwRL1EKAdrMsitxvE3UK0/3ML+IvKiu9lZqQeoRYo8VIU4NVXE3uKyejsw7f7S8GJlyBW48zUqkk3wJK1XR4MalWyjQf8AuMy5gaAUVXM1K9H7Zs6T6Zk6lg2mkPJMvMtIwdL0b9UVVB7vM9B0X0jFhYPlp3H7Tb0nRYulx6UG/mMYEc/4np54xT09OxyteI3IFNNz8zGGIheodJANGdFGuPRm2Ox7Qs75Eye1QyHn4mVcmZsq6tNDgxzZHGoAgmNROmyp/MNjArULi8mItm3uxtFqrr1COOZuJKZVylbUyKyZEOFgGFeJC2pfB7GdPqMS9Thr9jOI2vE5RtiJBuw59aUeR2lswEws5QhxxwY3VqHMGuX9ZQeurhfcRVzm4szaipGlT2nU+rkr6RHkzkPbua5nl+T2KfIdRBG/EtgpRWI8gysi6lV6o8GAdXpmt97qc2fI0T1acfaOxjWRRiABFMbkwgpiOrb4iSCFN8rxKovQZWZhsOaEtUOo2NiJWLK2quQRGq5d/muJKhQQaxf2kRbdOANnIbzNOjU4FUagnGTV8Ma/EAGTYHnfkQSCGA/tIq41hqsVQAqQreIbbwFsNA+IRPtHkyABlp9gZag6SpHeGgMNwpBNeIQIKFR/mEy3W3baUCNQ2o9oZWu6hSKMBkYG6scGOyKbvv8AEhJOHbm5lGcAize0YGOlahBhp/WQAalNd5VQsSAtG+8srW+rf5hZACx0myO4gkAJ91m+IVNRBGoXQq5V1tzcJCAhrzvCUhvtkRRChFXvyIXpg427UZNBdrEc3/lqhX8yxdZWtVAHEpWUUtA/MY+jJlGO6+Yh8VZSOK2MosAKCtbH/MMvddoth7tJ3lFiDZ3s7SL+DQfIqGXT0/mJcuNIr5/EsMFvvfmQWr3tVWJRDV/zBDhsg8+IZN7iCqNkjfcbmVepgxEYtnSNt9pKsEHt4j2KoE3x2lhVsHky3UXXHaAoKWCd4F1bc18S9B/tN+bgOQoDb6vmOQVjLck/4lQp1KtuSDDViASBv3kN6COdpMQIrWOP8y6Kb1AL1dtxKDNQhqNYbbcA/vFqaxkncjkQDOVlG5gnJ7gYsnUTeywkRm2AszIL1NN/7SBkvc7eILo2sLVCLZSNv0hD1dXY2ahkrp5IMUnTMygBrPJ+JYRk+82O0saELAu9oeoObA2PaopiWNSsdr/dv8QsgvbqbtKVTq9u8oFjlLNx/vDB0uN6EIWykn2k1K4OmzHaxuoiv7qIhkAVgxBuMUEDcmW3tYN2MHexve0NZiKoqx/mWCbG9CB7uBtLCiqviajKytsd4GRbXvtCKVbXDxaRZc7eIGdVO12BGgAjfiGxVhp07SaNvbKnpS3xW0MC1XzLNKovmUj+4eJMPyFgRRlf3jzH67OogUInUWcmqEYVG1BtXaWpBG25lB9Wx4l6dIsGQATeSWyWR5h6Lo8y3x7r5gC/sAraC5IosLuG+PVwYtsbPQB4kBIAdyNjByW1jhRIVZAFJ2g2VY3wYVYK1sYygcYHiZ+0IORtINCsDQ7RJW2vjxIh32MbsV32qEK0M71W3iTLsKHFx2qhdSe3R21XLoXqIxkeeJQGkE/7S3NkDkAyO3A7XGguem32F1JgGPXqyXQHaF92MA7DgRgxIGpCWBHPzLFhJI22qCRfEIpTEEy9IFVuTKukqNzfBhZcZ5B7Q2SvaTvIMbaCSbmUZltH4sGamOyitqiqa6I2jCWAqULyqPcVFd5nbEMmQO254muyAVrtvFkBR/zGgFVcaEftC0qwF9t4SaWbfiMbGCLUVJtWFovqalIF9oIVg9HiNwqcZLUYB1XfIM1pocgDjSo3HeGq+0cExYBUkMpBuMVTf3CMMLy4yzX43kxr8bGPCEBh5grj+73QBChUNEXfbtBdgBsSfioaKVcGt5VA6ifO8KUpOr45hLu1Kt3tNGLpnznTjGoztdD9LTp6dxb/AO068fHemfZH036UNK5M4uuBOuFCigKEviSxPTJIq/zKqWWoRbvVEcXvNC3xgjbb8RZQxpYCQEGQKAo73HYsa2BwDBJqVro1INuXox6YfGfcN5XTuMurG455EX03V6W0MdjB6pvRcZlPfeFPU/y+T02PtPBmf6lhDoci/cvP4gfUepX+V9S6OxEAdYr9MCx5FGQYVYEUd5WLIRaE/b/tOd/NaWNHa4Qz6sgZfwZLUM+s5B6CebnHJZslpxQInY+pY66fFlY8kipzVK2K5G1Tzd3yasUAFbg7SkJ1aeAJHTSxQ7iWhrt2nNlHb+ow7y9akau9UYJIbJY2gsDZZTtCmJpU9gZNqJqzA16l2G4lYnIF1v2kWtI9qGz7q58QcbE0rC4IJKksOd95Ede3MIvIu+x2Jjg2MYxQuZiTZ7g7XDymlFDYiERlVvxLa2WyOP8AaQJ7RXJlojDk7VCqIuip38SlQE6v8QsZC5CCLHaCa9XY7RECATk3JjCDZA+2v+JWQkOU4sS1B03yQO0q4zqjHKBe3eNBDMSooDaRUZiKIG8hIU+3ajAIHTZbgnmWwRWJX3DkERRYk03HmPxZVx2furt2hYTe+hV3fvGY8ZQEXuOZMmRchsAA/HaWzrorv3MiGIAEBvcRbhma1ewJCV3HcyISr/kUI1FmkF9zBzOCSSNyKhPpv3mmHcRZUPdGx3uFiitgEcSKoZlJ4EsDQtE/iFkoKBjG8Fq3XUSy18xekPe3EI+xFU7uRZimZsJ93eDTMqYwUKj3D7oBJcihXmEraSH3APeML2bUWZFrOC3jdTcLJkp/zuYexbfkntBzt/U2UVxLBdrpAu73kI9tg7fMWqgDf9hGE6dq2jALEemR3IqTFkJ9vat4rJsSe0vHYYFbrvcYmNBFCwf/AJgB7vah5h4xqtP7f9oJZl1LQr5kwOwtVeBKK1qcUD5mYOyj58Q0a9xx4lNUVFgmj+I1g3pDSQD/AMQUBZq4PiVk3qtmG1SKDIX3raAmQsSjg32MaHYkbfrJW++0aLTI2JfaedpEyh/v/SURyCLErQeK25lhpjFca7C7kxoAAx5EEYg390LH/cvxBqmYsQe1wWBYjavMDHqDV2jXDMpr9ICipVq/zDAqjyT2kDa61UKhNRoNuOx8SJaj7IB2Eog7cS96Pxv+YBIrbcyqMkAHaKCe4EnaGTsJTBmOw2lT8Id9+JaJ2O8pwe3MJLG0CyApsw6obSKgYiztFlqyEdpVWPe995Dj0myIJJD2vMYHZl9/aEA+Xb7YN2KO1yZebHEtSp3IgUP2h6Ro3MptI+TAbJTCzMhwWgLO/MvWAd5nbLqyfEIsC0qDNk2P2kAKtttLRgOYRZV37SKp1F3IVFAcSsje8eILmzAJcaVtIUU+0Si2lQBKU974g1SgDYcy8qkVW55hY6TerjL7HnvCey3IVBfBiXGqiDH5FV0A4rvEaNIJG8Ce6+K+YfpgqBq3G8IOrY64lrj9NdV3tNQLxmh7uAYxclDYwFAZbMtQGYASCybF9zJjvUSZHsNW1Q64/EAMj3kHt/JjVfUDQ27xbUVJ7xQLVQ23kGoBTq3rbaCaCi4ks5NaaqMQh8Z1cjxLqo96bX94IUaQp3gHUwGkmu8Nb3rx3mdE0gDjvGaxZoXFXR33ghiCDW0o048ZKF8jUIJZdwq1W8mouvNCL2sAfqZbcNG9ulnZjL9JdNGAre4AixLOemC+Y01CpUkDvJ6Y2/zJ6h1iMsmwORzGhVnVpreDkxEPt3jAltrJ7SsvuoA9olV0+k6jD0mIKo37mbcfWJlGzTzoVmamPaNXIcLAA7XO/PzGvReoAOZZcGcNerYkWxrxHP1xGM9zOs+WDfkzAbXzKyZtCbixOKepYnVxDPWOauZ/thrqjqlZVrfzCXqAdQuiJw/WZcljYGGmTJkcgEyf2prstnBWwYrL1AI5nNxZHIKHkQHLMxA4j+2DcetNggcczSc+Tq8HpLse5Pica2DVHt1LY19p3reYny+TXQ6nHjbCqZMuwq6ieoyYMahUYlaozm58jPiC70RAVXZObMt+XfQZk9DlAdJPmEM6Y8NooBmb02I44lFaUHnecv7KH5OpObpVxGzXuEz46DWd5eGjfxIyWAyg3e4+JjdvkhrsG0sDRHaKbLpfjmHRAN7CA4Ba3EtsXwtdJYjeKZXBpdxztCBtvZzHhhjsd+TEiEYtSvddt7l+s2rYCgfEuzkbYcysmMKvNN3hfZ/qsVq1o/EQ96rGxMGn2hKWLUe8VMWzViA7sZMbl7Q/pG5MYcjTvp5iCTjcULMh+DjexHEr1L24qUS2rc7QXUAhuDCGeoS1naXa3dbxSMd6g/3M17dx8xDWl3t9+YOOkY+YLPYF8kcxe4oEwsNVtDWR3kNtZrmECGZR37w/sxkn52iaElbYJx8wkRQxHaAzkGgu8h1WNO++8GiVQNRgM43Hcx4T3b8eRFjEA2vtzJTVBGViCd+5jsYUbnmKYkkUORciKSpJO/AlQtzbyB6NAbSwl5KuwPEonc7cSLBaWZTvuouFgYa6a6O1iCzUbANHaWGXVsDcLmU7IulgTvpG0Q5Gr+oJMjHIBRojvFb6Tq3MqHKykCxt2EsZADURVpwdo049WJW4MYeRB1LXW47Simre/kxIU+ob8QhrH2tsYNNoAbbmoAv1LY89pYVtO+xhenRJv9Y8xfaiFe7reXSopFb9oZCheN+xiaveyfiS6puNwt135EoEOd9opUK++MvGygkEN332iGFsoskHYQwp0WNiN6kZAGpW28GXXtJFg8SmKxudQY7yjWsVtZgrwV/WO0grZG93EQBIB44lLk9pvcw3UFhpIN714gslGx25gQFiDVGowqQhN1cWLA9pguSxBvbxBhgQ6bHMpLLWdoWLUD5HEMEWb5PeRCmWgQDZgDV6bXwY4gFhR/Ilk3YPA4laZtD795Z7HtUMFtyNhKJ2rvKi8NkknkSihvbvLQgX2uQkNztIysAID3lDNXEmU020H09t9ppofqrpG1tKBNGuZQQEgwkRls9onlVhW0iMCgC6BgDI3EiFmvUaEuJkgXYBvasgBK8by8jqpAWCcg0kDmD8luDtW5hBS1e2tpAI7EQfzMoVpNSMgajwYzUNJ8wW3IqAkY/cZAtNNC7KS1RWrU/xKJVwSDwdgIwkE0P3gsBqMiKJJAEm9C+ZEY69/wARoo3tAS5J34EgFjaE6nTR5MoJox7neMhg1NUIR+4k8RSg1Gr3+IAKdiTLLqy0dpRa7EXpt9pE00gAADtGOdS/iKG35hI/uoyqZiXYntIE0vqq5N7K9jFnKwYr2j0GkW24iWDajttJ6oPwYJdy242jUq8YPuJ3hlADqGw7we9r+JXq/wBsC8q+7cxakg7AiOyBTXxxKcXxH4XVqfPMG7cywaYASHbVImqoGXWy2dvMrEBq1P8AtLHcHcXtXaIujLKprmCyVkG+xk4O8B3LVAKtL32lIoL6j34kLAjTL5cKsIMKqEsdzB1jfT3luUsAb+YvGCcmkQpoevafFQXxk1pMpR7jbQ7vIB2ieBRUoRBfGzVR72YWTkNxtxLCk1RoGNBYxrYgmqG0BzqsDgSVpZtO8pfbQPc7mVVkUAvJPMYRWIknjeDl3YaN7guSDQ4MIW9sgKxmBwpvVRMgrTUAYiPfewMeFjVkDK+rGbYjeKxtpFt9xMWcxZtrNbSsYLsx7R+E/wDhmdSGDAVBLa2AO1Qg+rHvyDF1eXftJ+Q80RzQAgIxVwDUtm1EaRtIAvDD3XL6ahjkbi6BmVVpdI33jcjbHbfvEoNTEgwiytMK4jA+lRYuW4oUu8EuRkAI55EgrIQ1X+0Ai7PI7S30jJpW/mRARfiREWsfvrcygLO3JhPuQqjYRWpgprkQrQo0Y9jTeTF0SCX9x7mVr9tv9x4EmttXwZVhuNUUDXspHMDSNu0D3WFY+0S3NsxB2EnsOVK45g6dRs89pMbDi5RyaTsLiojHc71KYWAexgM28J21YwR5j2okVSQAPzKdQ29UO8mP/VvxBO9i9jHlEbDZXevEo4xqI1XvCstj5uu8FKPvPEoYoA4PHeASXHO8e5TQaGxggDSCv6ymAW1O53+Y7GAT8mAVDd/0gXyRciYc7aDQkyt/TU3udoByFwLG3mDepgBvRi0Wx40/iEdwNP6yIbRtW3zCQUo3iKSg957QFF2O1w8ysr6u0pQTRrmRREKUHkGWhCm/8QCrAVzv2lFiDtX4g/J2pTkZgNj2lPpeu3morgg8eRKcU3tO8q/k0pd+IwAHGvxFBnAGreW5Le1TTeZRRXU20r02IIA3hrWg3zwD4lByMZTuY8MozAou3u7y1e0IO1QEFXe5+ZCK1N2MhqzlBWoKFVY2eebhKP6JNb9osqaBIvxKsOWjfgcQUUXfO8iE6Dq4lIQraeBIumUCPcLruJRsrsdpGc7g8QQwIPzKuiVNhxtCdgt94tmIo9pEbU3u8QmoyWtrsTILqiYStpJ2sSzkBNkcwhY2ffYSnWvd8xxF0QLgZCv2gXUHoVnTxUANvZ5hBrNXIwLrttIigbOoCQvqXS2xlhdOIE7m4v3fr4jyGvSYxW5MUtEn/aFYbT2I2htg9wIPMYWs5u9+IxWJ2ZSIWVVWh+1QQzGlIsCPSBWmFnmMB4uKVqHzLV9Q4la09dIBMhal3EvGFoQXOs6ZVAxAAaOBWvkwWUaQpEEOo2HMuojohvz5iyqrvzc0CtG/eCyKE5hNKH2nTzIg3smpLUDbmMBDUvEgWfuqQWu3eXkQiyO0BLLWZBGLVxDxgadxvCUa7sbCASRyZRae0Maigd6jwWyKSRYED0wN+8i4AUDXeMWlXUTK9IneUyMzBaqaSrdw+SAyktVyxiKk6uZYagSRM0WqnvGOKAVealaq7QQ4DSoXlGgC9yZFGmoeVlJFcysRBYahtH5JFuCgBI5l4QC+qXlyaiOKkR6RvmRb7WctuYpjZs95ApYk3QEoCz/xCYYUGmDsqm9wO0nqhWoymccyVKiObO23iWRR3EFXAa+0MnUDvJ7ExMHJJ4EIkXv3gjHS7cneTTd3tU0KZO8EMaMZrpaO8XWtiF2uQCX8CFjYkX5gkE7CWDoXc7yQMcEqDFeLlDKb8iW7UQZRW+q+0cCqjb7jEatTCTe9QMVDgdO3cwFJFEc+ZAx/WEHraSVYgvWPJjsf3frMwem37ximswIOwEb5D8tNv+RB1UAeRFlyyfrvIrenQ5oSg7AzE9peRgV3FnzKAV7N1IxDYxp38yivG9A8QmUld+RAQ22nioeRr+3eQAQD+IZYHFVwEXY+JHGlNP8AmBeNQTY5hjUBxxF4TqdRND46UuDYHMRSSyoNKj8yhTtq7ygRq+YsZAryUPxoVJ3lMCxDA73BOWhcEZQPbAdpGtr4MWzhCaF3L9WgCTtFaw2axwIX/wCtOj08GrljvUWw9v8A3HkxyHU19ooqzOalAZAAlqbMWrkKCeO8cUIFN2gKtqTp+BIe0Hua+1Rnpkjio3GB6YBG4MH1Gd6HEphPp+7TVysKDVuT8TQ4o1dtXMzW2sKRV8yxTWCEAE0fmAuF21UOBDVNezH8Q11Y18niPARjU+poANyNiZclXYjtRX3Dlu/cSiPaQPzJ4TwAYA2+r2wsaoenccwlwu6agdh2g4sdMwPBlXF4l9lNLKbEcEbgyzX2iVlIAG/apEAmkY2DGj2goE01wYB91RmVAQpxitqgWPcwUb3Dcqp08fMHEoRls7y3U217wJjNua5huoKcaYCsqb1UrG4fk7QsoGBUC9xLOPbUphZVp6HEmLg+JLQK9xe0JmIAKnaV7dJlKQQVvtJqB9znV27wiWago2gqDjc72D2hI3zUvhR6guPSdiYKopYEmz3EpgdVSymgHe/Ek1PyAgnIa+3tLIFBiPcI0bKG4PiCwuz5l1dBrsGEWAXYbmEFGkjYQQCDXIlQBYkV8y0LIdxcob9t4QFVfMCO1sDVSXYIEoWz0V2hKAt3CiHtUA8XxJkICjQNUHZrPftKxkj2/vLagKZh3/EtwSRexlOGxlSsLISa1cyAslMPBlUCNMrWrC/9oIJ0HUN+JdDSh0KSLEUzNq2AEJCQ1An8SX7jfI4gWG0IAVsncfEFvaN97lupKizzuDBAY/EA0zaV55FRStqJb/MoruKFnvDw7MfbtBVYshXJ5E0axW/2zPmAU6k+0mEHB2biTU8mOzAqFO0piSb4aTKVYLp5EVZJAhDNAJDE7wspIUbxSjXYuiJCxryI1peQ+2CjkLQlJYO/mGyj94QNSAVxLC1dGUFJuawGcgBFQkPvuLTHp3O8ZVC5DTCRZPMWqlsl1UIUR4hY6veSCmFDeD921xrixvMzB1JYcSiDHZ2PEILTSI9GGxBAPECnskeIkE6qmm10gGC2IEErCxePfGe0Q6jVtvHqNIAllQDsN4J/qI4XEE4HMQ2qye3aMCgjneXennmFAhf8SiX1jc3GK28ElrJHaNNBm1MdjvB3DKp7RoBdgxFRhRB7r3lTNpBYoQOblNjY+/sY5kveWlfaTz/iDGZU9wMbjx2+nzCCAPpPEMLTSHop0Wyt8RYIBq4TKb258xRQkyX2DsHg7SlUrv3MtEK03IlsW1bxh7C6Ee4byMvsA5MLUS3xLahUpkQKNAJG8mqlk1Eg7bCWqAsSN9pET1TpAEpr1ahwZYBsbQ0AZ68Sr5DiX1AfIi91ffaPumrjeTKEZR/q7wmEO4Q2N7itRbkR7gEKB2gMt8SIF0qqO0jpaD4lsLTftAVz9tSAsSivmQKR81JZUSsYLKb2lzV9qYnWCBL1b7niMw6GJQneJcUxEYgqBEPFspP6RQ3PwI5Rpx12JkwXjA1fBlZCAb7mGiXxvBdSCQ3MC0ICkkyWENjhhKRQQd4bAFalgAtpOnue8PGdOoHkxH/qgGOce4nxAFWI52jEIY++LLal4lY7LjY7GUM1AHYURJ6utdJNAyzQZmMWCGagNhAbhx+pkIugBzM2TGVYWP1mvE6hSO/cyuav7ZVY8rUqqu+28pcbMgY/ibCq3xzKKaaAPzUngkZURjs0JAVVrHeaxjVlsmXjCs1E8cSa34oFfSFUbEyElD5qH6YbIPEN8HuCg7VuTBhLNroDvtCpitH2gGWiek47w826ewXCZ+CQx10DuISBizaSAYJVlF1uItmKuKPMhT+d73g1Z258xJZtW/BjUBNDxIg9FAkH3VFgPZJhM1kgc1BLP2Mq4vWWU3tXEJLO20vFVFSLJ4g5KTIFUdt4wMVmW1H+Isk6uZSZGVtQ2B5lhhq35lVekkWGuAU08mxGEXQH6wMo0e4NYMnlcWi0nF0ZAGY7ihcrEzWaG0br1NxtL5pkIcmztsIKZS2zbeDHqQ+peIBVBZrYcSTwxiZFOujxUUBp3IjydSAjmLygEajx8QehepqqhAclWAHeTCQDvwZOHG9gRmgRdUeZbghgeDGalJ2oyBrY2P0kAggbnmUebjDi5I7xTAhQBzANm2XfcQWe1rk3LGNtJB3hDFpSyRB7AH33hqws+IsoX288wkGldJ3HEsgZjB9QbArKcKclQsY0kVx2kKEsxHMoEuqbAdoJbWoPFeYb4rqhxzIMYZh2hZQX+nmC7b8VD0e4i7g5hdADiCixUaB3llBqYeIsVwNjGitRbuR2hAlbIAg5SSKEYgCuu9DvIyBMjb3vKmEdMmom+I9Fq7G3zK/9O127mUGd8ZZRdcwueCqeyUEMMO/Jhqj1Z2EEgH3L2lPSiwZdJ/SAFIqzx2MIAAajyI8YV6jCWH3cyJhYQZFGnnxB0trteBGJg9LS4ba9xCJ0g6/3EWYmEuoO1c7wVVd/MYW00w3FRbvwRtJqhphdcQsKAtZ32lD3N8HmXqCMR4gwRoMK5PMFjo3q5dq1djKy6VAF3Iv4EQhAN8y3rQKP5ESjXvDYlgDUpEUaSSe8MkUKgOK3uUho1KntoUaluC2524kTa9+ZW4Y77RBADxUstp/MvX2glQVMIrGXLG4wiwRFB2UWBCV9RJitBVLk3LV4ijkK5COI0OLHmRMGw9olK1HcyZHFBViTvvCG6+aMmullKtoDKygADvK1i8ZBbmFkQncdooKTuIxH0j38QgT5jFcrjrzFvkW/aNpZf27SBgW15lBSgIJuLUtq8w9ZIMehe3fiLdwNllhhoN8mAKBjTTMZsaW57Rz2FuZ1PuDd4/I+rFtzKbpGrYwcZ5sbQQNzzGUKAPMghJ01cEWbDQ9AJG+wg5TqYaeINWEGi+8ErZHiFmbTQHYQcZs77SinY1pBoQ8bbitovIKN+ZSghhq2kMOLkbCUraT8mFtte0pwp4iNReq1J7xStewlhWqjCRNJgoaNljttLFleKEu7YntKZ7U+I9srULuG7yaFXTBI1AG4baTW8q0tqLbSyL4MLINvbUoEFfBEi4BcJQmjuYWXHZB/UysjVxz5ghyfmNqUQoH8y8pBWlgZAzgFdoSLW3MiCGT0wPMEuchvuIZUMItE92zVCxeIUTcYgKpqfnsIJ9u3JkLaxZ5EaoVXXlBHaMPts+TB1V9shyVzLrNhgQA3coaVyXcAtpWxBr1GB3BjRoJQ6gdwBFJVe0UTCJU7DmLNjiNBICclRr1x4grmBAFCxAfJbkgbRq4Y+NiQIvIxRbPIjPV2Fn9IOUB6MItDqwFv0i0yAOfiNxlUxle0zvi3vsd4xYcMhHHeNbMSRvMa0m4NxitaXci6c7gjcylzFRQMQx9tyX7breGbWkPSWYJrIbA3ii5014kRypBG8YumDTqHgRhOojTxEkhhxRjUFqBcQ/KqAuu8t0AAKfgxZY/b88wXznH7auzLJWp5NQ6W1eITnUR8wbDMNIr4MsfdtvBUZLG3aQpag94KE2d+JTHUfFSMiIpdjFqNSkH9oytSXcDWAfmFo8Q0EEmEfbt3ii2o+Kho+oX3qTanoKkhi3YmGfco2sRIO0YGOmJ+yBdQFFHbxLoZBXAHeB7hd/vDxPpBFSqFUohT+8LRQbbkwfULMNqPxCZyB8HtKKRauv3kDbXKRr27SKOY9p7GjOLF7GU4KqK7xoXWv6RTdl4owo2HsHmKTU13zGEncQSNJviMRWPdtpGXYiEFNXxL21Ud4wxaH2fI2lLr1G5CQr1yDLOUVsIBuW7cRRLDaoQyXQ8wHb3UDxAgBHJ3hiiNP+YJbWBW0hal25EIUVcONtoatViUMxA3EAEsxraRRs2y0O/Mt2tT5MX6gsqe/EZjIagTUvoRVvGNiAO0tMgxsRXPaEDo1adxFrubreNGok6duItUUEWPzUiOw27QchbgQuiKjceRB9yjbaDiJGzGGykA3+YETLsUcb8gyiCzEc/Epn8jcQWyauLuCryqGrRttvAC2tEfrLL6TVby2Y8HYyeUwATQ1jeUWXe+YZGmxe0Fk1JfcyqWFJIK8GaBjDVq5hYkAUQnQ3YI2l0LOE71VCKI9PYEmP1MNjFMCW32hV5aqKB8bmMddTfEi463HEmsBUtq3jNW9GUym7lVW5gWPvuMcACvMWD7bg6ieYFqQGqRwUO2wgE+4GMyteMQulkAkbQwKHzFauDL9au0AtB5lpQOkyYycgJ8SVcyyaX9pUCKFmozEhLSMQmSqmlUARe20GtVjtGFhcJKYwMnBIqGDXaGyUbkK2NpdAWQLBgq9kxjJsKlYsZBJI2jVpZyVJjN78RjoPEpVF+JMRagqbIsR4Fjbe4FNpIEHGzIwveFiDGQ1mU33GbMoTNjtNm7iZmRjt3kXMCu4NQVFMbhqBjuzzIACxMemQ6dQ35MFxuD4jQ1DjiWiq778GXVCVDIDB06mHxLI9NiBvJexMmiOtmAQyiMxgv7oOR62iKiWRvKyNTAd4ataE+IBAvURvKiqJIEt1ZlAAl0SbEKzxwYQCY73bb4hMoU7bw0WJZychAhV6XcauBAcHaMRjIQO+8rRaAkHa5aoyMCO8Mitx3l3sPMJiMlITf6QApK2sMkkEVICExgDmQwOltNSBSOBxHMbQVKul3MhjK7Nq4jFVihMI6W/MhY+npHEJisaCxcXkFsfiMTa5KDXKFkEEG7hMxC7cy6AU7yXRAkQCPW55M0IusFjwIggauI/p3Cqyc2IX2QyU5IlqN6J2MhN5NPMKgo53hVbAG+3EsMbrtJpDEA8RhVVS5YiiAyV3gAalIP6S+1iEg23hML0Kux3vvHIUQV3qKyIeRIq392xHEoM4/bfmCq0d+IwtVXKZLI8GSBbrbWOJYUatt5qXGEx7ixK0Y1UG6PiXGsKVCfiUxIFCNylSBo/WJZqNcRmM4tCa43gOb7cRtWgNRWMlmYdpfwpmoj3AUJQIXvIGJBSBp3u6qZNEuxN8GRm92kCUxsVKxP7oTTE913BbEdVCWh95k9X3V4igGBxnfe5ENbniGGBNkXEsDfgEyBradisFXCnfgygKIIk9pO8KZfPiB325gkkN7dxKA5rmRDUADau8HI68QGDaQFgjH/AKpqh+F1AJMoZAO25i9NrseIxVtR5jDTkf20RtIQG7QNY79pRbgjvHpVhvfuN5bEXZ4ghQaNyZG1jxUqzFF7NCUCdQlItNvxIGp67R7FPfYy1fUg2hOFOx/eCFBWhtCJkY0CBM7MxaxuY9sbN+BJjbSbYbSYFDI+uiKmhSddHiVqRuFkJC7y1R5UB+0fmK0lT8wkYi7kyGtxIXyz5MT8iEFZQGbYzTja18/mExBGlhQjVxmDvpJraEjbTRmIbAMa7XMgFbCS4nozXffeQ5TxFFTv5kpmHzFQwe6zxDVyx9xuJQMOY1Cp5Eglgdr35jEZADtvKKqAK38yKRq2lPQtmI1DeQqGsyla24qERyRtEXUYKygEbxdADTffmWb1arkdQRYO8p7ETQP+YAyXfyO8tduZCVAPtgATSizLx5Aw0tCdQyjaTHVkFYwGvvHG0JwAB4ihkoV4g+oSZcT2c1abiqBhmzjuKLV8wogRxLK8xSNR37x2pdJ8yLAEADeUy2ss5AZCe/aTT2UuL3X2hhENkyDbmS/EupYmMhAfBgE7mFp1H8QBjJY7yM4bgzUZD/5hY7ykxBaJMjsC1DiFDdvtDQ03MWRSlhAVjQ8wjS3u4gk0d4IajI7XAms3tHBvYL5iFWjcPVzL6Fkg7SilDV4lIYxnFaYWBDbk3IrDg7wNa3XaGqgIWG5gR70bHeDjyZMZDfd+ZfLDyY0hUx7iS0W6482PWuzeIiyvaWGs2u1S9Yce4byr4ovux0OYKNou+0A5KhKQ4JjEHQZbreLFBSO5jE2NGDkWmDVtJhi1GkeINAA2LlM4Y0IYHt3ieASBVQmouxxCDXYhY8dtKiD8Qcild/MMnSaIky5LAFQYrFfBgOmnjmMRuZKuj3gIolrHHeGcIHujigK7QDfF7SqWWo1W0B32BA3jCvtlHHVVvUBYcnHvzDUak3hjHqfcSgLfRIqiaAlEhhXcQwAf0ghlW77zKaoLsDxDQeYJYGqlsdHfmXV0JAs13hqhCbiCgLWY5dxVyoQq7m4Jxkt7THZNmAErHu0elpJRiCveWisguP08kbmQg6bkQOJceq22JlHGtmj3ghiGIPEZewl1dA+E7FTKJbTXeNyNooXF8mJTwihzYIh0RUgJAuCrEtzNKJudj+kokcmVkHfvBY2oMlQwjUfxDxgcmWiqcdjmBpIsXzKyLMzOl8DwINCgW4hsNOPm4hdWwPEmr+TiAFJU3BChiBzAdyooSI5IJHMIe7BRoA2iVpdzzBLMV90iMHX8QvhFbQ+8u7J1bQcq2QR2jK1jUeZFJc21jiEoHPcSDHdgyaNuaqGbFj7vzKRD7jzDQUSZXqUD/tCBAIr5hORssGwRYl8jUOYwXqCtplZEFCu5gKhLgmMf3HaAKgAUIO+qTcExiAMt9xAlE71RlBbO5jByFi2/pqQfM1ir06VJitZ2h3Y2guNwBM4CX3E+ITAf2biCCBKY1xGBhpN/MEA6rgK+rYwyTYriQEwtbEmOhdi9pS3pZebkqU0AXVf+JamtpWZintUbnvFqWLX2hWoMNMXlTVXiWFBBhadrA7RpCkWhtDyONIFcyNuvtG4kABUeYWF7G6ljIBuYdLxUootbSGqZ6YEd5Ge6uFpVVFjaCKu7kELWRK5NyUS23EooRUIOtrg7gG5QJ1fAjSQdo0QD20e8DQVNjiGSFllgRY4jVLVi1i5A3Y8wlROSaisoPKcSph5OncQRmB2N7wAxod5aizZ7Qo2vUPBk4gu/G3EE5NuJFzDDuJaMh55i/V1EUKhBQ3O0IYNvxDV13oRTE2AsENpaVX//2Q==">
            <a:extLst>
              <a:ext uri="{FF2B5EF4-FFF2-40B4-BE49-F238E27FC236}">
                <a16:creationId xmlns:a16="http://schemas.microsoft.com/office/drawing/2014/main" id="{BE414D4A-E504-4780-8963-149200B5C3A9}"/>
              </a:ext>
            </a:extLst>
          </p:cNvPr>
          <p:cNvSpPr>
            <a:spLocks noChangeAspect="1" noChangeArrowheads="1"/>
          </p:cNvSpPr>
          <p:nvPr userDrawn="1"/>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6" name="AutoShape 2" descr="data:image/jpeg;base64,/9j/4AAQSkZJRgABAQAAAQABAAD/2wBDABALDA4MChAODQ4SERATGCgaGBYWGDEjJR0oOjM9PDkzODdASFxOQERXRTc4UG1RV19iZ2hnPk1xeXBkeFxlZ2P/2wBDARESEhgVGC8aGi9jQjhCY2NjY2NjY2NjY2NjY2NjY2NjY2NjY2NjY2NjY2NjY2NjY2NjY2NjY2NjY2NjY2NjY2P/wAARCAUAA78DASIAAhEBAxEB/8QAGwAAAgMBAQEAAAAAAAAAAAAAAgMAAQQFBgf/xAA+EAACAgEDAwMDAgUDAgUEAgMBAgARAxIhMQRBURMiYQUycYGRBhQjQqFSscEVYiQzQ9HhNFNy8PGSJWOC/8QAGgEBAQEBAQEBAAAAAAAAAAAAAAECAwQFBv/EACcRAQEBAQACAgIDAQEBAQADAAABEQIhMQMSQVEEE2EyInEUM0KB/9oADAMBAAIRAxEAPwDlWoH2xbYDk34jGG8rUON6mbFZ+owriUENZ7iILWNptyIuQUBczPi0HiYsz0FqN95Hv8CEmkNZhZmUihEgUN5YNcyhQEWbuFPJ+YIBJixZPEcvtFmAemhvKFEbytZMpQeZPaiVSO80BtKfMzhrkDFjURDmyGuZeHqHx5A6miN4pRqcLH5MCqBTbx7Ha6TrupzOr5XAUb1fM638/l1A4U1V24nlel12FN1PQ4PqmHpOn0Bbb5Eaa9F0Ob1U1Zdm8TYrCuRPL9N9VxYVLu1km68Q2+ujIaXYeZqXEelYqwKahZmYp/LfYzEf7TndN9QwYU9TI3uPmZ+t+qZMwLYRqUeItg6HUIvUEaHAf57TH1KdZhZEfMrI21rtOE31t8TexCH+Zt+n9e3X2cyk6f8AExbKOo7fy+MDHmUebNzJm+p5MTBQ5ceRF5vp69QxyHqPTA4AOxmPIvTqulspBG3i4to3dRkzdRjBxgn8HeM6L6nkZhg1UeKM4jdQ2Gxiyll8NO3/AA5jwZdWfIA2S+TMy3fCNnWN/LoMmRbHkjcThZ+uTJnX3E0Z3fqvUf1AiKpA+anA+q9Ujp6SYAH81/zL2tdBepOfSuFyK5M6/TdQMOEKWBnkfpf1AdHlZcmOye83db9X1ofTAUn4jnr8pr0JUZiMjOBW4nJ+p/XMOMtgYByNjOC31HqihUZiBOa2Q+oWY2T3Mv2/RsdJ/qmUsQhKxGXNkbkkk+TEA2LHMtSw+6Z3azpRVtW8MACHRaCVIPxO2xuIqb2YLvvQ4lu/YSgtiPbXoJJqUHrvKYbRJNmZt/EZtaNfiEmdlMQoIEok3zNQbi3qLfeJNiVhapb8yX9unP6Fj5j1mfHvHrtMtvSfwsnvc/M9RPGfQ/qWPo30vsCeZ67B1GPOgbGwM1xZ6cep5Nlypc6MpJJJAkkkqABDA3M3V9QuJNRcCvM2Tm/VsCvgLFNXxMdeIsH0nWLmYVZm+cX6Jk1bBdIG1VU7Uc+SgyFgPaLmfOgfGdYN/E1xWY6Rt3lsI4OA4cHVEadz5udPXjC6lND8zn/UunyeoHV6HxN2LovU6cUxBI7mYn6U/pesTK2gGzG5ndNxuJxyB9Oz6tV2fcKnWx9QmfFqAPHcSy/hDkbUoPEKczJ1bdO3uHt+Jtw9Vjy4wwYCalhh0DMSMTES1yI5pTZhEWKMqPJ9X1IORxlyULnFzMrsytTKDtXNT0H8QdLgXE+Wtx3nizlcNtsJw/xavqsWMt7IlUqNyC1u94jcyuayATvFFwj7CGVI3Bgij23lBnJY3FQtKsvzEsx4qMxGRTkGlN9orJv8wmctYgihIA1kiuIDIw3l5CQ20rW1SonpkrzFshBjVfUILah2lQqwBRiSxBjH54ij+JuLFhiTzGWNNxQBkNkSrgtVmGsQpoxoyiuJMRqwIl3zCzYkIse0xGLJTR7ta+ZkZuDUP+XdlsDaJLe7aa8eRhj4uUZGxgGmFGMQaODchxnI9naEU0DfeNFP7oMKxUEyIEqYOkw1bfeMJFbShIHaWcd95dgGC5PaFCRRhEWOIlyblhiBzNYLoy+BRg2SZfMKqjLAPeEBDB7ESILGw4mgr7ZnAHaGXfTtM+EBkUjcTOTvHnISKMz5ObmosQbSisgIMsm5RXEi0ZZUV8wOIUR2MhF7wTcisZQ1V2lEQluostTSI9ExvxKB7RJ+ndev9lwD03XLziMuxtq1BZdKy8bzCU6tPuwv+0E9RmQ7ow/SPA05um2sbGZWUq28YOraverftAydTjYbDeZsUtviHjWzvKUht5Y+67mPIJrB2gMTLc33kUVvKKQm6MaR4g6lho6j8yKoLUBnCmMdpmcW0sQ1cu9jmGmUlhZ2iFNGGm+QWdoo6adQAAFEL1Sx3/xLy4enGFRjcnJtvfMmTpnw4Q4YMe4qYzGcUy1uzH8SJkcmkFxCsWO8IBwxKnaZZ1rbqXJVXuwePM73TZQcWNcy6VPHE8uHVfcTbD/EY3X5sqhSdvian7bleo65PpfT4dfpYyx7kXc5KfVBjDJ0mMKvxEnJg9D+ozMa8zn58iILQUI/+Frr/S+j6v6mz6eoKJe9y3+hZh13pDKuRRuS205f0/6tn6HV6ZtTvVzfh+rdS+U5dDMW7DmQ2U7rPpw6ZkOXLj0g0QOY3C3qOqdCdIH3EGpxfqnV9R1Gb+srL8GB031PL0e2LvzfeMmpsleq6oY1wlGIXJ/qJnGT6n/LlsLKrEdxuDOb1f1LL1J1M5B+DMoZibJuWl6dHNl9V9S7TOdZbe4pXM0I+24mWdB6gBqUaaC+ktY2lghRZioYv+0hyGAMw8RbMWawIgb6zE7KZGdjubl4smkUVjy6nGe0v2xqXGRWFx6m5mJ0OSeJp1hk9sXTQZMSsbDV8RPp6TNHp7XctUVuZvnJNajPdRbTW+FasTOwAnSXfSqU0dppX3LMwEdiuFhqAXG1cBaHMO7nN1WABNvS/UOo6P8A8tjp8TGlExvapKj0f076+M2QI/PzO9jyDItgifOdDI2pCQROv9J+vv0zjF1JtT/dNTrPbFj2UkVg6jHnQMjA3GzowB9XIO3iCmYE6SKMaRYi29pEl8KZKddSkGWDcAoSd2NeJajFiwHD1RbWK8ToDeYGwZBn2J0zVh1L7WEzzcWmxPUqXXSAT+I6Sas1Hnevx5dgxOkfM7PQZFfp1oi/EnUgIL0hpxf+oJ/OnCg0HuOJz/5rXt3MvS4czh3UFh3hY8CY/sFSumdWxgBrP5jpuSIz9ThTJiYMB+04S9H1ePqGbBkUYua7z0WZdWMicTNky4ydFUPPaY6nlY29Fq1BWayO4nQJoTz/AEvWPi6oa6IPNGdoZ8WVQNVXLzUZeox/zDFXS0O24nA+r/Qemx4S+HSjDehPSFkwNeqxOV9ZfF1OBhjPuHFTNV4rKhQHg1zvM7IxFgR+U0zKYn1tO3aZ/wBc77IZG8yWAOd4xyG4Mztsd5Z5BLzvGBrNLFWDUaNqqVBI+hraTKyubHPxKZL5gqg1VMqGj+ZYxM0cE0wkJjQivSG4uLLlvxNTZALBEys3uNCpqIEsuncR/SoHUirHiIteDNnSFV7xRiz4PTc1sIkKbozqdToIJqc4g6vialUP8uW4h/ybab2nS6JFKe43F9Z/TvTxJowYxTaTNAW+8xMx1XDTL5MVDnw29j/E0oKSZUfwYw5iF3k8iNu3iLc/MosTvUPCiZGprlQq4BBJqb36XEtMrH8Sjix6fmZ+wyDA5FiWuLJ3E0A6drh+rSx9qMbYyrQHFTchLEki4l8Opye0Tr9jHplhLm1uktfaQDE5MbYhuJr7KQcZgkVGBri3M3FTVcYhFRIMIGLA4MA1GWzhTMzsblaieZPqmNDuGG3MQwNytVGXZMqqAhcSwRKsQBLXLC3IR7peqoBNWmu8Te8eqB95eQIFojeTcTSvUNQTvJLAuaV7kfVm/uw/4hD6vi/uxV+keekU9orJ0Qo7R5aUPqvRNswA/Mv+Z+nZDftnmfqSen1BXiIwbGzxJ9kevK9BkH9s4H1DFh/mf6IGn4mb1AODUD1d+bkt1oTLQ2gVtCOSxKBBFXMgOYJaoW6mq2kcAwBJviTcQgu20irciLLUsHVcjq0oChvAvSTDxBS/uO0HVQlIhyN7TB6dL00ZQVNVKOXJkpC+wiVBRaLGQOAbmGNppBSgITuVWhEHNX4kGQOYxFk3xNGDrsWDCU0W3k95ncMvbYxBIUyruHjOWPFCG5Vl9x/SZgygXcmsGMxEYUfbxN3RZsuHfVzMRfTuRKHUG/iPJrd1/V+sNIFmYWYrVx2Mqx1cmI6h6bcxAJBO9xuNqHmZ1yr3EJHpviWo1qQ0YgP9x2mdXs7bQ9/MwHlVHEpiCu8pGFcwCdRMYBdb+2RHK7SnBA5iseS23l0bATUEtZq4Ou5dhd+TJ+VHQrcXLWr2ivUYnwIxZr2s8mXJdD5lBalmjNZGsB6hO0FoVC9oTDabnhqQoQ0+6DUPHQMtV0cfSHLjscyj0OUcGO6XqwigVNI61e4jJTbGAYGx/cIRHfiPz58bjxErkFVOfeRvm2+wOxAmPIdZsTXkyDitpjyEA2JJUrb9O+p9R0LjQxKdwTPZfTfq+DrUFMA3cGeAU2N4WLK+LIGxsVI7gyy4w+ng3xFdRXp1VntU8t9N/iHIjBc524ueow58fU4gytsZv7faHoPTFlGlht5uP1C6vfxMa4shzMdW3aO9N1cE+79JJauHyrHeXAyqWXabrIlbVcW75NwifvKTEwStVH4hYwcYPqNfzM+VZc4Z1Ku1H5nmPqmHN0vUrkDagxC7ievzYVzgAnjxOd9Z6fD/AC/9SY6lWG/Rwy9OPUZSa7TpXc8f0/WZFYYsD/jUb2noenyvixA5XB/WXnr8FjcxAFk0JjdsWl6APzOd9Y69hj/pZQB37Suks9N6iuCSL4uW3aRxcnqZvqbjGxVVOwAuaX6nLgNOxA8gVMnrB+uc/bvvU6z9KuTpybUmtwRdznz6HIz/AFJ8lgP+o4Mw/wAx1BtV1GUuF1604Exhr3A7VH5cGXpmp8bLfg2I8I5GUnWdV3L9PUtgQ+pDNkJJB+Yzosq4sg1naM/TOMTLpMs4yy2Bc6PW/wAu7BsdA9wOJnOkLtQMejGA4ip+2TcTZrBG9RGUgSooZbFStSht5WPSW4h5Maneoqr1rXMH1COJQxqRBO3EiCf388zOUbV8Q9RlI9neaiBOM+I3GCghKSx8xoxM3xGhbkMOZQWlo0YzNj0LtzM2s94nlWvGwQQM5DiJRrMdViEYmw2dt4D4HU8bToYfa/uG0PqSGrTL9hhXBkUWRtKfWBVXOgj2mkiKYC5j7XSkdOaFMscoQNY2i2IEoOLj2ybkyaiK5gOxHPEEt7rg5CWG0YLBBhuV0Cpm9yyeptUtituLKAtSjl+JlR7h6he8n1xDQWf7ZCWPtcWJQyBdxIHDtuZLFIz9PoGpTMpVz/aZ02xaxs0DGvpMVYWJrnvIuucAfEIjbadDJgx5Ps2Mz5OmbGL5mp3KaxmzKEM2DvKudFVcu4NeIQPYwK7xqFe8Ar3kAJMBoUXvxC0KJEU94TqVHmYZCBp4iMhJaNsyBQeZfSlKhYx3paRdyAVxJYY1dGTaPpxxxeRVVSTtCIyHkzN1QIxnvOrTyH1em6x2U2JhV6mv6jpGVqPeYV3M50Gx1S6pZSCzGMLmVDXt5hYgQ3MUdjD1CuYDGO9DeUGAXcbyY94BHuMKiN7qMYxCjaKAF3I28Joy9iAJVELG9Ol7uaioDSx4ELE7YW4sx1XusplpdxvM6zovUL7mKdjLCuFsCL+4/MiGqEZCWbeXiPp7ruZnc6YC5iDLg2ZcrstHiJKkjxLGVnFAQqJG8BKmud4YI5AqC4riCjE7Si2y21RiKh5MpcFm4TYNG5MngMDBO+0W5GQ1BU+oSJbqqCxJIgTiUSxjFxS5r2jFNnYzVlU1MiowBh5MoYiuIkiGDQmUML6V2i9THeCzjuZaODtAKz33hjFe/EEUDKyZiBQkFudJ2MsMSZnsk8xi2DzLg1ruI9FGn5mRGWNDkCwJnzqmht6MvVvFjIG5jABzNa1Ksj9JRuWCG42hqs67G9K032l0BCbaCqlpVEH08GNGQkTORUsMYU0ubjEepm3MYhoVM3mVdOynUtiYnBBu6mtMqkENMucgttxM5S+YWxPaMxggRYIHMI5KjMc2parxNnR/Uc/SMArkr4nKGQHvGh7HzHtZXuPpH1XH1K0zDV3udTJmVELWP3nzNOoy4X1Y2Kn4m/pvr2bG39Ylh+8Tqw8V7nB1ePLsSAfBmjmeFyfUM+dhkwGj4GxM9D9G69+oQLkLBhyDLz3+KuOwzBRZ4mTq8Z6rERjdlPYia6vk2Jlz9dh6bIMbGie01159pAdGmbDg95LMPO1xPUZ8PWYnxOCDwd5vTNjypsbBnJTA46rI2NQynvMXx4ajzYv6b1xVr09jUP6h9VzZ9OLBZJ/0idD6z02Z1NYqHiZ/oXRlcpbNRaYz8Iy4un6jKgV8bk/907HR9JmVBh9y1NP1DLj6fEXTHbKOw3jvovVfzuMZNx8TUk3AeP6XhwoX0gsdySN5kz9Vg6cEbDadvqHCYiTPA/Wcyt1jkHjaXr/z4iCfqUXrv5hNq2ozqYwn1cqhfSF3sbGeROZmY7zX0nXZOmcMh/SZ9JK6P1j6FnwZQ3Tk5VbkAbiYG+jZx7qc+RU7nTfW2IByAk+BJ1X17CAdSb+K3k1rI81n6f0+CwI5B7TIWadLrfqKdS9otHuRMJIF3LGaQdXMhfajvGAqTsZbaO4lZBjZR2jSwP4ijtxIgL7DmT2Hakiiy6pTKy/dAocy4HlEKxaYQpN8QSW0y0LGEMRQrcx+s+ZnKk8Qlxt3Mz5X8JnybbxaKjiG4vY7xVBPtmkMXEFs8xbZfcQO0pnOmLRBkPNGVTVyamAIjnChbBiFXQfdv+IWQ2NjM1kS5KaVkfeI7yybEmImWjvwYm6MjPR3lM1zcimB7EHWd4sErLL2JcDVfUOIltmkDESz7zXeWKHjiWGvmNTHRphCyogG0mw0OoFYCtRjBjBHiCMQ1bmSYgkyeDD9QkxeimOkwSSrV3kyB/qUY1sq6d95jLe7eFzzJ9QnqCDekTNNvo6jFZMYUkGdebPSwkNHDS4+YmrahHnCyIG5EtsUBFGpegjcStViWrQi9ZEMZCRvANSu+0mA9XiUBvLFASwQZEUaBkKAi5TrvtB1adjGK+qGZuqQnG34nnh9b6hOd4T/AF7I6Fa3M67GnC+o/wD1OQd7mUEqJuy41y5GduSbgHp18zGUZ0eWWNxn8uoNAyfy/wAyYEsP3k0kcx3oG7uEcLERilo9bSNkA7Sehk7CWencrZ5kwUnuNQsmM4xq5gLjyA8Q8hyFaIkCw9w1cfpM9MDwYQuXDWzFlVTdXCLh2vtMIY3HgNpviYsYrX6oAqJ2L3UUTXeWuXTxM4yY+MEHUN5nGC2+I31mZt5MgKLYl2xR4sK49ybkykDiJTOeCNoWzGwdowA9suwqI0spu5rcgCpmyZAGoTcIbhzOpE06/UXeZcLp3EaXHaZsRNKodoGUgjzCLLXzFkVud5YEaTdgRiZNO0gzU24kdRk3G0rRyPcp+eYONdPeG639pmUKIPeQPpM0jRo98RkxAm14ll0QMTxLIuUEKiQPR3jA1VAWRTvUBn8SKdxcmBwau0amXVtxFayBsIJezcg1riB31bxyAjvMeNiI9XPMlGjYbyg9HaAX1CV+Jm3TT2YEfMWGIkFyTpzZY6QLvcENCI+JYVe5nSNKDEQgbg95RNGLcEIKtcom9yJZ3lHi5nTQHniWyhl5qWGBEnPBl3fCVMWOjuY58Z02sFVoSHIRsY9Iz+o6tRFwmIfvRjCFYXW8Q4IupkPw9Rkwfa23ieg+n/VcIwBjsw533E8mXYcjaHhy9rqQle1+mfxFrzMuQMVvZq2mrq36PrcyPsXHG88z9H6zHgyhMn2T1X8l0HUoHWlertJPNmNQTf8Ah8YPq2o/SN6Tq1P2UfieT+vZM/TuMK5y2M7/ADMXQfV83TDRuw7S/Y17H6pmXJjI1gfntOJg6hulzF9QI4YCczrPqmfIbIYD5iui6sJ1AbqBqT9wJLTXti2HqsAOqmrbebPp2FOnw0P3M88OqxA42xJQvehtU9P0uRM/Tqy8ETXPmlZfrHVjp+lJAv8AE8J9UynL7mUD8T6NnxYcmIrmRWX5E8p9Z+l9P1Ptweyu44k6l0/DyBIB2jcbqvMZ1HQPgbSfcR4mZsZ/EOfpsxZzjsjcRWbM2Zt+JlLOveUrm5JF1v6LpRnyadYUdyZ0c/0fFiwFlbU1XvwZyOnzDGdQ+7zH/wDUMzErqJX5MqxmboOoW8gxsU8jeZnfSZ0R9RfEumq/WYcp9Vy1bmEoCQaIMZj9puKrSZeveEM6jISKilVobMKlaoDFAobxyBAsy6pXqEcRg0m+0IE6amdMhMZbEijIBcEGCVPbeNKMQLMmgjcGIhDITtB9M4944kA7yOwZal0L1apABW5iiCu4NxTu1y4h7AVsYokqeYsOwMvVfMv1DCusbRfptwYStUMuCseYAXGO5g+nvISblg1KC2qqgMK3lg3DJ24gAMhO0jNZggAmGVFb8yYGLkAWLLFmi2O0oP8AMfVTjaiwbkrXve8AWV5hY20neRC3J1UYeNq2MrKdXEX+RU17itByVMrsWaaMaahxF5MRVr7RMlF48GqmBubSA2ECYkdkNiPOfUtVvM9TahGXEEO0VxDyK53owQhM3KqAwoQwtKKt2EaaG5acw0x3+fmURpPzJoamPXI/TkysWbT+I4ZBfMz5iNJQt+JTY/8AQI7bRUtFpfEv2a1lOoGoJ1Exjr7jvIEJ4M6T00TTlqAjHR0A3jMKnVuZeW9e0zvnE1ntxvI2RhGnVXEWRfKzaiXNQ3l+vfaLrbiUKB4gOOSxsIPrAGiIeFQZMnSi7E53vLiaDWp7S9SeIp8RXvGYsDMLvaavXgNxojC9IgOvgAx2PGQOZGQThevLFZciaUsxKKzHYTV1CswA7QkxaFB4i9IzKjDILEZ1DAAeZoQ2fMV1GNSCb3jRksEQFyG6AhBTZkOpN62m4o9yNxElLbeMTLqaqmsLjZeN5NwY10r2hAgxzYATtxFNi0naXZQvSdXMjXq34llGEoY3bk1KGrjTKtcGGOlVNy20HEGU8ydRlI2Ezt3AGTSD7TJiBJ5lIC3a5pXGAu20XwM+ZWH4g437Rrqd7qI0OCalmB532uV/L3vqiNbAxwyErHmCEBPmFjYE7iCKPMIACQaAQVmdmAbbeR8wC1Eo9tJINSuR2qN1fMQGsSg5J2jBpV/mNTNvxMyCxuYxRRmKjavu3lkbxKNttGI4ETpqXEZSNoOgmNBB8RTGu83PHlrVEEQGsyyxMoRetXV0alhDUlmtpav5l++KWV0mSzDYgmMVU0+Zr7ShIcyHeEUF7SvtkoENpMjZNuIvJqJ2EE2RvJqIzAgxBUg2IYBBj8ajvCB6dh/dN+HrcuAVjdtPi5kJQdhB1gcQ16dPNnx9RiJcAt5J3mboejPUZ6WhW4uZvU28RnTdS+HJqRqk9I7w+lZgtHKn+4MQEXACmT2v5QCpmb6tlIA1V8TF1OVs7gkkk7bRqtvU9ayYW0MD8dv0nQ+hfWc4048vA4ozzuTC4Wvd+DH9D1K9OQWUH57wa9h9Q+rY8aqWcEXuLmPr/rPTt0v9Oix8cTi/UfqGDqcGmrYcGqImPBnAWnEm1bWpcmsHI7Gz2iHK5j7lN+YvN1A+0HaLTKbj0zaY3R7Ek6gPES/ThJ2+mxK2DUWIPlTOZ1eQF2A3lMZQFXtBJo2IxF9pJAMzlqY+JUF93MvSFEDWIQZSKMIo0ZnyE6to16U7QNibliqU3CfccyiPEWSbhDkIA3kLARNkGESTAcGDcbRosEb7TNjFQ9dSYNLPaxJdl43lDIDtDCjmT0hLOch3i8jldppfSO0z5NLSzyUCNq5kaoo2DtKJ33nTATbG4WlWWwaMvGNvdxKI32k0DvAJIlksDxGpi9QWZfQBHsSyB5kGIqxFyntTUngDwYa6jxIqhuY1AV2BuLQiirSbmOyrq3i1Gk3EugQlwWx0Y4tFGyZYIrECVZJhUBKJAgEJapq+JaEES+D4mdQ1bxiQW8LEVI928L2IbWYQtkAHuEBAlx7sjjeLrHUuqIsuni4jUL2EIsAOIBOrgRPAdhc3xYjDoB8GLwAiMOOzM2+QJUUT3mchixsbTSQBsZdqBxNSjJQkG3Md6YZ9oORdJozWrHVQELCH2nzINpO205ahSqGJuWF07CEtY9+8l21x11fwuqVaMjY7JMZYqXe1STq7qazsnsMSATxNjD20YoLR4nWd5GtLXGx5lZMfgbzTdCCCD2k+9TSsJK87R/3RdDVxvCuuJnq75S1Hxit4WIaUgh65hB6k3wapif1kul+ZWq2lOZjdQKi33NwnFiVj2BvmRTZNygR7RtFZVIW7Ee4EVuTvvLKF4k8xXUithNYIHaKy+47yy+dGfBjr3RjNXEYFIXxM7qdW01u1TsZYLbReRzdQxYWjvAIYG6uEWG0rvIBr3lE6huIV6V2jQYWhzEZ03sbzQrAr8y3X28SS5RkxMVmhWLcRRUK1cGNxrRuXrFR08mU3tWE/uMWR5NyIQ3uPEJRUeqjTKOLbVNfZSlVuYZIqmMWWoyjRmgwICPMmJFLQcbUajGYJuJKCyUvEAMb8QRmLdoV3IHaWqxDRtt4kORtccjDgznUMVjDQ3E9/iMRqPEyGajxAOrmozXtLSnl1qFW1cSiTW80NhblRcA4j/cKljRBzaRBXOGMYcWo12kHS1uCJ18YoDlCncyx1APeE/S34iv5cAx4waFySmyxWhgNoJUmQNLjzFEMx2gnG17XIPUB2jxqIAQd5qxBSvIEyHVe8sMwiwOyhSauCFoRQJJuGG8yKjA3CJ0rBc/MWWvaGVl7O03dAcfqBsm9duJzwneT1COJTXZ+pZsTqBjokfM5LvRMiNq5NSiRe8i6Xrswzk22lFVBlaVMqLDHkwvUFbcxZYDaUGo/EYNePq8mgqDtAOSzvAtStjYwL35jCnltK2JnYlzCZtIqLXeICYAL8ysZBIBkIMEbGA58Qqwf3lDDY53izkIhjJtArSV/EL0VdbveCclyBqgKyYynBuRL7xhYEyCrlE0GoBB/WPLAjiJIOqAKk3VR65KWjFhoRIkQDubimvxLyPKRwZqIVyZZSXkG9wQ+9TSmDihG4sfup9hAGPcNc0vobGNOxmbUI6nDo3U2IOMlVllidjKJoVH4F6t4tib3lqTe8aUDLtE8DOHraGGNfEoY/duJbDTxKqxk2gM0EmhCRC4lzBF01vK52Ej4nB4MNFA5jwBGMkSzjIHmNvsJRVgtybULQG74hZHsV3gFjBFk7xmqKyI1O3eKO4h4iTtJZ4Gn01KxQTSd+IwGzXEYQO85bYyWqKRtIECtxC9q7iCXBPMm2g1QQ19vzF6ttoanb3SbYBddZuWApSjLJEQ777TSjC6TzF5QXMC2O9wkY95pddNTtBBJMBzpG0mM2NzvOf4ZMY3tBGoGXupgaxr3MgYrby7s3cWp3JhWDFE9SzJdGzAOzSZSdpfYMsYOo3txJrteJWql4mv8ABZfeEGuLZ1KfMBW3gG5riCGNyjZbmLPtbmQPDjiUHBMVZYwqA5O8iGkhtl2latO0WCBxIQeRuZYCJ33MtYCqbtt4atZkVGcD8wQur3GWV93mGT7eJUKcmAASdozYi4I1B9hcqo2OxL06RUJ8ldt4uydzIBIGqWVAWzAY+/zLykkCuJZASERo3O0TiAMelUSZKEMl5LPEYrBZQcsxHb5gkgGpQwUdyIq1Ly2YnYCpSIdVniICK2aFwsi1jrvGAeInqCQRUDKUa+NoQwkC+0YW1UKhb6am9UkfEs3Lb27VIoNbyg8SrXEjqexg69MDWzNtxICUE8wrIhhSy7bGWFAXfmZqIjGoauSYoRiEDmZoeCWkBOPeCjG5HcE0ZkdHpM6uPcRLzlXal4+ZiQgCMB+Y+7f2MfFQ5EmPH7vcdoAY+YwhiNpPt58r9mlceMmrl/y2K+ATMark1Sy+RW5nX7RdPz9EFGpdpk6jDox61IPkQ8+fIy1cWGZlptxG8lrJruNQGrhjADkuhU0ui+nQUX8RsRhZ7gbGa0wqRuIvL0+3t2knc1NZjtxB1Ct+Y0YWXmU2EtwJdiksxI2kQR6dN5EHLgK7rH2iAZxVCDRq6gaGuGCVE0Aok7SyjAXcbhOPVTS86AboxrxASG23kDXKJ2izYMoaQB3i7Fxy/ZuJnbYwC1kSamu4A3MfjVSdxADISRKxsRNbYFKXMrKBYEaDOQQNQMSbEsGzKGsLG0WSRC1VBJuBAxl6jLWo0ldPzAWtg3G40173UVYho1QhpSuYpnpqhl7imQk3Cr+ZZBMrYQtW3ElSs+RTzFpYaaHtjsJRUAby6hWRrgIhJuMKXBspxNRWgfbRgElTImTbeC73M4giCRcEWDLGS12lcyg62glisrXe0jhgLPECeqTK1b7wLqGGBlULCztvCQlOIYWhAYHxAcMwIi3YExY2kJEmeUEH0mEcxqouiRtZgjeXFQtcguMCiud5YK38wF2dW4mjEm13AyupUUNxAXIa2MnuDUrjvzAbJ7oCWZTcznZ5Q0kEbQPTI3kUUfMcrBqBEIBH8xgaxDzYFxoGHBmYCjJim0D3qA2KzdyFtoGor+JZBWQNjPkSK+1yHKGGkwNNcS4roZ7A24l42GnbmB1D1tLxA6L4nO+mTHYgcxeNbJJNwHY7iFj9q87x+AYNtR4hrpN/ESzBRIr2DGahiEPkJviW598rGFA2hZCALkUt8m9QXYhYotqaHueTKILKxgGkfMgOj7oui7XwIQRtTcB7beXlLEUsiq2nmFVibepGf3VBU6WIMjDvAYhFxgNnwIjG1j5jMbe6zLiDOwO0UmS2qHlyEiu0VhT3EyfhWi/mTUWO/EWRpPMsPuKlQwrQ2gD28ymY6pR1ESAcj+BK+5buoDkjmEN1lVagKtwgPUWDQIjE2WoogAUQwQyygQPmA9DcSIvZbgaQTY5kQljxtGkgDiPSlKObhFtIlVqbxLYAEbwLxsx+7YSsi/MJqCxZtj4EoFccLj8xmkKLuKdxcbtAOjFr7QmOlah42s7iDnG81v4GcmzUbjFDxBTGCYZFGrloYq1uDKa9W/Eg2HMljzczottuISrcUCS0MPR5mQbtpG0pFLm4JOowtRAoGMDwaEhyRYvTvF7zODSHjBkftMyGoxH3kvOjUuQgby2yIwiC17CVUxZ+lNAU/MIUJn9TSaAuF69cyWUMZqg+sYnJmB45gamIuJyNePKp5ltkH6TB6nzC12OZfqmt1owlFkA4mRMmkSerZ3kymtSuD2lPTdoj1QOJXqkxlDGRa4lDErCoGsy/U095dor+UGqE3TLXMgz7cwDlJO0v26XRjp0PMs9NjgDJLD33j7dG0Rwqo2md+m1NxNO/eUcyj8xOuoazL0dmGOkIPMcM1mE2YVzL9+jQDGwWpmfpmJJmo5pBkFbxO7DWBumfuJS9K1zo61IgnKvib/tprG3SHTdwB0zTdrB2hUALk/sprnHGFPzAdW7TpFEY3BZF4qanyGuYs0I6haqPbpQdxKGBe83/AGRdhftrwYP3EARx6cExmLpxM/eGsuTCyAHkS1Brg1OgUFUYvKm3tEk+TS1lVQPmDkUE7wnRwbFy0wu/I2m9RnoDYSnw2t94/JhKnaD7xtp3l+wyBDdSyh7x5BvcVBKtfE19lJKFd5akkVNYXWuki4DdKw4FR9oM9bi5qQJkSmMz6XvTW8fiwZGXwYq4XkxID7TcQVIO02r05ANmjEPQJBFESyoDUQvxLDzX0zoUKst/pIOkxnJsKEauE9Ki5ctNxNfU/TkT3JxKbAuPIpWa8j1jG8xel/DL0/Tqim+Zi6rAcbllG3idJGFxz4VzLdROiZXngxMveb36VRnuv0hnpceqmGxmvvDHLJJjceM1c1t0ek6kogdpowpjyJQFGT77PCZrLg2NVI6jVxHr07LkNcS3xm95ip9U6bHjybNtCHSXkIviCg0wwHFlSY2EwGcHToPIlY+mUY7cxmNbJ17n5i+ocopQ8do1f9IZAGNGD2poJUsNjK9LMRxYm/BinQHcSl2O8pNQJBlshO4lMPyt76mha9P/ANplO5EcHAHH7TkwWG958RwcKm0yFm9QkiOxvsb3lpRMbX5kTZYtPcxviM52HEgarioORr2g2NoGQ2R2kRSLpY9zDLaTvzKBA3MC9Z2lU8EVZ5ligkRdHeW7nSADGAspJAAMbi4ozODxW8elCoqF5617CUKKbw85AXjeIwm2qVVrSnaPsACA2MA3yZTtVCpPYPL70viDi2HzGAg494tK38SaKun3NyF/dQEDcuSJAbfiawPAhkUJSAS8j6eBMoSdySRIg5MhYu3FQ3pVqFKPu+IWoqNMGvbcFQzNvKGFwK8yFr5llK3MWWtoD0GgXKZhzKv2xDsb2k9hyE6viHkK/rAw1VmDkbU20oPWIQIqKWpCaMuAmccRFn1NxDZgeBLx1yRvHoOLKEFcxDsxO8aPdzAb7pJ7AKTVygbhsw4kWlFyiibEgJlEE8bQ8a7bwLQnvBLXCPjtLCAiQEgBW5Alm4SVVSi5BkB3QqCeIOveUX7SC0O8YIkG+IV0IDhsbuHrmYOTGAUIwFrphJkNVcAkLvFtk1czP1DCVP5kZ6Woi6OxllpcA6Te0shhCEYSKlCg5Mre4dKTL44jRQ25hhhFPFgnVGaY1XUBvcZFBIhgACY9BLKRxDxgjmQkkwwABLRZUGVYXvAcitjEHJvzLOdMamzGqie9xXqGGGsR9cB6jLuADvCbiQT1QJZyWIgiTSZr6wP9Qyi8EDaCym5JIGoxhZM9LzEAOeBI2Mn7pcBp1F94z1LmT0iDttHYweDF5g1Jl1CoLmuIGywGeYwMGQiGuapnVrMMC5bA45LPMauUBamJrHEoMRJn6Gx2HNSLmH4mUZdUpm8RlG0FWNwtKHtMS5GEbjyXM2UMbEhPEgxIe0hcRZygd5doP0lVrjQy8TK+QnvBTLR3jya0tgxvvtcbjVUEyHL4MgzVyZdq60ZEDWBMzdJqazzHjIpWwd4AzG4nXUPsBMBxNsI1V924kGTzDDgxe+j7DZARxM+VGHHE0eqAKMDJlFSTqms6bHeacbkDYRQKsbjA4Al+1JQ5FJbVVQHBat45XDGEwxgbVcfdd1nxtQppMYVX2jQivK9JQbuX7H2HpvcGonKCzVxGhgBQMoBSbO8n2PsmLGAKYXLY6DuNoYZAIvIwba5nahbG2sSsuEZBRhLjBGzbiGACKY0ZrbDWU9HSal5Eah046Ijb0nkES2IriPtarE/RnISwNGV/JtprvNqmoRZeZfvZ4WVyV3FmOxVV1XzE99Ihh9IqdKwrLV7SlX2+ZTNZlgnSagWg32hEm+KlI2kSmcmEXdbmCbY3IttzC3IqFCaIrvGImkG4IAU7wXyEttL7BaNV3FspuozHZMtypau8oBR6YuX6pvmLyWO8FdzLga5LS8KUS0i+0eZTvQoTP+BhyWdpV6jZG0rFjLbmE+ympBT5BVCTGNQ+IhRqfeaVISMwWwVV2q4CkDfvKdwT5lkCoBh9Up3A+ZSAmBmFGJ7F4zb8QsxsgQcalRciKWckmMEo6YKtvDzPQ0gwEFbyjQVDYxZmc0sMsStCKKs0Alt5dBT5k+1ZQ352gMDCU5HbmKJ3oRiChZkFg6V3EUX1GW7EmpFAA3lgip3MvV7thtLCk94Y0hT5jQGTIRsJSAsCSYGli+3EfQAj0M7ElqhUwEP2g7DeVkYmURCb4jNh3i1NLBYljtJ7DL7wk3i09u5hep4igyT2i7N7yy507QO28kBagG2jE9x3iVx73GsQF25koPYHaDks8RaEk7y3eMB4/mO7TKj2Y8MBLRT8RJsTTsRvAKqZkZ73hXUvSA0sgGUWDYhqNosGpfqASAiJAdpRfaAGuMBEHzKFSwLkZagXrriWGsxVGGu0WBhaVWrmASZNyJBTr4i/T3j1HmAxFyyqr0wRAsLtDBvaLZDqmp59qMMIV3E1RjVapLGVyzQgEkmGNxvMggZYFxZOmUMlS4rYgCiLei3EUuVjJ6huTKYJgKirqNAuDkXbaWEhLP5MEZN4RxFu8tcAXczXgwasOZbZB2iX42gJzvH1TGgvYlbkShC1UJMA6a3ksCEDq7QGXeQGrgwtZWJUEGNrUIsgtslwD+ZCmneAwJiQEWOmAGbxDVKG8atBeJfECNZ/EuyYToCeJAKjwLBNbSizAyaqMJnHiBFyGEHIN3FDc3LbbiZwaDksS9QZaMViQ8mGQJn0CT279oTEONuYsPQoyl0g3LgsF1NmEWLd5TbjYwFbS0YH4zRomNKarAaxM7kGiNpePKVO8zgujif3biCWptuDGMRkFRfpsvzLATNtvtLI9l9xFlzwZC7BdtxGC1Yk32htkHeLR6GwgsCx5lwEzUeY1cqlaMX6Q2s3Ay42P/l+N5MUbOVbY2I5coKzIupV90ob7jiXBmDbw+buAAKjFT23OtQtVJPxGEaV2glxwJDksR5osN5lM44gXZlhRyYwGhFSa64gbkGpMYN2YBFidzBDWYbe7YCTHhs32lB8JE8NY5jMr17RF0V3MsEFk7xqqFFkVEqwLXGM97SUCW3hI4O0ILa0BZi1BV4XGksAsz5MhJoQspYGhBxKPU90ePYLGtbmG7S861Vf4i3cBZPaA21wmazBwJ6hNmXlxlG+JfyuHowCxLtqfzKLe2oGNTquTEaQaXeUCOYJJ7yibG0CUGYwHajUtjpESCSd5ZBpR6Emo/pE6jW0MXVmMBEknnaA7VsJNUocxgJNhvByOb2hAGC4k/IieTLbJvQi9UlXNYpqN5jA17RABqX+JMQ7VogF7MXkahvJj33jA9QBvLUBzvtFF9qEmupAxwO0Xpo3BOQkyBi20eQ37hUplqWtKN5RfUYEUGWFswlMhauJBZHtgjfa5Rc1BU1vEDRSiJyeYwGzvIy6oCEvVHqxg6QJLqa3RoQ7yZDFh6lg6pnBDTDaDemFYURbm94AuSeIJHzCuAxuaijB23hbRIBhg1JYhgcCMDit5n2hBqmcDCdRlcQNRPEhsxgIEmFZEBTD1ACQTXYimHukZr4gizNSBgkg6qEHVGKYKk2iy20oGMQ6WDUWHqX6gMmBmxg6IOuX6hkyhqAAbyHSYq7laiOJfLX2rQOILGorWZNRgnRnqbcSgb5iyd5LMJomEAIQZe8sbwCqCZZO0pSe4hBK1ScmQi5KqQXVSyYFmTUBAYJNoAeFdyACTcNeIDCGt1LQxV8yNpES2RgaqWDfMmCNR4lhQRLXTC28S6FhN9ozQAu8HUFll7EgpnYcQTl8ymJPEXR7zWAw5Jhk0N4se2EWsb8QDUhhsag7hviCHA4hncXJgO/bAY13kWz3inB1bxgamX3RxcmqMygCacRUijtLglWLMW70Nt4x2A4iTv3kwUMso5CeIOi5AtGXIC9RiIaZisDWpFRZMYH5MmuTGCo2mcNDR7Mn1GcXcc7FUAgY11wm22InX8qoJ7fmJYNdRrPSwVJY+YgvdVG0HUb3hvsIGPdt5YQavtUMMIDD3WJWoTOB+pQsJT7TUQAzcAzRjBG1SekxmZjqJq4SgPuYXUDSbmcMxNCa9qY4AO0qzLA8ym2gaML0KhOmn3VvFYD7t5pyMCuwmL7FAB8fzM64yMnu2h43KtULKfeLgaaHp77zn5QNRo7TdrGjac/qH1NQEc+xeBiHoTT1FFORcyYgdU0ZNl5uavsJBJ2qNT2jeBqocQDkJj2hzmxAB8QVVmjAujeQDp/1RbDxGO97CDYHMoBbHMMsalMR2lAE8yiA2IQ2ksKIJazUexbMZBvKC77wjQG0go8yiwHaV90rTvNKvXe0INQgaTGqo7mShbe8w1Gld4QCrAO58CNRd1IADBJAhLvCrC7whQbaQ/bAEiGsQRBAB4lWDISFEgItpEHXZ2ijZMYiSqYSAu/MWHFw3AKxYUXJEEXuEHJ4gFQOJW4gN1j9YJ3MWDW5kVyWlxTu0itKoyrAMIZqHeLY3xCFQW+IwBcq6haCYJQgwqFjBskwzxKCm+JfAq4W9Q0UXvG5Ma6QVmdCQakLEw9FCzAJEAbMIEnmCeZYlF1RlOZCCeJANt4QsmWDKZd5KmlWZAIJMMHaQXXmWAIINxmP7pKA3Blk7Q3G8raRFAwtQqCRBuozReqjcs5LiibkBlxTQSZNUFWkNSYgtUK4m5dtGBmqMxm+YgXL1EcSWDQ7gcRWokwSxMgjARl6QYDGpA0YCIoyB6lapBR5kwWzXDxttAOmUDCn2O8Bj44liiJZAkRSnaNBBEXsBKuM0XloDaLUseJD7mhilG0voGFNbwGoSHIx7QDqkkE03zKfYbSiWg7makUIbeP1+2K0StXaX2gxkoyGyb7RaVe8aXFVGKgBG4hBzUAtp/Eq94xDSNQ+YttSjmMH2/MQSxMQMXIDKfIBKCQhiBG8eIEnJvYk12YehAakGIA7S7F8KAsw1FHaWormGCszqKxoaJUVE5UYEkzTiJGPeIzM3FbSz2pAGqXenaozpwLs1Cz4wft5mt84EEmr5l47JqoQIVaMLp1Lvcv4Uz0jydhKVULC5tbHrx1MvorjJ3mNTF5jSj0xYivVfuCI3HmQNVXGnGGYHtIrLkJcDbaUq1xzNOVASEXvCydKMOMNdma1GNxXMHYyOGJJHEEBvEodiS2vtG6hZEQgbVUbSg+TJYLxKTkjM6UQbiUyMMlDaanTUBZkxSwdqMzZVHqR5ejQ3gpjLPZj0EkbjTzNOPGQltzD9BQLreUzELUn20Zcm7x+LCrDepnay00qQmO+8tQy8eMUAJlyPZPiA2TW0FmiQWAeYBNmaNBGK7mXlpqLhiLLf4hLj2uLY6Y91MVdSxUoG4egEcygLsw6GmLel4MoMT3jNF3plqjNA2LbxwbbaWiyukQDZ7ymfzKD7ySBigck7yMQRK2rmDpkwVpJMMGpA4UQNYJl9nseq5GBkUitpNXmREWMBWt4piO0G4xTiVHEsNtE6qhBrkxBF5S2TKJAk9SpcUdQiPbdxJcyi7GMpi+TGIAIpbMPfvFDCSeJX5kDaRAZ4wRjLVqgB4z2sIwEHvaXkBqK00bmrF71A5mb4GcAjcwi20b1CkL4icaFhL7MQGzNFWnMy1pepqCkqKNSUX6f9OZitGbdJ9PaYcjHUQRUnKpYEEvIKqVQE2iajJqkuCTAIgmQY2lBrjUcgRuKEYWI4qUEINQzlPaFjJbmEL0gSC9W0Y6wVoGQW5IG8CiY9gCu8WGAMAKbxIBHg6hsIplN+JEDol6AISLvKy7S6qChL0qd4uTeEXQBhWIAENRFAlqkDXI4ghaMKImVZEupRuUFdyUYG4jAbEiBEneWRBqRR6ZYWpBxKuRDF+IfpkxSE3sI4FjxJYuIARzKaoYVu4lMAJEL0kG4YIHaDql35gRn8LFNmuW2TsIphZuakUWveUT4lCoWpRNCi1jeDpkdr4lAxguEAKi2uWl3LgbVrUgQ1KLVCR5nyBDFZfqi+JDUGlJgHrBMKxUSVo3co32jEMoXzLLUIlTvDLUIwCWJMsk+ZReLJNzUitLONgTvKYqy8weoGlh7akxY/UMmflcWq6eN4W+qPGPSN5fpi74mdMKGPGeRZmnHhRFFUDFDGFJYyEqSDqk8q0OTjTzMZx5MlngTTrsgGGx9viWXPaMC4NJ8mb0X+mBAXHDW9VSW6QaYgu5EmRPUBsy22HMvG0ztXHPf+nY03MxdjZ0mp0eoGpthLOIHBQG86Sz8pjnYyXbabvSHpb8xfT4fSNmaGOobSW/oc0n08m4m3GSy/wDEr+WDtZENlCUOJrwuA0izDxqxbzKIHaOx2o1XM0J6wuibCZFyMyTfmdcmxiDttW0k/wBWsYvVI+TtGuAO0FcIdp0mM4WtHeQJqYbwmxMG0jeaMXTlRZ5j0gmQekFgYumrkx3aWW0j4mFLcJjUixc57tbmacxLnaI9M3xN8+BBtITD0nvtJomgkqTJpIjaqW0aEMsNCRD0yaajQtlJNyaajFFy9MaFE+JATDKS624gKIuTTD0bwql0DuBAJJMfViBpqQUu8FhRjQIDLbQA3jE4l6NpCpEUTYmUy+IaChxK7yABtJY7QiLMgSpQVMFvSalA6ppTINFGUAngTJjPcjCaAisfEcmFW2j7EZBhDCxBYFDvNp6dsZtZPQOQb7SfbTGKtU0dNqxt3qDlwNjkTMy7EQRpzq2RbEXhAU0eY7ExZd5FxgPbTG4MuZLyA1tNONFKR5GIiu8r+WNWh2k+2gRSrMHU7t7ROh6JXcxOUohNiXn2OeVIg1GZX1NtxAPE6IsUJTsDB3Mv8ygAN41TJQPENFuLRMaBm3jjj0cGCMZVo0nbeYX8Fr3B3g+nZO8M1ID3lQJRtNRBBujNmNxct8Qf3CTQnGNK3BZrMNxWxi9JJoQgkBYwHB1TTjxlEsxRZSTfMilhbl6D2FwlHu3jxpAi0xjog7wgwkyvbUJQxGrms0EYOoSXXMgoyIgFmFaiCeIIEqmUCItjp4k1VIPmBASYejvJqAEBshMAt4/Fj1drPzEJ7puxIRjsCzIshuDCim23m/CMFAeiCT5mDFiy5HF2ROvi6V9IPxK6SEv0uHKhbGNB8Tn5emKsQZ28eHRdmrgZejTIbGSvMi3jXnMuIqdooq5nb6roHVCVGv5E5eRSpogiRzvOM4xyylCGW+JDTCGSStSquOIoRYVr4llCiplBfMPJqHIgBxW82IZOIDHxIoZpcUWo95eqpa4yZWRCBcnhFa7hIYi94QJPEuKeaI5g2OIr3DtJcmJh21bSwYnXCSybiwMK3Ft4MeG8wSqk3JKNOTTl2EHEvox/oDGIDoXO3E5b+Fohk1NGab3iFx6IxH+dpBbrcUFAbiP1Lp3ijkUSw9qLBTZhY3DmJdtXaHhGkcTWDSzhBtzEDK2omUxJ5lNYEzAZdiYeOyYlD5jg1S2KdQUb8yg98RD5LkVjJg0EAjeJYaTAbKb2gNlvaWRZGkOqp8zO59RhLGIkWTGBVAu95QDY9ABO8P1gV0xeXJYqKx7tLiNClYR0ntFihDxkd5MX2W+IOZAmjiOYqeDBK7XLqVS4wWsx9CviIRXP4jh9tGZoqlfaLyoFWoTMFgkaxzHmjNSjaEhAYAjaLZWXJvHKQQJdwFnwowFbGLPT0LuNsVAfKS1LLoz+kxagLgslHfabAX8ROUWd5ZWWYneXcYuHU3NQnwlOBcuwJmjHjVlMpMBMfj04vukWMTAqxEiqW4Ec6jJmpdprTo9C6gbMujnn2bMIJ3E0dQmrtuIlEJ2qDAqa5kYXGHA3IFwSCOYPQaoSquETKqVDMaA8mpb4ST7TcrGhfg1Go3ptTG5FBoZE9wiipI2FzoEq4oQPS0Hf/EmmMYwvV1B42M05slbCIVS7SmG4sPqCPHS7Rak4RH4s1jeS1qQk43UHaVjdlM2tTLElAu4kT8ix5tR90OyzbRQo9qjEahxGYppweoN5nydGF9wjVzEtV1AfKQ2km5PJiIjFNu0JH3p5YNLsaitDM13JUwxgmqNXMAKExsaajDQi5PqNw0slmczqmUsQBc1ux0UJkyYr37xPBf8AGTTZhrhLRqYXuaExlTdVN6kjC+Fk5imqdLqKZKHMxL05Y7yylnkCYyRcrUVM24lCrREy5kp7Ebpg8TajvG5UtdpWHHtcbV7SLjIA0amMtxDbCRvH4FIEakhL4tAlYmJ2jsyloGIUaIhbGfqNml4FN2RNL4QTZlhdPAktTCshJ2gJ0x1aiZpGIE3xLc6VoQEZAlae8zMCpq7mkUTZkZVG8BCYr3IltY2hHOBsIpm1GXyFufdvIshomGiBpUATBuo9sBqxEttsYgokSXtBoGEFmhYlhQZYUVJxMg8aHVtOn0eHIzUBzzcw9NyPJnVxucGGh97SV0451rBxdOQLtprwdQMmwmHB0LZ6YtuZ0+n6AYt7sxObfL0ySFZzpa4gsHG5E638ujfcLl/ymGvsEt+O1djiOWx7q0TkxJ1eNmVQMo5HmdvL9PxMNhX4nF63psvRZPUU6sfcCZ+thZK5efEEOkrREyPYM7uf0Oox+46dtjOVkxgWOa7xK8vfOMwJEo5G8R1qBFllljmSzk8wKBMeVVpRxitpuU0C4wYxVCwBajaRclneKGaoDk1DFaviHkQFNpkYlqzYjVCAyvR1fEL0yBuJu1TQFIihhDtLorxxCG24mULfpG5G8tcTKL5mnE97QmIHPBk+19DHrF0Y9EscReTDZtY7DkKrREUaWazRl2F4i7JJ8wDquc8U0sGO4lGhxFAGT3S4uG0pXmLKqPzFajq5hLtZO8siLIUxqMFEQXlBzFmjUWDGXk0lamTUw3ljIe8fUPxoLjHShYmYZKhZc4KUOY8qhO8pn22ig20JSNUuC1BJlnHTAxwQVfeCy3ANTYqU2LvcGwnMMZA0gB0FQFGmOcrUz5A3YSymiN8ywwMAMStGHiSzNAgDe0arVI20GiZgM9UART5CeJGEpVBG8CEit5NVcQ/TBHzAKEHeVYo0TvDVFijt2hY23gE+I1Lwqo+4CMLWIl2o7SHsWYnhRtM9Mx3j8beY60H9surjJoK8TTjUHHuILm242hBgJNTIZjxj8Qeowh1oHeRXJ2Bgu5HJuSajPj6dkbmbMeQqKMSmWzKdiTQlplNZUckxBRQ5A2l6q5kYX3lmhoCou5BmV6d6hkWKJgqoDSqf/Ih8VjmJOEY9mE0jMyL8QTkXKabaTTCVAH2x6YkItuZSqF4NwwbjWsQYlU7S8+MHHzAc1B1M23aEwj+XJ3Y3DxYlBmgfbUCgvG0mmJkwgi4ApNpZyHiLa2MBtkjaEgJPNxCOU2MMObsGUHkBX+2LLNWwkyZjCxOrDeEZ/eGsSBiT7uZpNAxWRdfECg54uHiykGjEhGXmS6kxGpk9SzARCrVcHD1BUby9QY3xKtafEMIrCZTl25kx9QRtM4RsZUraAbqIOTvcvGxbaTFVoDNvLOErwYRQg3BYkSrigBFZMOo7R6KGhhN9v2k1CkQqlESJj3uaQQBuIrIw0mo0LykEbGCjaYs8wb3mka1IbkwTV7TP6hA5hI5q5IWms0NSNMzM9wksy4DfJUD3PvKyIfzGIwVYZKquYp99rjXyAnaKfGx34lCWxEbgylBj8eJv7jHp060dxcaMaYzdmPxoGMYEAaowKEG0mkUBSkVOfmX3mdNGOk3vMrorZInhcZVxkixAo3U3NhKr7YOHDbbzWmMwRhHLhDLzvH5McVjcrkqFzPZnToytxNnQKeo6xmyHZdgIAFoStA1zK+ksV6j4JiOvD0+AaVFTShMRj0hBZqT+YRdtYnWeG2sGoYMyJk1ra7wT1oU6dO8bFbpg+p49WMio/H1QP3CozKi5sczfMHjPU9HqSmRNS9oPVMpJKJpHibfq/T+jbeDYmZDlzMqtRDDmcjubHLzBibG0WEJ5nQ6vAcTVX6zLpa+JuV5cK0EcQhZ4jPRYXvtLxJVwn1pQUkgGP/lfbYMXl1qfasdgL6bPHiSmEviIWTG1LRmrT6nEQ2Iq9VJ7TFKB2jmUBLqAi0aIqNI2q9pKsn7CFBHzM+VGF0u003Uu9Qoy6tmMeIkG63jXt1vgwzjreEo9sayTiB7mOKACxzK0gwde9GPatS6E5mbI9ttLybrcXjIJ3mJPyGrxZi8jWaGwjHG23EQ4Y9pYqAC94TEAcxQBkKk3OmIoneRXAMAmjIFJMuK0O4ZaEAK1bCA1rHY8jaaI2k9IE7CFjQHmMoNF5Dp4kEdN9uJMaUYv1P3hIxseJVPZmA2EX629RpyALVxOlWMyuD1AjeEHXtFZMbAbRaqwO8qNDOKg+r2lFLjUxDvAgVdO8IELxAyLew7TMzlWomJNK1M8iNZmb1NRjUbTzLiGPYlAkQ0yI20J0GmxMgQT2hKC3MUHra41co01GHmGEoBREWVStot2LSlYxii9w5G0JceveEH9u8gzBYTQFSkoBmMY+UHtADG7AhvTQgHPMHIBcEOzmWytW4kEDUNoj1bemhOwAoQExXuTzLPCNGhStiDoA/ul0EQ7zNrOrnaX2NTY1Zed4CKwNE2In1GuOGUFfmTzFW+K+DFujJvNCK5GqtoWQrp3qNGUZQ2xEYio/eol9JO0iEL3hDXb0zQNy8eWuZmfILkGTaXBrOQNLVgBvMiuS3xHlNS7cxjR+M6uJWQbVwYnDqxmX1GY6bkTSzqBgHKQd4KdRqguCxu4xnWlCuTky3xkDYzMgK95ox5LG8NA0+YWNCN4vK1NtK/mCvaE1sQr3i3YAnTEJm1GjtNHogrqveF0j1CTRgvdfEmRYr1DdGaxgevSIa5NtpQQMspU3hTEpzGHBXuEWF8Q9TDk7SLDAl8w1AQXdRRJI2MsMNO/MYHh9X90IBT92/4EzLd+Y0EKbY/pMtaeii/aI0Gu4/SKVi4oChC1qprkxJrUFk0ke4TK6i9jYh5c3YbsYK42U6jW/Nzf1LCyo/Ey5bBm0i6C7/iJz4GZTtM5ZWMZsY1x6rpERjPpEg8wmdqsCWoIi22hg0JnXJZqGzEd5PyyaXPeQbxYbaGKrmMNXoFx4AK1M4YXHKdpKpeT2wsJvkwyoaUii9tjIoWOlpdlhtL07+Ya0BJfCEvqC1Aw4dTW3M0kapMeI34iUgWXsN4zHgZuF2mnF0t0X2Ea7rjGhOTN882+3SMjdLrFd4tPp7qbqbcbUdRN1LbMSbr8Ca+p9dZ2xUmjcWOag9DgOLMqnffmatVjcAmPwDEpF7f8SZjfMwnP1OU5NC3UXl9wpFYv5E7S4cTrdA3KbDixqTQnSRrTfpWMr0gD7tEdT0rjLrTcRvS9QgpdVfEZl6tUIKsGW6NdpfCwvBiyFR6lH8CbkTSIvHlV1sRmraQYet6VMrEsmo1dTz/W4ThIfHsp7DtPU5VYlWTcgzz38R42TNjKDajsJjrn8tT05+bUVXVvcWcJWiZobfpVa7iTlsVOcefvx0ogAb7SgincSN7lkw5FQFW/zL7Y0JXfbiWQNO0FiLIEBSQd5PK+DAdC3wZQbWeN5NBcRuAKh3iIW3uHG8Gto7Kw12OIrI6sNto9qGxchatxF8HeHViXEoTls1GBhpitFmNVYxFgbRbKNViGTUHa4RV2oErSB23iUZwN4/G+oG5fR6Wri6luy1KGMEE95nyhwfiTFNYKRYlKL2ii5CgSlfQbM1gmVdJi0ygGG+UZDKGEMZuf6giBkN3CFjaCmKn3O01O2NMe3MzahQYhaizqPMJMqkx2pCI9KyUF3hDLe0Y2EMdohsLIZfAZv5h42AO8zFyJYJYXGK1Pk/aNTSw+Zj1MyS8GfSaO8mI0ZQymhLTIQN5RyaxdTPkepmefA0jMA28X1GLV713mI5CTzNGPqfbRmvrZ6UsMV5kOUmFlOoWIlFJNTcQ7G5DXNYynTUSmMULjAQsxQBPujAm3MTl3NrJiyMDvA0LdaTB0FW+IrJ1BDbCEMpdZMQ9vt2Mzsx1UZdsOIp2OreVWhCKjRlRZjBY8QH13tGDoqyk2JbZCNpjx6gN49Wr7pm8gSBqsiNpSBUhC8iCXA4hYIpqWpWhUG4lgNyIvOHK+JYBCjV8SxitribdTNGJjUNQfquq0BFq2s++NTKA1MInqXAIKyIv01BvtAejssJMystHmUy0LWVCvS7mCGCt8RxOoQGwyg9aVtDxuL5mR0KysRbXGErc5PaA62u8sOBsYLMSdpn0tz2ykaW2kBcN8RzKOYapfaX7M6Uz7S1ygCXmx6RczgG4nkPOUN8wMjDTDQLUXmNA7SwChJmlcj6auY8b7zWrAC46UYNj3CZ8ie7aaPUBWKGQBt5IKRHhlXQ2YTZVI25lDJrFGEV6hgvlMogk7SenYl8Na04mTRZjA+MiYNDDYRiIyi4NjWG32h4wHazxM+PUT5mkIdIC895Ma9rz5lxJsZgbqtIu7YzVm6U5ARqEQ/wBOYEEm/gTpI0Xj6nSb+5z3mheo1/e36RLdC4+0V5lei+OtKXLhrUX8RozWAG54mJHyXTKR8TQi2QWOn5Mh7XnxKwD1R7zPwam40VoPY+JlYgMdtpixm+CTjptQlOC0eXUioDJY2kjJA9pmvB0zZ1sGhM2kHmaem6n0RplZA3Ttjcgm4ekgR2QeomrvMpcjaZos5CplgtzKTIjbHmaQFKSULTKDzIuQaojMuk2p2hYxqEYa14lDNd0s6mPHgYA1RE5epcGO33+Jp6Nz1X/lpQ8zXMdueWjICODcyuWBJKk3OsnTDTTcxo6ZNNEXNt/VycWZhtpFeKjSUce9dDeRNebpNthMTew020zauLXELsGxCGFVN1v23iztwCD8cQGyuO1/mQb8Gf0xTbbxuV/UQgGpxmy23v2PmbOnyFsVg3U1CBw9FmXqjk9UkeJ106bE+MnSATzOQmbqcuWtDInm6moYczgek5R/JabVow6sbFLupqRydpnw4MuEj1X1k8maqAYQvsbkLjJNkV2nmPqvVv1PWKmHYAaaad/ruoXBgLE7+J5/FiZ8rZHrc2Jju/hZcm1TYtGHSwq/2mc4a3ncHTPn6IpsGbcXOR1GHL0z6Mq6T/vOXXPXLw35Z3bjOVIBiGTeNObSaPEFqYalkFY0ownx2fiCH2+ZBmN0Y/KyiHsgu1bgysjWNoA900tQZgdmkbSFtTcB8Qbk0YsqcZomxLiiLq35hB64gMgIscwQwWXEOOQ3GB6ESCGHzIeIxDWNyhvNP0jEvUdWqsLAmn610+LpupUYxVjcCM8K4qZa5jkZWG0QFBkHtIAixGo6tPtmPJkdWpp0FrQJh6we4bTPHvCJrXT8wTTSkX22ZYG86YpiY1hqoVop2IEFGdu0mDYcasuq9/Ew5tQPxNiAlfAi8rgCqklTWKyI9N1G+8rQG5lhSvE3fIfjyVsZC9kiIFlrjBtzM4oMiC7kUV2jQuqRl07HaNFKwqotkXVYjRiHNxbrpO0k9mHI4C1UV1CsRsJA3Bj/AFNSURHqo5ugjmS95sbGGMzugBqdJdUxGBSjJjYBuIa4AU23i9DI24kRoZia2hEe2CjigGjLBExUZHtZeM3JnbfjaDi3mp6U4aCaMo0p2i8i0ZRahGIcMguKyHU0UCTKJIMuK1Y3CCMTMhO4mINchMYOjqRuNpTISu0x49RmgOwWZxB4ywFGENOreCpbTZEtAGazJVaFK1I7KwoRXUMFG0SeoIEzFwbjT928LGaO3ES+fWtGTEdXepsNzoze5YnHjfIaYTWrACruWa02OZLVwGPoQN2MjAIau4A6h2sCJvIWJPEGRtREreZ+oYg+0QVysTpG0KnLbwEsxcUeYtQVebhguM0JjHuqXUjCbsSaqjMrKze2JegZPZf0YjDvGBgDtEFbXYyIa2MmMHZH1KRMZ9rVNdUJlyKS1xy0NGg5DZlJvCK7TaACqBfeB6huhDKRdUZVPwv5jHUHiDgxPlHsUmXRVirbEdjJZ+Qk2pjcTgyOogKwEboY1qbEJMgveBr2gtuJn2NJZDAOSjUSuNm34j1xptqNzU5q41dMb9xFAd4frWxBYgV2mZ8hZdI9o7Raoe7kn4nSc416an60ClTcjzLHWowtxpPiZPTvlr/3mfLhdT7WJE1hrr48uJxS5N/mG2k2dpw/ei6gTYm7oM5ykqeZmxrW1kTIOATEPhrdGI/4hG1exwdoV3+sKykZhVna95qOHWNXmUN9j/dGYm0tTfbM2Ix5cWg2IGogTvjpEyoNtVjbeZn6LFZAx6W8GT6s/WuCxIJlpvvOpmwYiNOTEyn/AFATLl6TQhfGdS/EljN5pZz6VoQBmU8wWx2vzE+i1xiGkhXuO9ckUIlMLEeYaYWU2TUZotieDNPSISbYbRYfGv3EXNODKGQkdpMka5nln6x7evGwnoPpeNcHSIK3Inmz7upS+7T1WJQqgfEseiNAfeFqoxGsCMVwZWzb1CYOswXuBNysD3g5VtTJUclQRVSawWoqJWf+mx8RZY2SfAM5/ksL6gqOBuIz6bl/qaPMX1K601jnvFdMxTMp4NzpHN3V6fW91NmHAMdVOcv1BFO5ppox/UV7kTfhtuybLvOf13W+imxoy8vXBwa4nnvqHV+rnAugDJasa06h87sc5JI4BjukLZHBcUomAsGfGyt+ROv04G3xMcTbteT+Z8tk+sb0BA1NsPEDP0+PqgBkxaq4NwkzKdquo4ZK/PgTtmvmS56cP6h9D0ocuAkVyh3/AGnGyA4qE9yrFuRtOR9T+hpnBydN7MnOnsZz64/T0/H8n4rzCZPdLc96kzYsmDKceVCjjsYSjUm85Z5eiUqyaIP6Sxk0NACkNV8RgXVV7yqrV6jWNoORTdXcJk0ta7RbXcRVg1tLKDmLveMDXtNJCy1HaGfctgy/SsXKxLbhfJhXp/4c6FF6f1yPcRdzlfXuoL/UnUf27T1XRIMH04dtp4XrcvqdXle+WM31PEgWVpLBiwbjyAVq4jIpTcTMRpxZOxjc2FGx2TvOejkGag5yCu0zecvhS9lWogN7to3KNLRQIm4HVa7ysWQI1SlVgL7QSlmzIjoIpdbU7Snxowo8xOHNkA0LvFZXdWNmYy6qs6BTSmBi1aqMoG9zKDUZ0zwjWmLuJTrFDMwEv1NpjKGY30NvHZB6iXMge2mlcgAqSxWMuyvR4jC4cASZk1PYErTU3MwMVLG0NlKpxKxvQ2hO7MtVMk9ko1mDlSztHJiBU+YlrBqWUVjLgy8xbY1tG4QC1tNORcbpQjU1z0e6jx2uJyYjjNiWmW9o9+g7Mq6OIGMKiXGWGSKfGxFCIsKLWYRAZZa4mHIgvsKmkJ1aTGoVcbzOw3uEDQmsVo9FfMQ60dpXqse8o3GBuHJo5jD1AuZLjMaazFiN+PqV01G4l1G5lXAAsaupF2O053/AXUDehEgXsRGk60vvFo9GyIi2iOIWJWQaRtzCL69xF5HhYmJyAbMg6jt2lEgoZnYUZcNxuwZMYvzAyZwCaienQMd4OdNJPiM8p7HjyjVfeaVzGxc5imjc1Y2LCLB1unzIzAGJ+oVysy4jTbGM6jJaVMqxoxsyO1HcQ0YAbyiQeZpgzEQwkegblY9IO0mXmZBF/bIGDLvAvaDdSSQR10mxBL1GcjeAVBm/AovYk9O95AlRvCwPQfw502J8R18+Jz/4i6UYesDY+DzNf0HHkZNQehHfU3XEwbJuPmdfFnl2zY8yGNbyq3udz+W6PqVsUp+IrL9FJUtie5n6Z6c8rlBNW4jQAlXzCbGenJVuYksC1yzkwZyfFSK9wLuQhuwm2jC9mUW3u4um8QghIuQGHkDU13BC38SiK+YBbNYMvCjYMmtTd8xfHEYh1GrqB0fuUEcQASGrtB6PqQCEfdf9ppz4yNxxM5jc8s7Xt8EGMY+IIN88w/zINXSZ8g6c6TemWnULnaj7WP8AcP8AmL6NQQ6k1cXmxnS3ZuL8wLzv1GHIykkjtCwOmRS9BTww7GV0ub+b6U4s22XHsDEoDiyENweYFdT0BRtWPdD/AIisfTW1HedHDk0qEbcdj8QnwKinIm4MTGLyxZfTwLXec/qHduNozM7nKS3FymUEAzN6Zt/TKqEne50ekx0leZWHDYs7R6jel3qY3XTjm+6yFdPXYw2w1TpdT1eRT7MwB8TB1I9TrsKDyJ0Oo+nIdtJJO9zcjoZ0HVP1BKt9wl9Wc2M/eVHxHfS+jGHJfG3ebeqwLlU2AYxuOR03VYkb35GJPkzqY+pRgAGmAfT1chXQUDOjj6XGqj2gRh5ZusxhlsTnZmPoHzYE7bINVdqnI63GAxQd95zW+gY8gIF8VRk0BHG+3aZ8N6tJuaQu+hvypllYsB1AUtcrE4WKzZaJVtiJmOcdt5uOduN/UdXSUDOSFyZ8pKyZMrZGCgbntO10PSrhxhn7bmbx5/m+b6zw5+VOoRcSkD2eOZ2OizXjUM1drl6Rkuksn/E0dN9PVDqbeZvN/Dh/+jnrnO40YigHs3PmMRiLrc+YxcaDaoYAHAm3k/8AgA7nk6TGKSOWJlHftKNj8SqDreiwdfi0ZV37MORPLdf0OboHKP7kP2uO89csDq+kTq+nbE/5B+ZjrnXf4+7HgtTBjcIOy7id3J9GxDNpdjtEn6Z065GVnJHY3MfS17frccxH9S72kC3dzanS9Ljdg7WPzDTN0eKxSmP67GpHLbAzfaCf0kx9Pn50Gp1l+oYsYOlLH4mPN9QO5UVL4MikwPVsQJp6TDjGZO5ucpuoyufuoTr/AMPo2brPduBNTN9M558PRvmZ+jOJRR0kC54fPgydO5XKhBueu/iPMek6ZWxbNdTzuP6vq2zKG/S5rrLV9udibWeY84rW5mwY21Ta66cdXON8XwzWZsQ02IGPJpepqTHqTczM+On2llGhlDrMhXQ+8bjYo41cQsgDG5PVUIfaQUzbwMg0jaCtkcy4jcmhODF9SqncERCq3mMyIFx3dzOZVI0yKCZNe0EZKM6C22MurlXcIbwCC0LjcR1cxV0YYFbgzFQ12VYk7kmE41ASBKEkUCmm5mtXQLud5z3+/aOxpY3M1YjSELH2Rb4Gv5h4WKcS2ZmaYWs+v02omN9VALuZ+oxNqvmZ21Tckqe3R9VHWjM5x0bEQhM0I3YyZi/haknaNRisACjYkLwh3qrVGZcpBY1BckmAdpqRQsLgEVHquqE+Iabl0ZgN5ZNxgHtgaZrQBELGxVrEhlqBA0jIzAVG+/TxM6ZNBmrH1Knac6gQ2hfdtL1JpjMqrkWZjjK7dpFWjgMfEHMpJsSwoHEPTa7yjPTAQDzNWgbxDAK0srWGYNml9QbjOlxDIDXMmbCyk3xJfaEJiBHELRpEPEQdoxsYbgyajNqKbwmya1+Yx8dLvM6WGqprxTRKvmHpviXRqUraTIypSFMMtcEqG3lVpkBEipdAiL1XCXeMEJ0wSL3EaVsRbGhUgsGxIQTFi7jUYWAZR6H6MmTH01jiV9V6XI/Tl24G82/Rs2M4ApjPrefGvROtiyJ1smPTOv8AzmPGhnxm1YiasH1HMo03MwBJhgAfmZjhNV1GRsjknmJAJNRxUsZo6bAoILTo0Hp+kLUSJsTpBW4h61XipYzr5hYA9GkpumULxHesp7y9QMmtYxHpuZmy4SOJ1TE5MWoQY5JBB3kVqmnLgN1R/MzNjKNvKwomm22JnR6bqGACOdVzmuLOxqMxsRR8RfJLjqMvdVaOXC2Rgii2bgReHMQq2LBFgzXgTIzl8dgcEznrrJoh0uTpb9VaMHIuoMtXW4jMiZMTlWbWhF348yqOoRpecc/ScXUDINhwY7KPVxtX3CafQDageKmZVbHl3hEwtaC+RNGF6sNwYl09MGpWNi67cwC6noVyWyVv2nPXEybMlVOsXZCq/vB6rHrxkjkTN8k5jk5c3p8Go3p+q1LVbzJnSmOqViIVgYkarUh/8dic9jO/6ljecHTbCvzOmj2ohrl0elZdyTvHZTSE1YHicYrkDB8bfkTT0+FmJcswJ5F7R5bh+PIGM0KduZgdfSy0ODNGJtoU1t5x+sP/AIwXxU66mc7r8ROUMOZmozDGBk1do4qGU1yNxFodasO4kR9LjxMs1h6zTywv8RITVjtRQmzrumJc19rC5lrQuiyfE6814/m5vXmL6Dp1bNrqwJ2XXVoQccmZekxjFim1CAQeWM2+b1dp2MaaCjeaUFcmzEY/aLP7xqlm4FDyZWDgYQMWorncwhCmXK/WVYA3gF1/JhR6j24gjMEPuNnsBAZmYcylQarMGsn1nBmy9OM+H70+4DxPLtny6/cxnuVJ4HE8t/EH07+UzDNiH9LJ/gyV6/i+Tf8AzXOY3vcFQIvGxJqORRxOVektyyLBQ613jXW+eIKBQYnpSKYNPV/wlisNkI7zzwVd57L+HcPpdCDXa5vnzRzf4pzA5seK/Jnm2wWbE6P8RZ/U+qOL+0ATnetQku6lBjLA8R72y8xStay8b2aMzUgkdl2PEKgxuH7SKgnGw4kEZRXEUwMNslbGKOXeWLImRLXaJBo1G+ptFEWbmorWgX0bveZMmsmr2jN9HMpDvvJPHkJoyER74+4i/wAzUuopBGpSneCgNwmTa5KLNOdoJLLzJjOk7w3OrmQRLaMLaV3i8Ro1cDOTqjPIF2BaxDxubAi0W4zGltzLUrbjKgbwXu7WQKKG8h22E5tT0zvn3owAA5uHnxi77xQDCdJPHhMQgK20NRZiyp7yAleJRoU1zKYgmArFuZR9p2mcMWw2iDvHj3CAU0zUWKxtRqMdrWIOxkLy4hgBqUPEFchAk17xgjqRxKUVGatQlGTRALh4kIYSsezCadSVJ1UunqFqBkHuAqUtsNjCQ+6mExiAy4tIDQA/tqM6gkVXEWtVxLGiMjNe0Ahq3E0mrg5TtxNaumdEj8iN6rMBjIPMHo8ugVUV1iFiW7SflGVMlGPx5je8zKlS7ozVkqOhyInItGwJWN7A3jrsVMek9EljUtaK78ynbSaqXj3jAQ2MpwDLaCdoFBalkVBbZbEEZLlDQTFlW1XGBhUjH2yATxtF73CxGm900KgaPSx1PobDT7mqT6zlVhpDXOcjtg3U1EZc+s2TZmt2Y6/eyYLH8y3FtsYGvSvzLBuakZwShVNncwvUP4EiYWc8bQjidRsNppcASW7mVrZe5I+ZRBHwYJPmUMDX3Il+o68MYnVUINA1Y+ra6ajGN1QmAwg1mTDa6KZceTvvEdTjAGwmU2vuXaaUcZMdHmF1zm2aoxNpWVCMhl6HC6q2lZel6PHi6ro8dAagANp0c/TnF0lY9m7Gcv8Ahdw6lSd1N1PQZyWxFR/mc67cuOhf1NOQdoOIB1xr3A3mzKERPBQFmPn/APTOb0/UKL1d/MzGunSxYQPu2i8vSoDq5MQOrsaV3HwZBmYmhwe01rOGHofWwFiyrfFzAmJ8GRkfYgzp4+oQMVy7rVEEcRfXYAoR1Njej5EzLq3nxrHnyhQp7naLw9QMmQq3BiPqDFce0y9GxFFpcZaet6ZSSQd5y/cMwUip3cpR1GsTPn6XGV1BqI71NSazfAUWxc04DqSIR8akLdzVhChTRk/r6jU6jLkz9X0+yYta3yI7F1vWAbYjfyJrYlMYKyYOoYt7h/iTw6Qpf57PkD5caoi+OTOhiHsuNU614lBdIqRRYxYMR1WO1J8CbMa7QOoTVjau8lS153pWIym+CYzIunJUWE05SvG9TRkBIVv3mb7Z/AwNWGjyJykHqddp7LvOk7Vj/ImX6fi/qs55Jm+Y8Py93mVsyjRjoeIzo1OQlv0EDqKO3xNf04aemUnmdHgaEwgbtuYzYQCzHZR+sJcLNubb9JSS30vUO28nuPxDGJgPsb9pKI5sfkQv9fX6CEvk3L9MQgb43/EIC4TAaID0BH1MGbKTlPgQNKGuYvrsC9Z0eTCe42PgwMbryzRy5VOyrtC83Hh8aaMpRxTA0YbJT7GavrmFen+qMw2XINUwtkBYUZys8vo83ZKcUtYkrRhhjcp7uZaBiBbMq+TU+g9IowfTh+J4f6Xj9X6hiHg3Pb/UHHT/AExjxSTrz+1eA6/J63XZnvljM5N7Q8qmyR3i1UyQqkyECo7ERGr9Nz19sNfp2de0zbEAGto7XtKXoswbcR6dC9G7uZuGsmVAwsHeJ01zNZ6XMpPtJim6fMdihllXSNQ4jFVXkPS5QPtMWcWZeEMqHNisUOIl10maMSZGx7qblN0uVv7TM758hGolYu95oPSZl4UmEOlcjdTNbIAQAiEPEIYmXsYQQ/6TIhLAA3Fub2E1NjJXiJTGde4llIUiMDcPIurmaigqqiX50mTV3SAlQqPIhFdpFapdE1tc04W2szNYLRoehUlIZlKvtMzCmh76pDE8NFcyqjRRMsrNaEaoLE3GZMdbiARNRBIZbQACpjQdQkUhxUWRvH5FiqmolUJcsiUBZgGsKrlqu0s7TOsrA2jsSKx90UDQlhiPiZo0ONBtdxK9ZSPmXitl33imUI/iZGpVDjeC6qsvEwhZ2UrXeTfKYyMPdLYWIJkDTSn4UA3k6l9S1LxMCKEDIhsyfkhGLEWMj9M1zXgXSIbbmPtiVzhjdTxHoSOY/JpAmUG2+Jd0nlWXdpSXUY2OzGDH7dpVJ/JgklthDKG6hINHMGBXEStGKPTuG8ibtY07SK224k+wzjBdUaMLLiKrLcnVYi8mRyajzQlwVmzpT7d4gWxFibERQgqLfC+CuoHtMxKKbeb8o1LMDsFNDczXHpRFjqqdToegfIAzLzwJn+i9GOq6g5H+xP8AJnrMWNVAAFTVuOnMYsXQhV3EM9ItVU36ZCsy6ON1HQKVO05efpWxcjbzPVOlzNl6UOKqJcWyV5N0KwLqdvqvpjgHQLHicjNhfC1OpH5m5dcuucDcu/dF7w1NjfmaYOQWJA2lwe0AMdMl3tA0Mgdgal5MWlhkRtS1TrfErAwJFxhTRl0oNTMeJmunLo/w8yYs74jydx8ielNG632niM4y9KyZsRIZDW09P0fWZH6JcmXSGqSrP0wfUcmQ5fTsBW5kd+mIAVwrjgic/req9bOWH23tFJk37RI78/HvmuqyEp6qsHPkdpS52+44124qYMHWjFmIAJH9wE0L1ZDhqA+JPrU/ru+G/CnrgFd0cd+x7yutPpehhvuf2jei6nDlQJjIDlr0xP1TEy9Uj9gJMY62TK5/VY/U6diP7ZxFzPhyAjkT0vTIHR0PBE4n1DpGRmKCWOZ/SZzmcvkJHxHu6lCD+k5uAnFj9x38RqEvux27CdeOPOsddeMaMCgWxj/UAO0y6yeJYJndydTp+pWtLiOXPiDcVOOHIjVcPVmjOPyfH+Y7fH8n4ruDMunaWhvcmcrFnC8KSZpx5GyMAePAnm16HRR9XH2widQikJrxGKe0iOX1fSkZDlQWD9wEZ/KZ8K3lxMEI57Tu4sOPpsXrZhbHgTJl6l8mQFjQ8DibvMk8+3n+T5+eLjh58ekCztJhUKoI4ub+r6F3xM2FWZQdq3nLogMpJXtRm+J4cPl5nfmGZjdzp/T0bNhQJ43nDZMy7q+seJ3/AOH+qxNi9CtOQcgzWY48fDvXn06mLpMaAFvcfmaAABsBLAlkQ9/PPPPiRW0ErLMl7Q0zZ+mTIpoaW7Eczh5fqg6Lq/5frfbf25BwfzPQ5DtPD/xdkGTr0Rf7F3kcPl+PnqeXpxmVsWtGDKRsROXkyF2obCcX6F1uTE7dMbONxt8GddVqSvm/Jz9bh+IaT2/WaRcyKpPaaMaOf7iIYjnfxH0R6nox1GMXkw8//jOJ0uNGT3CzPaKyKKY6ie08x9SwDp+scIulTuAPEz36e3+P3s+rDkQK9CBqPBhterfiWyDTcw9P5dD+G8Gv6gWr7RO7/FGX0vpzL/qoTH/CmH7slcmB/F2azix/NzpP+V/LzGraUi3LZDewMauF62U/tJg9HYHaWaPaVIJ49Z1e3iSx4lEjtKHMbTRUviTSngSpVx9qC0Y+4Eo4sZ/tEqWJftVQYcY7CWcansJDKuPsixjXwJDiTipYk3jVwH8un+mT+Xx/6RDsy7MfYws9Oh7QR0mL/THfrJcfYwn+Uxk8RZ6DET9s02bl2ZfsYyf9PxXxKP03Ee02y7l+1HN/6VjBuUfpimdOVH2o5p+mCopvpp7GdgSES/ajif8AS2B5kP03ITzO1Uuo+9HEP05zEt9PyhuJ6HYSiB4l+9HnH6HL4lL0eUf2z0ekeJWgeJf7Ka8+elfusH+Ra/tnotC9xJoU9pP7KPOv0badli8fRt3BnpfTXxJ6KeI/sqY823Tup42kOM19s9H6CHtB/lU8S/dMed9FgOJQU+J6P+VTxBPR4/EfcxwkYp2g5WL9p3v5PH4g/wAnj8CT7xXExE8RpTayZ1f5FP8ATIeiWuI+0VyKBiih1TtfyKeJX8ko7S/dMc3Emk2YZ9zbTf8AyY7Sl6LSbj7SjC50KZnOZrnVfo9UR/035iWI57FmlqoAm8/T2Ev+QM19oMJYAQ1baax9Pkb6eexk+0VgyvvtF2Wm4/TWvmX/ANPYDaX7QY1OnmPUgiE3QZDIvTZVWqkuULeCcYIsR46fIeVkGDIva43GSAtCXrMecLEcTN1DDChv7uwiebiyFdVlOyKfzMp5oSwS3uaWAP1nokyNx6b6Fh0dGhqi3unbQATD0ajF02MEgUojh1Cg0Guc9do12JVzM+elucvrOvym1xkiPau4XQfcwEWM+Emta3+Z5gLnzH35G/ebMGFB95J/WLITXf0qw2IImXrOix58ZUqPzFdPiUb48hU/mbkJcU3Mn/xXjet6F+kykEe3sZiLaHvt3nuur6RM+Io4sGeP+p9E3SZCOVPBm+etc+uc8l3dHtC34HMz4Hu0M0A8ftNuZqNTBu02Y1ByDLyaqYV3sfrHozlRpaqksa5uVp+osB0jHhjU5OPrMuNh7nZaqrnQdTmQq5J+Yjo8Z6brhjcBgT/+mTNmJ31nmLsMqutgEd4JZgdp6V/pfTdUqs4bG1f2H/iYOo+gZ0s4HXKPB9pljr8f8riyS3y5aZFUliNzzKOZmOxoeZXU9N1PTkDNgdLNCxsZMfTFh/UpPknf9oennv7ehpkCMCMxBncwdb/PdJpdg2VBVjuPM4i/TsLHfMT+Jq6bpMXSuuTG2TUD3OxizYnXN6npr6PIy9WUPEx/UepU5CE4HeNe0Z31b5CQCO055xtlcixY3MvHP7ePu2eC19x1HiMDWainOm18SIZ2jk0hqjVYGZhvGChyZpGjSDKqosZlQbwh1GJtjA1dPkUnS/PYzp9PjA3nFCqd0edTos506H57GcPk+P8AMduO/wAVtJqa+jxqAc+TZV4+Zm6XC/UZABsOSfAhdf1I2w4vsXYfM5czPNT5vl+kTqepbPk+OwjOn6cEhsuy+O5k6Tp9CjJkFseAf95qC9zvH+15vi+G9/8Ars5eoKqEwj00HjmI6rp8PWYymdbJ4cD3D9YwCQzX2r2/TnMeU6npMvR5jjdyw7NWxEvpnOLqceUEe07/AIno+p6fH1OMpkG3YjkTz3W9Lk6HKA51I32uODOkux5++Lxdj1+Jxkxq68EQmNTj/Qus1ocLHccTrOdpl2l2AL7yFoliQ0pnoSNh6jMMeMsTsBPH9XiHU9Q+TJyx5nX+r9foIxBSwP3V2nPTJgfyslrwfyfku5A9LgxYPcFN/wCobzWhVvtcE+ItcIO+PIP0lnGTtkW/kSPFbvs/08nax+IxMWU/dkNTMvr4vsfUvgxydTl/vWGWvGgT5PmI63pcWcq+TttcYmRXG2xk6nE2fpXRPu5FeZXX4us6jn/yXSairEH5lDB0dMpo/M52dMqMSxPO/wARJDMwomzMf2f4+n4ey+jYkx9NaDacr611GA9QQ4BZZ2egX0ugH4njfqOT1Ouyt/3Td6sxDn6zAAKQWPAkfr0YAqu85zDuJAak/s6WY9EACJIVbSBZ48jAaqTTcIipQBMmCjIBcIiUNowVUsVCvaDtGCQe8KSoA7wrMrvCuFS5VyUCZCtQLklVJRgXVSuN5W8s2BILJlAypKlBEwbMscbypAWoiQMYNS4NXql6oMlQaLVLuDUneF1eqWDAqQS6hm0gAgiVcaDPxJ2gAyydo0EJLgapVm5dDNUkGECI1UuVtJIagSSQSbQJUqpdyQIKkoGQyCUUVEoLULaSTBREqoUrTcYKCxmhdF94FVJHoCVMqjDk3gBp+Jen4h8SiYAFR4lFQe0ZAyOmJCztpUdzHkI6jJi6fGXyEAD/ADPMZchy5GyOD7jtc0fUOo/muoZg14xsBMzszVfA4nq+Pj6zaBJ2jMSWVJP6RQG80dIR/MIDxOlWNebN1Oc3qIEZ0ubMjgM1whlUPp06j2UbRC5fWzIiqAWYKKO8x5rp4j1mDB6mEE9xMXW9N6SkqtztYcfp4FTwKi8uPV2uZdHlldwXKrekWb4EnT9f6xC+gps17TRnTy9GcbPoTZ+RMvS/TFx5g/pkHtvNTJEu/gzpupAzaAx2NURuJ28B1KLmbB0aBtWgX5nQTHUz/wDF1RS1nn/4gw3hJqekPE5P1fGHwNE8VL5jwoJTJc2KdVEcGZ+oQ48pqOwH+mfzc6uBoNMDNOE03xMrcGNxNag9xCnu4QwMLl+qRx/btfiJylmfSO82dP0wXFZvfuDUOPzdzmY7uDLqxCswdvNzSjN3M8ueiU3kZm235nW+n9VkyYQri2HmZeGyTzHWJTKpx5NLA8gzj9Z/D9sX6VyR/wDbY/7Gb8ezamNHxNaPYiV0+L5+vjvh5N0bA2hsbKe+oby0DnvPV5MePMunKiuPkTndV9JJBbpcgU/6H4/eb19X4v5vHXjrw5ita6WmfPhXDjfK7bM3AHPxNGTDlxHRnXQ/+DBKrmxnDl4PfxK9HycT5Odjjli7E+TDW+BOhm+iZ8WM5MTrmXn281+Ijp02utvM6c3XzdlUmNyOKjsfTqDbnUfEKEJsNGjTRQETNk+nY8jFsLlD47RwaSyOI9jmZTn6TJpyDbsRwZp6frjY3mx9GfGceVbE43V9O3R5AQbQ8GYvhY9v9G+pLl6bLicAMBerzGdJ0hfqWyZB7BvvPN/RMxbBmI5FT2ag4+ix2Kd6JnK5a559+8v4Qe43DAlKNoU5vbPCjBJrmETAYyNBdqmXqcS9Zhbpm+5hqxnwwjcrRGR/Sz9O/bXRmublY7mxxOh6hun6lW4INET1J6hciBlOxE8r9Wx+h9X6lRwX1D9d/wDmdD6X1OvH6ZO44nTpw+O5cdc5BUxdb1a4cZYmI6jqRjJszl9RlfqGsjbsJz1fl+WcT/QZNTOcqtereUDjb710t5ggMvEPTqHuEj5lu+xhAN1P7Ri5nTn3CLxUpozQMYYWIYok6lO61HK+HJ3ozOcVdoJx+NjKjcqaTubHxHY1YcCh5nPw/wAwrbEV8zYpY/8AmP8AoJVjifUsT4erZWfUre4GK6TEMnU41+Z2vqXSjPhXIq7pz+Ij6d0wHUqa4nKzy+n8V+3Ou7mPpdAfhbnhnxl8jN5Nz231M10ZXyKnnf5db4l+S+XTNc5cBIoyj0jXY3E6J6bxCGIqJidLI1ACFtVRQ/MhM4ayOgeZYAgKbEhNRqCKyVBDQrlFVcorC1SrgUEMhUww1CVzAGrlFTGChIeYC9MICXW8ujEUJBg7wwLMh5gCJUOpKgUKl14kA2lURAlA8y9AlUTLqEUVoyaZe8HeAQXaVUsEyiagxN5RBEsGXdmMA8SQpXeTANkSXcMi5VRgobSpdGQiBXeXVSaZKgTtKuTepRgFJKFyGMFyxKBlmBJIJlC4Byt5AJKMCSXUhkECXLuVUqPIK7lwRIY8qI8SgZVmQGNQUklGUbl1UsTg/WOrXPkXFjJ0qdz2JnT+odQ3T9MzqovgXPO51bG1P9xAP4nb4ud80KY8dhBYk943Qy4xldBpOy3/ALxJN8T0CAxuEVlU+IpR3mnpE1Z8an+5gIqx0f5V8WX1SwF9jOj9E6BT1S5fSChd7InSTpMbUzKCfmVk6tOlcKtbzG47SOmxqAzAd5jf6phx4teYhV8yv5vB1XTl8TgiZbkaqVpYwic/D1BV9LGb8eUEQlhyoBC4gDJtAbJGgsjzndadSETXkb2zn9S1giZrUeS69dOZh8wOlOzDzNP1Nb6iZMW3HcztPTz9Ty0jdZWBtL15kuiJT+1we00jVjxa8tmdBN0APEx9MdVTaCP0mK8Pz79h1Y09u8psBDjKG0uOPAlh1RNTS1I0+pmNDssjz+Yrpuo6rp315Cc2EnexuPxOoOuxFQUIN8Tkt1ZykriQt89oeDBlYVkYV4QV/mVbv5dZOsVuXCn5Mer6hYYEfE52Po8Vf+Wfzcj9CVtsORsbfBjB0M2PH1CaMyBh/kTidf0T9MdanVj7N4/M0Dreo6U6eqTWn+tRuJvx5MfUYrBD42FSy49XwfyOviv+Ob0XUsoC1feoeTpcOZywTSG7qaER1PTno8w0knG26n/iOR7GpCQT4k6tnmOn8rn18vHqlP8ASQd8ecX4b/3mLKj4chTIpUidlXIFsFMsuMg0nHqXsCLEvPy2e3m5+az24g3lXU63UdHiyYwcOP0sni9pzM+DLhP9RCvz2M789zp6OfknXpV2IvPjXqMZxNtfB8SAwMpIJImm3X+ndDj6HCqE2Sylj+s9V1JDla4nkukznN0q2dxsZ6Tpy/opr+6t559zZWfgl+104SGVcEmYe3FkxTmETAMilEWYLrrxsOaoj83HVQjemweplFjZdzLJ5Zvp5j+JMi/9WcKdwihvzUzdNnbGNSHec7rszP1/UMSSWysST+Zo6drSdnjvvQv1uT1SchJua8OUZEsTmZAWzH8zZh9mPacq83yTWoGzGqtzGMxU8R+LqbIBkcbDnxAixBTK2M1G34kGFW3MrJuPqkIAImhcmFu1TEcFcQ0xOfgQnhqKYeddRmP0l43mdMAG7bmPRNO9SjUpGRdJGxmfoMRXqnHg1HoY3Aqrl18E8yXnbK9f8frzhP1dvYFHczk0Z0Pqb6sqgTDPP8l3p7VC5ch2kFzmAHElXKEl7SMKog7GV7iYXa5BtAqjD3rmUDJ3gXIQZDsJAw7wqFjLs1KvUJVwL1GXqg9+YW3mAWqQuYuXvUA1eoRYEiI3l0eY0PLCVYMVZ7yXUuh1ASdt4oEkS9e0aDvtJFCwYWreQFULSIsvUvVcKKvEojzK1by9QlRNIkIla6MvVcCrIMsbyWDIJFWNuZUsbwW3l0XLg3CRdTVcRFG5WkxjppNXcGANVLCyu8LiDA6ZVQ5IMDxKveFJUgqVDqUZVVtIDIBJW8iYkhEupRuFUJdXLqSUDVSGFKqQDUsCSpIRYJEpmI3PEkx9dnv/AMOjUz/cf9Ilk2qx9X1P8wTlO2DD9o/1NOSjq3UB81svJ+Zr6zMjsuHEaxY9gfJ8zGdboaBKJ38T18zIocrtmYt2HA7D4gANxCQDUAx9t7kRmTST7EK7V/8AM2gAOwmno/b1eInswikQhQYYfQ6nwRDUe2bKFx0JxutR+oye0kER69RrUEHYiUrAMSZx13nplwFtsebGHHyJ0+m6PEg/pjQDvQ4mX+awA1yRHYvqWMbEUPzDWU/qcQVbHIk6fNYgZOtw5E9rC/mZumzhshAPeSjrjJtJq3iRwISneAeQ7Tm9U1AzdlelnH63NQMDj9Z78hicY8fpJkyasjS0PtH5neennvmrJ5+DDPuWA33Qk8So0dMa7zapvvObj2bSeJtxkBZmuPy875MZ7yWd1XgeTBAfqcnuPtHiCDq/XYTZgAQUJHl6n1PwYFRQK/Sak242mdGjQZXI8G+8YKmdWjA0A3RXUg7iczLiy9BkOXp98Z+5O06YMpwGG+4kUCti6/pfKsP1UznYteDO2FzRurhnV9P6jWg/oufcB2mjr8QzYV6jHuyC9u4j/Hq/j9yy/H16oseFm3uvk7mOGLEuzZLP/wCUx4svrKCzMx/0jYTVjAA/8sCc/Tyd8/Xq809cWP8AtJ/QysvTplxlG9ymUCPFQg8suJLjzvV9M/S5yjccg+RFZUHoO7GgNh+Z3PquH+Y6XUPvx7/kd553qXJ9ND9u5nonX25e/wCHr7ul9Ap+qGNuDuP0nrO08b9KPofUMJvYtU9kTOfdl8x6+fjvFsoSaglpbGootObqLVKLRZaCCcjhF3JiJTlOpqnSxoMHTOzbGiTE9P064qJ3bzC+p5Ri+ldU/jE3+078855rz9da+XMS2Qt5NzZ07cCZBNODkSuFTT/Wb8zUt6Yiv6hMaTSzlfby9e11ZjcWP3CKUzZiX2gw59eDQaqNUxIhqYYP1CGGmfVXEv1lXvvKjWhrmF6iqJi9R8n2ihGoundzcI0ozM19o+tSkXRmL1mP2LQ8zTjyEJbcw3z1l8MGRmLnVuRtAuXkOpyfJlTxX2+pL4TVvCvzB4lM1yLqCUaqEBcsrtKyWJZlkSHkbSCmHeQSzvJUCVBIhCxtKIswJ+JUOqElDvBoa2lDYwyAeJWmVVSHiWqWZZS5ED2k1GoWj27SBbELtDqlFpZQjiWFJkNRX24l2AbglSJKhRghpDtFgG9pAGuDYZzLAEUSwMKzB4ER4gNchaXzGgDYhA7SyPiUBKmJqk1GUfxLB+IFgmSyJdyuRAgazC1EcQRIYB6yeTK1RcveTTTQwk1ROqQMbjTTbl3FXLVvMaaZcgMHUJNQEaD1dpKgXchaNXTQsgSzFhvmXrIl2AytSVADkww3mXwKreQiQsLk1R4FVIBLuXtUCqlFal1LEKz9RlGHGWPPYTldTj0dLkfIayZiB+N5t6q8vW4kG4T3GYPqZbN1S4lsgcAeZ14iOaVUM4O5Gw8QsmQfyuPDjP8A3OfkynXQWsbg0JMeDJnBdQWrn4noFYsfqHdgqoOR3mhOmLYWysaUcfM24+jVULHfRVQcj/8AhcWJBbsNxMXrfSsmRbwe3YLQ/XvMpFsBOhn0r064vSZWXck95g7zUV0+hzasenum00Z3dUNDacjo83pdV7j7W2M7+MK66TMWZXXm+HFwuRmt1dh4AmwZs+RWxdP0ekn+9u07WLFgWiyixHpnxIfaqiWY17cDF9F6zO+rLl0A86RU6GP6X/KAMjE+b7zrDOGEpiGWLTCVNoJCakK1FsZzaK6jJ7ZyOsakJm7q8lGcnr8vtoTcZ6rmg+4nyY0GqEUOYwbvc7OA3lodxKMoGhAcxpgZpRtSzI3uTbtCwZDdGRL5bcf334mzGdpjxx/qadhue0jx/LPLYGC/d+wjVJO5pRMqe3d928Ryhsh33h5zwy9muMW/EQGXHxu0IMzG2MiNAMIGJWPxjazsJVgMuIZEKsNjMnQ5TgzHpchscofI8TY+UE0sw9fiZkGVNnx7iRTMafy/VPiH2t7kmjfxEM/8z0aZk+9Pd/7iEjq4BHfepjr9unyy9ydm6peqL1frJcy85mq9p5rrkKZQvgkT0Grecn62gHVIQNiuqdfiv4ev+Nf/AFgMWxxt3DAz2Y3UGeLUf01PyJ7DHkvCh/7RJ+H2/wCR/wB//wCJkaIZpMj7xTvQmK5I71N/03Gqr6j8tx8TL0vSHL/UfYf2idPBjGPGEcbE8zt8fH5rj31+I0hQw2M5P8T5Dh+h5+xel/zOn6Drujzz38Z5si9FhwP/AHtq/ada4308WNmmjD90znmaMUy5U1XAyEGMajMjMpyHsY1H/Wc3n6nkd0dppx5WC1cz2phrkRe8jF8tasTCGs8CJTqkHAs/iNHUs32rX5hzspgxOfuNQ1xqvJ/eIOR25yV+BAONWPuLv+TCY2tmTGKBs/EEO7m6ofMSisNkUKI5cJb7iTCGjMq8nU3xH4GbI1tx4ikxAdo7GAGAEpPFZ8gAyMB5gmFnH9ZiIG88fXuvqc3xE/MsAVK3k3qZVQJqWGuSqEoAweVlhLLDiBVyESr5EJLlSqBkBGQwTZk3gFCIBEG9qlk7bQqaQJAJStLJgStPEog1JdySiWZKMvaXUgCzLDVCAlMsIrVbSzRElUJULiLLIFSu+0kaYhErTIbuXR8wmIRtxIssGpAYEJ2g6oRW+IOmSiwZCfiUBcLTtLgG7lyaK7y6jANgyLzIxCizsJnHWYtelSW+QIy08tBG8hqpanULHEhjANSq3hjiUJBFUSyBKupfMKGt5DJRkKmBLEq5RBEsDyITwgMLmUTUglE3EhYw1xsylhAIgXquTVUGoXIqDU1ya7gkVIFg0zXtA11uTKAiupJ06V5Ms8mg6cluoy5f0E56Zb6zJl07oDOrix+nj0znDDpyZyROnNnk1z2xZHyqn9zm53em6dMOL01Gw5+YjosFL67G3I2+BNgJC0Je+98RWM/0lyY2O1WtxfTooQZX5q6jOrGpSfBiACzlTekdh3ielJ6lsjrqb7TuJiAtyJs6xyxqqA2AmJ/bjvuZ259KQ/M7H0zrPUARj7h/mcRjvCxZGxZA6miJqzSXK9a5YkVCXDkNGjF/Tuqx9RgV+/edAdSg8Tm7ygxI61c0D2xZ6lIrL1IrYyKbkyATPkzBRvM2XqQoJucnqusLkhdhEmlsh/X9UvY7zl5cpfmA7Fjuagjc7TrOcceutUeYSNvK0Emu5j1QYhdW0rCgpq22gG5LLN7oTJpo3YgXjJGx4j1Qg7Qcelh8xw4hT0NLNGEadz9xmXDRozZj91sdgJHm+Y5QBuTv5hjIT7U47mKF5DsNpox4xwJHkqImnerjRY5FQdajZBqP+BBOVV/738DgSstCUo1OaEhytlNL7UmcB8jXkP6TQgvYSA0QAQclcQydIrvFkFjCs3RH0eqyYf7W9wErB1adH1j9N1CBsRbuOPBldYDhz4co7NRgfV8YvFnrY+0n/aI9n8Puff631XW6rpDjXXht15K8n9DMgYMoZDYM6PQZPU+n4WO501+205nVMvTfUAh2TPuPhv8A5mLGv5P8eTeuVg00xfWgGxYW7gkTpBRW85v1j/6QOP7XH+xjm5Xn/j+fkkZ8RBXTPQdNn1dFjPcCjPJYMvu5nb+m5Q7HGTsdwI/GP0Xz8zrmdRubJbExvT4GzHWR7B/mKxYDmz6Bx3PxO/ixquIIBQAm+ON814e+smRWDKrKEYVNIRdFciZTiAPiasJ0qATY8z0OCkc4zpbdTwZ5b+OWp+lTnYmevbGrCp5D+N8ekdOSbKmv3/8A4k6Y69PJ95oxC6iJqwcTLnfQD07sdyIQ6U/6o7UJDkA7zm8+0K9KO7Exq4MY5ij1KDkylzq52P7mEytiY8Q7iMC4v9QmVVRucqD9Y5Omxn/1Qf1jGLD1XF/qWMAxD+4RA6FTw0MdCRxpP5EMU8Nj/wBYjUKf6rmX0XThMf8AtBLZ05w2P+0wmN5b27QsSnntMWLqgTvjIPyJtx5bhYT1B/rNF3tG9WP6gbyIg8Tx9+Oq+lx55i9Umv4gSXMa0ZYkB3gFa4MlVGtC2lijBqTiPILSJNEEmoSsT3gRlPaBpaN3kEBelvENVMstIGl0xRFSjJqtoQIgCBKKmGaMlx4QujLCnzC5Mn+8KqyDUu7EuhUqhKKsS9pNIuWRAC94QO8lStBkw1coAy9JEvVtUYgal1UnJkI+YwSSVxITQg1dyiblAiWxVRZNRhqCVkyrjQse0y5euw4v7rPxMfUdb/MFQqnngd5vn4+qp+jN1rW5KYvHmafSx9PhOkAACAnUOiDXhZV/Ezdd1PqBVS6veb+l1G/pQfQW+8bW8XgcHEoU3tGE1OXXsQjaQLJchYQIVFyaRK1CXYkEArmQiV3kLQurq5XfcSw0lwiiAYNRgMhqFUCwFDiUVNQll3AXpNSqIjdjKIEqFyAiM0gyaQIUp22gItnUY4oDL0gCAFGJbErltQo8XNNVKKg794ngZcQCLoOxG35hO3AHeOKiIZQH8TXihWTHYC3QiHJxp7QB5M0ZKFkmh8zn9T1Gr2puJvma1IzZTqc2dhMeZyTXaacpC+zv3Mystv8AE9HMKWFJkIqNdgBS8RUqNPQ9W3TuVv2tzOh/NnzOKDRjMeZxtyJnrnfLXPWOwOsaQ9UeSZixlnQso4inZpj6un2ac3UlzQMz5GAFd+8BW3lEWd50kc7dUAWjUx7D5ggX8Cbunw6kBcUsrIcGAuwCLbHvOr0/0vGN8vvbx2gdMLf2igNhU6eNTQ3Ahz66vqAXocIFHHjA/Ex9V9JxsC2JqPgjadSwB3gM1ys/avL5+nyYG9y1KVr/ADPQ9RiGXGVYA+JwM2Io5rtJXXnrTcTV+JrS3oDic/G1ib+nf+nQ5kZ+XnZrWvsFcnwIZ1kDWaH+kf8AMz+vjwj7gz/G8r+dRDehmPaxUPDebfw1ridxudK+BG4+nA4qYcf1JCbfHk/SjNOLrcWUEo9kf28GMZvHU9tXpad2NCV6w+3ELPmLpn92VqXxDV+2JaHkyMiCsfu3MciVBxIeW5hZMgReZVYPqrAY0H/eP95pOFOqwthyXpPccic7ricr407s4P6CdDG2gfJmV+31ssa+kx/y/SJi1atN7/rPP/xXnAGFQacGxXadbJmXpceTI5pCNX695476jnfrOpbK+w4A8CPy+p/ZOuJf2730r6mOs6VkyEeug/8A7DzHdbi9b6bnQfdp1D8jecD6QrJ1WvgBTPQ4svsaz2MxfF8PB1nPySx5RcjY23nR6LrPTzY2vht4nrMaZMYyoKsWR4MwIxVxOkm19nr5Lzzn7fRfp2RCofsx5nbxgEWDYnm/o3/ifpOPIv3LamdTp87psTtO88R49326fp2JaoAtHaKxZw8eRrTbmUWoJXTe44njf47yUcS3uDv+09eAy0bnif48N9ZjA/06pnpnp53VdfiaML1jJ+JhRrAj0b+iwkYsR+qrYbxJzO3LVAqXJiz45F895NMm0uvBlayK0y/cOGMm4+ZYIMGQS58yfbkYfrNOL6p1eP8A9QkfO8y8yqI4kxm8c38Oxh+uvxlxqw+Jtx/Uuly8McbeDPNgA/Bl7j5EY59fBzfT1AfE24YE/BjsbgcV+pnk7I4Yj9YaPlYhNbG/mZscv/z/AOvU5XGWipuu8CtoGBPTwongQzPF35tevnn6zA0BzLKeJRW4QBHeYxSwZLoyVUlQZUBsy2F1KAqWR8wJQEH8TT0XTL1HUBGalqzU6y/R+lPLN+86c/F11Ng4QaFqIE73/R+l+T+sv/pPTV9pP6zf9HRrzwPmXYqeg/6T0w/9M/vJ/wBL6Uf+if3j+jo1566EuwZ6D/pvS/8A2ZY6HpR/6Il/o6NeebcbSk22M9F/JdL/APZWT+T6X/7Kx/8Anq684ytq9pqGON+Z6D+U6b/7Sy/5Tpv/ALKx/wDnprz10JNfxPQ/yvTf/aWT+X6f/wC0v7R/+e/s157VL1ULnffp+nr/AMpP2i/5bpjzhWX+i/s1w1ygww9zrnoOlP8A6dfgwD9N6c8Fh+sz/R0a5ZYSjvOqPpGIi/VaC30hT9ub9xJ/T2OXUo8Tot9IydsimKf6X1K8BW/Bmf6+5+BjFmXVx/8AJ9QvOIzk/Uz1mP8Ap4sGTfltJicdW4Nb9R02E1kcE+BBXqOizGm3/M4J6fIN8gYH5hqmnvU7z4P9XXeP0zoso1KB+hmPOvS9BlX0heT83OeczoNnIiHy6mFmzLz8Vl8016noOuTrEOLKo1Tm9T0uPp+vC5WrC24Mw9D1BxdUh+anX+uIG6Rcv+kzP/HefhfcY8jHJ1en6cLA5F8zoJr0AuKucD6f1f8ALdauTt3neyZ/SzBz7sGbcfBmPn2VJNFfaVXzGHGNmG6ngxZBB2nESt5YqSjINpUVcowqsyiDGCcyoVVBFgwgwdoNS+YJJBkUYlEG5Qa4WqEQ32lHVC1Sah3gUCZCTL1CQHeFCGhSGrk1SCES62glhIHgTSInKANzsO8aWmTrWIx/ma5m1WZlPUubNYxwPPzMCgMzt2XidTJpTESeNM5mJSUevM781WDMTqJi2MblHuIiWO87xBPwDAJ2l3YgGUSWjFTxctVJhrjNwjT0GT+o6tsCIzKFNxCJoZd9zH5QuP8AuLTFnluXwTp0gk8ngQSDcMNqtuw4g4w2RwBzNI0dF0/q5PeaUf5nTVVXgXXbtMuPpctezb5hE5seVVyONJ2oCGb5dPocRK6m7mwJvDBRQH7TNiYaAEO3mOAAG/Mrjam5MvYCUWAEU7yoDPmVFM52NTmyu7LQr95o6k6lH5hKoSvxI3PEcd09PMyji4zEzH2LuT2HeD1pA6j8y8JKOrDkSV1nmN+H6J1/UDhca/8Aca/2mhf4Uznc9RiB/WCOs6jIg99D5lHJ1HPqj/8ArOX/AL/Zn6gM38Ldci6sbYsvwGo/5mDqOi6/pf8A6jDkC+WWx+862Prusw/ayn8ErNmH69lTbMhI72LH+I35J/rN/wBjzWLq8mOtLMlfOofsZ0+l+sCwOoAI/wBScD8idZh9J+pKTlwIrH+/Ht/t/wAzkfVf4fydHiPU9Lk9bCOSOQP+RNT5Jbl8Od+PnqeHU/m1ZQcZsHionI50lmnJ+jZn9U4r2YWAexHibetdiRjXbyZa8nXP1uE4GL9XkyHcAaVm/GCTZmLCrIKWhNKA/wBxuZrl1dp3V4hn6PInJAsTzbYkajxfmeoxGcTqOnbp8rjGAyg7oeCJK68d+MKxIyAAIQPibkw583TZPRHurg95n6fFizLqxFlI5W9xNGT1emwNkXKx7byc+asu9OYEvCVnPyY6addEJx2N/Mxvjsfgzvz5tj7Hyyf182PV/wAFf1Pp+fGf7XB/xO3k6Yg2Jw/4KVk6fqW7agJ6hMgbYzq8znrqRp0cGYFRcDNgDCwIgAopEDokbETwn8bkDr8V8nHX+Z7jpsmtQDyJ4r+Nhf1BGHYV/tM9UnP2sjz3S/S+rzoCmI0TsTtOrj/h7MvTs2V1U1dDebfoOdX6YKze4bVO4qalrsZvjmWa5fLvPWPnBWmI8Sp0PrPSHpOvdf7W9wmETFmN7qtpdCXUmmQVuPmTYybj5ksGFSiOJYP6GQS68iBNP6SWRs3HmEBtsZR3BB5gXW1GbvpWH1Muoiwm8xY1LaQNyZ6Do8A6fCB/cdzOPy9/XkPBIku5NUsTxauKsy5LkBvaXTAciQVW8UH2laiJWdph3kHGxgEmS6FVJhrR0/UPgbUnPG87f0/qnz4SziiDPOgkjYTs/RiT0735nf4Ldw109cvXFST1jR6m3Mr1fmIsyQaf6xvzCLAjdRM0vXtUB3sP9sEpjPkfrFaj5l6zAL0UP97CWMAPDmCHMIOYE/lx/rMn8uv+syeoZXqGBZ6dD/cZX8rj/wBTSHI0E5GgF/Lp5b95YwoO7fvF+o3mT1G8wHhVAreTSngxGtvMrW3mBopfEv21xM2pvMrU3mBptfEolO6iZCzeYJLeZcDc+Pp2HuxqfyJ4z64mPD9QYYgApF0J2PrJdmxquZk80eZy8+PDiwZHY6nA/u3ucevlnNxuTXJZwRFWNUVrLMaG0IToydjanDeJ6Tqv/EfRiefbPMAz0fRtr+lFfief5/GVrl5r7TOx0/UDN9NOMm2Q2Jx/Td8wxKLYmhN3R43wdUcGUUSJr5ZLyT2630/qhXpZTseD4mt/aSDOMFKMR3BnT6bL/MYdDH3rx8zwyt2GapVxeqjLu5pz0eqTUDBFcGWaEqLJuQVUp0KrfaDvGKK/mWKMWTL1UOJQwASFYr1LENWsCPaL03COOhZlF6l6rG8ASniUdoQbtKapFxVwd7hbQqHEhgPxICODDoA8ytIJlEsTH9Q/8sfmbtIqZevX+ifjea59jH1jgYk+TL6TCB0tt/fvFdV72xJHdbnGHp1RdiROueMjTi9Qv9Vu+/MyuN5pc7bzO5noiBEYuK4WHFfu7TTgXU0IV6OlRtzHriAraHlHvUDtGGlXUdoSeWZlvIW8cROQGyOTGPl2tZBR93DGGwmkSjNf0vCCTlYfCiYcoOqeh+ndJWFNu0Rnq5DBdAAftFZ+nLqWfgCdRcFDxKydPrG+4mnHy5/QZFFrd1uJsOYH+2pz/S9DMdJ4P7zfpBFyL1+1FiYJO0KhW0FviVgnIhZSBzA1XjUnmOO0zFufFmRr3HM6waswPgyw1C5M5s38yiLH43kduPTd07Wgmm5i6M2k2LMu0FJJJKoDjBOpbVvK7GbOg+oP0+UYeopseT232PwfmZpm69q6Vz3A2/MlmzK5dcS+Z7B1GL+Q+stjQbLktf8A8T//ACIxcp/mG9T+83AH1BV+q4epzIGQoqk+PbVzd9W6QJWTEPY4sETH28zmvL8vGz7RS6ezRimZemK5cYJNONjNIGmHhsxoTaZ+sX+qT5AMahgdYLVG/SS+ljAyNhy+vi5/uHkTX1OnL9NyuvGnV+K3gYxqFSY8bKmbp+2RCB+ameb5b5vmOXh6gqwZDv48zScaZlOTEKPLL/zOKmQq02dN1Zx5AwM9f+x9KXxn4e0/hNfSx5MZ/v8AdU7r4d7G08z9N6oJlxZseymiR8T1oIIB5B4McdfaMc76pKuybMLEIouRTXMaVB5g+mBuJ0bZkBxt+J5f+NsOVWwdSiasbkgnwfE9kcesHzMnX9EvW9Dm6Vx967HwexmbNXm51K+YYuqbFkDKCpvtPa9D1xfAhdTZE8ZkAx5SjrpdDRBHBE9P9F69epX0nUBkHbvM8XOvLr/I4vXGwH8SdKvUdOOoTlOZ5Se5+raD9Mz6edM8POnft4/jtsVLlSxObokqr5EuTmFVUICSWIRaymFmFxGdNgbqMoA47mS3FavpnT6n9RhsvE6pgYkGJAi8CNG88HydfargVlg7yVvB0G7nPARO8l0ZVX+ZdwB0bfMoILjKJ/EmnadAJXsJRSM00JLBEAQCvG86n0f/AMrJ+Zzdp0/pP2ZB8zr8P/SWN8qSSexlJJJIEkl7SbQKkl7SbQqLC7SlhH7YAS5UkIswDDMA8wJJJcuh5gVJLr5k0mBUFjtD0mAwMANUW7y32iWO81iOD9ZZ831JEQn2izMH1JGx4wHN6pPqnXPh+rZSm5qpz8ufJlPvYn4nnvO9a67kBxxJRMgI8QrnRFBT5nf6d/R+nb+JwVJLjxc3dX1Y9AYk8Th83N6yRrk/6HhTN1Zz5Ptx7zR9XbB/1DDlwnc8zj9B1DYHP+htiJeTNqyCiaXi5m8dXtNdfqFrNfZt5WJziyBhCJ9XpcbjkCLG88tmXHSN+UA1kXhv94AaF0x14Ch5G4kA3llcuufISTJdwu/ElfEus4o5GIqS9rl6ZWneNVV3xLs15haBAKbxotj7aAgqTUMJtK0RsE1ExgO28DRvCo1Lol7yF6kO8orci+lHJ4hagQJQShDCipFDYl6qkOMGQ4/mVU1kTJ1mcEHGps8k+BG5yceJmHM52VlRBvZIsnzOnE/IBm/qa3PEx58rZcln/wDiFkyXZiL2JnokxQ5GiCLMPI0DHu+/E2y14g3phVH5PiaOlWj+kXgOrHH4RRP4hzoSPeSZn6nIWOntNLDmY2FufzDfKOKUGLVizfEPOdgsFRQA7mGmrpcI6jOoJpBuxPYCdZep6vrGOH6Xj9i7HMR/tMn0z6dk67L6CWMK75X/AOJ7fpOnxdPgXHhQKijYCNwnOvLj6B1ze7L1blv/AMjFZfpX1DBunUZDX/cZ7MgRGVAZn7On1jyGDK+PKD1m1bXU65AKgruIzrOixdR1Cow2KmYwrfTm9HOT6X9j+PgxK5fJ8f5htCKc12jygyLqxuD+JmyAs+jsNzN68+FZHL+1B+TM+dggIHYTawFUNpyevyUHA/ELP0yPksgDeESdFTKW0sPM0hgcYMjvPWNfTNpKidACc0IwTWOBRM6GBtSAyNyjkEIixK4lULTJ1QXIFxOSAx7TS7RSouUnV+klrn8vf141zMmF0Y48m97qw4M730XN/PfTsnRZD/VxC0vxOf1fTOMJ0+4DcfEz9F1TdN1eLqcfKmmHkTHfP2nh5/i7nUytIBw9QysCATRmxNu80/Uemx9TjXrOnN4sgux2Mx4NWS1/vXkf8yS/aa8vy83m40o0LqBfT3XBi1V1PE06MmTCyAbkQ5Rhx7NY4M2ogYqe4mQ48nTuFyoQDxNuDaYntqe3is6lczj/ALjBViJs6rFefJ/+R/3mVsRBnrx9Kena+mdacS4gx2sj9J7j6L1y5sJxFrKbj8T5kbxsPAAnR6P6j1PS6MuEgkWGB7iY48XXf5eN+tnt9RDA95dXPm2b+IvqrsDjyemvgbzqdB9V+oZMK5fV1+RU6zrbjHXF5m17dNjIybzz/S/W3LqmSwx7ETtdP1uPKvNHuJbLGJZfTxv8Y/Sv5fqx1uIAY8+zfD//AD/7znfQF0dUzawDW1nme5/iHp16z6J1WMCzoLL+RvPmC6k9wc/pOd8XXq4v34vL2f1HE2boMugblZ4giiZ7D6bkyN9HOoksFOxnkX+9j8zp119prxTn62wMkq5cw2uSqkAMu/MCSxIBfE6PSfTi4D5dl8TPXU5m0Zul6R+pfbZByZ2cOBMKaUFCGoXGoVQAB4kueHv5b0LAhAiCDIZz1VtJW0o8SrMaaICWQL3gb+ZLMooav0hBjUuvEugNjKuIGJFStpdC9pCsqYgFTp/SvteczfzOj9Ju8gM6/F/0V0JUkk9rK7kuVJAK5LlSQIZUvtKgGsJ/tlLLfiAEkkkIuB3hGCIF0JRqSUTAvaQ12lXJAuzKJ8yEwSZAvJuJnbkzQ0zZTSufAmoPEfUCH+o5m/7pmuzJ1LE9RkbyxMBTc5xozaXA4nSXCnUfTgcKg5UNsO5El6xWJbMbm6XInT+q2wi0NZAPmdv6jR+nV8THyd3myRZHDxcQm8wcMNhtOrLsfTT6nRlfErgkRP0bIdbJ2j+oGnOfmeD5Jnbpy0dI2nKPBj2NMR4mPE1MDNea9YI7iczpK7yXcElpNwYY0Wr4kupRlamIqpTTA4JqUa7wRfiQn4g0y1qTaLJlg7QaZtIKuLBl3CaM0IMokEyWO0LojBuTVUlgyGiuxJAVqMstKaX1A/pMG2sTz3U5TuJ3+qJOBq7Cec6jdmno+H01AA2OZTjbaDdSxk3oz0IVRYwglRlDkSEXKG4DSzZiF6jMOHvOlgHsuRzvsJFK7eBOffuPm50OpcY+mb/UZy0PmG+fQsg3szX9L6LJ1vUoiD8nwJnXG2bIqICSdgBPc/R/py9B0oBA9VhbH/iG81p6TpcfQ9MuLEn5+T5msChUAHi4dzLpEJin4hkxbNsZlWRmvqlHJqF1mBc+Eowu4nFt1L3zNTGxIrxmf1/pXV6sbH073XtOviypn/qobDKDJ9c6cZMJatxMH0RgPUw37gLqbl1w+Tn8tmY6LM4nVNrb8m51PqGYBQg5M4uXKC5rtNOPE8s7i8hjQ1AL8y8SWbMiocmYBe5h19Oxhx/+AyH/AFLf7QOiyWSvia9Gnoyg7LUwdCD6x/Ehxdrp2KisjUJHaZc2SHRbZLlAkRSEsajZivH/ACev/wCpi52WZOsbGGGRRpJO4HeOIJExdUjeol/bcR5+J5dv6B1Ht6npMhvGV1j4mQZ9PWhsfNG4z6EqZ8nVYG9uZh7T8RZwnpuoJYV2YTHP/fUd/nniWtiddkI+yNXN1D8ALAxhaBEch8TTw6R1fqUoc33j+kYMgHcTUuPHkx1lUMP9plRBizFRwDtJZ5aeX6rIcfXZ18ZG/wB4eN1yDcSvqaV9Q6iv9ZMQhoz1c19Hn1GnPiJUFd/MHp7plPiEuQiMRNYLJzUv1n4dZ3b1NUFPmdv+Gn/8RkxHcEXOIAe+06X0F9H1JfwZxvjy9/ySXivUZOmx5BRWjyCOxmjCvrWOM6Dcj+8eZSZFaO6VAOrVh4Int68x8Xi5WbrPqS9J0+RMx9xQ0PM8DlxKrWLU+RPZ/wAX4VCdO9b6iJ5TItieXr2+t8HE+mtn0vr3xhkye8FdiJxMrXkY1W52nZ+kdIzZvVYVjX/M5n1FPS67KtbXcsts/wAeb5ueeevHtm2lgSCjC03DigsS7B+JQBHzNHTdOeoyAAbdzJbIp/07pPUfW49o/wAzs8bVtBxY1x4wqigIYFbzw99XuriqEEgBoREGr7zniLPEoC5enaTTUmCVKqEN9oJsGMRdSbXBFgmT5gVq32jBTCmlaRd3IPzNNLK9xK93iFe3Mqu9yqigmdD6Sfdk/E52437TofSb9R/xOnxf9RHRMqWZU9rK5BJIIEkkklFiVLEqAxJb8CRZMnaAEqSSEWeIPYwjxA7QLEqTtKuQSQySjAswTLMowAMxde3p9Lmbwpm0zD9UQ5OgyqpokVFuRXgXN3BBqMfGyZCjbERbDSamI0MG47DkyYTaMR+JnWNBls0Nx+7KpO5Jna+pJp6AH4E4mI/1V/M7X1PJfQhfgTz/AC/9ctcuHj2JhMfmCO9SaCxuellu+mPo6gUeZ0es5DThpqxsGB3naxls/R6jv2nl+fnzqxWMzoE3iRv0nLxN2nT6X+rgZborvPPWr6DrEvWG5ESV1GEpINVGMDsS9hANd5LWvmMBWe0oObg3XeS/mTAR3hCgIoMPMInaXARbfiWK3uLL0OJRJIjAZ5+Je0SHrmWWvvGIbV7ywNrirIG0r1DVGMNNP4kihk3qBlzDGpJiS3wquryjHiYXuRU4Ja3o95r6jOchLMf0mFtn+Z7Pj5+sa9JkUKa5JiSpE0Nub+IBIM6ABYowzZAPEnaEd1EomI0xnQwOBiNmc4Ix4mgNoxEXvIn1D1WXXtM6rbQ2GphPQ/w/9D9Vh1PUr/TG6qe8NHfw19LIb+bzJQ/sB/3npgvmRVCgAChLuZrciUIBapbGIy5KkaGWgFplPUjVVyzm2uZ1VI19Rk+AIbOALJmXA9vkbyZeV/coPEgR9RYt07E7LX7zzP0vKV+pagdqN/idP659QC4/Qxm3bx2nGwkdPjY/+o+36TfMcfkv4P63OcmRt9zMunb8yrJNmETwJtjmDXZDN307EPUUmYyNws19NmCOB4iHd8Ow6H0jOdiHpZsinkTqYnXNgsczj9W+nrmqSs/HfJ7vYmfIO8ovJZyOFX9ZHbq55puBPbq8xwSREIAA4jQnzMvk/J39urS9EDLhXJjKn9DNQVfMn9PzIxK5OF8mDMMiHTmwmx8ieh6pU+o9CnW4ByKceDOblwYMjhtTKw7iRGbpQzdJ1Dox5F7NHU2yx6p8s65+vRnTEp/TfauCZtUqm5nOw/U69+bEmbGDTowAI+QROp1HTYT0ydV0bXicWPj4MW5fLl18Nz7RBlbIQFFDzBz6enZGY+xzVn+0ydLm9RCKAdeRM/1gZm+n5DR9hDfpLjnzNuOV1+EHrMtmiTe/eZv5Y8jeaumyr1+AYXYDKv2Of9j8RAZ0ZkfZlNET0cdSzHu4vjA+i3iMw3jb4kGQiXrudG2r0lzDY00b9HU4fqiDJtvW8xLkI4mnqchydNi6hfuB0tXmcvkj1fD8m/8AmvXNg/uQ1DxvlUHTs44JiukyN/J4iN6UXGnMdNhbno56+3Ovn9T69WQn6yf+p/SNais2BrZZ5Ii/zPWfzGLD1pV7vqMZAA7kTz3oX9UOFeA/+OZ5er5fU/j95zldF9PSdHiHG1meU6vN6/UPk/1GdL+IPqLtnbpsRpV2Y+ZxBrua3xjxZtvRmkS9NcGCGYci4aMG4/aFHjUuwUDcztdJhGDHprc8xH0/pdC+q43PE3VZnl+XvfERd7bS7rvKK1IRtOC7RFwZV7QSABLBBWo8mrLXUhBP4ggbw9W0GhFg1CFkwGPeQNRG8hpj1dQL8yy4/WCTFXYut6ggkQgCfiQUfzCagNyBpZqUKhdEFsczb9KJ9dh2qYLozd9KP9dvxOnx/wDUNdSSSSe5lJJJIEkkkgWJUISpQxOJWTmEnEHJzIAkElSSotuIPaE0EyKrtKhGVV8QiCoJ5haSN6g94EMHtLMqABmXrv8A6fbuZrYTF9QNY1Ex8n/NWPG/Uk09W3zvMBHunoPrPTerhGRB7lnBAs8TPx3eWkEK4MgmwYYgg+I1+ry5VCMbEQTKBoyWS+zThvGAmJRqjNc0LY7RvRfUMnTPXKHkTPka9hBA2Mz1zLMo6jMVyHKu+JzYPj4m/ouoAygE7NtOV0XVD0H6fImpSNviXgyFWo2CDPL3xY1K77Y9DECDRviN6fKnU9JuPeo5i9xtOUqWBbiq2gHGQb7Rt1LU3tLrLOUuVpYN8TUCKIqUPEKznH3HMrcczQBvKbGLuXYYQeLEl77xxXaCEs7iPAGlqWFB7Q/SEo464MACQNpW3eWVI+Zk6zP6aaQaaWc7cJ5OyZ8andhtOb1fUhjV7HgTIW9XJe9CLyhibHaejn45GvS8zFmoHYeIWHEWYk2YHTLrb4E343VROiWseTE6g+3bzM9kczvdN9JzdduP6eP/AFN/xNy/wv0q0cufIx8AACFkteVUFtl3+IwY2B9wKj5nu+lwdN0qjHgxKgHcDcwur6bD1OMrkRW/STY19Hh/UAWLZtQmj6p0LdJ1JWj6Z3UxGBDkyrjUWWNCEdb+Hvpn87m9TKP6KHjyZ7VFCqABQHaZfpnSL0vSJiUVQ3/M2cRWpElGQmAWmW1NMHWMQprmasjzFnbVq+JKRzTlIJ33EcM2pLuIYAMTE5MyYgSTQ8Tm23Jk0Y9+eZzPqP1IoNGH3P8A7TJ1HX5MlqmyzCwLczpOf249fJPwhaiWZtWQ8kwLvfmGqCWV5qdHDQItmTbWIajeCFOqRuejyp92nmK96GzNeD3oDUPLgDofMsc+uvOC6DqnRrPEn1QV1K5l+11iumY420sJt+oIG6AN3U7QnNysItlu4zHkXENrJPJi+mI0hTH6MfczFT574xP5puymT+ZyHhYQXH5hD0vMjx+P0X6uY/EusrcmPXR2qN0OR7SIZ1l9DIfMFumeu/7zQ2PN/qi2x5j/AHGF1hCN0+en+19jOr9P6vJ0X0/Phz430vviBH+Zys+HIuX+qxIPDeJ2vpjL9Q6M9Ll26jAPaT/csz36mvZ8fnm4wrk6iy+MgXHr13W4xuob8GFjAxOyVdbxy5E4YTTx3r/CP5jF1SsMmBUygWGCgNcydVXUYF6pfuHtyf8ABnQzomNf5jGNxz+JgyZB62dQmgHGdQ7HwZebnTp8d87GQGHViJD1GI4PeerXrEJ0fpqjPq6duGIb9jMGxmv6W/p/UMPy1TPc2Nc3Lr1XTI2A6atTNfp6TqXcHkQPVP8ApjkNrO/qPL7rnZgo64WBYQ18Tk5z/LdR1nWk8ClHzU1582n6pls7KlTh/XeqtUwIdydb/wDE8c8217uv/PMn7cjI7u7O25JsygSO0HfzCXV23m3Ma5BdEVNXQ9Kz9UMjL/TA/eZVGtlBFWZ6PHSoFqqE4/L1kyC77CHZ8ShQ3uRmvieTFxNRMLVABEq6PMiDu5RPuFCDZA2k1nxvAMmWK0nzALHuN5FPcx5BabG8rSCL7iFt5lGxHlcLC781JpYmHsd4SjfaExTPXaUGF3AI1G7hHn4hfAiaO3BgNC0/tLIBiJihQE2/SiP5k/iYRtc2/Slrqb8idPj/AOoOxKk7yGe5EkkkgWNxKkBl94FjmSQfdLreUGnEF/ujMY2gOPcZAEkupAJUUZR5hESu8KB9gYfREZLoURyZWkudI7zR0mD0A1sDc5dS/afpPymdgcVVMk19URpEyzotCZUsyoQJnP8AqLU6rXadGczrmX+Y+QJx+b/lY5/Ve/Awrep5hlvLttvPTdYchxn0QC3zPNZVcZiCKa95z+FoGQachEG4zqk0ON9yIkGegFLoDmVqAlc8wC1bSK0oGVW8BwIUXBVtVygNoVVKCxucbal5h5OpYsDUWYDSWb4HZ+ndd6WQG9jzOzkogOm6tPGY8hU1N+D6vmw4/S5X5nm6+G/hd16EV3lkgRHTZRnwrk7mOCicbsuMrDXKreFVSjfaDyvYSUbldt5Nz8yGqA90INXIlAgGW1dpYvlRO8kglqQYTVAAg3PPdUzPmf54no2WxZ2E4fUoFysRxdidvjb5DiKZFRDS6Rv8zA9h3Q7HiOyoNQKPue0b0/Q5urYDHjLeT2H6ztFxjxYiGA5vsJ6P6X9KRQM3UjflUP8AzGdJ9MwdAutz6mbyeB+JM3VkXRi9Nc8uwuVQNot2LnSDU53R5MmZ/wDtHJnXwrjFEbnyZnW8ZsXT9T6hsCvNzUnTvfuIjGciUubeo2KRn+mYupGnNjDjsT2iej/h7o+lynL7mbtZ4nSDSapdTNKy5T0nustj73yI8ZAwBB2MTnAfEyngiYuizkdMFJ3UlY0x0GyRL5ZnfNM2XqK2HMzqnZs9d5j6nqBjxGzuYrJmCAu5nK6nO2Zyx47CJNY66nJmbrDRCbmYnZnNsbhXJVzc5kcOvktLZb4lBbjaoQV+6acyiumVk4Fd4160xS+5hDfM0WNdhGDHq2/eHjTUdu0ZiW1+ZG7chuJFChR2jwnaLxijHr5mnnrPl6bUbHMDqnYdIMbH+6bqGmcXq85ydUy8KvtENceaLGygktxGBMDm9bD9YnClgqeIZwDtMVn5r5w4dMh4cGX/ACQ/0/tEDGy8GGuXIneR5/P4o/5WjszL+sNUzJ9uU/rKXrHHO8YOsQ/cq/tIzfsJM2Zdmoj4jRnvkRY6jAeV/wAwhl6Y9j+8M5/gc7LkxMCLhfQDr+o4CGCtpZfztxC19Ow5Iik6bCp9mcrvqG24P5izZjr8Pc4vlszYsnT9SxdST3EYh6fKBftPg7QcnX9SuL+q+DqFH9zL7h/tH9Bl6brienbGuLORqRlJ0v8AvxJuTyX4p1d5q26RXwPjDUGUjeea63B1PRjIc+MqXIVSNwQPmeiV26fP6L/aTQ+DF/WsuI/TcqEgk1Q+ZuJ8dy48iXYyhkcRhWhK0zo9wsfVEVc6n0rIMvXYTzTAzlDGDPX/AML/AEnFiwL1jNqd70j/AEzfO3wz1cd5cyuPmGLG97Rb4rHtETlzHp+ndn4Anbq5NceJ9upHm/rfUFOoyuh5apwHZsjlnYkmb/qeQsoJ3LNc588vPp7vnmdYsCWF35lS1IuacTEDX9073TMX6dC3NTgg7zsfTMwbEUPI4nD55/52Ea9IlEHtHKFhsqkTxqzAECQ34j9MAijGhe4G4ggnVH1YPiVpFRqFl9UGz5jgv6QQoDS7ABvi4Y45kK2wl6JdgFXrmTWascSihv4lMnYGNAi/0hKa7yrFc1UrSPMi4aGB4lHfe4ohv7TQk1b7GUHfurmbfpb31YX4MwXW/M1/S7/nFPHM38f/AFEd6SVck9yLklXJAuWDRlKd5XeAyxqjFx2YpBbzSNoUa4ttol1IY7TVjO0ZoDciDHP0E9oQwOe03aQO0EtUaYQvTCt+YDdMQ1LvNOreTvBhK9OF3PMir6d944mzBqRWPPkD1URG5105DFGVlRlSzKhAzkdWwPUsTOwe84mcschNd5w+e+GoEhdOoTzHW5NPVvXmekckoRdfieZ61Tj6lwdz5M5/DfKl9Urswcigw2meqmjLkzMih/t7RE9Igl8ywPMK/iBQEvmTmXYEIIS+8qXcqrgNLJlGEIOxhE2PmU3MJRvIr0P8O5EzYcmFjTLuJ0d9VCed+l5fR6tdPJ2noaIbVPH8vOdBjGhBB8QCbMuyficwR3Mr7TUhapW7GMRekEyFfnaFoPbmH6LadT2Fj61qaWqk7DeN9I41sAE+LgN1fTIun3AzHlYZT/SyPOk5k9tzn9mZ+qzj2lQF+JiydJm60gY9vM0riKgaiWJ8zo9Ppw4h57zpzf0vv0T0/wBE6TEinModhNb5Ew49GNQijgAVEZOo+Zky577zdrUidRmJJ3k6ToM3XP7RSDljxMrvZnT+mdf1CYwmPHrUeJI02jo2wgY0HtHiNTGyLvzGplYrqyDST2kxjFmbRkrUeDFm+U++eCmcDZiLiF1nMABt5g5ej6jB9UVMIBVhZJ4nVXDpouBq+JZGtI3UVIWqMyATHmyabj0gep6gIhJM5vS5tWEvwGJIifqXUhl9PVRbk+BMTfUMaqMeHcDaZ81LZPbpZM3zMr9Qq97Mxeu78t+kotNTj9uXXy/oeXI2Q2f2imEu4XIm3C3fZJEHiMYVFshMoKwRAJANxZVgdoO4MLIvMxEmNWsbS0TW1mbURVGo7ATLp6hYyaPYosmOGM4wLicCF8rZCNjxNyUyU03HLq/gGM2ahayj6WgtiOPf9o51GXCGHIlYD1TFMepZ55mLZiTzc7b5P6elu044TVlJ7XMunDbi4B+IdwMV7ARoxmYrn8/tQIl3faGuMQwokeXSdN9pPT8iP9smpB3g2lDCPEMYBKbqcK8sIl/qWNftBMY1OO+vUaR04hjplnMf6llb7FA/M0/S8jdTnIz5aoWBwDLjrP4vyU/L09IdLRHQ+uuXA2NWLY8g3A7TuYukx5BYph8bibOn6NE+wADwBU9E+DZ7Y5t4rJ9QxZOs6r+gtCwSx2qD9W+kY26JsiuBkX3E+dp2MeEK9kCjF/VembJ0ORcXJWhUdfFOOfDr8fnvXz9hR+INeI1gVYqwojzAK95l3Ws9j/DGQP8AT2W90eeNXY/E9N/CubQ2Ze1AzfHtjv09IuWtiJxf4g6vUV6dD8tOt1eVMOBsp4AueO6h2zZjlY2WNyfL1t+rv/E+Lb96xfUHt0XwJkBjOqfVnY/pFTB8t3uilwRChzFwZu6DJpyjfY7TBHYGpgZOpswehJ25lo++5uKVteNT5EaiUs+fYCLEbgywbHzKK7bylq6hRXBJYQiYBBaMBajUEsODzL4ggi95MTV6gJAfmVY3ljTLiJZ7wr2upUjUBCkG7lDUbEYWFcyKoG8oCiOag3vvHhQ3PEEoN9xUBY+Jo6DJo6pGJod4lQQaAkF2b5mpcumu6erQN92xhL1iNwZwyQavapLYfbsJ3/v/AMMd4dSphDqEPecD1n23IEs5WArWZf7oPRLkQnZhCJBN6p5v1sy7q1wz1WYIabeX+6D0mEjVd7Qx1CnJp8TzGLruoxrsbFzVh68fzAYtQqa5+SWl/wAel1jttGLlnJw9QeoJ0H8xHVda2N8aXpDGrnTdHoBlB5iepyqhG/MxHIqYGKZdTAXRnIy/Vjlo1wZm9SXya9EuUcx2oabnnE+qqNq2hP8AWG0aVH6zN75V2/VFxwYVPLr9UyLytiPP1lgtaTJ/ZyOn1B1ZDUTMH/Vkv7TDH1XDYsGa/s5/aY11JUzN9T6fQSDuO0Sn1bGbtSJf7Of2mNeU6cbHwJ5185a/zOn1X1LG2FlQEkicTTPP81nV8NTwb6hJFGcn6utZFyqPgzeUY8GJz9K2XGVYmc+PF0cfN1DZVAI4irudM/SvZ928D/pp7cz0TvmDBdSXNw+msD5gHoMitxYmvvEZblAzYOhy81+kE9Bl11W0faKzq1wxvGv0bp8yJ0+Q1SmX7RCj7eYJPia8vSZGxggb95MfSt7dS7CZ+8FdJ0yupOQXJj6XVmYUdI7iW2TLq040IAjOkyZTlKk1OdvXtrwX0+Mr1QOL3BDvPTqrHErlTpYTzmTC+DI3Nt3E24PqeXF0yJqL4+99pOssHTC+8GEwozGnX4cijSdz2m1EyZFBRdvmcsFXfaHjw92YLfmW7LgFtjJ+Zm6jq+nyjcMD8TU5anP7a3/pr/SyKT8zHk6vql22I+DMukar1sF+TNSeiANLD83FuLepFe/KBrCi/iORUQUBUlrQoiVV/ExdY3UIAa/2i3z7VLyGgZicm52kyO0mQWTOfMSchMZi6bJnakUmdbo/pKYqfNu3jtNYW453SdDl6n3H2p5nb6bBi6VNK2fJMdsi9gBEvkBUy+mfYnyg8TKeoIygg+65ly9Rpci6MT07Mcuo7yWrI9NiytlIyudwKkfqLvecwdWEx+5qmLL9QJJ0byfZuR2ny+wtc4v1Lr1wYizHfsPMA9blGFmyHSgnmus6p+rzFm47CJNTq4HN1GTPkOR257RmDiZjtG4Wpp1efq62qdoUBNxGDcSuawYSmBpNyUYDG4gXe0gBlkQBcACZzuTUdlah8xeMbyVvifkfTobN8TXjxjIoLceIpBQmnFsgEQ6vgZxgHYUJeigYV3CAs1NuCkG2lhYhLjOMmt1MFsgU1IOoWBzvqF42I7GYsU1/U8quCRMXT2Wma78ej1y+mCasyHq37IP3gZfav6xQDtwJHafDx35p/wDNZfKiCeqyNw/7CAuAnkxq4B+Yx0n8fj9F+q55yH95NJbux/SaBjqFp+JXbn4eZ+GYYAeWaEOmUcV+s0BfE09N0vrWGf0+wscmG/rzJtc70nHAQywrryqTXl6fNiJ4YA0Yr1V4dSsizmNf0/6nl6FWCqjKx3DT1PRZ/wCb6VcyoATyLnizixvupr8T0n0DqsQwjpSx17kGp0+PqzqSenl/lfFLzes8uuHHDAgxyMuRCOexiGNHS4seYOg4vdjOpe4nqs18qXHm/wCJvp4w5RnQUGNN/wAGcAeJ7D+IWGX6a5PIr/eePM8mZbHr9yVK3nof4UAbqMyn/R/zPPidH6Z1h6P1XX7mXSJd+vknH3v1dT6z1od/5ZT7VPu/M5GZ1TGzeI3/AMxdR3J3MY30nL1X0rLnxk6kNhf9QHMx/r6OT4vjyPPk2bPMglSCafPGIQgiEIQQ4hod4AhLzA7v09g+AeRNZ8A1Ob9KbZwe283kTxfJM6NEB7al6R+DB7bSmB2N7znpoyld5KowUcnYwro2YTQlTq2lhDV3JfuvzLur8QaD0jdymDdowvVGCSQ19pQAJHMsOTvUhYEy9QXiZCQtn4h6t9NbCVqI2kb3dpsG3lfEEZAQABBYmwFG0sew8cworF3e8MKG3sAxa8Si29QCcaWq7lbhviS7O43+ZLowLupAge7lbXZkLEKCIFBaOxhNdiUrHYiQm23gNAsVUWyKCbEiuR3hFgy6X58iBOny5MLk4iRJnzZc6BMhujdiUPYPabhLTXfMv2s/K4tOoz+icWs1x8xIRgKh6t6B3l1fezF6t9mFgNq+IwkgiQrSyAeTMmLDnxL1ngwJdEG2lTyLSKsSgATuIGprNCQsdW8mi6tpAPniWprgbweedjKiyVA4lBFMvauahBQPmNXyHQFHEArd1GMvzJQ38xqBRLG8npgklRCUAbXcvVWwl1SqN8byFY2ztBuTQvTZ2EhxE9qjlA1cSA3fmNMZjiA2YQgiKCajzj3vvIy322jQilY/EmhQKjQlC+0hQ9hcaEHCoN6buCMKq2pEmnj2kQ8eJ34XbzLLRmdVyUCm4lYOkAtVX29yZ006dEtiys3iZ83WZcdr6S18TWVucW+wYOl6Lpm1Bl9Tz4hZszrvjzA/Bmf1P5gn+iPzLTpwput5b03s5QZ+pewSK8xWfpcmUffX4mqq/EvXXEz9nO9WsC9DsVdyZG+nE7hyAPmbtPeWtk0do+9ZYR0zirdto/p2yjJ7jazQ/t25lDEWW15PaWdWrJ5KdvcfmM6TpDna2Htmvp+iWg2QWZtUBF2AAnbHa39BxoMKgIAo+JTZrav8ynyg3cwZepAbYxrLR1mb00+6cnrfqHpqCG37TP8AUuuBOhDfkzB06N1GXU/2rubk/wBq+lZusy5Movk9prOXNhxg9pg6dxk+oKzfaWnS6xtaMqfYm1+TJ17SdWM56t3+4mpr6XLjJ9xofMU2PDi6cE1rqcvJkZ2O9DxEmtf2Oj9X61MlYcJtRyR3nJUQ3ANaZVe0zpJkYt3yoiRTRlo44YbRnoht0b9JpzrR07g7Ga1QTnAFORU0Y+oqGLGzRL0TOOpEYmXWaHMIbpAisuRUEDI2UHiIYMeYWTVG3NnmGgCDyYKihcEsQZl0tyNSnux/SaUcHic1cxB34jcecahU053y6O5WwIsdQceQahULpswIqN6rErpY5lcxHRnx2p3nM6kshKiEmVsDQuprOmtfu7w1HNyMX2PEPGBjQHzAymiBDcGl8ATLvyY32LtcgP4lG9qW9pY9T/Qv7w9fHXMgwRDEWC45xWPgwgyE19p8HaV256lMAhVBoj5hA3DrDek9I9QozHSvm63m/qiMmcM6kODwOCex/XacxlDDedPEvVY+ixNjdc6Abrpsj4nPuyWWuXfNtbPbmFZEVNW2sAbfrOT1eDAcRdG3BogDY/ibFzr1KdldDqIPeD1GDCehOUMwIbYBTVmcvin03WedlyuMcek2DO39A6ZgzdSRsuy/mc7DgOfOmJeWNT1uDCmDGuNBSoKnp55+3X1Y/k/J/Xz4/I0yLnWjswi2LY224isytjfWsfjdc6b/AHT3Piub9c6bJ1PShunUsB96DmePaw2899vif4nlf4kXEv1HVjABZQWA8zzfJJzf/r1fH1euc/TlCGSRVQV3j3x2q14nOvR8HNvWn9IXZdPNmp7TpMIwdMmIdhvPMfQcBydUuobJ7p6sTNen5evw8R/Ev07+S671Ma1ize4fB7icae+/iHo/5z6VlAFvj96/pPBTUePqZViGIsQxKwJeYYG8AciMHMo6X0r/AM1h8TqVVTl/SxeRvgTqizPF83/RiytCCR35lljdHeQnawP0nIwIBBkK6iQJYJq6qQNBigCFk3IrvGCzY7QTQa5UxSrf3SyPb8S13Y71IDyDvC4Q1ngRlWB2lgd+BCZSeITChXbcS9db1FgVQuC3cSB+rUt7bQWcbAiohNVHxLs8GDTvaBtAaquVqo15l0pB3lNTWpArmGAODvFaQJYDKxPMGjrfaWFF87wBdfMvUP8ATAMhe3aUQNO0AMgBuzL1DYCBdKfzL08CUdIr5kHYQoit/Eta/EEEg3chHu5jVWFBBoWRBBXUCdpeoqedoGiyd400xnF0OJRbxB0kQ1HtN1cLtV2u5asGsGCV+ZWgg3cammAhfzJpB37wLLEe3iS2B4MBgWj8QaBaCMhvwJWqt+Y08He3gwW9q2N4ktbXxLD9jB4EWNi94d9xARxI5HKwIHsyyRdwBuZRWuJAwtUWNTGyu0JU7kwshuih3hEUkjxC3bkVUW245oyKz3tvBhhLagalljvUpFyMaURyYcatT5RfcCam1fraSNR3AmjGmlbdwv5l5cpxD+gFYTI/1AvaZcX+Jr6tzjPbYVVF1JpyNM2X6hS6MmEj8TIcbMxKMyD8xoQad/cfmPtIuyEt/U3xM635h48ZI97kwyNvEgDaZi9Vi9020VaAqXa3tFoxKkGVW+8JowQzSzjHMWRR2l2y17toNFuaB2EhHzcpAztpG814emVPu3PiXnm1fYcXTh1Fivma0xJjHtErVpHiB6pJnecyNSHeoBtAy50CmzMeTPRIuZ8hZ1PuoResX0nU9aMYNtU42fq3fZNrm1/p65Wt8rH8RuLpsOAWqWw7nczP3kT7RyG6XIuL1cgoXwYebL6PShE+/KK/AnS+oZE/lG1VU5n03pz1WY5cn2JsJqXZtTdVm6Rkw42xAkp9xHmNydQr9Iqjbfibuozpiw6VqhMGLpznZne1A4qSXZ5Cc+Q+iBRs9zMoXzNvWCnVSxahyZk2nTn0BuhQhf2QdroRlbVNIvHobZgI4Y8I+PwZlKkHaMWm2Y0ZWK16VVLBJEX6eLJ9poxQL4uNxKZg3uT2sO0Jg3wFeG/eBpyqbXf8RqdVa04v8yF8DcFlPxB5WnU5gKZSYxM6/wBw3iQq8jNf6R+MoVpyGhZ6MUI7eBGHpQw9tGKGJG4Yqe1S9OfHutOPiSJ0F+hYKTpP6TJk6d03Wb068oacFT8zSmfBnFOB+RKz5cbF1LYmGqxOz03VL1GGifcIGf6djyr7NyeJy3w5+ifULoSnitnVjuIrBk5UwxmXqcVjZ+4mLVpeDlM4tz+Y+rQGJdgeeTH4qZAPEy7wQGwjFWWqxgEjagsI41YUwBEsCEJVZ2wMm+Jtv9J4lBgx0sNL+DNcHJiXIKYQ68fLeSLI5/eP6fqH6fIHxn8g8GZ21YTWT3J2bx+YX27jcSWTqZXq56nUbuo673Lm6cacx2yWL2isvX5upTTkIodgKiNiLEo1zJzxOZkX6zddT6Dj19dqP9ikz0DqQbnI/hzHSZcp2BpRO2R2M9HwT3Xyv5vW94Syh0+Zidzhf2zeV0kntE58QYXPS8LP1nUkfT3zKLdB/wDpnjOqyNkya3YljyTPYAnE9MLU7EHuJ53+IehToXTLhJOLJdA9jPN8vOXXr+HuXi8/lgxL3M0Kb2iOkfXiruDNWFbacn0vi5nPPh3foSBMbueWNTtA7Tl9EPTxKngTpYjYmXDu7RkBlKngip826zEcHV5sX+hyP8z6TPC/xLh9L6zm22enH7TXLl25QhiAIQmnMYjIsRgEqOr9H+5/xOrpC8Tk/SDTP+J1C/aeL5f+jRbcyqve9pQcVvLQ3ZOwE5GoQSAJWgeN5Dk58SI+1waIfAlla5EBchVrML1LuF0JVRvUFRbXUYWBO+0EkEkLtJ5FgbcQrraADtzC5W7jyjKQRfiABxfMdahaJ3+It3AFDeaFsNA8wBiZjLV9VbbwlyENCeAAHuODCYEVQG8Mkm+5gEVVbG5cPAaYtVbQrP6Sxk0HzIW5I2kxPCHffkQsTDSykcihBG63xIPbVd5RHSh/xKB7g7QibNHc9pWit/MggA5JlE2auhKobjmWum95PIoDc8mEV+dpYIW97lOTW24hVFTp2P6yK+kUZer28wCN4DFy3J+IC+0EwlO0IjHfeQk1d3LI78wVNgwq1ycjvC1bjfeAEBYkGWRTAQaLUp7bwgQRxAC6TdSwRVEQup7RyL/EohTBN3K31cQaJEs3DVfcTcAMdQ22hA7m+JDUKHVzKquZQ52jvSzPVJYly1fZZJ4lBHF1vNHp48Z/rsV/EI5FC/8AhXS/Jmpxfy1OaVjwF93OgeTH4cHTqb9Wz8zJk67KntzIGB8TM6tl3xhkB7Tf1kakkdXN1GTGCMKoy96nOyOM7V6TK3xIuJkUE5CTGDYE3M3ovcnotMDA7u1HtcP0wrXd/mESR3l67Sq/WZvVY+1qWBt3kABHNGCdpYJ8TLOrVLPuapYFbXB0877y1IJo7GUQmuJL24lhBe7Rq9M2UULrzLJq4zlD/ad5px9P6g92wmrF0a4lttzG2o2qdeeM81qcloi4xSjiDkcA/MJnABmTJkFmdGh5Mt95kfqGOTSsW7OxscQsdDkbzHXeJavQTZJswgvt5kJAgmgvxONu+3O7UA3oGKz9Riw/e4vxJkyLjQsTMePGpJzZaLc7zXPP5qzlm6o5Opxs9VjXgeZrwqvS9GoO1iz8mMAZ0KImzcs0o9Mq0+Zy5Xi+BN74xpnK6/6uYaU7L5lHNlXDsuhTuSeTJkzB8pY7gClEXnznMwHAmpKpDan57wHUKK7x+gn7eRLTAAdWQ7eJ1jF9s+LCT7iJbaRkN8VGdR1A4XaZASzSo0esniCciHtBCVyN4em/gSt8/FeleqwFAXANneqjQtdoQHkQ7z4J+WYo0oo016FlgKIa/pjIEYGMRWHu32mkAeJYW+0i/wBMZsZzlqo7mOOXPhbccRwQ+IQxwl/jSkjq0yDTlQH8wWwKfdhciOfCpG4sRf8ALtjN42tfBlcOv4/XPpMXX58Hsc2Oxna6bJi6/px6iizzPO9SDqUkTV0mZsHUBQfaQDDhYd1n03J0uT1en9y8kDkTH1ADVkXhuR4M7mTqf6JyDxOXlKZFLJsW5HzCRjRb3M1YfbQ7wFX2N8CoakLkX9pHflpUQwJajaGBI2oCXxLqXUooS5KlwBZQwozHkDdMbG+Lx/pm2C62KO8Nc9Xm7GcEEakNgy7BG0zZA3SPqUXiPI8TofTca9Z1OMLupNn8Rvh6+fklmvR/Tun9L6fjXhiNR/WaseT+1paOAdJ47Ssid56vj5+vMj4ny9/bu0bjgdoIFqVMpMg1aTDHM2xHP698fT4Wy5OB2HeeQ+sdbk6xUZ9lU0qjtO19fynJnGIH2qLI+Z5rrTQVP1nk66vXW19Lj4px8e/kHRZNOcL2badrpV9+/YzzyGnB8Gek6cUoPneZrpx3nGOr073U6eA2BOJhajOt0r8SObXPK/xjhrN0+YD7lKn9J6vmcP8AizFr+lh/9Dg/8Sz2z16eMliVLE24jEaO0UI1eIR0/pQ3Y8zoFrbx8zD9KHtadKgeank+X/oAo3F/vGMVK6QN5QWmomhINrI795yUutqMgdbI7CCx3qT0jtW1wmCJ3+JRyLv/AIlEGiJVHbbeAaMpBHiQMpbmopgRwtSgrHkVIh/cjmDqYAjtANir2kAcElWlBr1anIBkUML2NSZc+H1RqxqVbuNonQOByDLbFjOKid/E6faOn2hztgxgOMYOP88QdXT6RkQFlHIuJCAJpO4I7yvQCLSneu0uw2NajDkBdHb8QfSXL/5WWz4MxphyJk1q1eRC0Or60NHuBH/kzmn/AMvqc6ci6vEI4HNqWUHxcx5TmZg6qwcf5hDO+UAOGDL3Ev1h9eWk9PlAArn5laMoIBQwB1LuvpspHhpadawX0st32Ik+sPrBMjCrBBMtAV+8GvmTH1j6jjcWOxlr1zJk9N1Dp5Mn1ifQsjc6Wk2riNfqguTdVZD8cSsufEqWiKR3EfQ+pQHPaSyboXHpk6fJj1IoLDcqTGYs/SZB9mlvF7R9D6ViRTdVcMKwUzSr4HbSE014MNx060HsA97j6L9WL/MuyV22mtl6bGt6S6ebhpi6Y4yyAt8EyfSp9Kw/2izKUHfwZvXF0mUirUjtchx9Or+m4K+DfMfSr9GIBgN5QYEjY3NuU4MJGtAV7MDLGTCE1YQp+DH0X6Mh2kC3NSdXgyE6lVW81Fv1/oNTqGT/AFAS/Q+gPQyEAhCR5ljo3Lfcq/mLy9c1a8GQEf6TM+T6gcv92lxL9IfSOgek0+5nFfEAfy++l7bwZy16nqS2wLfiFlw5chB06T5BlzmLkjb/AD+PE1PiA+YGXq23yYctjwZmHTN9uVy3mMXDjxjZZL1In2k9KTrs+YlXSx8yjhs3p0/gx1EKKqXvqEzek+9AEUDufzDxmvxITdg8wr9nHEwz5Ab4uQ7CR99xBFkmEXrayK2lBrOkSwWNwNDDepA7Uox7/dBDmoLfZXfzKogADeMDC5obxgGrjcysfTPnNdp0cPSp06gkWZvnm1qS0np+kZiC4oTfWhaAqQOCviKfPU6ySOkmDfLSzLlygHY7wM2YUd5i1l2J7S2qZlzMWobmLAI3ayZYIXccyMwsN55nHrv9Od6/Sw6twKEApqa+YZ06dtooZtJ0oNZ+JmeUy0ZTxE5shQBV3Y8CG3qt9x0D43MAYtNnv3JmpJPKyEtiAXXmYkCMx4yAHer5A7CKLerkO9InHyZTVQvUT8ma82Ne2jJnCDyZi6jK2QmzQjfSoan9o/zEFx6h0ClXuRcvMkIIZMOPF7d28kRCumM6qDn54h+mcjasm/gGQ4wfuO3gTpI3zxevQRl1PrqhxK6nIQsIqgYAXvJkRX5HE6SH9HVrJjxFzbcRpUJwN5ZfTtVSXcr0c/HzIXqY8SgchMaEveFsIawKq35hafmUXMG2Mij9o+ZYcDgQArGX6TQeRepJ6sH0vLASekv+sQvkxcsYMoMT6K9nEsYfDiGpa0agymWnEUuIr3uHjuyDDS2xqw3FxWTpzqDp2FVNFy4Y7+Lnv2zNkdOn0MdzM6kDk1N2TGHHG85mbUmTS+w+JXg+T4b8d/w13DMFxtY+ZpxYtRB5o3cb0uLG/T6kAtY5RInPlYEMSgIdSOigJKlyQKklyoRRMqQyjADIoZSCNo/+HGx9J17YXAHqD2N/xExeUNs6GnU2p8GXmzfKdblx7ErvX7Q1a1ppk+ndWvXdGmThuCPBjtZ1gHg7T26+fYrOhWmHaNx5NePV3HMoGwUac7r+sX6fjNG3f7V/5mO+pzPLfx8XvrI5H1Hfr8297/8AE4Ofp+oy5mPovudtp2cTetkUsbJNmbmGwoTw9d/Xw+n8/X1k5ec6f6VnfIpyLoTuTOyFCAL42moROYe65md3qvPzRYmozpdI+85KGjOh0r7idHR2ENiZPrGH+Y+mdRjG5KEj8iaMRsQ3XUhHkVKlfM6qWIzqcZx9TlRuVYj/ADFidI4iEcm6xIjsYsSo6f0+xiYjzNgyNf2zL9O/8ph3ua9wARz3E8Xyf9UW+S18bQEf2/dKDEgmtpepQeLnMQEVd7xqkA3d7Ra0YRFr4gEXU7yF107ShjUqbMELR/7YUaOG7QywFXFsirwZYoivEaYs6Tu49siaCSBtK2K1KXGwApoAqQBuLlHQO93AK2vO0grTffipWPK9FjUt1Caq5g69PtK1DxAMje4e3eu5iKFdyPnvCWyCdINbQdS6abZhxLVmZTUogYrRveR3UKtiiYOhl3O4MoqTQMmi0ILEAbfMIsFvazBXHzfMZiVV+8WZYhakFoLr7rreNVfdsu54uR0YWDseRCklFJN8HeCMS6jR2MZoOk7b3vBCGvzGr5UmFVBoUZRxWdS7GuYy9LAHmM0KF1A2e4jU8kjEWU2abzJ72xlSbH5jDVyFV5G19o+y7WZRlx37rTwYCtmxtrxsQviayN9IOxkKBQZftV+1ZsjZnGtDTSN1Gd8ejKAZoOPfbaFpVfcPFGPsstYRkzaNLsCp7GUiupLDIQPAm30lLWRtK9NVujtL9jaxNj1nUzm/iOTGpAUO2/maQgC7oDAKLYIj7JtCvT4kOwB+YZVFU6VUVzJ6Zu+0fjzYV6dsT9OC9bPG6hONq4l67HzBGM7HiUcfurcTIIEc37jzGe0geYllomrqUynbxIHALWx4kZlPyYkBhsBDCkbmAQPujGTeiIu1XeGzs4G1kSqorR23EHTdsNviQ5GugIQyLqFrch4AKBHzGlKXfeJy2CABtfE14sDZjqlkMIXEzkACzNvS9CR7sk1YcK4l+YZcVOk4kanKKFQbCoJyA7QHyrUzZM1cTTZmV64mXJmKg9zAydRYriKLX3uZvWJbin1Eb7wV4riFysFyFnK7XPbVk77ftKdwq14lbXcHJTMISRKOXnZfAjE9oIUVALVS813hhx3uzC6tjqAJMXlYsAo7y9VUJQNNZ7RPaS38kkemKr3kwdWgkLue58RjGiW/aL3caEFDvOkdIXkZDtepvJ4EoAFfC8/kx46ZVGpt6mdmvjib4krt8XM7qMYDGpCYrI1CdXq8SLQ6nJ8RkDEKxjyd4VwT0DKoK33EDGO5hZj7DBQ7DeVm+xFjAN+DD1StZgBqrsZXrBe0ZrMrV5hCj1LdoPqZG4BmgPXYftCDjxUJlv5ZxjzHtX5hjDk8j946/wDuIk9w4poX6gGLL+ZNOQdjCD0d7WMVz/a1yN5C1bII7GxLX8S9e/uWGgW9oakXcvvLK1IBDaA3FdV0wz49vuHBjSsitXMM9czqZWf6S7Ln9NthwZvKaWI8GKxYlXMcg5MdzD504vPVi1lypJGklSSoFyGSQmABlEyyYJMASYJMsmATIjT9K6w9H1hxnfHm/wAGem7D8XPE5W0FXHKEGezx5A+LFkHDCen4utjyfNzlH1WZMGA5n4A7TyfVZ36rM2XJyeB4E6f1zq1ygYMZsLu1f7TjobWceuvtdfR/jfF9Odvtp6NdNntNvbfkzNiGnGB53jRemzvPJ3d6ef5e/t3Ro1XtBymxxKUkHcbyzRaiamJXKXyUJr6ZtxMnDER+E0Z6pXeO30zWBNMw9I1gTcOJpXgfrmM4vq3ULWxa/wB5zwfmdz+K8Wj6mr9nQf4nEqdJ6cb7WD5MdjY9hFqvxG4vxvKy6X08M4Iqjc3iwd+0x/TMnpswIsmdAupY33nj+T/pfBB1FjpHtlkpp06d45mCrSxY91nmc1KQEXtvC9S7TvG6bo3UooCTv+sgEm6A7SKGIP8AiHptQAe/MjKeAeJUDbAkFbkstvVQintvUQYIuud4FEErffxCANiuIJDh/uk1MONzIFhDw3Enp7GrB7XCLaahu4O4lTS04bUL7bwseEitwDzYMim7/wBpd2gVd6MJuo41EirgAEMaOwls7E771L4pviDYEnUK5qGPclttpl2MSj23feR2BPiAOk3ZMYE1Jr1b3VGASC2x2G1Qhk2P+kRABar32gHKTW13G+wDSV3JkIx6dj8QFqdQO1SxZW+4hBRqG9/iEwU7iAJUvxzL9Mqtk7yyfcSNu+0ore5NXGhdWNxUJhtLJ9tUf3kvYjtIoAF1gHeHsbFX+soqo35Mse07d5UBro1UIrtdbSwqjmyZRrffYyWC7WiP8SjWn4lqBzIxCLZ7wuoFtQRYErQODCxOoFncQyhZrBG8oXXtrgStK3LYENuDxKoHbi5EWB7jR2EsG2uBwT2/5kVAGtjtIonA2YgwStqJZ3FkyhquiYKikIwB5ll6J3vfiQ2L7/IlMtLfeUGArb1IaJq6gKT+JVEtQ5jRZHtobwlQsAqrvG4sJI4qbMKrjHG86c82tTkGHoxsX/NTXQUUoqAcoqJOauZ0zG5D2JC3czvk+ZT5xVXMmTITsJNUT5hfMQ+fcA8GQKS20HIu9kGc70xev0lhhudpAANwdvEEKRud18SV3uhM6wMNpeoLAFvdtL1CxCZ17iNEGNfNyHGNjtUEP4FCQNVb7RoaMa1fMEpRGkfmUGI77S9W2xhVlSy1W/mDoB/+ZWpueYJym99pF1Zx6tuB5hnEqKK4+IIYaeZPUNbChLv4TQ5hoxN8ipzXO83dU/8ATG855Nz0fH6ez+PM50JMS/udVjGNReEaspbxOjr1+mj4lXIYBMNhzNSGLVxXMT1WS2Cg8RGpvMrzdfJnTdrla5i1t5l62MM/2tfqSxkvYC5mx48mVqHHczdiKYBQ3Pcw6cW9F6m/0n9oPqgfE1N/VHsajMx6R2f+oZG+pZ6T1h5hrnXzCXosY7XHdL9IHV51xIdJNkmLZJpnc8ljIp+ZCoP2mjKfpDgyHHlBBEF8GXHuvuEuE62aP1WxmnG3mPxujkFTR8TIueva428GGuNWIOJq+DI1OnQHElReBmUaXEaRDtPKDeCywhtCMoHGe0aIkDS0dI83zT8ruVKlyPOkkkomFS4JaCzQC0iCZostBLQC0AiYJMHVBLQis5/pn8Tt4PqGn+H8RDf1a0j4Pmefzv7DJ0YrCDfJlluZF44nXXk/Dlb1m1m75uacaXkA7CZFxln25nTx4zjUcWe8z31kd/k7+nOGe0DiFqC0BFe5u+wk9288zwmM29yZGW4s2K8SkYvkCkGATG94eM1KA12qyY524vjHTj9Op0T2anUU7TjdIaM62M2s6ujn/Vvor/VsuLQ6poBskXzE4/4MVd26jX8VU6PXdTl6TB6uJwhB3JFzkH6t1GdyV6sgnsNp24mxw78V0cf8LdOlA4Vb5LmbF/hrok9y4kvwRYnEHXdcDv1GSaMX1HrF39dj+Zv+tn7xo6r+HTjyHL0g93+jtOd1PTZemcLnTQSL5nW6f631CkDKFYeRMf13qcXV5cb4WsgUfieX5vjkn2Pfpz/bpJuV6gCgDaAclbBZdpVVvPIC1+4DzJr3qCdJahB0hdzIbTdSgXd/Ev1Rq345iV2JbtL9t3dyg3ynXxtDGQaRtdRDUWNcVI2yCoTaf6yH8ytCs16uZnS2G20MGj5hdo6oDUOYIPu09hvD01S3R5EhF0SVNSpgBWs6SSp88yA6eNt9owUXAoLcj4692+28YYGjTnxuYJZQo07jvfaW5tdgYDG607eYMMLKVUXA1g3XIkyVpFVR7ygBpK1R8y+0WEuyG3EtW5HaCGF6a3lrQWq3k9A6OsGxUAjSb4MLEyqGsfpIT7qsGx3lVTDgJsTvUvf8yWRV79xUtrZidNCTBVA/aTY2MEs4HEbiCgamG8LY3sOYxCPcV+f9oVXVsfxLJPOnfxKXdjXMKsNosAfrCY7V3koMp81B7/pApWG4IsS2pjYqUqAHeVQPaoBA6TUt3DUCt7yitjnYQmWxQqxAAnHYowro3qlBaNVUsg0AKvuIwQkA/BlaQwvVUiqWUqwG0soK3BEYBKkLV34laH2sGHRob7CRjdb7TOAGJFDvIG3+ZQx0xOqRVqyDf5iKtaJ8SwVJ8QxiLEACPTpKNtNzi1ZCcaFieZpxYVG53MOlQUIOoTrzxI3OTtQAineAXmbLlImmjG6jciJbOWahEC3ePXGqqS2xmb1jN6xKPJ5hA7b1BFXV7fMMIDZucbdZ+2oRZ/8AaCW23N/EhOkkjeCbFseJlNUd+F2lXZoLQh6qs9jIKZqBswoAuqx4kK70DvDWvgHzKLFQReofEooIa35g03B3EP1NxQh6kPPMVMKN7Gq8yiBq+6x+IZfkVv2kuuwIreELBK8Q6vkSWDuVlhbO0gA1dAQwPaQeJYVSOd5T4wB936SwYetNMF8CZDG9Q+rITM7GezmZH0eZ9eZAZW2h9Mv9Mt5mbK1mptX2oo8CVOfPQSYt2oGExiMzbVDXVyMrksxJlAXCaFjW5XjzaiYyxqPXCP07mNRAi77QTqynSg28w9HPxyQJcKNKbCHiwM252jsfTrjHFt5kcONwN4dJz+xADF238wxkuCjFtnWEcVQ6z/BgiuJ2/wCHsGrJkzHhV0j8mcNVJIE9h9M6b+V6FMbD3MNTfmZs+1nLl8/f04tcz690JbF6yLZXkicLCb9p/Sev6zUuNgNxXE8c/szttVGer5efGvF/D+XzeaLJhR9mFzM/TPiOrESR4m3kXLBnnfRvErNh6kN7W2bwZrVtviIz9MuQWNm8iJxZnxtoyc+fMhLZ4rfVfiXAxurQ+DDaj5jF+0QTDXYCHD5/SqlSyaiy0jyiJi2aUXimaQWzQS0AtBJkFs0WWlM0WWhkZaCWgFoDPXMJquofappxLpxIvephT+tnVe1zt4sJT3Fal6v1jfHX1l6XhUYhqbmOGS/xF8g7VLB9s83Vtrj13ertNQ9htIdPYxWqqk78yIcrV8iWGtrAEVqFVzLLVKHA0QV5ljZ5m9TYwsea3AM1xutc3y6eA7idTA3tnJwHidLpm2nd2L+t4/V+k9QO4W/2ni0d1atzPe9Unq9LlTnUhE8WMZKFgBQM3K59tXTfUdAC5lsDv4nSxMmVdSNqBnnyhMLGMmLdMhH4nSfJZ4rleddzLmXCCSd/EwYs7NnYk/dMuslrdiT8yw49QEeZj5OvtMJMdHarveBe97VAbJ7RpErGSTRE8IMbHmEp1WAfiBagXIrKvEIaAdBA33qShZBr9IoHUSRxCDe4eRCrcEdtpWktW9bQiwJIJ3qVsAO0iL0lRfaEijTxuYv1LI1ccQg3iUWps7m7hCzZPA2kCbj5PaGVGo70DtDRQ2O/EttQve+/xLbHR3kodrA8QBOT7dXeXqB22+IbICg7kQNKH4IlECq19wBcJdIB37cSDHRO8Wp1Edh3jENIUqDQkKgNY/MgAXgLUhK6zTbQYKlY35glVtvd2kKKiirJ+ODIF2BHJHeDEXGwIK71LBIN/wC8mooFvk3I51KNtJqUDkJXT3WQe9AQNvEholQd/gS0agTpqRF6gDZ4HmLTSclja+8MspW7pb3EJCCuoIIMCUpjZ/IlBduN5SKcjgngGWCxYqNqgE+nRsdzKDe00NoGncm6JkTGTf8AiAwVpI24viDQI9p37ywp1UdqlNezDaEDuFJJuWCav9oTFCi3sR3kOkCw28Yqe7kjf4lFmIAI2kZjrJGw8QWdthUIhckUJW/PmMRVBNywmogCyP8AaTAvwByZoxYXejVCPwdKAdTTQdKjadOeP26TktMYQfMt2i3ejEZM06+m15H3iXzCtojLm5ikDPJV08dRTSXqtmg+kEF8w9KleZz66/TnelrRXYVLIW994IDfauxkVa1HvOesCdNhp4ltaHbj5g6wtdxwYS+4WDx5lIAtYNcSmAHJuG4A4G3cSjo1jSt7eZkUCCRKQgOaFH4lf37Gpe4bmUEyrYJlHTpPb8S8gcKCUYD8RYU7nmFW1q1XcKu4/EgN1tZlb/gQK0kt8DvCQgG/0qC2pCWBBAmXN1qYxtu0s4t9N8cXr021QJ2r5mXJ1uLFtz+JhbqcmY7saisuO+87T4p+XefDM8tLfVVvZP3MtPqDZiQFA25nNfDH9Inp42Y8nabnHLXPE30Y53icjbQ3aZ8jTbr1cViGvOo+bmxzMvRi3ZvAmhjtCfH60DGZ8hswsr0PzFwx3d8BIuaMK+mNTc9oCLvZ4mrDiLkEj8CDjnzqY8bZjb7L4nQ6bplZghOgHgAbmbem6Vem0s6eo7A14WMTpjr11oYcAHmY67+uuv28eGY/TGLEK34vvMx6LMSQHA/O06aORlIUsq8b/jmKy9IuLpmyZeo9z8HktOfPfWfbr8k6tuOQTkRqO8bjcOPmCdYPNiWOdhvO7t6dH6T0v8x1iAi1X3NPV1c5/wBI6UdJ0o1D+o+7fHxOhrE6fBzt+75X8z5ftfrAvhVxTcTyv8Q9KmDqlONaDLv+Z6z1BOB/FFFMJ73PR355ef8Aj3PkjiYzaCXA6fiowzxvuz0scRWfCuRfB8xgMsQWax4cpR9L7EbGb1bWnyJg6zGQwyL25h9Hn4B/EjHNy5W4bqIRNRaGmYftLYw4/PfKmaJZpHaKJkeYRaLJkJgM0ioTAZoLuFFk1MmXqCdl4kzUtaHcDvEtlHmZiSeZJv6sHHN4i2ctBklwb/pWHXmLnhZ3A4Iqpzvo+N1wMSppjYM3k6dp5flu9HQqvYcCAV3oiGjarsUalWSOOJzYCuMg2eJfp7WRD1WaB/Qw1JYe7vKMxxuDtxFhyzMh5E2EA7A8QdKi9t5eepBjdW7XXEvBiOu/E1ldxIVF2O3M6T5CVrwnadDpjOViyULJ28zX9P6rF1Gr02vTzOj0usCCKnlev6b0s+VK7kj8Tvfz3TepoGdNXi4v6r0oy4hmTkbN8iLuax3Nnh5psRIGkEmAS4T3Cu206ITRcEoW2oVzcx/Y465Zu94xVZd6qbsmBQAWUAyEAGqu6q5f7IaiG1G28bjNA7cRYDayANhLVWAvgmcfyIVDXWwk0UtDeAbH/tGqWK1IIE2NbSaV5PMpbJq6HmUTT6b1CBZQagbuSwzURdQlZKJvfxIhUe6pBZCaQCvJ7QCnZYwkWKG0gfTf5lB61obkE9oSlRYNkkbSjSkUONpHPt1E18VJGtFrDnxJjYOKPMBGOohaMYCbI233lCw4XIQRe0INquxv5lFt67widhdCEAAWavPcQ9PJseDI7AMaO0oOtDtq8yggAo53glaBPY+O0VkVm4ajUJAyimbcDvANUZtroCEQPcWPxEnI5bbYCMdgRWxNS6qkRRQbzcNk3Bqx2kAAAoqTI/trSfzcbDA2Fy6uKk1a3rSSPiEcbOLB47VvBCke4tx4kMC2MFh2/Mp9YAXTQ/MNiSL1d7lM2obcjn5k8IXqZRQ2uQl9Oocd6h5DsPgVRg02o3tUAHaxYP4lr1LKFBXc7EQ9AU7biuJCikqRtKYHW1G9iZEJI07V8wsqbm9zAQNjZSL8wn1oxW3eUVQ/tBZmBsDa95NevZRVnaEFpdrA/eEqMdNE3GYMLPsLHzOjg6egNXImpzrX11kwdG7btwe034+nTGOI8AAbQGapuTHScyF5KEx5clGOy5AL3nOz5bJqa1RZMnzMWXLbUIVs/mCMNHneS9YzbiDGCAXjtKrpCmpQF+1+OBKu2C8/BnK3WLdNIFixI9CtFXFjLudpMb2Ta1IyIlrB4PmXdknt3glqLAcQEYigxgaMgTHuo1A8XBXZhADWpHKjiQsNNVXzAJm1t4lFd75PxKpQhghgCNt5BNm2XmTSwq9jD9QaiaqAW1dto8DTk6jLkwhWcsviK/ssC65IgIVU0zbdhCWk3F78zc5vXlvnjrr1EV7PuETlyjFx7jG6kH9wi2CNsDOnPx/mvR8fwXf/AE5vU9W5scTIgbI06mfo8b7lqMV6K4VsEEzt6d/pn/wGLCQN4eRFA3IH6zNk6lvMy5MrNyYL3JGhnxodjqPjtHZDSgeBMPTL6mdfA3M1ZG3hnnrZpbNM+QxrmZ2NmHPutfSCsRPkw3NCXjGjCo+IjqHpaHJh1/55Z8j6snwI1BYhYejZ6bIdI/zN2LAifYl/Jhjjjq3aVgwk7kbfM1qFUc7ywreBLo+IernnHRx58GXEuJ+oyKe5qhIcSYWGbH1WpAdxe5nOsdxUhF8Gcvpd9n0jfk67Gr6kxF28tMmfq8vUEepso4AifcODLD3yJucyE4kupXidT6J0Hr5vWyD+mnHyZh6Tp26rqVxJyTz4E9dgTHgxLiTZVFfmMvd+kcf5Hyz4+VgG4WgmGGUwvxPfJJMj4dtt2l+nOR/ESD+RLHkEAfvO0SQN5w/4nDDoko7axcdem/i/7jzvTn3EfMc3MRgNMfzHPPE+/wA+lHaWJR4kU7wqZFDLOdvg6jT27TpczJ1+P2DIOVkY7njWxG1KrfpGmYujyalK/rNgMOPzeZKTmShqmdzOgQGUjzOT1LDE5VjxJXmEzzNlzhe9mJyZ2bYbCdb6B9CP1Fjm6jUuAeOWiT9s+3Fd2c7mBPXfX/oPSdJ0K5umxlSjU25Ng/8AzPNHADwam4l8e2aSOOA9pPQaAmaOi6c9R1CoftveUuDyZ0OhQLkFCqEnXiamupoAK6dgvFSmFud5RJ0AiQHff954k1VHUCDCUEk7yEqDYMl77cwmhyIzOCO0vHr9Ue6pe+oeBLVLNiAQosWNj8QQW1m+Iag//EOiN6hdJbUHBA2MrVbeI0kNtx5kZFo1yJDHL+o9YQzYUPtr3TPi6/Jgv0dK2umZ+oIbqHHzB0kcCe3meGp1YNcrA+4G/M7v0n6ycanB1BLYipo+JwRxuCISKRdmvBmsSXHbwZi6A8mNKkDfmcrosxxvu2/+86ysxUEHmeX5OPrUzQOTdkX8mVpvn/8AiNuls715lgA8bXvORhX2rzfzLFsd+0M0TTChKOgsoG3a4MUArN7v8QboUBQjdI23r4g5GCUCdrgs8Ab7aPMoAFeaMLXrah+ksYyeOBHlAL8C4QJ+0j5hkFFIG/4lUR27cx5TAWdI8CWpJsmS99xUsm1sg1IDD6t2FytQLWxO/YwkUKCCu8mwsgcQuiAAGzfrKOMA6tRuUq2De3kycMK3Epoxh/uvV5l6ELH3fpJTDe6EnJsrwOYXQ6VLavEtVTTq3s7iRVH/AOXa4ZNvoocd5TSsiYiAb77bwlcsN1GniWyp6Ytb35lkAIaFCQ2IVQEVtFlNPzv2hbEjttUNSoYEbmU0LYygBvY+OZQVkxje2O53hs4BI02D8wXIAFjYDcSrKsXsAN6sSFBkY6CQe4MXjye6vcPEbxuLJuTVAuJl53IlFBqNADbuYbW5snY94IV1WyQSeYShbGz3ZAoSjjOkWST5g/1bqjp8xi6mXfYcSJmKFUbu6lsQAu257S1sbdoRAJUEdpdCkY3ubIkZtJob/wDEvQQSum1+IzD0bs97/rEhhKYWZ9NE3N/TfTSTbjab+m6ZUALDeatQHE6znG5yzL04xrQEuqjGyCZc2WppvDWcATLly7GKyZ9pkyZi1zNomfNd1MosvvDGNyTcE4yreTM3r9Od6GA2k/8AEEatweIxF51DmWfauki7mWSzZr4kNE0179xG2ARS3Ut1Q+7TQ8SYYWMSlQwa+0BkZOYwHSpVRsJAasMtg8XKmFooY8kQzQB238+YJajXccS1x5Mn2qxPwJPNFKwDA6bkZgTVbTSnQdU3/pH8naPX6PlY2xVR+Zv6dVZK52khduJBa0TZnXT6OoWmyn9BHj6Z045Bb8mWfHV+lcACifPMsY3c+1SR4AuejXpOnTjEv67xoCqPaAPxNT4z+t4rrvpn1DJnD48T6QNq2qXiHUY10dSCGntDRmHrukTPjO2/mdp4mO/HV5eeVLjPtXc1EdS2bpWKNuOxmHJ1LN3Mr1z5JmtmbqFXYGzOfnzk94Deo3AMQwa/eCIce/l3xFF7gEkxy6IaqCQBDl9bTOjTRiZzsW2kdt4xzpUKO0Q5h2z6zC8hi0GrIB8y3NmM6Zbyg+N4cffTW5oQMIVshNWRxKymaPpHS5eqyFMK2Sd2PCiHe2b5aOn6d8+VURdbntO7g+hppHrZWJ8JsJt6HocfR4tKbsfuY8ma4Y6+W305n/ROl85P/wC0Tl+g7Xhztfhhc7MuRmd9T8vJ9T0PU9N/5uO1/wBS7iZSL3Uz25UMKInJ+o/Rkyg5On/p5PA4Ma7c/N+OnntVbGTYyZdWHIcedCjfPBm36V0g6vq1FWi+5otya7faZrsfROi/l+n9ZxWTJx8CdM41MrTqUVAOpZ6fg4+vO33XxP5Hy/2d/wCCOE9jIFcd4PqsIWskTs867N79pxP4oJ/l8NHYv/xO2VNbTzX8TO2rFjP27mZ79O3wf9xyen5P5j3mfp+00NzPG+7z6VW0FfuhwRzCqBpoTqHxsp4IgE00YpsSDndExXMFP4nTBsCcpv6fWt+Zv6d9anxcPNf+LGpTEZvo+X6lnHoMikDfUSI1eZr6LL6PUI/a6P4h58V0H8JYcTB+ry+qR/YooT0eLGmJAmNQqjYAcCWNxcuFzGb6rh9f6b1GPuUJH5G4ngDPo+UXjI8ifOcgpiPma5c+wypck05oJs6NeT+0yKJ0umTRjFjci5z+S5yG2DY7wnUFPaagAUt1Z4h6GYfbV955RWkMCL/FwV1DkioS4m7mWBV7g/MLgrqiw/aQNQNNtAJOmiLF9oIUoRqBIhMMXLQPmoaP7ASf0Mzll37XxIT7udhvcYjR6lNxYMpmKgkDmIQ7lpQygGMVyetQY+seuDvAv5qaOuXV1Ae7BFRQQnnievn0KVq+ZeqyKELRXBkKauZoRwSoI2InY6JiemSzvOUvssEWD3nV6UIMON0O/BE4/L6Ux9RXYfrIuTgEH8wfedyQBcgDEkEgi55s8oIsAt3zKCqTZMohVPxJeoneMVZIPB2g6g36S6J4HO0r0jY7HuIwFS6bAH/MIMCvO3iAUZTRkNAePxHpDRkLC+8mR9Ib94kdiOCeJeRmNyLpi5PcPBls1EiqETqrSF7wtTZEYVvfEqac2ZBuZQyWbPHiTJisfaD3MIYwuO7qoxMDqtj+LEtQTuQfiTHmAxn2gqTyeQYIcnbse8YDfhVVh5k1UBZ3+Iv+4Cq8sZZ53G/xAbjoZVXte9SmLFy+re+IAsZLqpZBAJ0+6XAOsldB87SanXcnc9u0gphRFHzDUFiLNn/eTD2Wrk3q2Nw107+4g+JTrpfetu0AiyXU3IYMswFmuNoYfWp2/Ii92Ow/+ITNsANlhUu7A7GEHOrSwgJqogih+OJCNiSeODIeR6iT8XIGolSbI7QftXntFDjUefiDWjX7hphavYdtpmAIIJNRwVvJ37Sr7WrMw91bS1xZMjio3B0jMxLWLnU6fp1xqJrnj9tSUrp+iA3YTTS4+0YWAETk3nTxHSRbPB9QxTuAIg9RGqbly1MWXPZky5SYhSjv720jzVzNqW4j5RW5/eLbKCgKgfJkcBzwT2lriU47FA8VM2uf21YeltjR8QWyK2/c7yytgDx5kVANxyOIZQ5CT3B4lBmU0SN/MIjVyeexjHxqzAfbQgACW2O3eD7vtuXiUs4UWSdhU6vS9AFAbNuw4E1zzempNYMHS58+yL7fJ4nQxfSEFHK5b4HE3rQFAS7nacSNTgpOj6fHxjU/neOAUcAD8QblEzXhrIMmS4u5AZVwdyiYBMhMgu5CYJMq4BXKO8G5VwMXWdEmcGxc5jfSEU7Cd4wCBCuL/wBOA7ReT6ep5E7ZURbJA8z1H0oblRUyJ0rYMmpjsOJ6rKq6STsJ53r8wfKdP2jiWNcc+dZXayYljCYxbGVrqg5M09MuzGZwJ1PpvRZerZcWMc7k9gIZ497Q9H0Ob6h1AxY+P7m7AT2fQdFh6Hp1xYVoDk9yZfQ9Fi6LAMeIfk9yZqqGertVLl1JUyiCWBIBLhVypJcDn/Uvp2PrMRVhR7GZ/oaDow/SuKy86j/cJ1zMfWdOXAyYzpyJuDLzls1nq362RrPt37f7QgQw3mXourHUIVb25F2ZY1jo3HHee+Pm2ecphxiAWCciAzkLfIEPHlXKKPMIgzLxPN/xSy+thrmiZ6HLhoErPH/W8xy9bpP9oqY+T/l3/j//AMkJwdo9pnwDcTS08j7nPoJgj7pZ4gj7pFR/uhJBf7pEMo5vW2OsevibegPsMy/UF/8AGH5AmnodlMjy33W0RqGJEYhhxel+n5fV6VCeRsZpnI+j5qyNjPB3E7FSCn+2fOup2z5B4Y/7z6KftM+c9R/5+T/8j/vNcufZckkuaczenTXkVfJnY00wWrFczndCvv1VsJvxk81t2nn+W7cDUGEHe/1isj2RyZGOoEjtBJNWdgJyUwkEAEUZWn2ccwRkrtLOUAbC5EQrvzLKjazVRZYGz3EI2y/Jl0VoBJreW2Es220NRpUbdv8AMFXb3V/mTQpsTI1Aih4i82Bv7NzNGlqvmWNTe07CWVHLy4GDISNvPiLBIcrV0Z2mXGF0mze28R/LpjdrF651nyZFcyz3WtrlidNOmx0OCQaF+JWTpsJclTz+01/bBztSk1zNnSnTege07j4hHo8QPAPbaacIXGKCggdpnrudTFEqBhqBFDvBq7HDDz3hgqo1KdvEntsG/wBJxA6SRq73tL9K1u9/BkUhuLoSEjYAwiBH1fAllWK6u4jKyBL2Kj53gHIBWk7dxChZ9WO2FVFYk2s7m445VK1X+JFZd72PaXV8BYaStCx/tBarv94xm22aV7dPF2N5EAwpbC/iRTkFfO8eNIUEixXEAWKINGDDSy7d17ynawBex3gOCxVgNie0E0AxuhfeRcEVAFAfqJZRSAP9oGN6Zf8ASe8MsDemRFqm93t4hEb7VY4uCvAPmWWQszX+kp4EbX7jRO+0WdbEna/MhYs1itI+YSi2N0PmUwCJZOq6G9mR20UydoQDM5GuxJpJ9oqD0Sz0d4W+ngDzvvCOFi4IFg95FxFtQrcTOBakhq5hq6n2t/aeZfpHVdy/SAaztBiBhdjftAtE+/jivEsrp50+doJRcjDXuplFgd1Ig6XBteO8NMBLkKtDsJ0um6I0C0si5rFg6XJkazOph6UKBc1Y8K41oCpZnSSRuc4WQE4EA5ahvUxZ8lGa1o85oL5tpjObaKbKWmaabmzE8RAYneQGyRsa7ykZT7TtRmNYvSZ7C7Eg1cznW5HbaaMjgOVPEBwpAAYD8SMXyoMykbWo3lI1AkrRPmGQdO5BUwQoJF3faRnKo5Adq3hOGFadxDGIEhgORzKVlA/1VyYXKtDdaxVQlRnyDSCWbtFtxqU7XOl0GIY8es7s01zzta5mtHSdKmAXy55M0kxQaFqnpnh1kwWqTVFEyajDRtyaorVLBgMuVcG5cCyZVyiZUgsyrkJg3KLJlaoJMq5ARMG5VwSZQRMWzSFpnz5QikngQYw/VOq0qcanfvOBkazNXVZTkyEk8zG8rtfEwJMWeYRM1/TPpub6hn0IKQfc54ErlQ/TugzdfnGPENv7m7AT3PQdFi6LAMWMfknkyuh6LD0WAYsK0O57kzXDKVLElyxILl1KEuRUkkMkCSSrlEyCyYJMq5IRy+vxZMGUdV0/3D7h5E3dH1WLq8GpTv3B7QsihlIM4HWrk+n9UOow2FP3Ad53+L5M8Vw+X4/t5j0ekLS9jAbEVbUknRdRj6vpldGDWN/iO3U7/vPU8dhWRnGMzxX1Vw31DIq76TRPz3nr/qXUjpukfL/pGw+e08ErF8hYmySTPL8ne9ZHu/jfHk+1bMPM0ngTNh5E1Gc31OfRbHYRYPuhvFA7yA8kibSNxInMKydeP/Eqf+0TR0g9hieu/wDqF/8AxmrphWKHm7/JqxgMWIYkcGrpcvpZkfwd56ZSGUEcGeTUz0f03L6vSLvuNoGo8T511a6erzL4yMP8z6MeJ8/+rJo+qdUv/wDsY/5muWO2OWJQhoLYDzNa5Oh0y6MIJ77xxLKNjLCqqjuAKkZQwNftPJ1dqojg88y2UH9N5KutXIl0brxM4uBKalO9eIsJkG1b+Y6q7XIhpqB2gwvQQLZT+kJW/O0aWohS36wWI1aSBfmMZQupNq1HwYtmZjfBjQDVNRuCEJBFAV3uKqkdgDtzLVqbwfMugRsfzK9t9rkBaQaBNk+RJoUoLFkQaJ45ElkKR3jVRrOxXvtBZVxkV3hHIxoduZavex3+JEAqE9wL+ZFDhj7dgOZbaSQK2hEBONwfmXwKohhv+kvcXtxBbYAnmWp3BgwJ9pA3rvGBSzAd5dKpW1sHyYWNglk/tGCHIoBb5qoOR1oey/Jk0qWsjYmWwrcAEGU1QYC6HIqjKJH+napagBtwaqRiAeLNSACjVqLbSD23vYAlq/to73KegooSglezR7y3LaRsNoN+my2bNbS9VggmhIhrHY0RqG9wSUdK/wB4WgpVr7fMooFaxvJrSBEVRwZbAbaQAvxLC6+D/iRl8bEGpTSVUs3tPHY94zUgFqgvvDONRxs3O0Xut+3Uf9RECjkCrsBRO+0jZLTjYQ10ALQ3PkQiAbsbfiAgZ1BpU/cRgBOM2BfkwzjBI2AWv2guCEI5HcVAJNlu95RY1Y3PeKTYU97S8ZYG6uu0Bm9bEgyBCxINkeZFyNqu9/AjcYyOwr7YUk42LH2n/gzVh6Rno1pE24enHJ8VNiKqCqmpwv1IwdIqb1vNNBRtKZ9oo5Jv03g3aoh8sDJlEy5cwElqm5c+3M5+fLqaR8hYmAObP+JnWbVobF1tAOgnzvxIxYD2n29gZEpx9tm5m1i1Wwax3PEs1223h6UPGxHiUMTE0przIBY6ipO9D9ZGRfvAO/aQhVy8EgHt5jG0vum/x3gwllINHjmWjjYkbrzUbhbWrWu6jiD7Wsj2keYQDuaofaOJFBK0NjLNL7j9o2MutX2mx27SCseRfUZaNXOhjybATEHIJB3oVdQsLm6M7fHW+HSTJGB5jQmNVvM7OjTdyiYKm4QgXLEgEkC7kgFqlF5AdyiYsvJqgEWkJgE/MAvAYTBLQC0AvAbquCWga4JcQLZqnM+o5qTTfM2ZclAzi9dk15K8RG+PbHka4lobmVixNnzLiQWzGhNr1Wj6Z9OyfUOo0Lsg+5vE9p0fS4ujwLiwrpUf5ivp3Rp0XTLiQb9z5M1XJa5+x3LG8AQxICEsSAS4Fy5UkCXJcqUTIITBuQmVAu5JUkIo8TF1uEZcZBFzYTFZdxA8snU9R9J6stiJKE7r2M9b0H1DF9Q6UZcf6jxPPfV8IbGTU5v0X6l/07qMgfUUYcCduPlyeXDv4ftfDf8AxP1jHN/LgmkFnfk//wATg4Jp+o5z1GbJlblzcz4Jzm+69s5+uRtwciam4mTDzNT/AGiHp59EuYCcy3MpIBvKx8yNLx7GF/LP1e/VD/8AETZhFYwJl6gX1f6Cal8RXm+T0KEJVSDaRwMBnY+hZd3x38icabPpOTR1o+YHpjxPGfXPp3VH6hnzrhc4mNhgL7T2RiF6zphmPTtmQZRypNSxmzXzsgjYiO6VNeUCew+tfScHUdNkypjAzgWpXa/ieU6IAZHB5raXq+HOzGzSxq9q4qWtDzYkDEigN5KKj3WPxPLoMMRyARCDLe3iLALX2A5la6au/b5jVG3238yw1VvFgamsbQyKUVRPMIOkJuv3g6Bvdk9pYI9P5uWSVIIG3mFU/trTUEEk0RZ7SHJuV0XvtKDAivBqRMWV0ghhx4ggdrh43okne/MFbObccyJiyDYA2NS9PH/EjMef2qWpYcCQUFDEgbfmUyrf42hajqPzK1gkivzKigilwe0IqLFUJQoURuO+8saWAPeQRlI588ylQLe1jsLjKVl//akC72NpTQaASNWwuU6qCa7yHUSRzv3ghSYPJmq1NdpC5B2A24gMrAe0AQ+VBqjIGatS78AfvAyImTGuo0R4iyWugpl5FK0Vsgjf8y6LfEoOxvz8xnpkY9QIrj8RQc1fEPBkZb32I3qPsAxn3G+3EgYh7IEjAhb7mUrNQJWpDT8hIPJIrzLqwCGoVFEhnK3v3swy24UChDWabpYAbgd7g6wCaFExnqkKRY08DbiLLKtcDftKYhYMAG2Y94OTIPSCjkHsLkLIHLHc9pRYGmbaEXjIIYnauBKVz6amt72EUMgs9vgw9evTvIGK9+oW22sADn4lqwcmzW3iQOgQ73q2AEJRj9tA6r4PeX2uKDJo9w28iQWQNBBvsdpox9Mp4UgeDNGLpVB4qanKyMmPpdbAm50MOIIOI0IoG0m03mNSCDVKZ4pnqJfNDR5yROXJUS2YTNkz2Zm1R5cpiSbYWQZTlgaI2I7xZUG7Yg96mNYvRhINUb8i5bEIeALHm5mUkGgbs8S/TRjZu/mRk71C1ixXYVzCVgVGkUDz5iPTYD2sQe3eFRLbnjxtCmhQ1ivyYIYpYvY7bwCrUSBseJavZAYV4hFlqaxvDORQ7EAhalvi1XRpa2+ZMakLbjUpBEALKkML32lFbq/dvKILNa/aBxDA2B8wgfSoEFr8LAoBgQd/jiOUWwNEfNy9Opt9vxC5C2OwB57SsZK5D8wxqDWd94vITer9Jvi5WufFbEa49DOdiyV3mrHludnVsUxgMzK9xoaVDrlXAuXApol2qOqJy4yRtIpRyyDLMed2xtR2i/X25kXHR9SAcld5i/mPmCc/zCNxyxbZZk9f5izn+YG71YDZqmI5/mCc0ofmzbHeczK1sTG5clzK7TUb4Lc2Z6D+Hvpvpj+bzCmP2A/7zmfSOkHVdYNY/pp7mnrVIAHYS3wz15OBlwA8MbiZ1MXwYYgiyK5ENZAYlyhLlRJDJKgUZRkMomBUkq5RMiLuUTUFnAimyQGFonI+0W+b5mPqOqCg7wpX1LIPSaeW1hc9ni50fqHW67AM5LGzLyzesrXnIKCu8mIUJnR9QC+DNSdpt356+11pw8iaMn2iZ8XImjL9gkememdzLxwDDx8wk9jIlp90jSJ90NUphq6onxHg0xiV3yO3zGE++K8/yzxp4lkQUh1I86hH9Ga6vGR5iAI3ptuoxn/ugesB9o/E8b/EuF/+p5Mqg1Q4/E9gD7F/E8/9W361/wAD/aNxrnj7+HM+l/Xeo6Z1w53OTCTXu5X8TX1vTY8HWZMiC1yAOtcbzn5+kDHXi2bxLxdVkyBcGQ+9faoPNSd+Z4c+uLz4rWoRabTv2gs53I3lKGo/tUIAXvtODCiAbN+7xKIqtr2jEA5P6Qa93u4/MIpNr9vfiQrtvz4haALN9oWpXAvgQFlLUgCz8SDJoX54jK0jY7/7wNLE/dGp5Dakgc78xoVlB3sfMFLvgADxBYlGu7viRUbK9hQL32gF3FGoyxqDNuRxB16guoA1+siagfeMVgxII37VAqntRS+LlXRO28FM3TjctINtqod6gtry6W7g8CWDbe4bjzKD0qSNI2uU6AMdxvvKOuuaEI6j7RuRCUSAhRZ2vmXkGp20udKnY+YIIGx9p/xCISiF5kMV6moarvftIXBFWBKI4oUJRUWCd9pFQmsZsfsZYoUxs7cSM5T+0HtKsBh/vKivUOwqjyJYbU1HnmXpUkN34/EoY+aNUNoEpLonYmWV1URVfEmlQtNZPEgoJt3MYitDEkVRHG8AK5uxUI/cK2EIOyn3d+8BeTSWBA//AJimyZVYaLJvcCaRhUpbEl/2gIo0n3+69tob9BV8rNej9AYQF2SCDzRkY7DSQCIZRmo6jC6ACzua/Ejn3ACwJCBZu+bEIpqNsfzCaEdOt/cdQ5FSHERzQjVxktaHc+Zpw9Gz7uN5ZD2yYelZmoKSD3nQw9EyncVN2DplRRH0BNSNzllGMIJLqHlNTMz1Nqb6kE5JkyZaMWcxkqtOXJ8zFkyEmVky+YAKaveTXxM6luCJOknmAELPsfmGObsVXBhHb3KovkmYY3VaUYab35kIUk3VjY7SzQJYcnYGBbC9Ysji+8goohYkoQRtsZGVFXT+1wkK6jZIsQ/6YPuQMRwSeIAUNPtO/cRaqbJ1ivHeMooTZsnfaUhUH7rJ4uTfKGChVE0e0rWC/HfcGQAM1jn4gvjJfY123l0Gcg06Qd4OR1GmjxzB08N+kM+mOd9u0KFACtggGHZICkg0OYI0Kp2v8yWoUFtz2l0XQ/1EVzBJZQa3XyTDBGSw268jaXjdTtQ8wMzGty25MjuPT089xHu4ohtx4AicejUNg23BETxTwzhiDzNOPJtM2UU5OmhfEiNO0uu06dLHkmhXnOxtNWNpqDYpuGJnQx6mUGBIVkW4cDJn6dMqlWE43WdDlwW2O2Xx3nomETkSxIuvInqTJ/MHzOh9Q+lh8uvGQt8zA/07OvGlvwZLkZvWK9cyvVi8mDNjNOhEXZEJ9mn1Lk9SZw0vVBpjNZiXbeWTEtqm+Wueseg/h4AYcrdyanXOQ8Vc4/0Kx0hJ7tOspupL7ah+Jix3WpqUbTNi2HzNCMJFpg2hiUBCAlYWIUgklFGCTLYxTtILLQC0BslRLZZnQ5nqAckztlinzfMaHvlmbN1FCIzdSFUkmpxes+qgWuL3HzEmluOj1PXLjUlmqcXqfqTZCQvExZcr5Wt2JMCbnLnehNkLGBdySTbBvTj3zYvMydN902gSPV8Xo/EdxNGX/wAuZse1R+Q1ikeqeme94xIocxqQQ47iCuxuF/bB/tMNUpdl/MY33D8QO9QnO6/iRx+X/k7GY4TOhj1MjypG4NsyH5EXCQ0wPgyj1Km8an4nC6xRl+rPjPG1/tO3hbV06mcT6h6uP6k+XGl7D/aRvi5rJ1eNhnYaaHavEXjxMzqxxa2Xg1vND/UCvOIg/MU31HKx9tL+JPGu3N7szF5sb4yNSEFtwDIDoG37xZc5PezEt8y71KASdtpy69+Hk+Xm89eUyNquiB8yl09zvJ6LWHbYHvFLhJttfuBmXI/SLAO/mWCFB0IPyRKVTuQRY7VC02IxQpR55HBqQ+66JUxa3qFXsbMYpJJYlSYwWaDdxKK6qIr/ANoRH9wNiFjTWLYgXzGBL4TqBLQVxsti7Ld4xgb0jfxK+0g2akAhW1hXXcd43R/3b+KkDBtiaPxKKVZ1d6lTB4yFyqxJBvgdpXGUqR5G3EWgZnAJ3vvDNHIe1byCZFKkgcCQbWSYWsXuLlGy+kgAVBiqDjWTv4hE/ae1yADTQon8wWvfevzKorILaBpB/eCEfUdZGnzIGNDU23YSzWS11VAjbqa3PEt3DDgfEj4gpux+kGrokwDVSSByT43indsWTcULjVYi9DEED/EH0wxBILGuITAl++3Mq2ujVneRkAHhqsw9I0jc6hxvIF7kgkUJdWBZ/eEV2ILUYt1Zl32PaDDNBqyT8AyWoyb+N6lag1ajv8yhRG477VIlo9auu4BN+JQFeR4HmEfb2I8VLCs9EX4lxZQgqQb+2NwYXe/mOxYjQDCbcSrjAraanLUi+m6UKoubVRVG0yjOAajVygibzHSGs1RZeA7xL5KkVM2SYny7yZ80ys9941KY5JiyQDRNQFye6nsC+R3g5UdtRxuduxExaxaJfDG4Lt7me7I+ItFDodR0m9wDzJ9ovx5Mz5Yp2PK2QALW3eoTkn3XddokdQikngQkbWxCkkHzAMC0ZVodyYRYXexobXIGRFazZbaUugp7f2hVoy3ew8yiPcSDYhjGQpuiSfEBX0k7Wfgx5MMQEn3AfFneAVXWbHmoIvXq1USd5btob2m74qXDF2RZAoVsfMHEbc99+/aXkyNmUkk2P8QRswayNt67zJmHO+n2UbF9+YFC9QsQXyWA3HciCrBib2viEozjdyWL6VvehBGNrpTq+alg7UebkXJ6bEEA33MGoq5NRBHEO1KjV7iO4EAZtR1D29tu8sP7iALFSi23qtx+N4WPEWJsEX3qDrYMSDtLGrdtRFGBHxq9rYIrzW8wUVYg9p0jjVk16t6viY8oBPFEczfNzw3zcFjaa8ZmJJpxmdXVsQ+I5WmVGjlaVGpWhgzOrRimUMO8EyxJUKzZceoGcvNhZMlgkXO2y3MufEGB2mOpsSzY5tOwGuiBtvFZMWN2GpFj31K2k+dyYBUE+61E4+Y43x4ZX6DEx9isPgQf+mqVsZCD4ImwVR9wPcbSqOmyd+LMv2prnN9PyAgBgbmTNibFkKNyJ3lVRuT2nH67/wCqc/j/AGnT4+rb5dPj9ut9JGnol/JM6KGcz6a3/gk/Jm5G8TpfbrG5GoR2M6twZkQBwLmvEABQkGhIwQEhiVkUkkkBWQ0Jky5gJp6g0pnGy5NTGztM1TXz2Yps1d5h6rr8PTjdrPgTj9T9Wy5CQntH+ZJLUtkd3L1aKN2AnO6n6si2E9x+JxXyu5t3J/JgXNzhi9H9R1eXOTrbbwJnkuVc3jGpJckqVFypJIDcB3mxX/7Zl6YWSTNyKZHq+KeBI4HkRuV7QQUQMaIlutCoeiaUp3j12ma95oU2BIvLQu6RZ4lofaYLH2w0AbtLyfcv4gr90vLtkH4krl8n/JuOaEmfGZoSR5TKlQoJlV6T6c2vpB+Jk6zoRn6jXrKk7TR9Exu/TAruPzFfVeoydHkCvjYK2+qpL48sVlf6Vn0+zKr/AA0zZPpbqLfAR8obmvD9VDtRAAJG8afqSEslFiT7Ssn2lSd2eq4mfpTjVSrEgmqIqoKBywHK9/idDqOuPUYcmIMCl2CRuJiWroD3A8Cc+s3wnfd6u1ZLhAp+0y9JQjYHUOPEvUbpVFk9+0vJq2C3uNz3mWNUH0kkbdrEh1Ddj3u7ghCt7kHgiWXshWNQIqB2IrcyNg0gEb3uYa5fR3OxOwIlHJq5G3aCBFfaCW7wWJBDg6dtwIYyNkJ2UAnb4hZGVcSnSPUU8+YULMUxq3duIGR2OkPQ81xL0u9EC77GEqcePmE1AAuOyNzzFljqNLYPiOfSEK+KMFGGuhsfEGlNrLDSdLrtUN9aagw+ZYX3luG7/MY3u0ux5HJk8KQmUene5r4jQwZSwFnYbysig+0UV+OwkxvoO/tB2JMsxE9o43J4lkg7EylVV3/uPYywDy+zXBoqUkWBXFwTQNLsLvcwQQHIYGCFY2dQvwINM2IA8QHQK5phUhDgeT4EV95thdQachDqaoSMwU19pgqhVbBoHiKJPqb7iQasSi1qiTQgFSMjAdjUEPpqjQv9JYyEb8jyZDRMyhSFUjfcmK1Udzawi5Jqt/HmQ4x7QTxAMKa11Ygoi0w5/ENcT6gK+ZsTEdIU7jwZZyuFJisgnczSmEDiEECwi1TrOcakV9sFslSmeJd5WhnJvDTPXeYmyVBTJZko6RzRGTLfeJLe3mAz3zsJy0vWI7d+Zehd/wB/mLLg1vVd4zZVskD8QxpVkEgUo8d5LDd9PyIfqaSwdQbHMFSgx6mS67SIBrUqNxZu5CrJZIsXyZCyvkN0L3BPiFlZSwA32/aELYKQo9PY8EjvDx4CoIbxzCXRiYMzWewlPnJN8le8pUzdOVwqbIq6Hc/MHEpa6+4UbPjvDZ2Om1Bvv3gZGUMVS9X5g0bsV9nbuZRbhVU6a5PMir7C78k8mRBpcC7QgXJiapPupiTfiXkBABVLA7iFkC5MjafavH6S0IRCqjZublxdLxsPcaZbkQepqKvqr+3xGWMa6aDDzUpUVQNJokVxJhpNMHsA/rL1qFYsLN3GohGxayTtvwZXpe+3pWB32jAonWx7E7wsmPSASQ1+DHZEV2Ht0k7Wf7otXCIFFgHna6jAClRio/eDd/EpHINcn47SFfdqHfmGuoWQdxIkD6lrYFdpBlyKpUklW32loFYGrH+0Gz7r+6F0SZGAqjphO5Le1Bv2O8Eb6bNDuP8AmWFOz0SO5qE0n7WoR+JtophqA2qtpEajR5nbm67c9a2qY1WmZGjQZptpRo5WmRTHI0o0gwgYlWjAZQRi3W4wSEQOd1WDUNuZj9N1BAN6Z2HWc/Pj9Nyy99jOffP5Z7m+WQklftquZGPtALGuCKjMp1LsN/gwlpsdFNz3PNzk4spYKTuZzOsN9Q07RxtbArYA/M5/V9HlyZ2daN9uJv4/F8t/Hcvk/wCkNq6Zl8NNy8zB9MxZcDOuRSAd50RzOtrtK1YroVNmPtcx4JtxxCnKYwQFhiaZFLgywZFLzreM/ieE+o/U8gyvhxjTpJBJnv23WeB/iTpP5f6pkKihk98STWerkcr3OSzG/JMEqaB8wlahpbYXZhM4ot34A8To56QdpUs7yQipJckCpJckKkkkkDT0y+25uxiZcCkYxNmPgSPb8cyHY1s3By/dG4+IvKPdcjszNsdxCRgeP2hMtiLZCJWPTUh9sB2s1IjVjsxYNkyNaNBvBzms1fAjE+4RHUH/AMQ0lc/l/wCWjEZqSYsRmvHI854lGWplNKjr/wAP9cMXUDpn21n2H58TsfWVD/T8jEC8Y1b+O88Tk1Ah0co6mww5Bnb+mfxGmTEek+rn2uCvrgbEH/UP+ZueZjl17c0JifICPajcVCP9I0dVDgiYunPp5c3TB/UTGxCsDYYA8zQG1e07A9zPJ1PrcZ0IofG8J2OHKDsQwqRELAEe4j54kKjYE2RwZk0bOclECv1k1AAdt/2lnKWVEoDTf6wGrVzKaJz7q3IhbNjKUCDxfIgZGBN6dxuSTBV7UigZNFqt2O48i7lgf0zqrbtxcjZCMfa222gqSStna+8IPGV0k7A8xRxsTZazzUqqYjxGOdRDXV+BIJjybWux8ykyEjbg9zATJ6dbapPULAf0wKO0sQ5tkLc2LB/4gEiy2j437QkB4234i2OjIQ90fEKIswoKLJ3BjfVDYwpWiouJC0wIOwUQ79wBArgmIb4CWsKBzfaQgtRNEHtxKRff3Kg1+THgHBq9UgtzQHEoDWRkZf8A5leoNQJMW2xY17eJRWmI8QhhLUbF9pY0st8G6idZZRq2FxuJVVgx+yr28wacDWRFNauCCOxEDJiAvTsfESMhOTVyQfdCdgQSCPce/aFlN2NVvt2gum5XTbc3Foa3qvMaLDatXMhugXDqX27mv2laHHbbizCGX0wK4PfxK9S9gdiaFjiFRNms79rqWoAJLMAb5JNSDLS6CLN+ZG0n2k0BA6aYgoh2BCMRkap3dBM8S+Sot8sQ+SFNbJEPlgFrlEHmS1NQ6m3lqrAbbxmNk0srqQeVMLIaF0KrtMXpnQnUTS77XtGhfUQsKoDcHtM5GtNhZ+DdS2Jxil2J5Ex/psXRYkKCxPaGNGgArYHO0mAlbYGmqgb2lZAysdQ1gnc3LiJk0hbU8n9pMbAqW0nSO/aA6sV5r4kdGbBRal8GXFw3F05dNX9pvc9oBwKH23PF3AANAF3ryBtNRRxgOpldjsBXaMMZcmMtankCyYAX2EfFx2LA72SK/wCZCwKkEtqG252qMMI1srUOfPiHrvtXyBDtNRB01zzFkirHb52jE+sGGdhpLMwvYHtK4JBIBHAgFiFDKNyYYx6wpO5I4J5kpi1di1Hb4HAluCbvY9oQxekilwDq303vBJOsuxAB2rxCYBixU+2yJarSaWu/PiGNgWY/g9jCyOdY92xA3IjMMD9u2ogDfaRXbILY7+TKyYmKk3Z7V2i1x5FYckdxJhgsj3yxOnffvCD/AHWL8d4CgKzBzsdr5lBgr2LNwYMEs9AgE8mEG9PKwHI2P/MDKSGB42lK6AhdJN8C9rkww3QiCwb7UZa48YZi/C8kn/aCCW1AtSnbnaVlWyo/t583NJhirrcriCtkYarbiCwcZCuVTY254gEOSBXB2jTjZvco91bymEtQf3b/AKQMi/3d7/xHe7zuNrlbkMrbiSbFni6XjyTSjXMWRSnv7d43FkudZddpdbQYatEI0YDNNNKNHAzKrRyNKNCy4tTGAwimFzNnTUCJpMW4uSq5GYBbGn9YJJsWu00dWnfgCZ99YN7eDOHUyuXUxYzUAKA+YZNrfA+ItUKqxfjmhLSgArnjbaRhBkogWSDHpEIo3IAI7XH4dzOnDrxWzCJrxzNiFTUk6tnLDEBYUqLJkBgy7kUY3E8z/GXTX0+LqFG6NpP4M9KJg+u4P5j6XnTk6bH5G8RK+dhh3EjadO3MEyTblipJckKqSSSUSSSSBJaC2AlSxsZFbcTDia8ZFTkc96MsNkU2GMO/Py47yili2NmoHR5jmwe4bjaF/dI9MuzYoeDD0gqZTcwidOMmFIY0KgpzKJswlhk/EN5kzm+of8zZhnOYk5GJ8yVz+a+JGnEZsxmYcRmzEZHBqSW0FIbDaVGfLuOamQtexH7za1dxYjG6HJmx4MuFNQZAG34I28zXLn2zfT8SrlyPXtVDYMMAswO9Dc1Hdbp6Hol6ZSDkfdyJj6fJk9O1qia3nP5Zs1g83ut0PgSawuxB2lAkrZB3MNsi5DuCCfE4IsHV/d3sXF3pYEntvDGjte3Mt/T9tGuBUGaUMw1jV+0IsCpKjY8SyoJHtBriUqlmI4jwuByMxq9gIxHVV0sbPYQXGpQo93zBXHvXmPAtGJbbudyY8soFAXtzEem5u99+0Y+y7H3X2hMAaO1gExikhbU8xeRC5JAoVt+YaKU91334jwDX3kje62qDkHqqD/fxUB3b2v8AbW3zIGB1lD/mVTGyUPaAQNvzBVSVtvyE7wsRQqSTXz3EoOCrP3rc3IhmHIqt7mAcDgcLByOj6eau7ghNQYqNvj/eXQCA7fjxGiMKVjtR4MFjSjuQKuHottJ2B5HiAb1FDRPFwmKJVzXcdwIRaiVA2qxt3hDHp5OkX4hKq5CwXY1QNQYzL7Rfcy62YAWLjhjUBhfAPMAYjd1uBW0q4IIMQJ7d/Mh2YA0STf4lagSCRTAAGHoBW/PPcyYYDIfU5vjtF41IYhmre+ZoOP0xs1kja4t8elvbue9SILIoRQVNHzE6jZGi42tRonYdvEpkINrKOr6kz5ngPkqJd9U6u5btvBALS9PJg+FAJY8TN6YtMQArR2PkyggYH3Rdt9hIu7qNVWTGfU232/Ex5rGoyEOpra+0F2IDUPtO5HAhNkZ6XcCQE4yUbaxdSIWjNZVRbV+0IaSLdrMIKptgdv8AT5kRVOQAAiu0sakAmWz7v0AEYczMASAAO9SemGttgoFADmLOMn2pQ+T2lMMGQZLH2iWFtq0tZ78zOcTLY1X83G68iqVxnbnaX2vk9SmK7DCidqoQW6nXXtAa9iTe0UczvQI01zAp73AFwb+mv1GchRTG963hOMbr6ZUBrs1sRMyKEbUBR7sNpZDNRU2bqrqF+xgxrvRBHkyKq5HpgTtuCeJnfIaCgmvkwkVl1afFH4k1n7LpNZGxI43jQFsHkjfmIC3q+TzCLajyT2qFlMKbK5fTr2IgOdtJ3PnvJkcha5/94oOw5Cgj94NM03j0f2w6K1TA0O8zeo7WAK8/McofYVZIveRENstsOeCJQLDTqFeblhmLHSNufxABvdgb35kxZVrjZ6FgVublMjICWbdfEYtgjUPaTyJMzKi0uplJ3sbTWKWGKnf3CX62NF1tsx244kCuG1hbA7wMgxZTpfUD3IMJhjVk0bgiu3eWiqiaySw8dgYnHgCqAr6h2vtGIlKQx1E+e0YYH1QRQNsYSZnTSA1C7BHmWmBd2K242rfeCVIyAFlhcMZkfIxTZSbrx8Stbf2izAOJWb7r+IY/8xWU6SNzcGF6hZRxZYxTf03Nfbe02dQ/qUUQMasnj9IhQc5GtWB8GWXFngeLJc0hpzjeJ9JNjzNOPLtOjpK2K0YrTOrXGBpVa1eMDTGrR6NKjRBIkVpfMKy58epSJgyH07s/pOs62Jh6jEdQInPqM9TYxrlZjbbfAEitqJ1WILow1VRrtCUaVUkbjt8Tk4moSF0niHhvWTdre0zKXRQOT2qasSaRdzfPtrmtuKakmTEZqSdnU9TDqLWNB2lA1JCqCZFEIGddeNh5FQ1lPxA+YdRj9LqMmP8A0sR/mLm/62gx/VuoXj33++8w1NueKkl1JUpipJdSVIKkl1KgxJJLErVAuWHKnaDZMlQm/ptxOSuvC2lu4hr1hU1kWvkTCjFDYNTTa5lPmHfnu2eHR9RciKyG5Wc+1ROMmR8bexjzOiXZlTVzUjrx8v2XDEAGWh3h0jVj2Qn4nOYe6dEg+g9c1ML7hfjaHn+e/wDqQWObMRmPGZpxmZYbMZjjuJnxmPB2lCX7xuD6ovT9IECM+QXsOOYDiKHSvsQAqsbs/wD7+Y3HPtkZs/U5i+U7sbO062Loin0o5/cvuAQefJl9N03Q4sifzGb1ByQooD8+Yz6j9SXqVXHgWkXYLVADxUnfUxzY3ytf3WPmClG/HNiUxXIACQhrc+YajQulv8f8TzwBk2X2+ZSuSApTjeMxacjFAPcdwIQxFjVg770RAEMq4yG+66sQdQWyODsTCfG2PZwDXe4IUMv55kUIJ2s6lrkS1ZQxPaUUGNSy6rlqGYUVrvYEIMNfu1b/ACZKVm3J/SDjxKSWZgE4IJlZAAfaxKk7VyIFg6faLJhMw1fnejBoFuaNd5FTcWpK9oUXpq1HejyYRxqEIWgxsnaUHW9IPxUohl1qKJ8QKQU1bVLoXpQ6fzuJTP6YAsEHx2hoFYhjt+IQwD+mcQNLW5iGxEupB27gQxkK8sCL7SzkDtf9vjzKKxsAPjzLRGDb2QTxUjCyo2G3A4l749tj+kIjmj2FQ041AmviA4bMGZiPkylZgpFgr+v+JNBOSDuKvvL9UBiB9xgFizqu/wAXGBAFIO996jViEqyAne94V6SeN+JmcAPybG+0JWFagAT4jUMcH7u5MAP2I3viMxuT7av4g8MCRR712hMCxViCdjVXLGprKgE/mCayUCNpAgugLv8AxAtnLGURvzUvSoonY1xISL4/Wa3XTVf2/rKFKTttz+JGfVTcDipYBYfHiZxnBFfUN2NtrjRl0L6ZIKjgETNpIb3GwDtXaCxtt2AI8y+VavUxl9ThrA7mIyZAze1aHeQMOLu+YxQCoKaQdVbwYWmRBqWuO/eGUBIKZQSf9WxlHAws+0gbkBoNgAMNt4MNCPjRiKobXY/2gEMwFsPwZfquyhautxcMCyLNVyIPBDYmvT3/ADK9NlNE0eI07NqBs/EsH2lQSBzQiRVBGog3YG1Qdx9x3l+o10rV524kyMBxvY5lZAXJrTv8iVqbGRpo3/iGmJylKLEWwy3QC0JBYFjTXAl4wDuCQJEsNut+QZNBIOwvxCxWogBBuT2gjUNVn9oQQ6qJ/aMyLVUboQYEP7RQ48CTG+h7oGuSZahdJIG/iWqHc5D7fIgT1tRb2pfOw2g+qLHqMaXgdpTkFiBv8wSrWPaDXO3EAlyAOG9QjvxcZlcBgVOod9ogKC9nYExjYyrDt32ggtbbXdeIbHGXL2PGk+IrIWVR2HBsROXUFJFGuJqB75GL6VPPiCVBckEDzB6dDndUBKlhYsbXLGAhylNq73tUZVFpCi1P/Mtd97D/ABBew98L2kRnGW0HG4uA5WGLGMo9q3VNvM+RFyuugaq4A/8AaHSsAX8/tCK2bxDfi4NCAVsix5gNjYXpe1rmOyA4iNbAgjsIG7Y9J2B/zHg1MYyaediOf+Jepz/71AYup9m4r9JSHJ3FhvEiaPNTKKUG5mUtjNNNBbUdVaaO4gOUyEgDcnYmWXFnWHYn2mgMDOYrlGqa8WS51dZdaxGo0QrXDU1CtSNHKZkRo9DKG1cVkSxUYDIRYkHHzoMbNd+7vA16QAFBPzOh1WAZEInHyplBoNRXuOZzscuuTtbHffcVJjLLlXkDjbgzOhK4xrN/mNOX3gVtd3J6ZdfCZrSYsB4mzGbnaOzQsYIpYwcSgoJlyjIohIx2lrBeB4T+J00/V3P+pQZx6ne/itf/APJKfOMf7mcOpqemLA7yWYVSqmk8q1GVqMKpVSJ5DZMlQql1BgKl1CqXULgQJIVSVC4GMS1XUPxBqPQ1jAPMNcwpMLEgma9UASyakduZORFtozCbIiOTNOFdxDpz5rfhAIII2IqJ6jpgqsV4O5HgxuNqqTPqpqFj4mO7Zjl/InquauxqPxmJYU5jUlco14zHqZlQzQhhRGBnyHMfeSP/AMYcBluhxM9emOilR+24+O8spTX3JjVBIJXsOONoIWm3Bri5xcizjfXwLJ5hDVpGrjmxGqtg0Ce4J2g+4nSD+vaZFKCGBx7FhRMFBkJJbUo4vzHe7bVuaq5MjjSCbFdpVZyj667d722jcRQIVGx+e0lj277HgiWoGrcbE7GT8igxLOLqGPtvXXkAwfuGk0K5kCgV3HiBNHc83sCZR0kMdNVVwnBXSBwd4qiWO+x232hDwUyKNyGgN/bTE1EqGDBSauH6JLcihz5lotTb3W47xr+1tVAk/P6QFHtHYS0xsxGnavIiGB06RT8HiMaiQqbVwTKJOyaSSCN5WRdLBTRYb7SiMpHgH8QAWUKvPkxwyexnKgkeRcQ+QNqHpBbNkeJMUd7nmr79pfDHUSRW3aUqAKTdX3EFDzZ2HzCYLUVJTVYPFSe9QdiRcNAurYgf8yivIVqF7gxhiA7sANm3BErUQvN71vKXXpAFGjsJAGbIRdbWb2jBbUeRZ4NdpSrVmvgXGDGUBoX5I7SqbTWr94wBTqwI2/5k1EarHNfpcsG/+2pCT7gfEhqktbAA81e8YAdQDWpPkSsjamBRQPmV6wvS914HMIrGAwotZHaMKeywdvESg033hBiwDAhR3mtUw0BQG9beIs0in/UeTCL6gBsT5EHWun5/EaBVWIHIPzCTGBdgn8ywwsMGjPUBAPbtGgVVFIYnajtKD2SwXYdjBNXZ/YwCDY7iTU/IzZ9w2ElHSRtz/iDS83Vy9S1ud408mVT6ibHMJzahU2/MVrBHN15gM/uA+O0aumlhxVgGpaqK+6yO0WcgUEd/Mqm0Wm/ckmNURAbUa3I7SwAMZIIvgQATpvv4EEAix34qWVDkZNJ5F95YIolhse0RpN7mttvEYobudpNVTkHuD/xGhlKkfb+IBXU1hR8wjhqmLk3/AJlVHRdJo+7tBXSCdb2QOBLGtbYdvErjfTzuNrl8AiTYbhR2AlasrZKAIU8XB7fdv8wgzE7GzUIh233B/eDpBW2yfMM6GB7GQY00ljtQ2AiWEDixqqH3am7fEt1yML5I4MpHUKbPJ4jGyJQOmz5Y/wDEfaKHHiZgSxthyK7eYTe21B0k+QCDByO5/uJB8SEArZ3rxL9k0LZizU6KAPAi9RLAFST5vmNr437CCASSSTQ3ktXR6QWBZu35gM9L7AAaotXMgBYBRyN6kVSWbi+28iFswsbn5FS1YnYGx/mM33DCh8wdDGhY/MgB8ikU/wC8YpUjb/MH0rJ2seZfpEDdQPB8yg2PupRQ/wB5EYURwTzKBbgjceO0vGb2Y+8drq5YKNbgAk+RFhb7b8cxhFNWk/kGFj0ktvzIhT41b2g3QFWbMVviejxHNqRtqMFl1kd9qP5m5calw3FkuaVa5zQxxtV2PM14slzbrLrUpj0aZkNiNQ1KrUGhgxKNGAygnWxOd1nT2NQ5nTEXkSwZmw9vPlV7njm5ZRQQY/q8Hp5CQuxNkxJU1qsUO051xsyulhPtE2YphwcCbcc6x1jUkaIlI1ZoFKMKoJkBLKc7SKYOTiFeP/ivfr0//D/mcKp2v4mJb6lsCQEA/wB5x/yDNT0ngNSqhmVKYGpKhSUfEGAqXULSf/5hLjLMBdk8AC5NJzpdSVOp1H0fL03R4+oy7azRXuPFzIelse1oll9L1zefFZjtCUXI2M4z7hLDQkFQHEsCVsN5RaG/Q9XiQbwAYQhZTEFmasQ3mVJqxbLDtw0BppYWoB7jYTJjO4mvU2ptRsACvicvkcv5HqOd1C6chkxze3RHqdwavxNOH6Ku2pzN8y2PPz1HPQR6Tpr9Hxf6mjB9Ix9nYTX1rX3jmCC42nW/6R4yf4ic/wBLzILsEfEz1zcTqyxziU1alc1xRlHI11RP6QXx6XYURXmWNQXUTVj/ADPO5CYlVUHkjcSwtJqHbtFkXuTv2hlyGFVVUbkAsVbm68eISkE/Zx2guxLUqnT+JaMBvvf+8BiD/V+0hBYAJV3sBBfJq3r3VL0HT2BG4IhQ5XfXTH3ePElabLEV48wNRQ3sb7QsjUtEUfEGiVgwO2w48w10MfbttxFKbTyfntKJfa+B3HMgeVAsfvvvB0gLSWIoPqIs/qRC12COT4lDNKVqYbCHYdPYTsIvgCxtDCFltRQ/MQBeQGl3JHMpkB+w2/z/AMSaip0k0RLbHarkujfF8RoWq5TVfrcNkpbK7/MIuNAbfipGAazuBxBAEB1G7AjxCCLS2QTzxtUlFD21HxK0uApvg+JVXkIAJ47V+ZNKC99uDcbWN0Ht9x2ojb8iAyK9WwIHeEWioxtRp094t2YBgW35qGgXfYgSiVL7c8kyagV10t2CwuELTY2R/wAyw4BI7yi1cg6rqpFTISUsUBxRER6TD3KCb58CaUfkAURvCDFlrbeU8FY9RxE8HaQhhpva+wEJwbsVuPMoGxpfb58QiHDoY6ue0gxDSfH+8Lgb18XALXkCi68GVVMrqfbxXMDFiskE/O8NnbmviEAWXgfjzKE5AVoKl/4jfX4TRpCgSMLYg2pG0nBJG/i5PSooTL7nNG/PaR1UjUPt8CVqXVYH6QhkFEVuYPCghK0pXYed4Awht7toxRp3DCpEJGx2vggyVMK9IEUb25l+kunkWu0dp0nYyji1I1na9oAnDqFgWfMXRAIYVp8b3DGvG1Xf/EW2Ry9VXaXBGoe4LvKXW+6g38iN1Npph7vxADszUbLfEASX0rrAO1moYYBAKP794xF0k66scyLob29/xM4F2QCQartcvA1dzt37S/S1k0ePEiqVvivEA/UI1aj7eDtcA6iO13zKvWfnvL4HNkeJVCdr23lIVvxDcE0V5MsYyRYIFb7iETQDpF18yswYLSMtHaQ4yQCLAkbCxIAda+ZVL0qynUR+nNwgKUbfBvtFvhbH8+d9oa6lOkWQws3CKQOu7NtGBrHGw/zBBJDBlscyyjbAb7du0nhEDENYBYyBzqAK7ealge33bfHmCTQocDvCo3vbZtJ71JsLAbUfI7yuCaBJ8yFSCCNqkQRyFR57QSbrej4lqhoUwJ7iUSASCBfxAjagvtb8yvUZrB3WquEhX7im9dpHJ7CUXp0769zDGQID76H4gWyrb8nvIrIrUwvxc1KurWiGYZK/AMFcQVgfUDGthxJkK6bC78mLGRiDY4ktNOVHDkt4NQQzBQBjIJ5aCMjAe7mWMtuL2HxGpoNGpiK25lY2ZGpto0ZSrEg/iBq9UNq2rgxz1jXPWNeJ7mlDOZiyaTRm3Hk2neeXaeWxDGrM6NcehlDVhEWIAhgwM3U4BkQipyX1KxRidQ32nfYXOf1vTaveuxE59RnrnQdNugJ5m/HOf0d6AG5m5JuEaUjV2iUjlmlHBMIwTIqxF5TGAxWc0pMlHmevZm+oZK+BOe6ZHJZqC/A3m7O2rOSNizXZlOdQCk0Jz+zluVy8iMqEi75FeJmLub525nYKB0YONhsIpOlxLZ308V2lnc/LX3rk+oxur2lgs3mdH+VVb4IJuzN/R/RFzFcvUHRj8dzNfeRvj7d3I4/R9Fm6zqFw41onck8AeZ636d9H6foadV15f9bf8TXgxdN02PThQKPNRhZe083yfLb4j6PxfDOZt9k9fgPVdFlwEbsPb+e08gisX0BTquqA3ntQwMQnSY06nI+JKZzqJH/7tOn8frbjl/L58Tp55PpfV5P/AECAf9RAhN/DmZt9Kqfhp6zDg1A6XSx25jT0rXsw48T2TmPnW2e3hM/0LrMQJVCw+N5zcmJ8Rp1K/mfSWwOFHBPxOd1307F1QIyJpfs1f/txeVnX7eFG0IGdX6x9IfpiMuFCcZHuAHB/9pyRztMOvo1THh6WTpei6nqP/KwZH/C3O10X8L9Vnps7LhXwdzLjpO5GLpMGTOfYLoXG5sT4T7w253udzrPpmP6fgx+ldDYk8mIx9Wur08psTn1ztavx8/LN0H09dQ3a52MWFDtcxqEO+JsZ+DsYxFcnmvibnX1hP4n7roL06V/8wv5ZfkTPjfKg2bbwY0dSR96ftLPl5rl1/H6no0dKOzGW3TtpO4Mi51bgxqZAZvXnvN5uV5v6n0eT1LTHY7zkPibG/vU8bXPY9algkTi9ZhGXGbE8vyc+Xfn4Z1zscQlwRtuOIaM2qmQ6vPIEMLpvbYSWjURsTtOLz3wogaudgb2kAvHpVue5k9yHTQ3G9whjQZQdR0Gga3IlC1Uml2uvulatNDXwOw3jcZ0ZWriiAa/zCAXO1VoBq2uUZxq57EyE25qyNuY/JS2PBrbvFjSSSORtCYsBV+3YfMXpJJ1HftC0v4r5uVoIBNXvvv3+JKDJQLtz+ZNSepdduwgEirO0iZRZbTRqrkXTTZcAbKZFNbE/NdoAIrVqvejCcrqDLz+JQYcNViWXW9NUp2NDjwYg393c/MgBYnt332kNHWldLGx5HEPG3pWFPPIgHhU1agd4JBbdf3gPALsFugNpCzKTtTXdxQWwdTGxttIin3DVcBoBRgD3rcdpDQb3bC994NMwJ1964kcEEKDR+ZQVe3/sH+JMgU0b2+ILDW5DA/pBGke0Lv5MII4zqUgWCJKKk7jfbeVq4ANf8SEgElTY255kQWivbztzdGpFWgdL18EWYOQ6k3NjiVqYqNPEaCGogUdvPiFkKsdlU/BitR0hSava7k5ociNFXYsmoWOgxv8AYxYRgbA795bayewPxGVbpgsgnsJPU01UWCQlH/8AiEE9pZW2jyeVZC5JBElsO1/MskCmJvzBVje1QVa5Bqs7jxDZgWGkVZ7QRRJLD9pQcD/gwDKgXvYuUAAfYbqRaC3yTvKA91jYGFE2Vl2avzGowylV+1fMyZBYo1Vw0WgtHepVadw5HJ4md9Pq7dpDenki+d4CYqFnf4jQZJZOaPcyA0pI+8CUi76StLcgWyxIIX/eGQljYHHm4z1ADtsYs3k306fFSDF/TofdIG+vueATAJ1ef/eAE0jej8wchYi02C95ZA8PpB2N+ZVjkUYp8jBkUbahZPiLLspG/wB3aMNalyU52JA2FRgzAo61sZmVjQre/MdhCPju973gUHIagf0hHLVkVZ2qKyLTbcXJQ/t/eASsSfNmQowNgk2fEWqsl6tj8RhD1sYPaUDq1X8V5kT2+3VR7mAWarIJlJkHJEmoPWxeqs/MIMMgJJ077iCHo+bGxktare/Eqww/aFA+N4DFdIJDauJZ0kaidRi2ynVttfaF9LYnSztwg2EzZS1gCySZrPHu3vtKZlC2FAr4lQlWKt/UljIWPtIvtcY5snfnyIsqNqWz5Mz4FBtRo3Y7Qgw77SgNz5k5FnauTCC2YaSd5R9tj/IlG1b9eYY0sPzASdQJJNVxKxAuGoXe9xpp1O91wRCUHHiIC7t3lCgrFtFHbv2jGFJVwiTQ3F94pySjENv5hVvsBH9PksTMGLLvsSNoS+3e5vm54b56y46mNppRpzsOSxzNeNp2dWwGGDEK0am8A5TKGFQgJJFc/wBMYsxAFA7zRjMHqxWVfxJjiMtSR6zOkenEoZKMuUYVBMvXNpwOR4M1iYPqhrpm+dpL6SvOKvu5FVvcjI5JINjuITHjVt4qRWClt/0nmcQAsdv2PeTSdieOeYTuPuO3gS8bL6wJNKe1SoZhwjNlVnI0LuaH+J23z9MyoK0sTVg1X5E4dnG52oGGcmqyamvtJMdOfk659OtlIVWKuGSuR2PzF5es0gDCVY3RJmDGwZwpYhW53jsnTANqw1XNXvf6xxxL5j6Xw/N18nLpo+rGNY0vW9cQWzjSF1UKszn4j1OsDICF8k9vzDI9LIbfSG4VxOn0kux38de23HlKMGVrnYxZBkRWE84uHIBqxkMh4ozq9Bn0oFyWD2nXi5XD+T8X252Nj7XFuFyAhhGE2D3ijs07Pl5YzZE9EF2NqJkZugS8rdGhIF7JN/Vr6nTZFHJBnB6PqNWTTe47Tj8lvN2PT8Xxz5Ofbr4fq3SY8Q1AJyQAI3F9X6cYgS1MbsDacX6hhxlQ+mj3riYVOjvseLnH+yuXfF46yut9T+rDqcJxotg0QZgw5UyCsmxHDVEFC+1d9qj8fT2wJb9JJ1bXT4erLk9NDYdWP2jV8rvCwLkX+4y8a6Bsd5pR2I9wudc2PqT0PFlyAdyP3jvUY9pnfDdNRB+DRh42fYepZ8ON5ifF51PrPbVgajuZtUd5zhq71DQsm4Yg/E7SWPP8vw/fy6GVdSTlZ8RDETYOsYCmF/iLyZcbmxYP4nPuysfF8fXFyvOdZi9PPamriQiCzsWHYGdL6hh1qa/InMD6WtxR/E43nHl+fj69GUhIY2Se57S9I2/03QMQcnuJXZbuuYZJyJ7gQB4mHESqQSxrzCAAxNW/EWEsElroceZEYPWmyY9CMQcfj3QywHA9x+JaW4oCr3N9qkWgwAr5MJgSaIHDDt2kDgqQRZ52luoau5uosbGkBBBgTTqv3c9jKZFoKD87R5RdgKv4gPioWAQefiJEJKaKKiwZYvTSqP15MYFfQvusfMoAigSBLgqzy2x4rxBLF342qEcZAFrfa5GXV4A+e0KgZAhG9AQEN7oLEYyrp53HaVpVqq1HxJjIRZ/BPaMVxdE0tSKQhIG9eYGRgN+RVbxVQZLsgbXx8Ri6TkP+Iri/bYr/ADCx7spI0le97QHuQuMsdyQK3iSSb9tGoWTUQwU2BvzFoz+f3g/PgQQsCGJB+d5PTXGtXUMH3WR2HERldqofb3uJA04yL0t91ESwyoB7Qf1lvkCY1eq24gsRpDabHnxKICX8EeITFlF0P/aQFQQ1V2MHWCS2xHAuQQOKO4lCj353uRVAFVv5kbUFIUioNEa3o3K1JqCsDBTX918SwS40hb+YN0YVDtwJDhCix3g6aoGMPpg7nf4MrQAA6kcHvFMqj9IRFNeoymFC+ZGbEujbf4hJlAxkb/AlDVp43kLj+4Wex8TUkVC6g7qRfO0AgUdzfYwvU1VQ1VKDAmz2FVJWdGoLKALrxDI7A7DxABsaU8RZZtwBUYaaSdQu7J7wHLajV0IGp/VCAUDySJTNuAd/MmIv1DfO0mujQG5kJSiOPMJN2vlQO8AWdgt+DKXOQDtdm5S4ve29iGuP2mhuTKvkZdCtkWYIAyEMQLgMOABuIShq2FsYF6kW9r+RLDBiNq+PMAYXUWSKjPT4PO0KrUOL7ywqqCSbbmoXtdvt37wG3JrzAJU1i96HMJgWsrsAKgKzIWA7+ZQ1m/dQvaBKLLRHHeHoGkcE8cQGY6iOwhrlvUSKIHEKDDkAJ1UGXkQf6Ztl48eYRRW/7bgDpmLAahUiJ6YUUpscgwjandQfHxIuGuW3rgGHpBA13pG1jeVYHRWMNtRNbyqIUrxvDdmNjkL/ALSnF7/PeKUt1KU1girlruprnnnaVV/dse4MIA6RY/WTADAkbbQtLItmyDtYkA9yhTv/ALS2ZyxUXR4ERFFBWxJB+IApSPd8xh1A2fG8hGOhffbbmAtWJNKNpZ12GUGHi0FjVAUZHbgL+PxGilujXPiFixggjkNAUsDZG/mELNEA/iJQ1Pp75QdG4G20DL0WdALxsK+J0Oj+oJhxjGRQHeOz5F6ke3NXxPROJYOMmrEwvibsT3UMdGMibmyOKmZNSZShFVLlnh046/DpIdo7G0z4waFxgNGV0awQRKMWjw7sQM/VG2QyY5fUr7VPzKxyDQkekQkekoYJJQlwIZyPrrlenFd2nWM431skqijm5nr0zfTjJretuDKOoNpI/MINTkfHAkcl032vjacMcQBtSH2k0ealM4A23uMK6k32PYXKZFCgItxgJmLDUTueN5V6UJPPbaUisBdUR+0Nh7VIHO8EgsVadbDbz5mnGXyDUm9mqB4g9P0rdSwAB0+OLnYwdEuBAEAU+QP/AHnbnnI+l8XxWczGLH0T5GHqtQ5obmO6j01VEzrrKcHTe03aiVsEGuQZWTH6gGtdjXu8TtJkern/AM+2XET6IGPEQvNXRjNeRCoDG/kf8zQiKnANb2Ip8gCVdHiak/bXssa9RZmZd9iGuMw9XZC5dj2aqBmDLnyY28/ETl60uun068zP2k9MfJ8U6nl3XbYzz74Di+sqVHsyWT8GOwfUGRdLe9fzuIz+bwF9YDF6oX2mOu51Hm4+Hrjr/AdaPU1JdbCYyoKAtxDydRbEjkxTtuK55nHqeGP5c8yrCsoBBvkzZiA51UfmIxYyTZ4Peb8XTggHma45T+PxfdUpWwDRMeljcix8Sx06V7hcbjxlKrcTtNfR8SLRb3U/oYz01I3Wj8iMVVPaWRXE3JWLSGxkcRZLDmPJgneY6ajPuTD0mOTEOe8XnOha7zGOe7cjNmAInLzKnqED7u9idJyWBA5nP6rG6+7TtJ8k8OH8rnxrMuXQ2oAarvcQ0L7CuTRiHzaSFP8AtJizayFb23PO+bp2sIws0eJAw06hdjt4lMyqaItb5MrYX3HeoQSm1AViCdwfEr1GF255q6gaRjajd8cxhPs/z+IVNRFNsT5HeQtdgMB3kIU6QwN+YHpLrteZAYDH/eV6jnkkjjmL16O52kLsRV8+O8voaNQCFQu7D9jBc3udvxtA1kqfA2kU+5e9fEaotiBvsf8AeWVsWbHgQDQA9lm+RD3PtJO+5EuoTlB1e0km/EMeqMfci4esk72QBLDawd6o8CXQoorYnuwT3HmZ2xuB3YXXiay6C7BIPaMRxR99UP7hBWVUyLiYE0b2HxKbI6opZeeQOZpyhkCsF9p/uU2JPbkxkMdxuBCYQMrYwD+n5EtHV2oC/O8MenV6aA5Bg5MZDE4yB81J4QWK1Gg2Cdh+IftSwaMSFdPdtvyPEaVOQWbFeOIVYOpX1gVQF38xQvIzHdRd1LC7FTvZvmC4cGr2BlP9MC3iK2B/xAZUACqtsOTJjZiDfA7w8h0r/TsX3kRTqW7hRIVsBTx/vA9UEXuJAxrgg+ZIBJZWKniOTSEGk0ZXtdP+6JIbtvKemnK/9MVRMS2VdOnue8GyRzvCXCLLNzBv5CWZVIHuivWJHfbtNGm+9DxBbCmu+PmXwJjysyHUN+wh/wBv2yY8RZh7r28SMwQ77+DFxaEGtl4l40BseeSZDpO4P5kfJQC3dRrJ6YgKZGBrtEs7Kx1cSseTSxbztGovqhvA7yapI1M3tIYdiIIRrC6a+TNOHKuPVSKRxuJRyKxrRV+ODL4XGTJa5aALAnY+YeT+kqqovVuTGHT2NEGEjIW32HxEovo3GPKNY9ve4BYHM7JYUk/tHdSgcKU488TJlAVxsZCrUgNbcGNHkNUzOSO0J2OkQhwLswUAQk+7TbAnmZ8ZYNQbtHB3Qm6u+YFtkogbg/MHEHdqUFmJ4EvJ/UNnetoWsLhOg0x2JvmTAh/bkKnn/mMQ/oRsZBou9PHeMyKNPJF7yrhLEF9vthqupd/uvf8AEEIQxCi4QGkAncnaQLP3V2ENHortX4llLwlwK08/MUu7bfoZMDC5PGxEcciYsfuXk7ETL7iSe4hqSyrdmWGiZveQeDC1KzG+B2i6WjZ3J5l6rBI2rbaVFqoLE7VLIUkAChDx6Sp5rx8xeq9gaqT0AOFg9p2FVDRDq9zVU0Yvu+e9ReQqchIFVdgyKAqSxANi+fMA4q4r8Q01ICa2+e8ge+Vo3vAQykPS/wCIRBDUQbhB0I2HIhJpdgP7rlFA6VoDfvLU0pAF2JbodRO3NUO0LToslgSRQuQCNBKgqLFE/mUMbFrBNcmoYRWA1OFI/aUS2NSAQb8G5qWwMx5SmQCzc0KEbN6jHaYS+ptW23maURsuL28nsJ2+PrblGnHn9V9GNSfmdDH0WV1vTX5nO+nK2HqNJnfydSuHGCdz2E9P1lanVjOn07IeWAjl6Ary0Bfqi/6I/D1+PIab2/mPrF+1ZPqHTen02q+CJix8Tq/U3R+ibSwJsf7zlYpz6mXw3zdaEjlikjVmVMEsyCUTCqJnE+rOBnVTvYnaJnnvq7H+c2F0KmO/THXpj02SRdnaVpcpbbMN5Ayksp/eQk72SQNqE5OeKYsCAWsc7CUx0kV33M3dN9Oy9QASuhe+qdLB9K6fEBrByHyeJfq7cfx++nARXyvpRWY+J1Oh+m5WIOf2jmj3/SddETGKxoqj4FS235m+eZL5evj+LJdtDpdRWlSvxtALov8AqQwwxU8yHJfaeiXl6lPVrRo/7w3ygCr2PMSTqazFZ3AYgGPssm0WXPX2n9ply5dfJjcKh0yuRYVTQ+ZzSWd9K8ntJba1Ouds/Q8mS9m3+ZjylgdtxNL4XxNWZlUSsvU4OnNdOA233Hepj6ud+aXxz5ZVx5FXW3sX/ugHMT3ic2ZnYszFoKHVsu8mMzfy042LNNmPEXYGtoHSdNZBM7GDpwANo6zMO/jncmh6fFQAI2moYUPG0NUAEmn9Jeesb55+qhjdeGv8wxY5H7SAkS7m/vFGDLUargiMxGmj7ax14gHQgXKTHe54mz01ZYpl0d4cP79mT2U5CrZnPy5Gdtt5tdPUNHiHjxY07CRv4/HmsnTdMxOoiF1nSg4yK2m7VtsIrqASnO8nXlj5e99vKZcRxuyVe9xeyrQo/wDE09cK6ojkd4iwbX/PmeW+3zb7C1uN+L5kxh6BU0LreWKIB1frIo5AO0moHIQSD9xhueLNFhBUabsb3zCKIasmj5kNWRqo3x2h+nktdCnzxLLgbIAL2sjeACxYW243smaVTK5JbuO3/Es41AvTZNG5eN2phqutrHeV6uygbkCt4TUQsXIG/gxlWADa+AIBdRlGjajZ/wDiRWPqDuCYFZOPao3O+0JwfSVg2/g/EF2rY/vL1K4q6Aj0ADuSdQO5vaEgANdz3izpB+42P2hF2pQNxGoaERiQTZrtFBmRja7EVICBwSNpA4F1v5EaqlDlD5O0Y2IrpYkBjwJSub2/UQS7tte3NmTTwt0D/wB2/feVQoadjwL7wrfURp/eRFA3Yg/rAHKWCqKuDjdg1NuFP7Rh3J9135hpjV/e27cV5lh5CzWRt7fjmUVsd9PkbwtK6hpsb1KbDlC6kYae4MqwBwv7QhsHffxC3Y0RZqru5Wh3+6wO0FsdUQxuTQkgqpJNiWmXV7aIMsLqFgmMVEu9X6yRAamQd6MFLY/dRj9SsaJsDeLO6k7VKmKB3K9vMIMNRFnaUlBC3aWRZPYQCuuN5W7NRPMI0ie3dj/iKHt77wYYRVUxFSnBycCq8StVgkGu8IbkE896hSwSr6SOZTFWsf5hMw2/zAJUEDiAwDZfAhXSkCxXFQCCF5sS0JPEh6MqxfaorUNTGzt4hNlIVh3MqrXnnxFUagE+7ky1VQbJF+BFHjvIjjuN5dQ58m1Dg9pQVXonaIVjqN/b2JjwaQ6uBvEQORAOF4i+QQO8sdQb0kfvC16j71qjyIXYW4A21WfI7QBqdjR47Rz6W8S7RTY2NCCgtl2r8xiAewEbXvLAXSCd4JYhjxXaENLoS1oyk+NwIvMHHPBGxlO5VBRupbHUgvmoaLZmONgvJjcZCYAGHvrv4iQ3niGWJ9jdo0HmYNYI2qqBisZGJQOPFxj/AHbbeIsg1sbPkSalog4U2aNyLd1/aeYCoS1gX8RgFKtgV/mNEJU4dNcHmCHVW0htuDGKoBG23iIfEbZgtX4lDg2pfaaF8gyyoQbnfnaZlVwhrYCMVie17bkyKZifSSSd/EincseT4gaQSO1/4lDG6MQTYHiXA4uXcGwADzGZjQRdfa68mKK6Nj34gHKHVVIortHolG1FaAF1KSrG1bUIBTRuv+8v+qQDpAHmTPyUz/y2YAmiNzKIIrULEoWBbMCauGGP5viCf6BCmni/95QTUb5FRhVUAduPAlCnyKALJ4gwOHGRe2/zOj0rBUJZQPkczO+nC3pqdWT/APdptx49CY1YEkmzPR8XGXUUcnpdRW5JGwEY3VEntCyMqZydN2IpcBy5SfPaemisY3JPeP2HeG/RZcaggXMrkjZtpkOyteM73Ji4iAbEfjmOvbrx6aEjhFJGrI0MGUeIQgHaRQsdp5zrXvrsh38D5noXPtM8/wBWunMS4IazzMdsd+mHSwybqAvbtOn9PTGiB2A1GYsIUZk17qDc2P1ON3OlPaTe3IMzz1J5dv4/PO7XVx5QRGjJ83OPi6nRtdjkGNPWLpG/eds5s19D7cz8umchg+pMA6zv27Sz1mPSL5I7SZ+lnycVpbN7qlNmrvMB6gNpa4t84YczGsf2c/t0FzC7vjeZM2ayTcyeuzcA/pCOPI6/6ZvWvt9fLd03VonSm2ANm5yut+qAuPRFFe8FumxqC2R2/eKyJiQ7IATxL9nj65529WkdR1z9SdbElpnOZ/mp0kfGBVqD4BlK66SSY1veZ+XOx6nap1ui6cCrErG4ONXUb3vtN2J9rUWPiNjt8dlbenwgATWpoTn4+pHmaEzg95fpK7NWqXqiBkEMMh71J9Kz11OfZmsSahFk18/iCSDxJ9bCdS+jtdSDLRiBZO0cuM18wXPy2Ys4I8S293EQlqNxDbOiiyamteLv68XYYMZ8S/TPmpzc/wBWw4b99n8zBl+vZDYQUPJkvUjhfl6v5eh0ogt2nM+ofUsaqVxG2rtOHl67qOoBD5TR4AMWDpAN/vOXXyfpyvSZXLOzP3N2IAahsNxtGM39sCmBHu2nHdY1a0VHABlBSt7hgZb7ncd5Sk3upCjaQWAwHu90lqMlnda2uSiPgfBjDpKgNRA7VKgBkAO21iCxATwZNJLXtCONSLYxoVjOkgb0djCU+weQTZlgAULlpQBWBLGlg10OwlfY4ZQeNrjANgf8xeS9YrYj5g1Dl9xDLYMElQ4Xm9/0hkkner5MoKpbWST2qA1UVTqB1d6lhVOy2b+YACqKW7PNwrNkWB+ZQJwtV6hX5lLSkijXzDRydq3GxkIFfJ3gVoNe3e+xlgaKDU3eQuQlLYHPmBuzWB8GT8qbrViTtXgCA6XZAodiTIFCLYO/wYJckUP/AOIFti2NMSa2HEtEIGzHftKBI5au1jiHqTuxv4MihsE2u3mjLKMaC/qJTsqkewfmUMxNGvjiVFoGbUu48UIDUhF81v8AMaMhJ1NspgOQW+3UJFKxjSKbeMCI4AGQX4qQ0NjzFgVZ5Amj0s4tThb38w3x+nQG4ig5XL7o5smofjiNQBKgURW8t69MV5uxKYA/PmDpvcH7e0kT2K6HP4uUBZ37ygCw9x/SRUY7odvmAemvmQElrqUAwYk8wSx38we1uncELcWw+LrzDdCFGk/pczt6rHe6jFMxsbthp8CPAsc7GLQEKDW8sknc8yoJ60iue8IewbcnmKAbkQwaWmN3DWhyMzGgKlhC43aq7eZZOw23hEek35EX2m+VrjAFkbXBJDWl2buXZKnWeRdysY92w54g1WgBQ3eC6MUq6MeyaWKk2Rz4gndTdH4gYkbI6kVt5jFGitR37RxKqNxQ8S3T1QN9h2EphOvvKV9zqG0YOlHJcKO1bx3p403vcjmozUwkubXt8GRsmpbbt4hMqFTW7SioGPY0T2MY0oOGAFdoSuEstRWotDfaWFF/EiLZi7DStCEAFawbAlIqUTqJHiLJJbSg/wAwHhr3UX3l2buplOTRya+I71joG1fJkhBhWLhR3PENnB7bCZ2dqDKTcoMWAs0aJlWGvdUFIvxAQmuNuJXrEf3fEDK5VgE7dhEinLsxNfpJ6m47C6qKGcspGnnmU2QCiNqN1J6RoIbccwAhKw8WQFfPeQkGwOPMCXtXA8mQ5CovTtx+YLFNJ883B1f09v1l/CDUFjvsPMFlyDgWAdjcPHemxuDBBbVpO28iicEgALwaudHo8ATp/XyCiB7ZiHKKAeaaburyscaY8IBXv4nb45+UvsroMLZuqbIftG/5nR1gZCSInpz6WLSosn7jGuxegBQE9HEyBedGfqFYcVxNGIv07BmSX0zomTVkH4nT/p5k7GaC8XVY8oq6PiB1HSY8qnYA+YnP0JU68Wx8QMHV5MbaMo2kGTP0r4DvusLHN3WOuTpWI34mFBtMdOvHo9TGpFJGpMtmjiLcw4rJFReFfUzovYmM+s/Sv5vS2MAFYPRUeoBOwG8L6n9ZxYFONGt67TUzPLn37eWzYjjzNjLaSNjA0uHrG19oxnfOxykbE2SZXBIGw7TyX34TzFJpogmr3oiKssxG4AM0IgOz+1uLlabO23zGptA+UriVV3ImX1DVA7zSQCb7H/MU6K4AUUR45jafaoMp0nTsahIwJF2doCYHLjGgtqupADuG2jybdaU6gY60oDexPiU+QkkXve28Xj5OoQmUOx258S/atX5Or40Bb1AVcWOKgaA533YQyACPmCWBNqpHaZ+1Y+1U2ADcAeYCYicgFV/zNLIBkUeRvFYyA4IuPtTStYxGhwJox9WoIIPu+IJxozXVDuIv+Xp3bGfcRsfE39o9Hx/NeHUxth6nZhpfyNo3+Tyqfa9icJcGbC4C5LJ3s9p0Om+p9RiUjIuoAXc3z3njXr//AFR0V6fOO8YvT5jyYGL6riItgVjV+p4zjFt7jOv9h/8Aq5o06Z/Jj06bzvMY+r4wR+IC/V1Uuxs2aEl7iX+Ry6q4QsIgAeJyc/1gADRvMOX6zlJ0hd5L1HLr599Ox1XUlFNEUJ57r/qWR3ONWoeQYOfqM2VjrchfgTN6aM/2uDxZmL083XX2RAWssbHMmr20RtcZjXSK8ioS4gwINzkwoAemdttiINksbP8AiM0mgPntLGPcm6r4mRR2QkciRWLDn9Y3EV1fbfzKKKCVG683H4Sl48is5EMCzXC/MiYUGTwIWnSws73+kqLCA+B/xFlCrnfV5jXajVbylS61mjIYUzVlKg8CGhNDa723kJo8fvKL6SNqswJRJaxVS9rk9SgQQb+ZZPtDdu8CmRsle+q5EhxlG9rWD+sWcoZwo2rYXGsV3UHf/EuqA6ltSboSaWrc13jQTbbLvvRkYkruN+1QhN6W5BJ7yzkoGx3jdAAB2s/4ijiOn3C++0aKVi5J3q7jGyaqPcbfmTTpagNiLuVYLVVkxphyOrYyu1g3fmAaBsNXaWdFg1Vy2xK6kau8KWzg8Ux/G8WCNVnYX3jxjCA2NzxAa9trJP21ImF0aPZT4k9wHFAcGOIBBWvkERWplbSRt+JVwoZWAo8cQ0Z7NLxztGFUayGsVvGL6en5AFweixrC01EEyGxVby2Smu/aeIJ38TNQtGZ6D7SMu9L5kcHbtLBrkzW1VOhHu79oPuK7mpHLHk1Kvcd6g0Vldh+8gJO3eFr28CWr0uwFwTFshAF1tKtiQoFL5gMzsaJjMRUH3sDUapeX1C23EWGKgX38zUWDGgRp+IkoS3/vL4PA1FC2bb4gjKNVHiQgHa9/iAU3APPxGqZr/qg2KhnTkHOkDvFGk8w+w3uSeWcS7tV4ghwVIojtJ9tkQL9327ShyqCOaP5hCwxvfvvM5dr24lAuW8wmY06uOwgat9uRIvAC8yiDwP3gw9NJFhgPIveQOLu9r4iTZXcV8ylYhSD+kuqdlC5W33sxZo+wb/iRXI2bnmCrgAg7RVNG6ihuJVECztXEmN1s3dk3tGZhjtTjckdwRECPTa9tvzLKMAN772JTsb3h8rsTfiNABeJNJ8XGimX8QSa2B/WEQYAQTxtvKGJAxN2TtUNHI1C7B2MXutGTAGXGpyURuDYMaqDSKo+ZET1d3OlfJhjSNlJI/EZQp8RDjuIL4xqXkmqEer21Kb7Qfcx9qi/MoQ+IKwYGwN6hKv3MfEPJ7aU7m+RFtbAijJ5ABKsVv/xIUVjR3MbjU+k1/cYQUCxdGAp8BRQVYbw1G3PujFFgA/tFO/outDUSdzLmg/SLKaJBEiICm4FnmzzCbMHYE7NXI7yr3J02BsBAs+3vsvEW70BW57mGAWJ1beZVXx2MilrlcnvNnSI+UjVekRfT4jmzBKrzU64xrjUKgoTv8XF9pRDfGEUBR5mzo8eMn3n9JiojvLDkd56B2MvS4sg2AH4mJ8Obpm1IbWVg6xk2O4m9MyZl/wCICMHVrk9r7GX1HTJlWxz5i+p6T+/HsYHT9SQdGSQZMq5MR0N9plpNf1AA4lPzMqVMde3Xj0asMQFjBMtjB2iMrUY6Z8w9wkoxfUOpyYFAxNRacpshZyTZJ3ubPqbXmVfAmB3sXVEbETj11fTj3fKxlJtd68Q0ZmaufIgAggmq2lKQNyd+8x6ZlOLbgHgQlpm+6jW5MSMlXUKwUs8RAR9ikK3EpQKOrkjtAAskEAgRuPSQ3II4lUO6gBRR8mVSu9UAR4krXkP/AOiUAMeQGzQ5uE9r3tq4vYwSdmABvzCZlP21+IKMBjO9NfftIYX/AFLvkeJHHupfEMEUT5lEqRWrfmQxHfTpbv3uWGOlaqz4kKXvdg8CXkUKo23iIpsYK2H/AAJQU1xVHmR8l7dhL9XaiPwYxVKSbsbiHRGOxx3kXSFo95Qyf2gbDvAoABdVA/EvgVd/8SgLetUtyAQoMGq0DSf+ZWjkAj8wz7sZA2l4ltTq2A5MnkBiRgT3ELSHJbg1QjFyIQSCFHgymyeKF95Qt9JBHLSlAvcc8S2YjldzKFlb3rsZdFmqUdxCTSD4MUtlyt3INzzvfEGmuAoDbG97leod94vVtQ4MoqVoAGQPx6TtsBKVlNA8RPu7LdeJY7bGU0zYMdIuQAtpNnmiBAdqrt8yDN7qgNRiTZ5+ZXLCr5gNqa6NfMPG/ncwgWUpe1/PMpb02e8aHBXTBsDt8UYCyzVv/mGjkgWOdoD5AKu74qEhDAE8nkGJBHXY8EfErZsnMplsmmv4iwrBjvxLnhcaEcBXHeqBgZGKoNNlvzBAUfmEeBIgfdxd34jlekCkb9opEbIu3I7SyhOM1uR5kwOOpVBrbwYCugJ1c9oGp2pWv4BlMAT8VIG6wTd7StYv2nmAqkIRLRQBXeQlM9UkV37GUrhW1EgjvFZAXIKnjaosY31fmXDWp8in+2xKYgnkiIXVVA2PmEbHe4NNVaJ27biQY1Fkmy3mKDGybl67oHtGruo2NdV2dj5kr22LoeBL2Cjn4kBIPAH6zSBRtT3W/wAwyByRVwFYg8RysGU6oUgpqN95bIdhU0Uq2eTBBYkk/pIhRWl4imXewd5qAvkivEA47siF/DOSwBOwg0TvNHpgnc94JVLrt5gDelaELex2vvB0/MI2F8xpq9Iu73lMBdiyZYY6QCKkDDjuYUIo8xoClfmoF7C+Jeqth2liA21UZYIq+RAbniEgF0eIxPImQBQfMAe0f4uODqWGrYeIk2QxGwuVago7A7xuNd6PMyuWVgRz3hh2G+9whr6gpgUaF7QvUpRJqsXUaqmJ1XzAe24EMGxzICbsHYSewtAy0fO0M5KWuZHbc6Re20iJqX8mUi/U7QsmRlK6jRgBKYdt5WdS7mtzAYuYUYs5D5JFxarQ32h0W2j8pq1sg7nmMVdW9/vBxHVQvcSgTqYXQEqibbeFelbXYnaKsgVdy92TnfmFGMiYzxvcYror+3iZ8mIaFYsLB7d5Qb2nzGIbrtrrYmEXXVaiqmZCWNSxXmoGvAdeUCuIBOhrPPe4pXKtYNH4lsxdRtfzAZd+6oLrq/NRb5Do2O8LWPbufmTRDp4I3ELVYA73B9x3AFnbeWD6YBqzzIGDUWC3QPJMSpKtudzDBLsCAbup1+i+npi/q5hb8hfE68fH9gX07pvRxeowp27eBNJ/EItcC/M9cn1mIomARC1DtALGBcLFlZG2MXfmEqluBZhXX6fOMq0eYvLhxDMHa/wBB6HpXB1Pt4Eflyrg6ka9kK8wM/1F1fHiCcXMiiN6nKnUXkxClBqTGlic+ptdebkRYwSemRCAmMa1JnybsJqqZ8+zRVcP6gdXVMByABM+in2on8w8uS+rynneAVBe1bjvOF81wvsBxOSdF1zJp0FSe/aML+kwC7GUtZXvhpLNTwVkJB34lggAA8HeE6A5GVePmCVsfpIile8mntHIKZvdQqJGA0W7eYYtRtuK5gHuAOBtzI5XT9197/4gP7gw1cyKobGobb/iASD47HeUFK2GP6ylfQyrfP8A7SnY0u/eoVTEE0d6gtjujQUk88xhZANIU8bmWGtvHePENUoohbs32hliRQ38yl5UjvFkHWaMiahUN2qU2GzZ7w8d7/Al815uXVARqC6dq58yAMTXeNZlNeRz8wL31bwi6INGr8iURTFW794RdGYNdUN4JBZtTbCT8gtBWrNRjMoXSOO/zFa9TfI2hX7vxHpSyngVtzLxIdgTv2hC7JrY+YORtICgEV3lDFTWwUHceZbKwBDbfB7SnKrhFWch5+IsZLFMdXaiYVboAmpTZOxg4lCFnbgcAxqsmkA7GA9atN/rKLRlXHt5uFs/tJoDcf8AtFqPaRfJ3gHY0Dv+JD00hRq2AFjeKY0faLlKz0b78S8Ab++t94iBdDpViLPJqRcYC3XMe44CjvFsxX/4gA2woA/MDeuIwZNZoj9oSmxtIhZR1K0xv/aErMCdQFjx2hkg1tv5i3U2Se8onqLlLN3vaHX9MmzATCwUaSJdOQe5gWEAX2mzIcW5P+OII1gnbiXbNzsPEfY1BjUWbuuDIACR44laTvUIC2q6HeQMS1YHijJ7Qxo8yKpOLUTv4isgI3G/4gG/Cnnfky1Fmj28QEJI3MYCuoACu1yhTJkB7kSwpO4/Eade61sO4gqQcgB2+ZSKOI9uYK6w4YDYGNLnVx3/AHhWFN8kwjMcTXab94XpM2x5q9o3IpB2FDvIp9puTDIDZCp78wGKs97ixdxh9/e/mWijUoNaR3jF/wAgQVKkatxuIL78ceDLzjGMzDEfaDsYBBJFnSZcDimlq7mE6ACgN4WxYsxF+IrVrc77SeQO+qjLJ9td4RxUNR28QSfTF1cGgBAqoTEhDRq5SLZth+kt7awog1SC1JLb81BIBA3G0tcbA3YgnGQpZt/iTDVkWaU1LFkgdu8GmK3UNAdrG0SGpp9pPfxAAs33jHNrAX2+6rjE1W5UiQGk93PiMxgUbG8NE1t7hsIkC7AHArvK0qaKnbxGunIWqEFVo12lNU6Agf6t5YW8XneGm7b8S2YHGKFDwJqDI4Y/aP0g6XvihNjj+idGxESgJ2mVLGIkEQytKB3EIKQbrmHpBBA8SDOFJuRLLAciMK6TsxvvC9PSoJ2uVQMK/WNRAMd9jZg6TrINAAWLlOdIIXcGWCKV2U89jLbEw30miauUMe+rbmMTqXVioNqDKjMMQ1efzJo0gkHnma2KZBbrv8bVFthV/ej/AP8AyYXGfCKbcwglMdJsGTiyNidt5EGmABPpsLEtsqsAKG0LKafcAiLTGCpP7Qhqsp/XtFmgdK7eZFx6EJPJ2FQVVxXYy+11Z0giv1kNCoBU+7sTALkEDxJQ1RsTG42pdNbERKEgb7Q1fceJUUyad/iCDpYQsjBjvz2gqLIJNSH5NDgkG/0l0+VvbvvUWmJshAUbk0BO/wBF0eLpUBPuydz2E6ccfZQ/T+i9H+rlHuPAPabHcfrFvnF8xZyqTsZ6pJJkQZf9IBa+9xZcHYG4eLp82b7EJEomraQEntOhg+lMd8z6R4E1Bei6QWxWx3JkVzum6LLm300PJnUw9Jj6ddTkbdzOf1H8R4FYp066z8Tn9T1/UMmvqW3b7cY/5ktHX6v6ouJSOmT1G89pz8HVZM2YnqWWiOL4nCy9T1GbjZfA2E1/TCTkaxY+Zidy3IO3iw49LLjcMpPaR8npNpO1TN02OuovCbs7jxNvUYx1JIAoryZ0w1eHMHHkRhHcRXTdMzGiNKidFsKti9lWJmxZcY4nOtzauBnQldyORM+TGVbcTFldpdeUyj/xGQAbgm5n1kXewudfqeh9TNlOJhrvcTl58ZR9LiiOxnC844WeUdjQe/iVjehY325laWK6TupEAq/2rsK3BmUpnrW1SwQTZ4AmfSdQIEP+2gCfxIU8N7CoH3SK3A7zOcrGj2EYGDe43tFgPSNXO8ZWwI3ma6O0cMh0SCFLyWB3lHah3HBhK41bcd4Btm527RQeMFquTKoUkfEtHoKeKjAyuBtv3lPbORoUEk/HxCcjGqbWx3mgohX8wGXU3FqJEDiIpmY7tsBAYHSSOYbADUxFbUN5TEEKvaAJyUtVv8RJYgjfmaHUECjvxEHHS6j2kBGgRUtnsDsIONfab5McED+01sNzLIAXbcC+8s6ma+NQ2MjG2KgUb/aXQ0gXdcxigTUz6WJr/aRhdKbvzLvgiWGvJsNx4gVwBya5Mnp61NCh5jt2XcU0AllLXsCOIABaJsX4uLbVZI77fiPUgMG5BlZNN7UL2gKKtXN/EsI7+40qgQwhod5TMKPaFVWVjtv4hIroed5YyANprtyJZYg2DCD3GwNmCByCD5lI103Fwhuaa7PMLFY14I7yzj2NGhAOrGRQ2uWWIJLWRBsQjSAALPnxK0nVvv3Erc8fbcNlbWAN9oRe5NKSBUHSxb28gd4RXTwfdXniUSy7izcYBJIb57w8g/pqBvZ5i2a2APeGB/aTRBhA7KaMFTQJMcUDNfbuJAhRbYbxihs0Kkyb5AgFw1Pt3WjBX2sWv3QLFJqOne9hcv1CrFdIAJgFsmslhYPaAdTMdiB/tLqn+qDelRt3lBRqonY8EwUXTQu94btYAr9o39oCwgYcykIa96rfeWyEgFtrMr0waJNV28wUb7qPcZa04pjzF137S0O4smj3gE1DH7eAag42pWocw7Cqw5ijkHp9h8RU9B9Kzq+0eIRTfVZrzJia+d/zDUkSae15FFVe/eLQFbEY6+7eANxtxKitdEAmGzKTVXFhO53ln7tuYUb/AGgjvJdSOxVaAuIBdmsiA1RbVCIAu967RIcjJuYwsCm/Jk0AzaW5uWmRheqJdfdzDewQDzHsGWGi+0tdJXwK2+YhnNaSdvEYFsqbo+I9g7Gg7bxiFl02bNd4rgfMV6rEn4l9KbkbTdHa4IfaX91bbQmxhjQkxMUhJjA2r28SINIqt4ugQWvvAalAmCa9TioCgnfgRWojISJUamI87CAGB7wQRoFwNJAv/Miw0CpbFnNHc8XBo7UbEmUMtnURvxLF1WUP6ZtdgeYWNlKD28CoxCWU+psp7RRXS1AbQUbOosc0OJn72P1jnB03VCANLX+N5KatHIQk95ZT26rqLD6vb3jUSyCeBBq3x66PjxFMdLXHsSFKjvEcNdWIpvgNawb2lqA3sFj5ht9wJFCDpskjf8S+kAX94vgbCXdE6tzDVBq457yZEGokc1IEnc/5gsELagI1cLabO8t8doqDn7jAUE1e6tu8gxhzfAENFetK7CFdUGOwMurrMy1kUkbCW1n7YxxrNqL3gA6fkQYf02X0zfcTavVtkWkNtOZsT8RT+ohtGIPxO3HeDup0/UZBZofkzRj6BBRzdSq/AM822TOFF5Ws/MzZcuUN7nY/rO07ivbDN9L6ManyByPMTn/inp0UjAl+J46iQCxPFw8VEfMzfkHaz/xF1eYHT7R8TJiHVdZlA1s9878RGNTX6xydVkxYciYmoE7+TMff9prePQ6ABRWTMe/YTI+d8rF3MxLkJIJPu7XGBiVoiz4k66tQ4k6hXBna+mYfTwDI62GiPpv0t+oCtlGkAceZ3caaEOI46UDadPj4zzVB02NR1Q0ChVmaBifG5LDZjyIvpwRm1djHvkOg6u07AWyNgO4JU94eHNxpNLdmTFkXPgsUe0ysPRauJKrYnV4x1HtsXsbm3JjTKu4B+Z55izZbvauJ0eh6lsftyG1PF9ol/CuX9V6U/T+rXqQ948jBSPER9V6MZ8A6hB715+ROx/EXT/zf08om7WCsThxlcCo+5qjHfMsPbyFldr3kVlI35HEf9Q6cYeryYhfNiZghPANzxWZWV2tHyfMumW1XaxzBq+R+NoZYKpPeT0KCqRpHHmUhF6R+sE5DVVVwUDVrGyg1JdQZrRS7XCNKQCaFVKSjQ5P+0LKBp4syKoNZAraU7023EENe97iCGGrYWPEUsNBLJZNGRXOr7u9ylYaRfFVBG67QjQXZt13/ABJiyFbB7xattL00/J4lDMjh23GxEU6trAA7SPQ0kG9oY393AkBYgoWmF0d5eT3DURUAMS+qqFQmy69j27wCIQIKN96EEKQCFFkwVaq7x2M7WZVpLY2GQWQDGIALUncjeQkBQ3Jge4stiqk0CV22O9yKtC+8YRT7Det4jRkuyfyBL7U1T7gVbtDAoe7uOInGCWBugDCZjrsEheKkQa4iTXatjKfCtD3nbeEr2qnfYkGCMg1bnaBS5btADQ8xeTIA/wAw9YYs1bXKbBqpmG8uKLEKtzsfEHIPEsAA+O0sDyINKQkJRO8arXtxXmRUsk1CxLROrvJZDFN9u5o/Mgutu4l17/dwJRyaXIqisIqyLFciECa1b7bSg6sDexuGrhOG5MovGPdq57yzwwom94DnSNjdy/W1baRXeTExDh1LrHA3MW3IIJ/McMgbJ7LHahIaAsfqKlUrHkP5rzGltQUsO0pVDHUF/EohtO1m+0YKu9pDwdh8yiHF2Nq2MhBYDzJiKtmAHA8SkAB920JV1mzsQZZUA3dmFMXQy1xY2MWXCMAN/mWd8e1wEQknUJQdksfjfeF/Yb5lDYnusHINttwBGEgksLpNVX7SgiiySR8QVYMDctuLs79pBHN8CCUtQx7cw1ABLKbHgyhlqyAKhFY0jWUhQAIrWBRXzGDITsBci+A6rG/aVqAiNZjsdEbibZW+42MGiKle0XfMibXqO0NRdjVCJBFX+0Q7Wdv3l3pW/MGqZd75l7nvIoLG+0YBpH5mUKG7fiNCg7nf5iypB8wtTKJfS+Ir00GUmyY0Jq3uhcFF7nmQ2RpuhKgXV1NDzB0FVJq4dlW03Y+YDOQdPaPahVyI1HttVyLiVkJ4i2VloAcSVGkODd+IpdCggte9wAWo32lqBpLnYcSBh+xhfPEr0l0WZYII3PEE5CW24qWC2UaarZRBysXwKVNfEbXtHmAxDKK2PiDQ9Oxbar3jcjb0BvFh/TArb5ENNFHI3A/zKhRJFC+Y1bCre+0Bhfurapa5NQ8AQKdGIIJoxehlbntVTQKZga2HMXm0hvus9hHtoJ04zYXeTWdyveAqZEsk3e8HWxJXTz3lwO13R7yABmq9ogEhhHN7KreZZxH95C3VCpSPpBv8St2thzUZ6VtZoal4ghT5go23MiZi7cACZwhLHxwZPWGJiGJB4qazyuNZZhekVImQ+pbG+0UjjQDdg7SEigpFE73M4Y1M4Vdv3mb7jvxcItS78d4SjcRhIpGGOwN7gPiFixsYD2rEEQ/cCe47SKmkBdv0gMNwRL1EKAdrMsitxvE3UK0/3ML+IvKiu9lZqQeoRYo8VIU4NVXE3uKyejsw7f7S8GJlyBW48zUqkk3wJK1XR4MalWyjQf8AuMy5gaAUVXM1K9H7Zs6T6Zk6lg2mkPJMvMtIwdL0b9UVVB7vM9B0X0jFhYPlp3H7Tb0nRYulx6UG/mMYEc/4np54xT09OxyteI3IFNNz8zGGIheodJANGdFGuPRm2Ox7Qs75Eye1QyHn4mVcmZsq6tNDgxzZHGoAgmNROmyp/MNjArULi8mItm3uxtFqrr1COOZuJKZVylbUyKyZEOFgGFeJC2pfB7GdPqMS9Thr9jOI2vE5RtiJBuw59aUeR2lswEws5QhxxwY3VqHMGuX9ZQeurhfcRVzm4szaipGlT2nU+rkr6RHkzkPbua5nl+T2KfIdRBG/EtgpRWI8gysi6lV6o8GAdXpmt97qc2fI0T1acfaOxjWRRiABFMbkwgpiOrb4iSCFN8rxKovQZWZhsOaEtUOo2NiJWLK2quQRGq5d/muJKhQQaxf2kRbdOANnIbzNOjU4FUagnGTV8Ma/EAGTYHnfkQSCGA/tIq41hqsVQAqQreIbbwFsNA+IRPtHkyABlp9gZag6SpHeGgMNwpBNeIQIKFR/mEy3W3baUCNQ2o9oZWu6hSKMBkYG6scGOyKbvv8AEhJOHbm5lGcAize0YGOlahBhp/WQAalNd5VQsSAtG+8srW+rf5hZACx0myO4gkAJ91m+IVNRBGoXQq5V1tzcJCAhrzvCUhvtkRRChFXvyIXpg427UZNBdrEc3/lqhX8yxdZWtVAHEpWUUtA/MY+jJlGO6+Yh8VZSOK2MosAKCtbH/MMvddoth7tJ3lFiDZ3s7SL+DQfIqGXT0/mJcuNIr5/EsMFvvfmQWr3tVWJRDV/zBDhsg8+IZN7iCqNkjfcbmVepgxEYtnSNt9pKsEHt4j2KoE3x2lhVsHky3UXXHaAoKWCd4F1bc18S9B/tN+bgOQoDb6vmOQVjLck/4lQp1KtuSDDViASBv3kN6COdpMQIrWOP8y6Kb1AL1dtxKDNQhqNYbbcA/vFqaxkncjkQDOVlG5gnJ7gYsnUTeywkRm2AszIL1NN/7SBkvc7eILo2sLVCLZSNv0hD1dXY2ahkrp5IMUnTMygBrPJ+JYRk+82O0saELAu9oeoObA2PaopiWNSsdr/dv8QsgvbqbtKVTq9u8oFjlLNx/vDB0uN6EIWykn2k1K4OmzHaxuoiv7qIhkAVgxBuMUEDcmW3tYN2MHexve0NZiKoqx/mWCbG9CB7uBtLCiqviajKytsd4GRbXvtCKVbXDxaRZc7eIGdVO12BGgAjfiGxVhp07SaNvbKnpS3xW0MC1XzLNKovmUj+4eJMPyFgRRlf3jzH67OogUInUWcmqEYVG1BtXaWpBG25lB9Wx4l6dIsGQATeSWyWR5h6Lo8y3x7r5gC/sAraC5IosLuG+PVwYtsbPQB4kBIAdyNjByW1jhRIVZAFJ2g2VY3wYVYK1sYygcYHiZ+0IORtINCsDQ7RJW2vjxIh32MbsV32qEK0M71W3iTLsKHFx2qhdSe3R21XLoXqIxkeeJQGkE/7S3NkDkAyO3A7XGguem32F1JgGPXqyXQHaF92MA7DgRgxIGpCWBHPzLFhJI22qCRfEIpTEEy9IFVuTKukqNzfBhZcZ5B7Q2SvaTvIMbaCSbmUZltH4sGamOyitqiqa6I2jCWAqULyqPcVFd5nbEMmQO254muyAVrtvFkBR/zGgFVcaEftC0qwF9t4SaWbfiMbGCLUVJtWFovqalIF9oIVg9HiNwqcZLUYB1XfIM1pocgDjSo3HeGq+0cExYBUkMpBuMVTf3CMMLy4yzX43kxr8bGPCEBh5grj+73QBChUNEXfbtBdgBsSfioaKVcGt5VA6ifO8KUpOr45hLu1Kt3tNGLpnznTjGoztdD9LTp6dxb/AO068fHemfZH036UNK5M4uuBOuFCigKEviSxPTJIq/zKqWWoRbvVEcXvNC3xgjbb8RZQxpYCQEGQKAo73HYsa2BwDBJqVro1INuXox6YfGfcN5XTuMurG455EX03V6W0MdjB6pvRcZlPfeFPU/y+T02PtPBmf6lhDoci/cvP4gfUepX+V9S6OxEAdYr9MCx5FGQYVYEUd5WLIRaE/b/tOd/NaWNHa4Qz6sgZfwZLUM+s5B6CebnHJZslpxQInY+pY66fFlY8kipzVK2K5G1Tzd3yasUAFbg7SkJ1aeAJHTSxQ7iWhrt2nNlHb+ow7y9akau9UYJIbJY2gsDZZTtCmJpU9gZNqJqzA16l2G4lYnIF1v2kWtI9qGz7q58QcbE0rC4IJKksOd95Ede3MIvIu+x2Jjg2MYxQuZiTZ7g7XDymlFDYiERlVvxLa2WyOP8AaQJ7RXJlojDk7VCqIuip38SlQE6v8QsZC5CCLHaCa9XY7RECATk3JjCDZA+2v+JWQkOU4sS1B03yQO0q4zqjHKBe3eNBDMSooDaRUZiKIG8hIU+3ajAIHTZbgnmWwRWJX3DkERRYk03HmPxZVx2furt2hYTe+hV3fvGY8ZQEXuOZMmRchsAA/HaWzrorv3MiGIAEBvcRbhma1ewJCV3HcyISr/kUI1FmkF9zBzOCSSNyKhPpv3mmHcRZUPdGx3uFiitgEcSKoZlJ4EsDQtE/iFkoKBjG8Fq3XUSy18xekPe3EI+xFU7uRZimZsJ93eDTMqYwUKj3D7oBJcihXmEraSH3APeML2bUWZFrOC3jdTcLJkp/zuYexbfkntBzt/U2UVxLBdrpAu73kI9tg7fMWqgDf9hGE6dq2jALEemR3IqTFkJ9vat4rJsSe0vHYYFbrvcYmNBFCwf/AJgB7vah5h4xqtP7f9oJZl1LQr5kwOwtVeBKK1qcUD5mYOyj58Q0a9xx4lNUVFgmj+I1g3pDSQD/AMQUBZq4PiVk3qtmG1SKDIX3raAmQsSjg32MaHYkbfrJW++0aLTI2JfaedpEyh/v/SURyCLErQeK25lhpjFca7C7kxoAAx5EEYg390LH/cvxBqmYsQe1wWBYjavMDHqDV2jXDMpr9ICipVq/zDAqjyT2kDa61UKhNRoNuOx8SJaj7IB2Eog7cS96Pxv+YBIrbcyqMkAHaKCe4EnaGTsJTBmOw2lT8Id9+JaJ2O8pwe3MJLG0CyApsw6obSKgYiztFlqyEdpVWPe995Dj0myIJJD2vMYHZl9/aEA+Xb7YN2KO1yZebHEtSp3IgUP2h6Ro3MptI+TAbJTCzMhwWgLO/MvWAd5nbLqyfEIsC0qDNk2P2kAKtttLRgOYRZV37SKp1F3IVFAcSsje8eILmzAJcaVtIUU+0Si2lQBKU974g1SgDYcy8qkVW55hY6TerjL7HnvCey3IVBfBiXGqiDH5FV0A4rvEaNIJG8Ce6+K+YfpgqBq3G8IOrY64lrj9NdV3tNQLxmh7uAYxclDYwFAZbMtQGYASCybF9zJjvUSZHsNW1Q64/EAMj3kHt/JjVfUDQ27xbUVJ7xQLVQ23kGoBTq3rbaCaCi4ks5NaaqMQh8Z1cjxLqo96bX94IUaQp3gHUwGkmu8Nb3rx3mdE0gDjvGaxZoXFXR33ghiCDW0o048ZKF8jUIJZdwq1W8mouvNCL2sAfqZbcNG9ulnZjL9JdNGAre4AixLOemC+Y01CpUkDvJ6Y2/zJ6h1iMsmwORzGhVnVpreDkxEPt3jAltrJ7SsvuoA9olV0+k6jD0mIKo37mbcfWJlGzTzoVmamPaNXIcLAA7XO/PzGvReoAOZZcGcNerYkWxrxHP1xGM9zOs+WDfkzAbXzKyZtCbixOKepYnVxDPWOauZ/thrqjqlZVrfzCXqAdQuiJw/WZcljYGGmTJkcgEyf2prstnBWwYrL1AI5nNxZHIKHkQHLMxA4j+2DcetNggcczSc+Tq8HpLse5Pica2DVHt1LY19p3reYny+TXQ6nHjbCqZMuwq6ieoyYMahUYlaozm58jPiC70RAVXZObMt+XfQZk9DlAdJPmEM6Y8NooBmb02I44lFaUHnecv7KH5OpObpVxGzXuEz46DWd5eGjfxIyWAyg3e4+JjdvkhrsG0sDRHaKbLpfjmHRAN7CA4Ba3EtsXwtdJYjeKZXBpdxztCBtvZzHhhjsd+TEiEYtSvddt7l+s2rYCgfEuzkbYcysmMKvNN3hfZ/qsVq1o/EQ96rGxMGn2hKWLUe8VMWzViA7sZMbl7Q/pG5MYcjTvp5iCTjcULMh+DjexHEr1L24qUS2rc7QXUAhuDCGeoS1naXa3dbxSMd6g/3M17dx8xDWl3t9+YOOkY+YLPYF8kcxe4oEwsNVtDWR3kNtZrmECGZR37w/sxkn52iaElbYJx8wkRQxHaAzkGgu8h1WNO++8GiVQNRgM43Hcx4T3b8eRFjEA2vtzJTVBGViCd+5jsYUbnmKYkkUORciKSpJO/AlQtzbyB6NAbSwl5KuwPEonc7cSLBaWZTvuouFgYa6a6O1iCzUbANHaWGXVsDcLmU7IulgTvpG0Q5Gr+oJMjHIBRojvFb6Tq3MqHKykCxt2EsZADURVpwdo049WJW4MYeRB1LXW47Simre/kxIU+ob8QhrH2tsYNNoAbbmoAv1LY89pYVtO+xhenRJv9Y8xfaiFe7reXSopFb9oZCheN+xiaveyfiS6puNwt135EoEOd9opUK++MvGygkEN332iGFsoskHYQwp0WNiN6kZAGpW28GXXtJFg8SmKxudQY7yjWsVtZgrwV/WO0grZG93EQBIB44lLk9pvcw3UFhpIN714gslGx25gQFiDVGowqQhN1cWLA9pguSxBvbxBhgQ6bHMpLLWdoWLUD5HEMEWb5PeRCmWgQDZgDV6bXwY4gFhR/Ilk3YPA4laZtD795Z7HtUMFtyNhKJ2rvKi8NkknkSihvbvLQgX2uQkNztIysAID3lDNXEmU020H09t9ppofqrpG1tKBNGuZQQEgwkRls9onlVhW0iMCgC6BgDI3EiFmvUaEuJkgXYBvasgBK8by8jqpAWCcg0kDmD8luDtW5hBS1e2tpAI7EQfzMoVpNSMgajwYzUNJ8wW3IqAkY/cZAtNNC7KS1RWrU/xKJVwSDwdgIwkE0P3gsBqMiKJJAEm9C+ZEY69/wARoo3tAS5J34EgFjaE6nTR5MoJox7neMhg1NUIR+4k8RSg1Gr3+IAKdiTLLqy0dpRa7EXpt9pE00gAADtGOdS/iKG35hI/uoyqZiXYntIE0vqq5N7K9jFnKwYr2j0GkW24iWDajttJ6oPwYJdy242jUq8YPuJ3hlADqGw7we9r+JXq/wBsC8q+7cxakg7AiOyBTXxxKcXxH4XVqfPMG7cywaYASHbVImqoGXWy2dvMrEBq1P8AtLHcHcXtXaIujLKprmCyVkG+xk4O8B3LVAKtL32lIoL6j34kLAjTL5cKsIMKqEsdzB1jfT3luUsAb+YvGCcmkQpoevafFQXxk1pMpR7jbQ7vIB2ieBRUoRBfGzVR72YWTkNxtxLCk1RoGNBYxrYgmqG0BzqsDgSVpZtO8pfbQPc7mVVkUAvJPMYRWIknjeDl3YaN7guSDQ4MIW9sgKxmBwpvVRMgrTUAYiPfewMeFjVkDK+rGbYjeKxtpFt9xMWcxZtrNbSsYLsx7R+E/wDhmdSGDAVBLa2AO1Qg+rHvyDF1eXftJ+Q80RzQAgIxVwDUtm1EaRtIAvDD3XL6ahjkbi6BmVVpdI33jcjbHbfvEoNTEgwiytMK4jA+lRYuW4oUu8EuRkAI55EgrIQ1X+0Ai7PI7S30jJpW/mRARfiREWsfvrcygLO3JhPuQqjYRWpgprkQrQo0Y9jTeTF0SCX9x7mVr9tv9x4EmttXwZVhuNUUDXspHMDSNu0D3WFY+0S3NsxB2EnsOVK45g6dRs89pMbDi5RyaTsLiojHc71KYWAexgM28J21YwR5j2okVSQAPzKdQ29UO8mP/VvxBO9i9jHlEbDZXevEo4xqI1XvCstj5uu8FKPvPEoYoA4PHeASXHO8e5TQaGxggDSCv6ymAW1O53+Y7GAT8mAVDd/0gXyRciYc7aDQkyt/TU3udoByFwLG3mDepgBvRi0Wx40/iEdwNP6yIbRtW3zCQUo3iKSg957QFF2O1w8ysr6u0pQTRrmRREKUHkGWhCm/8QCrAVzv2lFiDtX4g/J2pTkZgNj2lPpeu3morgg8eRKcU3tO8q/k0pd+IwAHGvxFBnAGreW5Le1TTeZRRXU20r02IIA3hrWg3zwD4lByMZTuY8MozAou3u7y1e0IO1QEFXe5+ZCK1N2MhqzlBWoKFVY2eebhKP6JNb9osqaBIvxKsOWjfgcQUUXfO8iE6Dq4lIQraeBIumUCPcLruJRsrsdpGc7g8QQwIPzKuiVNhxtCdgt94tmIo9pEbU3u8QmoyWtrsTILqiYStpJ2sSzkBNkcwhY2ffYSnWvd8xxF0QLgZCv2gXUHoVnTxUANvZ5hBrNXIwLrttIigbOoCQvqXS2xlhdOIE7m4v3fr4jyGvSYxW5MUtEn/aFYbT2I2htg9wIPMYWs5u9+IxWJ2ZSIWVVWh+1QQzGlIsCPSBWmFnmMB4uKVqHzLV9Q4la09dIBMhal3EvGFoQXOs6ZVAxAAaOBWvkwWUaQpEEOo2HMuojohvz5iyqrvzc0CtG/eCyKE5hNKH2nTzIg3smpLUDbmMBDUvEgWfuqQWu3eXkQiyO0BLLWZBGLVxDxgadxvCUa7sbCASRyZRae0Maigd6jwWyKSRYED0wN+8i4AUDXeMWlXUTK9IneUyMzBaqaSrdw+SAyktVyxiKk6uZYagSRM0WqnvGOKAVealaq7QQ4DSoXlGgC9yZFGmoeVlJFcysRBYahtH5JFuCgBI5l4QC+qXlyaiOKkR6RvmRb7WctuYpjZs95ApYk3QEoCz/xCYYUGmDsqm9wO0nqhWoymccyVKiObO23iWRR3EFXAa+0MnUDvJ7ExMHJJ4EIkXv3gjHS7cneTTd3tU0KZO8EMaMZrpaO8XWtiF2uQCX8CFjYkX5gkE7CWDoXc7yQMcEqDFeLlDKb8iW7UQZRW+q+0cCqjb7jEatTCTe9QMVDgdO3cwFJFEc+ZAx/WEHraSVYgvWPJjsf3frMwem37ximswIOwEb5D8tNv+RB1UAeRFlyyfrvIrenQ5oSg7AzE9peRgV3FnzKAV7N1IxDYxp38yivG9A8QmUld+RAQ22nioeRr+3eQAQD+IZYHFVwEXY+JHGlNP8AmBeNQTY5hjUBxxF4TqdRND46UuDYHMRSSyoNKj8yhTtq7ygRq+YsZAryUPxoVJ3lMCxDA73BOWhcEZQPbAdpGtr4MWzhCaF3L9WgCTtFaw2axwIX/wCtOj08GrljvUWw9v8A3HkxyHU19ooqzOalAZAAlqbMWrkKCeO8cUIFN2gKtqTp+BIe0Hua+1Rnpkjio3GB6YBG4MH1Gd6HEphPp+7TVysKDVuT8TQ4o1dtXMzW2sKRV8yxTWCEAE0fmAuF21UOBDVNezH8Q11Y18niPARjU+poANyNiZclXYjtRX3Dlu/cSiPaQPzJ4TwAYA2+r2wsaoenccwlwu6agdh2g4sdMwPBlXF4l9lNLKbEcEbgyzX2iVlIAG/apEAmkY2DGj2goE01wYB91RmVAQpxitqgWPcwUb3Dcqp08fMHEoRls7y3U217wJjNua5huoKcaYCsqb1UrG4fk7QsoGBUC9xLOPbUphZVp6HEmLg+JLQK9xe0JmIAKnaV7dJlKQQVvtJqB9znV27wiWago2gqDjc72D2hI3zUvhR6guPSdiYKopYEmz3EpgdVSymgHe/Ek1PyAgnIa+3tLIFBiPcI0bKG4PiCwuz5l1dBrsGEWAXYbmEFGkjYQQCDXIlQBYkV8y0LIdxcob9t4QFVfMCO1sDVSXYIEoWz0V2hKAt3CiHtUA8XxJkICjQNUHZrPftKxkj2/vLagKZh3/EtwSRexlOGxlSsLISa1cyAslMPBlUCNMrWrC/9oIJ0HUN+JdDSh0KSLEUzNq2AEJCQ1An8SX7jfI4gWG0IAVsncfEFvaN97lupKizzuDBAY/EA0zaV55FRStqJb/MoruKFnvDw7MfbtBVYshXJ5E0axW/2zPmAU6k+0mEHB2biTU8mOzAqFO0piSb4aTKVYLp5EVZJAhDNAJDE7wspIUbxSjXYuiJCxryI1peQ+2CjkLQlJYO/mGyj94QNSAVxLC1dGUFJuawGcgBFQkPvuLTHp3O8ZVC5DTCRZPMWqlsl1UIUR4hY6veSCmFDeD921xrixvMzB1JYcSiDHZ2PEILTSI9GGxBAPECnskeIkE6qmm10gGC2IEErCxePfGe0Q6jVtvHqNIAllQDsN4J/qI4XEE4HMQ2qye3aMCgjneXennmFAhf8SiX1jc3GK28ElrJHaNNBm1MdjvB3DKp7RoBdgxFRhRB7r3lTNpBYoQOblNjY+/sY5kveWlfaTz/iDGZU9wMbjx2+nzCCAPpPEMLTSHop0Wyt8RYIBq4TKb258xRQkyX2DsHg7SlUrv3MtEK03IlsW1bxh7C6Ee4byMvsA5MLUS3xLahUpkQKNAJG8mqlk1Eg7bCWqAsSN9pET1TpAEpr1ahwZYBsbQ0AZ68Sr5DiX1AfIi91ffaPumrjeTKEZR/q7wmEO4Q2N7itRbkR7gEKB2gMt8SIF0qqO0jpaD4lsLTftAVz9tSAsSivmQKR81JZUSsYLKb2lzV9qYnWCBL1b7niMw6GJQneJcUxEYgqBEPFspP6RQ3PwI5Rpx12JkwXjA1fBlZCAb7mGiXxvBdSCQ3MC0ICkkyWENjhhKRQQd4bAFalgAtpOnue8PGdOoHkxH/qgGOce4nxAFWI52jEIY++LLal4lY7LjY7GUM1AHYURJ6utdJNAyzQZmMWCGagNhAbhx+pkIugBzM2TGVYWP1mvE6hSO/cyuav7ZVY8rUqqu+28pcbMgY/ibCq3xzKKaaAPzUngkZURjs0JAVVrHeaxjVlsmXjCs1E8cSa34oFfSFUbEyElD5qH6YbIPEN8HuCg7VuTBhLNroDvtCpitH2gGWiek47w826ewXCZ+CQx10DuISBizaSAYJVlF1uItmKuKPMhT+d73g1Z258xJZtW/BjUBNDxIg9FAkH3VFgPZJhM1kgc1BLP2Mq4vWWU3tXEJLO20vFVFSLJ4g5KTIFUdt4wMVmW1H+Isk6uZSZGVtQ2B5lhhq35lVekkWGuAU08mxGEXQH6wMo0e4NYMnlcWi0nF0ZAGY7ihcrEzWaG0br1NxtL5pkIcmztsIKZS2zbeDHqQ+peIBVBZrYcSTwxiZFOujxUUBp3IjydSAjmLygEajx8QehepqqhAclWAHeTCQDvwZOHG9gRmgRdUeZbghgeDGalJ2oyBrY2P0kAggbnmUebjDi5I7xTAhQBzANm2XfcQWe1rk3LGNtJB3hDFpSyRB7AH33hqws+IsoX288wkGldJ3HEsgZjB9QbArKcKclQsY0kVx2kKEsxHMoEuqbAdoJbWoPFeYb4rqhxzIMYZh2hZQX+nmC7b8VD0e4i7g5hdADiCixUaB3llBqYeIsVwNjGitRbuR2hAlbIAg5SSKEYgCuu9DvIyBMjb3vKmEdMmom+I9Fq7G3zK/9O127mUGd8ZZRdcwueCqeyUEMMO/Jhqj1Z2EEgH3L2lPSiwZdJ/SAFIqzx2MIAAajyI8YV6jCWH3cyJhYQZFGnnxB0trteBGJg9LS4ba9xCJ0g6/3EWYmEuoO1c7wVVd/MYW00w3FRbvwRtJqhphdcQsKAtZ32lD3N8HmXqCMR4gwRoMK5PMFjo3q5dq1djKy6VAF3Iv4EQhAN8y3rQKP5ESjXvDYlgDUpEUaSSe8MkUKgOK3uUho1KntoUaluC2524kTa9+ZW4Y77RBADxUstp/MvX2glQVMIrGXLG4wiwRFB2UWBCV9RJitBVLk3LV4ijkK5COI0OLHmRMGw9olK1HcyZHFBViTvvCG6+aMmullKtoDKygADvK1i8ZBbmFkQncdooKTuIxH0j38QgT5jFcrjrzFvkW/aNpZf27SBgW15lBSgIJuLUtq8w9ZIMehe3fiLdwNllhhoN8mAKBjTTMZsaW57Rz2FuZ1PuDd4/I+rFtzKbpGrYwcZ5sbQQNzzGUKAPMghJ01cEWbDQ9AJG+wg5TqYaeINWEGi+8ErZHiFmbTQHYQcZs77SinY1pBoQ8bbitovIKN+ZSghhq2kMOLkbCUraT8mFtte0pwp4iNReq1J7xStewlhWqjCRNJgoaNljttLFleKEu7YntKZ7U+I9srULuG7yaFXTBI1AG4baTW8q0tqLbSyL4MLINvbUoEFfBEi4BcJQmjuYWXHZB/UysjVxz5ghyfmNqUQoH8y8pBWlgZAzgFdoSLW3MiCGT0wPMEuchvuIZUMItE92zVCxeIUTcYgKpqfnsIJ9u3JkLaxZ5EaoVXXlBHaMPts+TB1V9shyVzLrNhgQA3coaVyXcAtpWxBr1GB3BjRoJQ6gdwBFJVe0UTCJU7DmLNjiNBICclRr1x4grmBAFCxAfJbkgbRq4Y+NiQIvIxRbPIjPV2Fn9IOUB6MItDqwFv0i0yAOfiNxlUxle0zvi3vsd4xYcMhHHeNbMSRvMa0m4NxitaXci6c7gjcylzFRQMQx9tyX7breGbWkPSWYJrIbA3ii5014kRypBG8YumDTqHgRhOojTxEkhhxRjUFqBcQ/KqAuu8t0AAKfgxZY/b88wXznH7auzLJWp5NQ6W1eITnUR8wbDMNIr4MsfdtvBUZLG3aQpag94KE2d+JTHUfFSMiIpdjFqNSkH9oytSXcDWAfmFo8Q0EEmEfbt3ii2o+Kho+oX3qTanoKkhi3YmGfco2sRIO0YGOmJ+yBdQFFHbxLoZBXAHeB7hd/vDxPpBFSqFUohT+8LRQbbkwfULMNqPxCZyB8HtKKRauv3kDbXKRr27SKOY9p7GjOLF7GU4KqK7xoXWv6RTdl4owo2HsHmKTU13zGEncQSNJviMRWPdtpGXYiEFNXxL21Ud4wxaH2fI2lLr1G5CQr1yDLOUVsIBuW7cRRLDaoQyXQ8wHb3UDxAgBHJ3hiiNP+YJbWBW0hal25EIUVcONtoatViUMxA3EAEsxraRRs2y0O/Mt2tT5MX6gsqe/EZjIagTUvoRVvGNiAO0tMgxsRXPaEDo1adxFrubreNGok6duItUUEWPzUiOw27QchbgQuiKjceRB9yjbaDiJGzGGykA3+YETLsUcb8gyiCzEc/Epn8jcQWyauLuCryqGrRttvAC2tEfrLL6TVby2Y8HYyeUwATQ1jeUWXe+YZGmxe0Fk1JfcyqWFJIK8GaBjDVq5hYkAUQnQ3YI2l0LOE71VCKI9PYEmP1MNjFMCW32hV5aqKB8bmMddTfEi463HEmsBUtq3jNW9GUym7lVW5gWPvuMcACvMWD7bg6ieYFqQGqRwUO2wgE+4GMyteMQulkAkbQwKHzFauDL9au0AtB5lpQOkyYycgJ8SVcyyaX9pUCKFmozEhLSMQmSqmlUARe20GtVjtGFhcJKYwMnBIqGDXaGyUbkK2NpdAWQLBgq9kxjJsKlYsZBJI2jVpZyVJjN78RjoPEpVF+JMRagqbIsR4Fjbe4FNpIEHGzIwveFiDGQ1mU33GbMoTNjtNm7iZmRjt3kXMCu4NQVFMbhqBjuzzIACxMemQ6dQ35MFxuD4jQ1DjiWiq778GXVCVDIDB06mHxLI9NiBvJexMmiOtmAQyiMxgv7oOR62iKiWRvKyNTAd4ataE+IBAvURvKiqJIEt1ZlAAl0SbEKzxwYQCY73bb4hMoU7bw0WJZychAhV6XcauBAcHaMRjIQO+8rRaAkHa5aoyMCO8Mitx3l3sPMJiMlITf6QApK2sMkkEVICExgDmQwOltNSBSOBxHMbQVKul3MhjK7Nq4jFVihMI6W/MhY+npHEJisaCxcXkFsfiMTa5KDXKFkEEG7hMxC7cy6AU7yXRAkQCPW55M0IusFjwIggauI/p3Cqyc2IX2QyU5IlqN6J2MhN5NPMKgo53hVbAG+3EsMbrtJpDEA8RhVVS5YiiAyV3gAalIP6S+1iEg23hML0Kux3vvHIUQV3qKyIeRIq392xHEoM4/bfmCq0d+IwtVXKZLI8GSBbrbWOJYUatt5qXGEx7ixK0Y1UG6PiXGsKVCfiUxIFCNylSBo/WJZqNcRmM4tCa43gOb7cRtWgNRWMlmYdpfwpmoj3AUJQIXvIGJBSBp3u6qZNEuxN8GRm92kCUxsVKxP7oTTE913BbEdVCWh95k9X3V4igGBxnfe5ENbniGGBNkXEsDfgEyBradisFXCnfgygKIIk9pO8KZfPiB325gkkN7dxKA5rmRDUADau8HI68QGDaQFgjH/AKpqh+F1AJMoZAO25i9NrseIxVtR5jDTkf20RtIQG7QNY79pRbgjvHpVhvfuN5bEXZ4ghQaNyZG1jxUqzFF7NCUCdQlItNvxIGp67R7FPfYy1fUg2hOFOx/eCFBWhtCJkY0CBM7MxaxuY9sbN+BJjbSbYbSYFDI+uiKmhSddHiVqRuFkJC7y1R5UB+0fmK0lT8wkYi7kyGtxIXyz5MT8iEFZQGbYzTja18/mExBGlhQjVxmDvpJraEjbTRmIbAMa7XMgFbCS4nozXffeQ5TxFFTv5kpmHzFQwe6zxDVyx9xuJQMOY1Cp5Eglgdr35jEZADtvKKqAK38yKRq2lPQtmI1DeQqGsyla24qERyRtEXUYKygEbxdADTffmWb1arkdQRYO8p7ETQP+YAyXfyO8tduZCVAPtgATSizLx5Aw0tCdQyjaTHVkFYwGvvHG0JwAB4ihkoV4g+oSZcT2c1abiqBhmzjuKLV8wogRxLK8xSNR37x2pdJ8yLAEADeUy2ss5AZCe/aTT2UuL3X2hhENkyDbmS/EupYmMhAfBgE7mFp1H8QBjJY7yM4bgzUZD/5hY7ykxBaJMjsC1DiFDdvtDQ03MWRSlhAVjQ8wjS3u4gk0d4IajI7XAms3tHBvYL5iFWjcPVzL6Fkg7SilDV4lIYxnFaYWBDbk3IrDg7wNa3XaGqgIWG5gR70bHeDjyZMZDfd+ZfLDyY0hUx7iS0W6482PWuzeIiyvaWGs2u1S9Yce4byr4ovux0OYKNou+0A5KhKQ4JjEHQZbreLFBSO5jE2NGDkWmDVtJhi1GkeINAA2LlM4Y0IYHt3ieASBVQmouxxCDXYhY8dtKiD8Qcild/MMnSaIky5LAFQYrFfBgOmnjmMRuZKuj3gIolrHHeGcIHujigK7QDfF7SqWWo1W0B32BA3jCvtlHHVVvUBYcnHvzDUak3hjHqfcSgLfRIqiaAlEhhXcQwAf0ghlW77zKaoLsDxDQeYJYGqlsdHfmXV0JAs13hqhCbiCgLWY5dxVyoQq7m4Jxkt7THZNmAErHu0elpJRiCveWisguP08kbmQg6bkQOJceq22JlHGtmj3ghiGIPEZewl1dA+E7FTKJbTXeNyNooXF8mJTwihzYIh0RUgJAuCrEtzNKJudj+kokcmVkHfvBY2oMlQwjUfxDxgcmWiqcdjmBpIsXzKyLMzOl8DwINCgW4hsNOPm4hdWwPEmr+TiAFJU3BChiBzAdyooSI5IJHMIe7BRoA2iVpdzzBLMV90iMHX8QvhFbQ+8u7J1bQcq2QR2jK1jUeZFJc21jiEoHPcSDHdgyaNuaqGbFj7vzKRD7jzDQUSZXqUD/tCBAIr5hORssGwRYl8jUOYwXqCtplZEFCu5gKhLgmMf3HaAKgAUIO+qTcExiAMt9xAlE71RlBbO5jByFi2/pqQfM1ir06VJitZ2h3Y2guNwBM4CX3E+ITAf2biCCBKY1xGBhpN/MEA6rgK+rYwyTYriQEwtbEmOhdi9pS3pZebkqU0AXVf+JamtpWZintUbnvFqWLX2hWoMNMXlTVXiWFBBhadrA7RpCkWhtDyONIFcyNuvtG4kABUeYWF7G6ljIBuYdLxUootbSGqZ6YEd5Ge6uFpVVFjaCKu7kELWRK5NyUS23EooRUIOtrg7gG5QJ1fAjSQdo0QD20e8DQVNjiGSFllgRY4jVLVi1i5A3Y8wlROSaisoPKcSph5OncQRmB2N7wAxod5aizZ7Qo2vUPBk4gu/G3EE5NuJFzDDuJaMh55i/V1EUKhBQ3O0IYNvxDV13oRTE2AsENpaVX//2Q==">
            <a:extLst>
              <a:ext uri="{FF2B5EF4-FFF2-40B4-BE49-F238E27FC236}">
                <a16:creationId xmlns:a16="http://schemas.microsoft.com/office/drawing/2014/main" id="{94B1063F-B5EB-4E86-9A8B-E1793848FCD4}"/>
              </a:ext>
            </a:extLst>
          </p:cNvPr>
          <p:cNvSpPr>
            <a:spLocks noChangeAspect="1" noChangeArrowheads="1"/>
          </p:cNvSpPr>
          <p:nvPr userDrawn="1"/>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7" name="AutoShape 4" descr="Dele Alli scores Englandâs second goal in their World Cup quarter-final victory against Sweden at the Samara Arena.">
            <a:extLst>
              <a:ext uri="{FF2B5EF4-FFF2-40B4-BE49-F238E27FC236}">
                <a16:creationId xmlns:a16="http://schemas.microsoft.com/office/drawing/2014/main" id="{9FBFA26B-8C49-4DA7-BADF-F18079734509}"/>
              </a:ext>
            </a:extLst>
          </p:cNvPr>
          <p:cNvSpPr>
            <a:spLocks noChangeAspect="1" noChangeArrowheads="1"/>
          </p:cNvSpPr>
          <p:nvPr userDrawn="1"/>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8" name="Picture 17">
            <a:extLst>
              <a:ext uri="{FF2B5EF4-FFF2-40B4-BE49-F238E27FC236}">
                <a16:creationId xmlns:a16="http://schemas.microsoft.com/office/drawing/2014/main" id="{D57B5986-F50A-4B77-BF52-C7CFC0CA97E4}"/>
              </a:ext>
            </a:extLst>
          </p:cNvPr>
          <p:cNvPicPr>
            <a:picLocks noChangeAspect="1"/>
          </p:cNvPicPr>
          <p:nvPr userDrawn="1"/>
        </p:nvPicPr>
        <p:blipFill>
          <a:blip r:embed="rId2"/>
          <a:stretch>
            <a:fillRect/>
          </a:stretch>
        </p:blipFill>
        <p:spPr>
          <a:xfrm>
            <a:off x="199860" y="133806"/>
            <a:ext cx="596562" cy="583870"/>
          </a:xfrm>
          <a:prstGeom prst="rect">
            <a:avLst/>
          </a:prstGeom>
        </p:spPr>
      </p:pic>
      <p:pic>
        <p:nvPicPr>
          <p:cNvPr id="19" name="Picture 18" descr="cofetrans">
            <a:extLst>
              <a:ext uri="{FF2B5EF4-FFF2-40B4-BE49-F238E27FC236}">
                <a16:creationId xmlns:a16="http://schemas.microsoft.com/office/drawing/2014/main" id="{0D28CF3D-918E-4B3A-8FE9-35EA020EFAD6}"/>
              </a:ext>
            </a:extLst>
          </p:cNvPr>
          <p:cNvPicPr>
            <a:picLocks noChangeAspect="1" noChangeArrowheads="1"/>
          </p:cNvPicPr>
          <p:nvPr userDrawn="1"/>
        </p:nvPicPr>
        <p:blipFill>
          <a:blip r:embed="rId3">
            <a:lum bright="70000" contrast="-70000"/>
            <a:extLst>
              <a:ext uri="{28A0092B-C50C-407E-A947-70E740481C1C}">
                <a14:useLocalDpi xmlns:a14="http://schemas.microsoft.com/office/drawing/2010/main" val="0"/>
              </a:ext>
            </a:extLst>
          </a:blip>
          <a:srcRect/>
          <a:stretch>
            <a:fillRect/>
          </a:stretch>
        </p:blipFill>
        <p:spPr bwMode="auto">
          <a:xfrm>
            <a:off x="11450386" y="185029"/>
            <a:ext cx="504825" cy="504825"/>
          </a:xfrm>
          <a:prstGeom prst="rect">
            <a:avLst/>
          </a:prstGeom>
          <a:noFill/>
          <a:ln>
            <a:noFill/>
          </a:ln>
          <a:extLst>
            <a:ext uri="{909E8E84-426E-40DD-AFC4-6F175D3DCCD1}">
              <a14:hiddenFill xmlns:a14="http://schemas.microsoft.com/office/drawing/2010/main">
                <a:solidFill>
                  <a:srgbClr val="999966"/>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Box 19">
            <a:extLst>
              <a:ext uri="{FF2B5EF4-FFF2-40B4-BE49-F238E27FC236}">
                <a16:creationId xmlns:a16="http://schemas.microsoft.com/office/drawing/2014/main" id="{76FD1D02-59E7-4EB4-AE1E-6BB0300059F3}"/>
              </a:ext>
            </a:extLst>
          </p:cNvPr>
          <p:cNvSpPr txBox="1"/>
          <p:nvPr userDrawn="1"/>
        </p:nvSpPr>
        <p:spPr>
          <a:xfrm>
            <a:off x="2675764" y="91192"/>
            <a:ext cx="6711633" cy="692497"/>
          </a:xfrm>
          <a:prstGeom prst="rect">
            <a:avLst/>
          </a:prstGeom>
          <a:noFill/>
        </p:spPr>
        <p:txBody>
          <a:bodyPr wrap="square" rtlCol="0">
            <a:spAutoFit/>
          </a:bodyPr>
          <a:lstStyle/>
          <a:p>
            <a:pPr algn="ctr"/>
            <a:r>
              <a:rPr lang="en-GB" sz="1400" b="1" dirty="0">
                <a:solidFill>
                  <a:srgbClr val="FFC000"/>
                </a:solidFill>
                <a:latin typeface="Century Gothic" panose="020B0502020202020204" pitchFamily="34" charset="0"/>
              </a:rPr>
              <a:t>The Bishop of Hereford’s Bluecoat School</a:t>
            </a:r>
          </a:p>
          <a:p>
            <a:pPr algn="ctr"/>
            <a:endParaRPr lang="en-GB" sz="500" b="1" dirty="0">
              <a:solidFill>
                <a:srgbClr val="FFC000"/>
              </a:solidFill>
              <a:latin typeface="Century Schoolbook" panose="02040604050505020304" pitchFamily="18" charset="0"/>
            </a:endParaRPr>
          </a:p>
          <a:p>
            <a:pPr algn="ctr"/>
            <a:endParaRPr lang="en-GB" sz="2000" b="1" dirty="0">
              <a:solidFill>
                <a:srgbClr val="FFC000"/>
              </a:solidFill>
              <a:latin typeface="Century Gothic" panose="020B0502020202020204" pitchFamily="34" charset="0"/>
            </a:endParaRPr>
          </a:p>
        </p:txBody>
      </p:sp>
      <p:sp>
        <p:nvSpPr>
          <p:cNvPr id="21" name="Rectangle 3">
            <a:extLst>
              <a:ext uri="{FF2B5EF4-FFF2-40B4-BE49-F238E27FC236}">
                <a16:creationId xmlns:a16="http://schemas.microsoft.com/office/drawing/2014/main" id="{133595C4-FEE9-43E1-9CC1-6217A83875FB}"/>
              </a:ext>
            </a:extLst>
          </p:cNvPr>
          <p:cNvSpPr txBox="1">
            <a:spLocks noChangeArrowheads="1"/>
          </p:cNvSpPr>
          <p:nvPr userDrawn="1"/>
        </p:nvSpPr>
        <p:spPr>
          <a:xfrm>
            <a:off x="460375" y="1125538"/>
            <a:ext cx="11494836" cy="8652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GB" altLang="en-US" sz="4100" b="1" dirty="0">
              <a:latin typeface="Century Gothic" panose="020B0502020202020204" pitchFamily="34" charset="0"/>
            </a:endParaRPr>
          </a:p>
        </p:txBody>
      </p:sp>
    </p:spTree>
    <p:extLst>
      <p:ext uri="{BB962C8B-B14F-4D97-AF65-F5344CB8AC3E}">
        <p14:creationId xmlns:p14="http://schemas.microsoft.com/office/powerpoint/2010/main" val="1981326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52814-8F28-471F-BF80-F4F25DD5BDBA}" type="datetimeFigureOut">
              <a:rPr lang="en-GB" smtClean="0"/>
              <a:t>04/02/2026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F438372-A127-40FF-A139-C881C13CE73B}" type="slidenum">
              <a:rPr lang="en-GB" smtClean="0"/>
              <a:t>‹#›</a:t>
            </a:fld>
            <a:endParaRPr lang="en-GB"/>
          </a:p>
        </p:txBody>
      </p:sp>
      <p:sp>
        <p:nvSpPr>
          <p:cNvPr id="7" name="Title 1">
            <a:extLst>
              <a:ext uri="{FF2B5EF4-FFF2-40B4-BE49-F238E27FC236}">
                <a16:creationId xmlns:a16="http://schemas.microsoft.com/office/drawing/2014/main" id="{562588CD-F64F-46D2-A663-643C30F2C562}"/>
              </a:ext>
            </a:extLst>
          </p:cNvPr>
          <p:cNvSpPr txBox="1">
            <a:spLocks/>
          </p:cNvSpPr>
          <p:nvPr userDrawn="1"/>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t>Click to edit Master title style</a:t>
            </a:r>
            <a:endParaRPr lang="en-GB"/>
          </a:p>
        </p:txBody>
      </p:sp>
      <p:sp>
        <p:nvSpPr>
          <p:cNvPr id="8" name="Content Placeholder 2">
            <a:extLst>
              <a:ext uri="{FF2B5EF4-FFF2-40B4-BE49-F238E27FC236}">
                <a16:creationId xmlns:a16="http://schemas.microsoft.com/office/drawing/2014/main" id="{09E062AB-E9D7-46BB-9693-59CBDC9212C6}"/>
              </a:ext>
            </a:extLst>
          </p:cNvPr>
          <p:cNvSpPr>
            <a:spLocks noGrp="1"/>
          </p:cNvSpPr>
          <p:nvPr>
            <p:ph idx="13"/>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Date Placeholder 3">
            <a:extLst>
              <a:ext uri="{FF2B5EF4-FFF2-40B4-BE49-F238E27FC236}">
                <a16:creationId xmlns:a16="http://schemas.microsoft.com/office/drawing/2014/main" id="{761D1581-690D-47AA-8767-07AC5B8AC21C}"/>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9852814-8F28-471F-BF80-F4F25DD5BDBA}" type="datetimeFigureOut">
              <a:rPr lang="en-GB" smtClean="0"/>
              <a:pPr/>
              <a:t>04/02/2026</a:t>
            </a:fld>
            <a:endParaRPr lang="en-GB"/>
          </a:p>
        </p:txBody>
      </p:sp>
      <p:sp>
        <p:nvSpPr>
          <p:cNvPr id="10" name="Slide Number Placeholder 5">
            <a:extLst>
              <a:ext uri="{FF2B5EF4-FFF2-40B4-BE49-F238E27FC236}">
                <a16:creationId xmlns:a16="http://schemas.microsoft.com/office/drawing/2014/main" id="{2AB0A47B-9338-4F17-809B-FFB5DA591207}"/>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F438372-A127-40FF-A139-C881C13CE73B}" type="slidenum">
              <a:rPr lang="en-GB" smtClean="0"/>
              <a:pPr/>
              <a:t>‹#›</a:t>
            </a:fld>
            <a:endParaRPr lang="en-GB"/>
          </a:p>
        </p:txBody>
      </p:sp>
      <p:sp>
        <p:nvSpPr>
          <p:cNvPr id="11" name="Rectangle 4">
            <a:extLst>
              <a:ext uri="{FF2B5EF4-FFF2-40B4-BE49-F238E27FC236}">
                <a16:creationId xmlns:a16="http://schemas.microsoft.com/office/drawing/2014/main" id="{4BD0EAE1-1C7A-4939-8676-24FAE2D97C39}"/>
              </a:ext>
            </a:extLst>
          </p:cNvPr>
          <p:cNvSpPr>
            <a:spLocks noChangeArrowheads="1"/>
          </p:cNvSpPr>
          <p:nvPr userDrawn="1"/>
        </p:nvSpPr>
        <p:spPr bwMode="auto">
          <a:xfrm>
            <a:off x="0" y="0"/>
            <a:ext cx="12192000" cy="874884"/>
          </a:xfrm>
          <a:prstGeom prst="rect">
            <a:avLst/>
          </a:prstGeom>
          <a:gradFill flip="none" rotWithShape="1">
            <a:gsLst>
              <a:gs pos="45000">
                <a:srgbClr val="0033CC"/>
              </a:gs>
              <a:gs pos="0">
                <a:srgbClr val="0033CC"/>
              </a:gs>
              <a:gs pos="71000">
                <a:srgbClr val="0033CC"/>
              </a:gs>
              <a:gs pos="23000">
                <a:srgbClr val="0033CC"/>
              </a:gs>
              <a:gs pos="100000">
                <a:srgbClr val="0033CC"/>
              </a:gs>
            </a:gsLst>
            <a:lin ang="10800000" scaled="1"/>
            <a:tileRect/>
          </a:gradFill>
          <a:ln w="9525">
            <a:solidFill>
              <a:schemeClr val="tx1"/>
            </a:solidFill>
            <a:miter lim="800000"/>
            <a:headEnd/>
            <a:tailEnd/>
          </a:ln>
          <a:effec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endParaRPr lang="en-GB" altLang="en-US"/>
          </a:p>
        </p:txBody>
      </p:sp>
      <p:sp>
        <p:nvSpPr>
          <p:cNvPr id="12" name="Rectangle 4">
            <a:extLst>
              <a:ext uri="{FF2B5EF4-FFF2-40B4-BE49-F238E27FC236}">
                <a16:creationId xmlns:a16="http://schemas.microsoft.com/office/drawing/2014/main" id="{59621EDF-5266-4AD0-BFFD-B5D0911ADADC}"/>
              </a:ext>
            </a:extLst>
          </p:cNvPr>
          <p:cNvSpPr>
            <a:spLocks noChangeArrowheads="1"/>
          </p:cNvSpPr>
          <p:nvPr userDrawn="1"/>
        </p:nvSpPr>
        <p:spPr bwMode="auto">
          <a:xfrm>
            <a:off x="0" y="6634264"/>
            <a:ext cx="12192000" cy="223736"/>
          </a:xfrm>
          <a:prstGeom prst="rect">
            <a:avLst/>
          </a:prstGeom>
          <a:solidFill>
            <a:srgbClr val="990000"/>
          </a:solidFill>
          <a:ln w="9525">
            <a:solidFill>
              <a:schemeClr val="tx1"/>
            </a:solidFill>
            <a:miter lim="800000"/>
            <a:headEnd/>
            <a:tailEnd/>
          </a:ln>
          <a:effec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endParaRPr lang="en-GB" altLang="en-US"/>
          </a:p>
        </p:txBody>
      </p:sp>
      <p:sp>
        <p:nvSpPr>
          <p:cNvPr id="13" name="AutoShape 2" descr="data:image/jpeg;base64,/9j/4AAQSkZJRgABAQAAAQABAAD/2wBDABALDA4MChAODQ4SERATGCgaGBYWGDEjJR0oOjM9PDkzODdASFxOQERXRTc4UG1RV19iZ2hnPk1xeXBkeFxlZ2P/2wBDARESEhgVGC8aGi9jQjhCY2NjY2NjY2NjY2NjY2NjY2NjY2NjY2NjY2NjY2NjY2NjY2NjY2NjY2NjY2NjY2NjY2P/wAARCAUAA78DASIAAhEBAxEB/8QAGwAAAgMBAQEAAAAAAAAAAAAAAgMAAQQFBgf/xAA+EAACAgEDAwMDAgUDAgUEAgMBAgARAxIhMQRBURMiYQUycYGRBhQjQqFSscEVYiQzQ9HhNFNy8PGSJWOC/8QAGgEBAQEBAQEBAAAAAAAAAAAAAAECAwQFBv/EACcRAQEBAQACAgIDAQEBAQADAAABEQIhMQMSQVEEE2EyInEUM0KB/9oADAMBAAIRAxEAPwDlWoH2xbYDk34jGG8rUON6mbFZ+owriUENZ7iILWNptyIuQUBczPi0HiYsz0FqN95Hv8CEmkNZhZmUihEgUN5YNcyhQEWbuFPJ+YIBJixZPEcvtFmAemhvKFEbytZMpQeZPaiVSO80BtKfMzhrkDFjURDmyGuZeHqHx5A6miN4pRqcLH5MCqBTbx7Ha6TrupzOr5XAUb1fM638/l1A4U1V24nlel12FN1PQ4PqmHpOn0Bbb5Eaa9F0Ob1U1Zdm8TYrCuRPL9N9VxYVLu1km68Q2+ujIaXYeZqXEelYqwKahZmYp/LfYzEf7TndN9QwYU9TI3uPmZ+t+qZMwLYRqUeItg6HUIvUEaHAf57TH1KdZhZEfMrI21rtOE31t8TexCH+Zt+n9e3X2cyk6f8AExbKOo7fy+MDHmUebNzJm+p5MTBQ5ceRF5vp69QxyHqPTA4AOxmPIvTqulspBG3i4to3dRkzdRjBxgn8HeM6L6nkZhg1UeKM4jdQ2Gxiyll8NO3/AA5jwZdWfIA2S+TMy3fCNnWN/LoMmRbHkjcThZ+uTJnX3E0Z3fqvUf1AiKpA+anA+q9Ujp6SYAH81/zL2tdBepOfSuFyK5M6/TdQMOEKWBnkfpf1AdHlZcmOye83db9X1ofTAUn4jnr8pr0JUZiMjOBW4nJ+p/XMOMtgYByNjOC31HqihUZiBOa2Q+oWY2T3Mv2/RsdJ/qmUsQhKxGXNkbkkk+TEA2LHMtSw+6Z3azpRVtW8MACHRaCVIPxO2xuIqb2YLvvQ4lu/YSgtiPbXoJJqUHrvKYbRJNmZt/EZtaNfiEmdlMQoIEok3zNQbi3qLfeJNiVhapb8yX9unP6Fj5j1mfHvHrtMtvSfwsnvc/M9RPGfQ/qWPo30vsCeZ67B1GPOgbGwM1xZ6cep5Nlypc6MpJJJAkkkqABDA3M3V9QuJNRcCvM2Tm/VsCvgLFNXxMdeIsH0nWLmYVZm+cX6Jk1bBdIG1VU7Uc+SgyFgPaLmfOgfGdYN/E1xWY6Rt3lsI4OA4cHVEadz5udPXjC6lND8zn/UunyeoHV6HxN2LovU6cUxBI7mYn6U/pesTK2gGzG5ndNxuJxyB9Oz6tV2fcKnWx9QmfFqAPHcSy/hDkbUoPEKczJ1bdO3uHt+Jtw9Vjy4wwYCalhh0DMSMTES1yI5pTZhEWKMqPJ9X1IORxlyULnFzMrsytTKDtXNT0H8QdLgXE+Wtx3nizlcNtsJw/xavqsWMt7IlUqNyC1u94jcyuayATvFFwj7CGVI3Bgij23lBnJY3FQtKsvzEsx4qMxGRTkGlN9orJv8wmctYgihIA1kiuIDIw3l5CQ20rW1SonpkrzFshBjVfUILah2lQqwBRiSxBjH54ij+JuLFhiTzGWNNxQBkNkSrgtVmGsQpoxoyiuJMRqwIl3zCzYkIse0xGLJTR7ta+ZkZuDUP+XdlsDaJLe7aa8eRhj4uUZGxgGmFGMQaODchxnI9naEU0DfeNFP7oMKxUEyIEqYOkw1bfeMJFbShIHaWcd95dgGC5PaFCRRhEWOIlyblhiBzNYLoy+BRg2SZfMKqjLAPeEBDB7ESILGw4mgr7ZnAHaGXfTtM+EBkUjcTOTvHnISKMz5ObmosQbSisgIMsm5RXEi0ZZUV8wOIUR2MhF7wTcisZQ1V2lEQluostTSI9ExvxKB7RJ+ndev9lwD03XLziMuxtq1BZdKy8bzCU6tPuwv+0E9RmQ7ow/SPA05um2sbGZWUq28YOraverftAydTjYbDeZsUtviHjWzvKUht5Y+67mPIJrB2gMTLc33kUVvKKQm6MaR4g6lho6j8yKoLUBnCmMdpmcW0sQ1cu9jmGmUlhZ2iFNGGm+QWdoo6adQAAFEL1Sx3/xLy4enGFRjcnJtvfMmTpnw4Q4YMe4qYzGcUy1uzH8SJkcmkFxCsWO8IBwxKnaZZ1rbqXJVXuwePM73TZQcWNcy6VPHE8uHVfcTbD/EY3X5sqhSdvian7bleo65PpfT4dfpYyx7kXc5KfVBjDJ0mMKvxEnJg9D+ozMa8zn58iILQUI/+Frr/S+j6v6mz6eoKJe9y3+hZh13pDKuRRuS205f0/6tn6HV6ZtTvVzfh+rdS+U5dDMW7DmQ2U7rPpw6ZkOXLj0g0QOY3C3qOqdCdIH3EGpxfqnV9R1Gb+srL8GB031PL0e2LvzfeMmpsleq6oY1wlGIXJ/qJnGT6n/LlsLKrEdxuDOb1f1LL1J1M5B+DMoZibJuWl6dHNl9V9S7TOdZbe4pXM0I+24mWdB6gBqUaaC+ktY2lghRZioYv+0hyGAMw8RbMWawIgb6zE7KZGdjubl4smkUVjy6nGe0v2xqXGRWFx6m5mJ0OSeJp1hk9sXTQZMSsbDV8RPp6TNHp7XctUVuZvnJNajPdRbTW+FasTOwAnSXfSqU0dppX3LMwEdiuFhqAXG1cBaHMO7nN1WABNvS/UOo6P8A8tjp8TGlExvapKj0f076+M2QI/PzO9jyDItgifOdDI2pCQROv9J+vv0zjF1JtT/dNTrPbFj2UkVg6jHnQMjA3GzowB9XIO3iCmYE6SKMaRYi29pEl8KZKddSkGWDcAoSd2NeJajFiwHD1RbWK8ToDeYGwZBn2J0zVh1L7WEzzcWmxPUqXXSAT+I6Sas1Hnevx5dgxOkfM7PQZFfp1oi/EnUgIL0hpxf+oJ/OnCg0HuOJz/5rXt3MvS4czh3UFh3hY8CY/sFSumdWxgBrP5jpuSIz9ThTJiYMB+04S9H1ePqGbBkUYua7z0WZdWMicTNky4ydFUPPaY6nlY29Fq1BWayO4nQJoTz/AEvWPi6oa6IPNGdoZ8WVQNVXLzUZeox/zDFXS0O24nA+r/Qemx4S+HSjDehPSFkwNeqxOV9ZfF1OBhjPuHFTNV4rKhQHg1zvM7IxFgR+U0zKYn1tO3aZ/wBc77IZG8yWAOd4xyG4Mztsd5Z5BLzvGBrNLFWDUaNqqVBI+hraTKyubHPxKZL5gqg1VMqGj+ZYxM0cE0wkJjQivSG4uLLlvxNTZALBEys3uNCpqIEsuncR/SoHUirHiIteDNnSFV7xRiz4PTc1sIkKbozqdToIJqc4g6vialUP8uW4h/ybab2nS6JFKe43F9Z/TvTxJowYxTaTNAW+8xMx1XDTL5MVDnw29j/E0oKSZUfwYw5iF3k8iNu3iLc/MosTvUPCiZGprlQq4BBJqb36XEtMrH8Sjix6fmZ+wyDA5FiWuLJ3E0A6drh+rSx9qMbYyrQHFTchLEki4l8Opye0Tr9jHplhLm1uktfaQDE5MbYhuJr7KQcZgkVGBri3M3FTVcYhFRIMIGLA4MA1GWzhTMzsblaieZPqmNDuGG3MQwNytVGXZMqqAhcSwRKsQBLXLC3IR7peqoBNWmu8Te8eqB95eQIFojeTcTSvUNQTvJLAuaV7kfVm/uw/4hD6vi/uxV+keekU9orJ0Qo7R5aUPqvRNswA/Mv+Z+nZDftnmfqSen1BXiIwbGzxJ9kevK9BkH9s4H1DFh/mf6IGn4mb1AODUD1d+bkt1oTLQ2gVtCOSxKBBFXMgOYJaoW6mq2kcAwBJviTcQgu20irciLLUsHVcjq0oChvAvSTDxBS/uO0HVQlIhyN7TB6dL00ZQVNVKOXJkpC+wiVBRaLGQOAbmGNppBSgITuVWhEHNX4kGQOYxFk3xNGDrsWDCU0W3k95ncMvbYxBIUyruHjOWPFCG5Vl9x/SZgygXcmsGMxEYUfbxN3RZsuHfVzMRfTuRKHUG/iPJrd1/V+sNIFmYWYrVx2Mqx1cmI6h6bcxAJBO9xuNqHmZ1yr3EJHpviWo1qQ0YgP9x2mdXs7bQ9/MwHlVHEpiCu8pGFcwCdRMYBdb+2RHK7SnBA5iseS23l0bATUEtZq4Ou5dhd+TJ+VHQrcXLWr2ivUYnwIxZr2s8mXJdD5lBalmjNZGsB6hO0FoVC9oTDabnhqQoQ0+6DUPHQMtV0cfSHLjscyj0OUcGO6XqwigVNI61e4jJTbGAYGx/cIRHfiPz58bjxErkFVOfeRvm2+wOxAmPIdZsTXkyDitpjyEA2JJUrb9O+p9R0LjQxKdwTPZfTfq+DrUFMA3cGeAU2N4WLK+LIGxsVI7gyy4w+ng3xFdRXp1VntU8t9N/iHIjBc524ueow58fU4gytsZv7faHoPTFlGlht5uP1C6vfxMa4shzMdW3aO9N1cE+79JJauHyrHeXAyqWXabrIlbVcW75NwifvKTEwStVH4hYwcYPqNfzM+VZc4Z1Ku1H5nmPqmHN0vUrkDagxC7ievzYVzgAnjxOd9Z6fD/AC/9SY6lWG/Rwy9OPUZSa7TpXc8f0/WZFYYsD/jUb2noenyvixA5XB/WXnr8FjcxAFk0JjdsWl6APzOd9Y69hj/pZQB37Suks9N6iuCSL4uW3aRxcnqZvqbjGxVVOwAuaX6nLgNOxA8gVMnrB+uc/bvvU6z9KuTpybUmtwRdznz6HIz/AFJ8lgP+o4Mw/wAx1BtV1GUuF1604Exhr3A7VH5cGXpmp8bLfg2I8I5GUnWdV3L9PUtgQ+pDNkJJB+Yzosq4sg1naM/TOMTLpMs4yy2Bc6PW/wAu7BsdA9wOJnOkLtQMejGA4ip+2TcTZrBG9RGUgSooZbFStSht5WPSW4h5Maneoqr1rXMH1COJQxqRBO3EiCf388zOUbV8Q9RlI9neaiBOM+I3GCghKSx8xoxM3xGhbkMOZQWlo0YzNj0LtzM2s94nlWvGwQQM5DiJRrMdViEYmw2dt4D4HU8bToYfa/uG0PqSGrTL9hhXBkUWRtKfWBVXOgj2mkiKYC5j7XSkdOaFMscoQNY2i2IEoOLj2ybkyaiK5gOxHPEEt7rg5CWG0YLBBhuV0Cpm9yyeptUtituLKAtSjl+JlR7h6he8n1xDQWf7ZCWPtcWJQyBdxIHDtuZLFIz9PoGpTMpVz/aZ02xaxs0DGvpMVYWJrnvIuucAfEIjbadDJgx5Ps2Mz5OmbGL5mp3KaxmzKEM2DvKudFVcu4NeIQPYwK7xqFe8Ar3kAJMBoUXvxC0KJEU94TqVHmYZCBp4iMhJaNsyBQeZfSlKhYx3paRdyAVxJYY1dGTaPpxxxeRVVSTtCIyHkzN1QIxnvOrTyH1em6x2U2JhV6mv6jpGVqPeYV3M50Gx1S6pZSCzGMLmVDXt5hYgQ3MUdjD1CuYDGO9DeUGAXcbyY94BHuMKiN7qMYxCjaKAF3I28Joy9iAJVELG9Ol7uaioDSx4ELE7YW4sx1XusplpdxvM6zovUL7mKdjLCuFsCL+4/MiGqEZCWbeXiPp7ruZnc6YC5iDLg2ZcrstHiJKkjxLGVnFAQqJG8BKmud4YI5AqC4riCjE7Si2y21RiKh5MpcFm4TYNG5MngMDBO+0W5GQ1BU+oSJbqqCxJIgTiUSxjFxS5r2jFNnYzVlU1MiowBh5MoYiuIkiGDQmUML6V2i9THeCzjuZaODtAKz33hjFe/EEUDKyZiBQkFudJ2MsMSZnsk8xi2DzLg1ruI9FGn5mRGWNDkCwJnzqmht6MvVvFjIG5jABzNa1Ksj9JRuWCG42hqs67G9K032l0BCbaCqlpVEH08GNGQkTORUsMYU0ubjEepm3MYhoVM3mVdOynUtiYnBBu6mtMqkENMucgttxM5S+YWxPaMxggRYIHMI5KjMc2parxNnR/Uc/SMArkr4nKGQHvGh7HzHtZXuPpH1XH1K0zDV3udTJmVELWP3nzNOoy4X1Y2Kn4m/pvr2bG39Ylh+8Tqw8V7nB1ePLsSAfBmjmeFyfUM+dhkwGj4GxM9D9G69+oQLkLBhyDLz3+KuOwzBRZ4mTq8Z6rERjdlPYia6vk2Jlz9dh6bIMbGie01159pAdGmbDg95LMPO1xPUZ8PWYnxOCDwd5vTNjypsbBnJTA46rI2NQynvMXx4ajzYv6b1xVr09jUP6h9VzZ9OLBZJ/0idD6z02Z1NYqHiZ/oXRlcpbNRaYz8Iy4un6jKgV8bk/907HR9JmVBh9y1NP1DLj6fEXTHbKOw3jvovVfzuMZNx8TUk3AeP6XhwoX0gsdySN5kz9Vg6cEbDadvqHCYiTPA/Wcyt1jkHjaXr/z4iCfqUXrv5hNq2ozqYwn1cqhfSF3sbGeROZmY7zX0nXZOmcMh/SZ9JK6P1j6FnwZQ3Tk5VbkAbiYG+jZx7qc+RU7nTfW2IByAk+BJ1X17CAdSb+K3k1rI81n6f0+CwI5B7TIWadLrfqKdS9otHuRMJIF3LGaQdXMhfajvGAqTsZbaO4lZBjZR2jSwP4ijtxIgL7DmT2Hakiiy6pTKy/dAocy4HlEKxaYQpN8QSW0y0LGEMRQrcx+s+ZnKk8Qlxt3Mz5X8JnybbxaKjiG4vY7xVBPtmkMXEFs8xbZfcQO0pnOmLRBkPNGVTVyamAIjnChbBiFXQfdv+IWQ2NjM1kS5KaVkfeI7yybEmImWjvwYm6MjPR3lM1zcimB7EHWd4sErLL2JcDVfUOIltmkDESz7zXeWKHjiWGvmNTHRphCyogG0mw0OoFYCtRjBjBHiCMQ1bmSYgkyeDD9QkxeimOkwSSrV3kyB/qUY1sq6d95jLe7eFzzJ9QnqCDekTNNvo6jFZMYUkGdebPSwkNHDS4+YmrahHnCyIG5EtsUBFGpegjcStViWrQi9ZEMZCRvANSu+0mA9XiUBvLFASwQZEUaBkKAi5TrvtB1adjGK+qGZuqQnG34nnh9b6hOd4T/AF7I6Fa3M67GnC+o/wD1OQd7mUEqJuy41y5GduSbgHp18zGUZ0eWWNxn8uoNAyfy/wAyYEsP3k0kcx3oG7uEcLERilo9bSNkA7Sehk7CWencrZ5kwUnuNQsmM4xq5gLjyA8Q8hyFaIkCw9w1cfpM9MDwYQuXDWzFlVTdXCLh2vtMIY3HgNpviYsYrX6oAqJ2L3UUTXeWuXTxM4yY+MEHUN5nGC2+I31mZt5MgKLYl2xR4sK49ybkykDiJTOeCNoWzGwdowA9suwqI0spu5rcgCpmyZAGoTcIbhzOpE06/UXeZcLp3EaXHaZsRNKodoGUgjzCLLXzFkVud5YEaTdgRiZNO0gzU24kdRk3G0rRyPcp+eYONdPeG639pmUKIPeQPpM0jRo98RkxAm14ll0QMTxLIuUEKiQPR3jA1VAWRTvUBn8SKdxcmBwau0amXVtxFayBsIJezcg1riB31bxyAjvMeNiI9XPMlGjYbyg9HaAX1CV+Jm3TT2YEfMWGIkFyTpzZY6QLvcENCI+JYVe5nSNKDEQgbg95RNGLcEIKtcom9yJZ3lHi5nTQHniWyhl5qWGBEnPBl3fCVMWOjuY58Z02sFVoSHIRsY9Iz+o6tRFwmIfvRjCFYXW8Q4IupkPw9Rkwfa23ieg+n/VcIwBjsw533E8mXYcjaHhy9rqQle1+mfxFrzMuQMVvZq2mrq36PrcyPsXHG88z9H6zHgyhMn2T1X8l0HUoHWlertJPNmNQTf8Ah8YPq2o/SN6Tq1P2UfieT+vZM/TuMK5y2M7/ADMXQfV83TDRuw7S/Y17H6pmXJjI1gfntOJg6hulzF9QI4YCczrPqmfIbIYD5iui6sJ1AbqBqT9wJLTXti2HqsAOqmrbebPp2FOnw0P3M88OqxA42xJQvehtU9P0uRM/Tqy8ETXPmlZfrHVjp+lJAv8AE8J9UynL7mUD8T6NnxYcmIrmRWX5E8p9Z+l9P1Ptweyu44k6l0/DyBIB2jcbqvMZ1HQPgbSfcR4mZsZ/EOfpsxZzjsjcRWbM2Zt+JlLOveUrm5JF1v6LpRnyadYUdyZ0c/0fFiwFlbU1XvwZyOnzDGdQ+7zH/wDUMzErqJX5MqxmboOoW8gxsU8jeZnfSZ0R9RfEumq/WYcp9Vy1bmEoCQaIMZj9puKrSZeveEM6jISKilVobMKlaoDFAobxyBAsy6pXqEcRg0m+0IE6amdMhMZbEijIBcEGCVPbeNKMQLMmgjcGIhDITtB9M4944kA7yOwZal0L1apABW5iiCu4NxTu1y4h7AVsYokqeYsOwMvVfMv1DCusbRfptwYStUMuCseYAXGO5g+nvISblg1KC2qqgMK3lg3DJ24gAMhO0jNZggAmGVFb8yYGLkAWLLFmi2O0oP8AMfVTjaiwbkrXve8AWV5hY20neRC3J1UYeNq2MrKdXEX+RU17itByVMrsWaaMaahxF5MRVr7RMlF48GqmBubSA2ECYkdkNiPOfUtVvM9TahGXEEO0VxDyK53owQhM3KqAwoQwtKKt2EaaG5acw0x3+fmURpPzJoamPXI/TkysWbT+I4ZBfMz5iNJQt+JTY/8AQI7bRUtFpfEv2a1lOoGoJ1Exjr7jvIEJ4M6T00TTlqAjHR0A3jMKnVuZeW9e0zvnE1ntxvI2RhGnVXEWRfKzaiXNQ3l+vfaLrbiUKB4gOOSxsIPrAGiIeFQZMnSi7E53vLiaDWp7S9SeIp8RXvGYsDMLvaavXgNxojC9IgOvgAx2PGQOZGQThevLFZciaUsxKKzHYTV1CswA7QkxaFB4i9IzKjDILEZ1DAAeZoQ2fMV1GNSCb3jRksEQFyG6AhBTZkOpN62m4o9yNxElLbeMTLqaqmsLjZeN5NwY10r2hAgxzYATtxFNi0naXZQvSdXMjXq34llGEoY3bk1KGrjTKtcGGOlVNy20HEGU8ydRlI2Ezt3AGTSD7TJiBJ5lIC3a5pXGAu20XwM+ZWH4g437Rrqd7qI0OCalmB532uV/L3vqiNbAxwyErHmCEBPmFjYE7iCKPMIACQaAQVmdmAbbeR8wC1Eo9tJINSuR2qN1fMQGsSg5J2jBpV/mNTNvxMyCxuYxRRmKjavu3lkbxKNttGI4ETpqXEZSNoOgmNBB8RTGu83PHlrVEEQGsyyxMoRetXV0alhDUlmtpav5l++KWV0mSzDYgmMVU0+Zr7ShIcyHeEUF7SvtkoENpMjZNuIvJqJ2EE2RvJqIzAgxBUg2IYBBj8ajvCB6dh/dN+HrcuAVjdtPi5kJQdhB1gcQ16dPNnx9RiJcAt5J3mboejPUZ6WhW4uZvU28RnTdS+HJqRqk9I7w+lZgtHKn+4MQEXACmT2v5QCpmb6tlIA1V8TF1OVs7gkkk7bRqtvU9ayYW0MD8dv0nQ+hfWc4048vA4ozzuTC4Wvd+DH9D1K9OQWUH57wa9h9Q+rY8aqWcEXuLmPr/rPTt0v9Oix8cTi/UfqGDqcGmrYcGqImPBnAWnEm1bWpcmsHI7Gz2iHK5j7lN+YvN1A+0HaLTKbj0zaY3R7Ek6gPES/ThJ2+mxK2DUWIPlTOZ1eQF2A3lMZQFXtBJo2IxF9pJAMzlqY+JUF93MvSFEDWIQZSKMIo0ZnyE6to16U7QNibliqU3CfccyiPEWSbhDkIA3kLARNkGESTAcGDcbRosEb7TNjFQ9dSYNLPaxJdl43lDIDtDCjmT0hLOch3i8jldppfSO0z5NLSzyUCNq5kaoo2DtKJ33nTATbG4WlWWwaMvGNvdxKI32k0DvAJIlksDxGpi9QWZfQBHsSyB5kGIqxFyntTUngDwYa6jxIqhuY1AV2BuLQiirSbmOyrq3i1Gk3EugQlwWx0Y4tFGyZYIrECVZJhUBKJAgEJapq+JaEES+D4mdQ1bxiQW8LEVI928L2IbWYQtkAHuEBAlx7sjjeLrHUuqIsuni4jUL2EIsAOIBOrgRPAdhc3xYjDoB8GLwAiMOOzM2+QJUUT3mchixsbTSQBsZdqBxNSjJQkG3Md6YZ9oORdJozWrHVQELCH2nzINpO205ahSqGJuWF07CEtY9+8l21x11fwuqVaMjY7JMZYqXe1STq7qazsnsMSATxNjD20YoLR4nWd5GtLXGx5lZMfgbzTdCCCD2k+9TSsJK87R/3RdDVxvCuuJnq75S1Hxit4WIaUgh65hB6k3wapif1kul+ZWq2lOZjdQKi33NwnFiVj2BvmRTZNygR7RtFZVIW7Ee4EVuTvvLKF4k8xXUithNYIHaKy+47yy+dGfBjr3RjNXEYFIXxM7qdW01u1TsZYLbReRzdQxYWjvAIYG6uEWG0rvIBr3lE6huIV6V2jQYWhzEZ03sbzQrAr8y3X28SS5RkxMVmhWLcRRUK1cGNxrRuXrFR08mU3tWE/uMWR5NyIQ3uPEJRUeqjTKOLbVNfZSlVuYZIqmMWWoyjRmgwICPMmJFLQcbUajGYJuJKCyUvEAMb8QRmLdoV3IHaWqxDRtt4kORtccjDgznUMVjDQ3E9/iMRqPEyGajxAOrmozXtLSnl1qFW1cSiTW80NhblRcA4j/cKljRBzaRBXOGMYcWo12kHS1uCJ18YoDlCncyx1APeE/S34iv5cAx4waFySmyxWhgNoJUmQNLjzFEMx2gnG17XIPUB2jxqIAQd5qxBSvIEyHVe8sMwiwOyhSauCFoRQJJuGG8yKjA3CJ0rBc/MWWvaGVl7O03dAcfqBsm9duJzwneT1COJTXZ+pZsTqBjokfM5LvRMiNq5NSiRe8i6Xrswzk22lFVBlaVMqLDHkwvUFbcxZYDaUGo/EYNePq8mgqDtAOSzvAtStjYwL35jCnltK2JnYlzCZtIqLXeICYAL8ysZBIBkIMEbGA58Qqwf3lDDY53izkIhjJtArSV/EL0VdbveCclyBqgKyYynBuRL7xhYEyCrlE0GoBB/WPLAjiJIOqAKk3VR65KWjFhoRIkQDubimvxLyPKRwZqIVyZZSXkG9wQ+9TSmDihG4sfup9hAGPcNc0vobGNOxmbUI6nDo3U2IOMlVllidjKJoVH4F6t4tib3lqTe8aUDLtE8DOHraGGNfEoY/duJbDTxKqxk2gM0EmhCRC4lzBF01vK52Ej4nB4MNFA5jwBGMkSzjIHmNvsJRVgtybULQG74hZHsV3gFjBFk7xmqKyI1O3eKO4h4iTtJZ4Gn01KxQTSd+IwGzXEYQO85bYyWqKRtIECtxC9q7iCXBPMm2g1QQ19vzF6ttoanb3SbYBddZuWApSjLJEQ777TSjC6TzF5QXMC2O9wkY95pddNTtBBJMBzpG0mM2NzvOf4ZMY3tBGoGXupgaxr3MgYrby7s3cWp3JhWDFE9SzJdGzAOzSZSdpfYMsYOo3txJrteJWql4mv8ABZfeEGuLZ1KfMBW3gG5riCGNyjZbmLPtbmQPDjiUHBMVZYwqA5O8iGkhtl2latO0WCBxIQeRuZYCJ33MtYCqbtt4atZkVGcD8wQur3GWV93mGT7eJUKcmAASdozYi4I1B9hcqo2OxL06RUJ8ldt4uydzIBIGqWVAWzAY+/zLykkCuJZASERo3O0TiAMelUSZKEMl5LPEYrBZQcsxHb5gkgGpQwUdyIq1Ly2YnYCpSIdVniICK2aFwsi1jrvGAeInqCQRUDKUa+NoQwkC+0YW1UKhb6am9UkfEs3Lb27VIoNbyg8SrXEjqexg69MDWzNtxICUE8wrIhhSy7bGWFAXfmZqIjGoauSYoRiEDmZoeCWkBOPeCjG5HcE0ZkdHpM6uPcRLzlXal4+ZiQgCMB+Y+7f2MfFQ5EmPH7vcdoAY+YwhiNpPt58r9mlceMmrl/y2K+ATMark1Sy+RW5nX7RdPz9EFGpdpk6jDox61IPkQ8+fIy1cWGZlptxG8lrJruNQGrhjADkuhU0ui+nQUX8RsRhZ7gbGa0wqRuIvL0+3t2knc1NZjtxB1Ct+Y0YWXmU2EtwJdiksxI2kQR6dN5EHLgK7rH2iAZxVCDRq6gaGuGCVE0Aok7SyjAXcbhOPVTS86AboxrxASG23kDXKJ2izYMoaQB3i7Fxy/ZuJnbYwC1kSamu4A3MfjVSdxADISRKxsRNbYFKXMrKBYEaDOQQNQMSbEsGzKGsLG0WSRC1VBJuBAxl6jLWo0ldPzAWtg3G40173UVYho1QhpSuYpnpqhl7imQk3Cr+ZZBMrYQtW3ElSs+RTzFpYaaHtjsJRUAby6hWRrgIhJuMKXBspxNRWgfbRgElTImTbeC73M4giCRcEWDLGS12lcyg62glisrXe0jhgLPECeqTK1b7wLqGGBlULCztvCQlOIYWhAYHxAcMwIi3YExY2kJEmeUEH0mEcxqouiRtZgjeXFQtcguMCiud5YK38wF2dW4mjEm13AyupUUNxAXIa2MnuDUrjvzAbJ7oCWZTcznZ5Q0kEbQPTI3kUUfMcrBqBEIBH8xgaxDzYFxoGHBmYCjJim0D3qA2KzdyFtoGor+JZBWQNjPkSK+1yHKGGkwNNcS4roZ7A24l42GnbmB1D1tLxA6L4nO+mTHYgcxeNbJJNwHY7iFj9q87x+AYNtR4hrpN/ESzBRIr2DGahiEPkJviW598rGFA2hZCALkUt8m9QXYhYotqaHueTKILKxgGkfMgOj7oui7XwIQRtTcB7beXlLEUsiq2nmFVibepGf3VBU6WIMjDvAYhFxgNnwIjG1j5jMbe6zLiDOwO0UmS2qHlyEiu0VhT3EyfhWi/mTUWO/EWRpPMsPuKlQwrQ2gD28ymY6pR1ESAcj+BK+5buoDkjmEN1lVagKtwgPUWDQIjE2WoogAUQwQyygQPmA9DcSIvZbgaQTY5kQljxtGkgDiPSlKObhFtIlVqbxLYAEbwLxsx+7YSsi/MJqCxZtj4EoFccLj8xmkKLuKdxcbtAOjFr7QmOlah42s7iDnG81v4GcmzUbjFDxBTGCYZFGrloYq1uDKa9W/Eg2HMljzczottuISrcUCS0MPR5mQbtpG0pFLm4JOowtRAoGMDwaEhyRYvTvF7zODSHjBkftMyGoxH3kvOjUuQgby2yIwiC17CVUxZ+lNAU/MIUJn9TSaAuF69cyWUMZqg+sYnJmB45gamIuJyNePKp5ltkH6TB6nzC12OZfqmt1owlFkA4mRMmkSerZ3kymtSuD2lPTdoj1QOJXqkxlDGRa4lDErCoGsy/U095dor+UGqE3TLXMgz7cwDlJO0v26XRjp0PMs9NjgDJLD33j7dG0Rwqo2md+m1NxNO/eUcyj8xOuoazL0dmGOkIPMcM1mE2YVzL9+jQDGwWpmfpmJJmo5pBkFbxO7DWBumfuJS9K1zo61IgnKvib/tprG3SHTdwB0zTdrB2hUALk/sprnHGFPzAdW7TpFEY3BZF4qanyGuYs0I6haqPbpQdxKGBe83/AGRdhftrwYP3EARx6cExmLpxM/eGsuTCyAHkS1Brg1OgUFUYvKm3tEk+TS1lVQPmDkUE7wnRwbFy0wu/I2m9RnoDYSnw2t94/JhKnaD7xtp3l+wyBDdSyh7x5BvcVBKtfE19lJKFd5akkVNYXWuki4DdKw4FR9oM9bi5qQJkSmMz6XvTW8fiwZGXwYq4XkxID7TcQVIO02r05ANmjEPQJBFESyoDUQvxLDzX0zoUKst/pIOkxnJsKEauE9Ki5ctNxNfU/TkT3JxKbAuPIpWa8j1jG8xel/DL0/Tqim+Zi6rAcbllG3idJGFxz4VzLdROiZXngxMveb36VRnuv0hnpceqmGxmvvDHLJJjceM1c1t0ek6kogdpowpjyJQFGT77PCZrLg2NVI6jVxHr07LkNcS3xm95ip9U6bHjybNtCHSXkIviCg0wwHFlSY2EwGcHToPIlY+mUY7cxmNbJ17n5i+ocopQ8do1f9IZAGNGD2poJUsNjK9LMRxYm/BinQHcSl2O8pNQJBlshO4lMPyt76mha9P/ANplO5EcHAHH7TkwWG958RwcKm0yFm9QkiOxvsb3lpRMbX5kTZYtPcxviM52HEgarioORr2g2NoGQ2R2kRSLpY9zDLaTvzKBA3MC9Z2lU8EVZ5ligkRdHeW7nSADGAspJAAMbi4ozODxW8elCoqF5617CUKKbw85AXjeIwm2qVVrSnaPsACA2MA3yZTtVCpPYPL70viDi2HzGAg494tK38SaKun3NyF/dQEDcuSJAbfiawPAhkUJSAS8j6eBMoSdySRIg5MhYu3FQ3pVqFKPu+IWoqNMGvbcFQzNvKGFwK8yFr5llK3MWWtoD0GgXKZhzKv2xDsb2k9hyE6viHkK/rAw1VmDkbU20oPWIQIqKWpCaMuAmccRFn1NxDZgeBLx1yRvHoOLKEFcxDsxO8aPdzAb7pJ7AKTVygbhsw4kWlFyiibEgJlEE8bQ8a7bwLQnvBLXCPjtLCAiQEgBW5Alm4SVVSi5BkB3QqCeIOveUX7SC0O8YIkG+IV0IDhsbuHrmYOTGAUIwFrphJkNVcAkLvFtk1czP1DCVP5kZ6Woi6OxllpcA6Te0shhCEYSKlCg5Mre4dKTL44jRQ25hhhFPFgnVGaY1XUBvcZFBIhgACY9BLKRxDxgjmQkkwwABLRZUGVYXvAcitjEHJvzLOdMamzGqie9xXqGGGsR9cB6jLuADvCbiQT1QJZyWIgiTSZr6wP9Qyi8EDaCym5JIGoxhZM9LzEAOeBI2Mn7pcBp1F94z1LmT0iDttHYweDF5g1Jl1CoLmuIGywGeYwMGQiGuapnVrMMC5bA45LPMauUBamJrHEoMRJn6Gx2HNSLmH4mUZdUpm8RlG0FWNwtKHtMS5GEbjyXM2UMbEhPEgxIe0hcRZygd5doP0lVrjQy8TK+QnvBTLR3jya0tgxvvtcbjVUEyHL4MgzVyZdq60ZEDWBMzdJqazzHjIpWwd4AzG4nXUPsBMBxNsI1V924kGTzDDgxe+j7DZARxM+VGHHE0eqAKMDJlFSTqms6bHeacbkDYRQKsbjA4Al+1JQ5FJbVVQHBat45XDGEwxgbVcfdd1nxtQppMYVX2jQivK9JQbuX7H2HpvcGonKCzVxGhgBQMoBSbO8n2PsmLGAKYXLY6DuNoYZAIvIwba5nahbG2sSsuEZBRhLjBGzbiGACKY0ZrbDWU9HSal5Eah046Ijb0nkES2IriPtarE/RnISwNGV/JtprvNqmoRZeZfvZ4WVyV3FmOxVV1XzE99Ihh9IqdKwrLV7SlX2+ZTNZlgnSagWg32hEm+KlI2kSmcmEXdbmCbY3IttzC3IqFCaIrvGImkG4IAU7wXyEttL7BaNV3FspuozHZMtypau8oBR6YuX6pvmLyWO8FdzLga5LS8KUS0i+0eZTvQoTP+BhyWdpV6jZG0rFjLbmE+ympBT5BVCTGNQ+IhRqfeaVISMwWwVV2q4CkDfvKdwT5lkCoBh9Up3A+ZSAmBmFGJ7F4zb8QsxsgQcalRciKWckmMEo6YKtvDzPQ0gwEFbyjQVDYxZmc0sMsStCKKs0Alt5dBT5k+1ZQ352gMDCU5HbmKJ3oRiChZkFg6V3EUX1GW7EmpFAA3lgip3MvV7thtLCk94Y0hT5jQGTIRsJSAsCSYGli+3EfQAj0M7ElqhUwEP2g7DeVkYmURCb4jNh3i1NLBYljtJ7DL7wk3i09u5hep4igyT2i7N7yy507QO28kBagG2jE9x3iVx73GsQF25koPYHaDks8RaEk7y3eMB4/mO7TKj2Y8MBLRT8RJsTTsRvAKqZkZ73hXUvSA0sgGUWDYhqNosGpfqASAiJAdpRfaAGuMBEHzKFSwLkZagXrriWGsxVGGu0WBhaVWrmASZNyJBTr4i/T3j1HmAxFyyqr0wRAsLtDBvaLZDqmp59qMMIV3E1RjVapLGVyzQgEkmGNxvMggZYFxZOmUMlS4rYgCiLei3EUuVjJ6huTKYJgKirqNAuDkXbaWEhLP5MEZN4RxFu8tcAXczXgwasOZbZB2iX42gJzvH1TGgvYlbkShC1UJMA6a3ksCEDq7QGXeQGrgwtZWJUEGNrUIsgtslwD+ZCmneAwJiQEWOmAGbxDVKG8atBeJfECNZ/EuyYToCeJAKjwLBNbSizAyaqMJnHiBFyGEHIN3FDc3LbbiZwaDksS9QZaMViQ8mGQJn0CT279oTEONuYsPQoyl0g3LgsF1NmEWLd5TbjYwFbS0YH4zRomNKarAaxM7kGiNpePKVO8zgujif3biCWptuDGMRkFRfpsvzLATNtvtLI9l9xFlzwZC7BdtxGC1Yk32htkHeLR6GwgsCx5lwEzUeY1cqlaMX6Q2s3Ay42P/l+N5MUbOVbY2I5coKzIupV90ob7jiXBmDbw+buAAKjFT23OtQtVJPxGEaV2glxwJDksR5osN5lM44gXZlhRyYwGhFSa64gbkGpMYN2YBFidzBDWYbe7YCTHhs32lB8JE8NY5jMr17RF0V3MsEFk7xqqFFkVEqwLXGM97SUCW3hI4O0ILa0BZi1BV4XGksAsz5MhJoQspYGhBxKPU90ePYLGtbmG7S861Vf4i3cBZPaA21wmazBwJ6hNmXlxlG+JfyuHowCxLtqfzKLe2oGNTquTEaQaXeUCOYJJ7yibG0CUGYwHajUtjpESCSd5ZBpR6Emo/pE6jW0MXVmMBEknnaA7VsJNUocxgJNhvByOb2hAGC4k/IieTLbJvQi9UlXNYpqN5jA17RABqX+JMQ7VogF7MXkahvJj33jA9QBvLUBzvtFF9qEmupAxwO0Xpo3BOQkyBi20eQ37hUplqWtKN5RfUYEUGWFswlMhauJBZHtgjfa5Rc1BU1vEDRSiJyeYwGzvIy6oCEvVHqxg6QJLqa3RoQ7yZDFh6lg6pnBDTDaDemFYURbm94AuSeIJHzCuAxuaijB23hbRIBhg1JYhgcCMDit5n2hBqmcDCdRlcQNRPEhsxgIEmFZEBTD1ACQTXYimHukZr4gizNSBgkg6qEHVGKYKk2iy20oGMQ6WDUWHqX6gMmBmxg6IOuX6hkyhqAAbyHSYq7laiOJfLX2rQOILGorWZNRgnRnqbcSgb5iyd5LMJomEAIQZe8sbwCqCZZO0pSe4hBK1ScmQi5KqQXVSyYFmTUBAYJNoAeFdyACTcNeIDCGt1LQxV8yNpES2RgaqWDfMmCNR4lhQRLXTC28S6FhN9ozQAu8HUFll7EgpnYcQTl8ymJPEXR7zWAw5Jhk0N4se2EWsb8QDUhhsag7hviCHA4hncXJgO/bAY13kWz3inB1bxgamX3RxcmqMygCacRUijtLglWLMW70Nt4x2A4iTv3kwUMso5CeIOi5AtGXIC9RiIaZisDWpFRZMYH5MmuTGCo2mcNDR7Mn1GcXcc7FUAgY11wm22InX8qoJ7fmJYNdRrPSwVJY+YgvdVG0HUb3hvsIGPdt5YQavtUMMIDD3WJWoTOB+pQsJT7TUQAzcAzRjBG1SekxmZjqJq4SgPuYXUDSbmcMxNCa9qY4AO0qzLA8ym2gaML0KhOmn3VvFYD7t5pyMCuwmL7FAB8fzM64yMnu2h43KtULKfeLgaaHp77zn5QNRo7TdrGjac/qH1NQEc+xeBiHoTT1FFORcyYgdU0ZNl5uavsJBJ2qNT2jeBqocQDkJj2hzmxAB8QVVmjAujeQDp/1RbDxGO97CDYHMoBbHMMsalMR2lAE8yiA2IQ2ksKIJazUexbMZBvKC77wjQG0go8yiwHaV90rTvNKvXe0INQgaTGqo7mShbe8w1Gld4QCrAO58CNRd1IADBJAhLvCrC7whQbaQ/bAEiGsQRBAB4lWDISFEgItpEHXZ2ijZMYiSqYSAu/MWHFw3AKxYUXJEEXuEHJ4gFQOJW4gN1j9YJ3MWDW5kVyWlxTu0itKoyrAMIZqHeLY3xCFQW+IwBcq6haCYJQgwqFjBskwzxKCm+JfAq4W9Q0UXvG5Ma6QVmdCQakLEw9FCzAJEAbMIEnmCeZYlF1RlOZCCeJANt4QsmWDKZd5KmlWZAIJMMHaQXXmWAIINxmP7pKA3Blk7Q3G8raRFAwtQqCRBuozReqjcs5LiibkBlxTQSZNUFWkNSYgtUK4m5dtGBmqMxm+YgXL1EcSWDQ7gcRWokwSxMgjARl6QYDGpA0YCIoyB6lapBR5kwWzXDxttAOmUDCn2O8Bj44liiJZAkRSnaNBBEXsBKuM0XloDaLUseJD7mhilG0voGFNbwGoSHIx7QDqkkE03zKfYbSiWg7makUIbeP1+2K0StXaX2gxkoyGyb7RaVe8aXFVGKgBG4hBzUAtp/Eq94xDSNQ+YttSjmMH2/MQSxMQMXIDKfIBKCQhiBG8eIEnJvYk12YehAakGIA7S7F8KAsw1FHaWormGCszqKxoaJUVE5UYEkzTiJGPeIzM3FbSz2pAGqXenaozpwLs1Cz4wft5mt84EEmr5l47JqoQIVaMLp1Lvcv4Uz0jydhKVULC5tbHrx1MvorjJ3mNTF5jSj0xYivVfuCI3HmQNVXGnGGYHtIrLkJcDbaUq1xzNOVASEXvCydKMOMNdma1GNxXMHYyOGJJHEEBvEodiS2vtG6hZEQgbVUbSg+TJYLxKTkjM6UQbiUyMMlDaanTUBZkxSwdqMzZVHqR5ejQ3gpjLPZj0EkbjTzNOPGQltzD9BQLreUzELUn20Zcm7x+LCrDepnay00qQmO+8tQy8eMUAJlyPZPiA2TW0FmiQWAeYBNmaNBGK7mXlpqLhiLLf4hLj2uLY6Y91MVdSxUoG4egEcygLsw6GmLel4MoMT3jNF3plqjNA2LbxwbbaWiyukQDZ7ymfzKD7ySBigck7yMQRK2rmDpkwVpJMMGpA4UQNYJl9nseq5GBkUitpNXmREWMBWt4piO0G4xTiVHEsNtE6qhBrkxBF5S2TKJAk9SpcUdQiPbdxJcyi7GMpi+TGIAIpbMPfvFDCSeJX5kDaRAZ4wRjLVqgB4z2sIwEHvaXkBqK00bmrF71A5mb4GcAjcwi20b1CkL4icaFhL7MQGzNFWnMy1pepqCkqKNSUX6f9OZitGbdJ9PaYcjHUQRUnKpYEEvIKqVQE2iajJqkuCTAIgmQY2lBrjUcgRuKEYWI4qUEINQzlPaFjJbmEL0gSC9W0Y6wVoGQW5IG8CiY9gCu8WGAMAKbxIBHg6hsIplN+JEDol6AISLvKy7S6qChL0qd4uTeEXQBhWIAENRFAlqkDXI4ghaMKImVZEupRuUFdyUYG4jAbEiBEneWRBqRR6ZYWpBxKuRDF+IfpkxSE3sI4FjxJYuIARzKaoYVu4lMAJEL0kG4YIHaDql35gRn8LFNmuW2TsIphZuakUWveUT4lCoWpRNCi1jeDpkdr4lAxguEAKi2uWl3LgbVrUgQ1KLVCR5nyBDFZfqi+JDUGlJgHrBMKxUSVo3co32jEMoXzLLUIlTvDLUIwCWJMsk+ZReLJNzUitLONgTvKYqy8weoGlh7akxY/UMmflcWq6eN4W+qPGPSN5fpi74mdMKGPGeRZmnHhRFFUDFDGFJYyEqSDqk8q0OTjTzMZx5MlngTTrsgGGx9viWXPaMC4NJ8mb0X+mBAXHDW9VSW6QaYgu5EmRPUBsy22HMvG0ztXHPf+nY03MxdjZ0mp0eoGpthLOIHBQG86Sz8pjnYyXbabvSHpb8xfT4fSNmaGOobSW/oc0n08m4m3GSy/wDEr+WDtZENlCUOJrwuA0izDxqxbzKIHaOx2o1XM0J6wuibCZFyMyTfmdcmxiDttW0k/wBWsYvVI+TtGuAO0FcIdp0mM4WtHeQJqYbwmxMG0jeaMXTlRZ5j0gmQekFgYumrkx3aWW0j4mFLcJjUixc57tbmacxLnaI9M3xN8+BBtITD0nvtJomgkqTJpIjaqW0aEMsNCRD0yaajQtlJNyaajFFy9MaFE+JATDKS624gKIuTTD0bwql0DuBAJJMfViBpqQUu8FhRjQIDLbQA3jE4l6NpCpEUTYmUy+IaChxK7yABtJY7QiLMgSpQVMFvSalA6ppTINFGUAngTJjPcjCaAisfEcmFW2j7EZBhDCxBYFDvNp6dsZtZPQOQb7SfbTGKtU0dNqxt3qDlwNjkTMy7EQRpzq2RbEXhAU0eY7ExZd5FxgPbTG4MuZLyA1tNONFKR5GIiu8r+WNWh2k+2gRSrMHU7t7ROh6JXcxOUohNiXn2OeVIg1GZX1NtxAPE6IsUJTsDB3Mv8ygAN41TJQPENFuLRMaBm3jjj0cGCMZVo0nbeYX8Fr3B3g+nZO8M1ID3lQJRtNRBBujNmNxct8Qf3CTQnGNK3BZrMNxWxi9JJoQgkBYwHB1TTjxlEsxRZSTfMilhbl6D2FwlHu3jxpAi0xjog7wgwkyvbUJQxGrms0EYOoSXXMgoyIgFmFaiCeIIEqmUCItjp4k1VIPmBASYejvJqAEBshMAt4/Fj1drPzEJ7puxIRjsCzIshuDCim23m/CMFAeiCT5mDFiy5HF2ROvi6V9IPxK6SEv0uHKhbGNB8Tn5emKsQZ28eHRdmrgZejTIbGSvMi3jXnMuIqdooq5nb6roHVCVGv5E5eRSpogiRzvOM4xyylCGW+JDTCGSStSquOIoRYVr4llCiplBfMPJqHIgBxW82IZOIDHxIoZpcUWo95eqpa4yZWRCBcnhFa7hIYi94QJPEuKeaI5g2OIr3DtJcmJh21bSwYnXCSybiwMK3Ft4MeG8wSqk3JKNOTTl2EHEvox/oDGIDoXO3E5b+Fohk1NGab3iFx6IxH+dpBbrcUFAbiP1Lp3ijkUSw9qLBTZhY3DmJdtXaHhGkcTWDSzhBtzEDK2omUxJ5lNYEzAZdiYeOyYlD5jg1S2KdQUb8yg98RD5LkVjJg0EAjeJYaTAbKb2gNlvaWRZGkOqp8zO59RhLGIkWTGBVAu95QDY9ABO8P1gV0xeXJYqKx7tLiNClYR0ntFihDxkd5MX2W+IOZAmjiOYqeDBK7XLqVS4wWsx9CviIRXP4jh9tGZoqlfaLyoFWoTMFgkaxzHmjNSjaEhAYAjaLZWXJvHKQQJdwFnwowFbGLPT0LuNsVAfKS1LLoz+kxagLgslHfabAX8ROUWd5ZWWYneXcYuHU3NQnwlOBcuwJmjHjVlMpMBMfj04vukWMTAqxEiqW4Ec6jJmpdprTo9C6gbMujnn2bMIJ3E0dQmrtuIlEJ2qDAqa5kYXGHA3IFwSCOYPQaoSquETKqVDMaA8mpb4ST7TcrGhfg1Go3ptTG5FBoZE9wiipI2FzoEq4oQPS0Hf/EmmMYwvV1B42M05slbCIVS7SmG4sPqCPHS7Rak4RH4s1jeS1qQk43UHaVjdlM2tTLElAu4kT8ix5tR90OyzbRQo9qjEahxGYppweoN5nydGF9wjVzEtV1AfKQ2km5PJiIjFNu0JH3p5YNLsaitDM13JUwxgmqNXMAKExsaajDQi5PqNw0slmczqmUsQBc1ux0UJkyYr37xPBf8AGTTZhrhLRqYXuaExlTdVN6kjC+Fk5imqdLqKZKHMxL05Y7yylnkCYyRcrUVM24lCrREy5kp7Ebpg8TajvG5UtdpWHHtcbV7SLjIA0amMtxDbCRvH4FIEakhL4tAlYmJ2jsyloGIUaIhbGfqNml4FN2RNL4QTZlhdPAktTCshJ2gJ0x1aiZpGIE3xLc6VoQEZAlae8zMCpq7mkUTZkZVG8BCYr3IltY2hHOBsIpm1GXyFufdvIshomGiBpUATBuo9sBqxEttsYgokSXtBoGEFmhYlhQZYUVJxMg8aHVtOn0eHIzUBzzcw9NyPJnVxucGGh97SV0451rBxdOQLtprwdQMmwmHB0LZ6YtuZ0+n6AYt7sxObfL0ySFZzpa4gsHG5E638ujfcLl/ymGvsEt+O1djiOWx7q0TkxJ1eNmVQMo5HmdvL9PxMNhX4nF63psvRZPUU6sfcCZ+thZK5efEEOkrREyPYM7uf0Oox+46dtjOVkxgWOa7xK8vfOMwJEo5G8R1qBFllljmSzk8wKBMeVVpRxitpuU0C4wYxVCwBajaRclneKGaoDk1DFaviHkQFNpkYlqzYjVCAyvR1fEL0yBuJu1TQFIihhDtLorxxCG24mULfpG5G8tcTKL5mnE97QmIHPBk+19DHrF0Y9EscReTDZtY7DkKrREUaWazRl2F4i7JJ8wDquc8U0sGO4lGhxFAGT3S4uG0pXmLKqPzFajq5hLtZO8siLIUxqMFEQXlBzFmjUWDGXk0lamTUw3ljIe8fUPxoLjHShYmYZKhZc4KUOY8qhO8pn22ig20JSNUuC1BJlnHTAxwQVfeCy3ANTYqU2LvcGwnMMZA0gB0FQFGmOcrUz5A3YSymiN8ywwMAMStGHiSzNAgDe0arVI20GiZgM9UART5CeJGEpVBG8CEit5NVcQ/TBHzAKEHeVYo0TvDVFijt2hY23gE+I1Lwqo+4CMLWIl2o7SHsWYnhRtM9Mx3j8beY60H9surjJoK8TTjUHHuILm242hBgJNTIZjxj8Qeowh1oHeRXJ2Bgu5HJuSajPj6dkbmbMeQqKMSmWzKdiTQlplNZUckxBRQ5A2l6q5kYX3lmhoCou5BmV6d6hkWKJgqoDSqf/Ih8VjmJOEY9mE0jMyL8QTkXKabaTTCVAH2x6YkItuZSqF4NwwbjWsQYlU7S8+MHHzAc1B1M23aEwj+XJ3Y3DxYlBmgfbUCgvG0mmJkwgi4ApNpZyHiLa2MBtkjaEgJPNxCOU2MMObsGUHkBX+2LLNWwkyZjCxOrDeEZ/eGsSBiT7uZpNAxWRdfECg54uHiykGjEhGXmS6kxGpk9SzARCrVcHD1BUby9QY3xKtafEMIrCZTl25kx9QRtM4RsZUraAbqIOTvcvGxbaTFVoDNvLOErwYRQg3BYkSrigBFZMOo7R6KGhhN9v2k1CkQqlESJj3uaQQBuIrIw0mo0LykEbGCjaYs8wb3mka1IbkwTV7TP6hA5hI5q5IWms0NSNMzM9wksy4DfJUD3PvKyIfzGIwVYZKquYp99rjXyAnaKfGx34lCWxEbgylBj8eJv7jHp060dxcaMaYzdmPxoGMYEAaowKEG0mkUBSkVOfmX3mdNGOk3vMrorZInhcZVxkixAo3U3NhKr7YOHDbbzWmMwRhHLhDLzvH5McVjcrkqFzPZnToytxNnQKeo6xmyHZdgIAFoStA1zK+ksV6j4JiOvD0+AaVFTShMRj0hBZqT+YRdtYnWeG2sGoYMyJk1ra7wT1oU6dO8bFbpg+p49WMio/H1QP3CozKi5sczfMHjPU9HqSmRNS9oPVMpJKJpHibfq/T+jbeDYmZDlzMqtRDDmcjubHLzBibG0WEJ5nQ6vAcTVX6zLpa+JuV5cK0EcQhZ4jPRYXvtLxJVwn1pQUkgGP/lfbYMXl1qfasdgL6bPHiSmEviIWTG1LRmrT6nEQ2Iq9VJ7TFKB2jmUBLqAi0aIqNI2q9pKsn7CFBHzM+VGF0u003Uu9Qoy6tmMeIkG63jXt1vgwzjreEo9sayTiB7mOKACxzK0gwde9GPatS6E5mbI9ttLybrcXjIJ3mJPyGrxZi8jWaGwjHG23EQ4Y9pYqAC94TEAcxQBkKk3OmIoneRXAMAmjIFJMuK0O4ZaEAK1bCA1rHY8jaaI2k9IE7CFjQHmMoNF5Dp4kEdN9uJMaUYv1P3hIxseJVPZmA2EX629RpyALVxOlWMyuD1AjeEHXtFZMbAbRaqwO8qNDOKg+r2lFLjUxDvAgVdO8IELxAyLew7TMzlWomJNK1M8iNZmb1NRjUbTzLiGPYlAkQ0yI20J0GmxMgQT2hKC3MUHra41co01GHmGEoBREWVStot2LSlYxii9w5G0JceveEH9u8gzBYTQFSkoBmMY+UHtADG7AhvTQgHPMHIBcEOzmWytW4kEDUNoj1bemhOwAoQExXuTzLPCNGhStiDoA/ul0EQ7zNrOrnaX2NTY1Zed4CKwNE2In1GuOGUFfmTzFW+K+DFujJvNCK5GqtoWQrp3qNGUZQ2xEYio/eol9JO0iEL3hDXb0zQNy8eWuZmfILkGTaXBrOQNLVgBvMiuS3xHlNS7cxjR+M6uJWQbVwYnDqxmX1GY6bkTSzqBgHKQd4KdRqguCxu4xnWlCuTky3xkDYzMgK95ox5LG8NA0+YWNCN4vK1NtK/mCvaE1sQr3i3YAnTEJm1GjtNHogrqveF0j1CTRgvdfEmRYr1DdGaxgevSIa5NtpQQMspU3hTEpzGHBXuEWF8Q9TDk7SLDAl8w1AQXdRRJI2MsMNO/MYHh9X90IBT92/4EzLd+Y0EKbY/pMtaeii/aI0Gu4/SKVi4oChC1qprkxJrUFk0ke4TK6i9jYh5c3YbsYK42U6jW/Nzf1LCyo/Ey5bBm0i6C7/iJz4GZTtM5ZWMZsY1x6rpERjPpEg8wmdqsCWoIi22hg0JnXJZqGzEd5PyyaXPeQbxYbaGKrmMNXoFx4AK1M4YXHKdpKpeT2wsJvkwyoaUii9tjIoWOlpdlhtL07+Ya0BJfCEvqC1Aw4dTW3M0kapMeI34iUgWXsN4zHgZuF2mnF0t0X2Ea7rjGhOTN882+3SMjdLrFd4tPp7qbqbcbUdRN1LbMSbr8Ca+p9dZ2xUmjcWOag9DgOLMqnffmatVjcAmPwDEpF7f8SZjfMwnP1OU5NC3UXl9wpFYv5E7S4cTrdA3KbDixqTQnSRrTfpWMr0gD7tEdT0rjLrTcRvS9QgpdVfEZl6tUIKsGW6NdpfCwvBiyFR6lH8CbkTSIvHlV1sRmraQYet6VMrEsmo1dTz/W4ThIfHsp7DtPU5VYlWTcgzz38R42TNjKDajsJjrn8tT05+bUVXVvcWcJWiZobfpVa7iTlsVOcefvx0ogAb7SgincSN7lkw5FQFW/zL7Y0JXfbiWQNO0FiLIEBSQd5PK+DAdC3wZQbWeN5NBcRuAKh3iIW3uHG8Gto7Kw12OIrI6sNto9qGxchatxF8HeHViXEoTls1GBhpitFmNVYxFgbRbKNViGTUHa4RV2oErSB23iUZwN4/G+oG5fR6Wri6luy1KGMEE95nyhwfiTFNYKRYlKL2ii5CgSlfQbM1gmVdJi0ygGG+UZDKGEMZuf6giBkN3CFjaCmKn3O01O2NMe3MzahQYhaizqPMJMqkx2pCI9KyUF3hDLe0Y2EMdohsLIZfAZv5h42AO8zFyJYJYXGK1Pk/aNTSw+Zj1MyS8GfSaO8mI0ZQymhLTIQN5RyaxdTPkepmefA0jMA28X1GLV713mI5CTzNGPqfbRmvrZ6UsMV5kOUmFlOoWIlFJNTcQ7G5DXNYynTUSmMULjAQsxQBPujAm3MTl3NrJiyMDvA0LdaTB0FW+IrJ1BDbCEMpdZMQ9vt2Mzsx1UZdsOIp2OreVWhCKjRlRZjBY8QH13tGDoqyk2JbZCNpjx6gN49Wr7pm8gSBqsiNpSBUhC8iCXA4hYIpqWpWhUG4lgNyIvOHK+JYBCjV8SxitribdTNGJjUNQfquq0BFq2s++NTKA1MInqXAIKyIv01BvtAejssJMystHmUy0LWVCvS7mCGCt8RxOoQGwyg9aVtDxuL5mR0KysRbXGErc5PaA62u8sOBsYLMSdpn0tz2ykaW2kBcN8RzKOYapfaX7M6Uz7S1ygCXmx6RczgG4nkPOUN8wMjDTDQLUXmNA7SwChJmlcj6auY8b7zWrAC46UYNj3CZ8ie7aaPUBWKGQBt5IKRHhlXQ2YTZVI25lDJrFGEV6hgvlMogk7SenYl8Na04mTRZjA+MiYNDDYRiIyi4NjWG32h4wHazxM+PUT5mkIdIC895Ma9rz5lxJsZgbqtIu7YzVm6U5ARqEQ/wBOYEEm/gTpI0Xj6nSb+5z3mheo1/e36RLdC4+0V5lei+OtKXLhrUX8RozWAG54mJHyXTKR8TQi2QWOn5Mh7XnxKwD1R7zPwam40VoPY+JlYgMdtpixm+CTjptQlOC0eXUioDJY2kjJA9pmvB0zZ1sGhM2kHmaem6n0RplZA3Ttjcgm4ekgR2QeomrvMpcjaZos5CplgtzKTIjbHmaQFKSULTKDzIuQaojMuk2p2hYxqEYa14lDNd0s6mPHgYA1RE5epcGO33+Jp6Nz1X/lpQ8zXMdueWjICODcyuWBJKk3OsnTDTTcxo6ZNNEXNt/VycWZhtpFeKjSUce9dDeRNebpNthMTew020zauLXELsGxCGFVN1v23iztwCD8cQGyuO1/mQb8Gf0xTbbxuV/UQgGpxmy23v2PmbOnyFsVg3U1CBw9FmXqjk9UkeJ106bE+MnSATzOQmbqcuWtDInm6moYczgek5R/JabVow6sbFLupqRydpnw4MuEj1X1k8maqAYQvsbkLjJNkV2nmPqvVv1PWKmHYAaaad/ruoXBgLE7+J5/FiZ8rZHrc2Jju/hZcm1TYtGHSwq/2mc4a3ncHTPn6IpsGbcXOR1GHL0z6Mq6T/vOXXPXLw35Z3bjOVIBiGTeNObSaPEFqYalkFY0ownx2fiCH2+ZBmN0Y/KyiHsgu1bgysjWNoA900tQZgdmkbSFtTcB8Qbk0YsqcZomxLiiLq35hB64gMgIscwQwWXEOOQ3GB6ESCGHzIeIxDWNyhvNP0jEvUdWqsLAmn610+LpupUYxVjcCM8K4qZa5jkZWG0QFBkHtIAixGo6tPtmPJkdWpp0FrQJh6we4bTPHvCJrXT8wTTSkX22ZYG86YpiY1hqoVop2IEFGdu0mDYcasuq9/Ew5tQPxNiAlfAi8rgCqklTWKyI9N1G+8rQG5lhSvE3fIfjyVsZC9kiIFlrjBtzM4oMiC7kUV2jQuqRl07HaNFKwqotkXVYjRiHNxbrpO0k9mHI4C1UV1CsRsJA3Bj/AFNSURHqo5ugjmS95sbGGMzugBqdJdUxGBSjJjYBuIa4AU23i9DI24kRoZia2hEe2CjigGjLBExUZHtZeM3JnbfjaDi3mp6U4aCaMo0p2i8i0ZRahGIcMguKyHU0UCTKJIMuK1Y3CCMTMhO4mINchMYOjqRuNpTISu0x49RmgOwWZxB4ywFGENOreCpbTZEtAGazJVaFK1I7KwoRXUMFG0SeoIEzFwbjT928LGaO3ES+fWtGTEdXepsNzoze5YnHjfIaYTWrACruWa02OZLVwGPoQN2MjAIau4A6h2sCJvIWJPEGRtREreZ+oYg+0QVysTpG0KnLbwEsxcUeYtQVebhguM0JjHuqXUjCbsSaqjMrKze2JegZPZf0YjDvGBgDtEFbXYyIa2MmMHZH1KRMZ9rVNdUJlyKS1xy0NGg5DZlJvCK7TaACqBfeB6huhDKRdUZVPwv5jHUHiDgxPlHsUmXRVirbEdjJZ+Qk2pjcTgyOogKwEboY1qbEJMgveBr2gtuJn2NJZDAOSjUSuNm34j1xptqNzU5q41dMb9xFAd4frWxBYgV2mZ8hZdI9o7Raoe7kn4nSc416an60ClTcjzLHWowtxpPiZPTvlr/3mfLhdT7WJE1hrr48uJxS5N/mG2k2dpw/ei6gTYm7oM5ykqeZmxrW1kTIOATEPhrdGI/4hG1exwdoV3+sKykZhVna95qOHWNXmUN9j/dGYm0tTfbM2Ix5cWg2IGogTvjpEyoNtVjbeZn6LFZAx6W8GT6s/WuCxIJlpvvOpmwYiNOTEyn/AFATLl6TQhfGdS/EljN5pZz6VoQBmU8wWx2vzE+i1xiGkhXuO9ckUIlMLEeYaYWU2TUZotieDNPSISbYbRYfGv3EXNODKGQkdpMka5nln6x7evGwnoPpeNcHSIK3Inmz7upS+7T1WJQqgfEseiNAfeFqoxGsCMVwZWzb1CYOswXuBNysD3g5VtTJUclQRVSawWoqJWf+mx8RZY2SfAM5/ksL6gqOBuIz6bl/qaPMX1K601jnvFdMxTMp4NzpHN3V6fW91NmHAMdVOcv1BFO5ppox/UV7kTfhtuybLvOf13W+imxoy8vXBwa4nnvqHV+rnAugDJasa06h87sc5JI4BjukLZHBcUomAsGfGyt+ROv04G3xMcTbteT+Z8tk+sb0BA1NsPEDP0+PqgBkxaq4NwkzKdquo4ZK/PgTtmvmS56cP6h9D0ocuAkVyh3/AGnGyA4qE9yrFuRtOR9T+hpnBydN7MnOnsZz64/T0/H8n4rzCZPdLc96kzYsmDKceVCjjsYSjUm85Z5eiUqyaIP6Sxk0NACkNV8RgXVV7yqrV6jWNoORTdXcJk0ta7RbXcRVg1tLKDmLveMDXtNJCy1HaGfctgy/SsXKxLbhfJhXp/4c6FF6f1yPcRdzlfXuoL/UnUf27T1XRIMH04dtp4XrcvqdXle+WM31PEgWVpLBiwbjyAVq4jIpTcTMRpxZOxjc2FGx2TvOejkGag5yCu0zecvhS9lWogN7to3KNLRQIm4HVa7ysWQI1SlVgL7QSlmzIjoIpdbU7Snxowo8xOHNkA0LvFZXdWNmYy6qs6BTSmBi1aqMoG9zKDUZ0zwjWmLuJTrFDMwEv1NpjKGY30NvHZB6iXMge2mlcgAqSxWMuyvR4jC4cASZk1PYErTU3MwMVLG0NlKpxKxvQ2hO7MtVMk9ko1mDlSztHJiBU+YlrBqWUVjLgy8xbY1tG4QC1tNORcbpQjU1z0e6jx2uJyYjjNiWmW9o9+g7Mq6OIGMKiXGWGSKfGxFCIsKLWYRAZZa4mHIgvsKmkJ1aTGoVcbzOw3uEDQmsVo9FfMQ60dpXqse8o3GBuHJo5jD1AuZLjMaazFiN+PqV01G4l1G5lXAAsaupF2O053/AXUDehEgXsRGk60vvFo9GyIi2iOIWJWQaRtzCL69xF5HhYmJyAbMg6jt2lEgoZnYUZcNxuwZMYvzAyZwCaienQMd4OdNJPiM8p7HjyjVfeaVzGxc5imjc1Y2LCLB1unzIzAGJ+oVysy4jTbGM6jJaVMqxoxsyO1HcQ0YAbyiQeZpgzEQwkegblY9IO0mXmZBF/bIGDLvAvaDdSSQR10mxBL1GcjeAVBm/AovYk9O95AlRvCwPQfw502J8R18+Jz/4i6UYesDY+DzNf0HHkZNQehHfU3XEwbJuPmdfFnl2zY8yGNbyq3udz+W6PqVsUp+IrL9FJUtie5n6Z6c8rlBNW4jQAlXzCbGenJVuYksC1yzkwZyfFSK9wLuQhuwm2jC9mUW3u4um8QghIuQGHkDU13BC38SiK+YBbNYMvCjYMmtTd8xfHEYh1GrqB0fuUEcQASGrtB6PqQCEfdf9ppz4yNxxM5jc8s7Xt8EGMY+IIN88w/zINXSZ8g6c6TemWnULnaj7WP8AcP8AmL6NQQ6k1cXmxnS3ZuL8wLzv1GHIykkjtCwOmRS9BTww7GV0ub+b6U4s22XHsDEoDiyENweYFdT0BRtWPdD/AIisfTW1HedHDk0qEbcdj8QnwKinIm4MTGLyxZfTwLXec/qHduNozM7nKS3FymUEAzN6Zt/TKqEne50ekx0leZWHDYs7R6jel3qY3XTjm+6yFdPXYw2w1TpdT1eRT7MwB8TB1I9TrsKDyJ0Oo+nIdtJJO9zcjoZ0HVP1BKt9wl9Wc2M/eVHxHfS+jGHJfG3ebeqwLlU2AYxuOR03VYkb35GJPkzqY+pRgAGmAfT1chXQUDOjj6XGqj2gRh5ZusxhlsTnZmPoHzYE7bINVdqnI63GAxQd95zW+gY8gIF8VRk0BHG+3aZ8N6tJuaQu+hvypllYsB1AUtcrE4WKzZaJVtiJmOcdt5uOduN/UdXSUDOSFyZ8pKyZMrZGCgbntO10PSrhxhn7bmbx5/m+b6zw5+VOoRcSkD2eOZ2OizXjUM1drl6Rkuksn/E0dN9PVDqbeZvN/Dh/+jnrnO40YigHs3PmMRiLrc+YxcaDaoYAHAm3k/8AgA7nk6TGKSOWJlHftKNj8SqDreiwdfi0ZV37MORPLdf0OboHKP7kP2uO89csDq+kTq+nbE/5B+ZjrnXf4+7HgtTBjcIOy7id3J9GxDNpdjtEn6Z065GVnJHY3MfS17frccxH9S72kC3dzanS9Ljdg7WPzDTN0eKxSmP67GpHLbAzfaCf0kx9Pn50Gp1l+oYsYOlLH4mPN9QO5UVL4MikwPVsQJp6TDjGZO5ucpuoyufuoTr/AMPo2brPduBNTN9M558PRvmZ+jOJRR0kC54fPgydO5XKhBueu/iPMek6ZWxbNdTzuP6vq2zKG/S5rrLV9udibWeY84rW5mwY21Ta66cdXON8XwzWZsQ02IGPJpepqTHqTczM+On2llGhlDrMhXQ+8bjYo41cQsgDG5PVUIfaQUzbwMg0jaCtkcy4jcmhODF9SqncERCq3mMyIFx3dzOZVI0yKCZNe0EZKM6C22MurlXcIbwCC0LjcR1cxV0YYFbgzFQ12VYk7kmE41ASBKEkUCmm5mtXQLud5z3+/aOxpY3M1YjSELH2Rb4Gv5h4WKcS2ZmaYWs+v02omN9VALuZ+oxNqvmZ21Tckqe3R9VHWjM5x0bEQhM0I3YyZi/haknaNRisACjYkLwh3qrVGZcpBY1BckmAdpqRQsLgEVHquqE+Iabl0ZgN5ZNxgHtgaZrQBELGxVrEhlqBA0jIzAVG+/TxM6ZNBmrH1Knac6gQ2hfdtL1JpjMqrkWZjjK7dpFWjgMfEHMpJsSwoHEPTa7yjPTAQDzNWgbxDAK0srWGYNml9QbjOlxDIDXMmbCyk3xJfaEJiBHELRpEPEQdoxsYbgyajNqKbwmya1+Yx8dLvM6WGqprxTRKvmHpviXRqUraTIypSFMMtcEqG3lVpkBEipdAiL1XCXeMEJ0wSL3EaVsRbGhUgsGxIQTFi7jUYWAZR6H6MmTH01jiV9V6XI/Tl24G82/Rs2M4ApjPrefGvROtiyJ1smPTOv8AzmPGhnxm1YiasH1HMo03MwBJhgAfmZjhNV1GRsjknmJAJNRxUsZo6bAoILTo0Hp+kLUSJsTpBW4h61XipYzr5hYA9GkpumULxHesp7y9QMmtYxHpuZmy4SOJ1TE5MWoQY5JBB3kVqmnLgN1R/MzNjKNvKwomm22JnR6bqGACOdVzmuLOxqMxsRR8RfJLjqMvdVaOXC2Rgii2bgReHMQq2LBFgzXgTIzl8dgcEznrrJoh0uTpb9VaMHIuoMtXW4jMiZMTlWbWhF348yqOoRpecc/ScXUDINhwY7KPVxtX3CafQDageKmZVbHl3hEwtaC+RNGF6sNwYl09MGpWNi67cwC6noVyWyVv2nPXEybMlVOsXZCq/vB6rHrxkjkTN8k5jk5c3p8Go3p+q1LVbzJnSmOqViIVgYkarUh/8dic9jO/6ljecHTbCvzOmj2ohrl0elZdyTvHZTSE1YHicYrkDB8bfkTT0+FmJcswJ5F7R5bh+PIGM0KduZgdfSy0ODNGJtoU1t5x+sP/AIwXxU66mc7r8ROUMOZmozDGBk1do4qGU1yNxFodasO4kR9LjxMs1h6zTywv8RITVjtRQmzrumJc19rC5lrQuiyfE6814/m5vXmL6Dp1bNrqwJ2XXVoQccmZekxjFim1CAQeWM2+b1dp2MaaCjeaUFcmzEY/aLP7xqlm4FDyZWDgYQMWorncwhCmXK/WVYA3gF1/JhR6j24gjMEPuNnsBAZmYcylQarMGsn1nBmy9OM+H70+4DxPLtny6/cxnuVJ4HE8t/EH07+UzDNiH9LJ/gyV6/i+Tf8AzXOY3vcFQIvGxJqORRxOVektyyLBQ613jXW+eIKBQYnpSKYNPV/wlisNkI7zzwVd57L+HcPpdCDXa5vnzRzf4pzA5seK/Jnm2wWbE6P8RZ/U+qOL+0ATnetQku6lBjLA8R72y8xStay8b2aMzUgkdl2PEKgxuH7SKgnGw4kEZRXEUwMNslbGKOXeWLImRLXaJBo1G+ptFEWbmorWgX0bveZMmsmr2jN9HMpDvvJPHkJoyER74+4i/wAzUuopBGpSneCgNwmTa5KLNOdoJLLzJjOk7w3OrmQRLaMLaV3i8Ro1cDOTqjPIF2BaxDxubAi0W4zGltzLUrbjKgbwXu7WQKKG8h22E5tT0zvn3owAA5uHnxi77xQDCdJPHhMQgK20NRZiyp7yAleJRoU1zKYgmArFuZR9p2mcMWw2iDvHj3CAU0zUWKxtRqMdrWIOxkLy4hgBqUPEFchAk17xgjqRxKUVGatQlGTRALh4kIYSsezCadSVJ1UunqFqBkHuAqUtsNjCQ+6mExiAy4tIDQA/tqM6gkVXEWtVxLGiMjNe0Ahq3E0mrg5TtxNaumdEj8iN6rMBjIPMHo8ugVUV1iFiW7SflGVMlGPx5je8zKlS7ozVkqOhyInItGwJWN7A3jrsVMek9EljUtaK78ynbSaqXj3jAQ2MpwDLaCdoFBalkVBbZbEEZLlDQTFlW1XGBhUjH2yATxtF73CxGm900KgaPSx1PobDT7mqT6zlVhpDXOcjtg3U1EZc+s2TZmt2Y6/eyYLH8y3FtsYGvSvzLBuakZwShVNncwvUP4EiYWc8bQjidRsNppcASW7mVrZe5I+ZRBHwYJPmUMDX3Il+o68MYnVUINA1Y+ra6ajGN1QmAwg1mTDa6KZceTvvEdTjAGwmU2vuXaaUcZMdHmF1zm2aoxNpWVCMhl6HC6q2lZel6PHi6ro8dAagANp0c/TnF0lY9m7Gcv8Ahdw6lSd1N1PQZyWxFR/mc67cuOhf1NOQdoOIB1xr3A3mzKERPBQFmPn/APTOb0/UKL1d/MzGunSxYQPu2i8vSoDq5MQOrsaV3HwZBmYmhwe01rOGHofWwFiyrfFzAmJ8GRkfYgzp4+oQMVy7rVEEcRfXYAoR1Njej5EzLq3nxrHnyhQp7naLw9QMmQq3BiPqDFce0y9GxFFpcZaet6ZSSQd5y/cMwUip3cpR1GsTPn6XGV1BqI71NSazfAUWxc04DqSIR8akLdzVhChTRk/r6jU6jLkz9X0+yYta3yI7F1vWAbYjfyJrYlMYKyYOoYt7h/iTw6Qpf57PkD5caoi+OTOhiHsuNU614lBdIqRRYxYMR1WO1J8CbMa7QOoTVjau8lS153pWIym+CYzIunJUWE05SvG9TRkBIVv3mb7Z/AwNWGjyJykHqddp7LvOk7Vj/ImX6fi/qs55Jm+Y8Py93mVsyjRjoeIzo1OQlv0EDqKO3xNf04aemUnmdHgaEwgbtuYzYQCzHZR+sJcLNubb9JSS30vUO28nuPxDGJgPsb9pKI5sfkQv9fX6CEvk3L9MQgb43/EIC4TAaID0BH1MGbKTlPgQNKGuYvrsC9Z0eTCe42PgwMbryzRy5VOyrtC83Hh8aaMpRxTA0YbJT7GavrmFen+qMw2XINUwtkBYUZys8vo83ZKcUtYkrRhhjcp7uZaBiBbMq+TU+g9IowfTh+J4f6Xj9X6hiHg3Pb/UHHT/AExjxSTrz+1eA6/J63XZnvljM5N7Q8qmyR3i1UyQqkyECo7ERGr9Nz19sNfp2de0zbEAGto7XtKXoswbcR6dC9G7uZuGsmVAwsHeJ01zNZ6XMpPtJim6fMdihllXSNQ4jFVXkPS5QPtMWcWZeEMqHNisUOIl10maMSZGx7qblN0uVv7TM758hGolYu95oPSZl4UmEOlcjdTNbIAQAiEPEIYmXsYQQ/6TIhLAA3Fub2E1NjJXiJTGde4llIUiMDcPIurmaigqqiX50mTV3SAlQqPIhFdpFapdE1tc04W2szNYLRoehUlIZlKvtMzCmh76pDE8NFcyqjRRMsrNaEaoLE3GZMdbiARNRBIZbQACpjQdQkUhxUWRvH5FiqmolUJcsiUBZgGsKrlqu0s7TOsrA2jsSKx90UDQlhiPiZo0ONBtdxK9ZSPmXitl33imUI/iZGpVDjeC6qsvEwhZ2UrXeTfKYyMPdLYWIJkDTSn4UA3k6l9S1LxMCKEDIhsyfkhGLEWMj9M1zXgXSIbbmPtiVzhjdTxHoSOY/JpAmUG2+Jd0nlWXdpSXUY2OzGDH7dpVJ/JgklthDKG6hINHMGBXEStGKPTuG8ibtY07SK224k+wzjBdUaMLLiKrLcnVYi8mRyajzQlwVmzpT7d4gWxFibERQgqLfC+CuoHtMxKKbeb8o1LMDsFNDczXHpRFjqqdToegfIAzLzwJn+i9GOq6g5H+xP8AJnrMWNVAAFTVuOnMYsXQhV3EM9ItVU36ZCsy6ON1HQKVO05efpWxcjbzPVOlzNl6UOKqJcWyV5N0KwLqdvqvpjgHQLHicjNhfC1OpH5m5dcuucDcu/dF7w1NjfmaYOQWJA2lwe0AMdMl3tA0Mgdgal5MWlhkRtS1TrfErAwJFxhTRl0oNTMeJmunLo/w8yYs74jydx8ielNG632niM4y9KyZsRIZDW09P0fWZH6JcmXSGqSrP0wfUcmQ5fTsBW5kd+mIAVwrjgic/req9bOWH23tFJk37RI78/HvmuqyEp6qsHPkdpS52+44124qYMHWjFmIAJH9wE0L1ZDhqA+JPrU/ru+G/CnrgFd0cd+x7yutPpehhvuf2jei6nDlQJjIDlr0xP1TEy9Uj9gJMY62TK5/VY/U6diP7ZxFzPhyAjkT0vTIHR0PBE4n1DpGRmKCWOZ/SZzmcvkJHxHu6lCD+k5uAnFj9x38RqEvux27CdeOPOsddeMaMCgWxj/UAO0y6yeJYJndydTp+pWtLiOXPiDcVOOHIjVcPVmjOPyfH+Y7fH8n4ruDMunaWhvcmcrFnC8KSZpx5GyMAePAnm16HRR9XH2widQikJrxGKe0iOX1fSkZDlQWD9wEZ/KZ8K3lxMEI57Tu4sOPpsXrZhbHgTJl6l8mQFjQ8DibvMk8+3n+T5+eLjh58ekCztJhUKoI4ub+r6F3xM2FWZQdq3nLogMpJXtRm+J4cPl5nfmGZjdzp/T0bNhQJ43nDZMy7q+seJ3/AOH+qxNi9CtOQcgzWY48fDvXn06mLpMaAFvcfmaAABsBLAlkQ9/PPPPiRW0ErLMl7Q0zZ+mTIpoaW7Eczh5fqg6Lq/5frfbf25BwfzPQ5DtPD/xdkGTr0Rf7F3kcPl+PnqeXpxmVsWtGDKRsROXkyF2obCcX6F1uTE7dMbONxt8GddVqSvm/Jz9bh+IaT2/WaRcyKpPaaMaOf7iIYjnfxH0R6nox1GMXkw8//jOJ0uNGT3CzPaKyKKY6ie08x9SwDp+scIulTuAPEz36e3+P3s+rDkQK9CBqPBhterfiWyDTcw9P5dD+G8Gv6gWr7RO7/FGX0vpzL/qoTH/CmH7slcmB/F2azix/NzpP+V/LzGraUi3LZDewMauF62U/tJg9HYHaWaPaVIJ49Z1e3iSx4lEjtKHMbTRUviTSngSpVx9qC0Y+4Eo4sZ/tEqWJftVQYcY7CWcansJDKuPsixjXwJDiTipYk3jVwH8un+mT+Xx/6RDsy7MfYws9Oh7QR0mL/THfrJcfYwn+Uxk8RZ6DET9s02bl2ZfsYyf9PxXxKP03Ee02y7l+1HN/6VjBuUfpimdOVH2o5p+mCopvpp7GdgSES/ajif8AS2B5kP03ITzO1Uuo+9HEP05zEt9PyhuJ6HYSiB4l+9HnH6HL4lL0eUf2z0ekeJWgeJf7Ka8+elfusH+Ra/tnotC9xJoU9pP7KPOv0badli8fRt3BnpfTXxJ6KeI/sqY823Tup42kOM19s9H6CHtB/lU8S/dMed9FgOJQU+J6P+VTxBPR4/EfcxwkYp2g5WL9p3v5PH4g/wAnj8CT7xXExE8RpTayZ1f5FP8ATIeiWuI+0VyKBiih1TtfyKeJX8ko7S/dMc3Emk2YZ9zbTf8AyY7Sl6LSbj7SjC50KZnOZrnVfo9UR/035iWI57FmlqoAm8/T2Ev+QM19oMJYAQ1baax9Pkb6eexk+0VgyvvtF2Wm4/TWvmX/ANPYDaX7QY1OnmPUgiE3QZDIvTZVWqkuULeCcYIsR46fIeVkGDIva43GSAtCXrMecLEcTN1DDChv7uwiebiyFdVlOyKfzMp5oSwS3uaWAP1nokyNx6b6Fh0dGhqi3unbQATD0ajF02MEgUojh1Cg0Guc9do12JVzM+elucvrOvym1xkiPau4XQfcwEWM+Emta3+Z5gLnzH35G/ebMGFB95J/WLITXf0qw2IImXrOix58ZUqPzFdPiUb48hU/mbkJcU3Mn/xXjet6F+kykEe3sZiLaHvt3nuur6RM+Io4sGeP+p9E3SZCOVPBm+etc+uc8l3dHtC34HMz4Hu0M0A8ftNuZqNTBu02Y1ByDLyaqYV3sfrHozlRpaqksa5uVp+osB0jHhjU5OPrMuNh7nZaqrnQdTmQq5J+Yjo8Z6brhjcBgT/+mTNmJ31nmLsMqutgEd4JZgdp6V/pfTdUqs4bG1f2H/iYOo+gZ0s4HXKPB9pljr8f8riyS3y5aZFUliNzzKOZmOxoeZXU9N1PTkDNgdLNCxsZMfTFh/UpPknf9oennv7ehpkCMCMxBncwdb/PdJpdg2VBVjuPM4i/TsLHfMT+Jq6bpMXSuuTG2TUD3OxizYnXN6npr6PIy9WUPEx/UepU5CE4HeNe0Z31b5CQCO055xtlcixY3MvHP7ePu2eC19x1HiMDWainOm18SIZ2jk0hqjVYGZhvGChyZpGjSDKqosZlQbwh1GJtjA1dPkUnS/PYzp9PjA3nFCqd0edTos506H57GcPk+P8AMduO/wAVtJqa+jxqAc+TZV4+Zm6XC/UZABsOSfAhdf1I2w4vsXYfM5czPNT5vl+kTqepbPk+OwjOn6cEhsuy+O5k6Tp9CjJkFseAf95qC9zvH+15vi+G9/8Ars5eoKqEwj00HjmI6rp8PWYymdbJ4cD3D9YwCQzX2r2/TnMeU6npMvR5jjdyw7NWxEvpnOLqceUEe07/AIno+p6fH1OMpkG3YjkTz3W9Lk6HKA51I32uODOkux5++Lxdj1+Jxkxq68EQmNTj/Qus1ocLHccTrOdpl2l2AL7yFoliQ0pnoSNh6jMMeMsTsBPH9XiHU9Q+TJyx5nX+r9foIxBSwP3V2nPTJgfyslrwfyfku5A9LgxYPcFN/wCobzWhVvtcE+ItcIO+PIP0lnGTtkW/kSPFbvs/08nax+IxMWU/dkNTMvr4vsfUvgxydTl/vWGWvGgT5PmI63pcWcq+TttcYmRXG2xk6nE2fpXRPu5FeZXX4us6jn/yXSairEH5lDB0dMpo/M52dMqMSxPO/wARJDMwomzMf2f4+n4ey+jYkx9NaDacr611GA9QQ4BZZ2egX0ugH4njfqOT1Ouyt/3Td6sxDn6zAAKQWPAkfr0YAqu85zDuJAak/s6WY9EACJIVbSBZ48jAaqTTcIipQBMmCjIBcIiUNowVUsVCvaDtGCQe8KSoA7wrMrvCuFS5VyUCZCtQLklVJRgXVSuN5W8s2BILJlAypKlBEwbMscbypAWoiQMYNS4NXql6oMlQaLVLuDUneF1eqWDAqQS6hm0gAgiVcaDPxJ2gAyydo0EJLgapVm5dDNUkGECI1UuVtJIagSSQSbQJUqpdyQIKkoGQyCUUVEoLULaSTBREqoUrTcYKCxmhdF94FVJHoCVMqjDk3gBp+Jen4h8SiYAFR4lFQe0ZAyOmJCztpUdzHkI6jJi6fGXyEAD/ADPMZchy5GyOD7jtc0fUOo/muoZg14xsBMzszVfA4nq+Pj6zaBJ2jMSWVJP6RQG80dIR/MIDxOlWNebN1Oc3qIEZ0ubMjgM1whlUPp06j2UbRC5fWzIiqAWYKKO8x5rp4j1mDB6mEE9xMXW9N6SkqtztYcfp4FTwKi8uPV2uZdHlldwXKrekWb4EnT9f6xC+gps17TRnTy9GcbPoTZ+RMvS/TFx5g/pkHtvNTJEu/gzpupAzaAx2NURuJ28B1KLmbB0aBtWgX5nQTHUz/wDF1RS1nn/4gw3hJqekPE5P1fGHwNE8VL5jwoJTJc2KdVEcGZ+oQ48pqOwH+mfzc6uBoNMDNOE03xMrcGNxNag9xCnu4QwMLl+qRx/btfiJylmfSO82dP0wXFZvfuDUOPzdzmY7uDLqxCswdvNzSjN3M8ueiU3kZm235nW+n9VkyYQri2HmZeGyTzHWJTKpx5NLA8gzj9Z/D9sX6VyR/wDbY/7Gb8ezamNHxNaPYiV0+L5+vjvh5N0bA2hsbKe+oby0DnvPV5MePMunKiuPkTndV9JJBbpcgU/6H4/eb19X4v5vHXjrw5ita6WmfPhXDjfK7bM3AHPxNGTDlxHRnXQ/+DBKrmxnDl4PfxK9HycT5Odjjli7E+TDW+BOhm+iZ8WM5MTrmXn281+Ijp02utvM6c3XzdlUmNyOKjsfTqDbnUfEKEJsNGjTRQETNk+nY8jFsLlD47RwaSyOI9jmZTn6TJpyDbsRwZp6frjY3mx9GfGceVbE43V9O3R5AQbQ8GYvhY9v9G+pLl6bLicAMBerzGdJ0hfqWyZB7BvvPN/RMxbBmI5FT2ag4+ix2Kd6JnK5a559+8v4Qe43DAlKNoU5vbPCjBJrmETAYyNBdqmXqcS9Zhbpm+5hqxnwwjcrRGR/Sz9O/bXRmublY7mxxOh6hun6lW4INET1J6hciBlOxE8r9Wx+h9X6lRwX1D9d/wDmdD6X1OvH6ZO44nTpw+O5cdc5BUxdb1a4cZYmI6jqRjJszl9RlfqGsjbsJz1fl+WcT/QZNTOcqtereUDjb710t5ggMvEPTqHuEj5lu+xhAN1P7Ri5nTn3CLxUpozQMYYWIYok6lO61HK+HJ3ozOcVdoJx+NjKjcqaTubHxHY1YcCh5nPw/wAwrbEV8zYpY/8AmP8AoJVjifUsT4erZWfUre4GK6TEMnU41+Z2vqXSjPhXIq7pz+Ij6d0wHUqa4nKzy+n8V+3Ou7mPpdAfhbnhnxl8jN5Nz231M10ZXyKnnf5db4l+S+XTNc5cBIoyj0jXY3E6J6bxCGIqJidLI1ACFtVRQ/MhM4ayOgeZYAgKbEhNRqCKyVBDQrlFVcorC1SrgUEMhUww1CVzAGrlFTGChIeYC9MICXW8ujEUJBg7wwLMh5gCJUOpKgUKl14kA2lURAlA8y9AlUTLqEUVoyaZe8HeAQXaVUsEyiagxN5RBEsGXdmMA8SQpXeTANkSXcMi5VRgobSpdGQiBXeXVSaZKgTtKuTepRgFJKFyGMFyxKBlmBJIJlC4Byt5AJKMCSXUhkECXLuVUqPIK7lwRIY8qI8SgZVmQGNQUklGUbl1UsTg/WOrXPkXFjJ0qdz2JnT+odQ3T9MzqovgXPO51bG1P9xAP4nb4ud80KY8dhBYk943Qy4xldBpOy3/ALxJN8T0CAxuEVlU+IpR3mnpE1Z8an+5gIqx0f5V8WX1SwF9jOj9E6BT1S5fSChd7InSTpMbUzKCfmVk6tOlcKtbzG47SOmxqAzAd5jf6phx4teYhV8yv5vB1XTl8TgiZbkaqVpYwic/D1BV9LGb8eUEQlhyoBC4gDJtAbJGgsjzndadSETXkb2zn9S1giZrUeS69dOZh8wOlOzDzNP1Nb6iZMW3HcztPTz9Ty0jdZWBtL15kuiJT+1we00jVjxa8tmdBN0APEx9MdVTaCP0mK8Pz79h1Y09u8psBDjKG0uOPAlh1RNTS1I0+pmNDssjz+Yrpuo6rp315Cc2EnexuPxOoOuxFQUIN8Tkt1ZykriQt89oeDBlYVkYV4QV/mVbv5dZOsVuXCn5Mer6hYYEfE52Po8Vf+Wfzcj9CVtsORsbfBjB0M2PH1CaMyBh/kTidf0T9MdanVj7N4/M0Dreo6U6eqTWn+tRuJvx5MfUYrBD42FSy49XwfyOviv+Ob0XUsoC1feoeTpcOZywTSG7qaER1PTno8w0knG26n/iOR7GpCQT4k6tnmOn8rn18vHqlP8ASQd8ecX4b/3mLKj4chTIpUidlXIFsFMsuMg0nHqXsCLEvPy2e3m5+az24g3lXU63UdHiyYwcOP0sni9pzM+DLhP9RCvz2M789zp6OfknXpV2IvPjXqMZxNtfB8SAwMpIJImm3X+ndDj6HCqE2Sylj+s9V1JDla4nkukznN0q2dxsZ6Tpy/opr+6t559zZWfgl+104SGVcEmYe3FkxTmETAMilEWYLrrxsOaoj83HVQjemweplFjZdzLJ5Zvp5j+JMi/9WcKdwihvzUzdNnbGNSHec7rszP1/UMSSWysST+Zo6drSdnjvvQv1uT1SchJua8OUZEsTmZAWzH8zZh9mPacq83yTWoGzGqtzGMxU8R+LqbIBkcbDnxAixBTK2M1G34kGFW3MrJuPqkIAImhcmFu1TEcFcQ0xOfgQnhqKYeddRmP0l43mdMAG7bmPRNO9SjUpGRdJGxmfoMRXqnHg1HoY3Aqrl18E8yXnbK9f8frzhP1dvYFHczk0Z0Pqb6sqgTDPP8l3p7VC5ch2kFzmAHElXKEl7SMKog7GV7iYXa5BtAqjD3rmUDJ3gXIQZDsJAw7wqFjLs1KvUJVwL1GXqg9+YW3mAWqQuYuXvUA1eoRYEiI3l0eY0PLCVYMVZ7yXUuh1ASdt4oEkS9e0aDvtJFCwYWreQFULSIsvUvVcKKvEojzK1by9QlRNIkIla6MvVcCrIMsbyWDIJFWNuZUsbwW3l0XLg3CRdTVcRFG5WkxjppNXcGANVLCyu8LiDA6ZVQ5IMDxKveFJUgqVDqUZVVtIDIBJW8iYkhEupRuFUJdXLqSUDVSGFKqQDUsCSpIRYJEpmI3PEkx9dnv/AMOjUz/cf9Ilk2qx9X1P8wTlO2DD9o/1NOSjq3UB81svJ+Zr6zMjsuHEaxY9gfJ8zGdboaBKJ38T18zIocrtmYt2HA7D4gANxCQDUAx9t7kRmTST7EK7V/8AM2gAOwmno/b1eInswikQhQYYfQ6nwRDUe2bKFx0JxutR+oye0kER69RrUEHYiUrAMSZx13nplwFtsebGHHyJ0+m6PEg/pjQDvQ4mX+awA1yRHYvqWMbEUPzDWU/qcQVbHIk6fNYgZOtw5E9rC/mZumzhshAPeSjrjJtJq3iRwISneAeQ7Tm9U1AzdlelnH63NQMDj9Z78hicY8fpJkyasjS0PtH5neennvmrJ5+DDPuWA33Qk8So0dMa7zapvvObj2bSeJtxkBZmuPy875MZ7yWd1XgeTBAfqcnuPtHiCDq/XYTZgAQUJHl6n1PwYFRQK/Sak242mdGjQZXI8G+8YKmdWjA0A3RXUg7iczLiy9BkOXp98Z+5O06YMpwGG+4kUCti6/pfKsP1UznYteDO2FzRurhnV9P6jWg/oufcB2mjr8QzYV6jHuyC9u4j/Hq/j9yy/H16oseFm3uvk7mOGLEuzZLP/wCUx4svrKCzMx/0jYTVjAA/8sCc/Tyd8/Xq809cWP8AtJ/QysvTplxlG9ymUCPFQg8suJLjzvV9M/S5yjccg+RFZUHoO7GgNh+Z3PquH+Y6XUPvx7/kd553qXJ9ND9u5nonX25e/wCHr7ul9Ap+qGNuDuP0nrO08b9KPofUMJvYtU9kTOfdl8x6+fjvFsoSaglpbGootObqLVKLRZaCCcjhF3JiJTlOpqnSxoMHTOzbGiTE9P064qJ3bzC+p5Ri+ldU/jE3+078855rz9da+XMS2Qt5NzZ07cCZBNODkSuFTT/Wb8zUt6Yiv6hMaTSzlfby9e11ZjcWP3CKUzZiX2gw59eDQaqNUxIhqYYP1CGGmfVXEv1lXvvKjWhrmF6iqJi9R8n2ihGoundzcI0ozM19o+tSkXRmL1mP2LQ8zTjyEJbcw3z1l8MGRmLnVuRtAuXkOpyfJlTxX2+pL4TVvCvzB4lM1yLqCUaqEBcsrtKyWJZlkSHkbSCmHeQSzvJUCVBIhCxtKIswJ+JUOqElDvBoa2lDYwyAeJWmVVSHiWqWZZS5ED2k1GoWj27SBbELtDqlFpZQjiWFJkNRX24l2AbglSJKhRghpDtFgG9pAGuDYZzLAEUSwMKzB4ER4gNchaXzGgDYhA7SyPiUBKmJqk1GUfxLB+IFgmSyJdyuRAgazC1EcQRIYB6yeTK1RcveTTTQwk1ROqQMbjTTbl3FXLVvMaaZcgMHUJNQEaD1dpKgXchaNXTQsgSzFhvmXrIl2AytSVADkww3mXwKreQiQsLk1R4FVIBLuXtUCqlFal1LEKz9RlGHGWPPYTldTj0dLkfIayZiB+N5t6q8vW4kG4T3GYPqZbN1S4lsgcAeZ14iOaVUM4O5Gw8QsmQfyuPDjP8A3OfkynXQWsbg0JMeDJnBdQWrn4noFYsfqHdgqoOR3mhOmLYWysaUcfM24+jVULHfRVQcj/8AhcWJBbsNxMXrfSsmRbwe3YLQ/XvMpFsBOhn0r064vSZWXck95g7zUV0+hzasenum00Z3dUNDacjo83pdV7j7W2M7+MK66TMWZXXm+HFwuRmt1dh4AmwZs+RWxdP0ekn+9u07WLFgWiyixHpnxIfaqiWY17cDF9F6zO+rLl0A86RU6GP6X/KAMjE+b7zrDOGEpiGWLTCVNoJCakK1FsZzaK6jJ7ZyOsakJm7q8lGcnr8vtoTcZ6rmg+4nyY0GqEUOYwbvc7OA3lodxKMoGhAcxpgZpRtSzI3uTbtCwZDdGRL5bcf334mzGdpjxx/qadhue0jx/LPLYGC/d+wjVJO5pRMqe3d928Ryhsh33h5zwy9muMW/EQGXHxu0IMzG2MiNAMIGJWPxjazsJVgMuIZEKsNjMnQ5TgzHpchscofI8TY+UE0sw9fiZkGVNnx7iRTMafy/VPiH2t7kmjfxEM/8z0aZk+9Pd/7iEjq4BHfepjr9unyy9ydm6peqL1frJcy85mq9p5rrkKZQvgkT0Grecn62gHVIQNiuqdfiv4ev+Nf/AFgMWxxt3DAz2Y3UGeLUf01PyJ7DHkvCh/7RJ+H2/wCR/wB//wCJkaIZpMj7xTvQmK5I71N/03Gqr6j8tx8TL0vSHL/UfYf2idPBjGPGEcbE8zt8fH5rj31+I0hQw2M5P8T5Dh+h5+xel/zOn6Drujzz38Z5si9FhwP/AHtq/ada4308WNmmjD90znmaMUy5U1XAyEGMajMjMpyHsY1H/Wc3n6nkd0dppx5WC1cz2phrkRe8jF8tasTCGs8CJTqkHAs/iNHUs32rX5hzspgxOfuNQ1xqvJ/eIOR25yV+BAONWPuLv+TCY2tmTGKBs/EEO7m6ofMSisNkUKI5cJb7iTCGjMq8nU3xH4GbI1tx4ikxAdo7GAGAEpPFZ8gAyMB5gmFnH9ZiIG88fXuvqc3xE/MsAVK3k3qZVQJqWGuSqEoAweVlhLLDiBVyESr5EJLlSqBkBGQwTZk3gFCIBEG9qlk7bQqaQJAJStLJgStPEog1JdySiWZKMvaXUgCzLDVCAlMsIrVbSzRElUJULiLLIFSu+0kaYhErTIbuXR8wmIRtxIssGpAYEJ2g6oRW+IOmSiwZCfiUBcLTtLgG7lyaK7y6jANgyLzIxCizsJnHWYtelSW+QIy08tBG8hqpanULHEhjANSq3hjiUJBFUSyBKupfMKGt5DJRkKmBLEq5RBEsDyITwgMLmUTUglE3EhYw1xsylhAIgXquTVUGoXIqDU1ya7gkVIFg0zXtA11uTKAiupJ06V5Ms8mg6cluoy5f0E56Zb6zJl07oDOrix+nj0znDDpyZyROnNnk1z2xZHyqn9zm53em6dMOL01Gw5+YjosFL67G3I2+BNgJC0Je+98RWM/0lyY2O1WtxfTooQZX5q6jOrGpSfBiACzlTekdh3ielJ6lsjrqb7TuJiAtyJs6xyxqqA2AmJ/bjvuZ259KQ/M7H0zrPUARj7h/mcRjvCxZGxZA6miJqzSXK9a5YkVCXDkNGjF/Tuqx9RgV+/edAdSg8Tm7ygxI61c0D2xZ6lIrL1IrYyKbkyATPkzBRvM2XqQoJucnqusLkhdhEmlsh/X9UvY7zl5cpfmA7Fjuagjc7TrOcceutUeYSNvK0Emu5j1QYhdW0rCgpq22gG5LLN7oTJpo3YgXjJGx4j1Qg7Qcelh8xw4hT0NLNGEadz9xmXDRozZj91sdgJHm+Y5QBuTv5hjIT7U47mKF5DsNpox4xwJHkqImnerjRY5FQdajZBqP+BBOVV/738DgSstCUo1OaEhytlNL7UmcB8jXkP6TQgvYSA0QAQclcQydIrvFkFjCs3RH0eqyYf7W9wErB1adH1j9N1CBsRbuOPBldYDhz4co7NRgfV8YvFnrY+0n/aI9n8Puff631XW6rpDjXXht15K8n9DMgYMoZDYM6PQZPU+n4WO501+205nVMvTfUAh2TPuPhv8A5mLGv5P8eTeuVg00xfWgGxYW7gkTpBRW85v1j/6QOP7XH+xjm5Xn/j+fkkZ8RBXTPQdNn1dFjPcCjPJYMvu5nb+m5Q7HGTsdwI/GP0Xz8zrmdRubJbExvT4GzHWR7B/mKxYDmz6Bx3PxO/ixquIIBQAm+ON814e+smRWDKrKEYVNIRdFciZTiAPiasJ0qATY8z0OCkc4zpbdTwZ5b+OWp+lTnYmevbGrCp5D+N8ekdOSbKmv3/8A4k6Y69PJ95oxC6iJqwcTLnfQD07sdyIQ6U/6o7UJDkA7zm8+0K9KO7Exq4MY5ij1KDkylzq52P7mEytiY8Q7iMC4v9QmVVRucqD9Y5Omxn/1Qf1jGLD1XF/qWMAxD+4RA6FTw0MdCRxpP5EMU8Nj/wBYjUKf6rmX0XThMf8AtBLZ05w2P+0wmN5b27QsSnntMWLqgTvjIPyJtx5bhYT1B/rNF3tG9WP6gbyIg8Tx9+Oq+lx55i9Umv4gSXMa0ZYkB3gFa4MlVGtC2lijBqTiPILSJNEEmoSsT3gRlPaBpaN3kEBelvENVMstIGl0xRFSjJqtoQIgCBKKmGaMlx4QujLCnzC5Mn+8KqyDUu7EuhUqhKKsS9pNIuWRAC94QO8lStBkw1coAy9JEvVtUYgal1UnJkI+YwSSVxITQg1dyiblAiWxVRZNRhqCVkyrjQse0y5euw4v7rPxMfUdb/MFQqnngd5vn4+qp+jN1rW5KYvHmafSx9PhOkAACAnUOiDXhZV/Ezdd1PqBVS6veb+l1G/pQfQW+8bW8XgcHEoU3tGE1OXXsQjaQLJchYQIVFyaRK1CXYkEArmQiV3kLQurq5XfcSw0lwiiAYNRgMhqFUCwFDiUVNQll3AXpNSqIjdjKIEqFyAiM0gyaQIUp22gItnUY4oDL0gCAFGJbErltQo8XNNVKKg794ngZcQCLoOxG35hO3AHeOKiIZQH8TXihWTHYC3QiHJxp7QB5M0ZKFkmh8zn9T1Gr2puJvma1IzZTqc2dhMeZyTXaacpC+zv3Mystv8AE9HMKWFJkIqNdgBS8RUqNPQ9W3TuVv2tzOh/NnzOKDRjMeZxtyJnrnfLXPWOwOsaQ9UeSZixlnQso4inZpj6un2ac3UlzQMz5GAFd+8BW3lEWd50kc7dUAWjUx7D5ggX8Cbunw6kBcUsrIcGAuwCLbHvOr0/0vGN8vvbx2gdMLf2igNhU6eNTQ3Ahz66vqAXocIFHHjA/Ex9V9JxsC2JqPgjadSwB3gM1ys/avL5+nyYG9y1KVr/ADPQ9RiGXGVYA+JwM2Io5rtJXXnrTcTV+JrS3oDic/G1ib+nf+nQ5kZ+XnZrWvsFcnwIZ1kDWaH+kf8AMz+vjwj7gz/G8r+dRDehmPaxUPDebfw1ridxudK+BG4+nA4qYcf1JCbfHk/SjNOLrcWUEo9kf28GMZvHU9tXpad2NCV6w+3ELPmLpn92VqXxDV+2JaHkyMiCsfu3MciVBxIeW5hZMgReZVYPqrAY0H/eP95pOFOqwthyXpPccic7ricr407s4P6CdDG2gfJmV+31ssa+kx/y/SJi1atN7/rPP/xXnAGFQacGxXadbJmXpceTI5pCNX695476jnfrOpbK+w4A8CPy+p/ZOuJf2730r6mOs6VkyEeug/8A7DzHdbi9b6bnQfdp1D8jecD6QrJ1WvgBTPQ4svsaz2MxfF8PB1nPySx5RcjY23nR6LrPTzY2vht4nrMaZMYyoKsWR4MwIxVxOkm19nr5Lzzn7fRfp2RCofsx5nbxgEWDYnm/o3/ifpOPIv3LamdTp87psTtO88R49326fp2JaoAtHaKxZw8eRrTbmUWoJXTe44njf47yUcS3uDv+09eAy0bnif48N9ZjA/06pnpnp53VdfiaML1jJ+JhRrAj0b+iwkYsR+qrYbxJzO3LVAqXJiz45F895NMm0uvBlayK0y/cOGMm4+ZYIMGQS58yfbkYfrNOL6p1eP8A9QkfO8y8yqI4kxm8c38Oxh+uvxlxqw+Jtx/Uuly8McbeDPNgA/Bl7j5EY59fBzfT1AfE24YE/BjsbgcV+pnk7I4Yj9YaPlYhNbG/mZscv/z/AOvU5XGWipuu8CtoGBPTwongQzPF35tevnn6zA0BzLKeJRW4QBHeYxSwZLoyVUlQZUBsy2F1KAqWR8wJQEH8TT0XTL1HUBGalqzU6y/R+lPLN+86c/F11Ng4QaFqIE73/R+l+T+sv/pPTV9pP6zf9HRrzwPmXYqeg/6T0w/9M/vJ/wBL6Uf+if3j+jo1566EuwZ6D/pvS/8A2ZY6HpR/6Il/o6NeebcbSk22M9F/JdL/APZWT+T6X/7Kx/8Anq684ytq9pqGON+Z6D+U6b/7Sy/5Tpv/ALKx/wDnprz10JNfxPQ/yvTf/aWT+X6f/wC0v7R/+e/s157VL1ULnffp+nr/AMpP2i/5bpjzhWX+i/s1w1ygww9zrnoOlP8A6dfgwD9N6c8Fh+sz/R0a5ZYSjvOqPpGIi/VaC30hT9ub9xJ/T2OXUo8Tot9IydsimKf6X1K8BW/Bmf6+5+BjFmXVx/8AJ9QvOIzk/Uz1mP8Ap4sGTfltJicdW4Nb9R02E1kcE+BBXqOizGm3/M4J6fIN8gYH5hqmnvU7z4P9XXeP0zoso1KB+hmPOvS9BlX0heT83OeczoNnIiHy6mFmzLz8Vl8016noOuTrEOLKo1Tm9T0uPp+vC5WrC24Mw9D1BxdUh+anX+uIG6Rcv+kzP/HefhfcY8jHJ1en6cLA5F8zoJr0AuKucD6f1f8ALdauTt3neyZ/SzBz7sGbcfBmPn2VJNFfaVXzGHGNmG6ngxZBB2nESt5YqSjINpUVcowqsyiDGCcyoVVBFgwgwdoNS+YJJBkUYlEG5Qa4WqEQ32lHVC1Sah3gUCZCTL1CQHeFCGhSGrk1SCES62glhIHgTSInKANzsO8aWmTrWIx/ma5m1WZlPUubNYxwPPzMCgMzt2XidTJpTESeNM5mJSUevM781WDMTqJi2MblHuIiWO87xBPwDAJ2l3YgGUSWjFTxctVJhrjNwjT0GT+o6tsCIzKFNxCJoZd9zH5QuP8AuLTFnluXwTp0gk8ngQSDcMNqtuw4g4w2RwBzNI0dF0/q5PeaUf5nTVVXgXXbtMuPpctezb5hE5seVVyONJ2oCGb5dPocRK6m7mwJvDBRQH7TNiYaAEO3mOAAG/Mrjam5MvYCUWAEU7yoDPmVFM52NTmyu7LQr95o6k6lH5hKoSvxI3PEcd09PMyji4zEzH2LuT2HeD1pA6j8y8JKOrDkSV1nmN+H6J1/UDhca/8Aca/2mhf4Uznc9RiB/WCOs6jIg99D5lHJ1HPqj/8ArOX/AL/Zn6gM38Ldci6sbYsvwGo/5mDqOi6/pf8A6jDkC+WWx+862Prusw/ayn8ErNmH69lTbMhI72LH+I35J/rN/wBjzWLq8mOtLMlfOofsZ0+l+sCwOoAI/wBScD8idZh9J+pKTlwIrH+/Ht/t/wAzkfVf4fydHiPU9Lk9bCOSOQP+RNT5Jbl8Od+PnqeHU/m1ZQcZsHionI50lmnJ+jZn9U4r2YWAexHibetdiRjXbyZa8nXP1uE4GL9XkyHcAaVm/GCTZmLCrIKWhNKA/wBxuZrl1dp3V4hn6PInJAsTzbYkajxfmeoxGcTqOnbp8rjGAyg7oeCJK68d+MKxIyAAIQPibkw583TZPRHurg95n6fFizLqxFlI5W9xNGT1emwNkXKx7byc+asu9OYEvCVnPyY6addEJx2N/Mxvjsfgzvz5tj7Hyyf182PV/wAFf1Pp+fGf7XB/xO3k6Yg2Jw/4KVk6fqW7agJ6hMgbYzq8znrqRp0cGYFRcDNgDCwIgAopEDokbETwn8bkDr8V8nHX+Z7jpsmtQDyJ4r+Nhf1BGHYV/tM9UnP2sjz3S/S+rzoCmI0TsTtOrj/h7MvTs2V1U1dDebfoOdX6YKze4bVO4qalrsZvjmWa5fLvPWPnBWmI8Sp0PrPSHpOvdf7W9wmETFmN7qtpdCXUmmQVuPmTYybj5ksGFSiOJYP6GQS68iBNP6SWRs3HmEBtsZR3BB5gXW1GbvpWH1Muoiwm8xY1LaQNyZ6Do8A6fCB/cdzOPy9/XkPBIku5NUsTxauKsy5LkBvaXTAciQVW8UH2laiJWdph3kHGxgEmS6FVJhrR0/UPgbUnPG87f0/qnz4SziiDPOgkjYTs/RiT0735nf4Ldw109cvXFST1jR6m3Mr1fmIsyQaf6xvzCLAjdRM0vXtUB3sP9sEpjPkfrFaj5l6zAL0UP97CWMAPDmCHMIOYE/lx/rMn8uv+syeoZXqGBZ6dD/cZX8rj/wBTSHI0E5GgF/Lp5b95YwoO7fvF+o3mT1G8wHhVAreTSngxGtvMrW3mBopfEv21xM2pvMrU3mBptfEolO6iZCzeYJLeZcDc+Pp2HuxqfyJ4z64mPD9QYYgApF0J2PrJdmxquZk80eZy8+PDiwZHY6nA/u3ucevlnNxuTXJZwRFWNUVrLMaG0IToydjanDeJ6Tqv/EfRiefbPMAz0fRtr+lFfief5/GVrl5r7TOx0/UDN9NOMm2Q2Jx/Td8wxKLYmhN3R43wdUcGUUSJr5ZLyT2630/qhXpZTseD4mt/aSDOMFKMR3BnT6bL/MYdDH3rx8zwyt2GapVxeqjLu5pz0eqTUDBFcGWaEqLJuQVUp0KrfaDvGKK/mWKMWTL1UOJQwASFYr1LENWsCPaL03COOhZlF6l6rG8ASniUdoQbtKapFxVwd7hbQqHEhgPxICODDoA8ytIJlEsTH9Q/8sfmbtIqZevX+ifjea59jH1jgYk+TL6TCB0tt/fvFdV72xJHdbnGHp1RdiROueMjTi9Qv9Vu+/MyuN5pc7bzO5noiBEYuK4WHFfu7TTgXU0IV6OlRtzHriAraHlHvUDtGGlXUdoSeWZlvIW8cROQGyOTGPl2tZBR93DGGwmkSjNf0vCCTlYfCiYcoOqeh+ndJWFNu0Rnq5DBdAAftFZ+nLqWfgCdRcFDxKydPrG+4mnHy5/QZFFrd1uJsOYH+2pz/S9DMdJ4P7zfpBFyL1+1FiYJO0KhW0FviVgnIhZSBzA1XjUnmOO0zFufFmRr3HM6waswPgyw1C5M5s38yiLH43kduPTd07Wgmm5i6M2k2LMu0FJJJKoDjBOpbVvK7GbOg+oP0+UYeopseT232PwfmZpm69q6Vz3A2/MlmzK5dcS+Z7B1GL+Q+stjQbLktf8A8T//ACIxcp/mG9T+83AH1BV+q4epzIGQoqk+PbVzd9W6QJWTEPY4sETH28zmvL8vGz7RS6ezRimZemK5cYJNONjNIGmHhsxoTaZ+sX+qT5AMahgdYLVG/SS+ljAyNhy+vi5/uHkTX1OnL9NyuvGnV+K3gYxqFSY8bKmbp+2RCB+ameb5b5vmOXh6gqwZDv48zScaZlOTEKPLL/zOKmQq02dN1Zx5AwM9f+x9KXxn4e0/hNfSx5MZ/v8AdU7r4d7G08z9N6oJlxZseymiR8T1oIIB5B4McdfaMc76pKuybMLEIouRTXMaVB5g+mBuJ0bZkBxt+J5f+NsOVWwdSiasbkgnwfE9kcesHzMnX9EvW9Dm6Vx967HwexmbNXm51K+YYuqbFkDKCpvtPa9D1xfAhdTZE8ZkAx5SjrpdDRBHBE9P9F69epX0nUBkHbvM8XOvLr/I4vXGwH8SdKvUdOOoTlOZ5Se5+raD9Mz6edM8POnft4/jtsVLlSxObokqr5EuTmFVUICSWIRaymFmFxGdNgbqMoA47mS3FavpnT6n9RhsvE6pgYkGJAi8CNG88HydfargVlg7yVvB0G7nPARO8l0ZVX+ZdwB0bfMoILjKJ/EmnadAJXsJRSM00JLBEAQCvG86n0f/AMrJ+Zzdp0/pP2ZB8zr8P/SWN8qSSexlJJJIEkl7SbQKkl7SbQqLC7SlhH7YAS5UkIswDDMA8wJJJcuh5gVJLr5k0mBUFjtD0mAwMANUW7y32iWO81iOD9ZZ831JEQn2izMH1JGx4wHN6pPqnXPh+rZSm5qpz8ufJlPvYn4nnvO9a67kBxxJRMgI8QrnRFBT5nf6d/R+nb+JwVJLjxc3dX1Y9AYk8Th83N6yRrk/6HhTN1Zz5Ptx7zR9XbB/1DDlwnc8zj9B1DYHP+htiJeTNqyCiaXi5m8dXtNdfqFrNfZt5WJziyBhCJ9XpcbjkCLG88tmXHSN+UA1kXhv94AaF0x14Ch5G4kA3llcuufISTJdwu/ElfEus4o5GIqS9rl6ZWneNVV3xLs15haBAKbxotj7aAgqTUMJtK0RsE1ExgO28DRvCo1Lol7yF6kO8orci+lHJ4hagQJQShDCipFDYl6qkOMGQ4/mVU1kTJ1mcEHGps8k+BG5yceJmHM52VlRBvZIsnzOnE/IBm/qa3PEx58rZcln/wDiFkyXZiL2JnokxQ5GiCLMPI0DHu+/E2y14g3phVH5PiaOlWj+kXgOrHH4RRP4hzoSPeSZn6nIWOntNLDmY2FufzDfKOKUGLVizfEPOdgsFRQA7mGmrpcI6jOoJpBuxPYCdZep6vrGOH6Xj9i7HMR/tMn0z6dk67L6CWMK75X/AOJ7fpOnxdPgXHhQKijYCNwnOvLj6B1ze7L1blv/AMjFZfpX1DBunUZDX/cZ7MgRGVAZn7On1jyGDK+PKD1m1bXU65AKgruIzrOixdR1Cow2KmYwrfTm9HOT6X9j+PgxK5fJ8f5htCKc12jygyLqxuD+JmyAs+jsNzN68+FZHL+1B+TM+dggIHYTawFUNpyevyUHA/ELP0yPksgDeESdFTKW0sPM0hgcYMjvPWNfTNpKidACc0IwTWOBRM6GBtSAyNyjkEIixK4lULTJ1QXIFxOSAx7TS7RSouUnV+klrn8vf141zMmF0Y48m97qw4M730XN/PfTsnRZD/VxC0vxOf1fTOMJ0+4DcfEz9F1TdN1eLqcfKmmHkTHfP2nh5/i7nUytIBw9QysCATRmxNu80/Uemx9TjXrOnN4sgux2Mx4NWS1/vXkf8yS/aa8vy83m40o0LqBfT3XBi1V1PE06MmTCyAbkQ5Rhx7NY4M2ogYqe4mQ48nTuFyoQDxNuDaYntqe3is6lczj/ALjBViJs6rFefJ/+R/3mVsRBnrx9Kena+mdacS4gx2sj9J7j6L1y5sJxFrKbj8T5kbxsPAAnR6P6j1PS6MuEgkWGB7iY48XXf5eN+tnt9RDA95dXPm2b+IvqrsDjyemvgbzqdB9V+oZMK5fV1+RU6zrbjHXF5m17dNjIybzz/S/W3LqmSwx7ETtdP1uPKvNHuJbLGJZfTxv8Y/Sv5fqx1uIAY8+zfD//AD/7znfQF0dUzawDW1nme5/iHp16z6J1WMCzoLL+RvPmC6k9wc/pOd8XXq4v34vL2f1HE2boMugblZ4giiZ7D6bkyN9HOoksFOxnkX+9j8zp119prxTn62wMkq5cw2uSqkAMu/MCSxIBfE6PSfTi4D5dl8TPXU5m0Zul6R+pfbZByZ2cOBMKaUFCGoXGoVQAB4kueHv5b0LAhAiCDIZz1VtJW0o8SrMaaICWQL3gb+ZLMooav0hBjUuvEugNjKuIGJFStpdC9pCsqYgFTp/SvteczfzOj9Ju8gM6/F/0V0JUkk9rK7kuVJAK5LlSQIZUvtKgGsJ/tlLLfiAEkkkIuB3hGCIF0JRqSUTAvaQ12lXJAuzKJ8yEwSZAvJuJnbkzQ0zZTSufAmoPEfUCH+o5m/7pmuzJ1LE9RkbyxMBTc5xozaXA4nSXCnUfTgcKg5UNsO5El6xWJbMbm6XInT+q2wi0NZAPmdv6jR+nV8THyd3myRZHDxcQm8wcMNhtOrLsfTT6nRlfErgkRP0bIdbJ2j+oGnOfmeD5Jnbpy0dI2nKPBj2NMR4mPE1MDNea9YI7iczpK7yXcElpNwYY0Wr4kupRlamIqpTTA4JqUa7wRfiQn4g0y1qTaLJlg7QaZtIKuLBl3CaM0IMokEyWO0LojBuTVUlgyGiuxJAVqMstKaX1A/pMG2sTz3U5TuJ3+qJOBq7Cec6jdmno+H01AA2OZTjbaDdSxk3oz0IVRYwglRlDkSEXKG4DSzZiF6jMOHvOlgHsuRzvsJFK7eBOffuPm50OpcY+mb/UZy0PmG+fQsg3szX9L6LJ1vUoiD8nwJnXG2bIqICSdgBPc/R/py9B0oBA9VhbH/iG81p6TpcfQ9MuLEn5+T5msChUAHi4dzLpEJin4hkxbNsZlWRmvqlHJqF1mBc+Eowu4nFt1L3zNTGxIrxmf1/pXV6sbH073XtOviypn/qobDKDJ9c6cZMJatxMH0RgPUw37gLqbl1w+Tn8tmY6LM4nVNrb8m51PqGYBQg5M4uXKC5rtNOPE8s7i8hjQ1AL8y8SWbMiocmYBe5h19Oxhx/+AyH/AFLf7QOiyWSvia9Gnoyg7LUwdCD6x/Ehxdrp2KisjUJHaZc2SHRbZLlAkRSEsajZivH/ACev/wCpi52WZOsbGGGRRpJO4HeOIJExdUjeol/bcR5+J5dv6B1Ht6npMhvGV1j4mQZ9PWhsfNG4z6EqZ8nVYG9uZh7T8RZwnpuoJYV2YTHP/fUd/nniWtiddkI+yNXN1D8ALAxhaBEch8TTw6R1fqUoc33j+kYMgHcTUuPHkx1lUMP9plRBizFRwDtJZ5aeX6rIcfXZ18ZG/wB4eN1yDcSvqaV9Q6iv9ZMQhoz1c19Hn1GnPiJUFd/MHp7plPiEuQiMRNYLJzUv1n4dZ3b1NUFPmdv+Gn/8RkxHcEXOIAe+06X0F9H1JfwZxvjy9/ySXivUZOmx5BRWjyCOxmjCvrWOM6Dcj+8eZSZFaO6VAOrVh4Int68x8Xi5WbrPqS9J0+RMx9xQ0PM8DlxKrWLU+RPZ/wAX4VCdO9b6iJ5TItieXr2+t8HE+mtn0vr3xhkye8FdiJxMrXkY1W52nZ+kdIzZvVYVjX/M5n1FPS67KtbXcsts/wAeb5ueeevHtm2lgSCjC03DigsS7B+JQBHzNHTdOeoyAAbdzJbIp/07pPUfW49o/wAzs8bVtBxY1x4wqigIYFbzw99XuriqEEgBoREGr7zniLPEoC5enaTTUmCVKqEN9oJsGMRdSbXBFgmT5gVq32jBTCmlaRd3IPzNNLK9xK93iFe3Mqu9yqigmdD6Sfdk/E52437TofSb9R/xOnxf9RHRMqWZU9rK5BJIIEkkklFiVLEqAxJb8CRZMnaAEqSSEWeIPYwjxA7QLEqTtKuQSQySjAswTLMowAMxde3p9Lmbwpm0zD9UQ5OgyqpokVFuRXgXN3BBqMfGyZCjbERbDSamI0MG47DkyYTaMR+JnWNBls0Nx+7KpO5Jna+pJp6AH4E4mI/1V/M7X1PJfQhfgTz/AC/9ctcuHj2JhMfmCO9SaCxuellu+mPo6gUeZ0es5DThpqxsGB3naxls/R6jv2nl+fnzqxWMzoE3iRv0nLxN2nT6X+rgZborvPPWr6DrEvWG5ESV1GEpINVGMDsS9hANd5LWvmMBWe0oObg3XeS/mTAR3hCgIoMPMInaXARbfiWK3uLL0OJRJIjAZ5+Je0SHrmWWvvGIbV7ywNrirIG0r1DVGMNNP4kihk3qBlzDGpJiS3wquryjHiYXuRU4Ja3o95r6jOchLMf0mFtn+Z7Pj5+sa9JkUKa5JiSpE0Nub+IBIM6ABYowzZAPEnaEd1EomI0xnQwOBiNmc4Ix4mgNoxEXvIn1D1WXXtM6rbQ2GphPQ/w/9D9Vh1PUr/TG6qe8NHfw19LIb+bzJQ/sB/3npgvmRVCgAChLuZrciUIBapbGIy5KkaGWgFplPUjVVyzm2uZ1VI19Rk+AIbOALJmXA9vkbyZeV/coPEgR9RYt07E7LX7zzP0vKV+pagdqN/idP659QC4/Qxm3bx2nGwkdPjY/+o+36TfMcfkv4P63OcmRt9zMunb8yrJNmETwJtjmDXZDN307EPUUmYyNws19NmCOB4iHd8Ow6H0jOdiHpZsinkTqYnXNgsczj9W+nrmqSs/HfJ7vYmfIO8ovJZyOFX9ZHbq55puBPbq8xwSREIAA4jQnzMvk/J39urS9EDLhXJjKn9DNQVfMn9PzIxK5OF8mDMMiHTmwmx8ieh6pU+o9CnW4ByKceDOblwYMjhtTKw7iRGbpQzdJ1Dox5F7NHU2yx6p8s65+vRnTEp/TfauCZtUqm5nOw/U69+bEmbGDTowAI+QROp1HTYT0ydV0bXicWPj4MW5fLl18Nz7RBlbIQFFDzBz6enZGY+xzVn+0ydLm9RCKAdeRM/1gZm+n5DR9hDfpLjnzNuOV1+EHrMtmiTe/eZv5Y8jeaumyr1+AYXYDKv2Of9j8RAZ0ZkfZlNET0cdSzHu4vjA+i3iMw3jb4kGQiXrudG2r0lzDY00b9HU4fqiDJtvW8xLkI4mnqchydNi6hfuB0tXmcvkj1fD8m/8AmvXNg/uQ1DxvlUHTs44JiukyN/J4iN6UXGnMdNhbno56+3Ovn9T69WQn6yf+p/SNais2BrZZ5Ii/zPWfzGLD1pV7vqMZAA7kTz3oX9UOFeA/+OZ5er5fU/j95zldF9PSdHiHG1meU6vN6/UPk/1GdL+IPqLtnbpsRpV2Y+ZxBrua3xjxZtvRmkS9NcGCGYci4aMG4/aFHjUuwUDcztdJhGDHprc8xH0/pdC+q43PE3VZnl+XvfERd7bS7rvKK1IRtOC7RFwZV7QSABLBBWo8mrLXUhBP4ggbw9W0GhFg1CFkwGPeQNRG8hpj1dQL8yy4/WCTFXYut6ggkQgCfiQUfzCagNyBpZqUKhdEFsczb9KJ9dh2qYLozd9KP9dvxOnx/wDUNdSSSSe5lJJJIEkkkgWJUISpQxOJWTmEnEHJzIAkElSSotuIPaE0EyKrtKhGVV8QiCoJ5haSN6g94EMHtLMqABmXrv8A6fbuZrYTF9QNY1Ex8n/NWPG/Uk09W3zvMBHunoPrPTerhGRB7lnBAs8TPx3eWkEK4MgmwYYgg+I1+ry5VCMbEQTKBoyWS+zThvGAmJRqjNc0LY7RvRfUMnTPXKHkTPka9hBA2Mz1zLMo6jMVyHKu+JzYPj4m/ouoAygE7NtOV0XVD0H6fImpSNviXgyFWo2CDPL3xY1K77Y9DECDRviN6fKnU9JuPeo5i9xtOUqWBbiq2gHGQb7Rt1LU3tLrLOUuVpYN8TUCKIqUPEKznH3HMrcczQBvKbGLuXYYQeLEl77xxXaCEs7iPAGlqWFB7Q/SEo464MACQNpW3eWVI+Zk6zP6aaQaaWc7cJ5OyZ8andhtOb1fUhjV7HgTIW9XJe9CLyhibHaejn45GvS8zFmoHYeIWHEWYk2YHTLrb4E343VROiWseTE6g+3bzM9kczvdN9JzdduP6eP/AFN/xNy/wv0q0cufIx8AACFkteVUFtl3+IwY2B9wKj5nu+lwdN0qjHgxKgHcDcwur6bD1OMrkRW/STY19Hh/UAWLZtQmj6p0LdJ1JWj6Z3UxGBDkyrjUWWNCEdb+Hvpn87m9TKP6KHjyZ7VFCqABQHaZfpnSL0vSJiUVQ3/M2cRWpElGQmAWmW1NMHWMQprmasjzFnbVq+JKRzTlIJ33EcM2pLuIYAMTE5MyYgSTQ8Tm23Jk0Y9+eZzPqP1IoNGH3P8A7TJ1HX5MlqmyzCwLczpOf249fJPwhaiWZtWQ8kwLvfmGqCWV5qdHDQItmTbWIajeCFOqRuejyp92nmK96GzNeD3oDUPLgDofMsc+uvOC6DqnRrPEn1QV1K5l+11iumY420sJt+oIG6AN3U7QnNysItlu4zHkXENrJPJi+mI0hTH6MfczFT574xP5puymT+ZyHhYQXH5hD0vMjx+P0X6uY/EusrcmPXR2qN0OR7SIZ1l9DIfMFumeu/7zQ2PN/qi2x5j/AHGF1hCN0+en+19jOr9P6vJ0X0/Phz430vviBH+Zys+HIuX+qxIPDeJ2vpjL9Q6M9Ll26jAPaT/csz36mvZ8fnm4wrk6iy+MgXHr13W4xuob8GFjAxOyVdbxy5E4YTTx3r/CP5jF1SsMmBUygWGCgNcydVXUYF6pfuHtyf8ABnQzomNf5jGNxz+JgyZB62dQmgHGdQ7HwZebnTp8d87GQGHViJD1GI4PeerXrEJ0fpqjPq6duGIb9jMGxmv6W/p/UMPy1TPc2Nc3Lr1XTI2A6atTNfp6TqXcHkQPVP8ApjkNrO/qPL7rnZgo64WBYQ18Tk5z/LdR1nWk8ClHzU1582n6pls7KlTh/XeqtUwIdydb/wDE8c8217uv/PMn7cjI7u7O25JsygSO0HfzCXV23m3Ma5BdEVNXQ9Kz9UMjL/TA/eZVGtlBFWZ6PHSoFqqE4/L1kyC77CHZ8ShQ3uRmvieTFxNRMLVABEq6PMiDu5RPuFCDZA2k1nxvAMmWK0nzALHuN5FPcx5BabG8rSCL7iFt5lGxHlcLC781JpYmHsd4SjfaExTPXaUGF3AI1G7hHn4hfAiaO3BgNC0/tLIBiJihQE2/SiP5k/iYRtc2/Slrqb8idPj/AOoOxKk7yGe5EkkkgWNxKkBl94FjmSQfdLreUGnEF/ujMY2gOPcZAEkupAJUUZR5hESu8KB9gYfREZLoURyZWkudI7zR0mD0A1sDc5dS/afpPymdgcVVMk19URpEyzotCZUsyoQJnP8AqLU6rXadGczrmX+Y+QJx+b/lY5/Ve/Awrep5hlvLttvPTdYchxn0QC3zPNZVcZiCKa95z+FoGQachEG4zqk0ON9yIkGegFLoDmVqAlc8wC1bSK0oGVW8BwIUXBVtVygNoVVKCxucbal5h5OpYsDUWYDSWb4HZ+ndd6WQG9jzOzkogOm6tPGY8hU1N+D6vmw4/S5X5nm6+G/hd16EV3lkgRHTZRnwrk7mOCicbsuMrDXKreFVSjfaDyvYSUbldt5Nz8yGqA90INXIlAgGW1dpYvlRO8kglqQYTVAAg3PPdUzPmf54no2WxZ2E4fUoFysRxdidvjb5DiKZFRDS6Rv8zA9h3Q7HiOyoNQKPue0b0/Q5urYDHjLeT2H6ztFxjxYiGA5vsJ6P6X9KRQM3UjflUP8AzGdJ9MwdAutz6mbyeB+JM3VkXRi9Nc8uwuVQNot2LnSDU53R5MmZ/wDtHJnXwrjFEbnyZnW8ZsXT9T6hsCvNzUnTvfuIjGciUubeo2KRn+mYupGnNjDjsT2iej/h7o+lynL7mbtZ4nSDSapdTNKy5T0nustj73yI8ZAwBB2MTnAfEyngiYuizkdMFJ3UlY0x0GyRL5ZnfNM2XqK2HMzqnZs9d5j6nqBjxGzuYrJmCAu5nK6nO2Zyx47CJNY66nJmbrDRCbmYnZnNsbhXJVzc5kcOvktLZb4lBbjaoQV+6acyiumVk4Fd4160xS+5hDfM0WNdhGDHq2/eHjTUdu0ZiW1+ZG7chuJFChR2jwnaLxijHr5mnnrPl6bUbHMDqnYdIMbH+6bqGmcXq85ydUy8KvtENceaLGygktxGBMDm9bD9YnClgqeIZwDtMVn5r5w4dMh4cGX/ACQ/0/tEDGy8GGuXIneR5/P4o/5WjszL+sNUzJ9uU/rKXrHHO8YOsQ/cq/tIzfsJM2Zdmoj4jRnvkRY6jAeV/wAwhl6Y9j+8M5/gc7LkxMCLhfQDr+o4CGCtpZfztxC19Ow5Iik6bCp9mcrvqG24P5izZjr8Pc4vlszYsnT9SxdST3EYh6fKBftPg7QcnX9SuL+q+DqFH9zL7h/tH9Bl6brienbGuLORqRlJ0v8AvxJuTyX4p1d5q26RXwPjDUGUjeea63B1PRjIc+MqXIVSNwQPmeiV26fP6L/aTQ+DF/WsuI/TcqEgk1Q+ZuJ8dy48iXYyhkcRhWhK0zo9wsfVEVc6n0rIMvXYTzTAzlDGDPX/AML/AEnFiwL1jNqd70j/AEzfO3wz1cd5cyuPmGLG97Rb4rHtETlzHp+ndn4Anbq5NceJ9upHm/rfUFOoyuh5apwHZsjlnYkmb/qeQsoJ3LNc588vPp7vnmdYsCWF35lS1IuacTEDX9073TMX6dC3NTgg7zsfTMwbEUPI4nD55/52Ea9IlEHtHKFhsqkTxqzAECQ34j9MAijGhe4G4ggnVH1YPiVpFRqFl9UGz5jgv6QQoDS7ABvi4Y45kK2wl6JdgFXrmTWascSihv4lMnYGNAi/0hKa7yrFc1UrSPMi4aGB4lHfe4ohv7TQk1b7GUHfurmbfpb31YX4MwXW/M1/S7/nFPHM38f/AFEd6SVck9yLklXJAuWDRlKd5XeAyxqjFx2YpBbzSNoUa4ttol1IY7TVjO0ZoDciDHP0E9oQwOe03aQO0EtUaYQvTCt+YDdMQ1LvNOreTvBhK9OF3PMir6d944mzBqRWPPkD1URG5105DFGVlRlSzKhAzkdWwPUsTOwe84mcschNd5w+e+GoEhdOoTzHW5NPVvXmekckoRdfieZ61Tj6lwdz5M5/DfKl9Urswcigw2meqmjLkzMih/t7RE9Igl8ywPMK/iBQEvmTmXYEIIS+8qXcqrgNLJlGEIOxhE2PmU3MJRvIr0P8O5EzYcmFjTLuJ0d9VCed+l5fR6tdPJ2noaIbVPH8vOdBjGhBB8QCbMuyficwR3Mr7TUhapW7GMRekEyFfnaFoPbmH6LadT2Fj61qaWqk7DeN9I41sAE+LgN1fTIun3AzHlYZT/SyPOk5k9tzn9mZ+qzj2lQF+JiydJm60gY9vM0riKgaiWJ8zo9Ppw4h57zpzf0vv0T0/wBE6TEinModhNb5Ew49GNQijgAVEZOo+Zky577zdrUidRmJJ3k6ToM3XP7RSDljxMrvZnT+mdf1CYwmPHrUeJI02jo2wgY0HtHiNTGyLvzGplYrqyDST2kxjFmbRkrUeDFm+U++eCmcDZiLiF1nMABt5g5ej6jB9UVMIBVhZJ4nVXDpouBq+JZGtI3UVIWqMyATHmyabj0gep6gIhJM5vS5tWEvwGJIifqXUhl9PVRbk+BMTfUMaqMeHcDaZ81LZPbpZM3zMr9Qq97Mxeu78t+kotNTj9uXXy/oeXI2Q2f2imEu4XIm3C3fZJEHiMYVFshMoKwRAJANxZVgdoO4MLIvMxEmNWsbS0TW1mbURVGo7ATLp6hYyaPYosmOGM4wLicCF8rZCNjxNyUyU03HLq/gGM2ahayj6WgtiOPf9o51GXCGHIlYD1TFMepZ55mLZiTzc7b5P6elu044TVlJ7XMunDbi4B+IdwMV7ARoxmYrn8/tQIl3faGuMQwokeXSdN9pPT8iP9smpB3g2lDCPEMYBKbqcK8sIl/qWNftBMY1OO+vUaR04hjplnMf6llb7FA/M0/S8jdTnIz5aoWBwDLjrP4vyU/L09IdLRHQ+uuXA2NWLY8g3A7TuYukx5BYph8bibOn6NE+wADwBU9E+DZ7Y5t4rJ9QxZOs6r+gtCwSx2qD9W+kY26JsiuBkX3E+dp2MeEK9kCjF/VembJ0ORcXJWhUdfFOOfDr8fnvXz9hR+INeI1gVYqwojzAK95l3Ws9j/DGQP8AT2W90eeNXY/E9N/CubQ2Ze1AzfHtjv09IuWtiJxf4g6vUV6dD8tOt1eVMOBsp4AueO6h2zZjlY2WNyfL1t+rv/E+Lb96xfUHt0XwJkBjOqfVnY/pFTB8t3uilwRChzFwZu6DJpyjfY7TBHYGpgZOpswehJ25lo++5uKVteNT5EaiUs+fYCLEbgywbHzKK7bylq6hRXBJYQiYBBaMBajUEsODzL4ggi95MTV6gJAfmVY3ljTLiJZ7wr2upUjUBCkG7lDUbEYWFcyKoG8oCiOag3vvHhQ3PEEoN9xUBY+Jo6DJo6pGJod4lQQaAkF2b5mpcumu6erQN92xhL1iNwZwyQavapLYfbsJ3/v/AMMd4dSphDqEPecD1n23IEs5WArWZf7oPRLkQnZhCJBN6p5v1sy7q1wz1WYIabeX+6D0mEjVd7Qx1CnJp8TzGLruoxrsbFzVh68fzAYtQqa5+SWl/wAel1jttGLlnJw9QeoJ0H8xHVda2N8aXpDGrnTdHoBlB5iepyqhG/MxHIqYGKZdTAXRnIy/Vjlo1wZm9SXya9EuUcx2oabnnE+qqNq2hP8AWG0aVH6zN75V2/VFxwYVPLr9UyLytiPP1lgtaTJ/ZyOn1B1ZDUTMH/Vkv7TDH1XDYsGa/s5/aY11JUzN9T6fQSDuO0Sn1bGbtSJf7Of2mNeU6cbHwJ5185a/zOn1X1LG2FlQEkicTTPP81nV8NTwb6hJFGcn6utZFyqPgzeUY8GJz9K2XGVYmc+PF0cfN1DZVAI4irudM/SvZ928D/pp7cz0TvmDBdSXNw+msD5gHoMitxYmvvEZblAzYOhy81+kE9Bl11W0faKzq1wxvGv0bp8yJ0+Q1SmX7RCj7eYJPia8vSZGxggb95MfSt7dS7CZ+8FdJ0yupOQXJj6XVmYUdI7iW2TLq040IAjOkyZTlKk1OdvXtrwX0+Mr1QOL3BDvPTqrHErlTpYTzmTC+DI3Nt3E24PqeXF0yJqL4+99pOssHTC+8GEwozGnX4cijSdz2m1EyZFBRdvmcsFXfaHjw92YLfmW7LgFtjJ+Zm6jq+nyjcMD8TU5anP7a3/pr/SyKT8zHk6vql22I+DMukar1sF+TNSeiANLD83FuLepFe/KBrCi/iORUQUBUlrQoiVV/ExdY3UIAa/2i3z7VLyGgZicm52kyO0mQWTOfMSchMZi6bJnakUmdbo/pKYqfNu3jtNYW453SdDl6n3H2p5nb6bBi6VNK2fJMdsi9gBEvkBUy+mfYnyg8TKeoIygg+65ly9Rpci6MT07Mcuo7yWrI9NiytlIyudwKkfqLvecwdWEx+5qmLL9QJJ0byfZuR2ny+wtc4v1Lr1wYizHfsPMA9blGFmyHSgnmus6p+rzFm47CJNTq4HN1GTPkOR257RmDiZjtG4Wpp1efq62qdoUBNxGDcSuawYSmBpNyUYDG4gXe0gBlkQBcACZzuTUdlah8xeMbyVvifkfTobN8TXjxjIoLceIpBQmnFsgEQ6vgZxgHYUJeigYV3CAs1NuCkG2lhYhLjOMmt1MFsgU1IOoWBzvqF42I7GYsU1/U8quCRMXT2Wma78ej1y+mCasyHq37IP3gZfav6xQDtwJHafDx35p/wDNZfKiCeqyNw/7CAuAnkxq4B+Yx0n8fj9F+q55yH95NJbux/SaBjqFp+JXbn4eZ+GYYAeWaEOmUcV+s0BfE09N0vrWGf0+wscmG/rzJtc70nHAQywrryqTXl6fNiJ4YA0Yr1V4dSsizmNf0/6nl6FWCqjKx3DT1PRZ/wCb6VcyoATyLnizixvupr8T0n0DqsQwjpSx17kGp0+PqzqSenl/lfFLzes8uuHHDAgxyMuRCOexiGNHS4seYOg4vdjOpe4nqs18qXHm/wCJvp4w5RnQUGNN/wAGcAeJ7D+IWGX6a5PIr/eePM8mZbHr9yVK3nof4UAbqMyn/R/zPPidH6Z1h6P1XX7mXSJd+vknH3v1dT6z1od/5ZT7VPu/M5GZ1TGzeI3/AMxdR3J3MY30nL1X0rLnxk6kNhf9QHMx/r6OT4vjyPPk2bPMglSCafPGIQgiEIQQ4hod4AhLzA7v09g+AeRNZ8A1Ob9KbZwe283kTxfJM6NEB7al6R+DB7bSmB2N7znpoyld5KowUcnYwro2YTQlTq2lhDV3JfuvzLur8QaD0jdymDdowvVGCSQ19pQAJHMsOTvUhYEy9QXiZCQtn4h6t9NbCVqI2kb3dpsG3lfEEZAQABBYmwFG0sew8cworF3e8MKG3sAxa8Si29QCcaWq7lbhviS7O43+ZLowLupAge7lbXZkLEKCIFBaOxhNdiUrHYiQm23gNAsVUWyKCbEiuR3hFgy6X58iBOny5MLk4iRJnzZc6BMhujdiUPYPabhLTXfMv2s/K4tOoz+icWs1x8xIRgKh6t6B3l1fezF6t9mFgNq+IwkgiQrSyAeTMmLDnxL1ngwJdEG2lTyLSKsSgATuIGprNCQsdW8mi6tpAPniWprgbweedjKiyVA4lBFMvauahBQPmNXyHQFHEArd1GMvzJQ38xqBRLG8npgklRCUAbXcvVWwl1SqN8byFY2ztBuTQvTZ2EhxE9qjlA1cSA3fmNMZjiA2YQgiKCajzj3vvIy322jQilY/EmhQKjQlC+0hQ9hcaEHCoN6buCMKq2pEmnj2kQ8eJ34XbzLLRmdVyUCm4lYOkAtVX29yZ006dEtiys3iZ83WZcdr6S18TWVucW+wYOl6Lpm1Bl9Tz4hZszrvjzA/Bmf1P5gn+iPzLTpwput5b03s5QZ+pewSK8xWfpcmUffX4mqq/EvXXEz9nO9WsC9DsVdyZG+nE7hyAPmbtPeWtk0do+9ZYR0zirdto/p2yjJ7jazQ/t25lDEWW15PaWdWrJ5KdvcfmM6TpDna2Htmvp+iWg2QWZtUBF2AAnbHa39BxoMKgIAo+JTZrav8ynyg3cwZepAbYxrLR1mb00+6cnrfqHpqCG37TP8AUuuBOhDfkzB06N1GXU/2rubk/wBq+lZusy5Movk9prOXNhxg9pg6dxk+oKzfaWnS6xtaMqfYm1+TJ17SdWM56t3+4mpr6XLjJ9xofMU2PDi6cE1rqcvJkZ2O9DxEmtf2Oj9X61MlYcJtRyR3nJUQ3ANaZVe0zpJkYt3yoiRTRlo44YbRnoht0b9JpzrR07g7Ga1QTnAFORU0Y+oqGLGzRL0TOOpEYmXWaHMIbpAisuRUEDI2UHiIYMeYWTVG3NnmGgCDyYKihcEsQZl0tyNSnux/SaUcHic1cxB34jcecahU053y6O5WwIsdQceQahULpswIqN6rErpY5lcxHRnx2p3nM6kshKiEmVsDQuprOmtfu7w1HNyMX2PEPGBjQHzAymiBDcGl8ATLvyY32LtcgP4lG9qW9pY9T/Qv7w9fHXMgwRDEWC45xWPgwgyE19p8HaV256lMAhVBoj5hA3DrDek9I9QozHSvm63m/qiMmcM6kODwOCex/XacxlDDedPEvVY+ixNjdc6Abrpsj4nPuyWWuXfNtbPbmFZEVNW2sAbfrOT1eDAcRdG3BogDY/ibFzr1KdldDqIPeD1GDCehOUMwIbYBTVmcvin03WedlyuMcek2DO39A6ZgzdSRsuy/mc7DgOfOmJeWNT1uDCmDGuNBSoKnp55+3X1Y/k/J/Xz4/I0yLnWjswi2LY224isytjfWsfjdc6b/AHT3Piub9c6bJ1PShunUsB96DmePaw2899vif4nlf4kXEv1HVjABZQWA8zzfJJzf/r1fH1euc/TlCGSRVQV3j3x2q14nOvR8HNvWn9IXZdPNmp7TpMIwdMmIdhvPMfQcBydUuobJ7p6sTNen5evw8R/Ev07+S671Ma1ize4fB7icae+/iHo/5z6VlAFvj96/pPBTUePqZViGIsQxKwJeYYG8AciMHMo6X0r/AM1h8TqVVTl/SxeRvgTqizPF83/RiytCCR35lljdHeQnawP0nIwIBBkK6iQJYJq6qQNBigCFk3IrvGCzY7QTQa5UxSrf3SyPb8S13Y71IDyDvC4Q1ngRlWB2lgd+BCZSeITChXbcS9db1FgVQuC3cSB+rUt7bQWcbAiohNVHxLs8GDTvaBtAaquVqo15l0pB3lNTWpArmGAODvFaQJYDKxPMGjrfaWFF87wBdfMvUP8ATAMhe3aUQNO0AMgBuzL1DYCBdKfzL08CUdIr5kHYQoit/Eta/EEEg3chHu5jVWFBBoWRBBXUCdpeoqedoGiyd400xnF0OJRbxB0kQ1HtN1cLtV2u5asGsGCV+ZWgg3cammAhfzJpB37wLLEe3iS2B4MBgWj8QaBaCMhvwJWqt+Y08He3gwW9q2N4ktbXxLD9jB4EWNi94d9xARxI5HKwIHsyyRdwBuZRWuJAwtUWNTGyu0JU7kwshuih3hEUkjxC3bkVUW245oyKz3tvBhhLagalljvUpFyMaURyYcatT5RfcCam1fraSNR3AmjGmlbdwv5l5cpxD+gFYTI/1AvaZcX+Jr6tzjPbYVVF1JpyNM2X6hS6MmEj8TIcbMxKMyD8xoQad/cfmPtIuyEt/U3xM635h48ZI97kwyNvEgDaZi9Vi9020VaAqXa3tFoxKkGVW+8JowQzSzjHMWRR2l2y17toNFuaB2EhHzcpAztpG814emVPu3PiXnm1fYcXTh1Fivma0xJjHtErVpHiB6pJnecyNSHeoBtAy50CmzMeTPRIuZ8hZ1PuoResX0nU9aMYNtU42fq3fZNrm1/p65Wt8rH8RuLpsOAWqWw7nczP3kT7RyG6XIuL1cgoXwYebL6PShE+/KK/AnS+oZE/lG1VU5n03pz1WY5cn2JsJqXZtTdVm6Rkw42xAkp9xHmNydQr9Iqjbfibuozpiw6VqhMGLpznZne1A4qSXZ5Cc+Q+iBRs9zMoXzNvWCnVSxahyZk2nTn0BuhQhf2QdroRlbVNIvHobZgI4Y8I+PwZlKkHaMWm2Y0ZWK16VVLBJEX6eLJ9poxQL4uNxKZg3uT2sO0Jg3wFeG/eBpyqbXf8RqdVa04v8yF8DcFlPxB5WnU5gKZSYxM6/wBw3iQq8jNf6R+MoVpyGhZ6MUI7eBGHpQw9tGKGJG4Yqe1S9OfHutOPiSJ0F+hYKTpP6TJk6d03Wb068oacFT8zSmfBnFOB+RKz5cbF1LYmGqxOz03VL1GGifcIGf6djyr7NyeJy3w5+ifULoSnitnVjuIrBk5UwxmXqcVjZ+4mLVpeDlM4tz+Y+rQGJdgeeTH4qZAPEy7wQGwjFWWqxgEjagsI41YUwBEsCEJVZ2wMm+Jtv9J4lBgx0sNL+DNcHJiXIKYQ68fLeSLI5/eP6fqH6fIHxn8g8GZ21YTWT3J2bx+YX27jcSWTqZXq56nUbuo673Lm6cacx2yWL2isvX5upTTkIodgKiNiLEo1zJzxOZkX6zddT6Dj19dqP9ikz0DqQbnI/hzHSZcp2BpRO2R2M9HwT3Xyv5vW94Syh0+Zidzhf2zeV0kntE58QYXPS8LP1nUkfT3zKLdB/wDpnjOqyNkya3YljyTPYAnE9MLU7EHuJ53+IehToXTLhJOLJdA9jPN8vOXXr+HuXi8/lgxL3M0Kb2iOkfXiruDNWFbacn0vi5nPPh3foSBMbueWNTtA7Tl9EPTxKngTpYjYmXDu7RkBlKngip826zEcHV5sX+hyP8z6TPC/xLh9L6zm22enH7TXLl25QhiAIQmnMYjIsRgEqOr9H+5/xOrpC8Tk/SDTP+J1C/aeL5f+jRbcyqve9pQcVvLQ3ZOwE5GoQSAJWgeN5Dk58SI+1waIfAlla5EBchVrML1LuF0JVRvUFRbXUYWBO+0EkEkLtJ5FgbcQrraADtzC5W7jyjKQRfiABxfMdahaJ3+It3AFDeaFsNA8wBiZjLV9VbbwlyENCeAAHuODCYEVQG8Mkm+5gEVVbG5cPAaYtVbQrP6Sxk0HzIW5I2kxPCHffkQsTDSykcihBG63xIPbVd5RHSh/xKB7g7QibNHc9pWit/MggA5JlE2auhKobjmWum95PIoDc8mEV+dpYIW97lOTW24hVFTp2P6yK+kUZer28wCN4DFy3J+IC+0EwlO0IjHfeQk1d3LI78wVNgwq1ycjvC1bjfeAEBYkGWRTAQaLUp7bwgQRxAC6TdSwRVEQup7RyL/EohTBN3K31cQaJEs3DVfcTcAMdQ22hA7m+JDUKHVzKquZQ52jvSzPVJYly1fZZJ4lBHF1vNHp48Z/rsV/EI5FC/8AhXS/Jmpxfy1OaVjwF93OgeTH4cHTqb9Wz8zJk67KntzIGB8TM6tl3xhkB7Tf1kakkdXN1GTGCMKoy96nOyOM7V6TK3xIuJkUE5CTGDYE3M3ovcnotMDA7u1HtcP0wrXd/mESR3l67Sq/WZvVY+1qWBt3kABHNGCdpYJ8TLOrVLPuapYFbXB0877y1IJo7GUQmuJL24lhBe7Rq9M2UULrzLJq4zlD/ad5px9P6g92wmrF0a4lttzG2o2qdeeM81qcloi4xSjiDkcA/MJnABmTJkFmdGh5Mt95kfqGOTSsW7OxscQsdDkbzHXeJavQTZJswgvt5kJAgmgvxONu+3O7UA3oGKz9Riw/e4vxJkyLjQsTMePGpJzZaLc7zXPP5qzlm6o5Opxs9VjXgeZrwqvS9GoO1iz8mMAZ0KImzcs0o9Mq0+Zy5Xi+BN74xpnK6/6uYaU7L5lHNlXDsuhTuSeTJkzB8pY7gClEXnznMwHAmpKpDan57wHUKK7x+gn7eRLTAAdWQ7eJ1jF9s+LCT7iJbaRkN8VGdR1A4XaZASzSo0esniCciHtBCVyN4em/gSt8/FeleqwFAXANneqjQtdoQHkQ7z4J+WYo0oo016FlgKIa/pjIEYGMRWHu32mkAeJYW+0i/wBMZsZzlqo7mOOXPhbccRwQ+IQxwl/jSkjq0yDTlQH8wWwKfdhciOfCpG4sRf8ALtjN42tfBlcOv4/XPpMXX58Hsc2Oxna6bJi6/px6iizzPO9SDqUkTV0mZsHUBQfaQDDhYd1n03J0uT1en9y8kDkTH1ADVkXhuR4M7mTqf6JyDxOXlKZFLJsW5HzCRjRb3M1YfbQ7wFX2N8CoakLkX9pHflpUQwJajaGBI2oCXxLqXUooS5KlwBZQwozHkDdMbG+Lx/pm2C62KO8Nc9Xm7GcEEakNgy7BG0zZA3SPqUXiPI8TofTca9Z1OMLupNn8Rvh6+fklmvR/Tun9L6fjXhiNR/WaseT+1paOAdJ47Ssid56vj5+vMj4ny9/bu0bjgdoIFqVMpMg1aTDHM2xHP698fT4Wy5OB2HeeQ+sdbk6xUZ9lU0qjtO19fynJnGIH2qLI+Z5rrTQVP1nk66vXW19Lj4px8e/kHRZNOcL2badrpV9+/YzzyGnB8Gek6cUoPneZrpx3nGOr073U6eA2BOJhajOt0r8SObXPK/xjhrN0+YD7lKn9J6vmcP8AizFr+lh/9Dg/8Sz2z16eMliVLE24jEaO0UI1eIR0/pQ3Y8zoFrbx8zD9KHtadKgeank+X/oAo3F/vGMVK6QN5QWmomhINrI795yUutqMgdbI7CCx3qT0jtW1wmCJ3+JRyLv/AIlEGiJVHbbeAaMpBHiQMpbmopgRwtSgrHkVIh/cjmDqYAjtANir2kAcElWlBr1anIBkUML2NSZc+H1RqxqVbuNonQOByDLbFjOKid/E6faOn2hztgxgOMYOP88QdXT6RkQFlHIuJCAJpO4I7yvQCLSneu0uw2NajDkBdHb8QfSXL/5WWz4MxphyJk1q1eRC0Or60NHuBH/kzmn/AMvqc6ci6vEI4HNqWUHxcx5TmZg6qwcf5hDO+UAOGDL3Ev1h9eWk9PlAArn5laMoIBQwB1LuvpspHhpadawX0st32Ik+sPrBMjCrBBMtAV+8GvmTH1j6jjcWOxlr1zJk9N1Dp5Mn1ifQsjc6Wk2riNfqguTdVZD8cSsufEqWiKR3EfQ+pQHPaSyboXHpk6fJj1IoLDcqTGYs/SZB9mlvF7R9D6ViRTdVcMKwUzSr4HbSE014MNx060HsA97j6L9WL/MuyV22mtl6bGt6S6ebhpi6Y4yyAt8EyfSp9Kw/2izKUHfwZvXF0mUirUjtchx9Or+m4K+DfMfSr9GIBgN5QYEjY3NuU4MJGtAV7MDLGTCE1YQp+DH0X6Mh2kC3NSdXgyE6lVW81Fv1/oNTqGT/AFAS/Q+gPQyEAhCR5ljo3Lfcq/mLy9c1a8GQEf6TM+T6gcv92lxL9IfSOgek0+5nFfEAfy++l7bwZy16nqS2wLfiFlw5chB06T5BlzmLkjb/AD+PE1PiA+YGXq23yYctjwZmHTN9uVy3mMXDjxjZZL1In2k9KTrs+YlXSx8yjhs3p0/gx1EKKqXvqEzek+9AEUDufzDxmvxITdg8wr9nHEwz5Ab4uQ7CR99xBFkmEXrayK2lBrOkSwWNwNDDepA7Uox7/dBDmoLfZXfzKogADeMDC5obxgGrjcysfTPnNdp0cPSp06gkWZvnm1qS0np+kZiC4oTfWhaAqQOCviKfPU6ySOkmDfLSzLlygHY7wM2YUd5i1l2J7S2qZlzMWobmLAI3ayZYIXccyMwsN55nHrv9Od6/Sw6twKEApqa+YZ06dtooZtJ0oNZ+JmeUy0ZTxE5shQBV3Y8CG3qt9x0D43MAYtNnv3JmpJPKyEtiAXXmYkCMx4yAHer5A7CKLerkO9InHyZTVQvUT8ma82Ne2jJnCDyZi6jK2QmzQjfSoan9o/zEFx6h0ClXuRcvMkIIZMOPF7d28kRCumM6qDn54h+mcjasm/gGQ4wfuO3gTpI3zxevQRl1PrqhxK6nIQsIqgYAXvJkRX5HE6SH9HVrJjxFzbcRpUJwN5ZfTtVSXcr0c/HzIXqY8SgchMaEveFsIawKq35hafmUXMG2Mij9o+ZYcDgQArGX6TQeRepJ6sH0vLASekv+sQvkxcsYMoMT6K9nEsYfDiGpa0agymWnEUuIr3uHjuyDDS2xqw3FxWTpzqDp2FVNFy4Y7+Lnv2zNkdOn0MdzM6kDk1N2TGHHG85mbUmTS+w+JXg+T4b8d/w13DMFxtY+ZpxYtRB5o3cb0uLG/T6kAtY5RInPlYEMSgIdSOigJKlyQKklyoRRMqQyjADIoZSCNo/+HGx9J17YXAHqD2N/xExeUNs6GnU2p8GXmzfKdblx7ErvX7Q1a1ppk+ndWvXdGmThuCPBjtZ1gHg7T26+fYrOhWmHaNx5NePV3HMoGwUac7r+sX6fjNG3f7V/5mO+pzPLfx8XvrI5H1Hfr8297/8AE4Ofp+oy5mPovudtp2cTetkUsbJNmbmGwoTw9d/Xw+n8/X1k5ec6f6VnfIpyLoTuTOyFCAL42moROYe65md3qvPzRYmozpdI+85KGjOh0r7idHR2ENiZPrGH+Y+mdRjG5KEj8iaMRsQ3XUhHkVKlfM6qWIzqcZx9TlRuVYj/ADFidI4iEcm6xIjsYsSo6f0+xiYjzNgyNf2zL9O/8ph3ua9wARz3E8Xyf9UW+S18bQEf2/dKDEgmtpepQeLnMQEVd7xqkA3d7Ra0YRFr4gEXU7yF107ShjUqbMELR/7YUaOG7QywFXFsirwZYoivEaYs6Tu49siaCSBtK2K1KXGwApoAqQBuLlHQO93AK2vO0grTffipWPK9FjUt1Caq5g69PtK1DxAMje4e3eu5iKFdyPnvCWyCdINbQdS6abZhxLVmZTUogYrRveR3UKtiiYOhl3O4MoqTQMmi0ILEAbfMIsFvazBXHzfMZiVV+8WZYhakFoLr7rreNVfdsu54uR0YWDseRCklFJN8HeCMS6jR2MZoOk7b3vBCGvzGr5UmFVBoUZRxWdS7GuYy9LAHmM0KF1A2e4jU8kjEWU2abzJ72xlSbH5jDVyFV5G19o+y7WZRlx37rTwYCtmxtrxsQviayN9IOxkKBQZftV+1ZsjZnGtDTSN1Gd8ejKAZoOPfbaFpVfcPFGPsstYRkzaNLsCp7GUiupLDIQPAm30lLWRtK9NVujtL9jaxNj1nUzm/iOTGpAUO2/maQgC7oDAKLYIj7JtCvT4kOwB+YZVFU6VUVzJ6Zu+0fjzYV6dsT9OC9bPG6hONq4l67HzBGM7HiUcfurcTIIEc37jzGe0geYllomrqUynbxIHALWx4kZlPyYkBhsBDCkbmAQPujGTeiIu1XeGzs4G1kSqorR23EHTdsNviQ5GugIQyLqFrch4AKBHzGlKXfeJy2CABtfE14sDZjqlkMIXEzkACzNvS9CR7sk1YcK4l+YZcVOk4kanKKFQbCoJyA7QHyrUzZM1cTTZmV64mXJmKg9zAydRYriKLX3uZvWJbin1Eb7wV4riFysFyFnK7XPbVk77ftKdwq14lbXcHJTMISRKOXnZfAjE9oIUVALVS813hhx3uzC6tjqAJMXlYsAo7y9VUJQNNZ7RPaS38kkemKr3kwdWgkLue58RjGiW/aL3caEFDvOkdIXkZDtepvJ4EoAFfC8/kx46ZVGpt6mdmvjib4krt8XM7qMYDGpCYrI1CdXq8SLQ6nJ8RkDEKxjyd4VwT0DKoK33EDGO5hZj7DBQ7DeVm+xFjAN+DD1StZgBqrsZXrBe0ZrMrV5hCj1LdoPqZG4BmgPXYftCDjxUJlv5ZxjzHtX5hjDk8j946/wDuIk9w4poX6gGLL+ZNOQdjCD0d7WMVz/a1yN5C1bII7GxLX8S9e/uWGgW9oakXcvvLK1IBDaA3FdV0wz49vuHBjSsitXMM9czqZWf6S7Ln9NthwZvKaWI8GKxYlXMcg5MdzD504vPVi1lypJGklSSoFyGSQmABlEyyYJMASYJMsmATIjT9K6w9H1hxnfHm/wAGem7D8XPE5W0FXHKEGezx5A+LFkHDCen4utjyfNzlH1WZMGA5n4A7TyfVZ36rM2XJyeB4E6f1zq1ygYMZsLu1f7TjobWceuvtdfR/jfF9Odvtp6NdNntNvbfkzNiGnGB53jRemzvPJ3d6ef5e/t3Ro1XtBymxxKUkHcbyzRaiamJXKXyUJr6ZtxMnDER+E0Z6pXeO30zWBNMw9I1gTcOJpXgfrmM4vq3ULWxa/wB5zwfmdz+K8Wj6mr9nQf4nEqdJ6cb7WD5MdjY9hFqvxG4vxvKy6X08M4Iqjc3iwd+0x/TMnpswIsmdAupY33nj+T/pfBB1FjpHtlkpp06d45mCrSxY91nmc1KQEXtvC9S7TvG6bo3UooCTv+sgEm6A7SKGIP8AiHptQAe/MjKeAeJUDbAkFbkstvVQintvUQYIuud4FEErffxCANiuIJDh/uk1MONzIFhDw3Enp7GrB7XCLaahu4O4lTS04bUL7bwseEitwDzYMim7/wBpd2gVd6MJuo41EirgAEMaOwls7E771L4pviDYEnUK5qGPclttpl2MSj23feR2BPiAOk3ZMYE1Jr1b3VGASC2x2G1Qhk2P+kRABar32gHKTW13G+wDSV3JkIx6dj8QFqdQO1SxZW+4hBRqG9/iEwU7iAJUvxzL9Mqtk7yyfcSNu+0ore5NXGhdWNxUJhtLJ9tUf3kvYjtIoAF1gHeHsbFX+soqo35Mse07d5UBro1UIrtdbSwqjmyZRrffYyWC7WiP8SjWn4lqBzIxCLZ7wuoFtQRYErQODCxOoFncQyhZrBG8oXXtrgStK3LYENuDxKoHbi5EWB7jR2EsG2uBwT2/5kVAGtjtIonA2YgwStqJZ3FkyhquiYKikIwB5ll6J3vfiQ2L7/IlMtLfeUGArb1IaJq6gKT+JVEtQ5jRZHtobwlQsAqrvG4sJI4qbMKrjHG86c82tTkGHoxsX/NTXQUUoqAcoqJOauZ0zG5D2JC3czvk+ZT5xVXMmTITsJNUT5hfMQ+fcA8GQKS20HIu9kGc70xev0lhhudpAANwdvEEKRud18SV3uhM6wMNpeoLAFvdtL1CxCZ17iNEGNfNyHGNjtUEP4FCQNVb7RoaMa1fMEpRGkfmUGI77S9W2xhVlSy1W/mDoB/+ZWpueYJym99pF1Zx6tuB5hnEqKK4+IIYaeZPUNbChLv4TQ5hoxN8ipzXO83dU/8ATG855Nz0fH6ez+PM50JMS/udVjGNReEaspbxOjr1+mj4lXIYBMNhzNSGLVxXMT1WS2Cg8RGpvMrzdfJnTdrla5i1t5l62MM/2tfqSxkvYC5mx48mVqHHczdiKYBQ3Pcw6cW9F6m/0n9oPqgfE1N/VHsajMx6R2f+oZG+pZ6T1h5hrnXzCXosY7XHdL9IHV51xIdJNkmLZJpnc8ljIp+ZCoP2mjKfpDgyHHlBBEF8GXHuvuEuE62aP1WxmnG3mPxujkFTR8TIueva428GGuNWIOJq+DI1OnQHElReBmUaXEaRDtPKDeCywhtCMoHGe0aIkDS0dI83zT8ruVKlyPOkkkomFS4JaCzQC0iCZostBLQC0AiYJMHVBLQis5/pn8Tt4PqGn+H8RDf1a0j4Pmefzv7DJ0YrCDfJlluZF44nXXk/Dlb1m1m75uacaXkA7CZFxln25nTx4zjUcWe8z31kd/k7+nOGe0DiFqC0BFe5u+wk9288zwmM29yZGW4s2K8SkYvkCkGATG94eM1KA12qyY524vjHTj9Op0T2anUU7TjdIaM62M2s6ujn/Vvor/VsuLQ6poBskXzE4/4MVd26jX8VU6PXdTl6TB6uJwhB3JFzkH6t1GdyV6sgnsNp24mxw78V0cf8LdOlA4Vb5LmbF/hrok9y4kvwRYnEHXdcDv1GSaMX1HrF39dj+Zv+tn7xo6r+HTjyHL0g93+jtOd1PTZemcLnTQSL5nW6f631CkDKFYeRMf13qcXV5cb4WsgUfieX5vjkn2Pfpz/bpJuV6gCgDaAclbBZdpVVvPIC1+4DzJr3qCdJahB0hdzIbTdSgXd/Ev1Rq345iV2JbtL9t3dyg3ynXxtDGQaRtdRDUWNcVI2yCoTaf6yH8ytCs16uZnS2G20MGj5hdo6oDUOYIPu09hvD01S3R5EhF0SVNSpgBWs6SSp88yA6eNt9owUXAoLcj4692+28YYGjTnxuYJZQo07jvfaW5tdgYDG607eYMMLKVUXA1g3XIkyVpFVR7ygBpK1R8y+0WEuyG3EtW5HaCGF6a3lrQWq3k9A6OsGxUAjSb4MLEyqGsfpIT7qsGx3lVTDgJsTvUvf8yWRV79xUtrZidNCTBVA/aTY2MEs4HEbiCgamG8LY3sOYxCPcV+f9oVXVsfxLJPOnfxKXdjXMKsNosAfrCY7V3koMp81B7/pApWG4IsS2pjYqUqAHeVQPaoBA6TUt3DUCt7yitjnYQmWxQqxAAnHYowro3qlBaNVUsg0AKvuIwQkA/BlaQwvVUiqWUqwG0soK3BEYBKkLV34laH2sGHRob7CRjdb7TOAGJFDvIG3+ZQx0xOqRVqyDf5iKtaJ8SwVJ8QxiLEACPTpKNtNzi1ZCcaFieZpxYVG53MOlQUIOoTrzxI3OTtQAineAXmbLlImmjG6jciJbOWahEC3ePXGqqS2xmb1jN6xKPJ5hA7b1BFXV7fMMIDZucbdZ+2oRZ/8AaCW23N/EhOkkjeCbFseJlNUd+F2lXZoLQh6qs9jIKZqBswoAuqx4kK70DvDWvgHzKLFQReofEooIa35g03B3EP1NxQh6kPPMVMKN7Gq8yiBq+6x+IZfkVv2kuuwIreELBK8Q6vkSWDuVlhbO0gA1dAQwPaQeJYVSOd5T4wB936SwYetNMF8CZDG9Q+rITM7GezmZH0eZ9eZAZW2h9Mv9Mt5mbK1mptX2oo8CVOfPQSYt2oGExiMzbVDXVyMrksxJlAXCaFjW5XjzaiYyxqPXCP07mNRAi77QTqynSg28w9HPxyQJcKNKbCHiwM252jsfTrjHFt5kcONwN4dJz+xADF238wxkuCjFtnWEcVQ6z/BgiuJ2/wCHsGrJkzHhV0j8mcNVJIE9h9M6b+V6FMbD3MNTfmZs+1nLl8/f04tcz690JbF6yLZXkicLCb9p/Sev6zUuNgNxXE8c/szttVGer5efGvF/D+XzeaLJhR9mFzM/TPiOrESR4m3kXLBnnfRvErNh6kN7W2bwZrVtviIz9MuQWNm8iJxZnxtoyc+fMhLZ4rfVfiXAxurQ+DDaj5jF+0QTDXYCHD5/SqlSyaiy0jyiJi2aUXimaQWzQS0AtBJkFs0WWlM0WWhkZaCWgFoDPXMJquofappxLpxIvephT+tnVe1zt4sJT3Fal6v1jfHX1l6XhUYhqbmOGS/xF8g7VLB9s83Vtrj13ertNQ9htIdPYxWqqk78yIcrV8iWGtrAEVqFVzLLVKHA0QV5ljZ5m9TYwsea3AM1xutc3y6eA7idTA3tnJwHidLpm2nd2L+t4/V+k9QO4W/2ni0d1atzPe9Unq9LlTnUhE8WMZKFgBQM3K59tXTfUdAC5lsDv4nSxMmVdSNqBnnyhMLGMmLdMhH4nSfJZ4rleddzLmXCCSd/EwYs7NnYk/dMuslrdiT8yw49QEeZj5OvtMJMdHarveBe97VAbJ7RpErGSTRE8IMbHmEp1WAfiBagXIrKvEIaAdBA33qShZBr9IoHUSRxCDe4eRCrcEdtpWktW9bQiwJIJ3qVsAO0iL0lRfaEijTxuYv1LI1ccQg3iUWps7m7hCzZPA2kCbj5PaGVGo70DtDRQ2O/EttQve+/xLbHR3kodrA8QBOT7dXeXqB22+IbICg7kQNKH4IlECq19wBcJdIB37cSDHRO8Wp1Edh3jENIUqDQkKgNY/MgAXgLUhK6zTbQYKlY35glVtvd2kKKiirJ+ODIF2BHJHeDEXGwIK71LBIN/wC8mooFvk3I51KNtJqUDkJXT3WQe9AQNvEholQd/gS0agTpqRF6gDZ4HmLTSclja+8MspW7pb3EJCCuoIIMCUpjZ/IlBduN5SKcjgngGWCxYqNqgE+nRsdzKDe00NoGncm6JkTGTf8AiAwVpI24viDQI9p37ywp1UdqlNezDaEDuFJJuWCav9oTFCi3sR3kOkCw28Yqe7kjf4lFmIAI2kZjrJGw8QWdthUIhckUJW/PmMRVBNywmogCyP8AaTAvwByZoxYXejVCPwdKAdTTQdKjadOeP26TktMYQfMt2i3ejEZM06+m15H3iXzCtojLm5ikDPJV08dRTSXqtmg+kEF8w9KleZz66/TnelrRXYVLIW994IDfauxkVa1HvOesCdNhp4ltaHbj5g6wtdxwYS+4WDx5lIAtYNcSmAHJuG4A4G3cSjo1jSt7eZkUCCRKQgOaFH4lf37Gpe4bmUEyrYJlHTpPb8S8gcKCUYD8RYU7nmFW1q1XcKu4/EgN1tZlb/gQK0kt8DvCQgG/0qC2pCWBBAmXN1qYxtu0s4t9N8cXr021QJ2r5mXJ1uLFtz+JhbqcmY7saisuO+87T4p+XefDM8tLfVVvZP3MtPqDZiQFA25nNfDH9Inp42Y8nabnHLXPE30Y53icjbQ3aZ8jTbr1cViGvOo+bmxzMvRi3ZvAmhjtCfH60DGZ8hswsr0PzFwx3d8BIuaMK+mNTc9oCLvZ4mrDiLkEj8CDjnzqY8bZjb7L4nQ6bplZghOgHgAbmbem6Vem0s6eo7A14WMTpjr11oYcAHmY67+uuv28eGY/TGLEK34vvMx6LMSQHA/O06aORlIUsq8b/jmKy9IuLpmyZeo9z8HktOfPfWfbr8k6tuOQTkRqO8bjcOPmCdYPNiWOdhvO7t6dH6T0v8x1iAi1X3NPV1c5/wBI6UdJ0o1D+o+7fHxOhrE6fBzt+75X8z5ftfrAvhVxTcTyv8Q9KmDqlONaDLv+Z6z1BOB/FFFMJ73PR355ef8Aj3PkjiYzaCXA6fiowzxvuz0scRWfCuRfB8xgMsQWax4cpR9L7EbGb1bWnyJg6zGQwyL25h9Hn4B/EjHNy5W4bqIRNRaGmYftLYw4/PfKmaJZpHaKJkeYRaLJkJgM0ioTAZoLuFFk1MmXqCdl4kzUtaHcDvEtlHmZiSeZJv6sHHN4i2ctBklwb/pWHXmLnhZ3A4Iqpzvo+N1wMSppjYM3k6dp5flu9HQqvYcCAV3oiGjarsUalWSOOJzYCuMg2eJfp7WRD1WaB/Qw1JYe7vKMxxuDtxFhyzMh5E2EA7A8QdKi9t5eepBjdW7XXEvBiOu/E1ldxIVF2O3M6T5CVrwnadDpjOViyULJ28zX9P6rF1Gr02vTzOj0usCCKnlev6b0s+VK7kj8Tvfz3TepoGdNXi4v6r0oy4hmTkbN8iLuax3Nnh5psRIGkEmAS4T3Cu206ITRcEoW2oVzcx/Y465Zu94xVZd6qbsmBQAWUAyEAGqu6q5f7IaiG1G28bjNA7cRYDayANhLVWAvgmcfyIVDXWwk0UtDeAbH/tGqWK1IIE2NbSaV5PMpbJq6HmUTT6b1CBZQagbuSwzURdQlZKJvfxIhUe6pBZCaQCvJ7QCnZYwkWKG0gfTf5lB61obkE9oSlRYNkkbSjSkUONpHPt1E18VJGtFrDnxJjYOKPMBGOohaMYCbI233lCw4XIQRe0INquxv5lFt67widhdCEAAWavPcQ9PJseDI7AMaO0oOtDtq8yggAo53glaBPY+O0VkVm4ajUJAyimbcDvANUZtroCEQPcWPxEnI5bbYCMdgRWxNS6qkRRQbzcNk3Bqx2kAAAoqTI/trSfzcbDA2Fy6uKk1a3rSSPiEcbOLB47VvBCke4tx4kMC2MFh2/Mp9YAXTQ/MNiSL1d7lM2obcjn5k8IXqZRQ2uQl9Oocd6h5DsPgVRg02o3tUAHaxYP4lr1LKFBXc7EQ9AU7biuJCikqRtKYHW1G9iZEJI07V8wsqbm9zAQNjZSL8wn1oxW3eUVQ/tBZmBsDa95NevZRVnaEFpdrA/eEqMdNE3GYMLPsLHzOjg6egNXImpzrX11kwdG7btwe034+nTGOI8AAbQGapuTHScyF5KEx5clGOy5AL3nOz5bJqa1RZMnzMWXLbUIVs/mCMNHneS9YzbiDGCAXjtKrpCmpQF+1+OBKu2C8/BnK3WLdNIFixI9CtFXFjLudpMb2Ta1IyIlrB4PmXdknt3glqLAcQEYigxgaMgTHuo1A8XBXZhADWpHKjiQsNNVXzAJm1t4lFd75PxKpQhghgCNt5BNm2XmTSwq9jD9QaiaqAW1dto8DTk6jLkwhWcsviK/ssC65IgIVU0zbdhCWk3F78zc5vXlvnjrr1EV7PuETlyjFx7jG6kH9wi2CNsDOnPx/mvR8fwXf/AE5vU9W5scTIgbI06mfo8b7lqMV6K4VsEEzt6d/pn/wGLCQN4eRFA3IH6zNk6lvMy5MrNyYL3JGhnxodjqPjtHZDSgeBMPTL6mdfA3M1ZG3hnnrZpbNM+QxrmZ2NmHPutfSCsRPkw3NCXjGjCo+IjqHpaHJh1/55Z8j6snwI1BYhYejZ6bIdI/zN2LAifYl/Jhjjjq3aVgwk7kbfM1qFUc7ywreBLo+IernnHRx58GXEuJ+oyKe5qhIcSYWGbH1WpAdxe5nOsdxUhF8Gcvpd9n0jfk67Gr6kxF28tMmfq8vUEepso4AifcODLD3yJucyE4kupXidT6J0Hr5vWyD+mnHyZh6Tp26rqVxJyTz4E9dgTHgxLiTZVFfmMvd+kcf5Hyz4+VgG4WgmGGUwvxPfJJMj4dtt2l+nOR/ESD+RLHkEAfvO0SQN5w/4nDDoko7axcdem/i/7jzvTn3EfMc3MRgNMfzHPPE+/wA+lHaWJR4kU7wqZFDLOdvg6jT27TpczJ1+P2DIOVkY7njWxG1KrfpGmYujyalK/rNgMOPzeZKTmShqmdzOgQGUjzOT1LDE5VjxJXmEzzNlzhe9mJyZ2bYbCdb6B9CP1Fjm6jUuAeOWiT9s+3Fd2c7mBPXfX/oPSdJ0K5umxlSjU25Ng/8AzPNHADwam4l8e2aSOOA9pPQaAmaOi6c9R1CoftveUuDyZ0OhQLkFCqEnXiamupoAK6dgvFSmFud5RJ0AiQHff954k1VHUCDCUEk7yEqDYMl77cwmhyIzOCO0vHr9Ue6pe+oeBLVLNiAQosWNj8QQW1m+Iag//EOiN6hdJbUHBA2MrVbeI0kNtx5kZFo1yJDHL+o9YQzYUPtr3TPi6/Jgv0dK2umZ+oIbqHHzB0kcCe3meGp1YNcrA+4G/M7v0n6ycanB1BLYipo+JwRxuCISKRdmvBmsSXHbwZi6A8mNKkDfmcrosxxvu2/+86ysxUEHmeX5OPrUzQOTdkX8mVpvn/8AiNuls715lgA8bXvORhX2rzfzLFsd+0M0TTChKOgsoG3a4MUArN7v8QboUBQjdI23r4g5GCUCdrgs8Ab7aPMoAFeaMLXrah+ksYyeOBHlAL8C4QJ+0j5hkFFIG/4lUR27cx5TAWdI8CWpJsmS99xUsm1sg1IDD6t2FytQLWxO/YwkUKCCu8mwsgcQuiAAGzfrKOMA6tRuUq2De3kycMK3Epoxh/uvV5l6ELH3fpJTDe6EnJsrwOYXQ6VLavEtVTTq3s7iRVH/AOXa4ZNvoocd5TSsiYiAb77bwlcsN1GniWyp6Ytb35lkAIaFCQ2IVQEVtFlNPzv2hbEjttUNSoYEbmU0LYygBvY+OZQVkxje2O53hs4BI02D8wXIAFjYDcSrKsXsAN6sSFBkY6CQe4MXjye6vcPEbxuLJuTVAuJl53IlFBqNADbuYbW5snY94IV1WyQSeYShbGz3ZAoSjjOkWST5g/1bqjp8xi6mXfYcSJmKFUbu6lsQAu257S1sbdoRAJUEdpdCkY3ubIkZtJob/wDEvQQSum1+IzD0bs97/rEhhKYWZ9NE3N/TfTSTbjab+m6ZUALDeatQHE6znG5yzL04xrQEuqjGyCZc2WppvDWcATLly7GKyZ9pkyZi1zNomfNd1MosvvDGNyTcE4yreTM3r9Od6GA2k/8AEEatweIxF51DmWfauki7mWSzZr4kNE0179xG2ARS3Ut1Q+7TQ8SYYWMSlQwa+0BkZOYwHSpVRsJAasMtg8XKmFooY8kQzQB238+YJajXccS1x5Mn2qxPwJPNFKwDA6bkZgTVbTSnQdU3/pH8naPX6PlY2xVR+Zv6dVZK52khduJBa0TZnXT6OoWmyn9BHj6Z045Bb8mWfHV+lcACifPMsY3c+1SR4AuejXpOnTjEv67xoCqPaAPxNT4z+t4rrvpn1DJnD48T6QNq2qXiHUY10dSCGntDRmHrukTPjO2/mdp4mO/HV5eeVLjPtXc1EdS2bpWKNuOxmHJ1LN3Mr1z5JmtmbqFXYGzOfnzk94Deo3AMQwa/eCIce/l3xFF7gEkxy6IaqCQBDl9bTOjTRiZzsW2kdt4xzpUKO0Q5h2z6zC8hi0GrIB8y3NmM6Zbyg+N4cffTW5oQMIVshNWRxKymaPpHS5eqyFMK2Sd2PCiHe2b5aOn6d8+VURdbntO7g+hppHrZWJ8JsJt6HocfR4tKbsfuY8ma4Y6+W305n/ROl85P/wC0Tl+g7Xhztfhhc7MuRmd9T8vJ9T0PU9N/5uO1/wBS7iZSL3Uz25UMKInJ+o/Rkyg5On/p5PA4Ma7c/N+OnntVbGTYyZdWHIcedCjfPBm36V0g6vq1FWi+5otya7faZrsfROi/l+n9ZxWTJx8CdM41MrTqUVAOpZ6fg4+vO33XxP5Hy/2d/wCCOE9jIFcd4PqsIWskTs867N79pxP4oJ/l8NHYv/xO2VNbTzX8TO2rFjP27mZ79O3wf9xyen5P5j3mfp+00NzPG+7z6VW0FfuhwRzCqBpoTqHxsp4IgE00YpsSDndExXMFP4nTBsCcpv6fWt+Zv6d9anxcPNf+LGpTEZvo+X6lnHoMikDfUSI1eZr6LL6PUI/a6P4h58V0H8JYcTB+ry+qR/YooT0eLGmJAmNQqjYAcCWNxcuFzGb6rh9f6b1GPuUJH5G4ngDPo+UXjI8ifOcgpiPma5c+wypck05oJs6NeT+0yKJ0umTRjFjci5z+S5yG2DY7wnUFPaagAUt1Z4h6GYfbV955RWkMCL/FwV1DkioS4m7mWBV7g/MLgrqiw/aQNQNNtAJOmiLF9oIUoRqBIhMMXLQPmoaP7ASf0Mzll37XxIT7udhvcYjR6lNxYMpmKgkDmIQ7lpQygGMVyetQY+seuDvAv5qaOuXV1Ae7BFRQQnnievn0KVq+ZeqyKELRXBkKauZoRwSoI2InY6JiemSzvOUvssEWD3nV6UIMON0O/BE4/L6Ux9RXYfrIuTgEH8wfedyQBcgDEkEgi55s8oIsAt3zKCqTZMohVPxJeoneMVZIPB2g6g36S6J4HO0r0jY7HuIwFS6bAH/MIMCvO3iAUZTRkNAePxHpDRkLC+8mR9Ib94kdiOCeJeRmNyLpi5PcPBls1EiqETqrSF7wtTZEYVvfEqac2ZBuZQyWbPHiTJisfaD3MIYwuO7qoxMDqtj+LEtQTuQfiTHmAxn2gqTyeQYIcnbse8YDfhVVh5k1UBZ3+Iv+4Cq8sZZ53G/xAbjoZVXte9SmLFy+re+IAsZLqpZBAJ0+6XAOsldB87SanXcnc9u0gphRFHzDUFiLNn/eTD2Wrk3q2Nw107+4g+JTrpfetu0AiyXU3IYMswFmuNoYfWp2/Ii92Ow/+ITNsANlhUu7A7GEHOrSwgJqogih+OJCNiSeODIeR6iT8XIGolSbI7QftXntFDjUefiDWjX7hphavYdtpmAIIJNRwVvJ37Sr7WrMw91bS1xZMjio3B0jMxLWLnU6fp1xqJrnj9tSUrp+iA3YTTS4+0YWAETk3nTxHSRbPB9QxTuAIg9RGqbly1MWXPZky5SYhSjv720jzVzNqW4j5RW5/eLbKCgKgfJkcBzwT2lriU47FA8VM2uf21YeltjR8QWyK2/c7yytgDx5kVANxyOIZQ5CT3B4lBmU0SN/MIjVyeexjHxqzAfbQgACW2O3eD7vtuXiUs4UWSdhU6vS9AFAbNuw4E1zzempNYMHS58+yL7fJ4nQxfSEFHK5b4HE3rQFAS7nacSNTgpOj6fHxjU/neOAUcAD8QblEzXhrIMmS4u5AZVwdyiYBMhMgu5CYJMq4BXKO8G5VwMXWdEmcGxc5jfSEU7Cd4wCBCuL/wBOA7ReT6ep5E7ZURbJA8z1H0oblRUyJ0rYMmpjsOJ6rKq6STsJ53r8wfKdP2jiWNcc+dZXayYljCYxbGVrqg5M09MuzGZwJ1PpvRZerZcWMc7k9gIZ497Q9H0Ob6h1AxY+P7m7AT2fQdFh6Hp1xYVoDk9yZfQ9Fi6LAMeIfk9yZqqGertVLl1JUyiCWBIBLhVypJcDn/Uvp2PrMRVhR7GZ/oaDow/SuKy86j/cJ1zMfWdOXAyYzpyJuDLzls1nq362RrPt37f7QgQw3mXourHUIVb25F2ZY1jo3HHee+Pm2ecphxiAWCciAzkLfIEPHlXKKPMIgzLxPN/xSy+thrmiZ6HLhoErPH/W8xy9bpP9oqY+T/l3/j//AMkJwdo9pnwDcTS08j7nPoJgj7pZ4gj7pFR/uhJBf7pEMo5vW2OsevibegPsMy/UF/8AGH5AmnodlMjy33W0RqGJEYhhxel+n5fV6VCeRsZpnI+j5qyNjPB3E7FSCn+2fOup2z5B4Y/7z6KftM+c9R/5+T/8j/vNcufZckkuaczenTXkVfJnY00wWrFczndCvv1VsJvxk81t2nn+W7cDUGEHe/1isj2RyZGOoEjtBJNWdgJyUwkEAEUZWn2ccwRkrtLOUAbC5EQrvzLKjazVRZYGz3EI2y/Jl0VoBJreW2Es220NRpUbdv8AMFXb3V/mTQpsTI1Aih4i82Bv7NzNGlqvmWNTe07CWVHLy4GDISNvPiLBIcrV0Z2mXGF0mze28R/LpjdrF651nyZFcyz3WtrlidNOmx0OCQaF+JWTpsJclTz+01/bBztSk1zNnSnTege07j4hHo8QPAPbaacIXGKCggdpnrudTFEqBhqBFDvBq7HDDz3hgqo1KdvEntsG/wBJxA6SRq73tL9K1u9/BkUhuLoSEjYAwiBH1fAllWK6u4jKyBL2Kj53gHIBWk7dxChZ9WO2FVFYk2s7m445VK1X+JFZd72PaXV8BYaStCx/tBarv94xm22aV7dPF2N5EAwpbC/iRTkFfO8eNIUEixXEAWKINGDDSy7d17ynawBex3gOCxVgNie0E0AxuhfeRcEVAFAfqJZRSAP9oGN6Zf8ASe8MsDemRFqm93t4hEb7VY4uCvAPmWWQszX+kp4EbX7jRO+0WdbEna/MhYs1itI+YSi2N0PmUwCJZOq6G9mR20UydoQDM5GuxJpJ9oqD0Sz0d4W+ngDzvvCOFi4IFg95FxFtQrcTOBakhq5hq6n2t/aeZfpHVdy/SAaztBiBhdjftAtE+/jivEsrp50+doJRcjDXuplFgd1Ig6XBteO8NMBLkKtDsJ0um6I0C0si5rFg6XJkazOph6UKBc1Y8K41oCpZnSSRuc4WQE4EA5ahvUxZ8lGa1o85oL5tpjObaKbKWmaabmzE8RAYneQGyRsa7ykZT7TtRmNYvSZ7C7Eg1cznW5HbaaMjgOVPEBwpAAYD8SMXyoMykbWo3lI1AkrRPmGQdO5BUwQoJF3faRnKo5Adq3hOGFadxDGIEhgORzKVlA/1VyYXKtDdaxVQlRnyDSCWbtFtxqU7XOl0GIY8es7s01zzta5mtHSdKmAXy55M0kxQaFqnpnh1kwWqTVFEyajDRtyaorVLBgMuVcG5cCyZVyiZUgsyrkJg3KLJlaoJMq5ARMG5VwSZQRMWzSFpnz5QikngQYw/VOq0qcanfvOBkazNXVZTkyEk8zG8rtfEwJMWeYRM1/TPpub6hn0IKQfc54ErlQ/TugzdfnGPENv7m7AT3PQdFi6LAMWMfknkyuh6LD0WAYsK0O57kzXDKVLElyxILl1KEuRUkkMkCSSrlEyCyYJMq5IRy+vxZMGUdV0/3D7h5E3dH1WLq8GpTv3B7QsihlIM4HWrk+n9UOow2FP3Ad53+L5M8Vw+X4/t5j0ekLS9jAbEVbUknRdRj6vpldGDWN/iO3U7/vPU8dhWRnGMzxX1Vw31DIq76TRPz3nr/qXUjpukfL/pGw+e08ErF8hYmySTPL8ne9ZHu/jfHk+1bMPM0ngTNh5E1Gc31OfRbHYRYPuhvFA7yA8kibSNxInMKydeP/Eqf+0TR0g9hieu/wDqF/8AxmrphWKHm7/JqxgMWIYkcGrpcvpZkfwd56ZSGUEcGeTUz0f03L6vSLvuNoGo8T511a6erzL4yMP8z6MeJ8/+rJo+qdUv/wDsY/5muWO2OWJQhoLYDzNa5Oh0y6MIJ77xxLKNjLCqqjuAKkZQwNftPJ1dqojg88y2UH9N5KutXIl0brxM4uBKalO9eIsJkG1b+Y6q7XIhpqB2gwvQQLZT+kJW/O0aWohS36wWI1aSBfmMZQupNq1HwYtmZjfBjQDVNRuCEJBFAV3uKqkdgDtzLVqbwfMugRsfzK9t9rkBaQaBNk+RJoUoLFkQaJ45ElkKR3jVRrOxXvtBZVxkV3hHIxoduZavex3+JEAqE9wL+ZFDhj7dgOZbaSQK2hEBONwfmXwKohhv+kvcXtxBbYAnmWp3BgwJ9pA3rvGBSzAd5dKpW1sHyYWNglk/tGCHIoBb5qoOR1oey/Jk0qWsjYmWwrcAEGU1QYC6HIqjKJH+napagBtwaqRiAeLNSACjVqLbSD23vYAlq/to73KegooSglezR7y3LaRsNoN+my2bNbS9VggmhIhrHY0RqG9wSUdK/wB4WgpVr7fMooFaxvJrSBEVRwZbAbaQAvxLC6+D/iRl8bEGpTSVUs3tPHY94zUgFqgvvDONRxs3O0Xut+3Uf9RECjkCrsBRO+0jZLTjYQ10ALQ3PkQiAbsbfiAgZ1BpU/cRgBOM2BfkwzjBI2AWv2guCEI5HcVAJNlu95RY1Y3PeKTYU97S8ZYG6uu0Bm9bEgyBCxINkeZFyNqu9/AjcYyOwr7YUk42LH2n/gzVh6Rno1pE24enHJ8VNiKqCqmpwv1IwdIqb1vNNBRtKZ9oo5Jv03g3aoh8sDJlEy5cwElqm5c+3M5+fLqaR8hYmAObP+JnWbVobF1tAOgnzvxIxYD2n29gZEpx9tm5m1i1Wwax3PEs1223h6UPGxHiUMTE0przIBY6ipO9D9ZGRfvAO/aQhVy8EgHt5jG0vum/x3gwllINHjmWjjYkbrzUbhbWrWu6jiD7Wsj2keYQDuaofaOJFBK0NjLNL7j9o2MutX2mx27SCseRfUZaNXOhjybATEHIJB3oVdQsLm6M7fHW+HSTJGB5jQmNVvM7OjTdyiYKm4QgXLEgEkC7kgFqlF5AdyiYsvJqgEWkJgE/MAvAYTBLQC0AvAbquCWga4JcQLZqnM+o5qTTfM2ZclAzi9dk15K8RG+PbHka4lobmVixNnzLiQWzGhNr1Wj6Z9OyfUOo0Lsg+5vE9p0fS4ujwLiwrpUf5ivp3Rp0XTLiQb9z5M1XJa5+x3LG8AQxICEsSAS4Fy5UkCXJcqUTIITBuQmVAu5JUkIo8TF1uEZcZBFzYTFZdxA8snU9R9J6stiJKE7r2M9b0H1DF9Q6UZcf6jxPPfV8IbGTU5v0X6l/07qMgfUUYcCduPlyeXDv4ftfDf8AxP1jHN/LgmkFnfk//wATg4Jp+o5z1GbJlblzcz4Jzm+69s5+uRtwciam4mTDzNT/AGiHp59EuYCcy3MpIBvKx8yNLx7GF/LP1e/VD/8AETZhFYwJl6gX1f6Cal8RXm+T0KEJVSDaRwMBnY+hZd3x38icabPpOTR1o+YHpjxPGfXPp3VH6hnzrhc4mNhgL7T2RiF6zphmPTtmQZRypNSxmzXzsgjYiO6VNeUCew+tfScHUdNkypjAzgWpXa/ieU6IAZHB5raXq+HOzGzSxq9q4qWtDzYkDEigN5KKj3WPxPLoMMRyARCDLe3iLALX2A5la6au/b5jVG3238yw1VvFgamsbQyKUVRPMIOkJuv3g6Bvdk9pYI9P5uWSVIIG3mFU/trTUEEk0RZ7SHJuV0XvtKDAivBqRMWV0ghhx4ggdrh43okne/MFbObccyJiyDYA2NS9PH/EjMef2qWpYcCQUFDEgbfmUyrf42hajqPzK1gkivzKigilwe0IqLFUJQoURuO+8saWAPeQRlI588ylQLe1jsLjKVl//akC72NpTQaASNWwuU6qCa7yHUSRzv3ghSYPJmq1NdpC5B2A24gMrAe0AQ+VBqjIGatS78AfvAyImTGuo0R4iyWugpl5FK0Vsgjf8y6LfEoOxvz8xnpkY9QIrj8RQc1fEPBkZb32I3qPsAxn3G+3EgYh7IEjAhb7mUrNQJWpDT8hIPJIrzLqwCGoVFEhnK3v3swy24UChDWabpYAbgd7g6wCaFExnqkKRY08DbiLLKtcDftKYhYMAG2Y94OTIPSCjkHsLkLIHLHc9pRYGmbaEXjIIYnauBKVz6amt72EUMgs9vgw9evTvIGK9+oW22sADn4lqwcmzW3iQOgQ73q2AEJRj9tA6r4PeX2uKDJo9w28iQWQNBBvsdpox9Mp4UgeDNGLpVB4qanKyMmPpdbAm50MOIIOI0IoG0m03mNSCDVKZ4pnqJfNDR5yROXJUS2YTNkz2Zm1R5cpiSbYWQZTlgaI2I7xZUG7Yg96mNYvRhINUb8i5bEIeALHm5mUkGgbs8S/TRjZu/mRk71C1ixXYVzCVgVGkUDz5iPTYD2sQe3eFRLbnjxtCmhQ1ivyYIYpYvY7bwCrUSBseJavZAYV4hFlqaxvDORQ7EAhalvi1XRpa2+ZMakLbjUpBEALKkML32lFbq/dvKILNa/aBxDA2B8wgfSoEFr8LAoBgQd/jiOUWwNEfNy9Opt9vxC5C2OwB57SsZK5D8wxqDWd94vITer9Jvi5WufFbEa49DOdiyV3mrHludnVsUxgMzK9xoaVDrlXAuXApol2qOqJy4yRtIpRyyDLMed2xtR2i/X25kXHR9SAcld5i/mPmCc/zCNxyxbZZk9f5izn+YG71YDZqmI5/mCc0ofmzbHeczK1sTG5clzK7TUb4Lc2Z6D+Hvpvpj+bzCmP2A/7zmfSOkHVdYNY/pp7mnrVIAHYS3wz15OBlwA8MbiZ1MXwYYgiyK5ENZAYlyhLlRJDJKgUZRkMomBUkq5RMiLuUTUFnAimyQGFonI+0W+b5mPqOqCg7wpX1LIPSaeW1hc9ni50fqHW67AM5LGzLyzesrXnIKCu8mIUJnR9QC+DNSdpt356+11pw8iaMn2iZ8XImjL9gkememdzLxwDDx8wk9jIlp90jSJ90NUphq6onxHg0xiV3yO3zGE++K8/yzxp4lkQUh1I86hH9Ga6vGR5iAI3ptuoxn/ugesB9o/E8b/EuF/+p5Mqg1Q4/E9gD7F/E8/9W361/wAD/aNxrnj7+HM+l/Xeo6Z1w53OTCTXu5X8TX1vTY8HWZMiC1yAOtcbzn5+kDHXi2bxLxdVkyBcGQ+9faoPNSd+Z4c+uLz4rWoRabTv2gs53I3lKGo/tUIAXvtODCiAbN+7xKIqtr2jEA5P6Qa93u4/MIpNr9vfiQrtvz4haALN9oWpXAvgQFlLUgCz8SDJoX54jK0jY7/7wNLE/dGp5Dakgc78xoVlB3sfMFLvgADxBYlGu7viRUbK9hQL32gF3FGoyxqDNuRxB16guoA1+siagfeMVgxII37VAqntRS+LlXRO28FM3TjctINtqod6gtry6W7g8CWDbe4bjzKD0qSNI2uU6AMdxvvKOuuaEI6j7RuRCUSAhRZ2vmXkGp20udKnY+YIIGx9p/xCISiF5kMV6moarvftIXBFWBKI4oUJRUWCd9pFQmsZsfsZYoUxs7cSM5T+0HtKsBh/vKivUOwqjyJYbU1HnmXpUkN34/EoY+aNUNoEpLonYmWV1URVfEmlQtNZPEgoJt3MYitDEkVRHG8AK5uxUI/cK2EIOyn3d+8BeTSWBA//AJimyZVYaLJvcCaRhUpbEl/2gIo0n3+69tob9BV8rNej9AYQF2SCDzRkY7DSQCIZRmo6jC6ACzua/Ejn3ACwJCBZu+bEIpqNsfzCaEdOt/cdQ5FSHERzQjVxktaHc+Zpw9Gz7uN5ZD2yYelZmoKSD3nQw9EyncVN2DplRRH0BNSNzllGMIJLqHlNTMz1Nqb6kE5JkyZaMWcxkqtOXJ8zFkyEmVky+YAKaveTXxM6luCJOknmAELPsfmGObsVXBhHb3KovkmYY3VaUYab35kIUk3VjY7SzQJYcnYGBbC9Ysji+8goohYkoQRtsZGVFXT+1wkK6jZIsQ/6YPuQMRwSeIAUNPtO/cRaqbJ1ivHeMooTZsnfaUhUH7rJ4uTfKGChVE0e0rWC/HfcGQAM1jn4gvjJfY123l0Gcg06Qd4OR1GmjxzB08N+kM+mOd9u0KFACtggGHZICkg0OYI0Kp2v8yWoUFtz2l0XQ/1EVzBJZQa3XyTDBGSw268jaXjdTtQ8wMzGty25MjuPT089xHu4ohtx4AicejUNg23BETxTwzhiDzNOPJtM2UU5OmhfEiNO0uu06dLHkmhXnOxtNWNpqDYpuGJnQx6mUGBIVkW4cDJn6dMqlWE43WdDlwW2O2Xx3nomETkSxIuvInqTJ/MHzOh9Q+lh8uvGQt8zA/07OvGlvwZLkZvWK9cyvVi8mDNjNOhEXZEJ9mn1Lk9SZw0vVBpjNZiXbeWTEtqm+Wueseg/h4AYcrdyanXOQ8Vc4/0Kx0hJ7tOspupL7ah+Jix3WpqUbTNi2HzNCMJFpg2hiUBCAlYWIUgklFGCTLYxTtILLQC0BslRLZZnQ5nqAckztlinzfMaHvlmbN1FCIzdSFUkmpxes+qgWuL3HzEmluOj1PXLjUlmqcXqfqTZCQvExZcr5Wt2JMCbnLnehNkLGBdySTbBvTj3zYvMydN902gSPV8Xo/EdxNGX/wAuZse1R+Q1ikeqeme94xIocxqQQ47iCuxuF/bB/tMNUpdl/MY33D8QO9QnO6/iRx+X/k7GY4TOhj1MjypG4NsyH5EXCQ0wPgyj1Km8an4nC6xRl+rPjPG1/tO3hbV06mcT6h6uP6k+XGl7D/aRvi5rJ1eNhnYaaHavEXjxMzqxxa2Xg1vND/UCvOIg/MU31HKx9tL+JPGu3N7szF5sb4yNSEFtwDIDoG37xZc5PezEt8y71KASdtpy69+Hk+Xm89eUyNquiB8yl09zvJ6LWHbYHvFLhJttfuBmXI/SLAO/mWCFB0IPyRKVTuQRY7VC02IxQpR55HBqQ+66JUxa3qFXsbMYpJJYlSYwWaDdxKK6qIr/ANoRH9wNiFjTWLYgXzGBL4TqBLQVxsti7Ld4xgb0jfxK+0g2akAhW1hXXcd43R/3b+KkDBtiaPxKKVZ1d6lTB4yFyqxJBvgdpXGUqR5G3EWgZnAJ3vvDNHIe1byCZFKkgcCQbWSYWsXuLlGy+kgAVBiqDjWTv4hE/ae1yADTQon8wWvfevzKorILaBpB/eCEfUdZGnzIGNDU23YSzWS11VAjbqa3PEt3DDgfEj4gpux+kGrokwDVSSByT43indsWTcULjVYi9DEED/EH0wxBILGuITAl++3Mq2ujVneRkAHhqsw9I0jc6hxvIF7kgkUJdWBZ/eEV2ILUYt1Zl32PaDDNBqyT8AyWoyb+N6lag1ajv8yhRG477VIlo9auu4BN+JQFeR4HmEfb2I8VLCs9EX4lxZQgqQb+2NwYXe/mOxYjQDCbcSrjAraanLUi+m6UKoubVRVG0yjOAajVygibzHSGs1RZeA7xL5KkVM2SYny7yZ80ys9941KY5JiyQDRNQFye6nsC+R3g5UdtRxuduxExaxaJfDG4Lt7me7I+ItFDodR0m9wDzJ9ovx5Mz5Yp2PK2QALW3eoTkn3XddokdQikngQkbWxCkkHzAMC0ZVodyYRYXexobXIGRFazZbaUugp7f2hVoy3ew8yiPcSDYhjGQpuiSfEBX0k7Wfgx5MMQEn3AfFneAVXWbHmoIvXq1USd5btob2m74qXDF2RZAoVsfMHEbc99+/aXkyNmUkk2P8QRswayNt67zJmHO+n2UbF9+YFC9QsQXyWA3HciCrBib2viEozjdyWL6VvehBGNrpTq+alg7UebkXJ6bEEA33MGoq5NRBHEO1KjV7iO4EAZtR1D29tu8sP7iALFSi23qtx+N4WPEWJsEX3qDrYMSDtLGrdtRFGBHxq9rYIrzW8wUVYg9p0jjVk16t6viY8oBPFEczfNzw3zcFjaa8ZmJJpxmdXVsQ+I5WmVGjlaVGpWhgzOrRimUMO8EyxJUKzZceoGcvNhZMlgkXO2y3MufEGB2mOpsSzY5tOwGuiBtvFZMWN2GpFj31K2k+dyYBUE+61E4+Y43x4ZX6DEx9isPgQf+mqVsZCD4ImwVR9wPcbSqOmyd+LMv2prnN9PyAgBgbmTNibFkKNyJ3lVRuT2nH67/wCqc/j/AGnT4+rb5dPj9ut9JGnol/JM6KGcz6a3/gk/Jm5G8TpfbrG5GoR2M6twZkQBwLmvEABQkGhIwQEhiVkUkkkBWQ0Jky5gJp6g0pnGy5NTGztM1TXz2Yps1d5h6rr8PTjdrPgTj9T9Wy5CQntH+ZJLUtkd3L1aKN2AnO6n6si2E9x+JxXyu5t3J/JgXNzhi9H9R1eXOTrbbwJnkuVc3jGpJckqVFypJIDcB3mxX/7Zl6YWSTNyKZHq+KeBI4HkRuV7QQUQMaIlutCoeiaUp3j12ma95oU2BIvLQu6RZ4lofaYLH2w0AbtLyfcv4gr90vLtkH4krl8n/JuOaEmfGZoSR5TKlQoJlV6T6c2vpB+Jk6zoRn6jXrKk7TR9Exu/TAruPzFfVeoydHkCvjYK2+qpL48sVlf6Vn0+zKr/AA0zZPpbqLfAR8obmvD9VDtRAAJG8afqSEslFiT7Ssn2lSd2eq4mfpTjVSrEgmqIqoKBywHK9/idDqOuPUYcmIMCl2CRuJiWroD3A8Cc+s3wnfd6u1ZLhAp+0y9JQjYHUOPEvUbpVFk9+0vJq2C3uNz3mWNUH0kkbdrEh1Ddj3u7ghCt7kHgiWXshWNQIqB2IrcyNg0gEb3uYa5fR3OxOwIlHJq5G3aCBFfaCW7wWJBDg6dtwIYyNkJ2UAnb4hZGVcSnSPUU8+YULMUxq3duIGR2OkPQ81xL0u9EC77GEqcePmE1AAuOyNzzFljqNLYPiOfSEK+KMFGGuhsfEGlNrLDSdLrtUN9aagw+ZYX3luG7/MY3u0ux5HJk8KQmUene5r4jQwZSwFnYbysig+0UV+OwkxvoO/tB2JMsxE9o43J4lkg7EylVV3/uPYywDy+zXBoqUkWBXFwTQNLsLvcwQQHIYGCFY2dQvwINM2IA8QHQK5phUhDgeT4EV95thdQachDqaoSMwU19pgqhVbBoHiKJPqb7iQasSi1qiTQgFSMjAdjUEPpqjQv9JYyEb8jyZDRMyhSFUjfcmK1Udzawi5Jqt/HmQ4x7QTxAMKa11Ygoi0w5/ENcT6gK+ZsTEdIU7jwZZyuFJisgnczSmEDiEECwi1TrOcakV9sFslSmeJd5WhnJvDTPXeYmyVBTJZko6RzRGTLfeJLe3mAz3zsJy0vWI7d+Zehd/wB/mLLg1vVd4zZVskD8QxpVkEgUo8d5LDd9PyIfqaSwdQbHMFSgx6mS67SIBrUqNxZu5CrJZIsXyZCyvkN0L3BPiFlZSwA32/aELYKQo9PY8EjvDx4CoIbxzCXRiYMzWewlPnJN8le8pUzdOVwqbIq6Hc/MHEpa6+4UbPjvDZ2Om1Bvv3gZGUMVS9X5g0bsV9nbuZRbhVU6a5PMir7C78k8mRBpcC7QgXJiapPupiTfiXkBABVLA7iFkC5MjafavH6S0IRCqjZublxdLxsPcaZbkQepqKvqr+3xGWMa6aDDzUpUVQNJokVxJhpNMHsA/rL1qFYsLN3GohGxayTtvwZXpe+3pWB32jAonWx7E7wsmPSASQ1+DHZEV2Ht0k7Wf7otXCIFFgHna6jAClRio/eDd/EpHINcn47SFfdqHfmGuoWQdxIkD6lrYFdpBlyKpUklW32loFYGrH+0Gz7r+6F0SZGAqjphO5Le1Bv2O8Eb6bNDuP8AmWFOz0SO5qE0n7WoR+JtophqA2qtpEajR5nbm67c9a2qY1WmZGjQZptpRo5WmRTHI0o0gwgYlWjAZQRi3W4wSEQOd1WDUNuZj9N1BAN6Z2HWc/Pj9Nyy99jOffP5Z7m+WQklftquZGPtALGuCKjMp1LsN/gwlpsdFNz3PNzk4spYKTuZzOsN9Q07RxtbArYA/M5/V9HlyZ2daN9uJv4/F8t/Hcvk/wCkNq6Zl8NNy8zB9MxZcDOuRSAd50RzOtrtK1YroVNmPtcx4JtxxCnKYwQFhiaZFLgywZFLzreM/ieE+o/U8gyvhxjTpJBJnv23WeB/iTpP5f6pkKihk98STWerkcr3OSzG/JMEqaB8wlahpbYXZhM4ot34A8To56QdpUs7yQipJckCpJckKkkkkDT0y+25uxiZcCkYxNmPgSPb8cyHY1s3By/dG4+IvKPdcjszNsdxCRgeP2hMtiLZCJWPTUh9sB2s1IjVjsxYNkyNaNBvBzms1fAjE+4RHUH/AMQ0lc/l/wCWjEZqSYsRmvHI854lGWplNKjr/wAP9cMXUDpn21n2H58TsfWVD/T8jEC8Y1b+O88Tk1Ah0co6mww5Bnb+mfxGmTEek+rn2uCvrgbEH/UP+ZueZjl17c0JifICPajcVCP9I0dVDgiYunPp5c3TB/UTGxCsDYYA8zQG1e07A9zPJ1PrcZ0IofG8J2OHKDsQwqRELAEe4j54kKjYE2RwZk0bOclECv1k1AAdt/2lnKWVEoDTf6wGrVzKaJz7q3IhbNjKUCDxfIgZGBN6dxuSTBV7UigZNFqt2O48i7lgf0zqrbtxcjZCMfa222gqSStna+8IPGV0k7A8xRxsTZazzUqqYjxGOdRDXV+BIJjybWux8ykyEjbg9zATJ6dbapPULAf0wKO0sQ5tkLc2LB/4gEiy2j437QkB4234i2OjIQ90fEKIswoKLJ3BjfVDYwpWiouJC0wIOwUQ79wBArgmIb4CWsKBzfaQgtRNEHtxKRff3Kg1+THgHBq9UgtzQHEoDWRkZf8A5leoNQJMW2xY17eJRWmI8QhhLUbF9pY0st8G6idZZRq2FxuJVVgx+yr28wacDWRFNauCCOxEDJiAvTsfESMhOTVyQfdCdgQSCPce/aFlN2NVvt2gum5XTbc3Foa3qvMaLDatXMhugXDqX27mv2laHHbbizCGX0wK4PfxK9S9gdiaFjiFRNms79rqWoAJLMAb5JNSDLS6CLN+ZG0n2k0BA6aYgoh2BCMRkap3dBM8S+Sot8sQ+SFNbJEPlgFrlEHmS1NQ6m3lqrAbbxmNk0srqQeVMLIaF0KrtMXpnQnUTS77XtGhfUQsKoDcHtM5GtNhZ+DdS2Jxil2J5Ex/psXRYkKCxPaGNGgArYHO0mAlbYGmqgb2lZAysdQ1gnc3LiJk0hbU8n9pMbAqW0nSO/aA6sV5r4kdGbBRal8GXFw3F05dNX9pvc9oBwKH23PF3AANAF3ryBtNRRxgOpldjsBXaMMZcmMtankCyYAX2EfFx2LA72SK/wCZCwKkEtqG252qMMI1srUOfPiHrvtXyBDtNRB01zzFkirHb52jE+sGGdhpLMwvYHtK4JBIBHAgFiFDKNyYYx6wpO5I4J5kpi1di1Hb4HAluCbvY9oQxekilwDq303vBJOsuxAB2rxCYBixU+2yJarSaWu/PiGNgWY/g9jCyOdY92xA3IjMMD9u2ogDfaRXbILY7+TKyYmKk3Z7V2i1x5FYckdxJhgsj3yxOnffvCD/AHWL8d4CgKzBzsdr5lBgr2LNwYMEs9AgE8mEG9PKwHI2P/MDKSGB42lK6AhdJN8C9rkww3QiCwb7UZa48YZi/C8kn/aCCW1AtSnbnaVlWyo/t583NJhirrcriCtkYarbiCwcZCuVTY254gEOSBXB2jTjZvco91bymEtQf3b/AKQMi/3d7/xHe7zuNrlbkMrbiSbFni6XjyTSjXMWRSnv7d43FkudZddpdbQYatEI0YDNNNKNHAzKrRyNKNCy4tTGAwimFzNnTUCJpMW4uSq5GYBbGn9YJJsWu00dWnfgCZ99YN7eDOHUyuXUxYzUAKA+YZNrfA+ItUKqxfjmhLSgArnjbaRhBkogWSDHpEIo3IAI7XH4dzOnDrxWzCJrxzNiFTUk6tnLDEBYUqLJkBgy7kUY3E8z/GXTX0+LqFG6NpP4M9KJg+u4P5j6XnTk6bH5G8RK+dhh3EjadO3MEyTblipJckKqSSSUSSSSBJaC2AlSxsZFbcTDia8ZFTkc96MsNkU2GMO/Py47yili2NmoHR5jmwe4bjaF/dI9MuzYoeDD0gqZTcwidOMmFIY0KgpzKJswlhk/EN5kzm+of8zZhnOYk5GJ8yVz+a+JGnEZsxmYcRmzEZHBqSW0FIbDaVGfLuOamQtexH7za1dxYjG6HJmx4MuFNQZAG34I28zXLn2zfT8SrlyPXtVDYMMAswO9Dc1Hdbp6Hol6ZSDkfdyJj6fJk9O1qia3nP5Zs1g83ut0PgSawuxB2lAkrZB3MNsi5DuCCfE4IsHV/d3sXF3pYEntvDGjte3Mt/T9tGuBUGaUMw1jV+0IsCpKjY8SyoJHtBriUqlmI4jwuByMxq9gIxHVV0sbPYQXGpQo93zBXHvXmPAtGJbbudyY8soFAXtzEem5u99+0Y+y7H3X2hMAaO1gExikhbU8xeRC5JAoVt+YaKU91334jwDX3kje62qDkHqqD/fxUB3b2v8AbW3zIGB1lD/mVTGyUPaAQNvzBVSVtvyE7wsRQqSTXz3EoOCrP3rc3IhmHIqt7mAcDgcLByOj6eau7ghNQYqNvj/eXQCA7fjxGiMKVjtR4MFjSjuQKuHottJ2B5HiAb1FDRPFwmKJVzXcdwIRaiVA2qxt3hDHp5OkX4hKq5CwXY1QNQYzL7Rfcy62YAWLjhjUBhfAPMAYjd1uBW0q4IIMQJ7d/Mh2YA0STf4lagSCRTAAGHoBW/PPcyYYDIfU5vjtF41IYhmre+ZoOP0xs1kja4t8elvbue9SILIoRQVNHzE6jZGi42tRonYdvEpkINrKOr6kz5ngPkqJd9U6u5btvBALS9PJg+FAJY8TN6YtMQArR2PkyggYH3Rdt9hIu7qNVWTGfU232/Ex5rGoyEOpra+0F2IDUPtO5HAhNkZ6XcCQE4yUbaxdSIWjNZVRbV+0IaSLdrMIKptgdv8AT5kRVOQAAiu0sakAmWz7v0AEYczMASAAO9SemGttgoFADmLOMn2pQ+T2lMMGQZLH2iWFtq0tZ78zOcTLY1X83G68iqVxnbnaX2vk9SmK7DCidqoQW6nXXtAa9iTe0UczvQI01zAp73AFwb+mv1GchRTG963hOMbr6ZUBrs1sRMyKEbUBR7sNpZDNRU2bqrqF+xgxrvRBHkyKq5HpgTtuCeJnfIaCgmvkwkVl1afFH4k1n7LpNZGxI43jQFsHkjfmIC3q+TzCLajyT2qFlMKbK5fTr2IgOdtJ3PnvJkcha5/94oOw5Cgj94NM03j0f2w6K1TA0O8zeo7WAK8/McofYVZIveRENstsOeCJQLDTqFeblhmLHSNufxABvdgb35kxZVrjZ6FgVublMjICWbdfEYtgjUPaTyJMzKi0uplJ3sbTWKWGKnf3CX62NF1tsx244kCuG1hbA7wMgxZTpfUD3IMJhjVk0bgiu3eWiqiaySw8dgYnHgCqAr6h2vtGIlKQx1E+e0YYH1QRQNsYSZnTSA1C7BHmWmBd2K242rfeCVIyAFlhcMZkfIxTZSbrx8Stbf2izAOJWb7r+IY/8xWU6SNzcGF6hZRxZYxTf03Nfbe02dQ/qUUQMasnj9IhQc5GtWB8GWXFngeLJc0hpzjeJ9JNjzNOPLtOjpK2K0YrTOrXGBpVa1eMDTGrR6NKjRBIkVpfMKy58epSJgyH07s/pOs62Jh6jEdQInPqM9TYxrlZjbbfAEitqJ1WILow1VRrtCUaVUkbjt8Tk4moSF0niHhvWTdre0zKXRQOT2qasSaRdzfPtrmtuKakmTEZqSdnU9TDqLWNB2lA1JCqCZFEIGddeNh5FQ1lPxA+YdRj9LqMmP8A0sR/mLm/62gx/VuoXj33++8w1NueKkl1JUpipJdSVIKkl1KgxJJLErVAuWHKnaDZMlQm/ptxOSuvC2lu4hr1hU1kWvkTCjFDYNTTa5lPmHfnu2eHR9RciKyG5Wc+1ROMmR8bexjzOiXZlTVzUjrx8v2XDEAGWh3h0jVj2Qn4nOYe6dEg+g9c1ML7hfjaHn+e/wDqQWObMRmPGZpxmZYbMZjjuJnxmPB2lCX7xuD6ovT9IECM+QXsOOYDiKHSvsQAqsbs/wD7+Y3HPtkZs/U5i+U7sbO062Loin0o5/cvuAQefJl9N03Q4sifzGb1ByQooD8+Yz6j9SXqVXHgWkXYLVADxUnfUxzY3ytf3WPmClG/HNiUxXIACQhrc+YajQulv8f8TzwBk2X2+ZSuSApTjeMxacjFAPcdwIQxFjVg770RAEMq4yG+66sQdQWyODsTCfG2PZwDXe4IUMv55kUIJ2s6lrkS1ZQxPaUUGNSy6rlqGYUVrvYEIMNfu1b/ACZKVm3J/SDjxKSWZgE4IJlZAAfaxKk7VyIFg6faLJhMw1fnejBoFuaNd5FTcWpK9oUXpq1HejyYRxqEIWgxsnaUHW9IPxUohl1qKJ8QKQU1bVLoXpQ6fzuJTP6YAsEHx2hoFYhjt+IQwD+mcQNLW5iGxEupB27gQxkK8sCL7SzkDtf9vjzKKxsAPjzLRGDb2QTxUjCyo2G3A4l749tj+kIjmj2FQ041AmviA4bMGZiPkylZgpFgr+v+JNBOSDuKvvL9UBiB9xgFizqu/wAXGBAFIO996jViEqyAne94V6SeN+JmcAPybG+0JWFagAT4jUMcH7u5MAP2I3viMxuT7av4g8MCRR712hMCxViCdjVXLGprKgE/mCayUCNpAgugLv8AxAtnLGURvzUvSoonY1xISL4/Wa3XTVf2/rKFKTttz+JGfVTcDipYBYfHiZxnBFfUN2NtrjRl0L6ZIKjgETNpIb3GwDtXaCxtt2AI8y+VavUxl9ThrA7mIyZAze1aHeQMOLu+YxQCoKaQdVbwYWmRBqWuO/eGUBIKZQSf9WxlHAws+0gbkBoNgAMNt4MNCPjRiKobXY/2gEMwFsPwZfquyhautxcMCyLNVyIPBDYmvT3/ADK9NlNE0eI07NqBs/EsH2lQSBzQiRVBGog3YG1Qdx9x3l+o10rV524kyMBxvY5lZAXJrTv8iVqbGRpo3/iGmJylKLEWwy3QC0JBYFjTXAl4wDuCQJEsNut+QZNBIOwvxCxWogBBuT2gjUNVn9oQQ6qJ/aMyLVUboQYEP7RQ48CTG+h7oGuSZahdJIG/iWqHc5D7fIgT1tRb2pfOw2g+qLHqMaXgdpTkFiBv8wSrWPaDXO3EAlyAOG9QjvxcZlcBgVOod9ogKC9nYExjYyrDt32ggtbbXdeIbHGXL2PGk+IrIWVR2HBsROXUFJFGuJqB75GL6VPPiCVBckEDzB6dDndUBKlhYsbXLGAhylNq73tUZVFpCi1P/Mtd97D/ABBew98L2kRnGW0HG4uA5WGLGMo9q3VNvM+RFyuugaq4A/8AaHSsAX8/tCK2bxDfi4NCAVsix5gNjYXpe1rmOyA4iNbAgjsIG7Y9J2B/zHg1MYyaediOf+Jepz/71AYup9m4r9JSHJ3FhvEiaPNTKKUG5mUtjNNNBbUdVaaO4gOUyEgDcnYmWXFnWHYn2mgMDOYrlGqa8WS51dZdaxGo0QrXDU1CtSNHKZkRo9DKG1cVkSxUYDIRYkHHzoMbNd+7vA16QAFBPzOh1WAZEInHyplBoNRXuOZzscuuTtbHffcVJjLLlXkDjbgzOhK4xrN/mNOX3gVtd3J6ZdfCZrSYsB4mzGbnaOzQsYIpYwcSgoJlyjIohIx2lrBeB4T+J00/V3P+pQZx6ne/itf/APJKfOMf7mcOpqemLA7yWYVSqmk8q1GVqMKpVSJ5DZMlQql1BgKl1CqXULgQJIVSVC4GMS1XUPxBqPQ1jAPMNcwpMLEgma9UASyakduZORFtozCbIiOTNOFdxDpz5rfhAIII2IqJ6jpgqsV4O5HgxuNqqTPqpqFj4mO7Zjl/InquauxqPxmJYU5jUlco14zHqZlQzQhhRGBnyHMfeSP/AMYcBluhxM9emOilR+24+O8spTX3JjVBIJXsOONoIWm3Bri5xcizjfXwLJ5hDVpGrjmxGqtg0Ce4J2g+4nSD+vaZFKCGBx7FhRMFBkJJbUo4vzHe7bVuaq5MjjSCbFdpVZyj667d722jcRQIVGx+e0lj277HgiWoGrcbE7GT8igxLOLqGPtvXXkAwfuGk0K5kCgV3HiBNHc83sCZR0kMdNVVwnBXSBwd4qiWO+x232hDwUyKNyGgN/bTE1EqGDBSauH6JLcihz5lotTb3W47xr+1tVAk/P6QFHtHYS0xsxGnavIiGB06RT8HiMaiQqbVwTKJOyaSSCN5WRdLBTRYb7SiMpHgH8QAWUKvPkxwyexnKgkeRcQ+QNqHpBbNkeJMUd7nmr79pfDHUSRW3aUqAKTdX3EFDzZ2HzCYLUVJTVYPFSe9QdiRcNAurYgf8yivIVqF7gxhiA7sANm3BErUQvN71vKXXpAFGjsJAGbIRdbWb2jBbUeRZ4NdpSrVmvgXGDGUBoX5I7SqbTWr94wBTqwI2/5k1EarHNfpcsG/+2pCT7gfEhqktbAA81e8YAdQDWpPkSsjamBRQPmV6wvS914HMIrGAwotZHaMKeywdvESg033hBiwDAhR3mtUw0BQG9beIs0in/UeTCL6gBsT5EHWun5/EaBVWIHIPzCTGBdgn8ywwsMGjPUBAPbtGgVVFIYnajtKD2SwXYdjBNXZ/YwCDY7iTU/IzZ9w2ElHSRtz/iDS83Vy9S1ud408mVT6ibHMJzahU2/MVrBHN15gM/uA+O0aumlhxVgGpaqK+6yO0WcgUEd/Mqm0Wm/ckmNURAbUa3I7SwAMZIIvgQATpvv4EEAix34qWVDkZNJ5F95YIolhse0RpN7mttvEYobudpNVTkHuD/xGhlKkfb+IBXU1hR8wjhqmLk3/AJlVHRdJo+7tBXSCdb2QOBLGtbYdvErjfTzuNrl8AiTYbhR2AlasrZKAIU8XB7fdv8wgzE7GzUIh233B/eDpBW2yfMM6GB7GQY00ljtQ2AiWEDixqqH3am7fEt1yML5I4MpHUKbPJ4jGyJQOmz5Y/wDEfaKHHiZgSxthyK7eYTe21B0k+QCDByO5/uJB8SEArZ3rxL9k0LZizU6KAPAi9RLAFST5vmNr437CCASSSTQ3ktXR6QWBZu35gM9L7AAaotXMgBYBRyN6kVSWbi+28iFswsbn5FS1YnYGx/mM33DCh8wdDGhY/MgB8ikU/wC8YpUjb/MH0rJ2seZfpEDdQPB8yg2PupRQ/wB5EYURwTzKBbgjceO0vGb2Y+8drq5YKNbgAk+RFhb7b8cxhFNWk/kGFj0ktvzIhT41b2g3QFWbMVviejxHNqRtqMFl1kd9qP5m5calw3FkuaVa5zQxxtV2PM14slzbrLrUpj0aZkNiNQ1KrUGhgxKNGAygnWxOd1nT2NQ5nTEXkSwZmw9vPlV7njm5ZRQQY/q8Hp5CQuxNkxJU1qsUO051xsyulhPtE2YphwcCbcc6x1jUkaIlI1ZoFKMKoJkBLKc7SKYOTiFeP/ivfr0//D/mcKp2v4mJb6lsCQEA/wB5x/yDNT0ngNSqhmVKYGpKhSUfEGAqXULSf/5hLjLMBdk8AC5NJzpdSVOp1H0fL03R4+oy7azRXuPFzIelse1oll9L1zefFZjtCUXI2M4z7hLDQkFQHEsCVsN5RaG/Q9XiQbwAYQhZTEFmasQ3mVJqxbLDtw0BppYWoB7jYTJjO4mvU2ptRsACvicvkcv5HqOd1C6chkxze3RHqdwavxNOH6Ku2pzN8y2PPz1HPQR6Tpr9Hxf6mjB9Ix9nYTX1rX3jmCC42nW/6R4yf4ic/wBLzILsEfEz1zcTqyxziU1alc1xRlHI11RP6QXx6XYURXmWNQXUTVj/ADPO5CYlVUHkjcSwtJqHbtFkXuTv2hlyGFVVUbkAsVbm68eISkE/Zx2guxLUqnT+JaMBvvf+8BiD/V+0hBYAJV3sBBfJq3r3VL0HT2BG4IhQ5XfXTH3ePElabLEV48wNRQ3sb7QsjUtEUfEGiVgwO2w48w10MfbttxFKbTyfntKJfa+B3HMgeVAsfvvvB0gLSWIoPqIs/qRC12COT4lDNKVqYbCHYdPYTsIvgCxtDCFltRQ/MQBeQGl3JHMpkB+w2/z/AMSaip0k0RLbHarkujfF8RoWq5TVfrcNkpbK7/MIuNAbfipGAazuBxBAEB1G7AjxCCLS2QTzxtUlFD21HxK0uApvg+JVXkIAJ47V+ZNKC99uDcbWN0Ht9x2ojb8iAyK9WwIHeEWioxtRp094t2YBgW35qGgXfYgSiVL7c8kyagV10t2CwuELTY2R/wAyw4BI7yi1cg6rqpFTISUsUBxRER6TD3KCb58CaUfkAURvCDFlrbeU8FY9RxE8HaQhhpva+wEJwbsVuPMoGxpfb58QiHDoY6ue0gxDSfH+8Lgb18XALXkCi68GVVMrqfbxXMDFiskE/O8NnbmviEAWXgfjzKE5AVoKl/4jfX4TRpCgSMLYg2pG0nBJG/i5PSooTL7nNG/PaR1UjUPt8CVqXVYH6QhkFEVuYPCghK0pXYed4Awht7toxRp3DCpEJGx2vggyVMK9IEUb25l+kunkWu0dp0nYyji1I1na9oAnDqFgWfMXRAIYVp8b3DGvG1Xf/EW2Ry9VXaXBGoe4LvKXW+6g38iN1Npph7vxADszUbLfEASX0rrAO1moYYBAKP794xF0k66scyLob29/xM4F2QCQartcvA1dzt37S/S1k0ePEiqVvivEA/UI1aj7eDtcA6iO13zKvWfnvL4HNkeJVCdr23lIVvxDcE0V5MsYyRYIFb7iETQDpF18yswYLSMtHaQ4yQCLAkbCxIAda+ZVL0qynUR+nNwgKUbfBvtFvhbH8+d9oa6lOkWQws3CKQOu7NtGBrHGw/zBBJDBlscyyjbAb7du0nhEDENYBYyBzqAK7ealge33bfHmCTQocDvCo3vbZtJ71JsLAbUfI7yuCaBJ8yFSCCNqkQRyFR57QSbrej4lqhoUwJ7iUSASCBfxAjagvtb8yvUZrB3WquEhX7im9dpHJ7CUXp0769zDGQID76H4gWyrb8nvIrIrUwvxc1KurWiGYZK/AMFcQVgfUDGthxJkK6bC78mLGRiDY4ktNOVHDkt4NQQzBQBjIJ5aCMjAe7mWMtuL2HxGpoNGpiK25lY2ZGpto0ZSrEg/iBq9UNq2rgxz1jXPWNeJ7mlDOZiyaTRm3Hk2neeXaeWxDGrM6NcehlDVhEWIAhgwM3U4BkQipyX1KxRidQ32nfYXOf1vTaveuxE59RnrnQdNugJ5m/HOf0d6AG5m5JuEaUjV2iUjlmlHBMIwTIqxF5TGAxWc0pMlHmevZm+oZK+BOe6ZHJZqC/A3m7O2rOSNizXZlOdQCk0Jz+zluVy8iMqEi75FeJmLub525nYKB0YONhsIpOlxLZ308V2lnc/LX3rk+oxur2lgs3mdH+VVb4IJuzN/R/RFzFcvUHRj8dzNfeRvj7d3I4/R9Fm6zqFw41onck8AeZ636d9H6foadV15f9bf8TXgxdN02PThQKPNRhZe083yfLb4j6PxfDOZt9k9fgPVdFlwEbsPb+e08gisX0BTquqA3ntQwMQnSY06nI+JKZzqJH/7tOn8frbjl/L58Tp55PpfV5P/AECAf9RAhN/DmZt9Kqfhp6zDg1A6XSx25jT0rXsw48T2TmPnW2e3hM/0LrMQJVCw+N5zcmJ8Rp1K/mfSWwOFHBPxOd1307F1QIyJpfs1f/txeVnX7eFG0IGdX6x9IfpiMuFCcZHuAHB/9pyRztMOvo1THh6WTpei6nqP/KwZH/C3O10X8L9Vnps7LhXwdzLjpO5GLpMGTOfYLoXG5sT4T7w253udzrPpmP6fgx+ldDYk8mIx9Wur08psTn1ztavx8/LN0H09dQ3a52MWFDtcxqEO+JsZ+DsYxFcnmvibnX1hP4n7roL06V/8wv5ZfkTPjfKg2bbwY0dSR96ftLPl5rl1/H6no0dKOzGW3TtpO4Mi51bgxqZAZvXnvN5uV5v6n0eT1LTHY7zkPibG/vU8bXPY9algkTi9ZhGXGbE8vyc+Xfn4Z1zscQlwRtuOIaM2qmQ6vPIEMLpvbYSWjURsTtOLz3wogaudgb2kAvHpVue5k9yHTQ3G9whjQZQdR0Gga3IlC1Uml2uvulatNDXwOw3jcZ0ZWriiAa/zCAXO1VoBq2uUZxq57EyE25qyNuY/JS2PBrbvFjSSSORtCYsBV+3YfMXpJJ1HftC0v4r5uVoIBNXvvv3+JKDJQLtz+ZNSepdduwgEirO0iZRZbTRqrkXTTZcAbKZFNbE/NdoAIrVqvejCcrqDLz+JQYcNViWXW9NUp2NDjwYg393c/MgBYnt332kNHWldLGx5HEPG3pWFPPIgHhU1agd4JBbdf3gPALsFugNpCzKTtTXdxQWwdTGxttIin3DVcBoBRgD3rcdpDQb3bC994NMwJ1964kcEEKDR+ZQVe3/sH+JMgU0b2+ILDW5DA/pBGke0Lv5MII4zqUgWCJKKk7jfbeVq4ANf8SEgElTY255kQWivbztzdGpFWgdL18EWYOQ6k3NjiVqYqNPEaCGogUdvPiFkKsdlU/BitR0hSava7k5ociNFXYsmoWOgxv8AYxYRgbA795bayewPxGVbpgsgnsJPU01UWCQlH/8AiEE9pZW2jyeVZC5JBElsO1/MskCmJvzBVje1QVa5Bqs7jxDZgWGkVZ7QRRJLD9pQcD/gwDKgXvYuUAAfYbqRaC3yTvKA91jYGFE2Vl2avzGowylV+1fMyZBYo1Vw0WgtHepVadw5HJ4md9Pq7dpDenki+d4CYqFnf4jQZJZOaPcyA0pI+8CUi76StLcgWyxIIX/eGQljYHHm4z1ADtsYs3k306fFSDF/TofdIG+vueATAJ1ef/eAE0jej8wchYi02C95ZA8PpB2N+ZVjkUYp8jBkUbahZPiLLspG/wB3aMNalyU52JA2FRgzAo61sZmVjQre/MdhCPju973gUHIagf0hHLVkVZ2qKyLTbcXJQ/t/eASsSfNmQowNgk2fEWqsl6tj8RhD1sYPaUDq1X8V5kT2+3VR7mAWarIJlJkHJEmoPWxeqs/MIMMgJJ077iCHo+bGxktare/Eqww/aFA+N4DFdIJDauJZ0kaidRi2ynVttfaF9LYnSztwg2EzZS1gCySZrPHu3vtKZlC2FAr4lQlWKt/UljIWPtIvtcY5snfnyIsqNqWz5Mz4FBtRo3Y7Qgw77SgNz5k5FnauTCC2YaSd5R9tj/IlG1b9eYY0sPzASdQJJNVxKxAuGoXe9xpp1O91wRCUHHiIC7t3lCgrFtFHbv2jGFJVwiTQ3F94pySjENv5hVvsBH9PksTMGLLvsSNoS+3e5vm54b56y46mNppRpzsOSxzNeNp2dWwGGDEK0am8A5TKGFQgJJFc/wBMYsxAFA7zRjMHqxWVfxJjiMtSR6zOkenEoZKMuUYVBMvXNpwOR4M1iYPqhrpm+dpL6SvOKvu5FVvcjI5JINjuITHjVt4qRWClt/0nmcQAsdv2PeTSdieOeYTuPuO3gS8bL6wJNKe1SoZhwjNlVnI0LuaH+J23z9MyoK0sTVg1X5E4dnG52oGGcmqyamvtJMdOfk659OtlIVWKuGSuR2PzF5es0gDCVY3RJmDGwZwpYhW53jsnTANqw1XNXvf6xxxL5j6Xw/N18nLpo+rGNY0vW9cQWzjSF1UKszn4j1OsDICF8k9vzDI9LIbfSG4VxOn0kux38de23HlKMGVrnYxZBkRWE84uHIBqxkMh4ozq9Bn0oFyWD2nXi5XD+T8X252Nj7XFuFyAhhGE2D3ijs07Pl5YzZE9EF2NqJkZugS8rdGhIF7JN/Vr6nTZFHJBnB6PqNWTTe47Tj8lvN2PT8Xxz5Ofbr4fq3SY8Q1AJyQAI3F9X6cYgS1MbsDacX6hhxlQ+mj3riYVOjvseLnH+yuXfF46yut9T+rDqcJxotg0QZgw5UyCsmxHDVEFC+1d9qj8fT2wJb9JJ1bXT4erLk9NDYdWP2jV8rvCwLkX+4y8a6Bsd5pR2I9wudc2PqT0PFlyAdyP3jvUY9pnfDdNRB+DRh42fYepZ8ON5ifF51PrPbVgajuZtUd5zhq71DQsm4Yg/E7SWPP8vw/fy6GVdSTlZ8RDETYOsYCmF/iLyZcbmxYP4nPuysfF8fXFyvOdZi9PPamriQiCzsWHYGdL6hh1qa/InMD6WtxR/E43nHl+fj69GUhIY2Se57S9I2/03QMQcnuJXZbuuYZJyJ7gQB4mHESqQSxrzCAAxNW/EWEsElroceZEYPWmyY9CMQcfj3QywHA9x+JaW4oCr3N9qkWgwAr5MJgSaIHDDt2kDgqQRZ52luoau5uosbGkBBBgTTqv3c9jKZFoKD87R5RdgKv4gPioWAQefiJEJKaKKiwZYvTSqP15MYFfQvusfMoAigSBLgqzy2x4rxBLF342qEcZAFrfa5GXV4A+e0KgZAhG9AQEN7oLEYyrp53HaVpVqq1HxJjIRZ/BPaMVxdE0tSKQhIG9eYGRgN+RVbxVQZLsgbXx8Ri6TkP+Iri/bYr/ADCx7spI0le97QHuQuMsdyQK3iSSb9tGoWTUQwU2BvzFoz+f3g/PgQQsCGJB+d5PTXGtXUMH3WR2HERldqofb3uJA04yL0t91ESwyoB7Qf1lvkCY1eq24gsRpDabHnxKICX8EeITFlF0P/aQFQQ1V2MHWCS2xHAuQQOKO4lCj353uRVAFVv5kbUFIUioNEa3o3K1JqCsDBTX918SwS40hb+YN0YVDtwJDhCix3g6aoGMPpg7nf4MrQAA6kcHvFMqj9IRFNeoymFC+ZGbEujbf4hJlAxkb/AlDVp43kLj+4Wex8TUkVC6g7qRfO0AgUdzfYwvU1VQ1VKDAmz2FVJWdGoLKALrxDI7A7DxABsaU8RZZtwBUYaaSdQu7J7wHLajV0IGp/VCAUDySJTNuAd/MmIv1DfO0mujQG5kJSiOPMJN2vlQO8AWdgt+DKXOQDtdm5S4ve29iGuP2mhuTKvkZdCtkWYIAyEMQLgMOABuIShq2FsYF6kW9r+RLDBiNq+PMAYXUWSKjPT4PO0KrUOL7ywqqCSbbmoXtdvt37wG3JrzAJU1i96HMJgWsrsAKgKzIWA7+ZQ1m/dQvaBKLLRHHeHoGkcE8cQGY6iOwhrlvUSKIHEKDDkAJ1UGXkQf6Ztl48eYRRW/7bgDpmLAahUiJ6YUUpscgwjandQfHxIuGuW3rgGHpBA13pG1jeVYHRWMNtRNbyqIUrxvDdmNjkL/ALSnF7/PeKUt1KU1girlruprnnnaVV/dse4MIA6RY/WTADAkbbQtLItmyDtYkA9yhTv/ALS2ZyxUXR4ERFFBWxJB+IApSPd8xh1A2fG8hGOhffbbmAtWJNKNpZ12GUGHi0FjVAUZHbgL+PxGilujXPiFixggjkNAUsDZG/mELNEA/iJQ1Pp75QdG4G20DL0WdALxsK+J0Oj+oJhxjGRQHeOz5F6ke3NXxPROJYOMmrEwvibsT3UMdGMibmyOKmZNSZShFVLlnh046/DpIdo7G0z4waFxgNGV0awQRKMWjw7sQM/VG2QyY5fUr7VPzKxyDQkekQkekoYJJQlwIZyPrrlenFd2nWM431skqijm5nr0zfTjJretuDKOoNpI/MINTkfHAkcl032vjacMcQBtSH2k0ealM4A23uMK6k32PYXKZFCgItxgJmLDUTueN5V6UJPPbaUisBdUR+0Nh7VIHO8EgsVadbDbz5mnGXyDUm9mqB4g9P0rdSwAB0+OLnYwdEuBAEAU+QP/AHnbnnI+l8XxWczGLH0T5GHqtQ5obmO6j01VEzrrKcHTe03aiVsEGuQZWTH6gGtdjXu8TtJkern/AM+2XET6IGPEQvNXRjNeRCoDG/kf8zQiKnANb2Ip8gCVdHiak/bXssa9RZmZd9iGuMw9XZC5dj2aqBmDLnyY28/ETl60uun068zP2k9MfJ8U6nl3XbYzz74Di+sqVHsyWT8GOwfUGRdLe9fzuIz+bwF9YDF6oX2mOu51Hm4+Hrjr/AdaPU1JdbCYyoKAtxDydRbEjkxTtuK55nHqeGP5c8yrCsoBBvkzZiA51UfmIxYyTZ4Peb8XTggHma45T+PxfdUpWwDRMeljcix8Sx06V7hcbjxlKrcTtNfR8SLRb3U/oYz01I3Wj8iMVVPaWRXE3JWLSGxkcRZLDmPJgneY6ajPuTD0mOTEOe8XnOha7zGOe7cjNmAInLzKnqED7u9idJyWBA5nP6rG6+7TtJ8k8OH8rnxrMuXQ2oAarvcQ0L7CuTRiHzaSFP8AtJizayFb23PO+bp2sIws0eJAw06hdjt4lMyqaItb5MrYX3HeoQSm1AViCdwfEr1GF255q6gaRjajd8cxhPs/z+IVNRFNsT5HeQtdgMB3kIU6QwN+YHpLrteZAYDH/eV6jnkkjjmL16O52kLsRV8+O8voaNQCFQu7D9jBc3udvxtA1kqfA2kU+5e9fEaotiBvsf8AeWVsWbHgQDQA9lm+RD3PtJO+5EuoTlB1e0km/EMeqMfci4esk72QBLDawd6o8CXQoorYnuwT3HmZ2xuB3YXXiay6C7BIPaMRxR99UP7hBWVUyLiYE0b2HxKbI6opZeeQOZpyhkCsF9p/uU2JPbkxkMdxuBCYQMrYwD+n5EtHV2oC/O8MenV6aA5Bg5MZDE4yB81J4QWK1Gg2Cdh+IftSwaMSFdPdtvyPEaVOQWbFeOIVYOpX1gVQF38xQvIzHdRd1LC7FTvZvmC4cGr2BlP9MC3iK2B/xAZUACqtsOTJjZiDfA7w8h0r/TsX3kRTqW7hRIVsBTx/vA9UEXuJAxrgg+ZIBJZWKniOTSEGk0ZXtdP+6JIbtvKemnK/9MVRMS2VdOnue8GyRzvCXCLLNzBv5CWZVIHuivWJHfbtNGm+9DxBbCmu+PmXwJjysyHUN+wh/wBv2yY8RZh7r28SMwQ77+DFxaEGtl4l40BseeSZDpO4P5kfJQC3dRrJ6YgKZGBrtEs7Kx1cSseTSxbztGovqhvA7yapI1M3tIYdiIIRrC6a+TNOHKuPVSKRxuJRyKxrRV+ODL4XGTJa5aALAnY+YeT+kqqovVuTGHT2NEGEjIW32HxEovo3GPKNY9ve4BYHM7JYUk/tHdSgcKU488TJlAVxsZCrUgNbcGNHkNUzOSO0J2OkQhwLswUAQk+7TbAnmZ8ZYNQbtHB3Qm6u+YFtkogbg/MHEHdqUFmJ4EvJ/UNnetoWsLhOg0x2JvmTAh/bkKnn/mMQ/oRsZBou9PHeMyKNPJF7yrhLEF9vthqupd/uvf8AEEIQxCi4QGkAncnaQLP3V2ENHortX4llLwlwK08/MUu7bfoZMDC5PGxEcciYsfuXk7ETL7iSe4hqSyrdmWGiZveQeDC1KzG+B2i6WjZ3J5l6rBI2rbaVFqoLE7VLIUkAChDx6Sp5rx8xeq9gaqT0AOFg9p2FVDRDq9zVU0Yvu+e9ReQqchIFVdgyKAqSxANi+fMA4q4r8Q01ICa2+e8ge+Vo3vAQykPS/wCIRBDUQbhB0I2HIhJpdgP7rlFA6VoDfvLU0pAF2JbodRO3NUO0LToslgSRQuQCNBKgqLFE/mUMbFrBNcmoYRWA1OFI/aUS2NSAQb8G5qWwMx5SmQCzc0KEbN6jHaYS+ptW23maURsuL28nsJ2+PrblGnHn9V9GNSfmdDH0WV1vTX5nO+nK2HqNJnfydSuHGCdz2E9P1lanVjOn07IeWAjl6Ary0Bfqi/6I/D1+PIab2/mPrF+1ZPqHTen02q+CJix8Tq/U3R+ibSwJsf7zlYpz6mXw3zdaEjlikjVmVMEsyCUTCqJnE+rOBnVTvYnaJnnvq7H+c2F0KmO/THXpj02SRdnaVpcpbbMN5Ayksp/eQk72SQNqE5OeKYsCAWsc7CUx0kV33M3dN9Oy9QASuhe+qdLB9K6fEBrByHyeJfq7cfx++nARXyvpRWY+J1Oh+m5WIOf2jmj3/SddETGKxoqj4FS235m+eZL5evj+LJdtDpdRWlSvxtALov8AqQwwxU8yHJfaeiXl6lPVrRo/7w3ygCr2PMSTqazFZ3AYgGPssm0WXPX2n9ply5dfJjcKh0yuRYVTQ+ZzSWd9K8ntJba1Ouds/Q8mS9m3+ZjylgdtxNL4XxNWZlUSsvU4OnNdOA233Hepj6ud+aXxz5ZVx5FXW3sX/ugHMT3ic2ZnYszFoKHVsu8mMzfy042LNNmPEXYGtoHSdNZBM7GDpwANo6zMO/jncmh6fFQAI2moYUPG0NUAEmn9Jeesb55+qhjdeGv8wxY5H7SAkS7m/vFGDLUargiMxGmj7ax14gHQgXKTHe54mz01ZYpl0d4cP79mT2U5CrZnPy5Gdtt5tdPUNHiHjxY07CRv4/HmsnTdMxOoiF1nSg4yK2m7VtsIrqASnO8nXlj5e99vKZcRxuyVe9xeyrQo/wDE09cK6ojkd4iwbX/PmeW+3zb7C1uN+L5kxh6BU0LreWKIB1frIo5AO0moHIQSD9xhueLNFhBUabsb3zCKIasmj5kNWRqo3x2h+nktdCnzxLLgbIAL2sjeACxYW243smaVTK5JbuO3/Es41AvTZNG5eN2phqutrHeV6uygbkCt4TUQsXIG/gxlWADa+AIBdRlGjajZ/wDiRWPqDuCYFZOPao3O+0JwfSVg2/g/EF2rY/vL1K4q6Aj0ADuSdQO5vaEgANdz3izpB+42P2hF2pQNxGoaERiQTZrtFBmRja7EVICBwSNpA4F1v5EaqlDlD5O0Y2IrpYkBjwJSub2/UQS7tte3NmTTwt0D/wB2/feVQoadjwL7wrfURp/eRFA3Yg/rAHKWCqKuDjdg1NuFP7Rh3J9135hpjV/e27cV5lh5CzWRt7fjmUVsd9PkbwtK6hpsb1KbDlC6kYae4MqwBwv7QhsHffxC3Y0RZqru5Wh3+6wO0FsdUQxuTQkgqpJNiWmXV7aIMsLqFgmMVEu9X6yRAamQd6MFLY/dRj9SsaJsDeLO6k7VKmKB3K9vMIMNRFnaUlBC3aWRZPYQCuuN5W7NRPMI0ie3dj/iKHt77wYYRVUxFSnBycCq8StVgkGu8IbkE896hSwSr6SOZTFWsf5hMw2/zAJUEDiAwDZfAhXSkCxXFQCCF5sS0JPEh6MqxfaorUNTGzt4hNlIVh3MqrXnnxFUagE+7ky1VQbJF+BFHjvIjjuN5dQ58m1Dg9pQVXonaIVjqN/b2JjwaQ6uBvEQORAOF4i+QQO8sdQb0kfvC16j71qjyIXYW4A21WfI7QBqdjR47Rz6W8S7RTY2NCCgtl2r8xiAewEbXvLAXSCd4JYhjxXaENLoS1oyk+NwIvMHHPBGxlO5VBRupbHUgvmoaLZmONgvJjcZCYAGHvrv4iQ3niGWJ9jdo0HmYNYI2qqBisZGJQOPFxj/AHbbeIsg1sbPkSalog4U2aNyLd1/aeYCoS1gX8RgFKtgV/mNEJU4dNcHmCHVW0htuDGKoBG23iIfEbZgtX4lDg2pfaaF8gyyoQbnfnaZlVwhrYCMVie17bkyKZifSSSd/EincseT4gaQSO1/4lDG6MQTYHiXA4uXcGwADzGZjQRdfa68mKK6Nj34gHKHVVIortHolG1FaAF1KSrG1bUIBTRuv+8v+qQDpAHmTPyUz/y2YAmiNzKIIrULEoWBbMCauGGP5viCf6BCmni/95QTUb5FRhVUAduPAlCnyKALJ4gwOHGRe2/zOj0rBUJZQPkczO+nC3pqdWT/APdptx49CY1YEkmzPR8XGXUUcnpdRW5JGwEY3VEntCyMqZydN2IpcBy5SfPaemisY3JPeP2HeG/RZcaggXMrkjZtpkOyteM73Ji4iAbEfjmOvbrx6aEjhFJGrI0MGUeIQgHaRQsdp5zrXvrsh38D5noXPtM8/wBWunMS4IazzMdsd+mHSwybqAvbtOn9PTGiB2A1GYsIUZk17qDc2P1ON3OlPaTe3IMzz1J5dv4/PO7XVx5QRGjJ83OPi6nRtdjkGNPWLpG/eds5s19D7cz8umchg+pMA6zv27Sz1mPSL5I7SZ+lnycVpbN7qlNmrvMB6gNpa4t84YczGsf2c/t0FzC7vjeZM2ayTcyeuzcA/pCOPI6/6ZvWvt9fLd03VonSm2ANm5yut+qAuPRFFe8FumxqC2R2/eKyJiQ7IATxL9nj65529WkdR1z9SdbElpnOZ/mp0kfGBVqD4BlK66SSY1veZ+XOx6nap1ui6cCrErG4ONXUb3vtN2J9rUWPiNjt8dlbenwgATWpoTn4+pHmaEzg95fpK7NWqXqiBkEMMh71J9Kz11OfZmsSahFk18/iCSDxJ9bCdS+jtdSDLRiBZO0cuM18wXPy2Ys4I8S293EQlqNxDbOiiyamteLv68XYYMZ8S/TPmpzc/wBWw4b99n8zBl+vZDYQUPJkvUjhfl6v5eh0ogt2nM+ofUsaqVxG2rtOHl67qOoBD5TR4AMWDpAN/vOXXyfpyvSZXLOzP3N2IAahsNxtGM39sCmBHu2nHdY1a0VHABlBSt7hgZb7ncd5Sk3upCjaQWAwHu90lqMlnda2uSiPgfBjDpKgNRA7VKgBkAO21iCxATwZNJLXtCONSLYxoVjOkgb0djCU+weQTZlgAULlpQBWBLGlg10OwlfY4ZQeNrjANgf8xeS9YrYj5g1Dl9xDLYMElQ4Xm9/0hkkner5MoKpbWST2qA1UVTqB1d6lhVOy2b+YACqKW7PNwrNkWB+ZQJwtV6hX5lLSkijXzDRydq3GxkIFfJ3gVoNe3e+xlgaKDU3eQuQlLYHPmBuzWB8GT8qbrViTtXgCA6XZAodiTIFCLYO/wYJckUP/AOIFti2NMSa2HEtEIGzHftKBI5au1jiHqTuxv4MihsE2u3mjLKMaC/qJTsqkewfmUMxNGvjiVFoGbUu48UIDUhF81v8AMaMhJ1NspgOQW+3UJFKxjSKbeMCI4AGQX4qQ0NjzFgVZ5Amj0s4tThb38w3x+nQG4ig5XL7o5smofjiNQBKgURW8t69MV5uxKYA/PmDpvcH7e0kT2K6HP4uUBZ37ygCw9x/SRUY7odvmAemvmQElrqUAwYk8wSx38we1uncELcWw+LrzDdCFGk/pczt6rHe6jFMxsbthp8CPAsc7GLQEKDW8sknc8yoJ60iue8IewbcnmKAbkQwaWmN3DWhyMzGgKlhC43aq7eZZOw23hEek35EX2m+VrjAFkbXBJDWl2buXZKnWeRdysY92w54g1WgBQ3eC6MUq6MeyaWKk2Rz4gndTdH4gYkbI6kVt5jFGitR37RxKqNxQ8S3T1QN9h2EphOvvKV9zqG0YOlHJcKO1bx3p403vcjmozUwkubXt8GRsmpbbt4hMqFTW7SioGPY0T2MY0oOGAFdoSuEstRWotDfaWFF/EiLZi7DStCEAFawbAlIqUTqJHiLJJbSg/wAwHhr3UX3l2buplOTRya+I71joG1fJkhBhWLhR3PENnB7bCZ2dqDKTcoMWAs0aJlWGvdUFIvxAQmuNuJXrEf3fEDK5VgE7dhEinLsxNfpJ6m47C6qKGcspGnnmU2QCiNqN1J6RoIbccwAhKw8WQFfPeQkGwOPMCXtXA8mQ5CovTtx+YLFNJ883B1f09v1l/CDUFjvsPMFlyDgWAdjcPHemxuDBBbVpO28iicEgALwaudHo8ATp/XyCiB7ZiHKKAeaaburyscaY8IBXv4nb45+UvsroMLZuqbIftG/5nR1gZCSInpz6WLSosn7jGuxegBQE9HEyBedGfqFYcVxNGIv07BmSX0zomTVkH4nT/p5k7GaC8XVY8oq6PiB1HSY8qnYA+YnP0JU68Wx8QMHV5MbaMo2kGTP0r4DvusLHN3WOuTpWI34mFBtMdOvHo9TGpFJGpMtmjiLcw4rJFReFfUzovYmM+s/Sv5vS2MAFYPRUeoBOwG8L6n9ZxYFONGt67TUzPLn37eWzYjjzNjLaSNjA0uHrG19oxnfOxykbE2SZXBIGw7TyX34TzFJpogmr3oiKssxG4AM0IgOz+1uLlabO23zGptA+UriVV3ImX1DVA7zSQCb7H/MU6K4AUUR45jafaoMp0nTsahIwJF2doCYHLjGgtqupADuG2jybdaU6gY60oDexPiU+QkkXve28Xj5OoQmUOx258S/atX5Or40Bb1AVcWOKgaA533YQyACPmCWBNqpHaZ+1Y+1U2ADcAeYCYicgFV/zNLIBkUeRvFYyA4IuPtTStYxGhwJox9WoIIPu+IJxozXVDuIv+Xp3bGfcRsfE39o9Hx/NeHUxth6nZhpfyNo3+Tyqfa9icJcGbC4C5LJ3s9p0Om+p9RiUjIuoAXc3z3njXr//AFR0V6fOO8YvT5jyYGL6riItgVjV+p4zjFt7jOv9h/8Aq5o06Z/Jj06bzvMY+r4wR+IC/V1Uuxs2aEl7iX+Ry6q4QsIgAeJyc/1gADRvMOX6zlJ0hd5L1HLr599Ox1XUlFNEUJ57r/qWR3ONWoeQYOfqM2VjrchfgTN6aM/2uDxZmL083XX2RAWssbHMmr20RtcZjXSK8ioS4gwINzkwoAemdttiINksbP8AiM0mgPntLGPcm6r4mRR2QkciRWLDn9Y3EV1fbfzKKKCVG683H4Sl48is5EMCzXC/MiYUGTwIWnSws73+kqLCA+B/xFlCrnfV5jXajVbylS61mjIYUzVlKg8CGhNDa723kJo8fvKL6SNqswJRJaxVS9rk9SgQQb+ZZPtDdu8CmRsle+q5EhxlG9rWD+sWcoZwo2rYXGsV3UHf/EuqA6ltSboSaWrc13jQTbbLvvRkYkruN+1QhN6W5BJ7yzkoGx3jdAAB2s/4ijiOn3C++0aKVi5J3q7jGyaqPcbfmTTpagNiLuVYLVVkxphyOrYyu1g3fmAaBsNXaWdFg1Vy2xK6kau8KWzg8Ux/G8WCNVnYX3jxjCA2NzxAa9trJP21ImF0aPZT4k9wHFAcGOIBBWvkERWplbSRt+JVwoZWAo8cQ0Z7NLxztGFUayGsVvGL6en5AFweixrC01EEyGxVby2Smu/aeIJ38TNQtGZ6D7SMu9L5kcHbtLBrkzW1VOhHu79oPuK7mpHLHk1Kvcd6g0Vldh+8gJO3eFr28CWr0uwFwTFshAF1tKtiQoFL5gMzsaJjMRUH3sDUapeX1C23EWGKgX38zUWDGgRp+IkoS3/vL4PA1FC2bb4gjKNVHiQgHa9/iAU3APPxGqZr/qg2KhnTkHOkDvFGk8w+w3uSeWcS7tV4ghwVIojtJ9tkQL9327ShyqCOaP5hCwxvfvvM5dr24lAuW8wmY06uOwgat9uRIvAC8yiDwP3gw9NJFhgPIveQOLu9r4iTZXcV8ylYhSD+kuqdlC5W33sxZo+wb/iRXI2bnmCrgAg7RVNG6ihuJVECztXEmN1s3dk3tGZhjtTjckdwRECPTa9tvzLKMAN772JTsb3h8rsTfiNABeJNJ8XGimX8QSa2B/WEQYAQTxtvKGJAxN2TtUNHI1C7B2MXutGTAGXGpyURuDYMaqDSKo+ZET1d3OlfJhjSNlJI/EZQp8RDjuIL4xqXkmqEer21Kb7Qfcx9qi/MoQ+IKwYGwN6hKv3MfEPJ7aU7m+RFtbAijJ5ABKsVv/xIUVjR3MbjU+k1/cYQUCxdGAp8BRQVYbw1G3PujFFgA/tFO/outDUSdzLmg/SLKaJBEiICm4FnmzzCbMHYE7NXI7yr3J02BsBAs+3vsvEW70BW57mGAWJ1beZVXx2MilrlcnvNnSI+UjVekRfT4jmzBKrzU64xrjUKgoTv8XF9pRDfGEUBR5mzo8eMn3n9JiojvLDkd56B2MvS4sg2AH4mJ8Obpm1IbWVg6xk2O4m9MyZl/wCICMHVrk9r7GX1HTJlWxz5i+p6T+/HsYHT9SQdGSQZMq5MR0N9plpNf1AA4lPzMqVMde3Xj0asMQFjBMtjB2iMrUY6Z8w9wkoxfUOpyYFAxNRacpshZyTZJ3ubPqbXmVfAmB3sXVEbETj11fTj3fKxlJtd68Q0ZmaufIgAggmq2lKQNyd+8x6ZlOLbgHgQlpm+6jW5MSMlXUKwUs8RAR9ikK3EpQKOrkjtAAskEAgRuPSQ3II4lUO6gBRR8mVSu9UAR4krXkP/AOiUAMeQGzQ5uE9r3tq4vYwSdmABvzCZlP21+IKMBjO9NfftIYX/AFLvkeJHHupfEMEUT5lEqRWrfmQxHfTpbv3uWGOlaqz4kKXvdg8CXkUKo23iIpsYK2H/AAJQU1xVHmR8l7dhL9XaiPwYxVKSbsbiHRGOxx3kXSFo95Qyf2gbDvAoABdVA/EvgVd/8SgLetUtyAQoMGq0DSf+ZWjkAj8wz7sZA2l4ltTq2A5MnkBiRgT3ELSHJbg1QjFyIQSCFHgymyeKF95Qt9JBHLSlAvcc8S2YjldzKFlb3rsZdFmqUdxCTSD4MUtlyt3INzzvfEGmuAoDbG97leod94vVtQ4MoqVoAGQPx6TtsBKVlNA8RPu7LdeJY7bGU0zYMdIuQAtpNnmiBAdqrt8yDN7qgNRiTZ5+ZXLCr5gNqa6NfMPG/ncwgWUpe1/PMpb02e8aHBXTBsDt8UYCyzVv/mGjkgWOdoD5AKu74qEhDAE8nkGJBHXY8EfErZsnMplsmmv4iwrBjvxLnhcaEcBXHeqBgZGKoNNlvzBAUfmEeBIgfdxd34jlekCkb9opEbIu3I7SyhOM1uR5kwOOpVBrbwYCugJ1c9oGp2pWv4BlMAT8VIG6wTd7StYv2nmAqkIRLRQBXeQlM9UkV37GUrhW1EgjvFZAXIKnjaosY31fmXDWp8in+2xKYgnkiIXVVA2PmEbHe4NNVaJ27biQY1Fkmy3mKDGybl67oHtGruo2NdV2dj5kr22LoeBL2Cjn4kBIPAH6zSBRtT3W/wAwyByRVwFYg8RysGU6oUgpqN95bIdhU0Uq2eTBBYkk/pIhRWl4imXewd5qAvkivEA47siF/DOSwBOwg0TvNHpgnc94JVLrt5gDelaELex2vvB0/MI2F8xpq9Iu73lMBdiyZYY6QCKkDDjuYUIo8xoClfmoF7C+Jeqth2liA21UZYIq+RAbniEgF0eIxPImQBQfMAe0f4uODqWGrYeIk2QxGwuVago7A7xuNd6PMyuWVgRz3hh2G+9whr6gpgUaF7QvUpRJqsXUaqmJ1XzAe24EMGxzICbsHYSewtAy0fO0M5KWuZHbc6Re20iJqX8mUi/U7QsmRlK6jRgBKYdt5WdS7mtzAYuYUYs5D5JFxarQ32h0W2j8pq1sg7nmMVdW9/vBxHVQvcSgTqYXQEqibbeFelbXYnaKsgVdy92TnfmFGMiYzxvcYror+3iZ8mIaFYsLB7d5Qb2nzGIbrtrrYmEXXVaiqmZCWNSxXmoGvAdeUCuIBOhrPPe4pXKtYNH4lsxdRtfzAZd+6oLrq/NRb5Do2O8LWPbufmTRDp4I3ELVYA73B9x3AFnbeWD6YBqzzIGDUWC3QPJMSpKtudzDBLsCAbup1+i+npi/q5hb8hfE68fH9gX07pvRxeowp27eBNJ/EItcC/M9cn1mIomARC1DtALGBcLFlZG2MXfmEqluBZhXX6fOMq0eYvLhxDMHa/wBB6HpXB1Pt4Eflyrg6ka9kK8wM/1F1fHiCcXMiiN6nKnUXkxClBqTGlic+ptdebkRYwSemRCAmMa1JnybsJqqZ8+zRVcP6gdXVMByABM+in2on8w8uS+rynneAVBe1bjvOF81wvsBxOSdF1zJp0FSe/aML+kwC7GUtZXvhpLNTwVkJB34lggAA8HeE6A5GVePmCVsfpIile8mntHIKZvdQqJGA0W7eYYtRtuK5gHuAOBtzI5XT9197/4gP7gw1cyKobGobb/iASD47HeUFK2GP6ylfQyrfP8A7SnY0u/eoVTEE0d6gtjujQUk88xhZANIU8bmWGtvHePENUoohbs32hliRQ38yl5UjvFkHWaMiahUN2qU2GzZ7w8d7/Al815uXVARqC6dq58yAMTXeNZlNeRz8wL31bwi6INGr8iURTFW794RdGYNdUN4JBZtTbCT8gtBWrNRjMoXSOO/zFa9TfI2hX7vxHpSyngVtzLxIdgTv2hC7JrY+YORtICgEV3lDFTWwUHceZbKwBDbfB7SnKrhFWch5+IsZLFMdXaiYVboAmpTZOxg4lCFnbgcAxqsmkA7GA9atN/rKLRlXHt5uFs/tJoDcf8AtFqPaRfJ3gHY0Dv+JD00hRq2AFjeKY0faLlKz0b78S8Ab++t94iBdDpViLPJqRcYC3XMe44CjvFsxX/4gA2woA/MDeuIwZNZoj9oSmxtIhZR1K0xv/aErMCdQFjx2hkg1tv5i3U2Se8onqLlLN3vaHX9MmzATCwUaSJdOQe5gWEAX2mzIcW5P+OII1gnbiXbNzsPEfY1BjUWbuuDIACR44laTvUIC2q6HeQMS1YHijJ7Qxo8yKpOLUTv4isgI3G/4gG/Cnnfky1Fmj28QEJI3MYCuoACu1yhTJkB7kSwpO4/Eade61sO4gqQcgB2+ZSKOI9uYK6w4YDYGNLnVx3/AHhWFN8kwjMcTXab94XpM2x5q9o3IpB2FDvIp9puTDIDZCp78wGKs97ixdxh9/e/mWijUoNaR3jF/wAgQVKkatxuIL78ceDLzjGMzDEfaDsYBBJFnSZcDimlq7mE6ACgN4WxYsxF+IrVrc77SeQO+qjLJ9td4RxUNR28QSfTF1cGgBAqoTEhDRq5SLZth+kt7awog1SC1JLb81BIBA3G0tcbA3YgnGQpZt/iTDVkWaU1LFkgdu8GmK3UNAdrG0SGpp9pPfxAAs33jHNrAX2+6rjE1W5UiQGk93PiMxgUbG8NE1t7hsIkC7AHArvK0qaKnbxGunIWqEFVo12lNU6Agf6t5YW8XneGm7b8S2YHGKFDwJqDI4Y/aP0g6XvihNjj+idGxESgJ2mVLGIkEQytKB3EIKQbrmHpBBA8SDOFJuRLLAciMK6TsxvvC9PSoJ2uVQMK/WNRAMd9jZg6TrINAAWLlOdIIXcGWCKV2U89jLbEw30miauUMe+rbmMTqXVioNqDKjMMQ1efzJo0gkHnma2KZBbrv8bVFthV/ej/AP8AyYXGfCKbcwglMdJsGTiyNidt5EGmABPpsLEtsqsAKG0LKafcAiLTGCpP7Qhqsp/XtFmgdK7eZFx6EJPJ2FQVVxXYy+11Z0giv1kNCoBU+7sTALkEDxJQ1RsTG42pdNbERKEgb7Q1fceJUUyad/iCDpYQsjBjvz2gqLIJNSH5NDgkG/0l0+VvbvvUWmJshAUbk0BO/wBF0eLpUBPuydz2E6ccfZQ/T+i9H+rlHuPAPabHcfrFvnF8xZyqTsZ6pJJkQZf9IBa+9xZcHYG4eLp82b7EJEomraQEntOhg+lMd8z6R4E1Bei6QWxWx3JkVzum6LLm300PJnUw9Jj6ddTkbdzOf1H8R4FYp066z8Tn9T1/UMmvqW3b7cY/5ktHX6v6ouJSOmT1G89pz8HVZM2YnqWWiOL4nCy9T1GbjZfA2E1/TCTkaxY+Zidy3IO3iw49LLjcMpPaR8npNpO1TN02OuovCbs7jxNvUYx1JIAoryZ0w1eHMHHkRhHcRXTdMzGiNKidFsKti9lWJmxZcY4nOtzauBnQldyORM+TGVbcTFldpdeUyj/xGQAbgm5n1kXewudfqeh9TNlOJhrvcTl58ZR9LiiOxnC844WeUdjQe/iVjehY325laWK6TupEAq/2rsK3BmUpnrW1SwQTZ4AmfSdQIEP+2gCfxIU8N7CoH3SK3A7zOcrGj2EYGDe43tFgPSNXO8ZWwI3ma6O0cMh0SCFLyWB3lHah3HBhK41bcd4Btm527RQeMFquTKoUkfEtHoKeKjAyuBtv3lPbORoUEk/HxCcjGqbWx3mgohX8wGXU3FqJEDiIpmY7tsBAYHSSOYbADUxFbUN5TEEKvaAJyUtVv8RJYgjfmaHUECjvxEHHS6j2kBGgRUtnsDsIONfab5McED+01sNzLIAXbcC+8s6ma+NQ2MjG2KgUb/aXQ0gXdcxigTUz6WJr/aRhdKbvzLvgiWGvJsNx4gVwBya5Mnp61NCh5jt2XcU0AllLXsCOIABaJsX4uLbVZI77fiPUgMG5BlZNN7UL2gKKtXN/EsI7+40qgQwhod5TMKPaFVWVjtv4hIroed5YyANprtyJZYg2DCD3GwNmCByCD5lI103Fwhuaa7PMLFY14I7yzj2NGhAOrGRQ2uWWIJLWRBsQjSAALPnxK0nVvv3Erc8fbcNlbWAN9oRe5NKSBUHSxb28gd4RXTwfdXniUSy7izcYBJIb57w8g/pqBvZ5i2a2APeGB/aTRBhA7KaMFTQJMcUDNfbuJAhRbYbxihs0Kkyb5AgFw1Pt3WjBX2sWv3QLFJqOne9hcv1CrFdIAJgFsmslhYPaAdTMdiB/tLqn+qDelRt3lBRqonY8EwUXTQu94btYAr9o39oCwgYcykIa96rfeWyEgFtrMr0waJNV28wUb7qPcZa04pjzF137S0O4smj3gE1DH7eAag42pWocw7Cqw5ijkHp9h8RU9B9Kzq+0eIRTfVZrzJia+d/zDUkSae15FFVe/eLQFbEY6+7eANxtxKitdEAmGzKTVXFhO53ln7tuYUb/AGgjvJdSOxVaAuIBdmsiA1RbVCIAu967RIcjJuYwsCm/Jk0AzaW5uWmRheqJdfdzDewQDzHsGWGi+0tdJXwK2+YhnNaSdvEYFsqbo+I9g7Gg7bxiFl02bNd4rgfMV6rEn4l9KbkbTdHa4IfaX91bbQmxhjQkxMUhJjA2r28SINIqt4ugQWvvAalAmCa9TioCgnfgRWojISJUamI87CAGB7wQRoFwNJAv/Miw0CpbFnNHc8XBo7UbEmUMtnURvxLF1WUP6ZtdgeYWNlKD28CoxCWU+psp7RRXS1AbQUbOosc0OJn72P1jnB03VCANLX+N5KatHIQk95ZT26rqLD6vb3jUSyCeBBq3x66PjxFMdLXHsSFKjvEcNdWIpvgNawb2lqA3sFj5ht9wJFCDpskjf8S+kAX94vgbCXdE6tzDVBq457yZEGokc1IEnc/5gsELagI1cLabO8t8doqDn7jAUE1e6tu8gxhzfAENFetK7CFdUGOwMurrMy1kUkbCW1n7YxxrNqL3gA6fkQYf02X0zfcTavVtkWkNtOZsT8RT+ohtGIPxO3HeDup0/UZBZofkzRj6BBRzdSq/AM822TOFF5Ws/MzZcuUN7nY/rO07ivbDN9L6ManyByPMTn/inp0UjAl+J46iQCxPFw8VEfMzfkHaz/xF1eYHT7R8TJiHVdZlA1s9878RGNTX6xydVkxYciYmoE7+TMff9prePQ6ABRWTMe/YTI+d8rF3MxLkJIJPu7XGBiVoiz4k66tQ4k6hXBna+mYfTwDI62GiPpv0t+oCtlGkAceZ3caaEOI46UDadPj4zzVB02NR1Q0ChVmaBifG5LDZjyIvpwRm1djHvkOg6u07AWyNgO4JU94eHNxpNLdmTFkXPgsUe0ysPRauJKrYnV4x1HtsXsbm3JjTKu4B+Z55izZbvauJ0eh6lsftyG1PF9ol/CuX9V6U/T+rXqQ948jBSPER9V6MZ8A6hB715+ROx/EXT/zf08om7WCsThxlcCo+5qjHfMsPbyFldr3kVlI35HEf9Q6cYeryYhfNiZghPANzxWZWV2tHyfMumW1XaxzBq+R+NoZYKpPeT0KCqRpHHmUhF6R+sE5DVVVwUDVrGyg1JdQZrRS7XCNKQCaFVKSjQ5P+0LKBp4syKoNZAraU7023EENe97iCGGrYWPEUsNBLJZNGRXOr7u9ylYaRfFVBG67QjQXZt13/ABJiyFbB7xattL00/J4lDMjh23GxEU6trAA7SPQ0kG9oY393AkBYgoWmF0d5eT3DURUAMS+qqFQmy69j27wCIQIKN96EEKQCFFkwVaq7x2M7WZVpLY2GQWQDGIALUncjeQkBQ3Jge4stiqk0CV22O9yKtC+8YRT7Det4jRkuyfyBL7U1T7gVbtDAoe7uOInGCWBugDCZjrsEheKkQa4iTXatjKfCtD3nbeEr2qnfYkGCMg1bnaBS5btADQ8xeTIA/wAw9YYs1bXKbBqpmG8uKLEKtzsfEHIPEsAA+O0sDyINKQkJRO8arXtxXmRUsk1CxLROrvJZDFN9u5o/Mgutu4l17/dwJRyaXIqisIqyLFciECa1b7bSg6sDexuGrhOG5MovGPdq57yzwwom94DnSNjdy/W1baRXeTExDh1LrHA3MW3IIJ/McMgbJ7LHahIaAsfqKlUrHkP5rzGltQUsO0pVDHUF/EohtO1m+0YKu9pDwdh8yiHF2Nq2MhBYDzJiKtmAHA8SkAB920JV1mzsQZZUA3dmFMXQy1xY2MWXCMAN/mWd8e1wEQknUJQdksfjfeF/Yb5lDYnusHINttwBGEgksLpNVX7SgiiySR8QVYMDctuLs79pBHN8CCUtQx7cw1ABLKbHgyhlqyAKhFY0jWUhQAIrWBRXzGDITsBci+A6rG/aVqAiNZjsdEbibZW+42MGiKle0XfMibXqO0NRdjVCJBFX+0Q7Wdv3l3pW/MGqZd75l7nvIoLG+0YBpH5mUKG7fiNCg7nf5iypB8wtTKJfS+Ir00GUmyY0Jq3uhcFF7nmQ2RpuhKgXV1NDzB0FVJq4dlW03Y+YDOQdPaPahVyI1HttVyLiVkJ4i2VloAcSVGkODd+IpdCggte9wAWo32lqBpLnYcSBh+xhfPEr0l0WZYII3PEE5CW24qWC2UaarZRBysXwKVNfEbXtHmAxDKK2PiDQ9Oxbar3jcjb0BvFh/TArb5ENNFHI3A/zKhRJFC+Y1bCre+0Bhfurapa5NQ8AQKdGIIJoxehlbntVTQKZga2HMXm0hvus9hHtoJ04zYXeTWdyveAqZEsk3e8HWxJXTz3lwO13R7yABmq9ogEhhHN7KreZZxH95C3VCpSPpBv8St2thzUZ6VtZoal4ghT5go23MiZi7cACZwhLHxwZPWGJiGJB4qazyuNZZhekVImQ+pbG+0UjjQDdg7SEigpFE73M4Y1M4Vdv3mb7jvxcItS78d4SjcRhIpGGOwN7gPiFixsYD2rEEQ/cCe47SKmkBdv0gMNwRL1EKAdrMsitxvE3UK0/3ML+IvKiu9lZqQeoRYo8VIU4NVXE3uKyejsw7f7S8GJlyBW48zUqkk3wJK1XR4MalWyjQf8AuMy5gaAUVXM1K9H7Zs6T6Zk6lg2mkPJMvMtIwdL0b9UVVB7vM9B0X0jFhYPlp3H7Tb0nRYulx6UG/mMYEc/4np54xT09OxyteI3IFNNz8zGGIheodJANGdFGuPRm2Ox7Qs75Eye1QyHn4mVcmZsq6tNDgxzZHGoAgmNROmyp/MNjArULi8mItm3uxtFqrr1COOZuJKZVylbUyKyZEOFgGFeJC2pfB7GdPqMS9Thr9jOI2vE5RtiJBuw59aUeR2lswEws5QhxxwY3VqHMGuX9ZQeurhfcRVzm4szaipGlT2nU+rkr6RHkzkPbua5nl+T2KfIdRBG/EtgpRWI8gysi6lV6o8GAdXpmt97qc2fI0T1acfaOxjWRRiABFMbkwgpiOrb4iSCFN8rxKovQZWZhsOaEtUOo2NiJWLK2quQRGq5d/muJKhQQaxf2kRbdOANnIbzNOjU4FUagnGTV8Ma/EAGTYHnfkQSCGA/tIq41hqsVQAqQreIbbwFsNA+IRPtHkyABlp9gZag6SpHeGgMNwpBNeIQIKFR/mEy3W3baUCNQ2o9oZWu6hSKMBkYG6scGOyKbvv8AEhJOHbm5lGcAize0YGOlahBhp/WQAalNd5VQsSAtG+8srW+rf5hZACx0myO4gkAJ91m+IVNRBGoXQq5V1tzcJCAhrzvCUhvtkRRChFXvyIXpg427UZNBdrEc3/lqhX8yxdZWtVAHEpWUUtA/MY+jJlGO6+Yh8VZSOK2MosAKCtbH/MMvddoth7tJ3lFiDZ3s7SL+DQfIqGXT0/mJcuNIr5/EsMFvvfmQWr3tVWJRDV/zBDhsg8+IZN7iCqNkjfcbmVepgxEYtnSNt9pKsEHt4j2KoE3x2lhVsHky3UXXHaAoKWCd4F1bc18S9B/tN+bgOQoDb6vmOQVjLck/4lQp1KtuSDDViASBv3kN6COdpMQIrWOP8y6Kb1AL1dtxKDNQhqNYbbcA/vFqaxkncjkQDOVlG5gnJ7gYsnUTeywkRm2AszIL1NN/7SBkvc7eILo2sLVCLZSNv0hD1dXY2ahkrp5IMUnTMygBrPJ+JYRk+82O0saELAu9oeoObA2PaopiWNSsdr/dv8QsgvbqbtKVTq9u8oFjlLNx/vDB0uN6EIWykn2k1K4OmzHaxuoiv7qIhkAVgxBuMUEDcmW3tYN2MHexve0NZiKoqx/mWCbG9CB7uBtLCiqviajKytsd4GRbXvtCKVbXDxaRZc7eIGdVO12BGgAjfiGxVhp07SaNvbKnpS3xW0MC1XzLNKovmUj+4eJMPyFgRRlf3jzH67OogUInUWcmqEYVG1BtXaWpBG25lB9Wx4l6dIsGQATeSWyWR5h6Lo8y3x7r5gC/sAraC5IosLuG+PVwYtsbPQB4kBIAdyNjByW1jhRIVZAFJ2g2VY3wYVYK1sYygcYHiZ+0IORtINCsDQ7RJW2vjxIh32MbsV32qEK0M71W3iTLsKHFx2qhdSe3R21XLoXqIxkeeJQGkE/7S3NkDkAyO3A7XGguem32F1JgGPXqyXQHaF92MA7DgRgxIGpCWBHPzLFhJI22qCRfEIpTEEy9IFVuTKukqNzfBhZcZ5B7Q2SvaTvIMbaCSbmUZltH4sGamOyitqiqa6I2jCWAqULyqPcVFd5nbEMmQO254muyAVrtvFkBR/zGgFVcaEftC0qwF9t4SaWbfiMbGCLUVJtWFovqalIF9oIVg9HiNwqcZLUYB1XfIM1pocgDjSo3HeGq+0cExYBUkMpBuMVTf3CMMLy4yzX43kxr8bGPCEBh5grj+73QBChUNEXfbtBdgBsSfioaKVcGt5VA6ifO8KUpOr45hLu1Kt3tNGLpnznTjGoztdD9LTp6dxb/AO068fHemfZH036UNK5M4uuBOuFCigKEviSxPTJIq/zKqWWoRbvVEcXvNC3xgjbb8RZQxpYCQEGQKAo73HYsa2BwDBJqVro1INuXox6YfGfcN5XTuMurG455EX03V6W0MdjB6pvRcZlPfeFPU/y+T02PtPBmf6lhDoci/cvP4gfUepX+V9S6OxEAdYr9MCx5FGQYVYEUd5WLIRaE/b/tOd/NaWNHa4Qz6sgZfwZLUM+s5B6CebnHJZslpxQInY+pY66fFlY8kipzVK2K5G1Tzd3yasUAFbg7SkJ1aeAJHTSxQ7iWhrt2nNlHb+ow7y9akau9UYJIbJY2gsDZZTtCmJpU9gZNqJqzA16l2G4lYnIF1v2kWtI9qGz7q58QcbE0rC4IJKksOd95Ede3MIvIu+x2Jjg2MYxQuZiTZ7g7XDymlFDYiERlVvxLa2WyOP8AaQJ7RXJlojDk7VCqIuip38SlQE6v8QsZC5CCLHaCa9XY7RECATk3JjCDZA+2v+JWQkOU4sS1B03yQO0q4zqjHKBe3eNBDMSooDaRUZiKIG8hIU+3ajAIHTZbgnmWwRWJX3DkERRYk03HmPxZVx2furt2hYTe+hV3fvGY8ZQEXuOZMmRchsAA/HaWzrorv3MiGIAEBvcRbhma1ewJCV3HcyISr/kUI1FmkF9zBzOCSSNyKhPpv3mmHcRZUPdGx3uFiitgEcSKoZlJ4EsDQtE/iFkoKBjG8Fq3XUSy18xekPe3EI+xFU7uRZimZsJ93eDTMqYwUKj3D7oBJcihXmEraSH3APeML2bUWZFrOC3jdTcLJkp/zuYexbfkntBzt/U2UVxLBdrpAu73kI9tg7fMWqgDf9hGE6dq2jALEemR3IqTFkJ9vat4rJsSe0vHYYFbrvcYmNBFCwf/AJgB7vah5h4xqtP7f9oJZl1LQr5kwOwtVeBKK1qcUD5mYOyj58Q0a9xx4lNUVFgmj+I1g3pDSQD/AMQUBZq4PiVk3qtmG1SKDIX3raAmQsSjg32MaHYkbfrJW++0aLTI2JfaedpEyh/v/SURyCLErQeK25lhpjFca7C7kxoAAx5EEYg390LH/cvxBqmYsQe1wWBYjavMDHqDV2jXDMpr9ICipVq/zDAqjyT2kDa61UKhNRoNuOx8SJaj7IB2Eog7cS96Pxv+YBIrbcyqMkAHaKCe4EnaGTsJTBmOw2lT8Id9+JaJ2O8pwe3MJLG0CyApsw6obSKgYiztFlqyEdpVWPe995Dj0myIJJD2vMYHZl9/aEA+Xb7YN2KO1yZebHEtSp3IgUP2h6Ro3MptI+TAbJTCzMhwWgLO/MvWAd5nbLqyfEIsC0qDNk2P2kAKtttLRgOYRZV37SKp1F3IVFAcSsje8eILmzAJcaVtIUU+0Si2lQBKU974g1SgDYcy8qkVW55hY6TerjL7HnvCey3IVBfBiXGqiDH5FV0A4rvEaNIJG8Ce6+K+YfpgqBq3G8IOrY64lrj9NdV3tNQLxmh7uAYxclDYwFAZbMtQGYASCybF9zJjvUSZHsNW1Q64/EAMj3kHt/JjVfUDQ27xbUVJ7xQLVQ23kGoBTq3rbaCaCi4ks5NaaqMQh8Z1cjxLqo96bX94IUaQp3gHUwGkmu8Nb3rx3mdE0gDjvGaxZoXFXR33ghiCDW0o048ZKF8jUIJZdwq1W8mouvNCL2sAfqZbcNG9ulnZjL9JdNGAre4AixLOemC+Y01CpUkDvJ6Y2/zJ6h1iMsmwORzGhVnVpreDkxEPt3jAltrJ7SsvuoA9olV0+k6jD0mIKo37mbcfWJlGzTzoVmamPaNXIcLAA7XO/PzGvReoAOZZcGcNerYkWxrxHP1xGM9zOs+WDfkzAbXzKyZtCbixOKepYnVxDPWOauZ/thrqjqlZVrfzCXqAdQuiJw/WZcljYGGmTJkcgEyf2prstnBWwYrL1AI5nNxZHIKHkQHLMxA4j+2DcetNggcczSc+Tq8HpLse5Pica2DVHt1LY19p3reYny+TXQ6nHjbCqZMuwq6ieoyYMahUYlaozm58jPiC70RAVXZObMt+XfQZk9DlAdJPmEM6Y8NooBmb02I44lFaUHnecv7KH5OpObpVxGzXuEz46DWd5eGjfxIyWAyg3e4+JjdvkhrsG0sDRHaKbLpfjmHRAN7CA4Ba3EtsXwtdJYjeKZXBpdxztCBtvZzHhhjsd+TEiEYtSvddt7l+s2rYCgfEuzkbYcysmMKvNN3hfZ/qsVq1o/EQ96rGxMGn2hKWLUe8VMWzViA7sZMbl7Q/pG5MYcjTvp5iCTjcULMh+DjexHEr1L24qUS2rc7QXUAhuDCGeoS1naXa3dbxSMd6g/3M17dx8xDWl3t9+YOOkY+YLPYF8kcxe4oEwsNVtDWR3kNtZrmECGZR37w/sxkn52iaElbYJx8wkRQxHaAzkGgu8h1WNO++8GiVQNRgM43Hcx4T3b8eRFjEA2vtzJTVBGViCd+5jsYUbnmKYkkUORciKSpJO/AlQtzbyB6NAbSwl5KuwPEonc7cSLBaWZTvuouFgYa6a6O1iCzUbANHaWGXVsDcLmU7IulgTvpG0Q5Gr+oJMjHIBRojvFb6Tq3MqHKykCxt2EsZADURVpwdo049WJW4MYeRB1LXW47Simre/kxIU+ob8QhrH2tsYNNoAbbmoAv1LY89pYVtO+xhenRJv9Y8xfaiFe7reXSopFb9oZCheN+xiaveyfiS6puNwt135EoEOd9opUK++MvGygkEN332iGFsoskHYQwp0WNiN6kZAGpW28GXXtJFg8SmKxudQY7yjWsVtZgrwV/WO0grZG93EQBIB44lLk9pvcw3UFhpIN714gslGx25gQFiDVGowqQhN1cWLA9pguSxBvbxBhgQ6bHMpLLWdoWLUD5HEMEWb5PeRCmWgQDZgDV6bXwY4gFhR/Ilk3YPA4laZtD795Z7HtUMFtyNhKJ2rvKi8NkknkSihvbvLQgX2uQkNztIysAID3lDNXEmU020H09t9ppofqrpG1tKBNGuZQQEgwkRls9onlVhW0iMCgC6BgDI3EiFmvUaEuJkgXYBvasgBK8by8jqpAWCcg0kDmD8luDtW5hBS1e2tpAI7EQfzMoVpNSMgajwYzUNJ8wW3IqAkY/cZAtNNC7KS1RWrU/xKJVwSDwdgIwkE0P3gsBqMiKJJAEm9C+ZEY69/wARoo3tAS5J34EgFjaE6nTR5MoJox7neMhg1NUIR+4k8RSg1Gr3+IAKdiTLLqy0dpRa7EXpt9pE00gAADtGOdS/iKG35hI/uoyqZiXYntIE0vqq5N7K9jFnKwYr2j0GkW24iWDajttJ6oPwYJdy242jUq8YPuJ3hlADqGw7we9r+JXq/wBsC8q+7cxakg7AiOyBTXxxKcXxH4XVqfPMG7cywaYASHbVImqoGXWy2dvMrEBq1P8AtLHcHcXtXaIujLKprmCyVkG+xk4O8B3LVAKtL32lIoL6j34kLAjTL5cKsIMKqEsdzB1jfT3luUsAb+YvGCcmkQpoevafFQXxk1pMpR7jbQ7vIB2ieBRUoRBfGzVR72YWTkNxtxLCk1RoGNBYxrYgmqG0BzqsDgSVpZtO8pfbQPc7mVVkUAvJPMYRWIknjeDl3YaN7guSDQ4MIW9sgKxmBwpvVRMgrTUAYiPfewMeFjVkDK+rGbYjeKxtpFt9xMWcxZtrNbSsYLsx7R+E/wDhmdSGDAVBLa2AO1Qg+rHvyDF1eXftJ+Q80RzQAgIxVwDUtm1EaRtIAvDD3XL6ahjkbi6BmVVpdI33jcjbHbfvEoNTEgwiytMK4jA+lRYuW4oUu8EuRkAI55EgrIQ1X+0Ai7PI7S30jJpW/mRARfiREWsfvrcygLO3JhPuQqjYRWpgprkQrQo0Y9jTeTF0SCX9x7mVr9tv9x4EmttXwZVhuNUUDXspHMDSNu0D3WFY+0S3NsxB2EnsOVK45g6dRs89pMbDi5RyaTsLiojHc71KYWAexgM28J21YwR5j2okVSQAPzKdQ29UO8mP/VvxBO9i9jHlEbDZXevEo4xqI1XvCstj5uu8FKPvPEoYoA4PHeASXHO8e5TQaGxggDSCv6ymAW1O53+Y7GAT8mAVDd/0gXyRciYc7aDQkyt/TU3udoByFwLG3mDepgBvRi0Wx40/iEdwNP6yIbRtW3zCQUo3iKSg957QFF2O1w8ysr6u0pQTRrmRREKUHkGWhCm/8QCrAVzv2lFiDtX4g/J2pTkZgNj2lPpeu3morgg8eRKcU3tO8q/k0pd+IwAHGvxFBnAGreW5Le1TTeZRRXU20r02IIA3hrWg3zwD4lByMZTuY8MozAou3u7y1e0IO1QEFXe5+ZCK1N2MhqzlBWoKFVY2eebhKP6JNb9osqaBIvxKsOWjfgcQUUXfO8iE6Dq4lIQraeBIumUCPcLruJRsrsdpGc7g8QQwIPzKuiVNhxtCdgt94tmIo9pEbU3u8QmoyWtrsTILqiYStpJ2sSzkBNkcwhY2ffYSnWvd8xxF0QLgZCv2gXUHoVnTxUANvZ5hBrNXIwLrttIigbOoCQvqXS2xlhdOIE7m4v3fr4jyGvSYxW5MUtEn/aFYbT2I2htg9wIPMYWs5u9+IxWJ2ZSIWVVWh+1QQzGlIsCPSBWmFnmMB4uKVqHzLV9Q4la09dIBMhal3EvGFoQXOs6ZVAxAAaOBWvkwWUaQpEEOo2HMuojohvz5iyqrvzc0CtG/eCyKE5hNKH2nTzIg3smpLUDbmMBDUvEgWfuqQWu3eXkQiyO0BLLWZBGLVxDxgadxvCUa7sbCASRyZRae0Maigd6jwWyKSRYED0wN+8i4AUDXeMWlXUTK9IneUyMzBaqaSrdw+SAyktVyxiKk6uZYagSRM0WqnvGOKAVealaq7QQ4DSoXlGgC9yZFGmoeVlJFcysRBYahtH5JFuCgBI5l4QC+qXlyaiOKkR6RvmRb7WctuYpjZs95ApYk3QEoCz/xCYYUGmDsqm9wO0nqhWoymccyVKiObO23iWRR3EFXAa+0MnUDvJ7ExMHJJ4EIkXv3gjHS7cneTTd3tU0KZO8EMaMZrpaO8XWtiF2uQCX8CFjYkX5gkE7CWDoXc7yQMcEqDFeLlDKb8iW7UQZRW+q+0cCqjb7jEatTCTe9QMVDgdO3cwFJFEc+ZAx/WEHraSVYgvWPJjsf3frMwem37ximswIOwEb5D8tNv+RB1UAeRFlyyfrvIrenQ5oSg7AzE9peRgV3FnzKAV7N1IxDYxp38yivG9A8QmUld+RAQ22nioeRr+3eQAQD+IZYHFVwEXY+JHGlNP8AmBeNQTY5hjUBxxF4TqdRND46UuDYHMRSSyoNKj8yhTtq7ygRq+YsZAryUPxoVJ3lMCxDA73BOWhcEZQPbAdpGtr4MWzhCaF3L9WgCTtFaw2axwIX/wCtOj08GrljvUWw9v8A3HkxyHU19ooqzOalAZAAlqbMWrkKCeO8cUIFN2gKtqTp+BIe0Hua+1Rnpkjio3GB6YBG4MH1Gd6HEphPp+7TVysKDVuT8TQ4o1dtXMzW2sKRV8yxTWCEAE0fmAuF21UOBDVNezH8Q11Y18niPARjU+poANyNiZclXYjtRX3Dlu/cSiPaQPzJ4TwAYA2+r2wsaoenccwlwu6agdh2g4sdMwPBlXF4l9lNLKbEcEbgyzX2iVlIAG/apEAmkY2DGj2goE01wYB91RmVAQpxitqgWPcwUb3Dcqp08fMHEoRls7y3U217wJjNua5huoKcaYCsqb1UrG4fk7QsoGBUC9xLOPbUphZVp6HEmLg+JLQK9xe0JmIAKnaV7dJlKQQVvtJqB9znV27wiWago2gqDjc72D2hI3zUvhR6guPSdiYKopYEmz3EpgdVSymgHe/Ek1PyAgnIa+3tLIFBiPcI0bKG4PiCwuz5l1dBrsGEWAXYbmEFGkjYQQCDXIlQBYkV8y0LIdxcob9t4QFVfMCO1sDVSXYIEoWz0V2hKAt3CiHtUA8XxJkICjQNUHZrPftKxkj2/vLagKZh3/EtwSRexlOGxlSsLISa1cyAslMPBlUCNMrWrC/9oIJ0HUN+JdDSh0KSLEUzNq2AEJCQ1An8SX7jfI4gWG0IAVsncfEFvaN97lupKizzuDBAY/EA0zaV55FRStqJb/MoruKFnvDw7MfbtBVYshXJ5E0axW/2zPmAU6k+0mEHB2biTU8mOzAqFO0piSb4aTKVYLp5EVZJAhDNAJDE7wspIUbxSjXYuiJCxryI1peQ+2CjkLQlJYO/mGyj94QNSAVxLC1dGUFJuawGcgBFQkPvuLTHp3O8ZVC5DTCRZPMWqlsl1UIUR4hY6veSCmFDeD921xrixvMzB1JYcSiDHZ2PEILTSI9GGxBAPECnskeIkE6qmm10gGC2IEErCxePfGe0Q6jVtvHqNIAllQDsN4J/qI4XEE4HMQ2qye3aMCgjneXennmFAhf8SiX1jc3GK28ElrJHaNNBm1MdjvB3DKp7RoBdgxFRhRB7r3lTNpBYoQOblNjY+/sY5kveWlfaTz/iDGZU9wMbjx2+nzCCAPpPEMLTSHop0Wyt8RYIBq4TKb258xRQkyX2DsHg7SlUrv3MtEK03IlsW1bxh7C6Ee4byMvsA5MLUS3xLahUpkQKNAJG8mqlk1Eg7bCWqAsSN9pET1TpAEpr1ahwZYBsbQ0AZ68Sr5DiX1AfIi91ffaPumrjeTKEZR/q7wmEO4Q2N7itRbkR7gEKB2gMt8SIF0qqO0jpaD4lsLTftAVz9tSAsSivmQKR81JZUSsYLKb2lzV9qYnWCBL1b7niMw6GJQneJcUxEYgqBEPFspP6RQ3PwI5Rpx12JkwXjA1fBlZCAb7mGiXxvBdSCQ3MC0ICkkyWENjhhKRQQd4bAFalgAtpOnue8PGdOoHkxH/qgGOce4nxAFWI52jEIY++LLal4lY7LjY7GUM1AHYURJ6utdJNAyzQZmMWCGagNhAbhx+pkIugBzM2TGVYWP1mvE6hSO/cyuav7ZVY8rUqqu+28pcbMgY/ibCq3xzKKaaAPzUngkZURjs0JAVVrHeaxjVlsmXjCs1E8cSa34oFfSFUbEyElD5qH6YbIPEN8HuCg7VuTBhLNroDvtCpitH2gGWiek47w826ewXCZ+CQx10DuISBizaSAYJVlF1uItmKuKPMhT+d73g1Z258xJZtW/BjUBNDxIg9FAkH3VFgPZJhM1kgc1BLP2Mq4vWWU3tXEJLO20vFVFSLJ4g5KTIFUdt4wMVmW1H+Isk6uZSZGVtQ2B5lhhq35lVekkWGuAU08mxGEXQH6wMo0e4NYMnlcWi0nF0ZAGY7ihcrEzWaG0br1NxtL5pkIcmztsIKZS2zbeDHqQ+peIBVBZrYcSTwxiZFOujxUUBp3IjydSAjmLygEajx8QehepqqhAclWAHeTCQDvwZOHG9gRmgRdUeZbghgeDGalJ2oyBrY2P0kAggbnmUebjDi5I7xTAhQBzANm2XfcQWe1rk3LGNtJB3hDFpSyRB7AH33hqws+IsoX288wkGldJ3HEsgZjB9QbArKcKclQsY0kVx2kKEsxHMoEuqbAdoJbWoPFeYb4rqhxzIMYZh2hZQX+nmC7b8VD0e4i7g5hdADiCixUaB3llBqYeIsVwNjGitRbuR2hAlbIAg5SSKEYgCuu9DvIyBMjb3vKmEdMmom+I9Fq7G3zK/9O127mUGd8ZZRdcwueCqeyUEMMO/Jhqj1Z2EEgH3L2lPSiwZdJ/SAFIqzx2MIAAajyI8YV6jCWH3cyJhYQZFGnnxB0trteBGJg9LS4ba9xCJ0g6/3EWYmEuoO1c7wVVd/MYW00w3FRbvwRtJqhphdcQsKAtZ32lD3N8HmXqCMR4gwRoMK5PMFjo3q5dq1djKy6VAF3Iv4EQhAN8y3rQKP5ESjXvDYlgDUpEUaSSe8MkUKgOK3uUho1KntoUaluC2524kTa9+ZW4Y77RBADxUstp/MvX2glQVMIrGXLG4wiwRFB2UWBCV9RJitBVLk3LV4ijkK5COI0OLHmRMGw9olK1HcyZHFBViTvvCG6+aMmullKtoDKygADvK1i8ZBbmFkQncdooKTuIxH0j38QgT5jFcrjrzFvkW/aNpZf27SBgW15lBSgIJuLUtq8w9ZIMehe3fiLdwNllhhoN8mAKBjTTMZsaW57Rz2FuZ1PuDd4/I+rFtzKbpGrYwcZ5sbQQNzzGUKAPMghJ01cEWbDQ9AJG+wg5TqYaeINWEGi+8ErZHiFmbTQHYQcZs77SinY1pBoQ8bbitovIKN+ZSghhq2kMOLkbCUraT8mFtte0pwp4iNReq1J7xStewlhWqjCRNJgoaNljttLFleKEu7YntKZ7U+I9srULuG7yaFXTBI1AG4baTW8q0tqLbSyL4MLINvbUoEFfBEi4BcJQmjuYWXHZB/UysjVxz5ghyfmNqUQoH8y8pBWlgZAzgFdoSLW3MiCGT0wPMEuchvuIZUMItE92zVCxeIUTcYgKpqfnsIJ9u3JkLaxZ5EaoVXXlBHaMPts+TB1V9shyVzLrNhgQA3coaVyXcAtpWxBr1GB3BjRoJQ6gdwBFJVe0UTCJU7DmLNjiNBICclRr1x4grmBAFCxAfJbkgbRq4Y+NiQIvIxRbPIjPV2Fn9IOUB6MItDqwFv0i0yAOfiNxlUxle0zvi3vsd4xYcMhHHeNbMSRvMa0m4NxitaXci6c7gjcylzFRQMQx9tyX7breGbWkPSWYJrIbA3ii5014kRypBG8YumDTqHgRhOojTxEkhhxRjUFqBcQ/KqAuu8t0AAKfgxZY/b88wXznH7auzLJWp5NQ6W1eITnUR8wbDMNIr4MsfdtvBUZLG3aQpag94KE2d+JTHUfFSMiIpdjFqNSkH9oytSXcDWAfmFo8Q0EEmEfbt3ii2o+Kho+oX3qTanoKkhi3YmGfco2sRIO0YGOmJ+yBdQFFHbxLoZBXAHeB7hd/vDxPpBFSqFUohT+8LRQbbkwfULMNqPxCZyB8HtKKRauv3kDbXKRr27SKOY9p7GjOLF7GU4KqK7xoXWv6RTdl4owo2HsHmKTU13zGEncQSNJviMRWPdtpGXYiEFNXxL21Ud4wxaH2fI2lLr1G5CQr1yDLOUVsIBuW7cRRLDaoQyXQ8wHb3UDxAgBHJ3hiiNP+YJbWBW0hal25EIUVcONtoatViUMxA3EAEsxraRRs2y0O/Mt2tT5MX6gsqe/EZjIagTUvoRVvGNiAO0tMgxsRXPaEDo1adxFrubreNGok6duItUUEWPzUiOw27QchbgQuiKjceRB9yjbaDiJGzGGykA3+YETLsUcb8gyiCzEc/Epn8jcQWyauLuCryqGrRttvAC2tEfrLL6TVby2Y8HYyeUwATQ1jeUWXe+YZGmxe0Fk1JfcyqWFJIK8GaBjDVq5hYkAUQnQ3YI2l0LOE71VCKI9PYEmP1MNjFMCW32hV5aqKB8bmMddTfEi463HEmsBUtq3jNW9GUym7lVW5gWPvuMcACvMWD7bg6ieYFqQGqRwUO2wgE+4GMyteMQulkAkbQwKHzFauDL9au0AtB5lpQOkyYycgJ8SVcyyaX9pUCKFmozEhLSMQmSqmlUARe20GtVjtGFhcJKYwMnBIqGDXaGyUbkK2NpdAWQLBgq9kxjJsKlYsZBJI2jVpZyVJjN78RjoPEpVF+JMRagqbIsR4Fjbe4FNpIEHGzIwveFiDGQ1mU33GbMoTNjtNm7iZmRjt3kXMCu4NQVFMbhqBjuzzIACxMemQ6dQ35MFxuD4jQ1DjiWiq778GXVCVDIDB06mHxLI9NiBvJexMmiOtmAQyiMxgv7oOR62iKiWRvKyNTAd4ataE+IBAvURvKiqJIEt1ZlAAl0SbEKzxwYQCY73bb4hMoU7bw0WJZychAhV6XcauBAcHaMRjIQO+8rRaAkHa5aoyMCO8Mitx3l3sPMJiMlITf6QApK2sMkkEVICExgDmQwOltNSBSOBxHMbQVKul3MhjK7Nq4jFVihMI6W/MhY+npHEJisaCxcXkFsfiMTa5KDXKFkEEG7hMxC7cy6AU7yXRAkQCPW55M0IusFjwIggauI/p3Cqyc2IX2QyU5IlqN6J2MhN5NPMKgo53hVbAG+3EsMbrtJpDEA8RhVVS5YiiAyV3gAalIP6S+1iEg23hML0Kux3vvHIUQV3qKyIeRIq392xHEoM4/bfmCq0d+IwtVXKZLI8GSBbrbWOJYUatt5qXGEx7ixK0Y1UG6PiXGsKVCfiUxIFCNylSBo/WJZqNcRmM4tCa43gOb7cRtWgNRWMlmYdpfwpmoj3AUJQIXvIGJBSBp3u6qZNEuxN8GRm92kCUxsVKxP7oTTE913BbEdVCWh95k9X3V4igGBxnfe5ENbniGGBNkXEsDfgEyBradisFXCnfgygKIIk9pO8KZfPiB325gkkN7dxKA5rmRDUADau8HI68QGDaQFgjH/AKpqh+F1AJMoZAO25i9NrseIxVtR5jDTkf20RtIQG7QNY79pRbgjvHpVhvfuN5bEXZ4ghQaNyZG1jxUqzFF7NCUCdQlItNvxIGp67R7FPfYy1fUg2hOFOx/eCFBWhtCJkY0CBM7MxaxuY9sbN+BJjbSbYbSYFDI+uiKmhSddHiVqRuFkJC7y1R5UB+0fmK0lT8wkYi7kyGtxIXyz5MT8iEFZQGbYzTja18/mExBGlhQjVxmDvpJraEjbTRmIbAMa7XMgFbCS4nozXffeQ5TxFFTv5kpmHzFQwe6zxDVyx9xuJQMOY1Cp5Eglgdr35jEZADtvKKqAK38yKRq2lPQtmI1DeQqGsyla24qERyRtEXUYKygEbxdADTffmWb1arkdQRYO8p7ETQP+YAyXfyO8tduZCVAPtgATSizLx5Aw0tCdQyjaTHVkFYwGvvHG0JwAB4ihkoV4g+oSZcT2c1abiqBhmzjuKLV8wogRxLK8xSNR37x2pdJ8yLAEADeUy2ss5AZCe/aTT2UuL3X2hhENkyDbmS/EupYmMhAfBgE7mFp1H8QBjJY7yM4bgzUZD/5hY7ykxBaJMjsC1DiFDdvtDQ03MWRSlhAVjQ8wjS3u4gk0d4IajI7XAms3tHBvYL5iFWjcPVzL6Fkg7SilDV4lIYxnFaYWBDbk3IrDg7wNa3XaGqgIWG5gR70bHeDjyZMZDfd+ZfLDyY0hUx7iS0W6482PWuzeIiyvaWGs2u1S9Yce4byr4ovux0OYKNou+0A5KhKQ4JjEHQZbreLFBSO5jE2NGDkWmDVtJhi1GkeINAA2LlM4Y0IYHt3ieASBVQmouxxCDXYhY8dtKiD8Qcild/MMnSaIky5LAFQYrFfBgOmnjmMRuZKuj3gIolrHHeGcIHujigK7QDfF7SqWWo1W0B32BA3jCvtlHHVVvUBYcnHvzDUak3hjHqfcSgLfRIqiaAlEhhXcQwAf0ghlW77zKaoLsDxDQeYJYGqlsdHfmXV0JAs13hqhCbiCgLWY5dxVyoQq7m4Jxkt7THZNmAErHu0elpJRiCveWisguP08kbmQg6bkQOJceq22JlHGtmj3ghiGIPEZewl1dA+E7FTKJbTXeNyNooXF8mJTwihzYIh0RUgJAuCrEtzNKJudj+kokcmVkHfvBY2oMlQwjUfxDxgcmWiqcdjmBpIsXzKyLMzOl8DwINCgW4hsNOPm4hdWwPEmr+TiAFJU3BChiBzAdyooSI5IJHMIe7BRoA2iVpdzzBLMV90iMHX8QvhFbQ+8u7J1bQcq2QR2jK1jUeZFJc21jiEoHPcSDHdgyaNuaqGbFj7vzKRD7jzDQUSZXqUD/tCBAIr5hORssGwRYl8jUOYwXqCtplZEFCu5gKhLgmMf3HaAKgAUIO+qTcExiAMt9xAlE71RlBbO5jByFi2/pqQfM1ir06VJitZ2h3Y2guNwBM4CX3E+ITAf2biCCBKY1xGBhpN/MEA6rgK+rYwyTYriQEwtbEmOhdi9pS3pZebkqU0AXVf+JamtpWZintUbnvFqWLX2hWoMNMXlTVXiWFBBhadrA7RpCkWhtDyONIFcyNuvtG4kABUeYWF7G6ljIBuYdLxUootbSGqZ6YEd5Ge6uFpVVFjaCKu7kELWRK5NyUS23EooRUIOtrg7gG5QJ1fAjSQdo0QD20e8DQVNjiGSFllgRY4jVLVi1i5A3Y8wlROSaisoPKcSph5OncQRmB2N7wAxod5aizZ7Qo2vUPBk4gu/G3EE5NuJFzDDuJaMh55i/V1EUKhBQ3O0IYNvxDV13oRTE2AsENpaVX//2Q==">
            <a:extLst>
              <a:ext uri="{FF2B5EF4-FFF2-40B4-BE49-F238E27FC236}">
                <a16:creationId xmlns:a16="http://schemas.microsoft.com/office/drawing/2014/main" id="{E1EB013C-F584-41AC-A6F5-4D844AEB52C1}"/>
              </a:ext>
            </a:extLst>
          </p:cNvPr>
          <p:cNvSpPr>
            <a:spLocks noChangeAspect="1" noChangeArrowheads="1"/>
          </p:cNvSpPr>
          <p:nvPr userDrawn="1"/>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AutoShape 4" descr="data:image/jpeg;base64,/9j/4AAQSkZJRgABAQAAAQABAAD/2wBDABALDA4MChAODQ4SERATGCgaGBYWGDEjJR0oOjM9PDkzODdASFxOQERXRTc4UG1RV19iZ2hnPk1xeXBkeFxlZ2P/2wBDARESEhgVGC8aGi9jQjhCY2NjY2NjY2NjY2NjY2NjY2NjY2NjY2NjY2NjY2NjY2NjY2NjY2NjY2NjY2NjY2NjY2P/wAARCAUAA78DASIAAhEBAxEB/8QAGwAAAgMBAQEAAAAAAAAAAAAAAgMAAQQFBgf/xAA+EAACAgEDAwMDAgUDAgUEAgMBAgARAxIhMQRBURMiYQUycYGRBhQjQqFSscEVYiQzQ9HhNFNy8PGSJWOC/8QAGgEBAQEBAQEBAAAAAAAAAAAAAAECAwQFBv/EACcRAQEBAQACAgIDAQEBAQADAAABEQIhMQMSQVEEE2EyInEUM0KB/9oADAMBAAIRAxEAPwDlWoH2xbYDk34jGG8rUON6mbFZ+owriUENZ7iILWNptyIuQUBczPi0HiYsz0FqN95Hv8CEmkNZhZmUihEgUN5YNcyhQEWbuFPJ+YIBJixZPEcvtFmAemhvKFEbytZMpQeZPaiVSO80BtKfMzhrkDFjURDmyGuZeHqHx5A6miN4pRqcLH5MCqBTbx7Ha6TrupzOr5XAUb1fM638/l1A4U1V24nlel12FN1PQ4PqmHpOn0Bbb5Eaa9F0Ob1U1Zdm8TYrCuRPL9N9VxYVLu1km68Q2+ujIaXYeZqXEelYqwKahZmYp/LfYzEf7TndN9QwYU9TI3uPmZ+t+qZMwLYRqUeItg6HUIvUEaHAf57TH1KdZhZEfMrI21rtOE31t8TexCH+Zt+n9e3X2cyk6f8AExbKOo7fy+MDHmUebNzJm+p5MTBQ5ceRF5vp69QxyHqPTA4AOxmPIvTqulspBG3i4to3dRkzdRjBxgn8HeM6L6nkZhg1UeKM4jdQ2Gxiyll8NO3/AA5jwZdWfIA2S+TMy3fCNnWN/LoMmRbHkjcThZ+uTJnX3E0Z3fqvUf1AiKpA+anA+q9Ujp6SYAH81/zL2tdBepOfSuFyK5M6/TdQMOEKWBnkfpf1AdHlZcmOye83db9X1ofTAUn4jnr8pr0JUZiMjOBW4nJ+p/XMOMtgYByNjOC31HqihUZiBOa2Q+oWY2T3Mv2/RsdJ/qmUsQhKxGXNkbkkk+TEA2LHMtSw+6Z3azpRVtW8MACHRaCVIPxO2xuIqb2YLvvQ4lu/YSgtiPbXoJJqUHrvKYbRJNmZt/EZtaNfiEmdlMQoIEok3zNQbi3qLfeJNiVhapb8yX9unP6Fj5j1mfHvHrtMtvSfwsnvc/M9RPGfQ/qWPo30vsCeZ67B1GPOgbGwM1xZ6cep5Nlypc6MpJJJAkkkqABDA3M3V9QuJNRcCvM2Tm/VsCvgLFNXxMdeIsH0nWLmYVZm+cX6Jk1bBdIG1VU7Uc+SgyFgPaLmfOgfGdYN/E1xWY6Rt3lsI4OA4cHVEadz5udPXjC6lND8zn/UunyeoHV6HxN2LovU6cUxBI7mYn6U/pesTK2gGzG5ndNxuJxyB9Oz6tV2fcKnWx9QmfFqAPHcSy/hDkbUoPEKczJ1bdO3uHt+Jtw9Vjy4wwYCalhh0DMSMTES1yI5pTZhEWKMqPJ9X1IORxlyULnFzMrsytTKDtXNT0H8QdLgXE+Wtx3nizlcNtsJw/xavqsWMt7IlUqNyC1u94jcyuayATvFFwj7CGVI3Bgij23lBnJY3FQtKsvzEsx4qMxGRTkGlN9orJv8wmctYgihIA1kiuIDIw3l5CQ20rW1SonpkrzFshBjVfUILah2lQqwBRiSxBjH54ij+JuLFhiTzGWNNxQBkNkSrgtVmGsQpoxoyiuJMRqwIl3zCzYkIse0xGLJTR7ta+ZkZuDUP+XdlsDaJLe7aa8eRhj4uUZGxgGmFGMQaODchxnI9naEU0DfeNFP7oMKxUEyIEqYOkw1bfeMJFbShIHaWcd95dgGC5PaFCRRhEWOIlyblhiBzNYLoy+BRg2SZfMKqjLAPeEBDB7ESILGw4mgr7ZnAHaGXfTtM+EBkUjcTOTvHnISKMz5ObmosQbSisgIMsm5RXEi0ZZUV8wOIUR2MhF7wTcisZQ1V2lEQluostTSI9ExvxKB7RJ+ndev9lwD03XLziMuxtq1BZdKy8bzCU6tPuwv+0E9RmQ7ow/SPA05um2sbGZWUq28YOraverftAydTjYbDeZsUtviHjWzvKUht5Y+67mPIJrB2gMTLc33kUVvKKQm6MaR4g6lho6j8yKoLUBnCmMdpmcW0sQ1cu9jmGmUlhZ2iFNGGm+QWdoo6adQAAFEL1Sx3/xLy4enGFRjcnJtvfMmTpnw4Q4YMe4qYzGcUy1uzH8SJkcmkFxCsWO8IBwxKnaZZ1rbqXJVXuwePM73TZQcWNcy6VPHE8uHVfcTbD/EY3X5sqhSdvian7bleo65PpfT4dfpYyx7kXc5KfVBjDJ0mMKvxEnJg9D+ozMa8zn58iILQUI/+Frr/S+j6v6mz6eoKJe9y3+hZh13pDKuRRuS205f0/6tn6HV6ZtTvVzfh+rdS+U5dDMW7DmQ2U7rPpw6ZkOXLj0g0QOY3C3qOqdCdIH3EGpxfqnV9R1Gb+srL8GB031PL0e2LvzfeMmpsleq6oY1wlGIXJ/qJnGT6n/LlsLKrEdxuDOb1f1LL1J1M5B+DMoZibJuWl6dHNl9V9S7TOdZbe4pXM0I+24mWdB6gBqUaaC+ktY2lghRZioYv+0hyGAMw8RbMWawIgb6zE7KZGdjubl4smkUVjy6nGe0v2xqXGRWFx6m5mJ0OSeJp1hk9sXTQZMSsbDV8RPp6TNHp7XctUVuZvnJNajPdRbTW+FasTOwAnSXfSqU0dppX3LMwEdiuFhqAXG1cBaHMO7nN1WABNvS/UOo6P8A8tjp8TGlExvapKj0f076+M2QI/PzO9jyDItgifOdDI2pCQROv9J+vv0zjF1JtT/dNTrPbFj2UkVg6jHnQMjA3GzowB9XIO3iCmYE6SKMaRYi29pEl8KZKddSkGWDcAoSd2NeJajFiwHD1RbWK8ToDeYGwZBn2J0zVh1L7WEzzcWmxPUqXXSAT+I6Sas1Hnevx5dgxOkfM7PQZFfp1oi/EnUgIL0hpxf+oJ/OnCg0HuOJz/5rXt3MvS4czh3UFh3hY8CY/sFSumdWxgBrP5jpuSIz9ThTJiYMB+04S9H1ePqGbBkUYua7z0WZdWMicTNky4ydFUPPaY6nlY29Fq1BWayO4nQJoTz/AEvWPi6oa6IPNGdoZ8WVQNVXLzUZeox/zDFXS0O24nA+r/Qemx4S+HSjDehPSFkwNeqxOV9ZfF1OBhjPuHFTNV4rKhQHg1zvM7IxFgR+U0zKYn1tO3aZ/wBc77IZG8yWAOd4xyG4Mztsd5Z5BLzvGBrNLFWDUaNqqVBI+hraTKyubHPxKZL5gqg1VMqGj+ZYxM0cE0wkJjQivSG4uLLlvxNTZALBEys3uNCpqIEsuncR/SoHUirHiIteDNnSFV7xRiz4PTc1sIkKbozqdToIJqc4g6vialUP8uW4h/ybab2nS6JFKe43F9Z/TvTxJowYxTaTNAW+8xMx1XDTL5MVDnw29j/E0oKSZUfwYw5iF3k8iNu3iLc/MosTvUPCiZGprlQq4BBJqb36XEtMrH8Sjix6fmZ+wyDA5FiWuLJ3E0A6drh+rSx9qMbYyrQHFTchLEki4l8Opye0Tr9jHplhLm1uktfaQDE5MbYhuJr7KQcZgkVGBri3M3FTVcYhFRIMIGLA4MA1GWzhTMzsblaieZPqmNDuGG3MQwNytVGXZMqqAhcSwRKsQBLXLC3IR7peqoBNWmu8Te8eqB95eQIFojeTcTSvUNQTvJLAuaV7kfVm/uw/4hD6vi/uxV+keekU9orJ0Qo7R5aUPqvRNswA/Mv+Z+nZDftnmfqSen1BXiIwbGzxJ9kevK9BkH9s4H1DFh/mf6IGn4mb1AODUD1d+bkt1oTLQ2gVtCOSxKBBFXMgOYJaoW6mq2kcAwBJviTcQgu20irciLLUsHVcjq0oChvAvSTDxBS/uO0HVQlIhyN7TB6dL00ZQVNVKOXJkpC+wiVBRaLGQOAbmGNppBSgITuVWhEHNX4kGQOYxFk3xNGDrsWDCU0W3k95ncMvbYxBIUyruHjOWPFCG5Vl9x/SZgygXcmsGMxEYUfbxN3RZsuHfVzMRfTuRKHUG/iPJrd1/V+sNIFmYWYrVx2Mqx1cmI6h6bcxAJBO9xuNqHmZ1yr3EJHpviWo1qQ0YgP9x2mdXs7bQ9/MwHlVHEpiCu8pGFcwCdRMYBdb+2RHK7SnBA5iseS23l0bATUEtZq4Ou5dhd+TJ+VHQrcXLWr2ivUYnwIxZr2s8mXJdD5lBalmjNZGsB6hO0FoVC9oTDabnhqQoQ0+6DUPHQMtV0cfSHLjscyj0OUcGO6XqwigVNI61e4jJTbGAYGx/cIRHfiPz58bjxErkFVOfeRvm2+wOxAmPIdZsTXkyDitpjyEA2JJUrb9O+p9R0LjQxKdwTPZfTfq+DrUFMA3cGeAU2N4WLK+LIGxsVI7gyy4w+ng3xFdRXp1VntU8t9N/iHIjBc524ueow58fU4gytsZv7faHoPTFlGlht5uP1C6vfxMa4shzMdW3aO9N1cE+79JJauHyrHeXAyqWXabrIlbVcW75NwifvKTEwStVH4hYwcYPqNfzM+VZc4Z1Ku1H5nmPqmHN0vUrkDagxC7ievzYVzgAnjxOd9Z6fD/AC/9SY6lWG/Rwy9OPUZSa7TpXc8f0/WZFYYsD/jUb2noenyvixA5XB/WXnr8FjcxAFk0JjdsWl6APzOd9Y69hj/pZQB37Suks9N6iuCSL4uW3aRxcnqZvqbjGxVVOwAuaX6nLgNOxA8gVMnrB+uc/bvvU6z9KuTpybUmtwRdznz6HIz/AFJ8lgP+o4Mw/wAx1BtV1GUuF1604Exhr3A7VH5cGXpmp8bLfg2I8I5GUnWdV3L9PUtgQ+pDNkJJB+Yzosq4sg1naM/TOMTLpMs4yy2Bc6PW/wAu7BsdA9wOJnOkLtQMejGA4ip+2TcTZrBG9RGUgSooZbFStSht5WPSW4h5Maneoqr1rXMH1COJQxqRBO3EiCf388zOUbV8Q9RlI9neaiBOM+I3GCghKSx8xoxM3xGhbkMOZQWlo0YzNj0LtzM2s94nlWvGwQQM5DiJRrMdViEYmw2dt4D4HU8bToYfa/uG0PqSGrTL9hhXBkUWRtKfWBVXOgj2mkiKYC5j7XSkdOaFMscoQNY2i2IEoOLj2ybkyaiK5gOxHPEEt7rg5CWG0YLBBhuV0Cpm9yyeptUtituLKAtSjl+JlR7h6he8n1xDQWf7ZCWPtcWJQyBdxIHDtuZLFIz9PoGpTMpVz/aZ02xaxs0DGvpMVYWJrnvIuucAfEIjbadDJgx5Ps2Mz5OmbGL5mp3KaxmzKEM2DvKudFVcu4NeIQPYwK7xqFe8Ar3kAJMBoUXvxC0KJEU94TqVHmYZCBp4iMhJaNsyBQeZfSlKhYx3paRdyAVxJYY1dGTaPpxxxeRVVSTtCIyHkzN1QIxnvOrTyH1em6x2U2JhV6mv6jpGVqPeYV3M50Gx1S6pZSCzGMLmVDXt5hYgQ3MUdjD1CuYDGO9DeUGAXcbyY94BHuMKiN7qMYxCjaKAF3I28Joy9iAJVELG9Ol7uaioDSx4ELE7YW4sx1XusplpdxvM6zovUL7mKdjLCuFsCL+4/MiGqEZCWbeXiPp7ruZnc6YC5iDLg2ZcrstHiJKkjxLGVnFAQqJG8BKmud4YI5AqC4riCjE7Si2y21RiKh5MpcFm4TYNG5MngMDBO+0W5GQ1BU+oSJbqqCxJIgTiUSxjFxS5r2jFNnYzVlU1MiowBh5MoYiuIkiGDQmUML6V2i9THeCzjuZaODtAKz33hjFe/EEUDKyZiBQkFudJ2MsMSZnsk8xi2DzLg1ruI9FGn5mRGWNDkCwJnzqmht6MvVvFjIG5jABzNa1Ksj9JRuWCG42hqs67G9K032l0BCbaCqlpVEH08GNGQkTORUsMYU0ubjEepm3MYhoVM3mVdOynUtiYnBBu6mtMqkENMucgttxM5S+YWxPaMxggRYIHMI5KjMc2parxNnR/Uc/SMArkr4nKGQHvGh7HzHtZXuPpH1XH1K0zDV3udTJmVELWP3nzNOoy4X1Y2Kn4m/pvr2bG39Ylh+8Tqw8V7nB1ePLsSAfBmjmeFyfUM+dhkwGj4GxM9D9G69+oQLkLBhyDLz3+KuOwzBRZ4mTq8Z6rERjdlPYia6vk2Jlz9dh6bIMbGie01159pAdGmbDg95LMPO1xPUZ8PWYnxOCDwd5vTNjypsbBnJTA46rI2NQynvMXx4ajzYv6b1xVr09jUP6h9VzZ9OLBZJ/0idD6z02Z1NYqHiZ/oXRlcpbNRaYz8Iy4un6jKgV8bk/907HR9JmVBh9y1NP1DLj6fEXTHbKOw3jvovVfzuMZNx8TUk3AeP6XhwoX0gsdySN5kz9Vg6cEbDadvqHCYiTPA/Wcyt1jkHjaXr/z4iCfqUXrv5hNq2ozqYwn1cqhfSF3sbGeROZmY7zX0nXZOmcMh/SZ9JK6P1j6FnwZQ3Tk5VbkAbiYG+jZx7qc+RU7nTfW2IByAk+BJ1X17CAdSb+K3k1rI81n6f0+CwI5B7TIWadLrfqKdS9otHuRMJIF3LGaQdXMhfajvGAqTsZbaO4lZBjZR2jSwP4ijtxIgL7DmT2Hakiiy6pTKy/dAocy4HlEKxaYQpN8QSW0y0LGEMRQrcx+s+ZnKk8Qlxt3Mz5X8JnybbxaKjiG4vY7xVBPtmkMXEFs8xbZfcQO0pnOmLRBkPNGVTVyamAIjnChbBiFXQfdv+IWQ2NjM1kS5KaVkfeI7yybEmImWjvwYm6MjPR3lM1zcimB7EHWd4sErLL2JcDVfUOIltmkDESz7zXeWKHjiWGvmNTHRphCyogG0mw0OoFYCtRjBjBHiCMQ1bmSYgkyeDD9QkxeimOkwSSrV3kyB/qUY1sq6d95jLe7eFzzJ9QnqCDekTNNvo6jFZMYUkGdebPSwkNHDS4+YmrahHnCyIG5EtsUBFGpegjcStViWrQi9ZEMZCRvANSu+0mA9XiUBvLFASwQZEUaBkKAi5TrvtB1adjGK+qGZuqQnG34nnh9b6hOd4T/AF7I6Fa3M67GnC+o/wD1OQd7mUEqJuy41y5GduSbgHp18zGUZ0eWWNxn8uoNAyfy/wAyYEsP3k0kcx3oG7uEcLERilo9bSNkA7Sehk7CWencrZ5kwUnuNQsmM4xq5gLjyA8Q8hyFaIkCw9w1cfpM9MDwYQuXDWzFlVTdXCLh2vtMIY3HgNpviYsYrX6oAqJ2L3UUTXeWuXTxM4yY+MEHUN5nGC2+I31mZt5MgKLYl2xR4sK49ybkykDiJTOeCNoWzGwdowA9suwqI0spu5rcgCpmyZAGoTcIbhzOpE06/UXeZcLp3EaXHaZsRNKodoGUgjzCLLXzFkVud5YEaTdgRiZNO0gzU24kdRk3G0rRyPcp+eYONdPeG639pmUKIPeQPpM0jRo98RkxAm14ll0QMTxLIuUEKiQPR3jA1VAWRTvUBn8SKdxcmBwau0amXVtxFayBsIJezcg1riB31bxyAjvMeNiI9XPMlGjYbyg9HaAX1CV+Jm3TT2YEfMWGIkFyTpzZY6QLvcENCI+JYVe5nSNKDEQgbg95RNGLcEIKtcom9yJZ3lHi5nTQHniWyhl5qWGBEnPBl3fCVMWOjuY58Z02sFVoSHIRsY9Iz+o6tRFwmIfvRjCFYXW8Q4IupkPw9Rkwfa23ieg+n/VcIwBjsw533E8mXYcjaHhy9rqQle1+mfxFrzMuQMVvZq2mrq36PrcyPsXHG88z9H6zHgyhMn2T1X8l0HUoHWlertJPNmNQTf8Ah8YPq2o/SN6Tq1P2UfieT+vZM/TuMK5y2M7/ADMXQfV83TDRuw7S/Y17H6pmXJjI1gfntOJg6hulzF9QI4YCczrPqmfIbIYD5iui6sJ1AbqBqT9wJLTXti2HqsAOqmrbebPp2FOnw0P3M88OqxA42xJQvehtU9P0uRM/Tqy8ETXPmlZfrHVjp+lJAv8AE8J9UynL7mUD8T6NnxYcmIrmRWX5E8p9Z+l9P1Ptweyu44k6l0/DyBIB2jcbqvMZ1HQPgbSfcR4mZsZ/EOfpsxZzjsjcRWbM2Zt+JlLOveUrm5JF1v6LpRnyadYUdyZ0c/0fFiwFlbU1XvwZyOnzDGdQ+7zH/wDUMzErqJX5MqxmboOoW8gxsU8jeZnfSZ0R9RfEumq/WYcp9Vy1bmEoCQaIMZj9puKrSZeveEM6jISKilVobMKlaoDFAobxyBAsy6pXqEcRg0m+0IE6amdMhMZbEijIBcEGCVPbeNKMQLMmgjcGIhDITtB9M4944kA7yOwZal0L1apABW5iiCu4NxTu1y4h7AVsYokqeYsOwMvVfMv1DCusbRfptwYStUMuCseYAXGO5g+nvISblg1KC2qqgMK3lg3DJ24gAMhO0jNZggAmGVFb8yYGLkAWLLFmi2O0oP8AMfVTjaiwbkrXve8AWV5hY20neRC3J1UYeNq2MrKdXEX+RU17itByVMrsWaaMaahxF5MRVr7RMlF48GqmBubSA2ECYkdkNiPOfUtVvM9TahGXEEO0VxDyK53owQhM3KqAwoQwtKKt2EaaG5acw0x3+fmURpPzJoamPXI/TkysWbT+I4ZBfMz5iNJQt+JTY/8AQI7bRUtFpfEv2a1lOoGoJ1Exjr7jvIEJ4M6T00TTlqAjHR0A3jMKnVuZeW9e0zvnE1ntxvI2RhGnVXEWRfKzaiXNQ3l+vfaLrbiUKB4gOOSxsIPrAGiIeFQZMnSi7E53vLiaDWp7S9SeIp8RXvGYsDMLvaavXgNxojC9IgOvgAx2PGQOZGQThevLFZciaUsxKKzHYTV1CswA7QkxaFB4i9IzKjDILEZ1DAAeZoQ2fMV1GNSCb3jRksEQFyG6AhBTZkOpN62m4o9yNxElLbeMTLqaqmsLjZeN5NwY10r2hAgxzYATtxFNi0naXZQvSdXMjXq34llGEoY3bk1KGrjTKtcGGOlVNy20HEGU8ydRlI2Ezt3AGTSD7TJiBJ5lIC3a5pXGAu20XwM+ZWH4g437Rrqd7qI0OCalmB532uV/L3vqiNbAxwyErHmCEBPmFjYE7iCKPMIACQaAQVmdmAbbeR8wC1Eo9tJINSuR2qN1fMQGsSg5J2jBpV/mNTNvxMyCxuYxRRmKjavu3lkbxKNttGI4ETpqXEZSNoOgmNBB8RTGu83PHlrVEEQGsyyxMoRetXV0alhDUlmtpav5l++KWV0mSzDYgmMVU0+Zr7ShIcyHeEUF7SvtkoENpMjZNuIvJqJ2EE2RvJqIzAgxBUg2IYBBj8ajvCB6dh/dN+HrcuAVjdtPi5kJQdhB1gcQ16dPNnx9RiJcAt5J3mboejPUZ6WhW4uZvU28RnTdS+HJqRqk9I7w+lZgtHKn+4MQEXACmT2v5QCpmb6tlIA1V8TF1OVs7gkkk7bRqtvU9ayYW0MD8dv0nQ+hfWc4048vA4ozzuTC4Wvd+DH9D1K9OQWUH57wa9h9Q+rY8aqWcEXuLmPr/rPTt0v9Oix8cTi/UfqGDqcGmrYcGqImPBnAWnEm1bWpcmsHI7Gz2iHK5j7lN+YvN1A+0HaLTKbj0zaY3R7Ek6gPES/ThJ2+mxK2DUWIPlTOZ1eQF2A3lMZQFXtBJo2IxF9pJAMzlqY+JUF93MvSFEDWIQZSKMIo0ZnyE6to16U7QNibliqU3CfccyiPEWSbhDkIA3kLARNkGESTAcGDcbRosEb7TNjFQ9dSYNLPaxJdl43lDIDtDCjmT0hLOch3i8jldppfSO0z5NLSzyUCNq5kaoo2DtKJ33nTATbG4WlWWwaMvGNvdxKI32k0DvAJIlksDxGpi9QWZfQBHsSyB5kGIqxFyntTUngDwYa6jxIqhuY1AV2BuLQiirSbmOyrq3i1Gk3EugQlwWx0Y4tFGyZYIrECVZJhUBKJAgEJapq+JaEES+D4mdQ1bxiQW8LEVI928L2IbWYQtkAHuEBAlx7sjjeLrHUuqIsuni4jUL2EIsAOIBOrgRPAdhc3xYjDoB8GLwAiMOOzM2+QJUUT3mchixsbTSQBsZdqBxNSjJQkG3Md6YZ9oORdJozWrHVQELCH2nzINpO205ahSqGJuWF07CEtY9+8l21x11fwuqVaMjY7JMZYqXe1STq7qazsnsMSATxNjD20YoLR4nWd5GtLXGx5lZMfgbzTdCCCD2k+9TSsJK87R/3RdDVxvCuuJnq75S1Hxit4WIaUgh65hB6k3wapif1kul+ZWq2lOZjdQKi33NwnFiVj2BvmRTZNygR7RtFZVIW7Ee4EVuTvvLKF4k8xXUithNYIHaKy+47yy+dGfBjr3RjNXEYFIXxM7qdW01u1TsZYLbReRzdQxYWjvAIYG6uEWG0rvIBr3lE6huIV6V2jQYWhzEZ03sbzQrAr8y3X28SS5RkxMVmhWLcRRUK1cGNxrRuXrFR08mU3tWE/uMWR5NyIQ3uPEJRUeqjTKOLbVNfZSlVuYZIqmMWWoyjRmgwICPMmJFLQcbUajGYJuJKCyUvEAMb8QRmLdoV3IHaWqxDRtt4kORtccjDgznUMVjDQ3E9/iMRqPEyGajxAOrmozXtLSnl1qFW1cSiTW80NhblRcA4j/cKljRBzaRBXOGMYcWo12kHS1uCJ18YoDlCncyx1APeE/S34iv5cAx4waFySmyxWhgNoJUmQNLjzFEMx2gnG17XIPUB2jxqIAQd5qxBSvIEyHVe8sMwiwOyhSauCFoRQJJuGG8yKjA3CJ0rBc/MWWvaGVl7O03dAcfqBsm9duJzwneT1COJTXZ+pZsTqBjokfM5LvRMiNq5NSiRe8i6Xrswzk22lFVBlaVMqLDHkwvUFbcxZYDaUGo/EYNePq8mgqDtAOSzvAtStjYwL35jCnltK2JnYlzCZtIqLXeICYAL8ysZBIBkIMEbGA58Qqwf3lDDY53izkIhjJtArSV/EL0VdbveCclyBqgKyYynBuRL7xhYEyCrlE0GoBB/WPLAjiJIOqAKk3VR65KWjFhoRIkQDubimvxLyPKRwZqIVyZZSXkG9wQ+9TSmDihG4sfup9hAGPcNc0vobGNOxmbUI6nDo3U2IOMlVllidjKJoVH4F6t4tib3lqTe8aUDLtE8DOHraGGNfEoY/duJbDTxKqxk2gM0EmhCRC4lzBF01vK52Ej4nB4MNFA5jwBGMkSzjIHmNvsJRVgtybULQG74hZHsV3gFjBFk7xmqKyI1O3eKO4h4iTtJZ4Gn01KxQTSd+IwGzXEYQO85bYyWqKRtIECtxC9q7iCXBPMm2g1QQ19vzF6ttoanb3SbYBddZuWApSjLJEQ777TSjC6TzF5QXMC2O9wkY95pddNTtBBJMBzpG0mM2NzvOf4ZMY3tBGoGXupgaxr3MgYrby7s3cWp3JhWDFE9SzJdGzAOzSZSdpfYMsYOo3txJrteJWql4mv8ABZfeEGuLZ1KfMBW3gG5riCGNyjZbmLPtbmQPDjiUHBMVZYwqA5O8iGkhtl2latO0WCBxIQeRuZYCJ33MtYCqbtt4atZkVGcD8wQur3GWV93mGT7eJUKcmAASdozYi4I1B9hcqo2OxL06RUJ8ldt4uydzIBIGqWVAWzAY+/zLykkCuJZASERo3O0TiAMelUSZKEMl5LPEYrBZQcsxHb5gkgGpQwUdyIq1Ly2YnYCpSIdVniICK2aFwsi1jrvGAeInqCQRUDKUa+NoQwkC+0YW1UKhb6am9UkfEs3Lb27VIoNbyg8SrXEjqexg69MDWzNtxICUE8wrIhhSy7bGWFAXfmZqIjGoauSYoRiEDmZoeCWkBOPeCjG5HcE0ZkdHpM6uPcRLzlXal4+ZiQgCMB+Y+7f2MfFQ5EmPH7vcdoAY+YwhiNpPt58r9mlceMmrl/y2K+ATMark1Sy+RW5nX7RdPz9EFGpdpk6jDox61IPkQ8+fIy1cWGZlptxG8lrJruNQGrhjADkuhU0ui+nQUX8RsRhZ7gbGa0wqRuIvL0+3t2knc1NZjtxB1Ct+Y0YWXmU2EtwJdiksxI2kQR6dN5EHLgK7rH2iAZxVCDRq6gaGuGCVE0Aok7SyjAXcbhOPVTS86AboxrxASG23kDXKJ2izYMoaQB3i7Fxy/ZuJnbYwC1kSamu4A3MfjVSdxADISRKxsRNbYFKXMrKBYEaDOQQNQMSbEsGzKGsLG0WSRC1VBJuBAxl6jLWo0ldPzAWtg3G40173UVYho1QhpSuYpnpqhl7imQk3Cr+ZZBMrYQtW3ElSs+RTzFpYaaHtjsJRUAby6hWRrgIhJuMKXBspxNRWgfbRgElTImTbeC73M4giCRcEWDLGS12lcyg62glisrXe0jhgLPECeqTK1b7wLqGGBlULCztvCQlOIYWhAYHxAcMwIi3YExY2kJEmeUEH0mEcxqouiRtZgjeXFQtcguMCiud5YK38wF2dW4mjEm13AyupUUNxAXIa2MnuDUrjvzAbJ7oCWZTcznZ5Q0kEbQPTI3kUUfMcrBqBEIBH8xgaxDzYFxoGHBmYCjJim0D3qA2KzdyFtoGor+JZBWQNjPkSK+1yHKGGkwNNcS4roZ7A24l42GnbmB1D1tLxA6L4nO+mTHYgcxeNbJJNwHY7iFj9q87x+AYNtR4hrpN/ESzBRIr2DGahiEPkJviW598rGFA2hZCALkUt8m9QXYhYotqaHueTKILKxgGkfMgOj7oui7XwIQRtTcB7beXlLEUsiq2nmFVibepGf3VBU6WIMjDvAYhFxgNnwIjG1j5jMbe6zLiDOwO0UmS2qHlyEiu0VhT3EyfhWi/mTUWO/EWRpPMsPuKlQwrQ2gD28ymY6pR1ESAcj+BK+5buoDkjmEN1lVagKtwgPUWDQIjE2WoogAUQwQyygQPmA9DcSIvZbgaQTY5kQljxtGkgDiPSlKObhFtIlVqbxLYAEbwLxsx+7YSsi/MJqCxZtj4EoFccLj8xmkKLuKdxcbtAOjFr7QmOlah42s7iDnG81v4GcmzUbjFDxBTGCYZFGrloYq1uDKa9W/Eg2HMljzczottuISrcUCS0MPR5mQbtpG0pFLm4JOowtRAoGMDwaEhyRYvTvF7zODSHjBkftMyGoxH3kvOjUuQgby2yIwiC17CVUxZ+lNAU/MIUJn9TSaAuF69cyWUMZqg+sYnJmB45gamIuJyNePKp5ltkH6TB6nzC12OZfqmt1owlFkA4mRMmkSerZ3kymtSuD2lPTdoj1QOJXqkxlDGRa4lDErCoGsy/U095dor+UGqE3TLXMgz7cwDlJO0v26XRjp0PMs9NjgDJLD33j7dG0Rwqo2md+m1NxNO/eUcyj8xOuoazL0dmGOkIPMcM1mE2YVzL9+jQDGwWpmfpmJJmo5pBkFbxO7DWBumfuJS9K1zo61IgnKvib/tprG3SHTdwB0zTdrB2hUALk/sprnHGFPzAdW7TpFEY3BZF4qanyGuYs0I6haqPbpQdxKGBe83/AGRdhftrwYP3EARx6cExmLpxM/eGsuTCyAHkS1Brg1OgUFUYvKm3tEk+TS1lVQPmDkUE7wnRwbFy0wu/I2m9RnoDYSnw2t94/JhKnaD7xtp3l+wyBDdSyh7x5BvcVBKtfE19lJKFd5akkVNYXWuki4DdKw4FR9oM9bi5qQJkSmMz6XvTW8fiwZGXwYq4XkxID7TcQVIO02r05ANmjEPQJBFESyoDUQvxLDzX0zoUKst/pIOkxnJsKEauE9Ki5ctNxNfU/TkT3JxKbAuPIpWa8j1jG8xel/DL0/Tqim+Zi6rAcbllG3idJGFxz4VzLdROiZXngxMveb36VRnuv0hnpceqmGxmvvDHLJJjceM1c1t0ek6kogdpowpjyJQFGT77PCZrLg2NVI6jVxHr07LkNcS3xm95ip9U6bHjybNtCHSXkIviCg0wwHFlSY2EwGcHToPIlY+mUY7cxmNbJ17n5i+ocopQ8do1f9IZAGNGD2poJUsNjK9LMRxYm/BinQHcSl2O8pNQJBlshO4lMPyt76mha9P/ANplO5EcHAHH7TkwWG958RwcKm0yFm9QkiOxvsb3lpRMbX5kTZYtPcxviM52HEgarioORr2g2NoGQ2R2kRSLpY9zDLaTvzKBA3MC9Z2lU8EVZ5ligkRdHeW7nSADGAspJAAMbi4ozODxW8elCoqF5617CUKKbw85AXjeIwm2qVVrSnaPsACA2MA3yZTtVCpPYPL70viDi2HzGAg494tK38SaKun3NyF/dQEDcuSJAbfiawPAhkUJSAS8j6eBMoSdySRIg5MhYu3FQ3pVqFKPu+IWoqNMGvbcFQzNvKGFwK8yFr5llK3MWWtoD0GgXKZhzKv2xDsb2k9hyE6viHkK/rAw1VmDkbU20oPWIQIqKWpCaMuAmccRFn1NxDZgeBLx1yRvHoOLKEFcxDsxO8aPdzAb7pJ7AKTVygbhsw4kWlFyiibEgJlEE8bQ8a7bwLQnvBLXCPjtLCAiQEgBW5Alm4SVVSi5BkB3QqCeIOveUX7SC0O8YIkG+IV0IDhsbuHrmYOTGAUIwFrphJkNVcAkLvFtk1czP1DCVP5kZ6Woi6OxllpcA6Te0shhCEYSKlCg5Mre4dKTL44jRQ25hhhFPFgnVGaY1XUBvcZFBIhgACY9BLKRxDxgjmQkkwwABLRZUGVYXvAcitjEHJvzLOdMamzGqie9xXqGGGsR9cB6jLuADvCbiQT1QJZyWIgiTSZr6wP9Qyi8EDaCym5JIGoxhZM9LzEAOeBI2Mn7pcBp1F94z1LmT0iDttHYweDF5g1Jl1CoLmuIGywGeYwMGQiGuapnVrMMC5bA45LPMauUBamJrHEoMRJn6Gx2HNSLmH4mUZdUpm8RlG0FWNwtKHtMS5GEbjyXM2UMbEhPEgxIe0hcRZygd5doP0lVrjQy8TK+QnvBTLR3jya0tgxvvtcbjVUEyHL4MgzVyZdq60ZEDWBMzdJqazzHjIpWwd4AzG4nXUPsBMBxNsI1V924kGTzDDgxe+j7DZARxM+VGHHE0eqAKMDJlFSTqms6bHeacbkDYRQKsbjA4Al+1JQ5FJbVVQHBat45XDGEwxgbVcfdd1nxtQppMYVX2jQivK9JQbuX7H2HpvcGonKCzVxGhgBQMoBSbO8n2PsmLGAKYXLY6DuNoYZAIvIwba5nahbG2sSsuEZBRhLjBGzbiGACKY0ZrbDWU9HSal5Eah046Ijb0nkES2IriPtarE/RnISwNGV/JtprvNqmoRZeZfvZ4WVyV3FmOxVV1XzE99Ihh9IqdKwrLV7SlX2+ZTNZlgnSagWg32hEm+KlI2kSmcmEXdbmCbY3IttzC3IqFCaIrvGImkG4IAU7wXyEttL7BaNV3FspuozHZMtypau8oBR6YuX6pvmLyWO8FdzLga5LS8KUS0i+0eZTvQoTP+BhyWdpV6jZG0rFjLbmE+ympBT5BVCTGNQ+IhRqfeaVISMwWwVV2q4CkDfvKdwT5lkCoBh9Up3A+ZSAmBmFGJ7F4zb8QsxsgQcalRciKWckmMEo6YKtvDzPQ0gwEFbyjQVDYxZmc0sMsStCKKs0Alt5dBT5k+1ZQ352gMDCU5HbmKJ3oRiChZkFg6V3EUX1GW7EmpFAA3lgip3MvV7thtLCk94Y0hT5jQGTIRsJSAsCSYGli+3EfQAj0M7ElqhUwEP2g7DeVkYmURCb4jNh3i1NLBYljtJ7DL7wk3i09u5hep4igyT2i7N7yy507QO28kBagG2jE9x3iVx73GsQF25koPYHaDks8RaEk7y3eMB4/mO7TKj2Y8MBLRT8RJsTTsRvAKqZkZ73hXUvSA0sgGUWDYhqNosGpfqASAiJAdpRfaAGuMBEHzKFSwLkZagXrriWGsxVGGu0WBhaVWrmASZNyJBTr4i/T3j1HmAxFyyqr0wRAsLtDBvaLZDqmp59qMMIV3E1RjVapLGVyzQgEkmGNxvMggZYFxZOmUMlS4rYgCiLei3EUuVjJ6huTKYJgKirqNAuDkXbaWEhLP5MEZN4RxFu8tcAXczXgwasOZbZB2iX42gJzvH1TGgvYlbkShC1UJMA6a3ksCEDq7QGXeQGrgwtZWJUEGNrUIsgtslwD+ZCmneAwJiQEWOmAGbxDVKG8atBeJfECNZ/EuyYToCeJAKjwLBNbSizAyaqMJnHiBFyGEHIN3FDc3LbbiZwaDksS9QZaMViQ8mGQJn0CT279oTEONuYsPQoyl0g3LgsF1NmEWLd5TbjYwFbS0YH4zRomNKarAaxM7kGiNpePKVO8zgujif3biCWptuDGMRkFRfpsvzLATNtvtLI9l9xFlzwZC7BdtxGC1Yk32htkHeLR6GwgsCx5lwEzUeY1cqlaMX6Q2s3Ay42P/l+N5MUbOVbY2I5coKzIupV90ob7jiXBmDbw+buAAKjFT23OtQtVJPxGEaV2glxwJDksR5osN5lM44gXZlhRyYwGhFSa64gbkGpMYN2YBFidzBDWYbe7YCTHhs32lB8JE8NY5jMr17RF0V3MsEFk7xqqFFkVEqwLXGM97SUCW3hI4O0ILa0BZi1BV4XGksAsz5MhJoQspYGhBxKPU90ePYLGtbmG7S861Vf4i3cBZPaA21wmazBwJ6hNmXlxlG+JfyuHowCxLtqfzKLe2oGNTquTEaQaXeUCOYJJ7yibG0CUGYwHajUtjpESCSd5ZBpR6Emo/pE6jW0MXVmMBEknnaA7VsJNUocxgJNhvByOb2hAGC4k/IieTLbJvQi9UlXNYpqN5jA17RABqX+JMQ7VogF7MXkahvJj33jA9QBvLUBzvtFF9qEmupAxwO0Xpo3BOQkyBi20eQ37hUplqWtKN5RfUYEUGWFswlMhauJBZHtgjfa5Rc1BU1vEDRSiJyeYwGzvIy6oCEvVHqxg6QJLqa3RoQ7yZDFh6lg6pnBDTDaDemFYURbm94AuSeIJHzCuAxuaijB23hbRIBhg1JYhgcCMDit5n2hBqmcDCdRlcQNRPEhsxgIEmFZEBTD1ACQTXYimHukZr4gizNSBgkg6qEHVGKYKk2iy20oGMQ6WDUWHqX6gMmBmxg6IOuX6hkyhqAAbyHSYq7laiOJfLX2rQOILGorWZNRgnRnqbcSgb5iyd5LMJomEAIQZe8sbwCqCZZO0pSe4hBK1ScmQi5KqQXVSyYFmTUBAYJNoAeFdyACTcNeIDCGt1LQxV8yNpES2RgaqWDfMmCNR4lhQRLXTC28S6FhN9ozQAu8HUFll7EgpnYcQTl8ymJPEXR7zWAw5Jhk0N4se2EWsb8QDUhhsag7hviCHA4hncXJgO/bAY13kWz3inB1bxgamX3RxcmqMygCacRUijtLglWLMW70Nt4x2A4iTv3kwUMso5CeIOi5AtGXIC9RiIaZisDWpFRZMYH5MmuTGCo2mcNDR7Mn1GcXcc7FUAgY11wm22InX8qoJ7fmJYNdRrPSwVJY+YgvdVG0HUb3hvsIGPdt5YQavtUMMIDD3WJWoTOB+pQsJT7TUQAzcAzRjBG1SekxmZjqJq4SgPuYXUDSbmcMxNCa9qY4AO0qzLA8ym2gaML0KhOmn3VvFYD7t5pyMCuwmL7FAB8fzM64yMnu2h43KtULKfeLgaaHp77zn5QNRo7TdrGjac/qH1NQEc+xeBiHoTT1FFORcyYgdU0ZNl5uavsJBJ2qNT2jeBqocQDkJj2hzmxAB8QVVmjAujeQDp/1RbDxGO97CDYHMoBbHMMsalMR2lAE8yiA2IQ2ksKIJazUexbMZBvKC77wjQG0go8yiwHaV90rTvNKvXe0INQgaTGqo7mShbe8w1Gld4QCrAO58CNRd1IADBJAhLvCrC7whQbaQ/bAEiGsQRBAB4lWDISFEgItpEHXZ2ijZMYiSqYSAu/MWHFw3AKxYUXJEEXuEHJ4gFQOJW4gN1j9YJ3MWDW5kVyWlxTu0itKoyrAMIZqHeLY3xCFQW+IwBcq6haCYJQgwqFjBskwzxKCm+JfAq4W9Q0UXvG5Ma6QVmdCQakLEw9FCzAJEAbMIEnmCeZYlF1RlOZCCeJANt4QsmWDKZd5KmlWZAIJMMHaQXXmWAIINxmP7pKA3Blk7Q3G8raRFAwtQqCRBuozReqjcs5LiibkBlxTQSZNUFWkNSYgtUK4m5dtGBmqMxm+YgXL1EcSWDQ7gcRWokwSxMgjARl6QYDGpA0YCIoyB6lapBR5kwWzXDxttAOmUDCn2O8Bj44liiJZAkRSnaNBBEXsBKuM0XloDaLUseJD7mhilG0voGFNbwGoSHIx7QDqkkE03zKfYbSiWg7makUIbeP1+2K0StXaX2gxkoyGyb7RaVe8aXFVGKgBG4hBzUAtp/Eq94xDSNQ+YttSjmMH2/MQSxMQMXIDKfIBKCQhiBG8eIEnJvYk12YehAakGIA7S7F8KAsw1FHaWormGCszqKxoaJUVE5UYEkzTiJGPeIzM3FbSz2pAGqXenaozpwLs1Cz4wft5mt84EEmr5l47JqoQIVaMLp1Lvcv4Uz0jydhKVULC5tbHrx1MvorjJ3mNTF5jSj0xYivVfuCI3HmQNVXGnGGYHtIrLkJcDbaUq1xzNOVASEXvCydKMOMNdma1GNxXMHYyOGJJHEEBvEodiS2vtG6hZEQgbVUbSg+TJYLxKTkjM6UQbiUyMMlDaanTUBZkxSwdqMzZVHqR5ejQ3gpjLPZj0EkbjTzNOPGQltzD9BQLreUzELUn20Zcm7x+LCrDepnay00qQmO+8tQy8eMUAJlyPZPiA2TW0FmiQWAeYBNmaNBGK7mXlpqLhiLLf4hLj2uLY6Y91MVdSxUoG4egEcygLsw6GmLel4MoMT3jNF3plqjNA2LbxwbbaWiyukQDZ7ymfzKD7ySBigck7yMQRK2rmDpkwVpJMMGpA4UQNYJl9nseq5GBkUitpNXmREWMBWt4piO0G4xTiVHEsNtE6qhBrkxBF5S2TKJAk9SpcUdQiPbdxJcyi7GMpi+TGIAIpbMPfvFDCSeJX5kDaRAZ4wRjLVqgB4z2sIwEHvaXkBqK00bmrF71A5mb4GcAjcwi20b1CkL4icaFhL7MQGzNFWnMy1pepqCkqKNSUX6f9OZitGbdJ9PaYcjHUQRUnKpYEEvIKqVQE2iajJqkuCTAIgmQY2lBrjUcgRuKEYWI4qUEINQzlPaFjJbmEL0gSC9W0Y6wVoGQW5IG8CiY9gCu8WGAMAKbxIBHg6hsIplN+JEDol6AISLvKy7S6qChL0qd4uTeEXQBhWIAENRFAlqkDXI4ghaMKImVZEupRuUFdyUYG4jAbEiBEneWRBqRR6ZYWpBxKuRDF+IfpkxSE3sI4FjxJYuIARzKaoYVu4lMAJEL0kG4YIHaDql35gRn8LFNmuW2TsIphZuakUWveUT4lCoWpRNCi1jeDpkdr4lAxguEAKi2uWl3LgbVrUgQ1KLVCR5nyBDFZfqi+JDUGlJgHrBMKxUSVo3co32jEMoXzLLUIlTvDLUIwCWJMsk+ZReLJNzUitLONgTvKYqy8weoGlh7akxY/UMmflcWq6eN4W+qPGPSN5fpi74mdMKGPGeRZmnHhRFFUDFDGFJYyEqSDqk8q0OTjTzMZx5MlngTTrsgGGx9viWXPaMC4NJ8mb0X+mBAXHDW9VSW6QaYgu5EmRPUBsy22HMvG0ztXHPf+nY03MxdjZ0mp0eoGpthLOIHBQG86Sz8pjnYyXbabvSHpb8xfT4fSNmaGOobSW/oc0n08m4m3GSy/wDEr+WDtZENlCUOJrwuA0izDxqxbzKIHaOx2o1XM0J6wuibCZFyMyTfmdcmxiDttW0k/wBWsYvVI+TtGuAO0FcIdp0mM4WtHeQJqYbwmxMG0jeaMXTlRZ5j0gmQekFgYumrkx3aWW0j4mFLcJjUixc57tbmacxLnaI9M3xN8+BBtITD0nvtJomgkqTJpIjaqW0aEMsNCRD0yaajQtlJNyaajFFy9MaFE+JATDKS624gKIuTTD0bwql0DuBAJJMfViBpqQUu8FhRjQIDLbQA3jE4l6NpCpEUTYmUy+IaChxK7yABtJY7QiLMgSpQVMFvSalA6ppTINFGUAngTJjPcjCaAisfEcmFW2j7EZBhDCxBYFDvNp6dsZtZPQOQb7SfbTGKtU0dNqxt3qDlwNjkTMy7EQRpzq2RbEXhAU0eY7ExZd5FxgPbTG4MuZLyA1tNONFKR5GIiu8r+WNWh2k+2gRSrMHU7t7ROh6JXcxOUohNiXn2OeVIg1GZX1NtxAPE6IsUJTsDB3Mv8ygAN41TJQPENFuLRMaBm3jjj0cGCMZVo0nbeYX8Fr3B3g+nZO8M1ID3lQJRtNRBBujNmNxct8Qf3CTQnGNK3BZrMNxWxi9JJoQgkBYwHB1TTjxlEsxRZSTfMilhbl6D2FwlHu3jxpAi0xjog7wgwkyvbUJQxGrms0EYOoSXXMgoyIgFmFaiCeIIEqmUCItjp4k1VIPmBASYejvJqAEBshMAt4/Fj1drPzEJ7puxIRjsCzIshuDCim23m/CMFAeiCT5mDFiy5HF2ROvi6V9IPxK6SEv0uHKhbGNB8Tn5emKsQZ28eHRdmrgZejTIbGSvMi3jXnMuIqdooq5nb6roHVCVGv5E5eRSpogiRzvOM4xyylCGW+JDTCGSStSquOIoRYVr4llCiplBfMPJqHIgBxW82IZOIDHxIoZpcUWo95eqpa4yZWRCBcnhFa7hIYi94QJPEuKeaI5g2OIr3DtJcmJh21bSwYnXCSybiwMK3Ft4MeG8wSqk3JKNOTTl2EHEvox/oDGIDoXO3E5b+Fohk1NGab3iFx6IxH+dpBbrcUFAbiP1Lp3ijkUSw9qLBTZhY3DmJdtXaHhGkcTWDSzhBtzEDK2omUxJ5lNYEzAZdiYeOyYlD5jg1S2KdQUb8yg98RD5LkVjJg0EAjeJYaTAbKb2gNlvaWRZGkOqp8zO59RhLGIkWTGBVAu95QDY9ABO8P1gV0xeXJYqKx7tLiNClYR0ntFihDxkd5MX2W+IOZAmjiOYqeDBK7XLqVS4wWsx9CviIRXP4jh9tGZoqlfaLyoFWoTMFgkaxzHmjNSjaEhAYAjaLZWXJvHKQQJdwFnwowFbGLPT0LuNsVAfKS1LLoz+kxagLgslHfabAX8ROUWd5ZWWYneXcYuHU3NQnwlOBcuwJmjHjVlMpMBMfj04vukWMTAqxEiqW4Ec6jJmpdprTo9C6gbMujnn2bMIJ3E0dQmrtuIlEJ2qDAqa5kYXGHA3IFwSCOYPQaoSquETKqVDMaA8mpb4ST7TcrGhfg1Go3ptTG5FBoZE9wiipI2FzoEq4oQPS0Hf/EmmMYwvV1B42M05slbCIVS7SmG4sPqCPHS7Rak4RH4s1jeS1qQk43UHaVjdlM2tTLElAu4kT8ix5tR90OyzbRQo9qjEahxGYppweoN5nydGF9wjVzEtV1AfKQ2km5PJiIjFNu0JH3p5YNLsaitDM13JUwxgmqNXMAKExsaajDQi5PqNw0slmczqmUsQBc1ux0UJkyYr37xPBf8AGTTZhrhLRqYXuaExlTdVN6kjC+Fk5imqdLqKZKHMxL05Y7yylnkCYyRcrUVM24lCrREy5kp7Ebpg8TajvG5UtdpWHHtcbV7SLjIA0amMtxDbCRvH4FIEakhL4tAlYmJ2jsyloGIUaIhbGfqNml4FN2RNL4QTZlhdPAktTCshJ2gJ0x1aiZpGIE3xLc6VoQEZAlae8zMCpq7mkUTZkZVG8BCYr3IltY2hHOBsIpm1GXyFufdvIshomGiBpUATBuo9sBqxEttsYgokSXtBoGEFmhYlhQZYUVJxMg8aHVtOn0eHIzUBzzcw9NyPJnVxucGGh97SV0451rBxdOQLtprwdQMmwmHB0LZ6YtuZ0+n6AYt7sxObfL0ySFZzpa4gsHG5E638ujfcLl/ymGvsEt+O1djiOWx7q0TkxJ1eNmVQMo5HmdvL9PxMNhX4nF63psvRZPUU6sfcCZ+thZK5efEEOkrREyPYM7uf0Oox+46dtjOVkxgWOa7xK8vfOMwJEo5G8R1qBFllljmSzk8wKBMeVVpRxitpuU0C4wYxVCwBajaRclneKGaoDk1DFaviHkQFNpkYlqzYjVCAyvR1fEL0yBuJu1TQFIihhDtLorxxCG24mULfpG5G8tcTKL5mnE97QmIHPBk+19DHrF0Y9EscReTDZtY7DkKrREUaWazRl2F4i7JJ8wDquc8U0sGO4lGhxFAGT3S4uG0pXmLKqPzFajq5hLtZO8siLIUxqMFEQXlBzFmjUWDGXk0lamTUw3ljIe8fUPxoLjHShYmYZKhZc4KUOY8qhO8pn22ig20JSNUuC1BJlnHTAxwQVfeCy3ANTYqU2LvcGwnMMZA0gB0FQFGmOcrUz5A3YSymiN8ywwMAMStGHiSzNAgDe0arVI20GiZgM9UART5CeJGEpVBG8CEit5NVcQ/TBHzAKEHeVYo0TvDVFijt2hY23gE+I1Lwqo+4CMLWIl2o7SHsWYnhRtM9Mx3j8beY60H9surjJoK8TTjUHHuILm242hBgJNTIZjxj8Qeowh1oHeRXJ2Bgu5HJuSajPj6dkbmbMeQqKMSmWzKdiTQlplNZUckxBRQ5A2l6q5kYX3lmhoCou5BmV6d6hkWKJgqoDSqf/Ih8VjmJOEY9mE0jMyL8QTkXKabaTTCVAH2x6YkItuZSqF4NwwbjWsQYlU7S8+MHHzAc1B1M23aEwj+XJ3Y3DxYlBmgfbUCgvG0mmJkwgi4ApNpZyHiLa2MBtkjaEgJPNxCOU2MMObsGUHkBX+2LLNWwkyZjCxOrDeEZ/eGsSBiT7uZpNAxWRdfECg54uHiykGjEhGXmS6kxGpk9SzARCrVcHD1BUby9QY3xKtafEMIrCZTl25kx9QRtM4RsZUraAbqIOTvcvGxbaTFVoDNvLOErwYRQg3BYkSrigBFZMOo7R6KGhhN9v2k1CkQqlESJj3uaQQBuIrIw0mo0LykEbGCjaYs8wb3mka1IbkwTV7TP6hA5hI5q5IWms0NSNMzM9wksy4DfJUD3PvKyIfzGIwVYZKquYp99rjXyAnaKfGx34lCWxEbgylBj8eJv7jHp060dxcaMaYzdmPxoGMYEAaowKEG0mkUBSkVOfmX3mdNGOk3vMrorZInhcZVxkixAo3U3NhKr7YOHDbbzWmMwRhHLhDLzvH5McVjcrkqFzPZnToytxNnQKeo6xmyHZdgIAFoStA1zK+ksV6j4JiOvD0+AaVFTShMRj0hBZqT+YRdtYnWeG2sGoYMyJk1ra7wT1oU6dO8bFbpg+p49WMio/H1QP3CozKi5sczfMHjPU9HqSmRNS9oPVMpJKJpHibfq/T+jbeDYmZDlzMqtRDDmcjubHLzBibG0WEJ5nQ6vAcTVX6zLpa+JuV5cK0EcQhZ4jPRYXvtLxJVwn1pQUkgGP/lfbYMXl1qfasdgL6bPHiSmEviIWTG1LRmrT6nEQ2Iq9VJ7TFKB2jmUBLqAi0aIqNI2q9pKsn7CFBHzM+VGF0u003Uu9Qoy6tmMeIkG63jXt1vgwzjreEo9sayTiB7mOKACxzK0gwde9GPatS6E5mbI9ttLybrcXjIJ3mJPyGrxZi8jWaGwjHG23EQ4Y9pYqAC94TEAcxQBkKk3OmIoneRXAMAmjIFJMuK0O4ZaEAK1bCA1rHY8jaaI2k9IE7CFjQHmMoNF5Dp4kEdN9uJMaUYv1P3hIxseJVPZmA2EX629RpyALVxOlWMyuD1AjeEHXtFZMbAbRaqwO8qNDOKg+r2lFLjUxDvAgVdO8IELxAyLew7TMzlWomJNK1M8iNZmb1NRjUbTzLiGPYlAkQ0yI20J0GmxMgQT2hKC3MUHra41co01GHmGEoBREWVStot2LSlYxii9w5G0JceveEH9u8gzBYTQFSkoBmMY+UHtADG7AhvTQgHPMHIBcEOzmWytW4kEDUNoj1bemhOwAoQExXuTzLPCNGhStiDoA/ul0EQ7zNrOrnaX2NTY1Zed4CKwNE2In1GuOGUFfmTzFW+K+DFujJvNCK5GqtoWQrp3qNGUZQ2xEYio/eol9JO0iEL3hDXb0zQNy8eWuZmfILkGTaXBrOQNLVgBvMiuS3xHlNS7cxjR+M6uJWQbVwYnDqxmX1GY6bkTSzqBgHKQd4KdRqguCxu4xnWlCuTky3xkDYzMgK95ox5LG8NA0+YWNCN4vK1NtK/mCvaE1sQr3i3YAnTEJm1GjtNHogrqveF0j1CTRgvdfEmRYr1DdGaxgevSIa5NtpQQMspU3hTEpzGHBXuEWF8Q9TDk7SLDAl8w1AQXdRRJI2MsMNO/MYHh9X90IBT92/4EzLd+Y0EKbY/pMtaeii/aI0Gu4/SKVi4oChC1qprkxJrUFk0ke4TK6i9jYh5c3YbsYK42U6jW/Nzf1LCyo/Ey5bBm0i6C7/iJz4GZTtM5ZWMZsY1x6rpERjPpEg8wmdqsCWoIi22hg0JnXJZqGzEd5PyyaXPeQbxYbaGKrmMNXoFx4AK1M4YXHKdpKpeT2wsJvkwyoaUii9tjIoWOlpdlhtL07+Ya0BJfCEvqC1Aw4dTW3M0kapMeI34iUgWXsN4zHgZuF2mnF0t0X2Ea7rjGhOTN882+3SMjdLrFd4tPp7qbqbcbUdRN1LbMSbr8Ca+p9dZ2xUmjcWOag9DgOLMqnffmatVjcAmPwDEpF7f8SZjfMwnP1OU5NC3UXl9wpFYv5E7S4cTrdA3KbDixqTQnSRrTfpWMr0gD7tEdT0rjLrTcRvS9QgpdVfEZl6tUIKsGW6NdpfCwvBiyFR6lH8CbkTSIvHlV1sRmraQYet6VMrEsmo1dTz/W4ThIfHsp7DtPU5VYlWTcgzz38R42TNjKDajsJjrn8tT05+bUVXVvcWcJWiZobfpVa7iTlsVOcefvx0ogAb7SgincSN7lkw5FQFW/zL7Y0JXfbiWQNO0FiLIEBSQd5PK+DAdC3wZQbWeN5NBcRuAKh3iIW3uHG8Gto7Kw12OIrI6sNto9qGxchatxF8HeHViXEoTls1GBhpitFmNVYxFgbRbKNViGTUHa4RV2oErSB23iUZwN4/G+oG5fR6Wri6luy1KGMEE95nyhwfiTFNYKRYlKL2ii5CgSlfQbM1gmVdJi0ygGG+UZDKGEMZuf6giBkN3CFjaCmKn3O01O2NMe3MzahQYhaizqPMJMqkx2pCI9KyUF3hDLe0Y2EMdohsLIZfAZv5h42AO8zFyJYJYXGK1Pk/aNTSw+Zj1MyS8GfSaO8mI0ZQymhLTIQN5RyaxdTPkepmefA0jMA28X1GLV713mI5CTzNGPqfbRmvrZ6UsMV5kOUmFlOoWIlFJNTcQ7G5DXNYynTUSmMULjAQsxQBPujAm3MTl3NrJiyMDvA0LdaTB0FW+IrJ1BDbCEMpdZMQ9vt2Mzsx1UZdsOIp2OreVWhCKjRlRZjBY8QH13tGDoqyk2JbZCNpjx6gN49Wr7pm8gSBqsiNpSBUhC8iCXA4hYIpqWpWhUG4lgNyIvOHK+JYBCjV8SxitribdTNGJjUNQfquq0BFq2s++NTKA1MInqXAIKyIv01BvtAejssJMystHmUy0LWVCvS7mCGCt8RxOoQGwyg9aVtDxuL5mR0KysRbXGErc5PaA62u8sOBsYLMSdpn0tz2ykaW2kBcN8RzKOYapfaX7M6Uz7S1ygCXmx6RczgG4nkPOUN8wMjDTDQLUXmNA7SwChJmlcj6auY8b7zWrAC46UYNj3CZ8ie7aaPUBWKGQBt5IKRHhlXQ2YTZVI25lDJrFGEV6hgvlMogk7SenYl8Na04mTRZjA+MiYNDDYRiIyi4NjWG32h4wHazxM+PUT5mkIdIC895Ma9rz5lxJsZgbqtIu7YzVm6U5ARqEQ/wBOYEEm/gTpI0Xj6nSb+5z3mheo1/e36RLdC4+0V5lei+OtKXLhrUX8RozWAG54mJHyXTKR8TQi2QWOn5Mh7XnxKwD1R7zPwam40VoPY+JlYgMdtpixm+CTjptQlOC0eXUioDJY2kjJA9pmvB0zZ1sGhM2kHmaem6n0RplZA3Ttjcgm4ekgR2QeomrvMpcjaZos5CplgtzKTIjbHmaQFKSULTKDzIuQaojMuk2p2hYxqEYa14lDNd0s6mPHgYA1RE5epcGO33+Jp6Nz1X/lpQ8zXMdueWjICODcyuWBJKk3OsnTDTTcxo6ZNNEXNt/VycWZhtpFeKjSUce9dDeRNebpNthMTew020zauLXELsGxCGFVN1v23iztwCD8cQGyuO1/mQb8Gf0xTbbxuV/UQgGpxmy23v2PmbOnyFsVg3U1CBw9FmXqjk9UkeJ106bE+MnSATzOQmbqcuWtDInm6moYczgek5R/JabVow6sbFLupqRydpnw4MuEj1X1k8maqAYQvsbkLjJNkV2nmPqvVv1PWKmHYAaaad/ruoXBgLE7+J5/FiZ8rZHrc2Jju/hZcm1TYtGHSwq/2mc4a3ncHTPn6IpsGbcXOR1GHL0z6Mq6T/vOXXPXLw35Z3bjOVIBiGTeNObSaPEFqYalkFY0ownx2fiCH2+ZBmN0Y/KyiHsgu1bgysjWNoA900tQZgdmkbSFtTcB8Qbk0YsqcZomxLiiLq35hB64gMgIscwQwWXEOOQ3GB6ESCGHzIeIxDWNyhvNP0jEvUdWqsLAmn610+LpupUYxVjcCM8K4qZa5jkZWG0QFBkHtIAixGo6tPtmPJkdWpp0FrQJh6we4bTPHvCJrXT8wTTSkX22ZYG86YpiY1hqoVop2IEFGdu0mDYcasuq9/Ew5tQPxNiAlfAi8rgCqklTWKyI9N1G+8rQG5lhSvE3fIfjyVsZC9kiIFlrjBtzM4oMiC7kUV2jQuqRl07HaNFKwqotkXVYjRiHNxbrpO0k9mHI4C1UV1CsRsJA3Bj/AFNSURHqo5ugjmS95sbGGMzugBqdJdUxGBSjJjYBuIa4AU23i9DI24kRoZia2hEe2CjigGjLBExUZHtZeM3JnbfjaDi3mp6U4aCaMo0p2i8i0ZRahGIcMguKyHU0UCTKJIMuK1Y3CCMTMhO4mINchMYOjqRuNpTISu0x49RmgOwWZxB4ywFGENOreCpbTZEtAGazJVaFK1I7KwoRXUMFG0SeoIEzFwbjT928LGaO3ES+fWtGTEdXepsNzoze5YnHjfIaYTWrACruWa02OZLVwGPoQN2MjAIau4A6h2sCJvIWJPEGRtREreZ+oYg+0QVysTpG0KnLbwEsxcUeYtQVebhguM0JjHuqXUjCbsSaqjMrKze2JegZPZf0YjDvGBgDtEFbXYyIa2MmMHZH1KRMZ9rVNdUJlyKS1xy0NGg5DZlJvCK7TaACqBfeB6huhDKRdUZVPwv5jHUHiDgxPlHsUmXRVirbEdjJZ+Qk2pjcTgyOogKwEboY1qbEJMgveBr2gtuJn2NJZDAOSjUSuNm34j1xptqNzU5q41dMb9xFAd4frWxBYgV2mZ8hZdI9o7Raoe7kn4nSc416an60ClTcjzLHWowtxpPiZPTvlr/3mfLhdT7WJE1hrr48uJxS5N/mG2k2dpw/ei6gTYm7oM5ykqeZmxrW1kTIOATEPhrdGI/4hG1exwdoV3+sKykZhVna95qOHWNXmUN9j/dGYm0tTfbM2Ix5cWg2IGogTvjpEyoNtVjbeZn6LFZAx6W8GT6s/WuCxIJlpvvOpmwYiNOTEyn/AFATLl6TQhfGdS/EljN5pZz6VoQBmU8wWx2vzE+i1xiGkhXuO9ckUIlMLEeYaYWU2TUZotieDNPSISbYbRYfGv3EXNODKGQkdpMka5nln6x7evGwnoPpeNcHSIK3Inmz7upS+7T1WJQqgfEseiNAfeFqoxGsCMVwZWzb1CYOswXuBNysD3g5VtTJUclQRVSawWoqJWf+mx8RZY2SfAM5/ksL6gqOBuIz6bl/qaPMX1K601jnvFdMxTMp4NzpHN3V6fW91NmHAMdVOcv1BFO5ppox/UV7kTfhtuybLvOf13W+imxoy8vXBwa4nnvqHV+rnAugDJasa06h87sc5JI4BjukLZHBcUomAsGfGyt+ROv04G3xMcTbteT+Z8tk+sb0BA1NsPEDP0+PqgBkxaq4NwkzKdquo4ZK/PgTtmvmS56cP6h9D0ocuAkVyh3/AGnGyA4qE9yrFuRtOR9T+hpnBydN7MnOnsZz64/T0/H8n4rzCZPdLc96kzYsmDKceVCjjsYSjUm85Z5eiUqyaIP6Sxk0NACkNV8RgXVV7yqrV6jWNoORTdXcJk0ta7RbXcRVg1tLKDmLveMDXtNJCy1HaGfctgy/SsXKxLbhfJhXp/4c6FF6f1yPcRdzlfXuoL/UnUf27T1XRIMH04dtp4XrcvqdXle+WM31PEgWVpLBiwbjyAVq4jIpTcTMRpxZOxjc2FGx2TvOejkGag5yCu0zecvhS9lWogN7to3KNLRQIm4HVa7ysWQI1SlVgL7QSlmzIjoIpdbU7Snxowo8xOHNkA0LvFZXdWNmYy6qs6BTSmBi1aqMoG9zKDUZ0zwjWmLuJTrFDMwEv1NpjKGY30NvHZB6iXMge2mlcgAqSxWMuyvR4jC4cASZk1PYErTU3MwMVLG0NlKpxKxvQ2hO7MtVMk9ko1mDlSztHJiBU+YlrBqWUVjLgy8xbY1tG4QC1tNORcbpQjU1z0e6jx2uJyYjjNiWmW9o9+g7Mq6OIGMKiXGWGSKfGxFCIsKLWYRAZZa4mHIgvsKmkJ1aTGoVcbzOw3uEDQmsVo9FfMQ60dpXqse8o3GBuHJo5jD1AuZLjMaazFiN+PqV01G4l1G5lXAAsaupF2O053/AXUDehEgXsRGk60vvFo9GyIi2iOIWJWQaRtzCL69xF5HhYmJyAbMg6jt2lEgoZnYUZcNxuwZMYvzAyZwCaienQMd4OdNJPiM8p7HjyjVfeaVzGxc5imjc1Y2LCLB1unzIzAGJ+oVysy4jTbGM6jJaVMqxoxsyO1HcQ0YAbyiQeZpgzEQwkegblY9IO0mXmZBF/bIGDLvAvaDdSSQR10mxBL1GcjeAVBm/AovYk9O95AlRvCwPQfw502J8R18+Jz/4i6UYesDY+DzNf0HHkZNQehHfU3XEwbJuPmdfFnl2zY8yGNbyq3udz+W6PqVsUp+IrL9FJUtie5n6Z6c8rlBNW4jQAlXzCbGenJVuYksC1yzkwZyfFSK9wLuQhuwm2jC9mUW3u4um8QghIuQGHkDU13BC38SiK+YBbNYMvCjYMmtTd8xfHEYh1GrqB0fuUEcQASGrtB6PqQCEfdf9ppz4yNxxM5jc8s7Xt8EGMY+IIN88w/zINXSZ8g6c6TemWnULnaj7WP8AcP8AmL6NQQ6k1cXmxnS3ZuL8wLzv1GHIykkjtCwOmRS9BTww7GV0ub+b6U4s22XHsDEoDiyENweYFdT0BRtWPdD/AIisfTW1HedHDk0qEbcdj8QnwKinIm4MTGLyxZfTwLXec/qHduNozM7nKS3FymUEAzN6Zt/TKqEne50ekx0leZWHDYs7R6jel3qY3XTjm+6yFdPXYw2w1TpdT1eRT7MwB8TB1I9TrsKDyJ0Oo+nIdtJJO9zcjoZ0HVP1BKt9wl9Wc2M/eVHxHfS+jGHJfG3ebeqwLlU2AYxuOR03VYkb35GJPkzqY+pRgAGmAfT1chXQUDOjj6XGqj2gRh5ZusxhlsTnZmPoHzYE7bINVdqnI63GAxQd95zW+gY8gIF8VRk0BHG+3aZ8N6tJuaQu+hvypllYsB1AUtcrE4WKzZaJVtiJmOcdt5uOduN/UdXSUDOSFyZ8pKyZMrZGCgbntO10PSrhxhn7bmbx5/m+b6zw5+VOoRcSkD2eOZ2OizXjUM1drl6Rkuksn/E0dN9PVDqbeZvN/Dh/+jnrnO40YigHs3PmMRiLrc+YxcaDaoYAHAm3k/8AgA7nk6TGKSOWJlHftKNj8SqDreiwdfi0ZV37MORPLdf0OboHKP7kP2uO89csDq+kTq+nbE/5B+ZjrnXf4+7HgtTBjcIOy7id3J9GxDNpdjtEn6Z065GVnJHY3MfS17frccxH9S72kC3dzanS9Ljdg7WPzDTN0eKxSmP67GpHLbAzfaCf0kx9Pn50Gp1l+oYsYOlLH4mPN9QO5UVL4MikwPVsQJp6TDjGZO5ucpuoyufuoTr/AMPo2brPduBNTN9M558PRvmZ+jOJRR0kC54fPgydO5XKhBueu/iPMek6ZWxbNdTzuP6vq2zKG/S5rrLV9udibWeY84rW5mwY21Ta66cdXON8XwzWZsQ02IGPJpepqTHqTczM+On2llGhlDrMhXQ+8bjYo41cQsgDG5PVUIfaQUzbwMg0jaCtkcy4jcmhODF9SqncERCq3mMyIFx3dzOZVI0yKCZNe0EZKM6C22MurlXcIbwCC0LjcR1cxV0YYFbgzFQ12VYk7kmE41ASBKEkUCmm5mtXQLud5z3+/aOxpY3M1YjSELH2Rb4Gv5h4WKcS2ZmaYWs+v02omN9VALuZ+oxNqvmZ21Tckqe3R9VHWjM5x0bEQhM0I3YyZi/haknaNRisACjYkLwh3qrVGZcpBY1BckmAdpqRQsLgEVHquqE+Iabl0ZgN5ZNxgHtgaZrQBELGxVrEhlqBA0jIzAVG+/TxM6ZNBmrH1Knac6gQ2hfdtL1JpjMqrkWZjjK7dpFWjgMfEHMpJsSwoHEPTa7yjPTAQDzNWgbxDAK0srWGYNml9QbjOlxDIDXMmbCyk3xJfaEJiBHELRpEPEQdoxsYbgyajNqKbwmya1+Yx8dLvM6WGqprxTRKvmHpviXRqUraTIypSFMMtcEqG3lVpkBEipdAiL1XCXeMEJ0wSL3EaVsRbGhUgsGxIQTFi7jUYWAZR6H6MmTH01jiV9V6XI/Tl24G82/Rs2M4ApjPrefGvROtiyJ1smPTOv8AzmPGhnxm1YiasH1HMo03MwBJhgAfmZjhNV1GRsjknmJAJNRxUsZo6bAoILTo0Hp+kLUSJsTpBW4h61XipYzr5hYA9GkpumULxHesp7y9QMmtYxHpuZmy4SOJ1TE5MWoQY5JBB3kVqmnLgN1R/MzNjKNvKwomm22JnR6bqGACOdVzmuLOxqMxsRR8RfJLjqMvdVaOXC2Rgii2bgReHMQq2LBFgzXgTIzl8dgcEznrrJoh0uTpb9VaMHIuoMtXW4jMiZMTlWbWhF348yqOoRpecc/ScXUDINhwY7KPVxtX3CafQDageKmZVbHl3hEwtaC+RNGF6sNwYl09MGpWNi67cwC6noVyWyVv2nPXEybMlVOsXZCq/vB6rHrxkjkTN8k5jk5c3p8Go3p+q1LVbzJnSmOqViIVgYkarUh/8dic9jO/6ljecHTbCvzOmj2ohrl0elZdyTvHZTSE1YHicYrkDB8bfkTT0+FmJcswJ5F7R5bh+PIGM0KduZgdfSy0ODNGJtoU1t5x+sP/AIwXxU66mc7r8ROUMOZmozDGBk1do4qGU1yNxFodasO4kR9LjxMs1h6zTywv8RITVjtRQmzrumJc19rC5lrQuiyfE6814/m5vXmL6Dp1bNrqwJ2XXVoQccmZekxjFim1CAQeWM2+b1dp2MaaCjeaUFcmzEY/aLP7xqlm4FDyZWDgYQMWorncwhCmXK/WVYA3gF1/JhR6j24gjMEPuNnsBAZmYcylQarMGsn1nBmy9OM+H70+4DxPLtny6/cxnuVJ4HE8t/EH07+UzDNiH9LJ/gyV6/i+Tf8AzXOY3vcFQIvGxJqORRxOVektyyLBQ613jXW+eIKBQYnpSKYNPV/wlisNkI7zzwVd57L+HcPpdCDXa5vnzRzf4pzA5seK/Jnm2wWbE6P8RZ/U+qOL+0ATnetQku6lBjLA8R72y8xStay8b2aMzUgkdl2PEKgxuH7SKgnGw4kEZRXEUwMNslbGKOXeWLImRLXaJBo1G+ptFEWbmorWgX0bveZMmsmr2jN9HMpDvvJPHkJoyER74+4i/wAzUuopBGpSneCgNwmTa5KLNOdoJLLzJjOk7w3OrmQRLaMLaV3i8Ro1cDOTqjPIF2BaxDxubAi0W4zGltzLUrbjKgbwXu7WQKKG8h22E5tT0zvn3owAA5uHnxi77xQDCdJPHhMQgK20NRZiyp7yAleJRoU1zKYgmArFuZR9p2mcMWw2iDvHj3CAU0zUWKxtRqMdrWIOxkLy4hgBqUPEFchAk17xgjqRxKUVGatQlGTRALh4kIYSsezCadSVJ1UunqFqBkHuAqUtsNjCQ+6mExiAy4tIDQA/tqM6gkVXEWtVxLGiMjNe0Ahq3E0mrg5TtxNaumdEj8iN6rMBjIPMHo8ugVUV1iFiW7SflGVMlGPx5je8zKlS7ozVkqOhyInItGwJWN7A3jrsVMek9EljUtaK78ynbSaqXj3jAQ2MpwDLaCdoFBalkVBbZbEEZLlDQTFlW1XGBhUjH2yATxtF73CxGm900KgaPSx1PobDT7mqT6zlVhpDXOcjtg3U1EZc+s2TZmt2Y6/eyYLH8y3FtsYGvSvzLBuakZwShVNncwvUP4EiYWc8bQjidRsNppcASW7mVrZe5I+ZRBHwYJPmUMDX3Il+o68MYnVUINA1Y+ra6ajGN1QmAwg1mTDa6KZceTvvEdTjAGwmU2vuXaaUcZMdHmF1zm2aoxNpWVCMhl6HC6q2lZel6PHi6ro8dAagANp0c/TnF0lY9m7Gcv8Ahdw6lSd1N1PQZyWxFR/mc67cuOhf1NOQdoOIB1xr3A3mzKERPBQFmPn/APTOb0/UKL1d/MzGunSxYQPu2i8vSoDq5MQOrsaV3HwZBmYmhwe01rOGHofWwFiyrfFzAmJ8GRkfYgzp4+oQMVy7rVEEcRfXYAoR1Njej5EzLq3nxrHnyhQp7naLw9QMmQq3BiPqDFce0y9GxFFpcZaet6ZSSQd5y/cMwUip3cpR1GsTPn6XGV1BqI71NSazfAUWxc04DqSIR8akLdzVhChTRk/r6jU6jLkz9X0+yYta3yI7F1vWAbYjfyJrYlMYKyYOoYt7h/iTw6Qpf57PkD5caoi+OTOhiHsuNU614lBdIqRRYxYMR1WO1J8CbMa7QOoTVjau8lS153pWIym+CYzIunJUWE05SvG9TRkBIVv3mb7Z/AwNWGjyJykHqddp7LvOk7Vj/ImX6fi/qs55Jm+Y8Py93mVsyjRjoeIzo1OQlv0EDqKO3xNf04aemUnmdHgaEwgbtuYzYQCzHZR+sJcLNubb9JSS30vUO28nuPxDGJgPsb9pKI5sfkQv9fX6CEvk3L9MQgb43/EIC4TAaID0BH1MGbKTlPgQNKGuYvrsC9Z0eTCe42PgwMbryzRy5VOyrtC83Hh8aaMpRxTA0YbJT7GavrmFen+qMw2XINUwtkBYUZys8vo83ZKcUtYkrRhhjcp7uZaBiBbMq+TU+g9IowfTh+J4f6Xj9X6hiHg3Pb/UHHT/AExjxSTrz+1eA6/J63XZnvljM5N7Q8qmyR3i1UyQqkyECo7ERGr9Nz19sNfp2de0zbEAGto7XtKXoswbcR6dC9G7uZuGsmVAwsHeJ01zNZ6XMpPtJim6fMdihllXSNQ4jFVXkPS5QPtMWcWZeEMqHNisUOIl10maMSZGx7qblN0uVv7TM758hGolYu95oPSZl4UmEOlcjdTNbIAQAiEPEIYmXsYQQ/6TIhLAA3Fub2E1NjJXiJTGde4llIUiMDcPIurmaigqqiX50mTV3SAlQqPIhFdpFapdE1tc04W2szNYLRoehUlIZlKvtMzCmh76pDE8NFcyqjRRMsrNaEaoLE3GZMdbiARNRBIZbQACpjQdQkUhxUWRvH5FiqmolUJcsiUBZgGsKrlqu0s7TOsrA2jsSKx90UDQlhiPiZo0ONBtdxK9ZSPmXitl33imUI/iZGpVDjeC6qsvEwhZ2UrXeTfKYyMPdLYWIJkDTSn4UA3k6l9S1LxMCKEDIhsyfkhGLEWMj9M1zXgXSIbbmPtiVzhjdTxHoSOY/JpAmUG2+Jd0nlWXdpSXUY2OzGDH7dpVJ/JgklthDKG6hINHMGBXEStGKPTuG8ibtY07SK224k+wzjBdUaMLLiKrLcnVYi8mRyajzQlwVmzpT7d4gWxFibERQgqLfC+CuoHtMxKKbeb8o1LMDsFNDczXHpRFjqqdToegfIAzLzwJn+i9GOq6g5H+xP8AJnrMWNVAAFTVuOnMYsXQhV3EM9ItVU36ZCsy6ON1HQKVO05efpWxcjbzPVOlzNl6UOKqJcWyV5N0KwLqdvqvpjgHQLHicjNhfC1OpH5m5dcuucDcu/dF7w1NjfmaYOQWJA2lwe0AMdMl3tA0Mgdgal5MWlhkRtS1TrfErAwJFxhTRl0oNTMeJmunLo/w8yYs74jydx8ielNG632niM4y9KyZsRIZDW09P0fWZH6JcmXSGqSrP0wfUcmQ5fTsBW5kd+mIAVwrjgic/req9bOWH23tFJk37RI78/HvmuqyEp6qsHPkdpS52+44124qYMHWjFmIAJH9wE0L1ZDhqA+JPrU/ru+G/CnrgFd0cd+x7yutPpehhvuf2jei6nDlQJjIDlr0xP1TEy9Uj9gJMY62TK5/VY/U6diP7ZxFzPhyAjkT0vTIHR0PBE4n1DpGRmKCWOZ/SZzmcvkJHxHu6lCD+k5uAnFj9x38RqEvux27CdeOPOsddeMaMCgWxj/UAO0y6yeJYJndydTp+pWtLiOXPiDcVOOHIjVcPVmjOPyfH+Y7fH8n4ruDMunaWhvcmcrFnC8KSZpx5GyMAePAnm16HRR9XH2widQikJrxGKe0iOX1fSkZDlQWD9wEZ/KZ8K3lxMEI57Tu4sOPpsXrZhbHgTJl6l8mQFjQ8DibvMk8+3n+T5+eLjh58ekCztJhUKoI4ub+r6F3xM2FWZQdq3nLogMpJXtRm+J4cPl5nfmGZjdzp/T0bNhQJ43nDZMy7q+seJ3/AOH+qxNi9CtOQcgzWY48fDvXn06mLpMaAFvcfmaAABsBLAlkQ9/PPPPiRW0ErLMl7Q0zZ+mTIpoaW7Eczh5fqg6Lq/5frfbf25BwfzPQ5DtPD/xdkGTr0Rf7F3kcPl+PnqeXpxmVsWtGDKRsROXkyF2obCcX6F1uTE7dMbONxt8GddVqSvm/Jz9bh+IaT2/WaRcyKpPaaMaOf7iIYjnfxH0R6nox1GMXkw8//jOJ0uNGT3CzPaKyKKY6ie08x9SwDp+scIulTuAPEz36e3+P3s+rDkQK9CBqPBhterfiWyDTcw9P5dD+G8Gv6gWr7RO7/FGX0vpzL/qoTH/CmH7slcmB/F2azix/NzpP+V/LzGraUi3LZDewMauF62U/tJg9HYHaWaPaVIJ49Z1e3iSx4lEjtKHMbTRUviTSngSpVx9qC0Y+4Eo4sZ/tEqWJftVQYcY7CWcansJDKuPsixjXwJDiTipYk3jVwH8un+mT+Xx/6RDsy7MfYws9Oh7QR0mL/THfrJcfYwn+Uxk8RZ6DET9s02bl2ZfsYyf9PxXxKP03Ee02y7l+1HN/6VjBuUfpimdOVH2o5p+mCopvpp7GdgSES/ajif8AS2B5kP03ITzO1Uuo+9HEP05zEt9PyhuJ6HYSiB4l+9HnH6HL4lL0eUf2z0ekeJWgeJf7Ka8+elfusH+Ra/tnotC9xJoU9pP7KPOv0badli8fRt3BnpfTXxJ6KeI/sqY823Tup42kOM19s9H6CHtB/lU8S/dMed9FgOJQU+J6P+VTxBPR4/EfcxwkYp2g5WL9p3v5PH4g/wAnj8CT7xXExE8RpTayZ1f5FP8ATIeiWuI+0VyKBiih1TtfyKeJX8ko7S/dMc3Emk2YZ9zbTf8AyY7Sl6LSbj7SjC50KZnOZrnVfo9UR/035iWI57FmlqoAm8/T2Ev+QM19oMJYAQ1baax9Pkb6eexk+0VgyvvtF2Wm4/TWvmX/ANPYDaX7QY1OnmPUgiE3QZDIvTZVWqkuULeCcYIsR46fIeVkGDIva43GSAtCXrMecLEcTN1DDChv7uwiebiyFdVlOyKfzMp5oSwS3uaWAP1nokyNx6b6Fh0dGhqi3unbQATD0ajF02MEgUojh1Cg0Guc9do12JVzM+elucvrOvym1xkiPau4XQfcwEWM+Emta3+Z5gLnzH35G/ebMGFB95J/WLITXf0qw2IImXrOix58ZUqPzFdPiUb48hU/mbkJcU3Mn/xXjet6F+kykEe3sZiLaHvt3nuur6RM+Io4sGeP+p9E3SZCOVPBm+etc+uc8l3dHtC34HMz4Hu0M0A8ftNuZqNTBu02Y1ByDLyaqYV3sfrHozlRpaqksa5uVp+osB0jHhjU5OPrMuNh7nZaqrnQdTmQq5J+Yjo8Z6brhjcBgT/+mTNmJ31nmLsMqutgEd4JZgdp6V/pfTdUqs4bG1f2H/iYOo+gZ0s4HXKPB9pljr8f8riyS3y5aZFUliNzzKOZmOxoeZXU9N1PTkDNgdLNCxsZMfTFh/UpPknf9oennv7ehpkCMCMxBncwdb/PdJpdg2VBVjuPM4i/TsLHfMT+Jq6bpMXSuuTG2TUD3OxizYnXN6npr6PIy9WUPEx/UepU5CE4HeNe0Z31b5CQCO055xtlcixY3MvHP7ePu2eC19x1HiMDWainOm18SIZ2jk0hqjVYGZhvGChyZpGjSDKqosZlQbwh1GJtjA1dPkUnS/PYzp9PjA3nFCqd0edTos506H57GcPk+P8AMduO/wAVtJqa+jxqAc+TZV4+Zm6XC/UZABsOSfAhdf1I2w4vsXYfM5czPNT5vl+kTqepbPk+OwjOn6cEhsuy+O5k6Tp9CjJkFseAf95qC9zvH+15vi+G9/8Ars5eoKqEwj00HjmI6rp8PWYymdbJ4cD3D9YwCQzX2r2/TnMeU6npMvR5jjdyw7NWxEvpnOLqceUEe07/AIno+p6fH1OMpkG3YjkTz3W9Lk6HKA51I32uODOkux5++Lxdj1+Jxkxq68EQmNTj/Qus1ocLHccTrOdpl2l2AL7yFoliQ0pnoSNh6jMMeMsTsBPH9XiHU9Q+TJyx5nX+r9foIxBSwP3V2nPTJgfyslrwfyfku5A9LgxYPcFN/wCobzWhVvtcE+ItcIO+PIP0lnGTtkW/kSPFbvs/08nax+IxMWU/dkNTMvr4vsfUvgxydTl/vWGWvGgT5PmI63pcWcq+TttcYmRXG2xk6nE2fpXRPu5FeZXX4us6jn/yXSairEH5lDB0dMpo/M52dMqMSxPO/wARJDMwomzMf2f4+n4ey+jYkx9NaDacr611GA9QQ4BZZ2egX0ugH4njfqOT1Ouyt/3Td6sxDn6zAAKQWPAkfr0YAqu85zDuJAak/s6WY9EACJIVbSBZ48jAaqTTcIipQBMmCjIBcIiUNowVUsVCvaDtGCQe8KSoA7wrMrvCuFS5VyUCZCtQLklVJRgXVSuN5W8s2BILJlAypKlBEwbMscbypAWoiQMYNS4NXql6oMlQaLVLuDUneF1eqWDAqQS6hm0gAgiVcaDPxJ2gAyydo0EJLgapVm5dDNUkGECI1UuVtJIagSSQSbQJUqpdyQIKkoGQyCUUVEoLULaSTBREqoUrTcYKCxmhdF94FVJHoCVMqjDk3gBp+Jen4h8SiYAFR4lFQe0ZAyOmJCztpUdzHkI6jJi6fGXyEAD/ADPMZchy5GyOD7jtc0fUOo/muoZg14xsBMzszVfA4nq+Pj6zaBJ2jMSWVJP6RQG80dIR/MIDxOlWNebN1Oc3qIEZ0ubMjgM1whlUPp06j2UbRC5fWzIiqAWYKKO8x5rp4j1mDB6mEE9xMXW9N6SkqtztYcfp4FTwKi8uPV2uZdHlldwXKrekWb4EnT9f6xC+gps17TRnTy9GcbPoTZ+RMvS/TFx5g/pkHtvNTJEu/gzpupAzaAx2NURuJ28B1KLmbB0aBtWgX5nQTHUz/wDF1RS1nn/4gw3hJqekPE5P1fGHwNE8VL5jwoJTJc2KdVEcGZ+oQ48pqOwH+mfzc6uBoNMDNOE03xMrcGNxNag9xCnu4QwMLl+qRx/btfiJylmfSO82dP0wXFZvfuDUOPzdzmY7uDLqxCswdvNzSjN3M8ueiU3kZm235nW+n9VkyYQri2HmZeGyTzHWJTKpx5NLA8gzj9Z/D9sX6VyR/wDbY/7Gb8ezamNHxNaPYiV0+L5+vjvh5N0bA2hsbKe+oby0DnvPV5MePMunKiuPkTndV9JJBbpcgU/6H4/eb19X4v5vHXjrw5ita6WmfPhXDjfK7bM3AHPxNGTDlxHRnXQ/+DBKrmxnDl4PfxK9HycT5Odjjli7E+TDW+BOhm+iZ8WM5MTrmXn281+Ijp02utvM6c3XzdlUmNyOKjsfTqDbnUfEKEJsNGjTRQETNk+nY8jFsLlD47RwaSyOI9jmZTn6TJpyDbsRwZp6frjY3mx9GfGceVbE43V9O3R5AQbQ8GYvhY9v9G+pLl6bLicAMBerzGdJ0hfqWyZB7BvvPN/RMxbBmI5FT2ag4+ix2Kd6JnK5a559+8v4Qe43DAlKNoU5vbPCjBJrmETAYyNBdqmXqcS9Zhbpm+5hqxnwwjcrRGR/Sz9O/bXRmublY7mxxOh6hun6lW4INET1J6hciBlOxE8r9Wx+h9X6lRwX1D9d/wDmdD6X1OvH6ZO44nTpw+O5cdc5BUxdb1a4cZYmI6jqRjJszl9RlfqGsjbsJz1fl+WcT/QZNTOcqtereUDjb710t5ggMvEPTqHuEj5lu+xhAN1P7Ri5nTn3CLxUpozQMYYWIYok6lO61HK+HJ3ozOcVdoJx+NjKjcqaTubHxHY1YcCh5nPw/wAwrbEV8zYpY/8AmP8AoJVjifUsT4erZWfUre4GK6TEMnU41+Z2vqXSjPhXIq7pz+Ij6d0wHUqa4nKzy+n8V+3Ou7mPpdAfhbnhnxl8jN5Nz231M10ZXyKnnf5db4l+S+XTNc5cBIoyj0jXY3E6J6bxCGIqJidLI1ACFtVRQ/MhM4ayOgeZYAgKbEhNRqCKyVBDQrlFVcorC1SrgUEMhUww1CVzAGrlFTGChIeYC9MICXW8ujEUJBg7wwLMh5gCJUOpKgUKl14kA2lURAlA8y9AlUTLqEUVoyaZe8HeAQXaVUsEyiagxN5RBEsGXdmMA8SQpXeTANkSXcMi5VRgobSpdGQiBXeXVSaZKgTtKuTepRgFJKFyGMFyxKBlmBJIJlC4Byt5AJKMCSXUhkECXLuVUqPIK7lwRIY8qI8SgZVmQGNQUklGUbl1UsTg/WOrXPkXFjJ0qdz2JnT+odQ3T9MzqovgXPO51bG1P9xAP4nb4ud80KY8dhBYk943Qy4xldBpOy3/ALxJN8T0CAxuEVlU+IpR3mnpE1Z8an+5gIqx0f5V8WX1SwF9jOj9E6BT1S5fSChd7InSTpMbUzKCfmVk6tOlcKtbzG47SOmxqAzAd5jf6phx4teYhV8yv5vB1XTl8TgiZbkaqVpYwic/D1BV9LGb8eUEQlhyoBC4gDJtAbJGgsjzndadSETXkb2zn9S1giZrUeS69dOZh8wOlOzDzNP1Nb6iZMW3HcztPTz9Ty0jdZWBtL15kuiJT+1we00jVjxa8tmdBN0APEx9MdVTaCP0mK8Pz79h1Y09u8psBDjKG0uOPAlh1RNTS1I0+pmNDssjz+Yrpuo6rp315Cc2EnexuPxOoOuxFQUIN8Tkt1ZykriQt89oeDBlYVkYV4QV/mVbv5dZOsVuXCn5Mer6hYYEfE52Po8Vf+Wfzcj9CVtsORsbfBjB0M2PH1CaMyBh/kTidf0T9MdanVj7N4/M0Dreo6U6eqTWn+tRuJvx5MfUYrBD42FSy49XwfyOviv+Ob0XUsoC1feoeTpcOZywTSG7qaER1PTno8w0knG26n/iOR7GpCQT4k6tnmOn8rn18vHqlP8ASQd8ecX4b/3mLKj4chTIpUidlXIFsFMsuMg0nHqXsCLEvPy2e3m5+az24g3lXU63UdHiyYwcOP0sni9pzM+DLhP9RCvz2M789zp6OfknXpV2IvPjXqMZxNtfB8SAwMpIJImm3X+ndDj6HCqE2Sylj+s9V1JDla4nkukznN0q2dxsZ6Tpy/opr+6t559zZWfgl+104SGVcEmYe3FkxTmETAMilEWYLrrxsOaoj83HVQjemweplFjZdzLJ5Zvp5j+JMi/9WcKdwihvzUzdNnbGNSHec7rszP1/UMSSWysST+Zo6drSdnjvvQv1uT1SchJua8OUZEsTmZAWzH8zZh9mPacq83yTWoGzGqtzGMxU8R+LqbIBkcbDnxAixBTK2M1G34kGFW3MrJuPqkIAImhcmFu1TEcFcQ0xOfgQnhqKYeddRmP0l43mdMAG7bmPRNO9SjUpGRdJGxmfoMRXqnHg1HoY3Aqrl18E8yXnbK9f8frzhP1dvYFHczk0Z0Pqb6sqgTDPP8l3p7VC5ch2kFzmAHElXKEl7SMKog7GV7iYXa5BtAqjD3rmUDJ3gXIQZDsJAw7wqFjLs1KvUJVwL1GXqg9+YW3mAWqQuYuXvUA1eoRYEiI3l0eY0PLCVYMVZ7yXUuh1ASdt4oEkS9e0aDvtJFCwYWreQFULSIsvUvVcKKvEojzK1by9QlRNIkIla6MvVcCrIMsbyWDIJFWNuZUsbwW3l0XLg3CRdTVcRFG5WkxjppNXcGANVLCyu8LiDA6ZVQ5IMDxKveFJUgqVDqUZVVtIDIBJW8iYkhEupRuFUJdXLqSUDVSGFKqQDUsCSpIRYJEpmI3PEkx9dnv/AMOjUz/cf9Ilk2qx9X1P8wTlO2DD9o/1NOSjq3UB81svJ+Zr6zMjsuHEaxY9gfJ8zGdboaBKJ38T18zIocrtmYt2HA7D4gANxCQDUAx9t7kRmTST7EK7V/8AM2gAOwmno/b1eInswikQhQYYfQ6nwRDUe2bKFx0JxutR+oye0kER69RrUEHYiUrAMSZx13nplwFtsebGHHyJ0+m6PEg/pjQDvQ4mX+awA1yRHYvqWMbEUPzDWU/qcQVbHIk6fNYgZOtw5E9rC/mZumzhshAPeSjrjJtJq3iRwISneAeQ7Tm9U1AzdlelnH63NQMDj9Z78hicY8fpJkyasjS0PtH5neennvmrJ5+DDPuWA33Qk8So0dMa7zapvvObj2bSeJtxkBZmuPy875MZ7yWd1XgeTBAfqcnuPtHiCDq/XYTZgAQUJHl6n1PwYFRQK/Sak242mdGjQZXI8G+8YKmdWjA0A3RXUg7iczLiy9BkOXp98Z+5O06YMpwGG+4kUCti6/pfKsP1UznYteDO2FzRurhnV9P6jWg/oufcB2mjr8QzYV6jHuyC9u4j/Hq/j9yy/H16oseFm3uvk7mOGLEuzZLP/wCUx4svrKCzMx/0jYTVjAA/8sCc/Tyd8/Xq809cWP8AtJ/QysvTplxlG9ymUCPFQg8suJLjzvV9M/S5yjccg+RFZUHoO7GgNh+Z3PquH+Y6XUPvx7/kd553qXJ9ND9u5nonX25e/wCHr7ul9Ap+qGNuDuP0nrO08b9KPofUMJvYtU9kTOfdl8x6+fjvFsoSaglpbGootObqLVKLRZaCCcjhF3JiJTlOpqnSxoMHTOzbGiTE9P064qJ3bzC+p5Ri+ldU/jE3+078855rz9da+XMS2Qt5NzZ07cCZBNODkSuFTT/Wb8zUt6Yiv6hMaTSzlfby9e11ZjcWP3CKUzZiX2gw59eDQaqNUxIhqYYP1CGGmfVXEv1lXvvKjWhrmF6iqJi9R8n2ihGoundzcI0ozM19o+tSkXRmL1mP2LQ8zTjyEJbcw3z1l8MGRmLnVuRtAuXkOpyfJlTxX2+pL4TVvCvzB4lM1yLqCUaqEBcsrtKyWJZlkSHkbSCmHeQSzvJUCVBIhCxtKIswJ+JUOqElDvBoa2lDYwyAeJWmVVSHiWqWZZS5ED2k1GoWj27SBbELtDqlFpZQjiWFJkNRX24l2AbglSJKhRghpDtFgG9pAGuDYZzLAEUSwMKzB4ER4gNchaXzGgDYhA7SyPiUBKmJqk1GUfxLB+IFgmSyJdyuRAgazC1EcQRIYB6yeTK1RcveTTTQwk1ROqQMbjTTbl3FXLVvMaaZcgMHUJNQEaD1dpKgXchaNXTQsgSzFhvmXrIl2AytSVADkww3mXwKreQiQsLk1R4FVIBLuXtUCqlFal1LEKz9RlGHGWPPYTldTj0dLkfIayZiB+N5t6q8vW4kG4T3GYPqZbN1S4lsgcAeZ14iOaVUM4O5Gw8QsmQfyuPDjP8A3OfkynXQWsbg0JMeDJnBdQWrn4noFYsfqHdgqoOR3mhOmLYWysaUcfM24+jVULHfRVQcj/8AhcWJBbsNxMXrfSsmRbwe3YLQ/XvMpFsBOhn0r064vSZWXck95g7zUV0+hzasenum00Z3dUNDacjo83pdV7j7W2M7+MK66TMWZXXm+HFwuRmt1dh4AmwZs+RWxdP0ekn+9u07WLFgWiyixHpnxIfaqiWY17cDF9F6zO+rLl0A86RU6GP6X/KAMjE+b7zrDOGEpiGWLTCVNoJCakK1FsZzaK6jJ7ZyOsakJm7q8lGcnr8vtoTcZ6rmg+4nyY0GqEUOYwbvc7OA3lodxKMoGhAcxpgZpRtSzI3uTbtCwZDdGRL5bcf334mzGdpjxx/qadhue0jx/LPLYGC/d+wjVJO5pRMqe3d928Ryhsh33h5zwy9muMW/EQGXHxu0IMzG2MiNAMIGJWPxjazsJVgMuIZEKsNjMnQ5TgzHpchscofI8TY+UE0sw9fiZkGVNnx7iRTMafy/VPiH2t7kmjfxEM/8z0aZk+9Pd/7iEjq4BHfepjr9unyy9ydm6peqL1frJcy85mq9p5rrkKZQvgkT0Grecn62gHVIQNiuqdfiv4ev+Nf/AFgMWxxt3DAz2Y3UGeLUf01PyJ7DHkvCh/7RJ+H2/wCR/wB//wCJkaIZpMj7xTvQmK5I71N/03Gqr6j8tx8TL0vSHL/UfYf2idPBjGPGEcbE8zt8fH5rj31+I0hQw2M5P8T5Dh+h5+xel/zOn6Drujzz38Z5si9FhwP/AHtq/ada4308WNmmjD90znmaMUy5U1XAyEGMajMjMpyHsY1H/Wc3n6nkd0dppx5WC1cz2phrkRe8jF8tasTCGs8CJTqkHAs/iNHUs32rX5hzspgxOfuNQ1xqvJ/eIOR25yV+BAONWPuLv+TCY2tmTGKBs/EEO7m6ofMSisNkUKI5cJb7iTCGjMq8nU3xH4GbI1tx4ikxAdo7GAGAEpPFZ8gAyMB5gmFnH9ZiIG88fXuvqc3xE/MsAVK3k3qZVQJqWGuSqEoAweVlhLLDiBVyESr5EJLlSqBkBGQwTZk3gFCIBEG9qlk7bQqaQJAJStLJgStPEog1JdySiWZKMvaXUgCzLDVCAlMsIrVbSzRElUJULiLLIFSu+0kaYhErTIbuXR8wmIRtxIssGpAYEJ2g6oRW+IOmSiwZCfiUBcLTtLgG7lyaK7y6jANgyLzIxCizsJnHWYtelSW+QIy08tBG8hqpanULHEhjANSq3hjiUJBFUSyBKupfMKGt5DJRkKmBLEq5RBEsDyITwgMLmUTUglE3EhYw1xsylhAIgXquTVUGoXIqDU1ya7gkVIFg0zXtA11uTKAiupJ06V5Ms8mg6cluoy5f0E56Zb6zJl07oDOrix+nj0znDDpyZyROnNnk1z2xZHyqn9zm53em6dMOL01Gw5+YjosFL67G3I2+BNgJC0Je+98RWM/0lyY2O1WtxfTooQZX5q6jOrGpSfBiACzlTekdh3ielJ6lsjrqb7TuJiAtyJs6xyxqqA2AmJ/bjvuZ259KQ/M7H0zrPUARj7h/mcRjvCxZGxZA6miJqzSXK9a5YkVCXDkNGjF/Tuqx9RgV+/edAdSg8Tm7ygxI61c0D2xZ6lIrL1IrYyKbkyATPkzBRvM2XqQoJucnqusLkhdhEmlsh/X9UvY7zl5cpfmA7Fjuagjc7TrOcceutUeYSNvK0Emu5j1QYhdW0rCgpq22gG5LLN7oTJpo3YgXjJGx4j1Qg7Qcelh8xw4hT0NLNGEadz9xmXDRozZj91sdgJHm+Y5QBuTv5hjIT7U47mKF5DsNpox4xwJHkqImnerjRY5FQdajZBqP+BBOVV/738DgSstCUo1OaEhytlNL7UmcB8jXkP6TQgvYSA0QAQclcQydIrvFkFjCs3RH0eqyYf7W9wErB1adH1j9N1CBsRbuOPBldYDhz4co7NRgfV8YvFnrY+0n/aI9n8Puff631XW6rpDjXXht15K8n9DMgYMoZDYM6PQZPU+n4WO501+205nVMvTfUAh2TPuPhv8A5mLGv5P8eTeuVg00xfWgGxYW7gkTpBRW85v1j/6QOP7XH+xjm5Xn/j+fkkZ8RBXTPQdNn1dFjPcCjPJYMvu5nb+m5Q7HGTsdwI/GP0Xz8zrmdRubJbExvT4GzHWR7B/mKxYDmz6Bx3PxO/ixquIIBQAm+ON814e+smRWDKrKEYVNIRdFciZTiAPiasJ0qATY8z0OCkc4zpbdTwZ5b+OWp+lTnYmevbGrCp5D+N8ekdOSbKmv3/8A4k6Y69PJ95oxC6iJqwcTLnfQD07sdyIQ6U/6o7UJDkA7zm8+0K9KO7Exq4MY5ij1KDkylzq52P7mEytiY8Q7iMC4v9QmVVRucqD9Y5Omxn/1Qf1jGLD1XF/qWMAxD+4RA6FTw0MdCRxpP5EMU8Nj/wBYjUKf6rmX0XThMf8AtBLZ05w2P+0wmN5b27QsSnntMWLqgTvjIPyJtx5bhYT1B/rNF3tG9WP6gbyIg8Tx9+Oq+lx55i9Umv4gSXMa0ZYkB3gFa4MlVGtC2lijBqTiPILSJNEEmoSsT3gRlPaBpaN3kEBelvENVMstIGl0xRFSjJqtoQIgCBKKmGaMlx4QujLCnzC5Mn+8KqyDUu7EuhUqhKKsS9pNIuWRAC94QO8lStBkw1coAy9JEvVtUYgal1UnJkI+YwSSVxITQg1dyiblAiWxVRZNRhqCVkyrjQse0y5euw4v7rPxMfUdb/MFQqnngd5vn4+qp+jN1rW5KYvHmafSx9PhOkAACAnUOiDXhZV/Ezdd1PqBVS6veb+l1G/pQfQW+8bW8XgcHEoU3tGE1OXXsQjaQLJchYQIVFyaRK1CXYkEArmQiV3kLQurq5XfcSw0lwiiAYNRgMhqFUCwFDiUVNQll3AXpNSqIjdjKIEqFyAiM0gyaQIUp22gItnUY4oDL0gCAFGJbErltQo8XNNVKKg794ngZcQCLoOxG35hO3AHeOKiIZQH8TXihWTHYC3QiHJxp7QB5M0ZKFkmh8zn9T1Gr2puJvma1IzZTqc2dhMeZyTXaacpC+zv3Mystv8AE9HMKWFJkIqNdgBS8RUqNPQ9W3TuVv2tzOh/NnzOKDRjMeZxtyJnrnfLXPWOwOsaQ9UeSZixlnQso4inZpj6un2ac3UlzQMz5GAFd+8BW3lEWd50kc7dUAWjUx7D5ggX8Cbunw6kBcUsrIcGAuwCLbHvOr0/0vGN8vvbx2gdMLf2igNhU6eNTQ3Ahz66vqAXocIFHHjA/Ex9V9JxsC2JqPgjadSwB3gM1ys/avL5+nyYG9y1KVr/ADPQ9RiGXGVYA+JwM2Io5rtJXXnrTcTV+JrS3oDic/G1ib+nf+nQ5kZ+XnZrWvsFcnwIZ1kDWaH+kf8AMz+vjwj7gz/G8r+dRDehmPaxUPDebfw1ridxudK+BG4+nA4qYcf1JCbfHk/SjNOLrcWUEo9kf28GMZvHU9tXpad2NCV6w+3ELPmLpn92VqXxDV+2JaHkyMiCsfu3MciVBxIeW5hZMgReZVYPqrAY0H/eP95pOFOqwthyXpPccic7ricr407s4P6CdDG2gfJmV+31ssa+kx/y/SJi1atN7/rPP/xXnAGFQacGxXadbJmXpceTI5pCNX695476jnfrOpbK+w4A8CPy+p/ZOuJf2730r6mOs6VkyEeug/8A7DzHdbi9b6bnQfdp1D8jecD6QrJ1WvgBTPQ4svsaz2MxfF8PB1nPySx5RcjY23nR6LrPTzY2vht4nrMaZMYyoKsWR4MwIxVxOkm19nr5Lzzn7fRfp2RCofsx5nbxgEWDYnm/o3/ifpOPIv3LamdTp87psTtO88R49326fp2JaoAtHaKxZw8eRrTbmUWoJXTe44njf47yUcS3uDv+09eAy0bnif48N9ZjA/06pnpnp53VdfiaML1jJ+JhRrAj0b+iwkYsR+qrYbxJzO3LVAqXJiz45F895NMm0uvBlayK0y/cOGMm4+ZYIMGQS58yfbkYfrNOL6p1eP8A9QkfO8y8yqI4kxm8c38Oxh+uvxlxqw+Jtx/Uuly8McbeDPNgA/Bl7j5EY59fBzfT1AfE24YE/BjsbgcV+pnk7I4Yj9YaPlYhNbG/mZscv/z/AOvU5XGWipuu8CtoGBPTwongQzPF35tevnn6zA0BzLKeJRW4QBHeYxSwZLoyVUlQZUBsy2F1KAqWR8wJQEH8TT0XTL1HUBGalqzU6y/R+lPLN+86c/F11Ng4QaFqIE73/R+l+T+sv/pPTV9pP6zf9HRrzwPmXYqeg/6T0w/9M/vJ/wBL6Uf+if3j+jo1566EuwZ6D/pvS/8A2ZY6HpR/6Il/o6NeebcbSk22M9F/JdL/APZWT+T6X/7Kx/8Anq684ytq9pqGON+Z6D+U6b/7Sy/5Tpv/ALKx/wDnprz10JNfxPQ/yvTf/aWT+X6f/wC0v7R/+e/s157VL1ULnffp+nr/AMpP2i/5bpjzhWX+i/s1w1ygww9zrnoOlP8A6dfgwD9N6c8Fh+sz/R0a5ZYSjvOqPpGIi/VaC30hT9ub9xJ/T2OXUo8Tot9IydsimKf6X1K8BW/Bmf6+5+BjFmXVx/8AJ9QvOIzk/Uz1mP8Ap4sGTfltJicdW4Nb9R02E1kcE+BBXqOizGm3/M4J6fIN8gYH5hqmnvU7z4P9XXeP0zoso1KB+hmPOvS9BlX0heT83OeczoNnIiHy6mFmzLz8Vl8016noOuTrEOLKo1Tm9T0uPp+vC5WrC24Mw9D1BxdUh+anX+uIG6Rcv+kzP/HefhfcY8jHJ1en6cLA5F8zoJr0AuKucD6f1f8ALdauTt3neyZ/SzBz7sGbcfBmPn2VJNFfaVXzGHGNmG6ngxZBB2nESt5YqSjINpUVcowqsyiDGCcyoVVBFgwgwdoNS+YJJBkUYlEG5Qa4WqEQ32lHVC1Sah3gUCZCTL1CQHeFCGhSGrk1SCES62glhIHgTSInKANzsO8aWmTrWIx/ma5m1WZlPUubNYxwPPzMCgMzt2XidTJpTESeNM5mJSUevM781WDMTqJi2MblHuIiWO87xBPwDAJ2l3YgGUSWjFTxctVJhrjNwjT0GT+o6tsCIzKFNxCJoZd9zH5QuP8AuLTFnluXwTp0gk8ngQSDcMNqtuw4g4w2RwBzNI0dF0/q5PeaUf5nTVVXgXXbtMuPpctezb5hE5seVVyONJ2oCGb5dPocRK6m7mwJvDBRQH7TNiYaAEO3mOAAG/Mrjam5MvYCUWAEU7yoDPmVFM52NTmyu7LQr95o6k6lH5hKoSvxI3PEcd09PMyji4zEzH2LuT2HeD1pA6j8y8JKOrDkSV1nmN+H6J1/UDhca/8Aca/2mhf4Uznc9RiB/WCOs6jIg99D5lHJ1HPqj/8ArOX/AL/Zn6gM38Ldci6sbYsvwGo/5mDqOi6/pf8A6jDkC+WWx+862Prusw/ayn8ErNmH69lTbMhI72LH+I35J/rN/wBjzWLq8mOtLMlfOofsZ0+l+sCwOoAI/wBScD8idZh9J+pKTlwIrH+/Ht/t/wAzkfVf4fydHiPU9Lk9bCOSOQP+RNT5Jbl8Od+PnqeHU/m1ZQcZsHionI50lmnJ+jZn9U4r2YWAexHibetdiRjXbyZa8nXP1uE4GL9XkyHcAaVm/GCTZmLCrIKWhNKA/wBxuZrl1dp3V4hn6PInJAsTzbYkajxfmeoxGcTqOnbp8rjGAyg7oeCJK68d+MKxIyAAIQPibkw583TZPRHurg95n6fFizLqxFlI5W9xNGT1emwNkXKx7byc+asu9OYEvCVnPyY6addEJx2N/Mxvjsfgzvz5tj7Hyyf182PV/wAFf1Pp+fGf7XB/xO3k6Yg2Jw/4KVk6fqW7agJ6hMgbYzq8znrqRp0cGYFRcDNgDCwIgAopEDokbETwn8bkDr8V8nHX+Z7jpsmtQDyJ4r+Nhf1BGHYV/tM9UnP2sjz3S/S+rzoCmI0TsTtOrj/h7MvTs2V1U1dDebfoOdX6YKze4bVO4qalrsZvjmWa5fLvPWPnBWmI8Sp0PrPSHpOvdf7W9wmETFmN7qtpdCXUmmQVuPmTYybj5ksGFSiOJYP6GQS68iBNP6SWRs3HmEBtsZR3BB5gXW1GbvpWH1Muoiwm8xY1LaQNyZ6Do8A6fCB/cdzOPy9/XkPBIku5NUsTxauKsy5LkBvaXTAciQVW8UH2laiJWdph3kHGxgEmS6FVJhrR0/UPgbUnPG87f0/qnz4SziiDPOgkjYTs/RiT0735nf4Ldw109cvXFST1jR6m3Mr1fmIsyQaf6xvzCLAjdRM0vXtUB3sP9sEpjPkfrFaj5l6zAL0UP97CWMAPDmCHMIOYE/lx/rMn8uv+syeoZXqGBZ6dD/cZX8rj/wBTSHI0E5GgF/Lp5b95YwoO7fvF+o3mT1G8wHhVAreTSngxGtvMrW3mBopfEv21xM2pvMrU3mBptfEolO6iZCzeYJLeZcDc+Pp2HuxqfyJ4z64mPD9QYYgApF0J2PrJdmxquZk80eZy8+PDiwZHY6nA/u3ucevlnNxuTXJZwRFWNUVrLMaG0IToydjanDeJ6Tqv/EfRiefbPMAz0fRtr+lFfief5/GVrl5r7TOx0/UDN9NOMm2Q2Jx/Td8wxKLYmhN3R43wdUcGUUSJr5ZLyT2630/qhXpZTseD4mt/aSDOMFKMR3BnT6bL/MYdDH3rx8zwyt2GapVxeqjLu5pz0eqTUDBFcGWaEqLJuQVUp0KrfaDvGKK/mWKMWTL1UOJQwASFYr1LENWsCPaL03COOhZlF6l6rG8ASniUdoQbtKapFxVwd7hbQqHEhgPxICODDoA8ytIJlEsTH9Q/8sfmbtIqZevX+ifjea59jH1jgYk+TL6TCB0tt/fvFdV72xJHdbnGHp1RdiROueMjTi9Qv9Vu+/MyuN5pc7bzO5noiBEYuK4WHFfu7TTgXU0IV6OlRtzHriAraHlHvUDtGGlXUdoSeWZlvIW8cROQGyOTGPl2tZBR93DGGwmkSjNf0vCCTlYfCiYcoOqeh+ndJWFNu0Rnq5DBdAAftFZ+nLqWfgCdRcFDxKydPrG+4mnHy5/QZFFrd1uJsOYH+2pz/S9DMdJ4P7zfpBFyL1+1FiYJO0KhW0FviVgnIhZSBzA1XjUnmOO0zFufFmRr3HM6waswPgyw1C5M5s38yiLH43kduPTd07Wgmm5i6M2k2LMu0FJJJKoDjBOpbVvK7GbOg+oP0+UYeopseT232PwfmZpm69q6Vz3A2/MlmzK5dcS+Z7B1GL+Q+stjQbLktf8A8T//ACIxcp/mG9T+83AH1BV+q4epzIGQoqk+PbVzd9W6QJWTEPY4sETH28zmvL8vGz7RS6ezRimZemK5cYJNONjNIGmHhsxoTaZ+sX+qT5AMahgdYLVG/SS+ljAyNhy+vi5/uHkTX1OnL9NyuvGnV+K3gYxqFSY8bKmbp+2RCB+ameb5b5vmOXh6gqwZDv48zScaZlOTEKPLL/zOKmQq02dN1Zx5AwM9f+x9KXxn4e0/hNfSx5MZ/v8AdU7r4d7G08z9N6oJlxZseymiR8T1oIIB5B4McdfaMc76pKuybMLEIouRTXMaVB5g+mBuJ0bZkBxt+J5f+NsOVWwdSiasbkgnwfE9kcesHzMnX9EvW9Dm6Vx967HwexmbNXm51K+YYuqbFkDKCpvtPa9D1xfAhdTZE8ZkAx5SjrpdDRBHBE9P9F69epX0nUBkHbvM8XOvLr/I4vXGwH8SdKvUdOOoTlOZ5Se5+raD9Mz6edM8POnft4/jtsVLlSxObokqr5EuTmFVUICSWIRaymFmFxGdNgbqMoA47mS3FavpnT6n9RhsvE6pgYkGJAi8CNG88HydfargVlg7yVvB0G7nPARO8l0ZVX+ZdwB0bfMoILjKJ/EmnadAJXsJRSM00JLBEAQCvG86n0f/AMrJ+Zzdp0/pP2ZB8zr8P/SWN8qSSexlJJJIEkl7SbQKkl7SbQqLC7SlhH7YAS5UkIswDDMA8wJJJcuh5gVJLr5k0mBUFjtD0mAwMANUW7y32iWO81iOD9ZZ831JEQn2izMH1JGx4wHN6pPqnXPh+rZSm5qpz8ufJlPvYn4nnvO9a67kBxxJRMgI8QrnRFBT5nf6d/R+nb+JwVJLjxc3dX1Y9AYk8Th83N6yRrk/6HhTN1Zz5Ptx7zR9XbB/1DDlwnc8zj9B1DYHP+htiJeTNqyCiaXi5m8dXtNdfqFrNfZt5WJziyBhCJ9XpcbjkCLG88tmXHSN+UA1kXhv94AaF0x14Ch5G4kA3llcuufISTJdwu/ElfEus4o5GIqS9rl6ZWneNVV3xLs15haBAKbxotj7aAgqTUMJtK0RsE1ExgO28DRvCo1Lol7yF6kO8orci+lHJ4hagQJQShDCipFDYl6qkOMGQ4/mVU1kTJ1mcEHGps8k+BG5yceJmHM52VlRBvZIsnzOnE/IBm/qa3PEx58rZcln/wDiFkyXZiL2JnokxQ5GiCLMPI0DHu+/E2y14g3phVH5PiaOlWj+kXgOrHH4RRP4hzoSPeSZn6nIWOntNLDmY2FufzDfKOKUGLVizfEPOdgsFRQA7mGmrpcI6jOoJpBuxPYCdZep6vrGOH6Xj9i7HMR/tMn0z6dk67L6CWMK75X/AOJ7fpOnxdPgXHhQKijYCNwnOvLj6B1ze7L1blv/AMjFZfpX1DBunUZDX/cZ7MgRGVAZn7On1jyGDK+PKD1m1bXU65AKgruIzrOixdR1Cow2KmYwrfTm9HOT6X9j+PgxK5fJ8f5htCKc12jygyLqxuD+JmyAs+jsNzN68+FZHL+1B+TM+dggIHYTawFUNpyevyUHA/ELP0yPksgDeESdFTKW0sPM0hgcYMjvPWNfTNpKidACc0IwTWOBRM6GBtSAyNyjkEIixK4lULTJ1QXIFxOSAx7TS7RSouUnV+klrn8vf141zMmF0Y48m97qw4M730XN/PfTsnRZD/VxC0vxOf1fTOMJ0+4DcfEz9F1TdN1eLqcfKmmHkTHfP2nh5/i7nUytIBw9QysCATRmxNu80/Uemx9TjXrOnN4sgux2Mx4NWS1/vXkf8yS/aa8vy83m40o0LqBfT3XBi1V1PE06MmTCyAbkQ5Rhx7NY4M2ogYqe4mQ48nTuFyoQDxNuDaYntqe3is6lczj/ALjBViJs6rFefJ/+R/3mVsRBnrx9Kena+mdacS4gx2sj9J7j6L1y5sJxFrKbj8T5kbxsPAAnR6P6j1PS6MuEgkWGB7iY48XXf5eN+tnt9RDA95dXPm2b+IvqrsDjyemvgbzqdB9V+oZMK5fV1+RU6zrbjHXF5m17dNjIybzz/S/W3LqmSwx7ETtdP1uPKvNHuJbLGJZfTxv8Y/Sv5fqx1uIAY8+zfD//AD/7znfQF0dUzawDW1nme5/iHp16z6J1WMCzoLL+RvPmC6k9wc/pOd8XXq4v34vL2f1HE2boMugblZ4giiZ7D6bkyN9HOoksFOxnkX+9j8zp119prxTn62wMkq5cw2uSqkAMu/MCSxIBfE6PSfTi4D5dl8TPXU5m0Zul6R+pfbZByZ2cOBMKaUFCGoXGoVQAB4kueHv5b0LAhAiCDIZz1VtJW0o8SrMaaICWQL3gb+ZLMooav0hBjUuvEugNjKuIGJFStpdC9pCsqYgFTp/SvteczfzOj9Ju8gM6/F/0V0JUkk9rK7kuVJAK5LlSQIZUvtKgGsJ/tlLLfiAEkkkIuB3hGCIF0JRqSUTAvaQ12lXJAuzKJ8yEwSZAvJuJnbkzQ0zZTSufAmoPEfUCH+o5m/7pmuzJ1LE9RkbyxMBTc5xozaXA4nSXCnUfTgcKg5UNsO5El6xWJbMbm6XInT+q2wi0NZAPmdv6jR+nV8THyd3myRZHDxcQm8wcMNhtOrLsfTT6nRlfErgkRP0bIdbJ2j+oGnOfmeD5Jnbpy0dI2nKPBj2NMR4mPE1MDNea9YI7iczpK7yXcElpNwYY0Wr4kupRlamIqpTTA4JqUa7wRfiQn4g0y1qTaLJlg7QaZtIKuLBl3CaM0IMokEyWO0LojBuTVUlgyGiuxJAVqMstKaX1A/pMG2sTz3U5TuJ3+qJOBq7Cec6jdmno+H01AA2OZTjbaDdSxk3oz0IVRYwglRlDkSEXKG4DSzZiF6jMOHvOlgHsuRzvsJFK7eBOffuPm50OpcY+mb/UZy0PmG+fQsg3szX9L6LJ1vUoiD8nwJnXG2bIqICSdgBPc/R/py9B0oBA9VhbH/iG81p6TpcfQ9MuLEn5+T5msChUAHi4dzLpEJin4hkxbNsZlWRmvqlHJqF1mBc+Eowu4nFt1L3zNTGxIrxmf1/pXV6sbH073XtOviypn/qobDKDJ9c6cZMJatxMH0RgPUw37gLqbl1w+Tn8tmY6LM4nVNrb8m51PqGYBQg5M4uXKC5rtNOPE8s7i8hjQ1AL8y8SWbMiocmYBe5h19Oxhx/+AyH/AFLf7QOiyWSvia9Gnoyg7LUwdCD6x/Ehxdrp2KisjUJHaZc2SHRbZLlAkRSEsajZivH/ACev/wCpi52WZOsbGGGRRpJO4HeOIJExdUjeol/bcR5+J5dv6B1Ht6npMhvGV1j4mQZ9PWhsfNG4z6EqZ8nVYG9uZh7T8RZwnpuoJYV2YTHP/fUd/nniWtiddkI+yNXN1D8ALAxhaBEch8TTw6R1fqUoc33j+kYMgHcTUuPHkx1lUMP9plRBizFRwDtJZ5aeX6rIcfXZ18ZG/wB4eN1yDcSvqaV9Q6iv9ZMQhoz1c19Hn1GnPiJUFd/MHp7plPiEuQiMRNYLJzUv1n4dZ3b1NUFPmdv+Gn/8RkxHcEXOIAe+06X0F9H1JfwZxvjy9/ySXivUZOmx5BRWjyCOxmjCvrWOM6Dcj+8eZSZFaO6VAOrVh4Int68x8Xi5WbrPqS9J0+RMx9xQ0PM8DlxKrWLU+RPZ/wAX4VCdO9b6iJ5TItieXr2+t8HE+mtn0vr3xhkye8FdiJxMrXkY1W52nZ+kdIzZvVYVjX/M5n1FPS67KtbXcsts/wAeb5ueeevHtm2lgSCjC03DigsS7B+JQBHzNHTdOeoyAAbdzJbIp/07pPUfW49o/wAzs8bVtBxY1x4wqigIYFbzw99XuriqEEgBoREGr7zniLPEoC5enaTTUmCVKqEN9oJsGMRdSbXBFgmT5gVq32jBTCmlaRd3IPzNNLK9xK93iFe3Mqu9yqigmdD6Sfdk/E52437TofSb9R/xOnxf9RHRMqWZU9rK5BJIIEkkklFiVLEqAxJb8CRZMnaAEqSSEWeIPYwjxA7QLEqTtKuQSQySjAswTLMowAMxde3p9Lmbwpm0zD9UQ5OgyqpokVFuRXgXN3BBqMfGyZCjbERbDSamI0MG47DkyYTaMR+JnWNBls0Nx+7KpO5Jna+pJp6AH4E4mI/1V/M7X1PJfQhfgTz/AC/9ctcuHj2JhMfmCO9SaCxuellu+mPo6gUeZ0es5DThpqxsGB3naxls/R6jv2nl+fnzqxWMzoE3iRv0nLxN2nT6X+rgZborvPPWr6DrEvWG5ESV1GEpINVGMDsS9hANd5LWvmMBWe0oObg3XeS/mTAR3hCgIoMPMInaXARbfiWK3uLL0OJRJIjAZ5+Je0SHrmWWvvGIbV7ywNrirIG0r1DVGMNNP4kihk3qBlzDGpJiS3wquryjHiYXuRU4Ja3o95r6jOchLMf0mFtn+Z7Pj5+sa9JkUKa5JiSpE0Nub+IBIM6ABYowzZAPEnaEd1EomI0xnQwOBiNmc4Ix4mgNoxEXvIn1D1WXXtM6rbQ2GphPQ/w/9D9Vh1PUr/TG6qe8NHfw19LIb+bzJQ/sB/3npgvmRVCgAChLuZrciUIBapbGIy5KkaGWgFplPUjVVyzm2uZ1VI19Rk+AIbOALJmXA9vkbyZeV/coPEgR9RYt07E7LX7zzP0vKV+pagdqN/idP659QC4/Qxm3bx2nGwkdPjY/+o+36TfMcfkv4P63OcmRt9zMunb8yrJNmETwJtjmDXZDN307EPUUmYyNws19NmCOB4iHd8Ow6H0jOdiHpZsinkTqYnXNgsczj9W+nrmqSs/HfJ7vYmfIO8ovJZyOFX9ZHbq55puBPbq8xwSREIAA4jQnzMvk/J39urS9EDLhXJjKn9DNQVfMn9PzIxK5OF8mDMMiHTmwmx8ieh6pU+o9CnW4ByKceDOblwYMjhtTKw7iRGbpQzdJ1Dox5F7NHU2yx6p8s65+vRnTEp/TfauCZtUqm5nOw/U69+bEmbGDTowAI+QROp1HTYT0ydV0bXicWPj4MW5fLl18Nz7RBlbIQFFDzBz6enZGY+xzVn+0ydLm9RCKAdeRM/1gZm+n5DR9hDfpLjnzNuOV1+EHrMtmiTe/eZv5Y8jeaumyr1+AYXYDKv2Of9j8RAZ0ZkfZlNET0cdSzHu4vjA+i3iMw3jb4kGQiXrudG2r0lzDY00b9HU4fqiDJtvW8xLkI4mnqchydNi6hfuB0tXmcvkj1fD8m/8AmvXNg/uQ1DxvlUHTs44JiukyN/J4iN6UXGnMdNhbno56+3Ovn9T69WQn6yf+p/SNais2BrZZ5Ii/zPWfzGLD1pV7vqMZAA7kTz3oX9UOFeA/+OZ5er5fU/j95zldF9PSdHiHG1meU6vN6/UPk/1GdL+IPqLtnbpsRpV2Y+ZxBrua3xjxZtvRmkS9NcGCGYci4aMG4/aFHjUuwUDcztdJhGDHprc8xH0/pdC+q43PE3VZnl+XvfERd7bS7rvKK1IRtOC7RFwZV7QSABLBBWo8mrLXUhBP4ggbw9W0GhFg1CFkwGPeQNRG8hpj1dQL8yy4/WCTFXYut6ggkQgCfiQUfzCagNyBpZqUKhdEFsczb9KJ9dh2qYLozd9KP9dvxOnx/wDUNdSSSSe5lJJJIEkkkgWJUISpQxOJWTmEnEHJzIAkElSSotuIPaE0EyKrtKhGVV8QiCoJ5haSN6g94EMHtLMqABmXrv8A6fbuZrYTF9QNY1Ex8n/NWPG/Uk09W3zvMBHunoPrPTerhGRB7lnBAs8TPx3eWkEK4MgmwYYgg+I1+ry5VCMbEQTKBoyWS+zThvGAmJRqjNc0LY7RvRfUMnTPXKHkTPka9hBA2Mz1zLMo6jMVyHKu+JzYPj4m/ouoAygE7NtOV0XVD0H6fImpSNviXgyFWo2CDPL3xY1K77Y9DECDRviN6fKnU9JuPeo5i9xtOUqWBbiq2gHGQb7Rt1LU3tLrLOUuVpYN8TUCKIqUPEKznH3HMrcczQBvKbGLuXYYQeLEl77xxXaCEs7iPAGlqWFB7Q/SEo464MACQNpW3eWVI+Zk6zP6aaQaaWc7cJ5OyZ8andhtOb1fUhjV7HgTIW9XJe9CLyhibHaejn45GvS8zFmoHYeIWHEWYk2YHTLrb4E343VROiWseTE6g+3bzM9kczvdN9JzdduP6eP/AFN/xNy/wv0q0cufIx8AACFkteVUFtl3+IwY2B9wKj5nu+lwdN0qjHgxKgHcDcwur6bD1OMrkRW/STY19Hh/UAWLZtQmj6p0LdJ1JWj6Z3UxGBDkyrjUWWNCEdb+Hvpn87m9TKP6KHjyZ7VFCqABQHaZfpnSL0vSJiUVQ3/M2cRWpElGQmAWmW1NMHWMQprmasjzFnbVq+JKRzTlIJ33EcM2pLuIYAMTE5MyYgSTQ8Tm23Jk0Y9+eZzPqP1IoNGH3P8A7TJ1HX5MlqmyzCwLczpOf249fJPwhaiWZtWQ8kwLvfmGqCWV5qdHDQItmTbWIajeCFOqRuejyp92nmK96GzNeD3oDUPLgDofMsc+uvOC6DqnRrPEn1QV1K5l+11iumY420sJt+oIG6AN3U7QnNysItlu4zHkXENrJPJi+mI0hTH6MfczFT574xP5puymT+ZyHhYQXH5hD0vMjx+P0X6uY/EusrcmPXR2qN0OR7SIZ1l9DIfMFumeu/7zQ2PN/qi2x5j/AHGF1hCN0+en+19jOr9P6vJ0X0/Phz430vviBH+Zys+HIuX+qxIPDeJ2vpjL9Q6M9Ll26jAPaT/csz36mvZ8fnm4wrk6iy+MgXHr13W4xuob8GFjAxOyVdbxy5E4YTTx3r/CP5jF1SsMmBUygWGCgNcydVXUYF6pfuHtyf8ABnQzomNf5jGNxz+JgyZB62dQmgHGdQ7HwZebnTp8d87GQGHViJD1GI4PeerXrEJ0fpqjPq6duGIb9jMGxmv6W/p/UMPy1TPc2Nc3Lr1XTI2A6atTNfp6TqXcHkQPVP8ApjkNrO/qPL7rnZgo64WBYQ18Tk5z/LdR1nWk8ClHzU1582n6pls7KlTh/XeqtUwIdydb/wDE8c8217uv/PMn7cjI7u7O25JsygSO0HfzCXV23m3Ma5BdEVNXQ9Kz9UMjL/TA/eZVGtlBFWZ6PHSoFqqE4/L1kyC77CHZ8ShQ3uRmvieTFxNRMLVABEq6PMiDu5RPuFCDZA2k1nxvAMmWK0nzALHuN5FPcx5BabG8rSCL7iFt5lGxHlcLC781JpYmHsd4SjfaExTPXaUGF3AI1G7hHn4hfAiaO3BgNC0/tLIBiJihQE2/SiP5k/iYRtc2/Slrqb8idPj/AOoOxKk7yGe5EkkkgWNxKkBl94FjmSQfdLreUGnEF/ujMY2gOPcZAEkupAJUUZR5hESu8KB9gYfREZLoURyZWkudI7zR0mD0A1sDc5dS/afpPymdgcVVMk19URpEyzotCZUsyoQJnP8AqLU6rXadGczrmX+Y+QJx+b/lY5/Ve/Awrep5hlvLttvPTdYchxn0QC3zPNZVcZiCKa95z+FoGQachEG4zqk0ON9yIkGegFLoDmVqAlc8wC1bSK0oGVW8BwIUXBVtVygNoVVKCxucbal5h5OpYsDUWYDSWb4HZ+ndd6WQG9jzOzkogOm6tPGY8hU1N+D6vmw4/S5X5nm6+G/hd16EV3lkgRHTZRnwrk7mOCicbsuMrDXKreFVSjfaDyvYSUbldt5Nz8yGqA90INXIlAgGW1dpYvlRO8kglqQYTVAAg3PPdUzPmf54no2WxZ2E4fUoFysRxdidvjb5DiKZFRDS6Rv8zA9h3Q7HiOyoNQKPue0b0/Q5urYDHjLeT2H6ztFxjxYiGA5vsJ6P6X9KRQM3UjflUP8AzGdJ9MwdAutz6mbyeB+JM3VkXRi9Nc8uwuVQNot2LnSDU53R5MmZ/wDtHJnXwrjFEbnyZnW8ZsXT9T6hsCvNzUnTvfuIjGciUubeo2KRn+mYupGnNjDjsT2iej/h7o+lynL7mbtZ4nSDSapdTNKy5T0nustj73yI8ZAwBB2MTnAfEyngiYuizkdMFJ3UlY0x0GyRL5ZnfNM2XqK2HMzqnZs9d5j6nqBjxGzuYrJmCAu5nK6nO2Zyx47CJNY66nJmbrDRCbmYnZnNsbhXJVzc5kcOvktLZb4lBbjaoQV+6acyiumVk4Fd4160xS+5hDfM0WNdhGDHq2/eHjTUdu0ZiW1+ZG7chuJFChR2jwnaLxijHr5mnnrPl6bUbHMDqnYdIMbH+6bqGmcXq85ydUy8KvtENceaLGygktxGBMDm9bD9YnClgqeIZwDtMVn5r5w4dMh4cGX/ACQ/0/tEDGy8GGuXIneR5/P4o/5WjszL+sNUzJ9uU/rKXrHHO8YOsQ/cq/tIzfsJM2Zdmoj4jRnvkRY6jAeV/wAwhl6Y9j+8M5/gc7LkxMCLhfQDr+o4CGCtpZfztxC19Ow5Iik6bCp9mcrvqG24P5izZjr8Pc4vlszYsnT9SxdST3EYh6fKBftPg7QcnX9SuL+q+DqFH9zL7h/tH9Bl6brienbGuLORqRlJ0v8AvxJuTyX4p1d5q26RXwPjDUGUjeea63B1PRjIc+MqXIVSNwQPmeiV26fP6L/aTQ+DF/WsuI/TcqEgk1Q+ZuJ8dy48iXYyhkcRhWhK0zo9wsfVEVc6n0rIMvXYTzTAzlDGDPX/AML/AEnFiwL1jNqd70j/AEzfO3wz1cd5cyuPmGLG97Rb4rHtETlzHp+ndn4Anbq5NceJ9upHm/rfUFOoyuh5apwHZsjlnYkmb/qeQsoJ3LNc588vPp7vnmdYsCWF35lS1IuacTEDX9073TMX6dC3NTgg7zsfTMwbEUPI4nD55/52Ea9IlEHtHKFhsqkTxqzAECQ34j9MAijGhe4G4ggnVH1YPiVpFRqFl9UGz5jgv6QQoDS7ABvi4Y45kK2wl6JdgFXrmTWascSihv4lMnYGNAi/0hKa7yrFc1UrSPMi4aGB4lHfe4ohv7TQk1b7GUHfurmbfpb31YX4MwXW/M1/S7/nFPHM38f/AFEd6SVck9yLklXJAuWDRlKd5XeAyxqjFx2YpBbzSNoUa4ttol1IY7TVjO0ZoDciDHP0E9oQwOe03aQO0EtUaYQvTCt+YDdMQ1LvNOreTvBhK9OF3PMir6d944mzBqRWPPkD1URG5105DFGVlRlSzKhAzkdWwPUsTOwe84mcschNd5w+e+GoEhdOoTzHW5NPVvXmekckoRdfieZ61Tj6lwdz5M5/DfKl9Urswcigw2meqmjLkzMih/t7RE9Igl8ywPMK/iBQEvmTmXYEIIS+8qXcqrgNLJlGEIOxhE2PmU3MJRvIr0P8O5EzYcmFjTLuJ0d9VCed+l5fR6tdPJ2noaIbVPH8vOdBjGhBB8QCbMuyficwR3Mr7TUhapW7GMRekEyFfnaFoPbmH6LadT2Fj61qaWqk7DeN9I41sAE+LgN1fTIun3AzHlYZT/SyPOk5k9tzn9mZ+qzj2lQF+JiydJm60gY9vM0riKgaiWJ8zo9Ppw4h57zpzf0vv0T0/wBE6TEinModhNb5Ew49GNQijgAVEZOo+Zky577zdrUidRmJJ3k6ToM3XP7RSDljxMrvZnT+mdf1CYwmPHrUeJI02jo2wgY0HtHiNTGyLvzGplYrqyDST2kxjFmbRkrUeDFm+U++eCmcDZiLiF1nMABt5g5ej6jB9UVMIBVhZJ4nVXDpouBq+JZGtI3UVIWqMyATHmyabj0gep6gIhJM5vS5tWEvwGJIifqXUhl9PVRbk+BMTfUMaqMeHcDaZ81LZPbpZM3zMr9Qq97Mxeu78t+kotNTj9uXXy/oeXI2Q2f2imEu4XIm3C3fZJEHiMYVFshMoKwRAJANxZVgdoO4MLIvMxEmNWsbS0TW1mbURVGo7ATLp6hYyaPYosmOGM4wLicCF8rZCNjxNyUyU03HLq/gGM2ahayj6WgtiOPf9o51GXCGHIlYD1TFMepZ55mLZiTzc7b5P6elu044TVlJ7XMunDbi4B+IdwMV7ARoxmYrn8/tQIl3faGuMQwokeXSdN9pPT8iP9smpB3g2lDCPEMYBKbqcK8sIl/qWNftBMY1OO+vUaR04hjplnMf6llb7FA/M0/S8jdTnIz5aoWBwDLjrP4vyU/L09IdLRHQ+uuXA2NWLY8g3A7TuYukx5BYph8bibOn6NE+wADwBU9E+DZ7Y5t4rJ9QxZOs6r+gtCwSx2qD9W+kY26JsiuBkX3E+dp2MeEK9kCjF/VembJ0ORcXJWhUdfFOOfDr8fnvXz9hR+INeI1gVYqwojzAK95l3Ws9j/DGQP8AT2W90eeNXY/E9N/CubQ2Ze1AzfHtjv09IuWtiJxf4g6vUV6dD8tOt1eVMOBsp4AueO6h2zZjlY2WNyfL1t+rv/E+Lb96xfUHt0XwJkBjOqfVnY/pFTB8t3uilwRChzFwZu6DJpyjfY7TBHYGpgZOpswehJ25lo++5uKVteNT5EaiUs+fYCLEbgywbHzKK7bylq6hRXBJYQiYBBaMBajUEsODzL4ggi95MTV6gJAfmVY3ljTLiJZ7wr2upUjUBCkG7lDUbEYWFcyKoG8oCiOag3vvHhQ3PEEoN9xUBY+Jo6DJo6pGJod4lQQaAkF2b5mpcumu6erQN92xhL1iNwZwyQavapLYfbsJ3/v/AMMd4dSphDqEPecD1n23IEs5WArWZf7oPRLkQnZhCJBN6p5v1sy7q1wz1WYIabeX+6D0mEjVd7Qx1CnJp8TzGLruoxrsbFzVh68fzAYtQqa5+SWl/wAel1jttGLlnJw9QeoJ0H8xHVda2N8aXpDGrnTdHoBlB5iepyqhG/MxHIqYGKZdTAXRnIy/Vjlo1wZm9SXya9EuUcx2oabnnE+qqNq2hP8AWG0aVH6zN75V2/VFxwYVPLr9UyLytiPP1lgtaTJ/ZyOn1B1ZDUTMH/Vkv7TDH1XDYsGa/s5/aY11JUzN9T6fQSDuO0Sn1bGbtSJf7Of2mNeU6cbHwJ5185a/zOn1X1LG2FlQEkicTTPP81nV8NTwb6hJFGcn6utZFyqPgzeUY8GJz9K2XGVYmc+PF0cfN1DZVAI4irudM/SvZ928D/pp7cz0TvmDBdSXNw+msD5gHoMitxYmvvEZblAzYOhy81+kE9Bl11W0faKzq1wxvGv0bp8yJ0+Q1SmX7RCj7eYJPia8vSZGxggb95MfSt7dS7CZ+8FdJ0yupOQXJj6XVmYUdI7iW2TLq040IAjOkyZTlKk1OdvXtrwX0+Mr1QOL3BDvPTqrHErlTpYTzmTC+DI3Nt3E24PqeXF0yJqL4+99pOssHTC+8GEwozGnX4cijSdz2m1EyZFBRdvmcsFXfaHjw92YLfmW7LgFtjJ+Zm6jq+nyjcMD8TU5anP7a3/pr/SyKT8zHk6vql22I+DMukar1sF+TNSeiANLD83FuLepFe/KBrCi/iORUQUBUlrQoiVV/ExdY3UIAa/2i3z7VLyGgZicm52kyO0mQWTOfMSchMZi6bJnakUmdbo/pKYqfNu3jtNYW453SdDl6n3H2p5nb6bBi6VNK2fJMdsi9gBEvkBUy+mfYnyg8TKeoIygg+65ly9Rpci6MT07Mcuo7yWrI9NiytlIyudwKkfqLvecwdWEx+5qmLL9QJJ0byfZuR2ny+wtc4v1Lr1wYizHfsPMA9blGFmyHSgnmus6p+rzFm47CJNTq4HN1GTPkOR257RmDiZjtG4Wpp1efq62qdoUBNxGDcSuawYSmBpNyUYDG4gXe0gBlkQBcACZzuTUdlah8xeMbyVvifkfTobN8TXjxjIoLceIpBQmnFsgEQ6vgZxgHYUJeigYV3CAs1NuCkG2lhYhLjOMmt1MFsgU1IOoWBzvqF42I7GYsU1/U8quCRMXT2Wma78ej1y+mCasyHq37IP3gZfav6xQDtwJHafDx35p/wDNZfKiCeqyNw/7CAuAnkxq4B+Yx0n8fj9F+q55yH95NJbux/SaBjqFp+JXbn4eZ+GYYAeWaEOmUcV+s0BfE09N0vrWGf0+wscmG/rzJtc70nHAQywrryqTXl6fNiJ4YA0Yr1V4dSsizmNf0/6nl6FWCqjKx3DT1PRZ/wCb6VcyoATyLnizixvupr8T0n0DqsQwjpSx17kGp0+PqzqSenl/lfFLzes8uuHHDAgxyMuRCOexiGNHS4seYOg4vdjOpe4nqs18qXHm/wCJvp4w5RnQUGNN/wAGcAeJ7D+IWGX6a5PIr/eePM8mZbHr9yVK3nof4UAbqMyn/R/zPPidH6Z1h6P1XX7mXSJd+vknH3v1dT6z1od/5ZT7VPu/M5GZ1TGzeI3/AMxdR3J3MY30nL1X0rLnxk6kNhf9QHMx/r6OT4vjyPPk2bPMglSCafPGIQgiEIQQ4hod4AhLzA7v09g+AeRNZ8A1Ob9KbZwe283kTxfJM6NEB7al6R+DB7bSmB2N7znpoyld5KowUcnYwro2YTQlTq2lhDV3JfuvzLur8QaD0jdymDdowvVGCSQ19pQAJHMsOTvUhYEy9QXiZCQtn4h6t9NbCVqI2kb3dpsG3lfEEZAQABBYmwFG0sew8cworF3e8MKG3sAxa8Si29QCcaWq7lbhviS7O43+ZLowLupAge7lbXZkLEKCIFBaOxhNdiUrHYiQm23gNAsVUWyKCbEiuR3hFgy6X58iBOny5MLk4iRJnzZc6BMhujdiUPYPabhLTXfMv2s/K4tOoz+icWs1x8xIRgKh6t6B3l1fezF6t9mFgNq+IwkgiQrSyAeTMmLDnxL1ngwJdEG2lTyLSKsSgATuIGprNCQsdW8mi6tpAPniWprgbweedjKiyVA4lBFMvauahBQPmNXyHQFHEArd1GMvzJQ38xqBRLG8npgklRCUAbXcvVWwl1SqN8byFY2ztBuTQvTZ2EhxE9qjlA1cSA3fmNMZjiA2YQgiKCajzj3vvIy322jQilY/EmhQKjQlC+0hQ9hcaEHCoN6buCMKq2pEmnj2kQ8eJ34XbzLLRmdVyUCm4lYOkAtVX29yZ006dEtiys3iZ83WZcdr6S18TWVucW+wYOl6Lpm1Bl9Tz4hZszrvjzA/Bmf1P5gn+iPzLTpwput5b03s5QZ+pewSK8xWfpcmUffX4mqq/EvXXEz9nO9WsC9DsVdyZG+nE7hyAPmbtPeWtk0do+9ZYR0zirdto/p2yjJ7jazQ/t25lDEWW15PaWdWrJ5KdvcfmM6TpDna2Htmvp+iWg2QWZtUBF2AAnbHa39BxoMKgIAo+JTZrav8ynyg3cwZepAbYxrLR1mb00+6cnrfqHpqCG37TP8AUuuBOhDfkzB06N1GXU/2rubk/wBq+lZusy5Movk9prOXNhxg9pg6dxk+oKzfaWnS6xtaMqfYm1+TJ17SdWM56t3+4mpr6XLjJ9xofMU2PDi6cE1rqcvJkZ2O9DxEmtf2Oj9X61MlYcJtRyR3nJUQ3ANaZVe0zpJkYt3yoiRTRlo44YbRnoht0b9JpzrR07g7Ga1QTnAFORU0Y+oqGLGzRL0TOOpEYmXWaHMIbpAisuRUEDI2UHiIYMeYWTVG3NnmGgCDyYKihcEsQZl0tyNSnux/SaUcHic1cxB34jcecahU053y6O5WwIsdQceQahULpswIqN6rErpY5lcxHRnx2p3nM6kshKiEmVsDQuprOmtfu7w1HNyMX2PEPGBjQHzAymiBDcGl8ATLvyY32LtcgP4lG9qW9pY9T/Qv7w9fHXMgwRDEWC45xWPgwgyE19p8HaV256lMAhVBoj5hA3DrDek9I9QozHSvm63m/qiMmcM6kODwOCex/XacxlDDedPEvVY+ixNjdc6Abrpsj4nPuyWWuXfNtbPbmFZEVNW2sAbfrOT1eDAcRdG3BogDY/ibFzr1KdldDqIPeD1GDCehOUMwIbYBTVmcvin03WedlyuMcek2DO39A6ZgzdSRsuy/mc7DgOfOmJeWNT1uDCmDGuNBSoKnp55+3X1Y/k/J/Xz4/I0yLnWjswi2LY224isytjfWsfjdc6b/AHT3Piub9c6bJ1PShunUsB96DmePaw2899vif4nlf4kXEv1HVjABZQWA8zzfJJzf/r1fH1euc/TlCGSRVQV3j3x2q14nOvR8HNvWn9IXZdPNmp7TpMIwdMmIdhvPMfQcBydUuobJ7p6sTNen5evw8R/Ev07+S671Ma1ize4fB7icae+/iHo/5z6VlAFvj96/pPBTUePqZViGIsQxKwJeYYG8AciMHMo6X0r/AM1h8TqVVTl/SxeRvgTqizPF83/RiytCCR35lljdHeQnawP0nIwIBBkK6iQJYJq6qQNBigCFk3IrvGCzY7QTQa5UxSrf3SyPb8S13Y71IDyDvC4Q1ngRlWB2lgd+BCZSeITChXbcS9db1FgVQuC3cSB+rUt7bQWcbAiohNVHxLs8GDTvaBtAaquVqo15l0pB3lNTWpArmGAODvFaQJYDKxPMGjrfaWFF87wBdfMvUP8ATAMhe3aUQNO0AMgBuzL1DYCBdKfzL08CUdIr5kHYQoit/Eta/EEEg3chHu5jVWFBBoWRBBXUCdpeoqedoGiyd400xnF0OJRbxB0kQ1HtN1cLtV2u5asGsGCV+ZWgg3cammAhfzJpB37wLLEe3iS2B4MBgWj8QaBaCMhvwJWqt+Y08He3gwW9q2N4ktbXxLD9jB4EWNi94d9xARxI5HKwIHsyyRdwBuZRWuJAwtUWNTGyu0JU7kwshuih3hEUkjxC3bkVUW245oyKz3tvBhhLagalljvUpFyMaURyYcatT5RfcCam1fraSNR3AmjGmlbdwv5l5cpxD+gFYTI/1AvaZcX+Jr6tzjPbYVVF1JpyNM2X6hS6MmEj8TIcbMxKMyD8xoQad/cfmPtIuyEt/U3xM635h48ZI97kwyNvEgDaZi9Vi9020VaAqXa3tFoxKkGVW+8JowQzSzjHMWRR2l2y17toNFuaB2EhHzcpAztpG814emVPu3PiXnm1fYcXTh1Fivma0xJjHtErVpHiB6pJnecyNSHeoBtAy50CmzMeTPRIuZ8hZ1PuoResX0nU9aMYNtU42fq3fZNrm1/p65Wt8rH8RuLpsOAWqWw7nczP3kT7RyG6XIuL1cgoXwYebL6PShE+/KK/AnS+oZE/lG1VU5n03pz1WY5cn2JsJqXZtTdVm6Rkw42xAkp9xHmNydQr9Iqjbfibuozpiw6VqhMGLpznZne1A4qSXZ5Cc+Q+iBRs9zMoXzNvWCnVSxahyZk2nTn0BuhQhf2QdroRlbVNIvHobZgI4Y8I+PwZlKkHaMWm2Y0ZWK16VVLBJEX6eLJ9poxQL4uNxKZg3uT2sO0Jg3wFeG/eBpyqbXf8RqdVa04v8yF8DcFlPxB5WnU5gKZSYxM6/wBw3iQq8jNf6R+MoVpyGhZ6MUI7eBGHpQw9tGKGJG4Yqe1S9OfHutOPiSJ0F+hYKTpP6TJk6d03Wb068oacFT8zSmfBnFOB+RKz5cbF1LYmGqxOz03VL1GGifcIGf6djyr7NyeJy3w5+ifULoSnitnVjuIrBk5UwxmXqcVjZ+4mLVpeDlM4tz+Y+rQGJdgeeTH4qZAPEy7wQGwjFWWqxgEjagsI41YUwBEsCEJVZ2wMm+Jtv9J4lBgx0sNL+DNcHJiXIKYQ68fLeSLI5/eP6fqH6fIHxn8g8GZ21YTWT3J2bx+YX27jcSWTqZXq56nUbuo673Lm6cacx2yWL2isvX5upTTkIodgKiNiLEo1zJzxOZkX6zddT6Dj19dqP9ikz0DqQbnI/hzHSZcp2BpRO2R2M9HwT3Xyv5vW94Syh0+Zidzhf2zeV0kntE58QYXPS8LP1nUkfT3zKLdB/wDpnjOqyNkya3YljyTPYAnE9MLU7EHuJ53+IehToXTLhJOLJdA9jPN8vOXXr+HuXi8/lgxL3M0Kb2iOkfXiruDNWFbacn0vi5nPPh3foSBMbueWNTtA7Tl9EPTxKngTpYjYmXDu7RkBlKngip826zEcHV5sX+hyP8z6TPC/xLh9L6zm22enH7TXLl25QhiAIQmnMYjIsRgEqOr9H+5/xOrpC8Tk/SDTP+J1C/aeL5f+jRbcyqve9pQcVvLQ3ZOwE5GoQSAJWgeN5Dk58SI+1waIfAlla5EBchVrML1LuF0JVRvUFRbXUYWBO+0EkEkLtJ5FgbcQrraADtzC5W7jyjKQRfiABxfMdahaJ3+It3AFDeaFsNA8wBiZjLV9VbbwlyENCeAAHuODCYEVQG8Mkm+5gEVVbG5cPAaYtVbQrP6Sxk0HzIW5I2kxPCHffkQsTDSykcihBG63xIPbVd5RHSh/xKB7g7QibNHc9pWit/MggA5JlE2auhKobjmWum95PIoDc8mEV+dpYIW97lOTW24hVFTp2P6yK+kUZer28wCN4DFy3J+IC+0EwlO0IjHfeQk1d3LI78wVNgwq1ycjvC1bjfeAEBYkGWRTAQaLUp7bwgQRxAC6TdSwRVEQup7RyL/EohTBN3K31cQaJEs3DVfcTcAMdQ22hA7m+JDUKHVzKquZQ52jvSzPVJYly1fZZJ4lBHF1vNHp48Z/rsV/EI5FC/8AhXS/Jmpxfy1OaVjwF93OgeTH4cHTqb9Wz8zJk67KntzIGB8TM6tl3xhkB7Tf1kakkdXN1GTGCMKoy96nOyOM7V6TK3xIuJkUE5CTGDYE3M3ovcnotMDA7u1HtcP0wrXd/mESR3l67Sq/WZvVY+1qWBt3kABHNGCdpYJ8TLOrVLPuapYFbXB0877y1IJo7GUQmuJL24lhBe7Rq9M2UULrzLJq4zlD/ad5px9P6g92wmrF0a4lttzG2o2qdeeM81qcloi4xSjiDkcA/MJnABmTJkFmdGh5Mt95kfqGOTSsW7OxscQsdDkbzHXeJavQTZJswgvt5kJAgmgvxONu+3O7UA3oGKz9Riw/e4vxJkyLjQsTMePGpJzZaLc7zXPP5qzlm6o5Opxs9VjXgeZrwqvS9GoO1iz8mMAZ0KImzcs0o9Mq0+Zy5Xi+BN74xpnK6/6uYaU7L5lHNlXDsuhTuSeTJkzB8pY7gClEXnznMwHAmpKpDan57wHUKK7x+gn7eRLTAAdWQ7eJ1jF9s+LCT7iJbaRkN8VGdR1A4XaZASzSo0esniCciHtBCVyN4em/gSt8/FeleqwFAXANneqjQtdoQHkQ7z4J+WYo0oo016FlgKIa/pjIEYGMRWHu32mkAeJYW+0i/wBMZsZzlqo7mOOXPhbccRwQ+IQxwl/jSkjq0yDTlQH8wWwKfdhciOfCpG4sRf8ALtjN42tfBlcOv4/XPpMXX58Hsc2Oxna6bJi6/px6iizzPO9SDqUkTV0mZsHUBQfaQDDhYd1n03J0uT1en9y8kDkTH1ADVkXhuR4M7mTqf6JyDxOXlKZFLJsW5HzCRjRb3M1YfbQ7wFX2N8CoakLkX9pHflpUQwJajaGBI2oCXxLqXUooS5KlwBZQwozHkDdMbG+Lx/pm2C62KO8Nc9Xm7GcEEakNgy7BG0zZA3SPqUXiPI8TofTca9Z1OMLupNn8Rvh6+fklmvR/Tun9L6fjXhiNR/WaseT+1paOAdJ47Ssid56vj5+vMj4ny9/bu0bjgdoIFqVMpMg1aTDHM2xHP698fT4Wy5OB2HeeQ+sdbk6xUZ9lU0qjtO19fynJnGIH2qLI+Z5rrTQVP1nk66vXW19Lj4px8e/kHRZNOcL2badrpV9+/YzzyGnB8Gek6cUoPneZrpx3nGOr073U6eA2BOJhajOt0r8SObXPK/xjhrN0+YD7lKn9J6vmcP8AizFr+lh/9Dg/8Sz2z16eMliVLE24jEaO0UI1eIR0/pQ3Y8zoFrbx8zD9KHtadKgeank+X/oAo3F/vGMVK6QN5QWmomhINrI795yUutqMgdbI7CCx3qT0jtW1wmCJ3+JRyLv/AIlEGiJVHbbeAaMpBHiQMpbmopgRwtSgrHkVIh/cjmDqYAjtANir2kAcElWlBr1anIBkUML2NSZc+H1RqxqVbuNonQOByDLbFjOKid/E6faOn2hztgxgOMYOP88QdXT6RkQFlHIuJCAJpO4I7yvQCLSneu0uw2NajDkBdHb8QfSXL/5WWz4MxphyJk1q1eRC0Or60NHuBH/kzmn/AMvqc6ci6vEI4HNqWUHxcx5TmZg6qwcf5hDO+UAOGDL3Ev1h9eWk9PlAArn5laMoIBQwB1LuvpspHhpadawX0st32Ik+sPrBMjCrBBMtAV+8GvmTH1j6jjcWOxlr1zJk9N1Dp5Mn1ifQsjc6Wk2riNfqguTdVZD8cSsufEqWiKR3EfQ+pQHPaSyboXHpk6fJj1IoLDcqTGYs/SZB9mlvF7R9D6ViRTdVcMKwUzSr4HbSE014MNx060HsA97j6L9WL/MuyV22mtl6bGt6S6ebhpi6Y4yyAt8EyfSp9Kw/2izKUHfwZvXF0mUirUjtchx9Or+m4K+DfMfSr9GIBgN5QYEjY3NuU4MJGtAV7MDLGTCE1YQp+DH0X6Mh2kC3NSdXgyE6lVW81Fv1/oNTqGT/AFAS/Q+gPQyEAhCR5ljo3Lfcq/mLy9c1a8GQEf6TM+T6gcv92lxL9IfSOgek0+5nFfEAfy++l7bwZy16nqS2wLfiFlw5chB06T5BlzmLkjb/AD+PE1PiA+YGXq23yYctjwZmHTN9uVy3mMXDjxjZZL1In2k9KTrs+YlXSx8yjhs3p0/gx1EKKqXvqEzek+9AEUDufzDxmvxITdg8wr9nHEwz5Ab4uQ7CR99xBFkmEXrayK2lBrOkSwWNwNDDepA7Uox7/dBDmoLfZXfzKogADeMDC5obxgGrjcysfTPnNdp0cPSp06gkWZvnm1qS0np+kZiC4oTfWhaAqQOCviKfPU6ySOkmDfLSzLlygHY7wM2YUd5i1l2J7S2qZlzMWobmLAI3ayZYIXccyMwsN55nHrv9Od6/Sw6twKEApqa+YZ06dtooZtJ0oNZ+JmeUy0ZTxE5shQBV3Y8CG3qt9x0D43MAYtNnv3JmpJPKyEtiAXXmYkCMx4yAHer5A7CKLerkO9InHyZTVQvUT8ma82Ne2jJnCDyZi6jK2QmzQjfSoan9o/zEFx6h0ClXuRcvMkIIZMOPF7d28kRCumM6qDn54h+mcjasm/gGQ4wfuO3gTpI3zxevQRl1PrqhxK6nIQsIqgYAXvJkRX5HE6SH9HVrJjxFzbcRpUJwN5ZfTtVSXcr0c/HzIXqY8SgchMaEveFsIawKq35hafmUXMG2Mij9o+ZYcDgQArGX6TQeRepJ6sH0vLASekv+sQvkxcsYMoMT6K9nEsYfDiGpa0agymWnEUuIr3uHjuyDDS2xqw3FxWTpzqDp2FVNFy4Y7+Lnv2zNkdOn0MdzM6kDk1N2TGHHG85mbUmTS+w+JXg+T4b8d/w13DMFxtY+ZpxYtRB5o3cb0uLG/T6kAtY5RInPlYEMSgIdSOigJKlyQKklyoRRMqQyjADIoZSCNo/+HGx9J17YXAHqD2N/xExeUNs6GnU2p8GXmzfKdblx7ErvX7Q1a1ppk+ndWvXdGmThuCPBjtZ1gHg7T26+fYrOhWmHaNx5NePV3HMoGwUac7r+sX6fjNG3f7V/5mO+pzPLfx8XvrI5H1Hfr8297/8AE4Ofp+oy5mPovudtp2cTetkUsbJNmbmGwoTw9d/Xw+n8/X1k5ec6f6VnfIpyLoTuTOyFCAL42moROYe65md3qvPzRYmozpdI+85KGjOh0r7idHR2ENiZPrGH+Y+mdRjG5KEj8iaMRsQ3XUhHkVKlfM6qWIzqcZx9TlRuVYj/ADFidI4iEcm6xIjsYsSo6f0+xiYjzNgyNf2zL9O/8ph3ua9wARz3E8Xyf9UW+S18bQEf2/dKDEgmtpepQeLnMQEVd7xqkA3d7Ra0YRFr4gEXU7yF107ShjUqbMELR/7YUaOG7QywFXFsirwZYoivEaYs6Tu49siaCSBtK2K1KXGwApoAqQBuLlHQO93AK2vO0grTffipWPK9FjUt1Caq5g69PtK1DxAMje4e3eu5iKFdyPnvCWyCdINbQdS6abZhxLVmZTUogYrRveR3UKtiiYOhl3O4MoqTQMmi0ILEAbfMIsFvazBXHzfMZiVV+8WZYhakFoLr7rreNVfdsu54uR0YWDseRCklFJN8HeCMS6jR2MZoOk7b3vBCGvzGr5UmFVBoUZRxWdS7GuYy9LAHmM0KF1A2e4jU8kjEWU2abzJ72xlSbH5jDVyFV5G19o+y7WZRlx37rTwYCtmxtrxsQviayN9IOxkKBQZftV+1ZsjZnGtDTSN1Gd8ejKAZoOPfbaFpVfcPFGPsstYRkzaNLsCp7GUiupLDIQPAm30lLWRtK9NVujtL9jaxNj1nUzm/iOTGpAUO2/maQgC7oDAKLYIj7JtCvT4kOwB+YZVFU6VUVzJ6Zu+0fjzYV6dsT9OC9bPG6hONq4l67HzBGM7HiUcfurcTIIEc37jzGe0geYllomrqUynbxIHALWx4kZlPyYkBhsBDCkbmAQPujGTeiIu1XeGzs4G1kSqorR23EHTdsNviQ5GugIQyLqFrch4AKBHzGlKXfeJy2CABtfE14sDZjqlkMIXEzkACzNvS9CR7sk1YcK4l+YZcVOk4kanKKFQbCoJyA7QHyrUzZM1cTTZmV64mXJmKg9zAydRYriKLX3uZvWJbin1Eb7wV4riFysFyFnK7XPbVk77ftKdwq14lbXcHJTMISRKOXnZfAjE9oIUVALVS813hhx3uzC6tjqAJMXlYsAo7y9VUJQNNZ7RPaS38kkemKr3kwdWgkLue58RjGiW/aL3caEFDvOkdIXkZDtepvJ4EoAFfC8/kx46ZVGpt6mdmvjib4krt8XM7qMYDGpCYrI1CdXq8SLQ6nJ8RkDEKxjyd4VwT0DKoK33EDGO5hZj7DBQ7DeVm+xFjAN+DD1StZgBqrsZXrBe0ZrMrV5hCj1LdoPqZG4BmgPXYftCDjxUJlv5ZxjzHtX5hjDk8j946/wDuIk9w4poX6gGLL+ZNOQdjCD0d7WMVz/a1yN5C1bII7GxLX8S9e/uWGgW9oakXcvvLK1IBDaA3FdV0wz49vuHBjSsitXMM9czqZWf6S7Ln9NthwZvKaWI8GKxYlXMcg5MdzD504vPVi1lypJGklSSoFyGSQmABlEyyYJMASYJMsmATIjT9K6w9H1hxnfHm/wAGem7D8XPE5W0FXHKEGezx5A+LFkHDCen4utjyfNzlH1WZMGA5n4A7TyfVZ36rM2XJyeB4E6f1zq1ygYMZsLu1f7TjobWceuvtdfR/jfF9Odvtp6NdNntNvbfkzNiGnGB53jRemzvPJ3d6ef5e/t3Ro1XtBymxxKUkHcbyzRaiamJXKXyUJr6ZtxMnDER+E0Z6pXeO30zWBNMw9I1gTcOJpXgfrmM4vq3ULWxa/wB5zwfmdz+K8Wj6mr9nQf4nEqdJ6cb7WD5MdjY9hFqvxG4vxvKy6X08M4Iqjc3iwd+0x/TMnpswIsmdAupY33nj+T/pfBB1FjpHtlkpp06d45mCrSxY91nmc1KQEXtvC9S7TvG6bo3UooCTv+sgEm6A7SKGIP8AiHptQAe/MjKeAeJUDbAkFbkstvVQintvUQYIuud4FEErffxCANiuIJDh/uk1MONzIFhDw3Enp7GrB7XCLaahu4O4lTS04bUL7bwseEitwDzYMim7/wBpd2gVd6MJuo41EirgAEMaOwls7E771L4pviDYEnUK5qGPclttpl2MSj23feR2BPiAOk3ZMYE1Jr1b3VGASC2x2G1Qhk2P+kRABar32gHKTW13G+wDSV3JkIx6dj8QFqdQO1SxZW+4hBRqG9/iEwU7iAJUvxzL9Mqtk7yyfcSNu+0ore5NXGhdWNxUJhtLJ9tUf3kvYjtIoAF1gHeHsbFX+soqo35Mse07d5UBro1UIrtdbSwqjmyZRrffYyWC7WiP8SjWn4lqBzIxCLZ7wuoFtQRYErQODCxOoFncQyhZrBG8oXXtrgStK3LYENuDxKoHbi5EWB7jR2EsG2uBwT2/5kVAGtjtIonA2YgwStqJZ3FkyhquiYKikIwB5ll6J3vfiQ2L7/IlMtLfeUGArb1IaJq6gKT+JVEtQ5jRZHtobwlQsAqrvG4sJI4qbMKrjHG86c82tTkGHoxsX/NTXQUUoqAcoqJOauZ0zG5D2JC3czvk+ZT5xVXMmTITsJNUT5hfMQ+fcA8GQKS20HIu9kGc70xev0lhhudpAANwdvEEKRud18SV3uhM6wMNpeoLAFvdtL1CxCZ17iNEGNfNyHGNjtUEP4FCQNVb7RoaMa1fMEpRGkfmUGI77S9W2xhVlSy1W/mDoB/+ZWpueYJym99pF1Zx6tuB5hnEqKK4+IIYaeZPUNbChLv4TQ5hoxN8ipzXO83dU/8ATG855Nz0fH6ez+PM50JMS/udVjGNReEaspbxOjr1+mj4lXIYBMNhzNSGLVxXMT1WS2Cg8RGpvMrzdfJnTdrla5i1t5l62MM/2tfqSxkvYC5mx48mVqHHczdiKYBQ3Pcw6cW9F6m/0n9oPqgfE1N/VHsajMx6R2f+oZG+pZ6T1h5hrnXzCXosY7XHdL9IHV51xIdJNkmLZJpnc8ljIp+ZCoP2mjKfpDgyHHlBBEF8GXHuvuEuE62aP1WxmnG3mPxujkFTR8TIueva428GGuNWIOJq+DI1OnQHElReBmUaXEaRDtPKDeCywhtCMoHGe0aIkDS0dI83zT8ruVKlyPOkkkomFS4JaCzQC0iCZostBLQC0AiYJMHVBLQis5/pn8Tt4PqGn+H8RDf1a0j4Pmefzv7DJ0YrCDfJlluZF44nXXk/Dlb1m1m75uacaXkA7CZFxln25nTx4zjUcWe8z31kd/k7+nOGe0DiFqC0BFe5u+wk9288zwmM29yZGW4s2K8SkYvkCkGATG94eM1KA12qyY524vjHTj9Op0T2anUU7TjdIaM62M2s6ujn/Vvor/VsuLQ6poBskXzE4/4MVd26jX8VU6PXdTl6TB6uJwhB3JFzkH6t1GdyV6sgnsNp24mxw78V0cf8LdOlA4Vb5LmbF/hrok9y4kvwRYnEHXdcDv1GSaMX1HrF39dj+Zv+tn7xo6r+HTjyHL0g93+jtOd1PTZemcLnTQSL5nW6f631CkDKFYeRMf13qcXV5cb4WsgUfieX5vjkn2Pfpz/bpJuV6gCgDaAclbBZdpVVvPIC1+4DzJr3qCdJahB0hdzIbTdSgXd/Ev1Rq345iV2JbtL9t3dyg3ynXxtDGQaRtdRDUWNcVI2yCoTaf6yH8ytCs16uZnS2G20MGj5hdo6oDUOYIPu09hvD01S3R5EhF0SVNSpgBWs6SSp88yA6eNt9owUXAoLcj4692+28YYGjTnxuYJZQo07jvfaW5tdgYDG607eYMMLKVUXA1g3XIkyVpFVR7ygBpK1R8y+0WEuyG3EtW5HaCGF6a3lrQWq3k9A6OsGxUAjSb4MLEyqGsfpIT7qsGx3lVTDgJsTvUvf8yWRV79xUtrZidNCTBVA/aTY2MEs4HEbiCgamG8LY3sOYxCPcV+f9oVXVsfxLJPOnfxKXdjXMKsNosAfrCY7V3koMp81B7/pApWG4IsS2pjYqUqAHeVQPaoBA6TUt3DUCt7yitjnYQmWxQqxAAnHYowro3qlBaNVUsg0AKvuIwQkA/BlaQwvVUiqWUqwG0soK3BEYBKkLV34laH2sGHRob7CRjdb7TOAGJFDvIG3+ZQx0xOqRVqyDf5iKtaJ8SwVJ8QxiLEACPTpKNtNzi1ZCcaFieZpxYVG53MOlQUIOoTrzxI3OTtQAineAXmbLlImmjG6jciJbOWahEC3ePXGqqS2xmb1jN6xKPJ5hA7b1BFXV7fMMIDZucbdZ+2oRZ/8AaCW23N/EhOkkjeCbFseJlNUd+F2lXZoLQh6qs9jIKZqBswoAuqx4kK70DvDWvgHzKLFQReofEooIa35g03B3EP1NxQh6kPPMVMKN7Gq8yiBq+6x+IZfkVv2kuuwIreELBK8Q6vkSWDuVlhbO0gA1dAQwPaQeJYVSOd5T4wB936SwYetNMF8CZDG9Q+rITM7GezmZH0eZ9eZAZW2h9Mv9Mt5mbK1mptX2oo8CVOfPQSYt2oGExiMzbVDXVyMrksxJlAXCaFjW5XjzaiYyxqPXCP07mNRAi77QTqynSg28w9HPxyQJcKNKbCHiwM252jsfTrjHFt5kcONwN4dJz+xADF238wxkuCjFtnWEcVQ6z/BgiuJ2/wCHsGrJkzHhV0j8mcNVJIE9h9M6b+V6FMbD3MNTfmZs+1nLl8/f04tcz690JbF6yLZXkicLCb9p/Sev6zUuNgNxXE8c/szttVGer5efGvF/D+XzeaLJhR9mFzM/TPiOrESR4m3kXLBnnfRvErNh6kN7W2bwZrVtviIz9MuQWNm8iJxZnxtoyc+fMhLZ4rfVfiXAxurQ+DDaj5jF+0QTDXYCHD5/SqlSyaiy0jyiJi2aUXimaQWzQS0AtBJkFs0WWlM0WWhkZaCWgFoDPXMJquofappxLpxIvephT+tnVe1zt4sJT3Fal6v1jfHX1l6XhUYhqbmOGS/xF8g7VLB9s83Vtrj13ertNQ9htIdPYxWqqk78yIcrV8iWGtrAEVqFVzLLVKHA0QV5ljZ5m9TYwsea3AM1xutc3y6eA7idTA3tnJwHidLpm2nd2L+t4/V+k9QO4W/2ni0d1atzPe9Unq9LlTnUhE8WMZKFgBQM3K59tXTfUdAC5lsDv4nSxMmVdSNqBnnyhMLGMmLdMhH4nSfJZ4rleddzLmXCCSd/EwYs7NnYk/dMuslrdiT8yw49QEeZj5OvtMJMdHarveBe97VAbJ7RpErGSTRE8IMbHmEp1WAfiBagXIrKvEIaAdBA33qShZBr9IoHUSRxCDe4eRCrcEdtpWktW9bQiwJIJ3qVsAO0iL0lRfaEijTxuYv1LI1ccQg3iUWps7m7hCzZPA2kCbj5PaGVGo70DtDRQ2O/EttQve+/xLbHR3kodrA8QBOT7dXeXqB22+IbICg7kQNKH4IlECq19wBcJdIB37cSDHRO8Wp1Edh3jENIUqDQkKgNY/MgAXgLUhK6zTbQYKlY35glVtvd2kKKiirJ+ODIF2BHJHeDEXGwIK71LBIN/wC8mooFvk3I51KNtJqUDkJXT3WQe9AQNvEholQd/gS0agTpqRF6gDZ4HmLTSclja+8MspW7pb3EJCCuoIIMCUpjZ/IlBduN5SKcjgngGWCxYqNqgE+nRsdzKDe00NoGncm6JkTGTf8AiAwVpI24viDQI9p37ywp1UdqlNezDaEDuFJJuWCav9oTFCi3sR3kOkCw28Yqe7kjf4lFmIAI2kZjrJGw8QWdthUIhckUJW/PmMRVBNywmogCyP8AaTAvwByZoxYXejVCPwdKAdTTQdKjadOeP26TktMYQfMt2i3ejEZM06+m15H3iXzCtojLm5ikDPJV08dRTSXqtmg+kEF8w9KleZz66/TnelrRXYVLIW994IDfauxkVa1HvOesCdNhp4ltaHbj5g6wtdxwYS+4WDx5lIAtYNcSmAHJuG4A4G3cSjo1jSt7eZkUCCRKQgOaFH4lf37Gpe4bmUEyrYJlHTpPb8S8gcKCUYD8RYU7nmFW1q1XcKu4/EgN1tZlb/gQK0kt8DvCQgG/0qC2pCWBBAmXN1qYxtu0s4t9N8cXr021QJ2r5mXJ1uLFtz+JhbqcmY7saisuO+87T4p+XefDM8tLfVVvZP3MtPqDZiQFA25nNfDH9Inp42Y8nabnHLXPE30Y53icjbQ3aZ8jTbr1cViGvOo+bmxzMvRi3ZvAmhjtCfH60DGZ8hswsr0PzFwx3d8BIuaMK+mNTc9oCLvZ4mrDiLkEj8CDjnzqY8bZjb7L4nQ6bplZghOgHgAbmbem6Vem0s6eo7A14WMTpjr11oYcAHmY67+uuv28eGY/TGLEK34vvMx6LMSQHA/O06aORlIUsq8b/jmKy9IuLpmyZeo9z8HktOfPfWfbr8k6tuOQTkRqO8bjcOPmCdYPNiWOdhvO7t6dH6T0v8x1iAi1X3NPV1c5/wBI6UdJ0o1D+o+7fHxOhrE6fBzt+75X8z5ftfrAvhVxTcTyv8Q9KmDqlONaDLv+Z6z1BOB/FFFMJ73PR355ef8Aj3PkjiYzaCXA6fiowzxvuz0scRWfCuRfB8xgMsQWax4cpR9L7EbGb1bWnyJg6zGQwyL25h9Hn4B/EjHNy5W4bqIRNRaGmYftLYw4/PfKmaJZpHaKJkeYRaLJkJgM0ioTAZoLuFFk1MmXqCdl4kzUtaHcDvEtlHmZiSeZJv6sHHN4i2ctBklwb/pWHXmLnhZ3A4Iqpzvo+N1wMSppjYM3k6dp5flu9HQqvYcCAV3oiGjarsUalWSOOJzYCuMg2eJfp7WRD1WaB/Qw1JYe7vKMxxuDtxFhyzMh5E2EA7A8QdKi9t5eepBjdW7XXEvBiOu/E1ldxIVF2O3M6T5CVrwnadDpjOViyULJ28zX9P6rF1Gr02vTzOj0usCCKnlev6b0s+VK7kj8Tvfz3TepoGdNXi4v6r0oy4hmTkbN8iLuax3Nnh5psRIGkEmAS4T3Cu206ITRcEoW2oVzcx/Y465Zu94xVZd6qbsmBQAWUAyEAGqu6q5f7IaiG1G28bjNA7cRYDayANhLVWAvgmcfyIVDXWwk0UtDeAbH/tGqWK1IIE2NbSaV5PMpbJq6HmUTT6b1CBZQagbuSwzURdQlZKJvfxIhUe6pBZCaQCvJ7QCnZYwkWKG0gfTf5lB61obkE9oSlRYNkkbSjSkUONpHPt1E18VJGtFrDnxJjYOKPMBGOohaMYCbI233lCw4XIQRe0INquxv5lFt67widhdCEAAWavPcQ9PJseDI7AMaO0oOtDtq8yggAo53glaBPY+O0VkVm4ajUJAyimbcDvANUZtroCEQPcWPxEnI5bbYCMdgRWxNS6qkRRQbzcNk3Bqx2kAAAoqTI/trSfzcbDA2Fy6uKk1a3rSSPiEcbOLB47VvBCke4tx4kMC2MFh2/Mp9YAXTQ/MNiSL1d7lM2obcjn5k8IXqZRQ2uQl9Oocd6h5DsPgVRg02o3tUAHaxYP4lr1LKFBXc7EQ9AU7biuJCikqRtKYHW1G9iZEJI07V8wsqbm9zAQNjZSL8wn1oxW3eUVQ/tBZmBsDa95NevZRVnaEFpdrA/eEqMdNE3GYMLPsLHzOjg6egNXImpzrX11kwdG7btwe034+nTGOI8AAbQGapuTHScyF5KEx5clGOy5AL3nOz5bJqa1RZMnzMWXLbUIVs/mCMNHneS9YzbiDGCAXjtKrpCmpQF+1+OBKu2C8/BnK3WLdNIFixI9CtFXFjLudpMb2Ta1IyIlrB4PmXdknt3glqLAcQEYigxgaMgTHuo1A8XBXZhADWpHKjiQsNNVXzAJm1t4lFd75PxKpQhghgCNt5BNm2XmTSwq9jD9QaiaqAW1dto8DTk6jLkwhWcsviK/ssC65IgIVU0zbdhCWk3F78zc5vXlvnjrr1EV7PuETlyjFx7jG6kH9wi2CNsDOnPx/mvR8fwXf/AE5vU9W5scTIgbI06mfo8b7lqMV6K4VsEEzt6d/pn/wGLCQN4eRFA3IH6zNk6lvMy5MrNyYL3JGhnxodjqPjtHZDSgeBMPTL6mdfA3M1ZG3hnnrZpbNM+QxrmZ2NmHPutfSCsRPkw3NCXjGjCo+IjqHpaHJh1/55Z8j6snwI1BYhYejZ6bIdI/zN2LAifYl/Jhjjjq3aVgwk7kbfM1qFUc7ywreBLo+IernnHRx58GXEuJ+oyKe5qhIcSYWGbH1WpAdxe5nOsdxUhF8Gcvpd9n0jfk67Gr6kxF28tMmfq8vUEepso4AifcODLD3yJucyE4kupXidT6J0Hr5vWyD+mnHyZh6Tp26rqVxJyTz4E9dgTHgxLiTZVFfmMvd+kcf5Hyz4+VgG4WgmGGUwvxPfJJMj4dtt2l+nOR/ESD+RLHkEAfvO0SQN5w/4nDDoko7axcdem/i/7jzvTn3EfMc3MRgNMfzHPPE+/wA+lHaWJR4kU7wqZFDLOdvg6jT27TpczJ1+P2DIOVkY7njWxG1KrfpGmYujyalK/rNgMOPzeZKTmShqmdzOgQGUjzOT1LDE5VjxJXmEzzNlzhe9mJyZ2bYbCdb6B9CP1Fjm6jUuAeOWiT9s+3Fd2c7mBPXfX/oPSdJ0K5umxlSjU25Ng/8AzPNHADwam4l8e2aSOOA9pPQaAmaOi6c9R1CoftveUuDyZ0OhQLkFCqEnXiamupoAK6dgvFSmFud5RJ0AiQHff954k1VHUCDCUEk7yEqDYMl77cwmhyIzOCO0vHr9Ue6pe+oeBLVLNiAQosWNj8QQW1m+Iag//EOiN6hdJbUHBA2MrVbeI0kNtx5kZFo1yJDHL+o9YQzYUPtr3TPi6/Jgv0dK2umZ+oIbqHHzB0kcCe3meGp1YNcrA+4G/M7v0n6ycanB1BLYipo+JwRxuCISKRdmvBmsSXHbwZi6A8mNKkDfmcrosxxvu2/+86ysxUEHmeX5OPrUzQOTdkX8mVpvn/8AiNuls715lgA8bXvORhX2rzfzLFsd+0M0TTChKOgsoG3a4MUArN7v8QboUBQjdI23r4g5GCUCdrgs8Ab7aPMoAFeaMLXrah+ksYyeOBHlAL8C4QJ+0j5hkFFIG/4lUR27cx5TAWdI8CWpJsmS99xUsm1sg1IDD6t2FytQLWxO/YwkUKCCu8mwsgcQuiAAGzfrKOMA6tRuUq2De3kycMK3Epoxh/uvV5l6ELH3fpJTDe6EnJsrwOYXQ6VLavEtVTTq3s7iRVH/AOXa4ZNvoocd5TSsiYiAb77bwlcsN1GniWyp6Ytb35lkAIaFCQ2IVQEVtFlNPzv2hbEjttUNSoYEbmU0LYygBvY+OZQVkxje2O53hs4BI02D8wXIAFjYDcSrKsXsAN6sSFBkY6CQe4MXjye6vcPEbxuLJuTVAuJl53IlFBqNADbuYbW5snY94IV1WyQSeYShbGz3ZAoSjjOkWST5g/1bqjp8xi6mXfYcSJmKFUbu6lsQAu257S1sbdoRAJUEdpdCkY3ubIkZtJob/wDEvQQSum1+IzD0bs97/rEhhKYWZ9NE3N/TfTSTbjab+m6ZUALDeatQHE6znG5yzL04xrQEuqjGyCZc2WppvDWcATLly7GKyZ9pkyZi1zNomfNd1MosvvDGNyTcE4yreTM3r9Od6GA2k/8AEEatweIxF51DmWfauki7mWSzZr4kNE0179xG2ARS3Ut1Q+7TQ8SYYWMSlQwa+0BkZOYwHSpVRsJAasMtg8XKmFooY8kQzQB238+YJajXccS1x5Mn2qxPwJPNFKwDA6bkZgTVbTSnQdU3/pH8naPX6PlY2xVR+Zv6dVZK52khduJBa0TZnXT6OoWmyn9BHj6Z045Bb8mWfHV+lcACifPMsY3c+1SR4AuejXpOnTjEv67xoCqPaAPxNT4z+t4rrvpn1DJnD48T6QNq2qXiHUY10dSCGntDRmHrukTPjO2/mdp4mO/HV5eeVLjPtXc1EdS2bpWKNuOxmHJ1LN3Mr1z5JmtmbqFXYGzOfnzk94Deo3AMQwa/eCIce/l3xFF7gEkxy6IaqCQBDl9bTOjTRiZzsW2kdt4xzpUKO0Q5h2z6zC8hi0GrIB8y3NmM6Zbyg+N4cffTW5oQMIVshNWRxKymaPpHS5eqyFMK2Sd2PCiHe2b5aOn6d8+VURdbntO7g+hppHrZWJ8JsJt6HocfR4tKbsfuY8ma4Y6+W305n/ROl85P/wC0Tl+g7Xhztfhhc7MuRmd9T8vJ9T0PU9N/5uO1/wBS7iZSL3Uz25UMKInJ+o/Rkyg5On/p5PA4Ma7c/N+OnntVbGTYyZdWHIcedCjfPBm36V0g6vq1FWi+5otya7faZrsfROi/l+n9ZxWTJx8CdM41MrTqUVAOpZ6fg4+vO33XxP5Hy/2d/wCCOE9jIFcd4PqsIWskTs867N79pxP4oJ/l8NHYv/xO2VNbTzX8TO2rFjP27mZ79O3wf9xyen5P5j3mfp+00NzPG+7z6VW0FfuhwRzCqBpoTqHxsp4IgE00YpsSDndExXMFP4nTBsCcpv6fWt+Zv6d9anxcPNf+LGpTEZvo+X6lnHoMikDfUSI1eZr6LL6PUI/a6P4h58V0H8JYcTB+ry+qR/YooT0eLGmJAmNQqjYAcCWNxcuFzGb6rh9f6b1GPuUJH5G4ngDPo+UXjI8ifOcgpiPma5c+wypck05oJs6NeT+0yKJ0umTRjFjci5z+S5yG2DY7wnUFPaagAUt1Z4h6GYfbV955RWkMCL/FwV1DkioS4m7mWBV7g/MLgrqiw/aQNQNNtAJOmiLF9oIUoRqBIhMMXLQPmoaP7ASf0Mzll37XxIT7udhvcYjR6lNxYMpmKgkDmIQ7lpQygGMVyetQY+seuDvAv5qaOuXV1Ae7BFRQQnnievn0KVq+ZeqyKELRXBkKauZoRwSoI2InY6JiemSzvOUvssEWD3nV6UIMON0O/BE4/L6Ux9RXYfrIuTgEH8wfedyQBcgDEkEgi55s8oIsAt3zKCqTZMohVPxJeoneMVZIPB2g6g36S6J4HO0r0jY7HuIwFS6bAH/MIMCvO3iAUZTRkNAePxHpDRkLC+8mR9Ib94kdiOCeJeRmNyLpi5PcPBls1EiqETqrSF7wtTZEYVvfEqac2ZBuZQyWbPHiTJisfaD3MIYwuO7qoxMDqtj+LEtQTuQfiTHmAxn2gqTyeQYIcnbse8YDfhVVh5k1UBZ3+Iv+4Cq8sZZ53G/xAbjoZVXte9SmLFy+re+IAsZLqpZBAJ0+6XAOsldB87SanXcnc9u0gphRFHzDUFiLNn/eTD2Wrk3q2Nw107+4g+JTrpfetu0AiyXU3IYMswFmuNoYfWp2/Ii92Ow/+ITNsANlhUu7A7GEHOrSwgJqogih+OJCNiSeODIeR6iT8XIGolSbI7QftXntFDjUefiDWjX7hphavYdtpmAIIJNRwVvJ37Sr7WrMw91bS1xZMjio3B0jMxLWLnU6fp1xqJrnj9tSUrp+iA3YTTS4+0YWAETk3nTxHSRbPB9QxTuAIg9RGqbly1MWXPZky5SYhSjv720jzVzNqW4j5RW5/eLbKCgKgfJkcBzwT2lriU47FA8VM2uf21YeltjR8QWyK2/c7yytgDx5kVANxyOIZQ5CT3B4lBmU0SN/MIjVyeexjHxqzAfbQgACW2O3eD7vtuXiUs4UWSdhU6vS9AFAbNuw4E1zzempNYMHS58+yL7fJ4nQxfSEFHK5b4HE3rQFAS7nacSNTgpOj6fHxjU/neOAUcAD8QblEzXhrIMmS4u5AZVwdyiYBMhMgu5CYJMq4BXKO8G5VwMXWdEmcGxc5jfSEU7Cd4wCBCuL/wBOA7ReT6ep5E7ZURbJA8z1H0oblRUyJ0rYMmpjsOJ6rKq6STsJ53r8wfKdP2jiWNcc+dZXayYljCYxbGVrqg5M09MuzGZwJ1PpvRZerZcWMc7k9gIZ497Q9H0Ob6h1AxY+P7m7AT2fQdFh6Hp1xYVoDk9yZfQ9Fi6LAMeIfk9yZqqGertVLl1JUyiCWBIBLhVypJcDn/Uvp2PrMRVhR7GZ/oaDow/SuKy86j/cJ1zMfWdOXAyYzpyJuDLzls1nq362RrPt37f7QgQw3mXourHUIVb25F2ZY1jo3HHee+Pm2ecphxiAWCciAzkLfIEPHlXKKPMIgzLxPN/xSy+thrmiZ6HLhoErPH/W8xy9bpP9oqY+T/l3/j//AMkJwdo9pnwDcTS08j7nPoJgj7pZ4gj7pFR/uhJBf7pEMo5vW2OsevibegPsMy/UF/8AGH5AmnodlMjy33W0RqGJEYhhxel+n5fV6VCeRsZpnI+j5qyNjPB3E7FSCn+2fOup2z5B4Y/7z6KftM+c9R/5+T/8j/vNcufZckkuaczenTXkVfJnY00wWrFczndCvv1VsJvxk81t2nn+W7cDUGEHe/1isj2RyZGOoEjtBJNWdgJyUwkEAEUZWn2ccwRkrtLOUAbC5EQrvzLKjazVRZYGz3EI2y/Jl0VoBJreW2Es220NRpUbdv8AMFXb3V/mTQpsTI1Aih4i82Bv7NzNGlqvmWNTe07CWVHLy4GDISNvPiLBIcrV0Z2mXGF0mze28R/LpjdrF651nyZFcyz3WtrlidNOmx0OCQaF+JWTpsJclTz+01/bBztSk1zNnSnTege07j4hHo8QPAPbaacIXGKCggdpnrudTFEqBhqBFDvBq7HDDz3hgqo1KdvEntsG/wBJxA6SRq73tL9K1u9/BkUhuLoSEjYAwiBH1fAllWK6u4jKyBL2Kj53gHIBWk7dxChZ9WO2FVFYk2s7m445VK1X+JFZd72PaXV8BYaStCx/tBarv94xm22aV7dPF2N5EAwpbC/iRTkFfO8eNIUEixXEAWKINGDDSy7d17ynawBex3gOCxVgNie0E0AxuhfeRcEVAFAfqJZRSAP9oGN6Zf8ASe8MsDemRFqm93t4hEb7VY4uCvAPmWWQszX+kp4EbX7jRO+0WdbEna/MhYs1itI+YSi2N0PmUwCJZOq6G9mR20UydoQDM5GuxJpJ9oqD0Sz0d4W+ngDzvvCOFi4IFg95FxFtQrcTOBakhq5hq6n2t/aeZfpHVdy/SAaztBiBhdjftAtE+/jivEsrp50+doJRcjDXuplFgd1Ig6XBteO8NMBLkKtDsJ0um6I0C0si5rFg6XJkazOph6UKBc1Y8K41oCpZnSSRuc4WQE4EA5ahvUxZ8lGa1o85oL5tpjObaKbKWmaabmzE8RAYneQGyRsa7ykZT7TtRmNYvSZ7C7Eg1cznW5HbaaMjgOVPEBwpAAYD8SMXyoMykbWo3lI1AkrRPmGQdO5BUwQoJF3faRnKo5Adq3hOGFadxDGIEhgORzKVlA/1VyYXKtDdaxVQlRnyDSCWbtFtxqU7XOl0GIY8es7s01zzta5mtHSdKmAXy55M0kxQaFqnpnh1kwWqTVFEyajDRtyaorVLBgMuVcG5cCyZVyiZUgsyrkJg3KLJlaoJMq5ARMG5VwSZQRMWzSFpnz5QikngQYw/VOq0qcanfvOBkazNXVZTkyEk8zG8rtfEwJMWeYRM1/TPpub6hn0IKQfc54ErlQ/TugzdfnGPENv7m7AT3PQdFi6LAMWMfknkyuh6LD0WAYsK0O57kzXDKVLElyxILl1KEuRUkkMkCSSrlEyCyYJMq5IRy+vxZMGUdV0/3D7h5E3dH1WLq8GpTv3B7QsihlIM4HWrk+n9UOow2FP3Ad53+L5M8Vw+X4/t5j0ekLS9jAbEVbUknRdRj6vpldGDWN/iO3U7/vPU8dhWRnGMzxX1Vw31DIq76TRPz3nr/qXUjpukfL/pGw+e08ErF8hYmySTPL8ne9ZHu/jfHk+1bMPM0ngTNh5E1Gc31OfRbHYRYPuhvFA7yA8kibSNxInMKydeP/Eqf+0TR0g9hieu/wDqF/8AxmrphWKHm7/JqxgMWIYkcGrpcvpZkfwd56ZSGUEcGeTUz0f03L6vSLvuNoGo8T511a6erzL4yMP8z6MeJ8/+rJo+qdUv/wDsY/5muWO2OWJQhoLYDzNa5Oh0y6MIJ77xxLKNjLCqqjuAKkZQwNftPJ1dqojg88y2UH9N5KutXIl0brxM4uBKalO9eIsJkG1b+Y6q7XIhpqB2gwvQQLZT+kJW/O0aWohS36wWI1aSBfmMZQupNq1HwYtmZjfBjQDVNRuCEJBFAV3uKqkdgDtzLVqbwfMugRsfzK9t9rkBaQaBNk+RJoUoLFkQaJ45ElkKR3jVRrOxXvtBZVxkV3hHIxoduZavex3+JEAqE9wL+ZFDhj7dgOZbaSQK2hEBONwfmXwKohhv+kvcXtxBbYAnmWp3BgwJ9pA3rvGBSzAd5dKpW1sHyYWNglk/tGCHIoBb5qoOR1oey/Jk0qWsjYmWwrcAEGU1QYC6HIqjKJH+napagBtwaqRiAeLNSACjVqLbSD23vYAlq/to73KegooSglezR7y3LaRsNoN+my2bNbS9VggmhIhrHY0RqG9wSUdK/wB4WgpVr7fMooFaxvJrSBEVRwZbAbaQAvxLC6+D/iRl8bEGpTSVUs3tPHY94zUgFqgvvDONRxs3O0Xut+3Uf9RECjkCrsBRO+0jZLTjYQ10ALQ3PkQiAbsbfiAgZ1BpU/cRgBOM2BfkwzjBI2AWv2guCEI5HcVAJNlu95RY1Y3PeKTYU97S8ZYG6uu0Bm9bEgyBCxINkeZFyNqu9/AjcYyOwr7YUk42LH2n/gzVh6Rno1pE24enHJ8VNiKqCqmpwv1IwdIqb1vNNBRtKZ9oo5Jv03g3aoh8sDJlEy5cwElqm5c+3M5+fLqaR8hYmAObP+JnWbVobF1tAOgnzvxIxYD2n29gZEpx9tm5m1i1Wwax3PEs1223h6UPGxHiUMTE0przIBY6ipO9D9ZGRfvAO/aQhVy8EgHt5jG0vum/x3gwllINHjmWjjYkbrzUbhbWrWu6jiD7Wsj2keYQDuaofaOJFBK0NjLNL7j9o2MutX2mx27SCseRfUZaNXOhjybATEHIJB3oVdQsLm6M7fHW+HSTJGB5jQmNVvM7OjTdyiYKm4QgXLEgEkC7kgFqlF5AdyiYsvJqgEWkJgE/MAvAYTBLQC0AvAbquCWga4JcQLZqnM+o5qTTfM2ZclAzi9dk15K8RG+PbHka4lobmVixNnzLiQWzGhNr1Wj6Z9OyfUOo0Lsg+5vE9p0fS4ujwLiwrpUf5ivp3Rp0XTLiQb9z5M1XJa5+x3LG8AQxICEsSAS4Fy5UkCXJcqUTIITBuQmVAu5JUkIo8TF1uEZcZBFzYTFZdxA8snU9R9J6stiJKE7r2M9b0H1DF9Q6UZcf6jxPPfV8IbGTU5v0X6l/07qMgfUUYcCduPlyeXDv4ftfDf8AxP1jHN/LgmkFnfk//wATg4Jp+o5z1GbJlblzcz4Jzm+69s5+uRtwciam4mTDzNT/AGiHp59EuYCcy3MpIBvKx8yNLx7GF/LP1e/VD/8AETZhFYwJl6gX1f6Cal8RXm+T0KEJVSDaRwMBnY+hZd3x38icabPpOTR1o+YHpjxPGfXPp3VH6hnzrhc4mNhgL7T2RiF6zphmPTtmQZRypNSxmzXzsgjYiO6VNeUCew+tfScHUdNkypjAzgWpXa/ieU6IAZHB5raXq+HOzGzSxq9q4qWtDzYkDEigN5KKj3WPxPLoMMRyARCDLe3iLALX2A5la6au/b5jVG3238yw1VvFgamsbQyKUVRPMIOkJuv3g6Bvdk9pYI9P5uWSVIIG3mFU/trTUEEk0RZ7SHJuV0XvtKDAivBqRMWV0ghhx4ggdrh43okne/MFbObccyJiyDYA2NS9PH/EjMef2qWpYcCQUFDEgbfmUyrf42hajqPzK1gkivzKigilwe0IqLFUJQoURuO+8saWAPeQRlI588ylQLe1jsLjKVl//akC72NpTQaASNWwuU6qCa7yHUSRzv3ghSYPJmq1NdpC5B2A24gMrAe0AQ+VBqjIGatS78AfvAyImTGuo0R4iyWugpl5FK0Vsgjf8y6LfEoOxvz8xnpkY9QIrj8RQc1fEPBkZb32I3qPsAxn3G+3EgYh7IEjAhb7mUrNQJWpDT8hIPJIrzLqwCGoVFEhnK3v3swy24UChDWabpYAbgd7g6wCaFExnqkKRY08DbiLLKtcDftKYhYMAG2Y94OTIPSCjkHsLkLIHLHc9pRYGmbaEXjIIYnauBKVz6amt72EUMgs9vgw9evTvIGK9+oW22sADn4lqwcmzW3iQOgQ73q2AEJRj9tA6r4PeX2uKDJo9w28iQWQNBBvsdpox9Mp4UgeDNGLpVB4qanKyMmPpdbAm50MOIIOI0IoG0m03mNSCDVKZ4pnqJfNDR5yROXJUS2YTNkz2Zm1R5cpiSbYWQZTlgaI2I7xZUG7Yg96mNYvRhINUb8i5bEIeALHm5mUkGgbs8S/TRjZu/mRk71C1ixXYVzCVgVGkUDz5iPTYD2sQe3eFRLbnjxtCmhQ1ivyYIYpYvY7bwCrUSBseJavZAYV4hFlqaxvDORQ7EAhalvi1XRpa2+ZMakLbjUpBEALKkML32lFbq/dvKILNa/aBxDA2B8wgfSoEFr8LAoBgQd/jiOUWwNEfNy9Opt9vxC5C2OwB57SsZK5D8wxqDWd94vITer9Jvi5WufFbEa49DOdiyV3mrHludnVsUxgMzK9xoaVDrlXAuXApol2qOqJy4yRtIpRyyDLMed2xtR2i/X25kXHR9SAcld5i/mPmCc/zCNxyxbZZk9f5izn+YG71YDZqmI5/mCc0ofmzbHeczK1sTG5clzK7TUb4Lc2Z6D+Hvpvpj+bzCmP2A/7zmfSOkHVdYNY/pp7mnrVIAHYS3wz15OBlwA8MbiZ1MXwYYgiyK5ENZAYlyhLlRJDJKgUZRkMomBUkq5RMiLuUTUFnAimyQGFonI+0W+b5mPqOqCg7wpX1LIPSaeW1hc9ni50fqHW67AM5LGzLyzesrXnIKCu8mIUJnR9QC+DNSdpt356+11pw8iaMn2iZ8XImjL9gkememdzLxwDDx8wk9jIlp90jSJ90NUphq6onxHg0xiV3yO3zGE++K8/yzxp4lkQUh1I86hH9Ga6vGR5iAI3ptuoxn/ugesB9o/E8b/EuF/+p5Mqg1Q4/E9gD7F/E8/9W361/wAD/aNxrnj7+HM+l/Xeo6Z1w53OTCTXu5X8TX1vTY8HWZMiC1yAOtcbzn5+kDHXi2bxLxdVkyBcGQ+9faoPNSd+Z4c+uLz4rWoRabTv2gs53I3lKGo/tUIAXvtODCiAbN+7xKIqtr2jEA5P6Qa93u4/MIpNr9vfiQrtvz4haALN9oWpXAvgQFlLUgCz8SDJoX54jK0jY7/7wNLE/dGp5Dakgc78xoVlB3sfMFLvgADxBYlGu7viRUbK9hQL32gF3FGoyxqDNuRxB16guoA1+siagfeMVgxII37VAqntRS+LlXRO28FM3TjctINtqod6gtry6W7g8CWDbe4bjzKD0qSNI2uU6AMdxvvKOuuaEI6j7RuRCUSAhRZ2vmXkGp20udKnY+YIIGx9p/xCISiF5kMV6moarvftIXBFWBKI4oUJRUWCd9pFQmsZsfsZYoUxs7cSM5T+0HtKsBh/vKivUOwqjyJYbU1HnmXpUkN34/EoY+aNUNoEpLonYmWV1URVfEmlQtNZPEgoJt3MYitDEkVRHG8AK5uxUI/cK2EIOyn3d+8BeTSWBA//AJimyZVYaLJvcCaRhUpbEl/2gIo0n3+69tob9BV8rNej9AYQF2SCDzRkY7DSQCIZRmo6jC6ACzua/Ejn3ACwJCBZu+bEIpqNsfzCaEdOt/cdQ5FSHERzQjVxktaHc+Zpw9Gz7uN5ZD2yYelZmoKSD3nQw9EyncVN2DplRRH0BNSNzllGMIJLqHlNTMz1Nqb6kE5JkyZaMWcxkqtOXJ8zFkyEmVky+YAKaveTXxM6luCJOknmAELPsfmGObsVXBhHb3KovkmYY3VaUYab35kIUk3VjY7SzQJYcnYGBbC9Ysji+8goohYkoQRtsZGVFXT+1wkK6jZIsQ/6YPuQMRwSeIAUNPtO/cRaqbJ1ivHeMooTZsnfaUhUH7rJ4uTfKGChVE0e0rWC/HfcGQAM1jn4gvjJfY123l0Gcg06Qd4OR1GmjxzB08N+kM+mOd9u0KFACtggGHZICkg0OYI0Kp2v8yWoUFtz2l0XQ/1EVzBJZQa3XyTDBGSw268jaXjdTtQ8wMzGty25MjuPT089xHu4ohtx4AicejUNg23BETxTwzhiDzNOPJtM2UU5OmhfEiNO0uu06dLHkmhXnOxtNWNpqDYpuGJnQx6mUGBIVkW4cDJn6dMqlWE43WdDlwW2O2Xx3nomETkSxIuvInqTJ/MHzOh9Q+lh8uvGQt8zA/07OvGlvwZLkZvWK9cyvVi8mDNjNOhEXZEJ9mn1Lk9SZw0vVBpjNZiXbeWTEtqm+Wueseg/h4AYcrdyanXOQ8Vc4/0Kx0hJ7tOspupL7ah+Jix3WpqUbTNi2HzNCMJFpg2hiUBCAlYWIUgklFGCTLYxTtILLQC0BslRLZZnQ5nqAckztlinzfMaHvlmbN1FCIzdSFUkmpxes+qgWuL3HzEmluOj1PXLjUlmqcXqfqTZCQvExZcr5Wt2JMCbnLnehNkLGBdySTbBvTj3zYvMydN902gSPV8Xo/EdxNGX/wAuZse1R+Q1ikeqeme94xIocxqQQ47iCuxuF/bB/tMNUpdl/MY33D8QO9QnO6/iRx+X/k7GY4TOhj1MjypG4NsyH5EXCQ0wPgyj1Km8an4nC6xRl+rPjPG1/tO3hbV06mcT6h6uP6k+XGl7D/aRvi5rJ1eNhnYaaHavEXjxMzqxxa2Xg1vND/UCvOIg/MU31HKx9tL+JPGu3N7szF5sb4yNSEFtwDIDoG37xZc5PezEt8y71KASdtpy69+Hk+Xm89eUyNquiB8yl09zvJ6LWHbYHvFLhJttfuBmXI/SLAO/mWCFB0IPyRKVTuQRY7VC02IxQpR55HBqQ+66JUxa3qFXsbMYpJJYlSYwWaDdxKK6qIr/ANoRH9wNiFjTWLYgXzGBL4TqBLQVxsti7Ld4xgb0jfxK+0g2akAhW1hXXcd43R/3b+KkDBtiaPxKKVZ1d6lTB4yFyqxJBvgdpXGUqR5G3EWgZnAJ3vvDNHIe1byCZFKkgcCQbWSYWsXuLlGy+kgAVBiqDjWTv4hE/ae1yADTQon8wWvfevzKorILaBpB/eCEfUdZGnzIGNDU23YSzWS11VAjbqa3PEt3DDgfEj4gpux+kGrokwDVSSByT43indsWTcULjVYi9DEED/EH0wxBILGuITAl++3Mq2ujVneRkAHhqsw9I0jc6hxvIF7kgkUJdWBZ/eEV2ILUYt1Zl32PaDDNBqyT8AyWoyb+N6lag1ajv8yhRG477VIlo9auu4BN+JQFeR4HmEfb2I8VLCs9EX4lxZQgqQb+2NwYXe/mOxYjQDCbcSrjAraanLUi+m6UKoubVRVG0yjOAajVygibzHSGs1RZeA7xL5KkVM2SYny7yZ80ys9941KY5JiyQDRNQFye6nsC+R3g5UdtRxuduxExaxaJfDG4Lt7me7I+ItFDodR0m9wDzJ9ovx5Mz5Yp2PK2QALW3eoTkn3XddokdQikngQkbWxCkkHzAMC0ZVodyYRYXexobXIGRFazZbaUugp7f2hVoy3ew8yiPcSDYhjGQpuiSfEBX0k7Wfgx5MMQEn3AfFneAVXWbHmoIvXq1USd5btob2m74qXDF2RZAoVsfMHEbc99+/aXkyNmUkk2P8QRswayNt67zJmHO+n2UbF9+YFC9QsQXyWA3HciCrBib2viEozjdyWL6VvehBGNrpTq+alg7UebkXJ6bEEA33MGoq5NRBHEO1KjV7iO4EAZtR1D29tu8sP7iALFSi23qtx+N4WPEWJsEX3qDrYMSDtLGrdtRFGBHxq9rYIrzW8wUVYg9p0jjVk16t6viY8oBPFEczfNzw3zcFjaa8ZmJJpxmdXVsQ+I5WmVGjlaVGpWhgzOrRimUMO8EyxJUKzZceoGcvNhZMlgkXO2y3MufEGB2mOpsSzY5tOwGuiBtvFZMWN2GpFj31K2k+dyYBUE+61E4+Y43x4ZX6DEx9isPgQf+mqVsZCD4ImwVR9wPcbSqOmyd+LMv2prnN9PyAgBgbmTNibFkKNyJ3lVRuT2nH67/wCqc/j/AGnT4+rb5dPj9ut9JGnol/JM6KGcz6a3/gk/Jm5G8TpfbrG5GoR2M6twZkQBwLmvEABQkGhIwQEhiVkUkkkBWQ0Jky5gJp6g0pnGy5NTGztM1TXz2Yps1d5h6rr8PTjdrPgTj9T9Wy5CQntH+ZJLUtkd3L1aKN2AnO6n6si2E9x+JxXyu5t3J/JgXNzhi9H9R1eXOTrbbwJnkuVc3jGpJckqVFypJIDcB3mxX/7Zl6YWSTNyKZHq+KeBI4HkRuV7QQUQMaIlutCoeiaUp3j12ma95oU2BIvLQu6RZ4lofaYLH2w0AbtLyfcv4gr90vLtkH4krl8n/JuOaEmfGZoSR5TKlQoJlV6T6c2vpB+Jk6zoRn6jXrKk7TR9Exu/TAruPzFfVeoydHkCvjYK2+qpL48sVlf6Vn0+zKr/AA0zZPpbqLfAR8obmvD9VDtRAAJG8afqSEslFiT7Ssn2lSd2eq4mfpTjVSrEgmqIqoKBywHK9/idDqOuPUYcmIMCl2CRuJiWroD3A8Cc+s3wnfd6u1ZLhAp+0y9JQjYHUOPEvUbpVFk9+0vJq2C3uNz3mWNUH0kkbdrEh1Ddj3u7ghCt7kHgiWXshWNQIqB2IrcyNg0gEb3uYa5fR3OxOwIlHJq5G3aCBFfaCW7wWJBDg6dtwIYyNkJ2UAnb4hZGVcSnSPUU8+YULMUxq3duIGR2OkPQ81xL0u9EC77GEqcePmE1AAuOyNzzFljqNLYPiOfSEK+KMFGGuhsfEGlNrLDSdLrtUN9aagw+ZYX3luG7/MY3u0ux5HJk8KQmUene5r4jQwZSwFnYbysig+0UV+OwkxvoO/tB2JMsxE9o43J4lkg7EylVV3/uPYywDy+zXBoqUkWBXFwTQNLsLvcwQQHIYGCFY2dQvwINM2IA8QHQK5phUhDgeT4EV95thdQachDqaoSMwU19pgqhVbBoHiKJPqb7iQasSi1qiTQgFSMjAdjUEPpqjQv9JYyEb8jyZDRMyhSFUjfcmK1Udzawi5Jqt/HmQ4x7QTxAMKa11Ygoi0w5/ENcT6gK+ZsTEdIU7jwZZyuFJisgnczSmEDiEECwi1TrOcakV9sFslSmeJd5WhnJvDTPXeYmyVBTJZko6RzRGTLfeJLe3mAz3zsJy0vWI7d+Zehd/wB/mLLg1vVd4zZVskD8QxpVkEgUo8d5LDd9PyIfqaSwdQbHMFSgx6mS67SIBrUqNxZu5CrJZIsXyZCyvkN0L3BPiFlZSwA32/aELYKQo9PY8EjvDx4CoIbxzCXRiYMzWewlPnJN8le8pUzdOVwqbIq6Hc/MHEpa6+4UbPjvDZ2Om1Bvv3gZGUMVS9X5g0bsV9nbuZRbhVU6a5PMir7C78k8mRBpcC7QgXJiapPupiTfiXkBABVLA7iFkC5MjafavH6S0IRCqjZublxdLxsPcaZbkQepqKvqr+3xGWMa6aDDzUpUVQNJokVxJhpNMHsA/rL1qFYsLN3GohGxayTtvwZXpe+3pWB32jAonWx7E7wsmPSASQ1+DHZEV2Ht0k7Wf7otXCIFFgHna6jAClRio/eDd/EpHINcn47SFfdqHfmGuoWQdxIkD6lrYFdpBlyKpUklW32loFYGrH+0Gz7r+6F0SZGAqjphO5Le1Bv2O8Eb6bNDuP8AmWFOz0SO5qE0n7WoR+JtophqA2qtpEajR5nbm67c9a2qY1WmZGjQZptpRo5WmRTHI0o0gwgYlWjAZQRi3W4wSEQOd1WDUNuZj9N1BAN6Z2HWc/Pj9Nyy99jOffP5Z7m+WQklftquZGPtALGuCKjMp1LsN/gwlpsdFNz3PNzk4spYKTuZzOsN9Q07RxtbArYA/M5/V9HlyZ2daN9uJv4/F8t/Hcvk/wCkNq6Zl8NNy8zB9MxZcDOuRSAd50RzOtrtK1YroVNmPtcx4JtxxCnKYwQFhiaZFLgywZFLzreM/ieE+o/U8gyvhxjTpJBJnv23WeB/iTpP5f6pkKihk98STWerkcr3OSzG/JMEqaB8wlahpbYXZhM4ot34A8To56QdpUs7yQipJckCpJckKkkkkDT0y+25uxiZcCkYxNmPgSPb8cyHY1s3By/dG4+IvKPdcjszNsdxCRgeP2hMtiLZCJWPTUh9sB2s1IjVjsxYNkyNaNBvBzms1fAjE+4RHUH/AMQ0lc/l/wCWjEZqSYsRmvHI854lGWplNKjr/wAP9cMXUDpn21n2H58TsfWVD/T8jEC8Y1b+O88Tk1Ah0co6mww5Bnb+mfxGmTEek+rn2uCvrgbEH/UP+ZueZjl17c0JifICPajcVCP9I0dVDgiYunPp5c3TB/UTGxCsDYYA8zQG1e07A9zPJ1PrcZ0IofG8J2OHKDsQwqRELAEe4j54kKjYE2RwZk0bOclECv1k1AAdt/2lnKWVEoDTf6wGrVzKaJz7q3IhbNjKUCDxfIgZGBN6dxuSTBV7UigZNFqt2O48i7lgf0zqrbtxcjZCMfa222gqSStna+8IPGV0k7A8xRxsTZazzUqqYjxGOdRDXV+BIJjybWux8ykyEjbg9zATJ6dbapPULAf0wKO0sQ5tkLc2LB/4gEiy2j437QkB4234i2OjIQ90fEKIswoKLJ3BjfVDYwpWiouJC0wIOwUQ79wBArgmIb4CWsKBzfaQgtRNEHtxKRff3Kg1+THgHBq9UgtzQHEoDWRkZf8A5leoNQJMW2xY17eJRWmI8QhhLUbF9pY0st8G6idZZRq2FxuJVVgx+yr28wacDWRFNauCCOxEDJiAvTsfESMhOTVyQfdCdgQSCPce/aFlN2NVvt2gum5XTbc3Foa3qvMaLDatXMhugXDqX27mv2laHHbbizCGX0wK4PfxK9S9gdiaFjiFRNms79rqWoAJLMAb5JNSDLS6CLN+ZG0n2k0BA6aYgoh2BCMRkap3dBM8S+Sot8sQ+SFNbJEPlgFrlEHmS1NQ6m3lqrAbbxmNk0srqQeVMLIaF0KrtMXpnQnUTS77XtGhfUQsKoDcHtM5GtNhZ+DdS2Jxil2J5Ex/psXRYkKCxPaGNGgArYHO0mAlbYGmqgb2lZAysdQ1gnc3LiJk0hbU8n9pMbAqW0nSO/aA6sV5r4kdGbBRal8GXFw3F05dNX9pvc9oBwKH23PF3AANAF3ryBtNRRxgOpldjsBXaMMZcmMtankCyYAX2EfFx2LA72SK/wCZCwKkEtqG252qMMI1srUOfPiHrvtXyBDtNRB01zzFkirHb52jE+sGGdhpLMwvYHtK4JBIBHAgFiFDKNyYYx6wpO5I4J5kpi1di1Hb4HAluCbvY9oQxekilwDq303vBJOsuxAB2rxCYBixU+2yJarSaWu/PiGNgWY/g9jCyOdY92xA3IjMMD9u2ogDfaRXbILY7+TKyYmKk3Z7V2i1x5FYckdxJhgsj3yxOnffvCD/AHWL8d4CgKzBzsdr5lBgr2LNwYMEs9AgE8mEG9PKwHI2P/MDKSGB42lK6AhdJN8C9rkww3QiCwb7UZa48YZi/C8kn/aCCW1AtSnbnaVlWyo/t583NJhirrcriCtkYarbiCwcZCuVTY254gEOSBXB2jTjZvco91bymEtQf3b/AKQMi/3d7/xHe7zuNrlbkMrbiSbFni6XjyTSjXMWRSnv7d43FkudZddpdbQYatEI0YDNNNKNHAzKrRyNKNCy4tTGAwimFzNnTUCJpMW4uSq5GYBbGn9YJJsWu00dWnfgCZ99YN7eDOHUyuXUxYzUAKA+YZNrfA+ItUKqxfjmhLSgArnjbaRhBkogWSDHpEIo3IAI7XH4dzOnDrxWzCJrxzNiFTUk6tnLDEBYUqLJkBgy7kUY3E8z/GXTX0+LqFG6NpP4M9KJg+u4P5j6XnTk6bH5G8RK+dhh3EjadO3MEyTblipJckKqSSSUSSSSBJaC2AlSxsZFbcTDia8ZFTkc96MsNkU2GMO/Py47yili2NmoHR5jmwe4bjaF/dI9MuzYoeDD0gqZTcwidOMmFIY0KgpzKJswlhk/EN5kzm+of8zZhnOYk5GJ8yVz+a+JGnEZsxmYcRmzEZHBqSW0FIbDaVGfLuOamQtexH7za1dxYjG6HJmx4MuFNQZAG34I28zXLn2zfT8SrlyPXtVDYMMAswO9Dc1Hdbp6Hol6ZSDkfdyJj6fJk9O1qia3nP5Zs1g83ut0PgSawuxB2lAkrZB3MNsi5DuCCfE4IsHV/d3sXF3pYEntvDGjte3Mt/T9tGuBUGaUMw1jV+0IsCpKjY8SyoJHtBriUqlmI4jwuByMxq9gIxHVV0sbPYQXGpQo93zBXHvXmPAtGJbbudyY8soFAXtzEem5u99+0Y+y7H3X2hMAaO1gExikhbU8xeRC5JAoVt+YaKU91334jwDX3kje62qDkHqqD/fxUB3b2v8AbW3zIGB1lD/mVTGyUPaAQNvzBVSVtvyE7wsRQqSTXz3EoOCrP3rc3IhmHIqt7mAcDgcLByOj6eau7ghNQYqNvj/eXQCA7fjxGiMKVjtR4MFjSjuQKuHottJ2B5HiAb1FDRPFwmKJVzXcdwIRaiVA2qxt3hDHp5OkX4hKq5CwXY1QNQYzL7Rfcy62YAWLjhjUBhfAPMAYjd1uBW0q4IIMQJ7d/Mh2YA0STf4lagSCRTAAGHoBW/PPcyYYDIfU5vjtF41IYhmre+ZoOP0xs1kja4t8elvbue9SILIoRQVNHzE6jZGi42tRonYdvEpkINrKOr6kz5ngPkqJd9U6u5btvBALS9PJg+FAJY8TN6YtMQArR2PkyggYH3Rdt9hIu7qNVWTGfU232/Ex5rGoyEOpra+0F2IDUPtO5HAhNkZ6XcCQE4yUbaxdSIWjNZVRbV+0IaSLdrMIKptgdv8AT5kRVOQAAiu0sakAmWz7v0AEYczMASAAO9SemGttgoFADmLOMn2pQ+T2lMMGQZLH2iWFtq0tZ78zOcTLY1X83G68iqVxnbnaX2vk9SmK7DCidqoQW6nXXtAa9iTe0UczvQI01zAp73AFwb+mv1GchRTG963hOMbr6ZUBrs1sRMyKEbUBR7sNpZDNRU2bqrqF+xgxrvRBHkyKq5HpgTtuCeJnfIaCgmvkwkVl1afFH4k1n7LpNZGxI43jQFsHkjfmIC3q+TzCLajyT2qFlMKbK5fTr2IgOdtJ3PnvJkcha5/94oOw5Cgj94NM03j0f2w6K1TA0O8zeo7WAK8/McofYVZIveRENstsOeCJQLDTqFeblhmLHSNufxABvdgb35kxZVrjZ6FgVublMjICWbdfEYtgjUPaTyJMzKi0uplJ3sbTWKWGKnf3CX62NF1tsx244kCuG1hbA7wMgxZTpfUD3IMJhjVk0bgiu3eWiqiaySw8dgYnHgCqAr6h2vtGIlKQx1E+e0YYH1QRQNsYSZnTSA1C7BHmWmBd2K242rfeCVIyAFlhcMZkfIxTZSbrx8Stbf2izAOJWb7r+IY/8xWU6SNzcGF6hZRxZYxTf03Nfbe02dQ/qUUQMasnj9IhQc5GtWB8GWXFngeLJc0hpzjeJ9JNjzNOPLtOjpK2K0YrTOrXGBpVa1eMDTGrR6NKjRBIkVpfMKy58epSJgyH07s/pOs62Jh6jEdQInPqM9TYxrlZjbbfAEitqJ1WILow1VRrtCUaVUkbjt8Tk4moSF0niHhvWTdre0zKXRQOT2qasSaRdzfPtrmtuKakmTEZqSdnU9TDqLWNB2lA1JCqCZFEIGddeNh5FQ1lPxA+YdRj9LqMmP8A0sR/mLm/62gx/VuoXj33++8w1NueKkl1JUpipJdSVIKkl1KgxJJLErVAuWHKnaDZMlQm/ptxOSuvC2lu4hr1hU1kWvkTCjFDYNTTa5lPmHfnu2eHR9RciKyG5Wc+1ROMmR8bexjzOiXZlTVzUjrx8v2XDEAGWh3h0jVj2Qn4nOYe6dEg+g9c1ML7hfjaHn+e/wDqQWObMRmPGZpxmZYbMZjjuJnxmPB2lCX7xuD6ovT9IECM+QXsOOYDiKHSvsQAqsbs/wD7+Y3HPtkZs/U5i+U7sbO062Loin0o5/cvuAQefJl9N03Q4sifzGb1ByQooD8+Yz6j9SXqVXHgWkXYLVADxUnfUxzY3ytf3WPmClG/HNiUxXIACQhrc+YajQulv8f8TzwBk2X2+ZSuSApTjeMxacjFAPcdwIQxFjVg770RAEMq4yG+66sQdQWyODsTCfG2PZwDXe4IUMv55kUIJ2s6lrkS1ZQxPaUUGNSy6rlqGYUVrvYEIMNfu1b/ACZKVm3J/SDjxKSWZgE4IJlZAAfaxKk7VyIFg6faLJhMw1fnejBoFuaNd5FTcWpK9oUXpq1HejyYRxqEIWgxsnaUHW9IPxUohl1qKJ8QKQU1bVLoXpQ6fzuJTP6YAsEHx2hoFYhjt+IQwD+mcQNLW5iGxEupB27gQxkK8sCL7SzkDtf9vjzKKxsAPjzLRGDb2QTxUjCyo2G3A4l749tj+kIjmj2FQ041AmviA4bMGZiPkylZgpFgr+v+JNBOSDuKvvL9UBiB9xgFizqu/wAXGBAFIO996jViEqyAne94V6SeN+JmcAPybG+0JWFagAT4jUMcH7u5MAP2I3viMxuT7av4g8MCRR712hMCxViCdjVXLGprKgE/mCayUCNpAgugLv8AxAtnLGURvzUvSoonY1xISL4/Wa3XTVf2/rKFKTttz+JGfVTcDipYBYfHiZxnBFfUN2NtrjRl0L6ZIKjgETNpIb3GwDtXaCxtt2AI8y+VavUxl9ThrA7mIyZAze1aHeQMOLu+YxQCoKaQdVbwYWmRBqWuO/eGUBIKZQSf9WxlHAws+0gbkBoNgAMNt4MNCPjRiKobXY/2gEMwFsPwZfquyhautxcMCyLNVyIPBDYmvT3/ADK9NlNE0eI07NqBs/EsH2lQSBzQiRVBGog3YG1Qdx9x3l+o10rV524kyMBxvY5lZAXJrTv8iVqbGRpo3/iGmJylKLEWwy3QC0JBYFjTXAl4wDuCQJEsNut+QZNBIOwvxCxWogBBuT2gjUNVn9oQQ6qJ/aMyLVUboQYEP7RQ48CTG+h7oGuSZahdJIG/iWqHc5D7fIgT1tRb2pfOw2g+qLHqMaXgdpTkFiBv8wSrWPaDXO3EAlyAOG9QjvxcZlcBgVOod9ogKC9nYExjYyrDt32ggtbbXdeIbHGXL2PGk+IrIWVR2HBsROXUFJFGuJqB75GL6VPPiCVBckEDzB6dDndUBKlhYsbXLGAhylNq73tUZVFpCi1P/Mtd97D/ABBew98L2kRnGW0HG4uA5WGLGMo9q3VNvM+RFyuugaq4A/8AaHSsAX8/tCK2bxDfi4NCAVsix5gNjYXpe1rmOyA4iNbAgjsIG7Y9J2B/zHg1MYyaediOf+Jepz/71AYup9m4r9JSHJ3FhvEiaPNTKKUG5mUtjNNNBbUdVaaO4gOUyEgDcnYmWXFnWHYn2mgMDOYrlGqa8WS51dZdaxGo0QrXDU1CtSNHKZkRo9DKG1cVkSxUYDIRYkHHzoMbNd+7vA16QAFBPzOh1WAZEInHyplBoNRXuOZzscuuTtbHffcVJjLLlXkDjbgzOhK4xrN/mNOX3gVtd3J6ZdfCZrSYsB4mzGbnaOzQsYIpYwcSgoJlyjIohIx2lrBeB4T+J00/V3P+pQZx6ne/itf/APJKfOMf7mcOpqemLA7yWYVSqmk8q1GVqMKpVSJ5DZMlQql1BgKl1CqXULgQJIVSVC4GMS1XUPxBqPQ1jAPMNcwpMLEgma9UASyakduZORFtozCbIiOTNOFdxDpz5rfhAIII2IqJ6jpgqsV4O5HgxuNqqTPqpqFj4mO7Zjl/InquauxqPxmJYU5jUlco14zHqZlQzQhhRGBnyHMfeSP/AMYcBluhxM9emOilR+24+O8spTX3JjVBIJXsOONoIWm3Bri5xcizjfXwLJ5hDVpGrjmxGqtg0Ce4J2g+4nSD+vaZFKCGBx7FhRMFBkJJbUo4vzHe7bVuaq5MjjSCbFdpVZyj667d722jcRQIVGx+e0lj277HgiWoGrcbE7GT8igxLOLqGPtvXXkAwfuGk0K5kCgV3HiBNHc83sCZR0kMdNVVwnBXSBwd4qiWO+x232hDwUyKNyGgN/bTE1EqGDBSauH6JLcihz5lotTb3W47xr+1tVAk/P6QFHtHYS0xsxGnavIiGB06RT8HiMaiQqbVwTKJOyaSSCN5WRdLBTRYb7SiMpHgH8QAWUKvPkxwyexnKgkeRcQ+QNqHpBbNkeJMUd7nmr79pfDHUSRW3aUqAKTdX3EFDzZ2HzCYLUVJTVYPFSe9QdiRcNAurYgf8yivIVqF7gxhiA7sANm3BErUQvN71vKXXpAFGjsJAGbIRdbWb2jBbUeRZ4NdpSrVmvgXGDGUBoX5I7SqbTWr94wBTqwI2/5k1EarHNfpcsG/+2pCT7gfEhqktbAA81e8YAdQDWpPkSsjamBRQPmV6wvS914HMIrGAwotZHaMKeywdvESg033hBiwDAhR3mtUw0BQG9beIs0in/UeTCL6gBsT5EHWun5/EaBVWIHIPzCTGBdgn8ywwsMGjPUBAPbtGgVVFIYnajtKD2SwXYdjBNXZ/YwCDY7iTU/IzZ9w2ElHSRtz/iDS83Vy9S1ud408mVT6ibHMJzahU2/MVrBHN15gM/uA+O0aumlhxVgGpaqK+6yO0WcgUEd/Mqm0Wm/ckmNURAbUa3I7SwAMZIIvgQATpvv4EEAix34qWVDkZNJ5F95YIolhse0RpN7mttvEYobudpNVTkHuD/xGhlKkfb+IBXU1hR8wjhqmLk3/AJlVHRdJo+7tBXSCdb2QOBLGtbYdvErjfTzuNrl8AiTYbhR2AlasrZKAIU8XB7fdv8wgzE7GzUIh233B/eDpBW2yfMM6GB7GQY00ljtQ2AiWEDixqqH3am7fEt1yML5I4MpHUKbPJ4jGyJQOmz5Y/wDEfaKHHiZgSxthyK7eYTe21B0k+QCDByO5/uJB8SEArZ3rxL9k0LZizU6KAPAi9RLAFST5vmNr437CCASSSTQ3ktXR6QWBZu35gM9L7AAaotXMgBYBRyN6kVSWbi+28iFswsbn5FS1YnYGx/mM33DCh8wdDGhY/MgB8ikU/wC8YpUjb/MH0rJ2seZfpEDdQPB8yg2PupRQ/wB5EYURwTzKBbgjceO0vGb2Y+8drq5YKNbgAk+RFhb7b8cxhFNWk/kGFj0ktvzIhT41b2g3QFWbMVviejxHNqRtqMFl1kd9qP5m5calw3FkuaVa5zQxxtV2PM14slzbrLrUpj0aZkNiNQ1KrUGhgxKNGAygnWxOd1nT2NQ5nTEXkSwZmw9vPlV7njm5ZRQQY/q8Hp5CQuxNkxJU1qsUO051xsyulhPtE2YphwcCbcc6x1jUkaIlI1ZoFKMKoJkBLKc7SKYOTiFeP/ivfr0//D/mcKp2v4mJb6lsCQEA/wB5x/yDNT0ngNSqhmVKYGpKhSUfEGAqXULSf/5hLjLMBdk8AC5NJzpdSVOp1H0fL03R4+oy7azRXuPFzIelse1oll9L1zefFZjtCUXI2M4z7hLDQkFQHEsCVsN5RaG/Q9XiQbwAYQhZTEFmasQ3mVJqxbLDtw0BppYWoB7jYTJjO4mvU2ptRsACvicvkcv5HqOd1C6chkxze3RHqdwavxNOH6Ku2pzN8y2PPz1HPQR6Tpr9Hxf6mjB9Ix9nYTX1rX3jmCC42nW/6R4yf4ic/wBLzILsEfEz1zcTqyxziU1alc1xRlHI11RP6QXx6XYURXmWNQXUTVj/ADPO5CYlVUHkjcSwtJqHbtFkXuTv2hlyGFVVUbkAsVbm68eISkE/Zx2guxLUqnT+JaMBvvf+8BiD/V+0hBYAJV3sBBfJq3r3VL0HT2BG4IhQ5XfXTH3ePElabLEV48wNRQ3sb7QsjUtEUfEGiVgwO2w48w10MfbttxFKbTyfntKJfa+B3HMgeVAsfvvvB0gLSWIoPqIs/qRC12COT4lDNKVqYbCHYdPYTsIvgCxtDCFltRQ/MQBeQGl3JHMpkB+w2/z/AMSaip0k0RLbHarkujfF8RoWq5TVfrcNkpbK7/MIuNAbfipGAazuBxBAEB1G7AjxCCLS2QTzxtUlFD21HxK0uApvg+JVXkIAJ47V+ZNKC99uDcbWN0Ht9x2ojb8iAyK9WwIHeEWioxtRp094t2YBgW35qGgXfYgSiVL7c8kyagV10t2CwuELTY2R/wAyw4BI7yi1cg6rqpFTISUsUBxRER6TD3KCb58CaUfkAURvCDFlrbeU8FY9RxE8HaQhhpva+wEJwbsVuPMoGxpfb58QiHDoY6ue0gxDSfH+8Lgb18XALXkCi68GVVMrqfbxXMDFiskE/O8NnbmviEAWXgfjzKE5AVoKl/4jfX4TRpCgSMLYg2pG0nBJG/i5PSooTL7nNG/PaR1UjUPt8CVqXVYH6QhkFEVuYPCghK0pXYed4Awht7toxRp3DCpEJGx2vggyVMK9IEUb25l+kunkWu0dp0nYyji1I1na9oAnDqFgWfMXRAIYVp8b3DGvG1Xf/EW2Ry9VXaXBGoe4LvKXW+6g38iN1Npph7vxADszUbLfEASX0rrAO1moYYBAKP794xF0k66scyLob29/xM4F2QCQartcvA1dzt37S/S1k0ePEiqVvivEA/UI1aj7eDtcA6iO13zKvWfnvL4HNkeJVCdr23lIVvxDcE0V5MsYyRYIFb7iETQDpF18yswYLSMtHaQ4yQCLAkbCxIAda+ZVL0qynUR+nNwgKUbfBvtFvhbH8+d9oa6lOkWQws3CKQOu7NtGBrHGw/zBBJDBlscyyjbAb7du0nhEDENYBYyBzqAK7ealge33bfHmCTQocDvCo3vbZtJ71JsLAbUfI7yuCaBJ8yFSCCNqkQRyFR57QSbrej4lqhoUwJ7iUSASCBfxAjagvtb8yvUZrB3WquEhX7im9dpHJ7CUXp0769zDGQID76H4gWyrb8nvIrIrUwvxc1KurWiGYZK/AMFcQVgfUDGthxJkK6bC78mLGRiDY4ktNOVHDkt4NQQzBQBjIJ5aCMjAe7mWMtuL2HxGpoNGpiK25lY2ZGpto0ZSrEg/iBq9UNq2rgxz1jXPWNeJ7mlDOZiyaTRm3Hk2neeXaeWxDGrM6NcehlDVhEWIAhgwM3U4BkQipyX1KxRidQ32nfYXOf1vTaveuxE59RnrnQdNugJ5m/HOf0d6AG5m5JuEaUjV2iUjlmlHBMIwTIqxF5TGAxWc0pMlHmevZm+oZK+BOe6ZHJZqC/A3m7O2rOSNizXZlOdQCk0Jz+zluVy8iMqEi75FeJmLub525nYKB0YONhsIpOlxLZ308V2lnc/LX3rk+oxur2lgs3mdH+VVb4IJuzN/R/RFzFcvUHRj8dzNfeRvj7d3I4/R9Fm6zqFw41onck8AeZ636d9H6foadV15f9bf8TXgxdN02PThQKPNRhZe083yfLb4j6PxfDOZt9k9fgPVdFlwEbsPb+e08gisX0BTquqA3ntQwMQnSY06nI+JKZzqJH/7tOn8frbjl/L58Tp55PpfV5P/AECAf9RAhN/DmZt9Kqfhp6zDg1A6XSx25jT0rXsw48T2TmPnW2e3hM/0LrMQJVCw+N5zcmJ8Rp1K/mfSWwOFHBPxOd1307F1QIyJpfs1f/txeVnX7eFG0IGdX6x9IfpiMuFCcZHuAHB/9pyRztMOvo1THh6WTpei6nqP/KwZH/C3O10X8L9Vnps7LhXwdzLjpO5GLpMGTOfYLoXG5sT4T7w253udzrPpmP6fgx+ldDYk8mIx9Wur08psTn1ztavx8/LN0H09dQ3a52MWFDtcxqEO+JsZ+DsYxFcnmvibnX1hP4n7roL06V/8wv5ZfkTPjfKg2bbwY0dSR96ftLPl5rl1/H6no0dKOzGW3TtpO4Mi51bgxqZAZvXnvN5uV5v6n0eT1LTHY7zkPibG/vU8bXPY9algkTi9ZhGXGbE8vyc+Xfn4Z1zscQlwRtuOIaM2qmQ6vPIEMLpvbYSWjURsTtOLz3wogaudgb2kAvHpVue5k9yHTQ3G9whjQZQdR0Gga3IlC1Uml2uvulatNDXwOw3jcZ0ZWriiAa/zCAXO1VoBq2uUZxq57EyE25qyNuY/JS2PBrbvFjSSSORtCYsBV+3YfMXpJJ1HftC0v4r5uVoIBNXvvv3+JKDJQLtz+ZNSepdduwgEirO0iZRZbTRqrkXTTZcAbKZFNbE/NdoAIrVqvejCcrqDLz+JQYcNViWXW9NUp2NDjwYg393c/MgBYnt332kNHWldLGx5HEPG3pWFPPIgHhU1agd4JBbdf3gPALsFugNpCzKTtTXdxQWwdTGxttIin3DVcBoBRgD3rcdpDQb3bC994NMwJ1964kcEEKDR+ZQVe3/sH+JMgU0b2+ILDW5DA/pBGke0Lv5MII4zqUgWCJKKk7jfbeVq4ANf8SEgElTY255kQWivbztzdGpFWgdL18EWYOQ6k3NjiVqYqNPEaCGogUdvPiFkKsdlU/BitR0hSava7k5ociNFXYsmoWOgxv8AYxYRgbA795bayewPxGVbpgsgnsJPU01UWCQlH/8AiEE9pZW2jyeVZC5JBElsO1/MskCmJvzBVje1QVa5Bqs7jxDZgWGkVZ7QRRJLD9pQcD/gwDKgXvYuUAAfYbqRaC3yTvKA91jYGFE2Vl2avzGowylV+1fMyZBYo1Vw0WgtHepVadw5HJ4md9Pq7dpDenki+d4CYqFnf4jQZJZOaPcyA0pI+8CUi76StLcgWyxIIX/eGQljYHHm4z1ADtsYs3k306fFSDF/TofdIG+vueATAJ1ef/eAE0jej8wchYi02C95ZA8PpB2N+ZVjkUYp8jBkUbahZPiLLspG/wB3aMNalyU52JA2FRgzAo61sZmVjQre/MdhCPju973gUHIagf0hHLVkVZ2qKyLTbcXJQ/t/eASsSfNmQowNgk2fEWqsl6tj8RhD1sYPaUDq1X8V5kT2+3VR7mAWarIJlJkHJEmoPWxeqs/MIMMgJJ077iCHo+bGxktare/Eqww/aFA+N4DFdIJDauJZ0kaidRi2ynVttfaF9LYnSztwg2EzZS1gCySZrPHu3vtKZlC2FAr4lQlWKt/UljIWPtIvtcY5snfnyIsqNqWz5Mz4FBtRo3Y7Qgw77SgNz5k5FnauTCC2YaSd5R9tj/IlG1b9eYY0sPzASdQJJNVxKxAuGoXe9xpp1O91wRCUHHiIC7t3lCgrFtFHbv2jGFJVwiTQ3F94pySjENv5hVvsBH9PksTMGLLvsSNoS+3e5vm54b56y46mNppRpzsOSxzNeNp2dWwGGDEK0am8A5TKGFQgJJFc/wBMYsxAFA7zRjMHqxWVfxJjiMtSR6zOkenEoZKMuUYVBMvXNpwOR4M1iYPqhrpm+dpL6SvOKvu5FVvcjI5JINjuITHjVt4qRWClt/0nmcQAsdv2PeTSdieOeYTuPuO3gS8bL6wJNKe1SoZhwjNlVnI0LuaH+J23z9MyoK0sTVg1X5E4dnG52oGGcmqyamvtJMdOfk659OtlIVWKuGSuR2PzF5es0gDCVY3RJmDGwZwpYhW53jsnTANqw1XNXvf6xxxL5j6Xw/N18nLpo+rGNY0vW9cQWzjSF1UKszn4j1OsDICF8k9vzDI9LIbfSG4VxOn0kux38de23HlKMGVrnYxZBkRWE84uHIBqxkMh4ozq9Bn0oFyWD2nXi5XD+T8X252Nj7XFuFyAhhGE2D3ijs07Pl5YzZE9EF2NqJkZugS8rdGhIF7JN/Vr6nTZFHJBnB6PqNWTTe47Tj8lvN2PT8Xxz5Ofbr4fq3SY8Q1AJyQAI3F9X6cYgS1MbsDacX6hhxlQ+mj3riYVOjvseLnH+yuXfF46yut9T+rDqcJxotg0QZgw5UyCsmxHDVEFC+1d9qj8fT2wJb9JJ1bXT4erLk9NDYdWP2jV8rvCwLkX+4y8a6Bsd5pR2I9wudc2PqT0PFlyAdyP3jvUY9pnfDdNRB+DRh42fYepZ8ON5ifF51PrPbVgajuZtUd5zhq71DQsm4Yg/E7SWPP8vw/fy6GVdSTlZ8RDETYOsYCmF/iLyZcbmxYP4nPuysfF8fXFyvOdZi9PPamriQiCzsWHYGdL6hh1qa/InMD6WtxR/E43nHl+fj69GUhIY2Se57S9I2/03QMQcnuJXZbuuYZJyJ7gQB4mHESqQSxrzCAAxNW/EWEsElroceZEYPWmyY9CMQcfj3QywHA9x+JaW4oCr3N9qkWgwAr5MJgSaIHDDt2kDgqQRZ52luoau5uosbGkBBBgTTqv3c9jKZFoKD87R5RdgKv4gPioWAQefiJEJKaKKiwZYvTSqP15MYFfQvusfMoAigSBLgqzy2x4rxBLF342qEcZAFrfa5GXV4A+e0KgZAhG9AQEN7oLEYyrp53HaVpVqq1HxJjIRZ/BPaMVxdE0tSKQhIG9eYGRgN+RVbxVQZLsgbXx8Ri6TkP+Iri/bYr/ADCx7spI0le97QHuQuMsdyQK3iSSb9tGoWTUQwU2BvzFoz+f3g/PgQQsCGJB+d5PTXGtXUMH3WR2HERldqofb3uJA04yL0t91ESwyoB7Qf1lvkCY1eq24gsRpDabHnxKICX8EeITFlF0P/aQFQQ1V2MHWCS2xHAuQQOKO4lCj353uRVAFVv5kbUFIUioNEa3o3K1JqCsDBTX918SwS40hb+YN0YVDtwJDhCix3g6aoGMPpg7nf4MrQAA6kcHvFMqj9IRFNeoymFC+ZGbEujbf4hJlAxkb/AlDVp43kLj+4Wex8TUkVC6g7qRfO0AgUdzfYwvU1VQ1VKDAmz2FVJWdGoLKALrxDI7A7DxABsaU8RZZtwBUYaaSdQu7J7wHLajV0IGp/VCAUDySJTNuAd/MmIv1DfO0mujQG5kJSiOPMJN2vlQO8AWdgt+DKXOQDtdm5S4ve29iGuP2mhuTKvkZdCtkWYIAyEMQLgMOABuIShq2FsYF6kW9r+RLDBiNq+PMAYXUWSKjPT4PO0KrUOL7ywqqCSbbmoXtdvt37wG3JrzAJU1i96HMJgWsrsAKgKzIWA7+ZQ1m/dQvaBKLLRHHeHoGkcE8cQGY6iOwhrlvUSKIHEKDDkAJ1UGXkQf6Ztl48eYRRW/7bgDpmLAahUiJ6YUUpscgwjandQfHxIuGuW3rgGHpBA13pG1jeVYHRWMNtRNbyqIUrxvDdmNjkL/ALSnF7/PeKUt1KU1girlruprnnnaVV/dse4MIA6RY/WTADAkbbQtLItmyDtYkA9yhTv/ALS2ZyxUXR4ERFFBWxJB+IApSPd8xh1A2fG8hGOhffbbmAtWJNKNpZ12GUGHi0FjVAUZHbgL+PxGilujXPiFixggjkNAUsDZG/mELNEA/iJQ1Pp75QdG4G20DL0WdALxsK+J0Oj+oJhxjGRQHeOz5F6ke3NXxPROJYOMmrEwvibsT3UMdGMibmyOKmZNSZShFVLlnh046/DpIdo7G0z4waFxgNGV0awQRKMWjw7sQM/VG2QyY5fUr7VPzKxyDQkekQkekoYJJQlwIZyPrrlenFd2nWM431skqijm5nr0zfTjJretuDKOoNpI/MINTkfHAkcl032vjacMcQBtSH2k0ealM4A23uMK6k32PYXKZFCgItxgJmLDUTueN5V6UJPPbaUisBdUR+0Nh7VIHO8EgsVadbDbz5mnGXyDUm9mqB4g9P0rdSwAB0+OLnYwdEuBAEAU+QP/AHnbnnI+l8XxWczGLH0T5GHqtQ5obmO6j01VEzrrKcHTe03aiVsEGuQZWTH6gGtdjXu8TtJkern/AM+2XET6IGPEQvNXRjNeRCoDG/kf8zQiKnANb2Ip8gCVdHiak/bXssa9RZmZd9iGuMw9XZC5dj2aqBmDLnyY28/ETl60uun068zP2k9MfJ8U6nl3XbYzz74Di+sqVHsyWT8GOwfUGRdLe9fzuIz+bwF9YDF6oX2mOu51Hm4+Hrjr/AdaPU1JdbCYyoKAtxDydRbEjkxTtuK55nHqeGP5c8yrCsoBBvkzZiA51UfmIxYyTZ4Peb8XTggHma45T+PxfdUpWwDRMeljcix8Sx06V7hcbjxlKrcTtNfR8SLRb3U/oYz01I3Wj8iMVVPaWRXE3JWLSGxkcRZLDmPJgneY6ajPuTD0mOTEOe8XnOha7zGOe7cjNmAInLzKnqED7u9idJyWBA5nP6rG6+7TtJ8k8OH8rnxrMuXQ2oAarvcQ0L7CuTRiHzaSFP8AtJizayFb23PO+bp2sIws0eJAw06hdjt4lMyqaItb5MrYX3HeoQSm1AViCdwfEr1GF255q6gaRjajd8cxhPs/z+IVNRFNsT5HeQtdgMB3kIU6QwN+YHpLrteZAYDH/eV6jnkkjjmL16O52kLsRV8+O8voaNQCFQu7D9jBc3udvxtA1kqfA2kU+5e9fEaotiBvsf8AeWVsWbHgQDQA9lm+RD3PtJO+5EuoTlB1e0km/EMeqMfci4esk72QBLDawd6o8CXQoorYnuwT3HmZ2xuB3YXXiay6C7BIPaMRxR99UP7hBWVUyLiYE0b2HxKbI6opZeeQOZpyhkCsF9p/uU2JPbkxkMdxuBCYQMrYwD+n5EtHV2oC/O8MenV6aA5Bg5MZDE4yB81J4QWK1Gg2Cdh+IftSwaMSFdPdtvyPEaVOQWbFeOIVYOpX1gVQF38xQvIzHdRd1LC7FTvZvmC4cGr2BlP9MC3iK2B/xAZUACqtsOTJjZiDfA7w8h0r/TsX3kRTqW7hRIVsBTx/vA9UEXuJAxrgg+ZIBJZWKniOTSEGk0ZXtdP+6JIbtvKemnK/9MVRMS2VdOnue8GyRzvCXCLLNzBv5CWZVIHuivWJHfbtNGm+9DxBbCmu+PmXwJjysyHUN+wh/wBv2yY8RZh7r28SMwQ77+DFxaEGtl4l40BseeSZDpO4P5kfJQC3dRrJ6YgKZGBrtEs7Kx1cSseTSxbztGovqhvA7yapI1M3tIYdiIIRrC6a+TNOHKuPVSKRxuJRyKxrRV+ODL4XGTJa5aALAnY+YeT+kqqovVuTGHT2NEGEjIW32HxEovo3GPKNY9ve4BYHM7JYUk/tHdSgcKU488TJlAVxsZCrUgNbcGNHkNUzOSO0J2OkQhwLswUAQk+7TbAnmZ8ZYNQbtHB3Qm6u+YFtkogbg/MHEHdqUFmJ4EvJ/UNnetoWsLhOg0x2JvmTAh/bkKnn/mMQ/oRsZBou9PHeMyKNPJF7yrhLEF9vthqupd/uvf8AEEIQxCi4QGkAncnaQLP3V2ENHortX4llLwlwK08/MUu7bfoZMDC5PGxEcciYsfuXk7ETL7iSe4hqSyrdmWGiZveQeDC1KzG+B2i6WjZ3J5l6rBI2rbaVFqoLE7VLIUkAChDx6Sp5rx8xeq9gaqT0AOFg9p2FVDRDq9zVU0Yvu+e9ReQqchIFVdgyKAqSxANi+fMA4q4r8Q01ICa2+e8ge+Vo3vAQykPS/wCIRBDUQbhB0I2HIhJpdgP7rlFA6VoDfvLU0pAF2JbodRO3NUO0LToslgSRQuQCNBKgqLFE/mUMbFrBNcmoYRWA1OFI/aUS2NSAQb8G5qWwMx5SmQCzc0KEbN6jHaYS+ptW23maURsuL28nsJ2+PrblGnHn9V9GNSfmdDH0WV1vTX5nO+nK2HqNJnfydSuHGCdz2E9P1lanVjOn07IeWAjl6Ary0Bfqi/6I/D1+PIab2/mPrF+1ZPqHTen02q+CJix8Tq/U3R+ibSwJsf7zlYpz6mXw3zdaEjlikjVmVMEsyCUTCqJnE+rOBnVTvYnaJnnvq7H+c2F0KmO/THXpj02SRdnaVpcpbbMN5Ayksp/eQk72SQNqE5OeKYsCAWsc7CUx0kV33M3dN9Oy9QASuhe+qdLB9K6fEBrByHyeJfq7cfx++nARXyvpRWY+J1Oh+m5WIOf2jmj3/SddETGKxoqj4FS235m+eZL5evj+LJdtDpdRWlSvxtALov8AqQwwxU8yHJfaeiXl6lPVrRo/7w3ygCr2PMSTqazFZ3AYgGPssm0WXPX2n9ply5dfJjcKh0yuRYVTQ+ZzSWd9K8ntJba1Ouds/Q8mS9m3+ZjylgdtxNL4XxNWZlUSsvU4OnNdOA233Hepj6ud+aXxz5ZVx5FXW3sX/ugHMT3ic2ZnYszFoKHVsu8mMzfy042LNNmPEXYGtoHSdNZBM7GDpwANo6zMO/jncmh6fFQAI2moYUPG0NUAEmn9Jeesb55+qhjdeGv8wxY5H7SAkS7m/vFGDLUargiMxGmj7ax14gHQgXKTHe54mz01ZYpl0d4cP79mT2U5CrZnPy5Gdtt5tdPUNHiHjxY07CRv4/HmsnTdMxOoiF1nSg4yK2m7VtsIrqASnO8nXlj5e99vKZcRxuyVe9xeyrQo/wDE09cK6ojkd4iwbX/PmeW+3zb7C1uN+L5kxh6BU0LreWKIB1frIo5AO0moHIQSD9xhueLNFhBUabsb3zCKIasmj5kNWRqo3x2h+nktdCnzxLLgbIAL2sjeACxYW243smaVTK5JbuO3/Es41AvTZNG5eN2phqutrHeV6uygbkCt4TUQsXIG/gxlWADa+AIBdRlGjajZ/wDiRWPqDuCYFZOPao3O+0JwfSVg2/g/EF2rY/vL1K4q6Aj0ADuSdQO5vaEgANdz3izpB+42P2hF2pQNxGoaERiQTZrtFBmRja7EVICBwSNpA4F1v5EaqlDlD5O0Y2IrpYkBjwJSub2/UQS7tte3NmTTwt0D/wB2/feVQoadjwL7wrfURp/eRFA3Yg/rAHKWCqKuDjdg1NuFP7Rh3J9135hpjV/e27cV5lh5CzWRt7fjmUVsd9PkbwtK6hpsb1KbDlC6kYae4MqwBwv7QhsHffxC3Y0RZqru5Wh3+6wO0FsdUQxuTQkgqpJNiWmXV7aIMsLqFgmMVEu9X6yRAamQd6MFLY/dRj9SsaJsDeLO6k7VKmKB3K9vMIMNRFnaUlBC3aWRZPYQCuuN5W7NRPMI0ie3dj/iKHt77wYYRVUxFSnBycCq8StVgkGu8IbkE896hSwSr6SOZTFWsf5hMw2/zAJUEDiAwDZfAhXSkCxXFQCCF5sS0JPEh6MqxfaorUNTGzt4hNlIVh3MqrXnnxFUagE+7ky1VQbJF+BFHjvIjjuN5dQ58m1Dg9pQVXonaIVjqN/b2JjwaQ6uBvEQORAOF4i+QQO8sdQb0kfvC16j71qjyIXYW4A21WfI7QBqdjR47Rz6W8S7RTY2NCCgtl2r8xiAewEbXvLAXSCd4JYhjxXaENLoS1oyk+NwIvMHHPBGxlO5VBRupbHUgvmoaLZmONgvJjcZCYAGHvrv4iQ3niGWJ9jdo0HmYNYI2qqBisZGJQOPFxj/AHbbeIsg1sbPkSalog4U2aNyLd1/aeYCoS1gX8RgFKtgV/mNEJU4dNcHmCHVW0htuDGKoBG23iIfEbZgtX4lDg2pfaaF8gyyoQbnfnaZlVwhrYCMVie17bkyKZifSSSd/EincseT4gaQSO1/4lDG6MQTYHiXA4uXcGwADzGZjQRdfa68mKK6Nj34gHKHVVIortHolG1FaAF1KSrG1bUIBTRuv+8v+qQDpAHmTPyUz/y2YAmiNzKIIrULEoWBbMCauGGP5viCf6BCmni/95QTUb5FRhVUAduPAlCnyKALJ4gwOHGRe2/zOj0rBUJZQPkczO+nC3pqdWT/APdptx49CY1YEkmzPR8XGXUUcnpdRW5JGwEY3VEntCyMqZydN2IpcBy5SfPaemisY3JPeP2HeG/RZcaggXMrkjZtpkOyteM73Ji4iAbEfjmOvbrx6aEjhFJGrI0MGUeIQgHaRQsdp5zrXvrsh38D5noXPtM8/wBWunMS4IazzMdsd+mHSwybqAvbtOn9PTGiB2A1GYsIUZk17qDc2P1ON3OlPaTe3IMzz1J5dv4/PO7XVx5QRGjJ83OPi6nRtdjkGNPWLpG/eds5s19D7cz8umchg+pMA6zv27Sz1mPSL5I7SZ+lnycVpbN7qlNmrvMB6gNpa4t84YczGsf2c/t0FzC7vjeZM2ayTcyeuzcA/pCOPI6/6ZvWvt9fLd03VonSm2ANm5yut+qAuPRFFe8FumxqC2R2/eKyJiQ7IATxL9nj65529WkdR1z9SdbElpnOZ/mp0kfGBVqD4BlK66SSY1veZ+XOx6nap1ui6cCrErG4ONXUb3vtN2J9rUWPiNjt8dlbenwgATWpoTn4+pHmaEzg95fpK7NWqXqiBkEMMh71J9Kz11OfZmsSahFk18/iCSDxJ9bCdS+jtdSDLRiBZO0cuM18wXPy2Ys4I8S293EQlqNxDbOiiyamteLv68XYYMZ8S/TPmpzc/wBWw4b99n8zBl+vZDYQUPJkvUjhfl6v5eh0ogt2nM+ofUsaqVxG2rtOHl67qOoBD5TR4AMWDpAN/vOXXyfpyvSZXLOzP3N2IAahsNxtGM39sCmBHu2nHdY1a0VHABlBSt7hgZb7ncd5Sk3upCjaQWAwHu90lqMlnda2uSiPgfBjDpKgNRA7VKgBkAO21iCxATwZNJLXtCONSLYxoVjOkgb0djCU+weQTZlgAULlpQBWBLGlg10OwlfY4ZQeNrjANgf8xeS9YrYj5g1Dl9xDLYMElQ4Xm9/0hkkner5MoKpbWST2qA1UVTqB1d6lhVOy2b+YACqKW7PNwrNkWB+ZQJwtV6hX5lLSkijXzDRydq3GxkIFfJ3gVoNe3e+xlgaKDU3eQuQlLYHPmBuzWB8GT8qbrViTtXgCA6XZAodiTIFCLYO/wYJckUP/AOIFti2NMSa2HEtEIGzHftKBI5au1jiHqTuxv4MihsE2u3mjLKMaC/qJTsqkewfmUMxNGvjiVFoGbUu48UIDUhF81v8AMaMhJ1NspgOQW+3UJFKxjSKbeMCI4AGQX4qQ0NjzFgVZ5Amj0s4tThb38w3x+nQG4ig5XL7o5smofjiNQBKgURW8t69MV5uxKYA/PmDpvcH7e0kT2K6HP4uUBZ37ygCw9x/SRUY7odvmAemvmQElrqUAwYk8wSx38we1uncELcWw+LrzDdCFGk/pczt6rHe6jFMxsbthp8CPAsc7GLQEKDW8sknc8yoJ60iue8IewbcnmKAbkQwaWmN3DWhyMzGgKlhC43aq7eZZOw23hEek35EX2m+VrjAFkbXBJDWl2buXZKnWeRdysY92w54g1WgBQ3eC6MUq6MeyaWKk2Rz4gndTdH4gYkbI6kVt5jFGitR37RxKqNxQ8S3T1QN9h2EphOvvKV9zqG0YOlHJcKO1bx3p403vcjmozUwkubXt8GRsmpbbt4hMqFTW7SioGPY0T2MY0oOGAFdoSuEstRWotDfaWFF/EiLZi7DStCEAFawbAlIqUTqJHiLJJbSg/wAwHhr3UX3l2buplOTRya+I71joG1fJkhBhWLhR3PENnB7bCZ2dqDKTcoMWAs0aJlWGvdUFIvxAQmuNuJXrEf3fEDK5VgE7dhEinLsxNfpJ6m47C6qKGcspGnnmU2QCiNqN1J6RoIbccwAhKw8WQFfPeQkGwOPMCXtXA8mQ5CovTtx+YLFNJ883B1f09v1l/CDUFjvsPMFlyDgWAdjcPHemxuDBBbVpO28iicEgALwaudHo8ATp/XyCiB7ZiHKKAeaaburyscaY8IBXv4nb45+UvsroMLZuqbIftG/5nR1gZCSInpz6WLSosn7jGuxegBQE9HEyBedGfqFYcVxNGIv07BmSX0zomTVkH4nT/p5k7GaC8XVY8oq6PiB1HSY8qnYA+YnP0JU68Wx8QMHV5MbaMo2kGTP0r4DvusLHN3WOuTpWI34mFBtMdOvHo9TGpFJGpMtmjiLcw4rJFReFfUzovYmM+s/Sv5vS2MAFYPRUeoBOwG8L6n9ZxYFONGt67TUzPLn37eWzYjjzNjLaSNjA0uHrG19oxnfOxykbE2SZXBIGw7TyX34TzFJpogmr3oiKssxG4AM0IgOz+1uLlabO23zGptA+UriVV3ImX1DVA7zSQCb7H/MU6K4AUUR45jafaoMp0nTsahIwJF2doCYHLjGgtqupADuG2jybdaU6gY60oDexPiU+QkkXve28Xj5OoQmUOx258S/atX5Or40Bb1AVcWOKgaA533YQyACPmCWBNqpHaZ+1Y+1U2ADcAeYCYicgFV/zNLIBkUeRvFYyA4IuPtTStYxGhwJox9WoIIPu+IJxozXVDuIv+Xp3bGfcRsfE39o9Hx/NeHUxth6nZhpfyNo3+Tyqfa9icJcGbC4C5LJ3s9p0Om+p9RiUjIuoAXc3z3njXr//AFR0V6fOO8YvT5jyYGL6riItgVjV+p4zjFt7jOv9h/8Aq5o06Z/Jj06bzvMY+r4wR+IC/V1Uuxs2aEl7iX+Ry6q4QsIgAeJyc/1gADRvMOX6zlJ0hd5L1HLr599Ox1XUlFNEUJ57r/qWR3ONWoeQYOfqM2VjrchfgTN6aM/2uDxZmL083XX2RAWssbHMmr20RtcZjXSK8ioS4gwINzkwoAemdttiINksbP8AiM0mgPntLGPcm6r4mRR2QkciRWLDn9Y3EV1fbfzKKKCVG683H4Sl48is5EMCzXC/MiYUGTwIWnSws73+kqLCA+B/xFlCrnfV5jXajVbylS61mjIYUzVlKg8CGhNDa723kJo8fvKL6SNqswJRJaxVS9rk9SgQQb+ZZPtDdu8CmRsle+q5EhxlG9rWD+sWcoZwo2rYXGsV3UHf/EuqA6ltSboSaWrc13jQTbbLvvRkYkruN+1QhN6W5BJ7yzkoGx3jdAAB2s/4ijiOn3C++0aKVi5J3q7jGyaqPcbfmTTpagNiLuVYLVVkxphyOrYyu1g3fmAaBsNXaWdFg1Vy2xK6kau8KWzg8Ux/G8WCNVnYX3jxjCA2NzxAa9trJP21ImF0aPZT4k9wHFAcGOIBBWvkERWplbSRt+JVwoZWAo8cQ0Z7NLxztGFUayGsVvGL6en5AFweixrC01EEyGxVby2Smu/aeIJ38TNQtGZ6D7SMu9L5kcHbtLBrkzW1VOhHu79oPuK7mpHLHk1Kvcd6g0Vldh+8gJO3eFr28CWr0uwFwTFshAF1tKtiQoFL5gMzsaJjMRUH3sDUapeX1C23EWGKgX38zUWDGgRp+IkoS3/vL4PA1FC2bb4gjKNVHiQgHa9/iAU3APPxGqZr/qg2KhnTkHOkDvFGk8w+w3uSeWcS7tV4ghwVIojtJ9tkQL9327ShyqCOaP5hCwxvfvvM5dr24lAuW8wmY06uOwgat9uRIvAC8yiDwP3gw9NJFhgPIveQOLu9r4iTZXcV8ylYhSD+kuqdlC5W33sxZo+wb/iRXI2bnmCrgAg7RVNG6ihuJVECztXEmN1s3dk3tGZhjtTjckdwRECPTa9tvzLKMAN772JTsb3h8rsTfiNABeJNJ8XGimX8QSa2B/WEQYAQTxtvKGJAxN2TtUNHI1C7B2MXutGTAGXGpyURuDYMaqDSKo+ZET1d3OlfJhjSNlJI/EZQp8RDjuIL4xqXkmqEer21Kb7Qfcx9qi/MoQ+IKwYGwN6hKv3MfEPJ7aU7m+RFtbAijJ5ABKsVv/xIUVjR3MbjU+k1/cYQUCxdGAp8BRQVYbw1G3PujFFgA/tFO/outDUSdzLmg/SLKaJBEiICm4FnmzzCbMHYE7NXI7yr3J02BsBAs+3vsvEW70BW57mGAWJ1beZVXx2MilrlcnvNnSI+UjVekRfT4jmzBKrzU64xrjUKgoTv8XF9pRDfGEUBR5mzo8eMn3n9JiojvLDkd56B2MvS4sg2AH4mJ8Obpm1IbWVg6xk2O4m9MyZl/wCICMHVrk9r7GX1HTJlWxz5i+p6T+/HsYHT9SQdGSQZMq5MR0N9plpNf1AA4lPzMqVMde3Xj0asMQFjBMtjB2iMrUY6Z8w9wkoxfUOpyYFAxNRacpshZyTZJ3ubPqbXmVfAmB3sXVEbETj11fTj3fKxlJtd68Q0ZmaufIgAggmq2lKQNyd+8x6ZlOLbgHgQlpm+6jW5MSMlXUKwUs8RAR9ikK3EpQKOrkjtAAskEAgRuPSQ3II4lUO6gBRR8mVSu9UAR4krXkP/AOiUAMeQGzQ5uE9r3tq4vYwSdmABvzCZlP21+IKMBjO9NfftIYX/AFLvkeJHHupfEMEUT5lEqRWrfmQxHfTpbv3uWGOlaqz4kKXvdg8CXkUKo23iIpsYK2H/AAJQU1xVHmR8l7dhL9XaiPwYxVKSbsbiHRGOxx3kXSFo95Qyf2gbDvAoABdVA/EvgVd/8SgLetUtyAQoMGq0DSf+ZWjkAj8wz7sZA2l4ltTq2A5MnkBiRgT3ELSHJbg1QjFyIQSCFHgymyeKF95Qt9JBHLSlAvcc8S2YjldzKFlb3rsZdFmqUdxCTSD4MUtlyt3INzzvfEGmuAoDbG97leod94vVtQ4MoqVoAGQPx6TtsBKVlNA8RPu7LdeJY7bGU0zYMdIuQAtpNnmiBAdqrt8yDN7qgNRiTZ5+ZXLCr5gNqa6NfMPG/ncwgWUpe1/PMpb02e8aHBXTBsDt8UYCyzVv/mGjkgWOdoD5AKu74qEhDAE8nkGJBHXY8EfErZsnMplsmmv4iwrBjvxLnhcaEcBXHeqBgZGKoNNlvzBAUfmEeBIgfdxd34jlekCkb9opEbIu3I7SyhOM1uR5kwOOpVBrbwYCugJ1c9oGp2pWv4BlMAT8VIG6wTd7StYv2nmAqkIRLRQBXeQlM9UkV37GUrhW1EgjvFZAXIKnjaosY31fmXDWp8in+2xKYgnkiIXVVA2PmEbHe4NNVaJ27biQY1Fkmy3mKDGybl67oHtGruo2NdV2dj5kr22LoeBL2Cjn4kBIPAH6zSBRtT3W/wAwyByRVwFYg8RysGU6oUgpqN95bIdhU0Uq2eTBBYkk/pIhRWl4imXewd5qAvkivEA47siF/DOSwBOwg0TvNHpgnc94JVLrt5gDelaELex2vvB0/MI2F8xpq9Iu73lMBdiyZYY6QCKkDDjuYUIo8xoClfmoF7C+Jeqth2liA21UZYIq+RAbniEgF0eIxPImQBQfMAe0f4uODqWGrYeIk2QxGwuVago7A7xuNd6PMyuWVgRz3hh2G+9whr6gpgUaF7QvUpRJqsXUaqmJ1XzAe24EMGxzICbsHYSewtAy0fO0M5KWuZHbc6Re20iJqX8mUi/U7QsmRlK6jRgBKYdt5WdS7mtzAYuYUYs5D5JFxarQ32h0W2j8pq1sg7nmMVdW9/vBxHVQvcSgTqYXQEqibbeFelbXYnaKsgVdy92TnfmFGMiYzxvcYror+3iZ8mIaFYsLB7d5Qb2nzGIbrtrrYmEXXVaiqmZCWNSxXmoGvAdeUCuIBOhrPPe4pXKtYNH4lsxdRtfzAZd+6oLrq/NRb5Do2O8LWPbufmTRDp4I3ELVYA73B9x3AFnbeWD6YBqzzIGDUWC3QPJMSpKtudzDBLsCAbup1+i+npi/q5hb8hfE68fH9gX07pvRxeowp27eBNJ/EItcC/M9cn1mIomARC1DtALGBcLFlZG2MXfmEqluBZhXX6fOMq0eYvLhxDMHa/wBB6HpXB1Pt4Eflyrg6ka9kK8wM/1F1fHiCcXMiiN6nKnUXkxClBqTGlic+ptdebkRYwSemRCAmMa1JnybsJqqZ8+zRVcP6gdXVMByABM+in2on8w8uS+rynneAVBe1bjvOF81wvsBxOSdF1zJp0FSe/aML+kwC7GUtZXvhpLNTwVkJB34lggAA8HeE6A5GVePmCVsfpIile8mntHIKZvdQqJGA0W7eYYtRtuK5gHuAOBtzI5XT9197/4gP7gw1cyKobGobb/iASD47HeUFK2GP6ylfQyrfP8A7SnY0u/eoVTEE0d6gtjujQUk88xhZANIU8bmWGtvHePENUoohbs32hliRQ38yl5UjvFkHWaMiahUN2qU2GzZ7w8d7/Al815uXVARqC6dq58yAMTXeNZlNeRz8wL31bwi6INGr8iURTFW794RdGYNdUN4JBZtTbCT8gtBWrNRjMoXSOO/zFa9TfI2hX7vxHpSyngVtzLxIdgTv2hC7JrY+YORtICgEV3lDFTWwUHceZbKwBDbfB7SnKrhFWch5+IsZLFMdXaiYVboAmpTZOxg4lCFnbgcAxqsmkA7GA9atN/rKLRlXHt5uFs/tJoDcf8AtFqPaRfJ3gHY0Dv+JD00hRq2AFjeKY0faLlKz0b78S8Ab++t94iBdDpViLPJqRcYC3XMe44CjvFsxX/4gA2woA/MDeuIwZNZoj9oSmxtIhZR1K0xv/aErMCdQFjx2hkg1tv5i3U2Se8onqLlLN3vaHX9MmzATCwUaSJdOQe5gWEAX2mzIcW5P+OII1gnbiXbNzsPEfY1BjUWbuuDIACR44laTvUIC2q6HeQMS1YHijJ7Qxo8yKpOLUTv4isgI3G/4gG/Cnnfky1Fmj28QEJI3MYCuoACu1yhTJkB7kSwpO4/Eade61sO4gqQcgB2+ZSKOI9uYK6w4YDYGNLnVx3/AHhWFN8kwjMcTXab94XpM2x5q9o3IpB2FDvIp9puTDIDZCp78wGKs97ixdxh9/e/mWijUoNaR3jF/wAgQVKkatxuIL78ceDLzjGMzDEfaDsYBBJFnSZcDimlq7mE6ACgN4WxYsxF+IrVrc77SeQO+qjLJ9td4RxUNR28QSfTF1cGgBAqoTEhDRq5SLZth+kt7awog1SC1JLb81BIBA3G0tcbA3YgnGQpZt/iTDVkWaU1LFkgdu8GmK3UNAdrG0SGpp9pPfxAAs33jHNrAX2+6rjE1W5UiQGk93PiMxgUbG8NE1t7hsIkC7AHArvK0qaKnbxGunIWqEFVo12lNU6Agf6t5YW8XneGm7b8S2YHGKFDwJqDI4Y/aP0g6XvihNjj+idGxESgJ2mVLGIkEQytKB3EIKQbrmHpBBA8SDOFJuRLLAciMK6TsxvvC9PSoJ2uVQMK/WNRAMd9jZg6TrINAAWLlOdIIXcGWCKV2U89jLbEw30miauUMe+rbmMTqXVioNqDKjMMQ1efzJo0gkHnma2KZBbrv8bVFthV/ej/AP8AyYXGfCKbcwglMdJsGTiyNidt5EGmABPpsLEtsqsAKG0LKafcAiLTGCpP7Qhqsp/XtFmgdK7eZFx6EJPJ2FQVVxXYy+11Z0giv1kNCoBU+7sTALkEDxJQ1RsTG42pdNbERKEgb7Q1fceJUUyad/iCDpYQsjBjvz2gqLIJNSH5NDgkG/0l0+VvbvvUWmJshAUbk0BO/wBF0eLpUBPuydz2E6ccfZQ/T+i9H+rlHuPAPabHcfrFvnF8xZyqTsZ6pJJkQZf9IBa+9xZcHYG4eLp82b7EJEomraQEntOhg+lMd8z6R4E1Bei6QWxWx3JkVzum6LLm300PJnUw9Jj6ddTkbdzOf1H8R4FYp066z8Tn9T1/UMmvqW3b7cY/5ktHX6v6ouJSOmT1G89pz8HVZM2YnqWWiOL4nCy9T1GbjZfA2E1/TCTkaxY+Zidy3IO3iw49LLjcMpPaR8npNpO1TN02OuovCbs7jxNvUYx1JIAoryZ0w1eHMHHkRhHcRXTdMzGiNKidFsKti9lWJmxZcY4nOtzauBnQldyORM+TGVbcTFldpdeUyj/xGQAbgm5n1kXewudfqeh9TNlOJhrvcTl58ZR9LiiOxnC844WeUdjQe/iVjehY325laWK6TupEAq/2rsK3BmUpnrW1SwQTZ4AmfSdQIEP+2gCfxIU8N7CoH3SK3A7zOcrGj2EYGDe43tFgPSNXO8ZWwI3ma6O0cMh0SCFLyWB3lHah3HBhK41bcd4Btm527RQeMFquTKoUkfEtHoKeKjAyuBtv3lPbORoUEk/HxCcjGqbWx3mgohX8wGXU3FqJEDiIpmY7tsBAYHSSOYbADUxFbUN5TEEKvaAJyUtVv8RJYgjfmaHUECjvxEHHS6j2kBGgRUtnsDsIONfab5McED+01sNzLIAXbcC+8s6ma+NQ2MjG2KgUb/aXQ0gXdcxigTUz6WJr/aRhdKbvzLvgiWGvJsNx4gVwBya5Mnp61NCh5jt2XcU0AllLXsCOIABaJsX4uLbVZI77fiPUgMG5BlZNN7UL2gKKtXN/EsI7+40qgQwhod5TMKPaFVWVjtv4hIroed5YyANprtyJZYg2DCD3GwNmCByCD5lI103Fwhuaa7PMLFY14I7yzj2NGhAOrGRQ2uWWIJLWRBsQjSAALPnxK0nVvv3Erc8fbcNlbWAN9oRe5NKSBUHSxb28gd4RXTwfdXniUSy7izcYBJIb57w8g/pqBvZ5i2a2APeGB/aTRBhA7KaMFTQJMcUDNfbuJAhRbYbxihs0Kkyb5AgFw1Pt3WjBX2sWv3QLFJqOne9hcv1CrFdIAJgFsmslhYPaAdTMdiB/tLqn+qDelRt3lBRqonY8EwUXTQu94btYAr9o39oCwgYcykIa96rfeWyEgFtrMr0waJNV28wUb7qPcZa04pjzF137S0O4smj3gE1DH7eAag42pWocw7Cqw5ijkHp9h8RU9B9Kzq+0eIRTfVZrzJia+d/zDUkSae15FFVe/eLQFbEY6+7eANxtxKitdEAmGzKTVXFhO53ln7tuYUb/AGgjvJdSOxVaAuIBdmsiA1RbVCIAu967RIcjJuYwsCm/Jk0AzaW5uWmRheqJdfdzDewQDzHsGWGi+0tdJXwK2+YhnNaSdvEYFsqbo+I9g7Gg7bxiFl02bNd4rgfMV6rEn4l9KbkbTdHa4IfaX91bbQmxhjQkxMUhJjA2r28SINIqt4ugQWvvAalAmCa9TioCgnfgRWojISJUamI87CAGB7wQRoFwNJAv/Miw0CpbFnNHc8XBo7UbEmUMtnURvxLF1WUP6ZtdgeYWNlKD28CoxCWU+psp7RRXS1AbQUbOosc0OJn72P1jnB03VCANLX+N5KatHIQk95ZT26rqLD6vb3jUSyCeBBq3x66PjxFMdLXHsSFKjvEcNdWIpvgNawb2lqA3sFj5ht9wJFCDpskjf8S+kAX94vgbCXdE6tzDVBq457yZEGokc1IEnc/5gsELagI1cLabO8t8doqDn7jAUE1e6tu8gxhzfAENFetK7CFdUGOwMurrMy1kUkbCW1n7YxxrNqL3gA6fkQYf02X0zfcTavVtkWkNtOZsT8RT+ohtGIPxO3HeDup0/UZBZofkzRj6BBRzdSq/AM822TOFF5Ws/MzZcuUN7nY/rO07ivbDN9L6ManyByPMTn/inp0UjAl+J46iQCxPFw8VEfMzfkHaz/xF1eYHT7R8TJiHVdZlA1s9878RGNTX6xydVkxYciYmoE7+TMff9prePQ6ABRWTMe/YTI+d8rF3MxLkJIJPu7XGBiVoiz4k66tQ4k6hXBna+mYfTwDI62GiPpv0t+oCtlGkAceZ3caaEOI46UDadPj4zzVB02NR1Q0ChVmaBifG5LDZjyIvpwRm1djHvkOg6u07AWyNgO4JU94eHNxpNLdmTFkXPgsUe0ysPRauJKrYnV4x1HtsXsbm3JjTKu4B+Z55izZbvauJ0eh6lsftyG1PF9ol/CuX9V6U/T+rXqQ948jBSPER9V6MZ8A6hB715+ROx/EXT/zf08om7WCsThxlcCo+5qjHfMsPbyFldr3kVlI35HEf9Q6cYeryYhfNiZghPANzxWZWV2tHyfMumW1XaxzBq+R+NoZYKpPeT0KCqRpHHmUhF6R+sE5DVVVwUDVrGyg1JdQZrRS7XCNKQCaFVKSjQ5P+0LKBp4syKoNZAraU7023EENe97iCGGrYWPEUsNBLJZNGRXOr7u9ylYaRfFVBG67QjQXZt13/ABJiyFbB7xattL00/J4lDMjh23GxEU6trAA7SPQ0kG9oY393AkBYgoWmF0d5eT3DURUAMS+qqFQmy69j27wCIQIKN96EEKQCFFkwVaq7x2M7WZVpLY2GQWQDGIALUncjeQkBQ3Jge4stiqk0CV22O9yKtC+8YRT7Det4jRkuyfyBL7U1T7gVbtDAoe7uOInGCWBugDCZjrsEheKkQa4iTXatjKfCtD3nbeEr2qnfYkGCMg1bnaBS5btADQ8xeTIA/wAw9YYs1bXKbBqpmG8uKLEKtzsfEHIPEsAA+O0sDyINKQkJRO8arXtxXmRUsk1CxLROrvJZDFN9u5o/Mgutu4l17/dwJRyaXIqisIqyLFciECa1b7bSg6sDexuGrhOG5MovGPdq57yzwwom94DnSNjdy/W1baRXeTExDh1LrHA3MW3IIJ/McMgbJ7LHahIaAsfqKlUrHkP5rzGltQUsO0pVDHUF/EohtO1m+0YKu9pDwdh8yiHF2Nq2MhBYDzJiKtmAHA8SkAB920JV1mzsQZZUA3dmFMXQy1xY2MWXCMAN/mWd8e1wEQknUJQdksfjfeF/Yb5lDYnusHINttwBGEgksLpNVX7SgiiySR8QVYMDctuLs79pBHN8CCUtQx7cw1ABLKbHgyhlqyAKhFY0jWUhQAIrWBRXzGDITsBci+A6rG/aVqAiNZjsdEbibZW+42MGiKle0XfMibXqO0NRdjVCJBFX+0Q7Wdv3l3pW/MGqZd75l7nvIoLG+0YBpH5mUKG7fiNCg7nf5iypB8wtTKJfS+Ir00GUmyY0Jq3uhcFF7nmQ2RpuhKgXV1NDzB0FVJq4dlW03Y+YDOQdPaPahVyI1HttVyLiVkJ4i2VloAcSVGkODd+IpdCggte9wAWo32lqBpLnYcSBh+xhfPEr0l0WZYII3PEE5CW24qWC2UaarZRBysXwKVNfEbXtHmAxDKK2PiDQ9Oxbar3jcjb0BvFh/TArb5ENNFHI3A/zKhRJFC+Y1bCre+0Bhfurapa5NQ8AQKdGIIJoxehlbntVTQKZga2HMXm0hvus9hHtoJ04zYXeTWdyveAqZEsk3e8HWxJXTz3lwO13R7yABmq9ogEhhHN7KreZZxH95C3VCpSPpBv8St2thzUZ6VtZoal4ghT5go23MiZi7cACZwhLHxwZPWGJiGJB4qazyuNZZhekVImQ+pbG+0UjjQDdg7SEigpFE73M4Y1M4Vdv3mb7jvxcItS78d4SjcRhIpGGOwN7gPiFixsYD2rEEQ/cCe47SKmkBdv0gMNwRL1EKAdrMsitxvE3UK0/3ML+IvKiu9lZqQeoRYo8VIU4NVXE3uKyejsw7f7S8GJlyBW48zUqkk3wJK1XR4MalWyjQf8AuMy5gaAUVXM1K9H7Zs6T6Zk6lg2mkPJMvMtIwdL0b9UVVB7vM9B0X0jFhYPlp3H7Tb0nRYulx6UG/mMYEc/4np54xT09OxyteI3IFNNz8zGGIheodJANGdFGuPRm2Ox7Qs75Eye1QyHn4mVcmZsq6tNDgxzZHGoAgmNROmyp/MNjArULi8mItm3uxtFqrr1COOZuJKZVylbUyKyZEOFgGFeJC2pfB7GdPqMS9Thr9jOI2vE5RtiJBuw59aUeR2lswEws5QhxxwY3VqHMGuX9ZQeurhfcRVzm4szaipGlT2nU+rkr6RHkzkPbua5nl+T2KfIdRBG/EtgpRWI8gysi6lV6o8GAdXpmt97qc2fI0T1acfaOxjWRRiABFMbkwgpiOrb4iSCFN8rxKovQZWZhsOaEtUOo2NiJWLK2quQRGq5d/muJKhQQaxf2kRbdOANnIbzNOjU4FUagnGTV8Ma/EAGTYHnfkQSCGA/tIq41hqsVQAqQreIbbwFsNA+IRPtHkyABlp9gZag6SpHeGgMNwpBNeIQIKFR/mEy3W3baUCNQ2o9oZWu6hSKMBkYG6scGOyKbvv8AEhJOHbm5lGcAize0YGOlahBhp/WQAalNd5VQsSAtG+8srW+rf5hZACx0myO4gkAJ91m+IVNRBGoXQq5V1tzcJCAhrzvCUhvtkRRChFXvyIXpg427UZNBdrEc3/lqhX8yxdZWtVAHEpWUUtA/MY+jJlGO6+Yh8VZSOK2MosAKCtbH/MMvddoth7tJ3lFiDZ3s7SL+DQfIqGXT0/mJcuNIr5/EsMFvvfmQWr3tVWJRDV/zBDhsg8+IZN7iCqNkjfcbmVepgxEYtnSNt9pKsEHt4j2KoE3x2lhVsHky3UXXHaAoKWCd4F1bc18S9B/tN+bgOQoDb6vmOQVjLck/4lQp1KtuSDDViASBv3kN6COdpMQIrWOP8y6Kb1AL1dtxKDNQhqNYbbcA/vFqaxkncjkQDOVlG5gnJ7gYsnUTeywkRm2AszIL1NN/7SBkvc7eILo2sLVCLZSNv0hD1dXY2ahkrp5IMUnTMygBrPJ+JYRk+82O0saELAu9oeoObA2PaopiWNSsdr/dv8QsgvbqbtKVTq9u8oFjlLNx/vDB0uN6EIWykn2k1K4OmzHaxuoiv7qIhkAVgxBuMUEDcmW3tYN2MHexve0NZiKoqx/mWCbG9CB7uBtLCiqviajKytsd4GRbXvtCKVbXDxaRZc7eIGdVO12BGgAjfiGxVhp07SaNvbKnpS3xW0MC1XzLNKovmUj+4eJMPyFgRRlf3jzH67OogUInUWcmqEYVG1BtXaWpBG25lB9Wx4l6dIsGQATeSWyWR5h6Lo8y3x7r5gC/sAraC5IosLuG+PVwYtsbPQB4kBIAdyNjByW1jhRIVZAFJ2g2VY3wYVYK1sYygcYHiZ+0IORtINCsDQ7RJW2vjxIh32MbsV32qEK0M71W3iTLsKHFx2qhdSe3R21XLoXqIxkeeJQGkE/7S3NkDkAyO3A7XGguem32F1JgGPXqyXQHaF92MA7DgRgxIGpCWBHPzLFhJI22qCRfEIpTEEy9IFVuTKukqNzfBhZcZ5B7Q2SvaTvIMbaCSbmUZltH4sGamOyitqiqa6I2jCWAqULyqPcVFd5nbEMmQO254muyAVrtvFkBR/zGgFVcaEftC0qwF9t4SaWbfiMbGCLUVJtWFovqalIF9oIVg9HiNwqcZLUYB1XfIM1pocgDjSo3HeGq+0cExYBUkMpBuMVTf3CMMLy4yzX43kxr8bGPCEBh5grj+73QBChUNEXfbtBdgBsSfioaKVcGt5VA6ifO8KUpOr45hLu1Kt3tNGLpnznTjGoztdD9LTp6dxb/AO068fHemfZH036UNK5M4uuBOuFCigKEviSxPTJIq/zKqWWoRbvVEcXvNC3xgjbb8RZQxpYCQEGQKAo73HYsa2BwDBJqVro1INuXox6YfGfcN5XTuMurG455EX03V6W0MdjB6pvRcZlPfeFPU/y+T02PtPBmf6lhDoci/cvP4gfUepX+V9S6OxEAdYr9MCx5FGQYVYEUd5WLIRaE/b/tOd/NaWNHa4Qz6sgZfwZLUM+s5B6CebnHJZslpxQInY+pY66fFlY8kipzVK2K5G1Tzd3yasUAFbg7SkJ1aeAJHTSxQ7iWhrt2nNlHb+ow7y9akau9UYJIbJY2gsDZZTtCmJpU9gZNqJqzA16l2G4lYnIF1v2kWtI9qGz7q58QcbE0rC4IJKksOd95Ede3MIvIu+x2Jjg2MYxQuZiTZ7g7XDymlFDYiERlVvxLa2WyOP8AaQJ7RXJlojDk7VCqIuip38SlQE6v8QsZC5CCLHaCa9XY7RECATk3JjCDZA+2v+JWQkOU4sS1B03yQO0q4zqjHKBe3eNBDMSooDaRUZiKIG8hIU+3ajAIHTZbgnmWwRWJX3DkERRYk03HmPxZVx2furt2hYTe+hV3fvGY8ZQEXuOZMmRchsAA/HaWzrorv3MiGIAEBvcRbhma1ewJCV3HcyISr/kUI1FmkF9zBzOCSSNyKhPpv3mmHcRZUPdGx3uFiitgEcSKoZlJ4EsDQtE/iFkoKBjG8Fq3XUSy18xekPe3EI+xFU7uRZimZsJ93eDTMqYwUKj3D7oBJcihXmEraSH3APeML2bUWZFrOC3jdTcLJkp/zuYexbfkntBzt/U2UVxLBdrpAu73kI9tg7fMWqgDf9hGE6dq2jALEemR3IqTFkJ9vat4rJsSe0vHYYFbrvcYmNBFCwf/AJgB7vah5h4xqtP7f9oJZl1LQr5kwOwtVeBKK1qcUD5mYOyj58Q0a9xx4lNUVFgmj+I1g3pDSQD/AMQUBZq4PiVk3qtmG1SKDIX3raAmQsSjg32MaHYkbfrJW++0aLTI2JfaedpEyh/v/SURyCLErQeK25lhpjFca7C7kxoAAx5EEYg390LH/cvxBqmYsQe1wWBYjavMDHqDV2jXDMpr9ICipVq/zDAqjyT2kDa61UKhNRoNuOx8SJaj7IB2Eog7cS96Pxv+YBIrbcyqMkAHaKCe4EnaGTsJTBmOw2lT8Id9+JaJ2O8pwe3MJLG0CyApsw6obSKgYiztFlqyEdpVWPe995Dj0myIJJD2vMYHZl9/aEA+Xb7YN2KO1yZebHEtSp3IgUP2h6Ro3MptI+TAbJTCzMhwWgLO/MvWAd5nbLqyfEIsC0qDNk2P2kAKtttLRgOYRZV37SKp1F3IVFAcSsje8eILmzAJcaVtIUU+0Si2lQBKU974g1SgDYcy8qkVW55hY6TerjL7HnvCey3IVBfBiXGqiDH5FV0A4rvEaNIJG8Ce6+K+YfpgqBq3G8IOrY64lrj9NdV3tNQLxmh7uAYxclDYwFAZbMtQGYASCybF9zJjvUSZHsNW1Q64/EAMj3kHt/JjVfUDQ27xbUVJ7xQLVQ23kGoBTq3rbaCaCi4ks5NaaqMQh8Z1cjxLqo96bX94IUaQp3gHUwGkmu8Nb3rx3mdE0gDjvGaxZoXFXR33ghiCDW0o048ZKF8jUIJZdwq1W8mouvNCL2sAfqZbcNG9ulnZjL9JdNGAre4AixLOemC+Y01CpUkDvJ6Y2/zJ6h1iMsmwORzGhVnVpreDkxEPt3jAltrJ7SsvuoA9olV0+k6jD0mIKo37mbcfWJlGzTzoVmamPaNXIcLAA7XO/PzGvReoAOZZcGcNerYkWxrxHP1xGM9zOs+WDfkzAbXzKyZtCbixOKepYnVxDPWOauZ/thrqjqlZVrfzCXqAdQuiJw/WZcljYGGmTJkcgEyf2prstnBWwYrL1AI5nNxZHIKHkQHLMxA4j+2DcetNggcczSc+Tq8HpLse5Pica2DVHt1LY19p3reYny+TXQ6nHjbCqZMuwq6ieoyYMahUYlaozm58jPiC70RAVXZObMt+XfQZk9DlAdJPmEM6Y8NooBmb02I44lFaUHnecv7KH5OpObpVxGzXuEz46DWd5eGjfxIyWAyg3e4+JjdvkhrsG0sDRHaKbLpfjmHRAN7CA4Ba3EtsXwtdJYjeKZXBpdxztCBtvZzHhhjsd+TEiEYtSvddt7l+s2rYCgfEuzkbYcysmMKvNN3hfZ/qsVq1o/EQ96rGxMGn2hKWLUe8VMWzViA7sZMbl7Q/pG5MYcjTvp5iCTjcULMh+DjexHEr1L24qUS2rc7QXUAhuDCGeoS1naXa3dbxSMd6g/3M17dx8xDWl3t9+YOOkY+YLPYF8kcxe4oEwsNVtDWR3kNtZrmECGZR37w/sxkn52iaElbYJx8wkRQxHaAzkGgu8h1WNO++8GiVQNRgM43Hcx4T3b8eRFjEA2vtzJTVBGViCd+5jsYUbnmKYkkUORciKSpJO/AlQtzbyB6NAbSwl5KuwPEonc7cSLBaWZTvuouFgYa6a6O1iCzUbANHaWGXVsDcLmU7IulgTvpG0Q5Gr+oJMjHIBRojvFb6Tq3MqHKykCxt2EsZADURVpwdo049WJW4MYeRB1LXW47Simre/kxIU+ob8QhrH2tsYNNoAbbmoAv1LY89pYVtO+xhenRJv9Y8xfaiFe7reXSopFb9oZCheN+xiaveyfiS6puNwt135EoEOd9opUK++MvGygkEN332iGFsoskHYQwp0WNiN6kZAGpW28GXXtJFg8SmKxudQY7yjWsVtZgrwV/WO0grZG93EQBIB44lLk9pvcw3UFhpIN714gslGx25gQFiDVGowqQhN1cWLA9pguSxBvbxBhgQ6bHMpLLWdoWLUD5HEMEWb5PeRCmWgQDZgDV6bXwY4gFhR/Ilk3YPA4laZtD795Z7HtUMFtyNhKJ2rvKi8NkknkSihvbvLQgX2uQkNztIysAID3lDNXEmU020H09t9ppofqrpG1tKBNGuZQQEgwkRls9onlVhW0iMCgC6BgDI3EiFmvUaEuJkgXYBvasgBK8by8jqpAWCcg0kDmD8luDtW5hBS1e2tpAI7EQfzMoVpNSMgajwYzUNJ8wW3IqAkY/cZAtNNC7KS1RWrU/xKJVwSDwdgIwkE0P3gsBqMiKJJAEm9C+ZEY69/wARoo3tAS5J34EgFjaE6nTR5MoJox7neMhg1NUIR+4k8RSg1Gr3+IAKdiTLLqy0dpRa7EXpt9pE00gAADtGOdS/iKG35hI/uoyqZiXYntIE0vqq5N7K9jFnKwYr2j0GkW24iWDajttJ6oPwYJdy242jUq8YPuJ3hlADqGw7we9r+JXq/wBsC8q+7cxakg7AiOyBTXxxKcXxH4XVqfPMG7cywaYASHbVImqoGXWy2dvMrEBq1P8AtLHcHcXtXaIujLKprmCyVkG+xk4O8B3LVAKtL32lIoL6j34kLAjTL5cKsIMKqEsdzB1jfT3luUsAb+YvGCcmkQpoevafFQXxk1pMpR7jbQ7vIB2ieBRUoRBfGzVR72YWTkNxtxLCk1RoGNBYxrYgmqG0BzqsDgSVpZtO8pfbQPc7mVVkUAvJPMYRWIknjeDl3YaN7guSDQ4MIW9sgKxmBwpvVRMgrTUAYiPfewMeFjVkDK+rGbYjeKxtpFt9xMWcxZtrNbSsYLsx7R+E/wDhmdSGDAVBLa2AO1Qg+rHvyDF1eXftJ+Q80RzQAgIxVwDUtm1EaRtIAvDD3XL6ahjkbi6BmVVpdI33jcjbHbfvEoNTEgwiytMK4jA+lRYuW4oUu8EuRkAI55EgrIQ1X+0Ai7PI7S30jJpW/mRARfiREWsfvrcygLO3JhPuQqjYRWpgprkQrQo0Y9jTeTF0SCX9x7mVr9tv9x4EmttXwZVhuNUUDXspHMDSNu0D3WFY+0S3NsxB2EnsOVK45g6dRs89pMbDi5RyaTsLiojHc71KYWAexgM28J21YwR5j2okVSQAPzKdQ29UO8mP/VvxBO9i9jHlEbDZXevEo4xqI1XvCstj5uu8FKPvPEoYoA4PHeASXHO8e5TQaGxggDSCv6ymAW1O53+Y7GAT8mAVDd/0gXyRciYc7aDQkyt/TU3udoByFwLG3mDepgBvRi0Wx40/iEdwNP6yIbRtW3zCQUo3iKSg957QFF2O1w8ysr6u0pQTRrmRREKUHkGWhCm/8QCrAVzv2lFiDtX4g/J2pTkZgNj2lPpeu3morgg8eRKcU3tO8q/k0pd+IwAHGvxFBnAGreW5Le1TTeZRRXU20r02IIA3hrWg3zwD4lByMZTuY8MozAou3u7y1e0IO1QEFXe5+ZCK1N2MhqzlBWoKFVY2eebhKP6JNb9osqaBIvxKsOWjfgcQUUXfO8iE6Dq4lIQraeBIumUCPcLruJRsrsdpGc7g8QQwIPzKuiVNhxtCdgt94tmIo9pEbU3u8QmoyWtrsTILqiYStpJ2sSzkBNkcwhY2ffYSnWvd8xxF0QLgZCv2gXUHoVnTxUANvZ5hBrNXIwLrttIigbOoCQvqXS2xlhdOIE7m4v3fr4jyGvSYxW5MUtEn/aFYbT2I2htg9wIPMYWs5u9+IxWJ2ZSIWVVWh+1QQzGlIsCPSBWmFnmMB4uKVqHzLV9Q4la09dIBMhal3EvGFoQXOs6ZVAxAAaOBWvkwWUaQpEEOo2HMuojohvz5iyqrvzc0CtG/eCyKE5hNKH2nTzIg3smpLUDbmMBDUvEgWfuqQWu3eXkQiyO0BLLWZBGLVxDxgadxvCUa7sbCASRyZRae0Maigd6jwWyKSRYED0wN+8i4AUDXeMWlXUTK9IneUyMzBaqaSrdw+SAyktVyxiKk6uZYagSRM0WqnvGOKAVealaq7QQ4DSoXlGgC9yZFGmoeVlJFcysRBYahtH5JFuCgBI5l4QC+qXlyaiOKkR6RvmRb7WctuYpjZs95ApYk3QEoCz/xCYYUGmDsqm9wO0nqhWoymccyVKiObO23iWRR3EFXAa+0MnUDvJ7ExMHJJ4EIkXv3gjHS7cneTTd3tU0KZO8EMaMZrpaO8XWtiF2uQCX8CFjYkX5gkE7CWDoXc7yQMcEqDFeLlDKb8iW7UQZRW+q+0cCqjb7jEatTCTe9QMVDgdO3cwFJFEc+ZAx/WEHraSVYgvWPJjsf3frMwem37ximswIOwEb5D8tNv+RB1UAeRFlyyfrvIrenQ5oSg7AzE9peRgV3FnzKAV7N1IxDYxp38yivG9A8QmUld+RAQ22nioeRr+3eQAQD+IZYHFVwEXY+JHGlNP8AmBeNQTY5hjUBxxF4TqdRND46UuDYHMRSSyoNKj8yhTtq7ygRq+YsZAryUPxoVJ3lMCxDA73BOWhcEZQPbAdpGtr4MWzhCaF3L9WgCTtFaw2axwIX/wCtOj08GrljvUWw9v8A3HkxyHU19ooqzOalAZAAlqbMWrkKCeO8cUIFN2gKtqTp+BIe0Hua+1Rnpkjio3GB6YBG4MH1Gd6HEphPp+7TVysKDVuT8TQ4o1dtXMzW2sKRV8yxTWCEAE0fmAuF21UOBDVNezH8Q11Y18niPARjU+poANyNiZclXYjtRX3Dlu/cSiPaQPzJ4TwAYA2+r2wsaoenccwlwu6agdh2g4sdMwPBlXF4l9lNLKbEcEbgyzX2iVlIAG/apEAmkY2DGj2goE01wYB91RmVAQpxitqgWPcwUb3Dcqp08fMHEoRls7y3U217wJjNua5huoKcaYCsqb1UrG4fk7QsoGBUC9xLOPbUphZVp6HEmLg+JLQK9xe0JmIAKnaV7dJlKQQVvtJqB9znV27wiWago2gqDjc72D2hI3zUvhR6guPSdiYKopYEmz3EpgdVSymgHe/Ek1PyAgnIa+3tLIFBiPcI0bKG4PiCwuz5l1dBrsGEWAXYbmEFGkjYQQCDXIlQBYkV8y0LIdxcob9t4QFVfMCO1sDVSXYIEoWz0V2hKAt3CiHtUA8XxJkICjQNUHZrPftKxkj2/vLagKZh3/EtwSRexlOGxlSsLISa1cyAslMPBlUCNMrWrC/9oIJ0HUN+JdDSh0KSLEUzNq2AEJCQ1An8SX7jfI4gWG0IAVsncfEFvaN97lupKizzuDBAY/EA0zaV55FRStqJb/MoruKFnvDw7MfbtBVYshXJ5E0axW/2zPmAU6k+0mEHB2biTU8mOzAqFO0piSb4aTKVYLp5EVZJAhDNAJDE7wspIUbxSjXYuiJCxryI1peQ+2CjkLQlJYO/mGyj94QNSAVxLC1dGUFJuawGcgBFQkPvuLTHp3O8ZVC5DTCRZPMWqlsl1UIUR4hY6veSCmFDeD921xrixvMzB1JYcSiDHZ2PEILTSI9GGxBAPECnskeIkE6qmm10gGC2IEErCxePfGe0Q6jVtvHqNIAllQDsN4J/qI4XEE4HMQ2qye3aMCgjneXennmFAhf8SiX1jc3GK28ElrJHaNNBm1MdjvB3DKp7RoBdgxFRhRB7r3lTNpBYoQOblNjY+/sY5kveWlfaTz/iDGZU9wMbjx2+nzCCAPpPEMLTSHop0Wyt8RYIBq4TKb258xRQkyX2DsHg7SlUrv3MtEK03IlsW1bxh7C6Ee4byMvsA5MLUS3xLahUpkQKNAJG8mqlk1Eg7bCWqAsSN9pET1TpAEpr1ahwZYBsbQ0AZ68Sr5DiX1AfIi91ffaPumrjeTKEZR/q7wmEO4Q2N7itRbkR7gEKB2gMt8SIF0qqO0jpaD4lsLTftAVz9tSAsSivmQKR81JZUSsYLKb2lzV9qYnWCBL1b7niMw6GJQneJcUxEYgqBEPFspP6RQ3PwI5Rpx12JkwXjA1fBlZCAb7mGiXxvBdSCQ3MC0ICkkyWENjhhKRQQd4bAFalgAtpOnue8PGdOoHkxH/qgGOce4nxAFWI52jEIY++LLal4lY7LjY7GUM1AHYURJ6utdJNAyzQZmMWCGagNhAbhx+pkIugBzM2TGVYWP1mvE6hSO/cyuav7ZVY8rUqqu+28pcbMgY/ibCq3xzKKaaAPzUngkZURjs0JAVVrHeaxjVlsmXjCs1E8cSa34oFfSFUbEyElD5qH6YbIPEN8HuCg7VuTBhLNroDvtCpitH2gGWiek47w826ewXCZ+CQx10DuISBizaSAYJVlF1uItmKuKPMhT+d73g1Z258xJZtW/BjUBNDxIg9FAkH3VFgPZJhM1kgc1BLP2Mq4vWWU3tXEJLO20vFVFSLJ4g5KTIFUdt4wMVmW1H+Isk6uZSZGVtQ2B5lhhq35lVekkWGuAU08mxGEXQH6wMo0e4NYMnlcWi0nF0ZAGY7ihcrEzWaG0br1NxtL5pkIcmztsIKZS2zbeDHqQ+peIBVBZrYcSTwxiZFOujxUUBp3IjydSAjmLygEajx8QehepqqhAclWAHeTCQDvwZOHG9gRmgRdUeZbghgeDGalJ2oyBrY2P0kAggbnmUebjDi5I7xTAhQBzANm2XfcQWe1rk3LGNtJB3hDFpSyRB7AH33hqws+IsoX288wkGldJ3HEsgZjB9QbArKcKclQsY0kVx2kKEsxHMoEuqbAdoJbWoPFeYb4rqhxzIMYZh2hZQX+nmC7b8VD0e4i7g5hdADiCixUaB3llBqYeIsVwNjGitRbuR2hAlbIAg5SSKEYgCuu9DvIyBMjb3vKmEdMmom+I9Fq7G3zK/9O127mUGd8ZZRdcwueCqeyUEMMO/Jhqj1Z2EEgH3L2lPSiwZdJ/SAFIqzx2MIAAajyI8YV6jCWH3cyJhYQZFGnnxB0trteBGJg9LS4ba9xCJ0g6/3EWYmEuoO1c7wVVd/MYW00w3FRbvwRtJqhphdcQsKAtZ32lD3N8HmXqCMR4gwRoMK5PMFjo3q5dq1djKy6VAF3Iv4EQhAN8y3rQKP5ESjXvDYlgDUpEUaSSe8MkUKgOK3uUho1KntoUaluC2524kTa9+ZW4Y77RBADxUstp/MvX2glQVMIrGXLG4wiwRFB2UWBCV9RJitBVLk3LV4ijkK5COI0OLHmRMGw9olK1HcyZHFBViTvvCG6+aMmullKtoDKygADvK1i8ZBbmFkQncdooKTuIxH0j38QgT5jFcrjrzFvkW/aNpZf27SBgW15lBSgIJuLUtq8w9ZIMehe3fiLdwNllhhoN8mAKBjTTMZsaW57Rz2FuZ1PuDd4/I+rFtzKbpGrYwcZ5sbQQNzzGUKAPMghJ01cEWbDQ9AJG+wg5TqYaeINWEGi+8ErZHiFmbTQHYQcZs77SinY1pBoQ8bbitovIKN+ZSghhq2kMOLkbCUraT8mFtte0pwp4iNReq1J7xStewlhWqjCRNJgoaNljttLFleKEu7YntKZ7U+I9srULuG7yaFXTBI1AG4baTW8q0tqLbSyL4MLINvbUoEFfBEi4BcJQmjuYWXHZB/UysjVxz5ghyfmNqUQoH8y8pBWlgZAzgFdoSLW3MiCGT0wPMEuchvuIZUMItE92zVCxeIUTcYgKpqfnsIJ9u3JkLaxZ5EaoVXXlBHaMPts+TB1V9shyVzLrNhgQA3coaVyXcAtpWxBr1GB3BjRoJQ6gdwBFJVe0UTCJU7DmLNjiNBICclRr1x4grmBAFCxAfJbkgbRq4Y+NiQIvIxRbPIjPV2Fn9IOUB6MItDqwFv0i0yAOfiNxlUxle0zvi3vsd4xYcMhHHeNbMSRvMa0m4NxitaXci6c7gjcylzFRQMQx9tyX7breGbWkPSWYJrIbA3ii5014kRypBG8YumDTqHgRhOojTxEkhhxRjUFqBcQ/KqAuu8t0AAKfgxZY/b88wXznH7auzLJWp5NQ6W1eITnUR8wbDMNIr4MsfdtvBUZLG3aQpag94KE2d+JTHUfFSMiIpdjFqNSkH9oytSXcDWAfmFo8Q0EEmEfbt3ii2o+Kho+oX3qTanoKkhi3YmGfco2sRIO0YGOmJ+yBdQFFHbxLoZBXAHeB7hd/vDxPpBFSqFUohT+8LRQbbkwfULMNqPxCZyB8HtKKRauv3kDbXKRr27SKOY9p7GjOLF7GU4KqK7xoXWv6RTdl4owo2HsHmKTU13zGEncQSNJviMRWPdtpGXYiEFNXxL21Ud4wxaH2fI2lLr1G5CQr1yDLOUVsIBuW7cRRLDaoQyXQ8wHb3UDxAgBHJ3hiiNP+YJbWBW0hal25EIUVcONtoatViUMxA3EAEsxraRRs2y0O/Mt2tT5MX6gsqe/EZjIagTUvoRVvGNiAO0tMgxsRXPaEDo1adxFrubreNGok6duItUUEWPzUiOw27QchbgQuiKjceRB9yjbaDiJGzGGykA3+YETLsUcb8gyiCzEc/Epn8jcQWyauLuCryqGrRttvAC2tEfrLL6TVby2Y8HYyeUwATQ1jeUWXe+YZGmxe0Fk1JfcyqWFJIK8GaBjDVq5hYkAUQnQ3YI2l0LOE71VCKI9PYEmP1MNjFMCW32hV5aqKB8bmMddTfEi463HEmsBUtq3jNW9GUym7lVW5gWPvuMcACvMWD7bg6ieYFqQGqRwUO2wgE+4GMyteMQulkAkbQwKHzFauDL9au0AtB5lpQOkyYycgJ8SVcyyaX9pUCKFmozEhLSMQmSqmlUARe20GtVjtGFhcJKYwMnBIqGDXaGyUbkK2NpdAWQLBgq9kxjJsKlYsZBJI2jVpZyVJjN78RjoPEpVF+JMRagqbIsR4Fjbe4FNpIEHGzIwveFiDGQ1mU33GbMoTNjtNm7iZmRjt3kXMCu4NQVFMbhqBjuzzIACxMemQ6dQ35MFxuD4jQ1DjiWiq778GXVCVDIDB06mHxLI9NiBvJexMmiOtmAQyiMxgv7oOR62iKiWRvKyNTAd4ataE+IBAvURvKiqJIEt1ZlAAl0SbEKzxwYQCY73bb4hMoU7bw0WJZychAhV6XcauBAcHaMRjIQO+8rRaAkHa5aoyMCO8Mitx3l3sPMJiMlITf6QApK2sMkkEVICExgDmQwOltNSBSOBxHMbQVKul3MhjK7Nq4jFVihMI6W/MhY+npHEJisaCxcXkFsfiMTa5KDXKFkEEG7hMxC7cy6AU7yXRAkQCPW55M0IusFjwIggauI/p3Cqyc2IX2QyU5IlqN6J2MhN5NPMKgo53hVbAG+3EsMbrtJpDEA8RhVVS5YiiAyV3gAalIP6S+1iEg23hML0Kux3vvHIUQV3qKyIeRIq392xHEoM4/bfmCq0d+IwtVXKZLI8GSBbrbWOJYUatt5qXGEx7ixK0Y1UG6PiXGsKVCfiUxIFCNylSBo/WJZqNcRmM4tCa43gOb7cRtWgNRWMlmYdpfwpmoj3AUJQIXvIGJBSBp3u6qZNEuxN8GRm92kCUxsVKxP7oTTE913BbEdVCWh95k9X3V4igGBxnfe5ENbniGGBNkXEsDfgEyBradisFXCnfgygKIIk9pO8KZfPiB325gkkN7dxKA5rmRDUADau8HI68QGDaQFgjH/AKpqh+F1AJMoZAO25i9NrseIxVtR5jDTkf20RtIQG7QNY79pRbgjvHpVhvfuN5bEXZ4ghQaNyZG1jxUqzFF7NCUCdQlItNvxIGp67R7FPfYy1fUg2hOFOx/eCFBWhtCJkY0CBM7MxaxuY9sbN+BJjbSbYbSYFDI+uiKmhSddHiVqRuFkJC7y1R5UB+0fmK0lT8wkYi7kyGtxIXyz5MT8iEFZQGbYzTja18/mExBGlhQjVxmDvpJraEjbTRmIbAMa7XMgFbCS4nozXffeQ5TxFFTv5kpmHzFQwe6zxDVyx9xuJQMOY1Cp5Eglgdr35jEZADtvKKqAK38yKRq2lPQtmI1DeQqGsyla24qERyRtEXUYKygEbxdADTffmWb1arkdQRYO8p7ETQP+YAyXfyO8tduZCVAPtgATSizLx5Aw0tCdQyjaTHVkFYwGvvHG0JwAB4ihkoV4g+oSZcT2c1abiqBhmzjuKLV8wogRxLK8xSNR37x2pdJ8yLAEADeUy2ss5AZCe/aTT2UuL3X2hhENkyDbmS/EupYmMhAfBgE7mFp1H8QBjJY7yM4bgzUZD/5hY7ykxBaJMjsC1DiFDdvtDQ03MWRSlhAVjQ8wjS3u4gk0d4IajI7XAms3tHBvYL5iFWjcPVzL6Fkg7SilDV4lIYxnFaYWBDbk3IrDg7wNa3XaGqgIWG5gR70bHeDjyZMZDfd+ZfLDyY0hUx7iS0W6482PWuzeIiyvaWGs2u1S9Yce4byr4ovux0OYKNou+0A5KhKQ4JjEHQZbreLFBSO5jE2NGDkWmDVtJhi1GkeINAA2LlM4Y0IYHt3ieASBVQmouxxCDXYhY8dtKiD8Qcild/MMnSaIky5LAFQYrFfBgOmnjmMRuZKuj3gIolrHHeGcIHujigK7QDfF7SqWWo1W0B32BA3jCvtlHHVVvUBYcnHvzDUak3hjHqfcSgLfRIqiaAlEhhXcQwAf0ghlW77zKaoLsDxDQeYJYGqlsdHfmXV0JAs13hqhCbiCgLWY5dxVyoQq7m4Jxkt7THZNmAErHu0elpJRiCveWisguP08kbmQg6bkQOJceq22JlHGtmj3ghiGIPEZewl1dA+E7FTKJbTXeNyNooXF8mJTwihzYIh0RUgJAuCrEtzNKJudj+kokcmVkHfvBY2oMlQwjUfxDxgcmWiqcdjmBpIsXzKyLMzOl8DwINCgW4hsNOPm4hdWwPEmr+TiAFJU3BChiBzAdyooSI5IJHMIe7BRoA2iVpdzzBLMV90iMHX8QvhFbQ+8u7J1bQcq2QR2jK1jUeZFJc21jiEoHPcSDHdgyaNuaqGbFj7vzKRD7jzDQUSZXqUD/tCBAIr5hORssGwRYl8jUOYwXqCtplZEFCu5gKhLgmMf3HaAKgAUIO+qTcExiAMt9xAlE71RlBbO5jByFi2/pqQfM1ir06VJitZ2h3Y2guNwBM4CX3E+ITAf2biCCBKY1xGBhpN/MEA6rgK+rYwyTYriQEwtbEmOhdi9pS3pZebkqU0AXVf+JamtpWZintUbnvFqWLX2hWoMNMXlTVXiWFBBhadrA7RpCkWhtDyONIFcyNuvtG4kABUeYWF7G6ljIBuYdLxUootbSGqZ6YEd5Ge6uFpVVFjaCKu7kELWRK5NyUS23EooRUIOtrg7gG5QJ1fAjSQdo0QD20e8DQVNjiGSFllgRY4jVLVi1i5A3Y8wlROSaisoPKcSph5OncQRmB2N7wAxod5aizZ7Qo2vUPBk4gu/G3EE5NuJFzDDuJaMh55i/V1EUKhBQ3O0IYNvxDV13oRTE2AsENpaVX//2Q==">
            <a:extLst>
              <a:ext uri="{FF2B5EF4-FFF2-40B4-BE49-F238E27FC236}">
                <a16:creationId xmlns:a16="http://schemas.microsoft.com/office/drawing/2014/main" id="{87189885-6AAC-411C-A646-32C4D0CC77B7}"/>
              </a:ext>
            </a:extLst>
          </p:cNvPr>
          <p:cNvSpPr>
            <a:spLocks noChangeAspect="1" noChangeArrowheads="1"/>
          </p:cNvSpPr>
          <p:nvPr userDrawn="1"/>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5" name="AutoShape 2" descr="data:image/jpeg;base64,/9j/4AAQSkZJRgABAQAAAQABAAD/2wBDABALDA4MChAODQ4SERATGCgaGBYWGDEjJR0oOjM9PDkzODdASFxOQERXRTc4UG1RV19iZ2hnPk1xeXBkeFxlZ2P/2wBDARESEhgVGC8aGi9jQjhCY2NjY2NjY2NjY2NjY2NjY2NjY2NjY2NjY2NjY2NjY2NjY2NjY2NjY2NjY2NjY2NjY2P/wAARCAUAA78DASIAAhEBAxEB/8QAGwAAAgMBAQEAAAAAAAAAAAAAAgMAAQQFBgf/xAA+EAACAgEDAwMDAgUDAgUEAgMBAgARAxIhMQRBURMiYQUycYGRBhQjQqFSscEVYiQzQ9HhNFNy8PGSJWOC/8QAGgEBAQEBAQEBAAAAAAAAAAAAAAECAwQFBv/EACcRAQEBAQACAgIDAQEBAQADAAABEQIhMQMSQVEEE2EyInEUM0KB/9oADAMBAAIRAxEAPwDlWoH2xbYDk34jGG8rUON6mbFZ+owriUENZ7iILWNptyIuQUBczPi0HiYsz0FqN95Hv8CEmkNZhZmUihEgUN5YNcyhQEWbuFPJ+YIBJixZPEcvtFmAemhvKFEbytZMpQeZPaiVSO80BtKfMzhrkDFjURDmyGuZeHqHx5A6miN4pRqcLH5MCqBTbx7Ha6TrupzOr5XAUb1fM638/l1A4U1V24nlel12FN1PQ4PqmHpOn0Bbb5Eaa9F0Ob1U1Zdm8TYrCuRPL9N9VxYVLu1km68Q2+ujIaXYeZqXEelYqwKahZmYp/LfYzEf7TndN9QwYU9TI3uPmZ+t+qZMwLYRqUeItg6HUIvUEaHAf57TH1KdZhZEfMrI21rtOE31t8TexCH+Zt+n9e3X2cyk6f8AExbKOo7fy+MDHmUebNzJm+p5MTBQ5ceRF5vp69QxyHqPTA4AOxmPIvTqulspBG3i4to3dRkzdRjBxgn8HeM6L6nkZhg1UeKM4jdQ2Gxiyll8NO3/AA5jwZdWfIA2S+TMy3fCNnWN/LoMmRbHkjcThZ+uTJnX3E0Z3fqvUf1AiKpA+anA+q9Ujp6SYAH81/zL2tdBepOfSuFyK5M6/TdQMOEKWBnkfpf1AdHlZcmOye83db9X1ofTAUn4jnr8pr0JUZiMjOBW4nJ+p/XMOMtgYByNjOC31HqihUZiBOa2Q+oWY2T3Mv2/RsdJ/qmUsQhKxGXNkbkkk+TEA2LHMtSw+6Z3azpRVtW8MACHRaCVIPxO2xuIqb2YLvvQ4lu/YSgtiPbXoJJqUHrvKYbRJNmZt/EZtaNfiEmdlMQoIEok3zNQbi3qLfeJNiVhapb8yX9unP6Fj5j1mfHvHrtMtvSfwsnvc/M9RPGfQ/qWPo30vsCeZ67B1GPOgbGwM1xZ6cep5Nlypc6MpJJJAkkkqABDA3M3V9QuJNRcCvM2Tm/VsCvgLFNXxMdeIsH0nWLmYVZm+cX6Jk1bBdIG1VU7Uc+SgyFgPaLmfOgfGdYN/E1xWY6Rt3lsI4OA4cHVEadz5udPXjC6lND8zn/UunyeoHV6HxN2LovU6cUxBI7mYn6U/pesTK2gGzG5ndNxuJxyB9Oz6tV2fcKnWx9QmfFqAPHcSy/hDkbUoPEKczJ1bdO3uHt+Jtw9Vjy4wwYCalhh0DMSMTES1yI5pTZhEWKMqPJ9X1IORxlyULnFzMrsytTKDtXNT0H8QdLgXE+Wtx3nizlcNtsJw/xavqsWMt7IlUqNyC1u94jcyuayATvFFwj7CGVI3Bgij23lBnJY3FQtKsvzEsx4qMxGRTkGlN9orJv8wmctYgihIA1kiuIDIw3l5CQ20rW1SonpkrzFshBjVfUILah2lQqwBRiSxBjH54ij+JuLFhiTzGWNNxQBkNkSrgtVmGsQpoxoyiuJMRqwIl3zCzYkIse0xGLJTR7ta+ZkZuDUP+XdlsDaJLe7aa8eRhj4uUZGxgGmFGMQaODchxnI9naEU0DfeNFP7oMKxUEyIEqYOkw1bfeMJFbShIHaWcd95dgGC5PaFCRRhEWOIlyblhiBzNYLoy+BRg2SZfMKqjLAPeEBDB7ESILGw4mgr7ZnAHaGXfTtM+EBkUjcTOTvHnISKMz5ObmosQbSisgIMsm5RXEi0ZZUV8wOIUR2MhF7wTcisZQ1V2lEQluostTSI9ExvxKB7RJ+ndev9lwD03XLziMuxtq1BZdKy8bzCU6tPuwv+0E9RmQ7ow/SPA05um2sbGZWUq28YOraverftAydTjYbDeZsUtviHjWzvKUht5Y+67mPIJrB2gMTLc33kUVvKKQm6MaR4g6lho6j8yKoLUBnCmMdpmcW0sQ1cu9jmGmUlhZ2iFNGGm+QWdoo6adQAAFEL1Sx3/xLy4enGFRjcnJtvfMmTpnw4Q4YMe4qYzGcUy1uzH8SJkcmkFxCsWO8IBwxKnaZZ1rbqXJVXuwePM73TZQcWNcy6VPHE8uHVfcTbD/EY3X5sqhSdvian7bleo65PpfT4dfpYyx7kXc5KfVBjDJ0mMKvxEnJg9D+ozMa8zn58iILQUI/+Frr/S+j6v6mz6eoKJe9y3+hZh13pDKuRRuS205f0/6tn6HV6ZtTvVzfh+rdS+U5dDMW7DmQ2U7rPpw6ZkOXLj0g0QOY3C3qOqdCdIH3EGpxfqnV9R1Gb+srL8GB031PL0e2LvzfeMmpsleq6oY1wlGIXJ/qJnGT6n/LlsLKrEdxuDOb1f1LL1J1M5B+DMoZibJuWl6dHNl9V9S7TOdZbe4pXM0I+24mWdB6gBqUaaC+ktY2lghRZioYv+0hyGAMw8RbMWawIgb6zE7KZGdjubl4smkUVjy6nGe0v2xqXGRWFx6m5mJ0OSeJp1hk9sXTQZMSsbDV8RPp6TNHp7XctUVuZvnJNajPdRbTW+FasTOwAnSXfSqU0dppX3LMwEdiuFhqAXG1cBaHMO7nN1WABNvS/UOo6P8A8tjp8TGlExvapKj0f076+M2QI/PzO9jyDItgifOdDI2pCQROv9J+vv0zjF1JtT/dNTrPbFj2UkVg6jHnQMjA3GzowB9XIO3iCmYE6SKMaRYi29pEl8KZKddSkGWDcAoSd2NeJajFiwHD1RbWK8ToDeYGwZBn2J0zVh1L7WEzzcWmxPUqXXSAT+I6Sas1Hnevx5dgxOkfM7PQZFfp1oi/EnUgIL0hpxf+oJ/OnCg0HuOJz/5rXt3MvS4czh3UFh3hY8CY/sFSumdWxgBrP5jpuSIz9ThTJiYMB+04S9H1ePqGbBkUYua7z0WZdWMicTNky4ydFUPPaY6nlY29Fq1BWayO4nQJoTz/AEvWPi6oa6IPNGdoZ8WVQNVXLzUZeox/zDFXS0O24nA+r/Qemx4S+HSjDehPSFkwNeqxOV9ZfF1OBhjPuHFTNV4rKhQHg1zvM7IxFgR+U0zKYn1tO3aZ/wBc77IZG8yWAOd4xyG4Mztsd5Z5BLzvGBrNLFWDUaNqqVBI+hraTKyubHPxKZL5gqg1VMqGj+ZYxM0cE0wkJjQivSG4uLLlvxNTZALBEys3uNCpqIEsuncR/SoHUirHiIteDNnSFV7xRiz4PTc1sIkKbozqdToIJqc4g6vialUP8uW4h/ybab2nS6JFKe43F9Z/TvTxJowYxTaTNAW+8xMx1XDTL5MVDnw29j/E0oKSZUfwYw5iF3k8iNu3iLc/MosTvUPCiZGprlQq4BBJqb36XEtMrH8Sjix6fmZ+wyDA5FiWuLJ3E0A6drh+rSx9qMbYyrQHFTchLEki4l8Opye0Tr9jHplhLm1uktfaQDE5MbYhuJr7KQcZgkVGBri3M3FTVcYhFRIMIGLA4MA1GWzhTMzsblaieZPqmNDuGG3MQwNytVGXZMqqAhcSwRKsQBLXLC3IR7peqoBNWmu8Te8eqB95eQIFojeTcTSvUNQTvJLAuaV7kfVm/uw/4hD6vi/uxV+keekU9orJ0Qo7R5aUPqvRNswA/Mv+Z+nZDftnmfqSen1BXiIwbGzxJ9kevK9BkH9s4H1DFh/mf6IGn4mb1AODUD1d+bkt1oTLQ2gVtCOSxKBBFXMgOYJaoW6mq2kcAwBJviTcQgu20irciLLUsHVcjq0oChvAvSTDxBS/uO0HVQlIhyN7TB6dL00ZQVNVKOXJkpC+wiVBRaLGQOAbmGNppBSgITuVWhEHNX4kGQOYxFk3xNGDrsWDCU0W3k95ncMvbYxBIUyruHjOWPFCG5Vl9x/SZgygXcmsGMxEYUfbxN3RZsuHfVzMRfTuRKHUG/iPJrd1/V+sNIFmYWYrVx2Mqx1cmI6h6bcxAJBO9xuNqHmZ1yr3EJHpviWo1qQ0YgP9x2mdXs7bQ9/MwHlVHEpiCu8pGFcwCdRMYBdb+2RHK7SnBA5iseS23l0bATUEtZq4Ou5dhd+TJ+VHQrcXLWr2ivUYnwIxZr2s8mXJdD5lBalmjNZGsB6hO0FoVC9oTDabnhqQoQ0+6DUPHQMtV0cfSHLjscyj0OUcGO6XqwigVNI61e4jJTbGAYGx/cIRHfiPz58bjxErkFVOfeRvm2+wOxAmPIdZsTXkyDitpjyEA2JJUrb9O+p9R0LjQxKdwTPZfTfq+DrUFMA3cGeAU2N4WLK+LIGxsVI7gyy4w+ng3xFdRXp1VntU8t9N/iHIjBc524ueow58fU4gytsZv7faHoPTFlGlht5uP1C6vfxMa4shzMdW3aO9N1cE+79JJauHyrHeXAyqWXabrIlbVcW75NwifvKTEwStVH4hYwcYPqNfzM+VZc4Z1Ku1H5nmPqmHN0vUrkDagxC7ievzYVzgAnjxOd9Z6fD/AC/9SY6lWG/Rwy9OPUZSa7TpXc8f0/WZFYYsD/jUb2noenyvixA5XB/WXnr8FjcxAFk0JjdsWl6APzOd9Y69hj/pZQB37Suks9N6iuCSL4uW3aRxcnqZvqbjGxVVOwAuaX6nLgNOxA8gVMnrB+uc/bvvU6z9KuTpybUmtwRdznz6HIz/AFJ8lgP+o4Mw/wAx1BtV1GUuF1604Exhr3A7VH5cGXpmp8bLfg2I8I5GUnWdV3L9PUtgQ+pDNkJJB+Yzosq4sg1naM/TOMTLpMs4yy2Bc6PW/wAu7BsdA9wOJnOkLtQMejGA4ip+2TcTZrBG9RGUgSooZbFStSht5WPSW4h5Maneoqr1rXMH1COJQxqRBO3EiCf388zOUbV8Q9RlI9neaiBOM+I3GCghKSx8xoxM3xGhbkMOZQWlo0YzNj0LtzM2s94nlWvGwQQM5DiJRrMdViEYmw2dt4D4HU8bToYfa/uG0PqSGrTL9hhXBkUWRtKfWBVXOgj2mkiKYC5j7XSkdOaFMscoQNY2i2IEoOLj2ybkyaiK5gOxHPEEt7rg5CWG0YLBBhuV0Cpm9yyeptUtituLKAtSjl+JlR7h6he8n1xDQWf7ZCWPtcWJQyBdxIHDtuZLFIz9PoGpTMpVz/aZ02xaxs0DGvpMVYWJrnvIuucAfEIjbadDJgx5Ps2Mz5OmbGL5mp3KaxmzKEM2DvKudFVcu4NeIQPYwK7xqFe8Ar3kAJMBoUXvxC0KJEU94TqVHmYZCBp4iMhJaNsyBQeZfSlKhYx3paRdyAVxJYY1dGTaPpxxxeRVVSTtCIyHkzN1QIxnvOrTyH1em6x2U2JhV6mv6jpGVqPeYV3M50Gx1S6pZSCzGMLmVDXt5hYgQ3MUdjD1CuYDGO9DeUGAXcbyY94BHuMKiN7qMYxCjaKAF3I28Joy9iAJVELG9Ol7uaioDSx4ELE7YW4sx1XusplpdxvM6zovUL7mKdjLCuFsCL+4/MiGqEZCWbeXiPp7ruZnc6YC5iDLg2ZcrstHiJKkjxLGVnFAQqJG8BKmud4YI5AqC4riCjE7Si2y21RiKh5MpcFm4TYNG5MngMDBO+0W5GQ1BU+oSJbqqCxJIgTiUSxjFxS5r2jFNnYzVlU1MiowBh5MoYiuIkiGDQmUML6V2i9THeCzjuZaODtAKz33hjFe/EEUDKyZiBQkFudJ2MsMSZnsk8xi2DzLg1ruI9FGn5mRGWNDkCwJnzqmht6MvVvFjIG5jABzNa1Ksj9JRuWCG42hqs67G9K032l0BCbaCqlpVEH08GNGQkTORUsMYU0ubjEepm3MYhoVM3mVdOynUtiYnBBu6mtMqkENMucgttxM5S+YWxPaMxggRYIHMI5KjMc2parxNnR/Uc/SMArkr4nKGQHvGh7HzHtZXuPpH1XH1K0zDV3udTJmVELWP3nzNOoy4X1Y2Kn4m/pvr2bG39Ylh+8Tqw8V7nB1ePLsSAfBmjmeFyfUM+dhkwGj4GxM9D9G69+oQLkLBhyDLz3+KuOwzBRZ4mTq8Z6rERjdlPYia6vk2Jlz9dh6bIMbGie01159pAdGmbDg95LMPO1xPUZ8PWYnxOCDwd5vTNjypsbBnJTA46rI2NQynvMXx4ajzYv6b1xVr09jUP6h9VzZ9OLBZJ/0idD6z02Z1NYqHiZ/oXRlcpbNRaYz8Iy4un6jKgV8bk/907HR9JmVBh9y1NP1DLj6fEXTHbKOw3jvovVfzuMZNx8TUk3AeP6XhwoX0gsdySN5kz9Vg6cEbDadvqHCYiTPA/Wcyt1jkHjaXr/z4iCfqUXrv5hNq2ozqYwn1cqhfSF3sbGeROZmY7zX0nXZOmcMh/SZ9JK6P1j6FnwZQ3Tk5VbkAbiYG+jZx7qc+RU7nTfW2IByAk+BJ1X17CAdSb+K3k1rI81n6f0+CwI5B7TIWadLrfqKdS9otHuRMJIF3LGaQdXMhfajvGAqTsZbaO4lZBjZR2jSwP4ijtxIgL7DmT2Hakiiy6pTKy/dAocy4HlEKxaYQpN8QSW0y0LGEMRQrcx+s+ZnKk8Qlxt3Mz5X8JnybbxaKjiG4vY7xVBPtmkMXEFs8xbZfcQO0pnOmLRBkPNGVTVyamAIjnChbBiFXQfdv+IWQ2NjM1kS5KaVkfeI7yybEmImWjvwYm6MjPR3lM1zcimB7EHWd4sErLL2JcDVfUOIltmkDESz7zXeWKHjiWGvmNTHRphCyogG0mw0OoFYCtRjBjBHiCMQ1bmSYgkyeDD9QkxeimOkwSSrV3kyB/qUY1sq6d95jLe7eFzzJ9QnqCDekTNNvo6jFZMYUkGdebPSwkNHDS4+YmrahHnCyIG5EtsUBFGpegjcStViWrQi9ZEMZCRvANSu+0mA9XiUBvLFASwQZEUaBkKAi5TrvtB1adjGK+qGZuqQnG34nnh9b6hOd4T/AF7I6Fa3M67GnC+o/wD1OQd7mUEqJuy41y5GduSbgHp18zGUZ0eWWNxn8uoNAyfy/wAyYEsP3k0kcx3oG7uEcLERilo9bSNkA7Sehk7CWencrZ5kwUnuNQsmM4xq5gLjyA8Q8hyFaIkCw9w1cfpM9MDwYQuXDWzFlVTdXCLh2vtMIY3HgNpviYsYrX6oAqJ2L3UUTXeWuXTxM4yY+MEHUN5nGC2+I31mZt5MgKLYl2xR4sK49ybkykDiJTOeCNoWzGwdowA9suwqI0spu5rcgCpmyZAGoTcIbhzOpE06/UXeZcLp3EaXHaZsRNKodoGUgjzCLLXzFkVud5YEaTdgRiZNO0gzU24kdRk3G0rRyPcp+eYONdPeG639pmUKIPeQPpM0jRo98RkxAm14ll0QMTxLIuUEKiQPR3jA1VAWRTvUBn8SKdxcmBwau0amXVtxFayBsIJezcg1riB31bxyAjvMeNiI9XPMlGjYbyg9HaAX1CV+Jm3TT2YEfMWGIkFyTpzZY6QLvcENCI+JYVe5nSNKDEQgbg95RNGLcEIKtcom9yJZ3lHi5nTQHniWyhl5qWGBEnPBl3fCVMWOjuY58Z02sFVoSHIRsY9Iz+o6tRFwmIfvRjCFYXW8Q4IupkPw9Rkwfa23ieg+n/VcIwBjsw533E8mXYcjaHhy9rqQle1+mfxFrzMuQMVvZq2mrq36PrcyPsXHG88z9H6zHgyhMn2T1X8l0HUoHWlertJPNmNQTf8Ah8YPq2o/SN6Tq1P2UfieT+vZM/TuMK5y2M7/ADMXQfV83TDRuw7S/Y17H6pmXJjI1gfntOJg6hulzF9QI4YCczrPqmfIbIYD5iui6sJ1AbqBqT9wJLTXti2HqsAOqmrbebPp2FOnw0P3M88OqxA42xJQvehtU9P0uRM/Tqy8ETXPmlZfrHVjp+lJAv8AE8J9UynL7mUD8T6NnxYcmIrmRWX5E8p9Z+l9P1Ptweyu44k6l0/DyBIB2jcbqvMZ1HQPgbSfcR4mZsZ/EOfpsxZzjsjcRWbM2Zt+JlLOveUrm5JF1v6LpRnyadYUdyZ0c/0fFiwFlbU1XvwZyOnzDGdQ+7zH/wDUMzErqJX5MqxmboOoW8gxsU8jeZnfSZ0R9RfEumq/WYcp9Vy1bmEoCQaIMZj9puKrSZeveEM6jISKilVobMKlaoDFAobxyBAsy6pXqEcRg0m+0IE6amdMhMZbEijIBcEGCVPbeNKMQLMmgjcGIhDITtB9M4944kA7yOwZal0L1apABW5iiCu4NxTu1y4h7AVsYokqeYsOwMvVfMv1DCusbRfptwYStUMuCseYAXGO5g+nvISblg1KC2qqgMK3lg3DJ24gAMhO0jNZggAmGVFb8yYGLkAWLLFmi2O0oP8AMfVTjaiwbkrXve8AWV5hY20neRC3J1UYeNq2MrKdXEX+RU17itByVMrsWaaMaahxF5MRVr7RMlF48GqmBubSA2ECYkdkNiPOfUtVvM9TahGXEEO0VxDyK53owQhM3KqAwoQwtKKt2EaaG5acw0x3+fmURpPzJoamPXI/TkysWbT+I4ZBfMz5iNJQt+JTY/8AQI7bRUtFpfEv2a1lOoGoJ1Exjr7jvIEJ4M6T00TTlqAjHR0A3jMKnVuZeW9e0zvnE1ntxvI2RhGnVXEWRfKzaiXNQ3l+vfaLrbiUKB4gOOSxsIPrAGiIeFQZMnSi7E53vLiaDWp7S9SeIp8RXvGYsDMLvaavXgNxojC9IgOvgAx2PGQOZGQThevLFZciaUsxKKzHYTV1CswA7QkxaFB4i9IzKjDILEZ1DAAeZoQ2fMV1GNSCb3jRksEQFyG6AhBTZkOpN62m4o9yNxElLbeMTLqaqmsLjZeN5NwY10r2hAgxzYATtxFNi0naXZQvSdXMjXq34llGEoY3bk1KGrjTKtcGGOlVNy20HEGU8ydRlI2Ezt3AGTSD7TJiBJ5lIC3a5pXGAu20XwM+ZWH4g437Rrqd7qI0OCalmB532uV/L3vqiNbAxwyErHmCEBPmFjYE7iCKPMIACQaAQVmdmAbbeR8wC1Eo9tJINSuR2qN1fMQGsSg5J2jBpV/mNTNvxMyCxuYxRRmKjavu3lkbxKNttGI4ETpqXEZSNoOgmNBB8RTGu83PHlrVEEQGsyyxMoRetXV0alhDUlmtpav5l++KWV0mSzDYgmMVU0+Zr7ShIcyHeEUF7SvtkoENpMjZNuIvJqJ2EE2RvJqIzAgxBUg2IYBBj8ajvCB6dh/dN+HrcuAVjdtPi5kJQdhB1gcQ16dPNnx9RiJcAt5J3mboejPUZ6WhW4uZvU28RnTdS+HJqRqk9I7w+lZgtHKn+4MQEXACmT2v5QCpmb6tlIA1V8TF1OVs7gkkk7bRqtvU9ayYW0MD8dv0nQ+hfWc4048vA4ozzuTC4Wvd+DH9D1K9OQWUH57wa9h9Q+rY8aqWcEXuLmPr/rPTt0v9Oix8cTi/UfqGDqcGmrYcGqImPBnAWnEm1bWpcmsHI7Gz2iHK5j7lN+YvN1A+0HaLTKbj0zaY3R7Ek6gPES/ThJ2+mxK2DUWIPlTOZ1eQF2A3lMZQFXtBJo2IxF9pJAMzlqY+JUF93MvSFEDWIQZSKMIo0ZnyE6to16U7QNibliqU3CfccyiPEWSbhDkIA3kLARNkGESTAcGDcbRosEb7TNjFQ9dSYNLPaxJdl43lDIDtDCjmT0hLOch3i8jldppfSO0z5NLSzyUCNq5kaoo2DtKJ33nTATbG4WlWWwaMvGNvdxKI32k0DvAJIlksDxGpi9QWZfQBHsSyB5kGIqxFyntTUngDwYa6jxIqhuY1AV2BuLQiirSbmOyrq3i1Gk3EugQlwWx0Y4tFGyZYIrECVZJhUBKJAgEJapq+JaEES+D4mdQ1bxiQW8LEVI928L2IbWYQtkAHuEBAlx7sjjeLrHUuqIsuni4jUL2EIsAOIBOrgRPAdhc3xYjDoB8GLwAiMOOzM2+QJUUT3mchixsbTSQBsZdqBxNSjJQkG3Md6YZ9oORdJozWrHVQELCH2nzINpO205ahSqGJuWF07CEtY9+8l21x11fwuqVaMjY7JMZYqXe1STq7qazsnsMSATxNjD20YoLR4nWd5GtLXGx5lZMfgbzTdCCCD2k+9TSsJK87R/3RdDVxvCuuJnq75S1Hxit4WIaUgh65hB6k3wapif1kul+ZWq2lOZjdQKi33NwnFiVj2BvmRTZNygR7RtFZVIW7Ee4EVuTvvLKF4k8xXUithNYIHaKy+47yy+dGfBjr3RjNXEYFIXxM7qdW01u1TsZYLbReRzdQxYWjvAIYG6uEWG0rvIBr3lE6huIV6V2jQYWhzEZ03sbzQrAr8y3X28SS5RkxMVmhWLcRRUK1cGNxrRuXrFR08mU3tWE/uMWR5NyIQ3uPEJRUeqjTKOLbVNfZSlVuYZIqmMWWoyjRmgwICPMmJFLQcbUajGYJuJKCyUvEAMb8QRmLdoV3IHaWqxDRtt4kORtccjDgznUMVjDQ3E9/iMRqPEyGajxAOrmozXtLSnl1qFW1cSiTW80NhblRcA4j/cKljRBzaRBXOGMYcWo12kHS1uCJ18YoDlCncyx1APeE/S34iv5cAx4waFySmyxWhgNoJUmQNLjzFEMx2gnG17XIPUB2jxqIAQd5qxBSvIEyHVe8sMwiwOyhSauCFoRQJJuGG8yKjA3CJ0rBc/MWWvaGVl7O03dAcfqBsm9duJzwneT1COJTXZ+pZsTqBjokfM5LvRMiNq5NSiRe8i6Xrswzk22lFVBlaVMqLDHkwvUFbcxZYDaUGo/EYNePq8mgqDtAOSzvAtStjYwL35jCnltK2JnYlzCZtIqLXeICYAL8ysZBIBkIMEbGA58Qqwf3lDDY53izkIhjJtArSV/EL0VdbveCclyBqgKyYynBuRL7xhYEyCrlE0GoBB/WPLAjiJIOqAKk3VR65KWjFhoRIkQDubimvxLyPKRwZqIVyZZSXkG9wQ+9TSmDihG4sfup9hAGPcNc0vobGNOxmbUI6nDo3U2IOMlVllidjKJoVH4F6t4tib3lqTe8aUDLtE8DOHraGGNfEoY/duJbDTxKqxk2gM0EmhCRC4lzBF01vK52Ej4nB4MNFA5jwBGMkSzjIHmNvsJRVgtybULQG74hZHsV3gFjBFk7xmqKyI1O3eKO4h4iTtJZ4Gn01KxQTSd+IwGzXEYQO85bYyWqKRtIECtxC9q7iCXBPMm2g1QQ19vzF6ttoanb3SbYBddZuWApSjLJEQ777TSjC6TzF5QXMC2O9wkY95pddNTtBBJMBzpG0mM2NzvOf4ZMY3tBGoGXupgaxr3MgYrby7s3cWp3JhWDFE9SzJdGzAOzSZSdpfYMsYOo3txJrteJWql4mv8ABZfeEGuLZ1KfMBW3gG5riCGNyjZbmLPtbmQPDjiUHBMVZYwqA5O8iGkhtl2latO0WCBxIQeRuZYCJ33MtYCqbtt4atZkVGcD8wQur3GWV93mGT7eJUKcmAASdozYi4I1B9hcqo2OxL06RUJ8ldt4uydzIBIGqWVAWzAY+/zLykkCuJZASERo3O0TiAMelUSZKEMl5LPEYrBZQcsxHb5gkgGpQwUdyIq1Ly2YnYCpSIdVniICK2aFwsi1jrvGAeInqCQRUDKUa+NoQwkC+0YW1UKhb6am9UkfEs3Lb27VIoNbyg8SrXEjqexg69MDWzNtxICUE8wrIhhSy7bGWFAXfmZqIjGoauSYoRiEDmZoeCWkBOPeCjG5HcE0ZkdHpM6uPcRLzlXal4+ZiQgCMB+Y+7f2MfFQ5EmPH7vcdoAY+YwhiNpPt58r9mlceMmrl/y2K+ATMark1Sy+RW5nX7RdPz9EFGpdpk6jDox61IPkQ8+fIy1cWGZlptxG8lrJruNQGrhjADkuhU0ui+nQUX8RsRhZ7gbGa0wqRuIvL0+3t2knc1NZjtxB1Ct+Y0YWXmU2EtwJdiksxI2kQR6dN5EHLgK7rH2iAZxVCDRq6gaGuGCVE0Aok7SyjAXcbhOPVTS86AboxrxASG23kDXKJ2izYMoaQB3i7Fxy/ZuJnbYwC1kSamu4A3MfjVSdxADISRKxsRNbYFKXMrKBYEaDOQQNQMSbEsGzKGsLG0WSRC1VBJuBAxl6jLWo0ldPzAWtg3G40173UVYho1QhpSuYpnpqhl7imQk3Cr+ZZBMrYQtW3ElSs+RTzFpYaaHtjsJRUAby6hWRrgIhJuMKXBspxNRWgfbRgElTImTbeC73M4giCRcEWDLGS12lcyg62glisrXe0jhgLPECeqTK1b7wLqGGBlULCztvCQlOIYWhAYHxAcMwIi3YExY2kJEmeUEH0mEcxqouiRtZgjeXFQtcguMCiud5YK38wF2dW4mjEm13AyupUUNxAXIa2MnuDUrjvzAbJ7oCWZTcznZ5Q0kEbQPTI3kUUfMcrBqBEIBH8xgaxDzYFxoGHBmYCjJim0D3qA2KzdyFtoGor+JZBWQNjPkSK+1yHKGGkwNNcS4roZ7A24l42GnbmB1D1tLxA6L4nO+mTHYgcxeNbJJNwHY7iFj9q87x+AYNtR4hrpN/ESzBRIr2DGahiEPkJviW598rGFA2hZCALkUt8m9QXYhYotqaHueTKILKxgGkfMgOj7oui7XwIQRtTcB7beXlLEUsiq2nmFVibepGf3VBU6WIMjDvAYhFxgNnwIjG1j5jMbe6zLiDOwO0UmS2qHlyEiu0VhT3EyfhWi/mTUWO/EWRpPMsPuKlQwrQ2gD28ymY6pR1ESAcj+BK+5buoDkjmEN1lVagKtwgPUWDQIjE2WoogAUQwQyygQPmA9DcSIvZbgaQTY5kQljxtGkgDiPSlKObhFtIlVqbxLYAEbwLxsx+7YSsi/MJqCxZtj4EoFccLj8xmkKLuKdxcbtAOjFr7QmOlah42s7iDnG81v4GcmzUbjFDxBTGCYZFGrloYq1uDKa9W/Eg2HMljzczottuISrcUCS0MPR5mQbtpG0pFLm4JOowtRAoGMDwaEhyRYvTvF7zODSHjBkftMyGoxH3kvOjUuQgby2yIwiC17CVUxZ+lNAU/MIUJn9TSaAuF69cyWUMZqg+sYnJmB45gamIuJyNePKp5ltkH6TB6nzC12OZfqmt1owlFkA4mRMmkSerZ3kymtSuD2lPTdoj1QOJXqkxlDGRa4lDErCoGsy/U095dor+UGqE3TLXMgz7cwDlJO0v26XRjp0PMs9NjgDJLD33j7dG0Rwqo2md+m1NxNO/eUcyj8xOuoazL0dmGOkIPMcM1mE2YVzL9+jQDGwWpmfpmJJmo5pBkFbxO7DWBumfuJS9K1zo61IgnKvib/tprG3SHTdwB0zTdrB2hUALk/sprnHGFPzAdW7TpFEY3BZF4qanyGuYs0I6haqPbpQdxKGBe83/AGRdhftrwYP3EARx6cExmLpxM/eGsuTCyAHkS1Brg1OgUFUYvKm3tEk+TS1lVQPmDkUE7wnRwbFy0wu/I2m9RnoDYSnw2t94/JhKnaD7xtp3l+wyBDdSyh7x5BvcVBKtfE19lJKFd5akkVNYXWuki4DdKw4FR9oM9bi5qQJkSmMz6XvTW8fiwZGXwYq4XkxID7TcQVIO02r05ANmjEPQJBFESyoDUQvxLDzX0zoUKst/pIOkxnJsKEauE9Ki5ctNxNfU/TkT3JxKbAuPIpWa8j1jG8xel/DL0/Tqim+Zi6rAcbllG3idJGFxz4VzLdROiZXngxMveb36VRnuv0hnpceqmGxmvvDHLJJjceM1c1t0ek6kogdpowpjyJQFGT77PCZrLg2NVI6jVxHr07LkNcS3xm95ip9U6bHjybNtCHSXkIviCg0wwHFlSY2EwGcHToPIlY+mUY7cxmNbJ17n5i+ocopQ8do1f9IZAGNGD2poJUsNjK9LMRxYm/BinQHcSl2O8pNQJBlshO4lMPyt76mha9P/ANplO5EcHAHH7TkwWG958RwcKm0yFm9QkiOxvsb3lpRMbX5kTZYtPcxviM52HEgarioORr2g2NoGQ2R2kRSLpY9zDLaTvzKBA3MC9Z2lU8EVZ5ligkRdHeW7nSADGAspJAAMbi4ozODxW8elCoqF5617CUKKbw85AXjeIwm2qVVrSnaPsACA2MA3yZTtVCpPYPL70viDi2HzGAg494tK38SaKun3NyF/dQEDcuSJAbfiawPAhkUJSAS8j6eBMoSdySRIg5MhYu3FQ3pVqFKPu+IWoqNMGvbcFQzNvKGFwK8yFr5llK3MWWtoD0GgXKZhzKv2xDsb2k9hyE6viHkK/rAw1VmDkbU20oPWIQIqKWpCaMuAmccRFn1NxDZgeBLx1yRvHoOLKEFcxDsxO8aPdzAb7pJ7AKTVygbhsw4kWlFyiibEgJlEE8bQ8a7bwLQnvBLXCPjtLCAiQEgBW5Alm4SVVSi5BkB3QqCeIOveUX7SC0O8YIkG+IV0IDhsbuHrmYOTGAUIwFrphJkNVcAkLvFtk1czP1DCVP5kZ6Woi6OxllpcA6Te0shhCEYSKlCg5Mre4dKTL44jRQ25hhhFPFgnVGaY1XUBvcZFBIhgACY9BLKRxDxgjmQkkwwABLRZUGVYXvAcitjEHJvzLOdMamzGqie9xXqGGGsR9cB6jLuADvCbiQT1QJZyWIgiTSZr6wP9Qyi8EDaCym5JIGoxhZM9LzEAOeBI2Mn7pcBp1F94z1LmT0iDttHYweDF5g1Jl1CoLmuIGywGeYwMGQiGuapnVrMMC5bA45LPMauUBamJrHEoMRJn6Gx2HNSLmH4mUZdUpm8RlG0FWNwtKHtMS5GEbjyXM2UMbEhPEgxIe0hcRZygd5doP0lVrjQy8TK+QnvBTLR3jya0tgxvvtcbjVUEyHL4MgzVyZdq60ZEDWBMzdJqazzHjIpWwd4AzG4nXUPsBMBxNsI1V924kGTzDDgxe+j7DZARxM+VGHHE0eqAKMDJlFSTqms6bHeacbkDYRQKsbjA4Al+1JQ5FJbVVQHBat45XDGEwxgbVcfdd1nxtQppMYVX2jQivK9JQbuX7H2HpvcGonKCzVxGhgBQMoBSbO8n2PsmLGAKYXLY6DuNoYZAIvIwba5nahbG2sSsuEZBRhLjBGzbiGACKY0ZrbDWU9HSal5Eah046Ijb0nkES2IriPtarE/RnISwNGV/JtprvNqmoRZeZfvZ4WVyV3FmOxVV1XzE99Ihh9IqdKwrLV7SlX2+ZTNZlgnSagWg32hEm+KlI2kSmcmEXdbmCbY3IttzC3IqFCaIrvGImkG4IAU7wXyEttL7BaNV3FspuozHZMtypau8oBR6YuX6pvmLyWO8FdzLga5LS8KUS0i+0eZTvQoTP+BhyWdpV6jZG0rFjLbmE+ympBT5BVCTGNQ+IhRqfeaVISMwWwVV2q4CkDfvKdwT5lkCoBh9Up3A+ZSAmBmFGJ7F4zb8QsxsgQcalRciKWckmMEo6YKtvDzPQ0gwEFbyjQVDYxZmc0sMsStCKKs0Alt5dBT5k+1ZQ352gMDCU5HbmKJ3oRiChZkFg6V3EUX1GW7EmpFAA3lgip3MvV7thtLCk94Y0hT5jQGTIRsJSAsCSYGli+3EfQAj0M7ElqhUwEP2g7DeVkYmURCb4jNh3i1NLBYljtJ7DL7wk3i09u5hep4igyT2i7N7yy507QO28kBagG2jE9x3iVx73GsQF25koPYHaDks8RaEk7y3eMB4/mO7TKj2Y8MBLRT8RJsTTsRvAKqZkZ73hXUvSA0sgGUWDYhqNosGpfqASAiJAdpRfaAGuMBEHzKFSwLkZagXrriWGsxVGGu0WBhaVWrmASZNyJBTr4i/T3j1HmAxFyyqr0wRAsLtDBvaLZDqmp59qMMIV3E1RjVapLGVyzQgEkmGNxvMggZYFxZOmUMlS4rYgCiLei3EUuVjJ6huTKYJgKirqNAuDkXbaWEhLP5MEZN4RxFu8tcAXczXgwasOZbZB2iX42gJzvH1TGgvYlbkShC1UJMA6a3ksCEDq7QGXeQGrgwtZWJUEGNrUIsgtslwD+ZCmneAwJiQEWOmAGbxDVKG8atBeJfECNZ/EuyYToCeJAKjwLBNbSizAyaqMJnHiBFyGEHIN3FDc3LbbiZwaDksS9QZaMViQ8mGQJn0CT279oTEONuYsPQoyl0g3LgsF1NmEWLd5TbjYwFbS0YH4zRomNKarAaxM7kGiNpePKVO8zgujif3biCWptuDGMRkFRfpsvzLATNtvtLI9l9xFlzwZC7BdtxGC1Yk32htkHeLR6GwgsCx5lwEzUeY1cqlaMX6Q2s3Ay42P/l+N5MUbOVbY2I5coKzIupV90ob7jiXBmDbw+buAAKjFT23OtQtVJPxGEaV2glxwJDksR5osN5lM44gXZlhRyYwGhFSa64gbkGpMYN2YBFidzBDWYbe7YCTHhs32lB8JE8NY5jMr17RF0V3MsEFk7xqqFFkVEqwLXGM97SUCW3hI4O0ILa0BZi1BV4XGksAsz5MhJoQspYGhBxKPU90ePYLGtbmG7S861Vf4i3cBZPaA21wmazBwJ6hNmXlxlG+JfyuHowCxLtqfzKLe2oGNTquTEaQaXeUCOYJJ7yibG0CUGYwHajUtjpESCSd5ZBpR6Emo/pE6jW0MXVmMBEknnaA7VsJNUocxgJNhvByOb2hAGC4k/IieTLbJvQi9UlXNYpqN5jA17RABqX+JMQ7VogF7MXkahvJj33jA9QBvLUBzvtFF9qEmupAxwO0Xpo3BOQkyBi20eQ37hUplqWtKN5RfUYEUGWFswlMhauJBZHtgjfa5Rc1BU1vEDRSiJyeYwGzvIy6oCEvVHqxg6QJLqa3RoQ7yZDFh6lg6pnBDTDaDemFYURbm94AuSeIJHzCuAxuaijB23hbRIBhg1JYhgcCMDit5n2hBqmcDCdRlcQNRPEhsxgIEmFZEBTD1ACQTXYimHukZr4gizNSBgkg6qEHVGKYKk2iy20oGMQ6WDUWHqX6gMmBmxg6IOuX6hkyhqAAbyHSYq7laiOJfLX2rQOILGorWZNRgnRnqbcSgb5iyd5LMJomEAIQZe8sbwCqCZZO0pSe4hBK1ScmQi5KqQXVSyYFmTUBAYJNoAeFdyACTcNeIDCGt1LQxV8yNpES2RgaqWDfMmCNR4lhQRLXTC28S6FhN9ozQAu8HUFll7EgpnYcQTl8ymJPEXR7zWAw5Jhk0N4se2EWsb8QDUhhsag7hviCHA4hncXJgO/bAY13kWz3inB1bxgamX3RxcmqMygCacRUijtLglWLMW70Nt4x2A4iTv3kwUMso5CeIOi5AtGXIC9RiIaZisDWpFRZMYH5MmuTGCo2mcNDR7Mn1GcXcc7FUAgY11wm22InX8qoJ7fmJYNdRrPSwVJY+YgvdVG0HUb3hvsIGPdt5YQavtUMMIDD3WJWoTOB+pQsJT7TUQAzcAzRjBG1SekxmZjqJq4SgPuYXUDSbmcMxNCa9qY4AO0qzLA8ym2gaML0KhOmn3VvFYD7t5pyMCuwmL7FAB8fzM64yMnu2h43KtULKfeLgaaHp77zn5QNRo7TdrGjac/qH1NQEc+xeBiHoTT1FFORcyYgdU0ZNl5uavsJBJ2qNT2jeBqocQDkJj2hzmxAB8QVVmjAujeQDp/1RbDxGO97CDYHMoBbHMMsalMR2lAE8yiA2IQ2ksKIJazUexbMZBvKC77wjQG0go8yiwHaV90rTvNKvXe0INQgaTGqo7mShbe8w1Gld4QCrAO58CNRd1IADBJAhLvCrC7whQbaQ/bAEiGsQRBAB4lWDISFEgItpEHXZ2ijZMYiSqYSAu/MWHFw3AKxYUXJEEXuEHJ4gFQOJW4gN1j9YJ3MWDW5kVyWlxTu0itKoyrAMIZqHeLY3xCFQW+IwBcq6haCYJQgwqFjBskwzxKCm+JfAq4W9Q0UXvG5Ma6QVmdCQakLEw9FCzAJEAbMIEnmCeZYlF1RlOZCCeJANt4QsmWDKZd5KmlWZAIJMMHaQXXmWAIINxmP7pKA3Blk7Q3G8raRFAwtQqCRBuozReqjcs5LiibkBlxTQSZNUFWkNSYgtUK4m5dtGBmqMxm+YgXL1EcSWDQ7gcRWokwSxMgjARl6QYDGpA0YCIoyB6lapBR5kwWzXDxttAOmUDCn2O8Bj44liiJZAkRSnaNBBEXsBKuM0XloDaLUseJD7mhilG0voGFNbwGoSHIx7QDqkkE03zKfYbSiWg7makUIbeP1+2K0StXaX2gxkoyGyb7RaVe8aXFVGKgBG4hBzUAtp/Eq94xDSNQ+YttSjmMH2/MQSxMQMXIDKfIBKCQhiBG8eIEnJvYk12YehAakGIA7S7F8KAsw1FHaWormGCszqKxoaJUVE5UYEkzTiJGPeIzM3FbSz2pAGqXenaozpwLs1Cz4wft5mt84EEmr5l47JqoQIVaMLp1Lvcv4Uz0jydhKVULC5tbHrx1MvorjJ3mNTF5jSj0xYivVfuCI3HmQNVXGnGGYHtIrLkJcDbaUq1xzNOVASEXvCydKMOMNdma1GNxXMHYyOGJJHEEBvEodiS2vtG6hZEQgbVUbSg+TJYLxKTkjM6UQbiUyMMlDaanTUBZkxSwdqMzZVHqR5ejQ3gpjLPZj0EkbjTzNOPGQltzD9BQLreUzELUn20Zcm7x+LCrDepnay00qQmO+8tQy8eMUAJlyPZPiA2TW0FmiQWAeYBNmaNBGK7mXlpqLhiLLf4hLj2uLY6Y91MVdSxUoG4egEcygLsw6GmLel4MoMT3jNF3plqjNA2LbxwbbaWiyukQDZ7ymfzKD7ySBigck7yMQRK2rmDpkwVpJMMGpA4UQNYJl9nseq5GBkUitpNXmREWMBWt4piO0G4xTiVHEsNtE6qhBrkxBF5S2TKJAk9SpcUdQiPbdxJcyi7GMpi+TGIAIpbMPfvFDCSeJX5kDaRAZ4wRjLVqgB4z2sIwEHvaXkBqK00bmrF71A5mb4GcAjcwi20b1CkL4icaFhL7MQGzNFWnMy1pepqCkqKNSUX6f9OZitGbdJ9PaYcjHUQRUnKpYEEvIKqVQE2iajJqkuCTAIgmQY2lBrjUcgRuKEYWI4qUEINQzlPaFjJbmEL0gSC9W0Y6wVoGQW5IG8CiY9gCu8WGAMAKbxIBHg6hsIplN+JEDol6AISLvKy7S6qChL0qd4uTeEXQBhWIAENRFAlqkDXI4ghaMKImVZEupRuUFdyUYG4jAbEiBEneWRBqRR6ZYWpBxKuRDF+IfpkxSE3sI4FjxJYuIARzKaoYVu4lMAJEL0kG4YIHaDql35gRn8LFNmuW2TsIphZuakUWveUT4lCoWpRNCi1jeDpkdr4lAxguEAKi2uWl3LgbVrUgQ1KLVCR5nyBDFZfqi+JDUGlJgHrBMKxUSVo3co32jEMoXzLLUIlTvDLUIwCWJMsk+ZReLJNzUitLONgTvKYqy8weoGlh7akxY/UMmflcWq6eN4W+qPGPSN5fpi74mdMKGPGeRZmnHhRFFUDFDGFJYyEqSDqk8q0OTjTzMZx5MlngTTrsgGGx9viWXPaMC4NJ8mb0X+mBAXHDW9VSW6QaYgu5EmRPUBsy22HMvG0ztXHPf+nY03MxdjZ0mp0eoGpthLOIHBQG86Sz8pjnYyXbabvSHpb8xfT4fSNmaGOobSW/oc0n08m4m3GSy/wDEr+WDtZENlCUOJrwuA0izDxqxbzKIHaOx2o1XM0J6wuibCZFyMyTfmdcmxiDttW0k/wBWsYvVI+TtGuAO0FcIdp0mM4WtHeQJqYbwmxMG0jeaMXTlRZ5j0gmQekFgYumrkx3aWW0j4mFLcJjUixc57tbmacxLnaI9M3xN8+BBtITD0nvtJomgkqTJpIjaqW0aEMsNCRD0yaajQtlJNyaajFFy9MaFE+JATDKS624gKIuTTD0bwql0DuBAJJMfViBpqQUu8FhRjQIDLbQA3jE4l6NpCpEUTYmUy+IaChxK7yABtJY7QiLMgSpQVMFvSalA6ppTINFGUAngTJjPcjCaAisfEcmFW2j7EZBhDCxBYFDvNp6dsZtZPQOQb7SfbTGKtU0dNqxt3qDlwNjkTMy7EQRpzq2RbEXhAU0eY7ExZd5FxgPbTG4MuZLyA1tNONFKR5GIiu8r+WNWh2k+2gRSrMHU7t7ROh6JXcxOUohNiXn2OeVIg1GZX1NtxAPE6IsUJTsDB3Mv8ygAN41TJQPENFuLRMaBm3jjj0cGCMZVo0nbeYX8Fr3B3g+nZO8M1ID3lQJRtNRBBujNmNxct8Qf3CTQnGNK3BZrMNxWxi9JJoQgkBYwHB1TTjxlEsxRZSTfMilhbl6D2FwlHu3jxpAi0xjog7wgwkyvbUJQxGrms0EYOoSXXMgoyIgFmFaiCeIIEqmUCItjp4k1VIPmBASYejvJqAEBshMAt4/Fj1drPzEJ7puxIRjsCzIshuDCim23m/CMFAeiCT5mDFiy5HF2ROvi6V9IPxK6SEv0uHKhbGNB8Tn5emKsQZ28eHRdmrgZejTIbGSvMi3jXnMuIqdooq5nb6roHVCVGv5E5eRSpogiRzvOM4xyylCGW+JDTCGSStSquOIoRYVr4llCiplBfMPJqHIgBxW82IZOIDHxIoZpcUWo95eqpa4yZWRCBcnhFa7hIYi94QJPEuKeaI5g2OIr3DtJcmJh21bSwYnXCSybiwMK3Ft4MeG8wSqk3JKNOTTl2EHEvox/oDGIDoXO3E5b+Fohk1NGab3iFx6IxH+dpBbrcUFAbiP1Lp3ijkUSw9qLBTZhY3DmJdtXaHhGkcTWDSzhBtzEDK2omUxJ5lNYEzAZdiYeOyYlD5jg1S2KdQUb8yg98RD5LkVjJg0EAjeJYaTAbKb2gNlvaWRZGkOqp8zO59RhLGIkWTGBVAu95QDY9ABO8P1gV0xeXJYqKx7tLiNClYR0ntFihDxkd5MX2W+IOZAmjiOYqeDBK7XLqVS4wWsx9CviIRXP4jh9tGZoqlfaLyoFWoTMFgkaxzHmjNSjaEhAYAjaLZWXJvHKQQJdwFnwowFbGLPT0LuNsVAfKS1LLoz+kxagLgslHfabAX8ROUWd5ZWWYneXcYuHU3NQnwlOBcuwJmjHjVlMpMBMfj04vukWMTAqxEiqW4Ec6jJmpdprTo9C6gbMujnn2bMIJ3E0dQmrtuIlEJ2qDAqa5kYXGHA3IFwSCOYPQaoSquETKqVDMaA8mpb4ST7TcrGhfg1Go3ptTG5FBoZE9wiipI2FzoEq4oQPS0Hf/EmmMYwvV1B42M05slbCIVS7SmG4sPqCPHS7Rak4RH4s1jeS1qQk43UHaVjdlM2tTLElAu4kT8ix5tR90OyzbRQo9qjEahxGYppweoN5nydGF9wjVzEtV1AfKQ2km5PJiIjFNu0JH3p5YNLsaitDM13JUwxgmqNXMAKExsaajDQi5PqNw0slmczqmUsQBc1ux0UJkyYr37xPBf8AGTTZhrhLRqYXuaExlTdVN6kjC+Fk5imqdLqKZKHMxL05Y7yylnkCYyRcrUVM24lCrREy5kp7Ebpg8TajvG5UtdpWHHtcbV7SLjIA0amMtxDbCRvH4FIEakhL4tAlYmJ2jsyloGIUaIhbGfqNml4FN2RNL4QTZlhdPAktTCshJ2gJ0x1aiZpGIE3xLc6VoQEZAlae8zMCpq7mkUTZkZVG8BCYr3IltY2hHOBsIpm1GXyFufdvIshomGiBpUATBuo9sBqxEttsYgokSXtBoGEFmhYlhQZYUVJxMg8aHVtOn0eHIzUBzzcw9NyPJnVxucGGh97SV0451rBxdOQLtprwdQMmwmHB0LZ6YtuZ0+n6AYt7sxObfL0ySFZzpa4gsHG5E638ujfcLl/ymGvsEt+O1djiOWx7q0TkxJ1eNmVQMo5HmdvL9PxMNhX4nF63psvRZPUU6sfcCZ+thZK5efEEOkrREyPYM7uf0Oox+46dtjOVkxgWOa7xK8vfOMwJEo5G8R1qBFllljmSzk8wKBMeVVpRxitpuU0C4wYxVCwBajaRclneKGaoDk1DFaviHkQFNpkYlqzYjVCAyvR1fEL0yBuJu1TQFIihhDtLorxxCG24mULfpG5G8tcTKL5mnE97QmIHPBk+19DHrF0Y9EscReTDZtY7DkKrREUaWazRl2F4i7JJ8wDquc8U0sGO4lGhxFAGT3S4uG0pXmLKqPzFajq5hLtZO8siLIUxqMFEQXlBzFmjUWDGXk0lamTUw3ljIe8fUPxoLjHShYmYZKhZc4KUOY8qhO8pn22ig20JSNUuC1BJlnHTAxwQVfeCy3ANTYqU2LvcGwnMMZA0gB0FQFGmOcrUz5A3YSymiN8ywwMAMStGHiSzNAgDe0arVI20GiZgM9UART5CeJGEpVBG8CEit5NVcQ/TBHzAKEHeVYo0TvDVFijt2hY23gE+I1Lwqo+4CMLWIl2o7SHsWYnhRtM9Mx3j8beY60H9surjJoK8TTjUHHuILm242hBgJNTIZjxj8Qeowh1oHeRXJ2Bgu5HJuSajPj6dkbmbMeQqKMSmWzKdiTQlplNZUckxBRQ5A2l6q5kYX3lmhoCou5BmV6d6hkWKJgqoDSqf/Ih8VjmJOEY9mE0jMyL8QTkXKabaTTCVAH2x6YkItuZSqF4NwwbjWsQYlU7S8+MHHzAc1B1M23aEwj+XJ3Y3DxYlBmgfbUCgvG0mmJkwgi4ApNpZyHiLa2MBtkjaEgJPNxCOU2MMObsGUHkBX+2LLNWwkyZjCxOrDeEZ/eGsSBiT7uZpNAxWRdfECg54uHiykGjEhGXmS6kxGpk9SzARCrVcHD1BUby9QY3xKtafEMIrCZTl25kx9QRtM4RsZUraAbqIOTvcvGxbaTFVoDNvLOErwYRQg3BYkSrigBFZMOo7R6KGhhN9v2k1CkQqlESJj3uaQQBuIrIw0mo0LykEbGCjaYs8wb3mka1IbkwTV7TP6hA5hI5q5IWms0NSNMzM9wksy4DfJUD3PvKyIfzGIwVYZKquYp99rjXyAnaKfGx34lCWxEbgylBj8eJv7jHp060dxcaMaYzdmPxoGMYEAaowKEG0mkUBSkVOfmX3mdNGOk3vMrorZInhcZVxkixAo3U3NhKr7YOHDbbzWmMwRhHLhDLzvH5McVjcrkqFzPZnToytxNnQKeo6xmyHZdgIAFoStA1zK+ksV6j4JiOvD0+AaVFTShMRj0hBZqT+YRdtYnWeG2sGoYMyJk1ra7wT1oU6dO8bFbpg+p49WMio/H1QP3CozKi5sczfMHjPU9HqSmRNS9oPVMpJKJpHibfq/T+jbeDYmZDlzMqtRDDmcjubHLzBibG0WEJ5nQ6vAcTVX6zLpa+JuV5cK0EcQhZ4jPRYXvtLxJVwn1pQUkgGP/lfbYMXl1qfasdgL6bPHiSmEviIWTG1LRmrT6nEQ2Iq9VJ7TFKB2jmUBLqAi0aIqNI2q9pKsn7CFBHzM+VGF0u003Uu9Qoy6tmMeIkG63jXt1vgwzjreEo9sayTiB7mOKACxzK0gwde9GPatS6E5mbI9ttLybrcXjIJ3mJPyGrxZi8jWaGwjHG23EQ4Y9pYqAC94TEAcxQBkKk3OmIoneRXAMAmjIFJMuK0O4ZaEAK1bCA1rHY8jaaI2k9IE7CFjQHmMoNF5Dp4kEdN9uJMaUYv1P3hIxseJVPZmA2EX629RpyALVxOlWMyuD1AjeEHXtFZMbAbRaqwO8qNDOKg+r2lFLjUxDvAgVdO8IELxAyLew7TMzlWomJNK1M8iNZmb1NRjUbTzLiGPYlAkQ0yI20J0GmxMgQT2hKC3MUHra41co01GHmGEoBREWVStot2LSlYxii9w5G0JceveEH9u8gzBYTQFSkoBmMY+UHtADG7AhvTQgHPMHIBcEOzmWytW4kEDUNoj1bemhOwAoQExXuTzLPCNGhStiDoA/ul0EQ7zNrOrnaX2NTY1Zed4CKwNE2In1GuOGUFfmTzFW+K+DFujJvNCK5GqtoWQrp3qNGUZQ2xEYio/eol9JO0iEL3hDXb0zQNy8eWuZmfILkGTaXBrOQNLVgBvMiuS3xHlNS7cxjR+M6uJWQbVwYnDqxmX1GY6bkTSzqBgHKQd4KdRqguCxu4xnWlCuTky3xkDYzMgK95ox5LG8NA0+YWNCN4vK1NtK/mCvaE1sQr3i3YAnTEJm1GjtNHogrqveF0j1CTRgvdfEmRYr1DdGaxgevSIa5NtpQQMspU3hTEpzGHBXuEWF8Q9TDk7SLDAl8w1AQXdRRJI2MsMNO/MYHh9X90IBT92/4EzLd+Y0EKbY/pMtaeii/aI0Gu4/SKVi4oChC1qprkxJrUFk0ke4TK6i9jYh5c3YbsYK42U6jW/Nzf1LCyo/Ey5bBm0i6C7/iJz4GZTtM5ZWMZsY1x6rpERjPpEg8wmdqsCWoIi22hg0JnXJZqGzEd5PyyaXPeQbxYbaGKrmMNXoFx4AK1M4YXHKdpKpeT2wsJvkwyoaUii9tjIoWOlpdlhtL07+Ya0BJfCEvqC1Aw4dTW3M0kapMeI34iUgWXsN4zHgZuF2mnF0t0X2Ea7rjGhOTN882+3SMjdLrFd4tPp7qbqbcbUdRN1LbMSbr8Ca+p9dZ2xUmjcWOag9DgOLMqnffmatVjcAmPwDEpF7f8SZjfMwnP1OU5NC3UXl9wpFYv5E7S4cTrdA3KbDixqTQnSRrTfpWMr0gD7tEdT0rjLrTcRvS9QgpdVfEZl6tUIKsGW6NdpfCwvBiyFR6lH8CbkTSIvHlV1sRmraQYet6VMrEsmo1dTz/W4ThIfHsp7DtPU5VYlWTcgzz38R42TNjKDajsJjrn8tT05+bUVXVvcWcJWiZobfpVa7iTlsVOcefvx0ogAb7SgincSN7lkw5FQFW/zL7Y0JXfbiWQNO0FiLIEBSQd5PK+DAdC3wZQbWeN5NBcRuAKh3iIW3uHG8Gto7Kw12OIrI6sNto9qGxchatxF8HeHViXEoTls1GBhpitFmNVYxFgbRbKNViGTUHa4RV2oErSB23iUZwN4/G+oG5fR6Wri6luy1KGMEE95nyhwfiTFNYKRYlKL2ii5CgSlfQbM1gmVdJi0ygGG+UZDKGEMZuf6giBkN3CFjaCmKn3O01O2NMe3MzahQYhaizqPMJMqkx2pCI9KyUF3hDLe0Y2EMdohsLIZfAZv5h42AO8zFyJYJYXGK1Pk/aNTSw+Zj1MyS8GfSaO8mI0ZQymhLTIQN5RyaxdTPkepmefA0jMA28X1GLV713mI5CTzNGPqfbRmvrZ6UsMV5kOUmFlOoWIlFJNTcQ7G5DXNYynTUSmMULjAQsxQBPujAm3MTl3NrJiyMDvA0LdaTB0FW+IrJ1BDbCEMpdZMQ9vt2Mzsx1UZdsOIp2OreVWhCKjRlRZjBY8QH13tGDoqyk2JbZCNpjx6gN49Wr7pm8gSBqsiNpSBUhC8iCXA4hYIpqWpWhUG4lgNyIvOHK+JYBCjV8SxitribdTNGJjUNQfquq0BFq2s++NTKA1MInqXAIKyIv01BvtAejssJMystHmUy0LWVCvS7mCGCt8RxOoQGwyg9aVtDxuL5mR0KysRbXGErc5PaA62u8sOBsYLMSdpn0tz2ykaW2kBcN8RzKOYapfaX7M6Uz7S1ygCXmx6RczgG4nkPOUN8wMjDTDQLUXmNA7SwChJmlcj6auY8b7zWrAC46UYNj3CZ8ie7aaPUBWKGQBt5IKRHhlXQ2YTZVI25lDJrFGEV6hgvlMogk7SenYl8Na04mTRZjA+MiYNDDYRiIyi4NjWG32h4wHazxM+PUT5mkIdIC895Ma9rz5lxJsZgbqtIu7YzVm6U5ARqEQ/wBOYEEm/gTpI0Xj6nSb+5z3mheo1/e36RLdC4+0V5lei+OtKXLhrUX8RozWAG54mJHyXTKR8TQi2QWOn5Mh7XnxKwD1R7zPwam40VoPY+JlYgMdtpixm+CTjptQlOC0eXUioDJY2kjJA9pmvB0zZ1sGhM2kHmaem6n0RplZA3Ttjcgm4ekgR2QeomrvMpcjaZos5CplgtzKTIjbHmaQFKSULTKDzIuQaojMuk2p2hYxqEYa14lDNd0s6mPHgYA1RE5epcGO33+Jp6Nz1X/lpQ8zXMdueWjICODcyuWBJKk3OsnTDTTcxo6ZNNEXNt/VycWZhtpFeKjSUce9dDeRNebpNthMTew020zauLXELsGxCGFVN1v23iztwCD8cQGyuO1/mQb8Gf0xTbbxuV/UQgGpxmy23v2PmbOnyFsVg3U1CBw9FmXqjk9UkeJ106bE+MnSATzOQmbqcuWtDInm6moYczgek5R/JabVow6sbFLupqRydpnw4MuEj1X1k8maqAYQvsbkLjJNkV2nmPqvVv1PWKmHYAaaad/ruoXBgLE7+J5/FiZ8rZHrc2Jju/hZcm1TYtGHSwq/2mc4a3ncHTPn6IpsGbcXOR1GHL0z6Mq6T/vOXXPXLw35Z3bjOVIBiGTeNObSaPEFqYalkFY0ownx2fiCH2+ZBmN0Y/KyiHsgu1bgysjWNoA900tQZgdmkbSFtTcB8Qbk0YsqcZomxLiiLq35hB64gMgIscwQwWXEOOQ3GB6ESCGHzIeIxDWNyhvNP0jEvUdWqsLAmn610+LpupUYxVjcCM8K4qZa5jkZWG0QFBkHtIAixGo6tPtmPJkdWpp0FrQJh6we4bTPHvCJrXT8wTTSkX22ZYG86YpiY1hqoVop2IEFGdu0mDYcasuq9/Ew5tQPxNiAlfAi8rgCqklTWKyI9N1G+8rQG5lhSvE3fIfjyVsZC9kiIFlrjBtzM4oMiC7kUV2jQuqRl07HaNFKwqotkXVYjRiHNxbrpO0k9mHI4C1UV1CsRsJA3Bj/AFNSURHqo5ugjmS95sbGGMzugBqdJdUxGBSjJjYBuIa4AU23i9DI24kRoZia2hEe2CjigGjLBExUZHtZeM3JnbfjaDi3mp6U4aCaMo0p2i8i0ZRahGIcMguKyHU0UCTKJIMuK1Y3CCMTMhO4mINchMYOjqRuNpTISu0x49RmgOwWZxB4ywFGENOreCpbTZEtAGazJVaFK1I7KwoRXUMFG0SeoIEzFwbjT928LGaO3ES+fWtGTEdXepsNzoze5YnHjfIaYTWrACruWa02OZLVwGPoQN2MjAIau4A6h2sCJvIWJPEGRtREreZ+oYg+0QVysTpG0KnLbwEsxcUeYtQVebhguM0JjHuqXUjCbsSaqjMrKze2JegZPZf0YjDvGBgDtEFbXYyIa2MmMHZH1KRMZ9rVNdUJlyKS1xy0NGg5DZlJvCK7TaACqBfeB6huhDKRdUZVPwv5jHUHiDgxPlHsUmXRVirbEdjJZ+Qk2pjcTgyOogKwEboY1qbEJMgveBr2gtuJn2NJZDAOSjUSuNm34j1xptqNzU5q41dMb9xFAd4frWxBYgV2mZ8hZdI9o7Raoe7kn4nSc416an60ClTcjzLHWowtxpPiZPTvlr/3mfLhdT7WJE1hrr48uJxS5N/mG2k2dpw/ei6gTYm7oM5ykqeZmxrW1kTIOATEPhrdGI/4hG1exwdoV3+sKykZhVna95qOHWNXmUN9j/dGYm0tTfbM2Ix5cWg2IGogTvjpEyoNtVjbeZn6LFZAx6W8GT6s/WuCxIJlpvvOpmwYiNOTEyn/AFATLl6TQhfGdS/EljN5pZz6VoQBmU8wWx2vzE+i1xiGkhXuO9ckUIlMLEeYaYWU2TUZotieDNPSISbYbRYfGv3EXNODKGQkdpMka5nln6x7evGwnoPpeNcHSIK3Inmz7upS+7T1WJQqgfEseiNAfeFqoxGsCMVwZWzb1CYOswXuBNysD3g5VtTJUclQRVSawWoqJWf+mx8RZY2SfAM5/ksL6gqOBuIz6bl/qaPMX1K601jnvFdMxTMp4NzpHN3V6fW91NmHAMdVOcv1BFO5ppox/UV7kTfhtuybLvOf13W+imxoy8vXBwa4nnvqHV+rnAugDJasa06h87sc5JI4BjukLZHBcUomAsGfGyt+ROv04G3xMcTbteT+Z8tk+sb0BA1NsPEDP0+PqgBkxaq4NwkzKdquo4ZK/PgTtmvmS56cP6h9D0ocuAkVyh3/AGnGyA4qE9yrFuRtOR9T+hpnBydN7MnOnsZz64/T0/H8n4rzCZPdLc96kzYsmDKceVCjjsYSjUm85Z5eiUqyaIP6Sxk0NACkNV8RgXVV7yqrV6jWNoORTdXcJk0ta7RbXcRVg1tLKDmLveMDXtNJCy1HaGfctgy/SsXKxLbhfJhXp/4c6FF6f1yPcRdzlfXuoL/UnUf27T1XRIMH04dtp4XrcvqdXle+WM31PEgWVpLBiwbjyAVq4jIpTcTMRpxZOxjc2FGx2TvOejkGag5yCu0zecvhS9lWogN7to3KNLRQIm4HVa7ysWQI1SlVgL7QSlmzIjoIpdbU7Snxowo8xOHNkA0LvFZXdWNmYy6qs6BTSmBi1aqMoG9zKDUZ0zwjWmLuJTrFDMwEv1NpjKGY30NvHZB6iXMge2mlcgAqSxWMuyvR4jC4cASZk1PYErTU3MwMVLG0NlKpxKxvQ2hO7MtVMk9ko1mDlSztHJiBU+YlrBqWUVjLgy8xbY1tG4QC1tNORcbpQjU1z0e6jx2uJyYjjNiWmW9o9+g7Mq6OIGMKiXGWGSKfGxFCIsKLWYRAZZa4mHIgvsKmkJ1aTGoVcbzOw3uEDQmsVo9FfMQ60dpXqse8o3GBuHJo5jD1AuZLjMaazFiN+PqV01G4l1G5lXAAsaupF2O053/AXUDehEgXsRGk60vvFo9GyIi2iOIWJWQaRtzCL69xF5HhYmJyAbMg6jt2lEgoZnYUZcNxuwZMYvzAyZwCaienQMd4OdNJPiM8p7HjyjVfeaVzGxc5imjc1Y2LCLB1unzIzAGJ+oVysy4jTbGM6jJaVMqxoxsyO1HcQ0YAbyiQeZpgzEQwkegblY9IO0mXmZBF/bIGDLvAvaDdSSQR10mxBL1GcjeAVBm/AovYk9O95AlRvCwPQfw502J8R18+Jz/4i6UYesDY+DzNf0HHkZNQehHfU3XEwbJuPmdfFnl2zY8yGNbyq3udz+W6PqVsUp+IrL9FJUtie5n6Z6c8rlBNW4jQAlXzCbGenJVuYksC1yzkwZyfFSK9wLuQhuwm2jC9mUW3u4um8QghIuQGHkDU13BC38SiK+YBbNYMvCjYMmtTd8xfHEYh1GrqB0fuUEcQASGrtB6PqQCEfdf9ppz4yNxxM5jc8s7Xt8EGMY+IIN88w/zINXSZ8g6c6TemWnULnaj7WP8AcP8AmL6NQQ6k1cXmxnS3ZuL8wLzv1GHIykkjtCwOmRS9BTww7GV0ub+b6U4s22XHsDEoDiyENweYFdT0BRtWPdD/AIisfTW1HedHDk0qEbcdj8QnwKinIm4MTGLyxZfTwLXec/qHduNozM7nKS3FymUEAzN6Zt/TKqEne50ekx0leZWHDYs7R6jel3qY3XTjm+6yFdPXYw2w1TpdT1eRT7MwB8TB1I9TrsKDyJ0Oo+nIdtJJO9zcjoZ0HVP1BKt9wl9Wc2M/eVHxHfS+jGHJfG3ebeqwLlU2AYxuOR03VYkb35GJPkzqY+pRgAGmAfT1chXQUDOjj6XGqj2gRh5ZusxhlsTnZmPoHzYE7bINVdqnI63GAxQd95zW+gY8gIF8VRk0BHG+3aZ8N6tJuaQu+hvypllYsB1AUtcrE4WKzZaJVtiJmOcdt5uOduN/UdXSUDOSFyZ8pKyZMrZGCgbntO10PSrhxhn7bmbx5/m+b6zw5+VOoRcSkD2eOZ2OizXjUM1drl6Rkuksn/E0dN9PVDqbeZvN/Dh/+jnrnO40YigHs3PmMRiLrc+YxcaDaoYAHAm3k/8AgA7nk6TGKSOWJlHftKNj8SqDreiwdfi0ZV37MORPLdf0OboHKP7kP2uO89csDq+kTq+nbE/5B+ZjrnXf4+7HgtTBjcIOy7id3J9GxDNpdjtEn6Z065GVnJHY3MfS17frccxH9S72kC3dzanS9Ljdg7WPzDTN0eKxSmP67GpHLbAzfaCf0kx9Pn50Gp1l+oYsYOlLH4mPN9QO5UVL4MikwPVsQJp6TDjGZO5ucpuoyufuoTr/AMPo2brPduBNTN9M558PRvmZ+jOJRR0kC54fPgydO5XKhBueu/iPMek6ZWxbNdTzuP6vq2zKG/S5rrLV9udibWeY84rW5mwY21Ta66cdXON8XwzWZsQ02IGPJpepqTHqTczM+On2llGhlDrMhXQ+8bjYo41cQsgDG5PVUIfaQUzbwMg0jaCtkcy4jcmhODF9SqncERCq3mMyIFx3dzOZVI0yKCZNe0EZKM6C22MurlXcIbwCC0LjcR1cxV0YYFbgzFQ12VYk7kmE41ASBKEkUCmm5mtXQLud5z3+/aOxpY3M1YjSELH2Rb4Gv5h4WKcS2ZmaYWs+v02omN9VALuZ+oxNqvmZ21Tckqe3R9VHWjM5x0bEQhM0I3YyZi/haknaNRisACjYkLwh3qrVGZcpBY1BckmAdpqRQsLgEVHquqE+Iabl0ZgN5ZNxgHtgaZrQBELGxVrEhlqBA0jIzAVG+/TxM6ZNBmrH1Knac6gQ2hfdtL1JpjMqrkWZjjK7dpFWjgMfEHMpJsSwoHEPTa7yjPTAQDzNWgbxDAK0srWGYNml9QbjOlxDIDXMmbCyk3xJfaEJiBHELRpEPEQdoxsYbgyajNqKbwmya1+Yx8dLvM6WGqprxTRKvmHpviXRqUraTIypSFMMtcEqG3lVpkBEipdAiL1XCXeMEJ0wSL3EaVsRbGhUgsGxIQTFi7jUYWAZR6H6MmTH01jiV9V6XI/Tl24G82/Rs2M4ApjPrefGvROtiyJ1smPTOv8AzmPGhnxm1YiasH1HMo03MwBJhgAfmZjhNV1GRsjknmJAJNRxUsZo6bAoILTo0Hp+kLUSJsTpBW4h61XipYzr5hYA9GkpumULxHesp7y9QMmtYxHpuZmy4SOJ1TE5MWoQY5JBB3kVqmnLgN1R/MzNjKNvKwomm22JnR6bqGACOdVzmuLOxqMxsRR8RfJLjqMvdVaOXC2Rgii2bgReHMQq2LBFgzXgTIzl8dgcEznrrJoh0uTpb9VaMHIuoMtXW4jMiZMTlWbWhF348yqOoRpecc/ScXUDINhwY7KPVxtX3CafQDageKmZVbHl3hEwtaC+RNGF6sNwYl09MGpWNi67cwC6noVyWyVv2nPXEybMlVOsXZCq/vB6rHrxkjkTN8k5jk5c3p8Go3p+q1LVbzJnSmOqViIVgYkarUh/8dic9jO/6ljecHTbCvzOmj2ohrl0elZdyTvHZTSE1YHicYrkDB8bfkTT0+FmJcswJ5F7R5bh+PIGM0KduZgdfSy0ODNGJtoU1t5x+sP/AIwXxU66mc7r8ROUMOZmozDGBk1do4qGU1yNxFodasO4kR9LjxMs1h6zTywv8RITVjtRQmzrumJc19rC5lrQuiyfE6814/m5vXmL6Dp1bNrqwJ2XXVoQccmZekxjFim1CAQeWM2+b1dp2MaaCjeaUFcmzEY/aLP7xqlm4FDyZWDgYQMWorncwhCmXK/WVYA3gF1/JhR6j24gjMEPuNnsBAZmYcylQarMGsn1nBmy9OM+H70+4DxPLtny6/cxnuVJ4HE8t/EH07+UzDNiH9LJ/gyV6/i+Tf8AzXOY3vcFQIvGxJqORRxOVektyyLBQ613jXW+eIKBQYnpSKYNPV/wlisNkI7zzwVd57L+HcPpdCDXa5vnzRzf4pzA5seK/Jnm2wWbE6P8RZ/U+qOL+0ATnetQku6lBjLA8R72y8xStay8b2aMzUgkdl2PEKgxuH7SKgnGw4kEZRXEUwMNslbGKOXeWLImRLXaJBo1G+ptFEWbmorWgX0bveZMmsmr2jN9HMpDvvJPHkJoyER74+4i/wAzUuopBGpSneCgNwmTa5KLNOdoJLLzJjOk7w3OrmQRLaMLaV3i8Ro1cDOTqjPIF2BaxDxubAi0W4zGltzLUrbjKgbwXu7WQKKG8h22E5tT0zvn3owAA5uHnxi77xQDCdJPHhMQgK20NRZiyp7yAleJRoU1zKYgmArFuZR9p2mcMWw2iDvHj3CAU0zUWKxtRqMdrWIOxkLy4hgBqUPEFchAk17xgjqRxKUVGatQlGTRALh4kIYSsezCadSVJ1UunqFqBkHuAqUtsNjCQ+6mExiAy4tIDQA/tqM6gkVXEWtVxLGiMjNe0Ahq3E0mrg5TtxNaumdEj8iN6rMBjIPMHo8ugVUV1iFiW7SflGVMlGPx5je8zKlS7ozVkqOhyInItGwJWN7A3jrsVMek9EljUtaK78ynbSaqXj3jAQ2MpwDLaCdoFBalkVBbZbEEZLlDQTFlW1XGBhUjH2yATxtF73CxGm900KgaPSx1PobDT7mqT6zlVhpDXOcjtg3U1EZc+s2TZmt2Y6/eyYLH8y3FtsYGvSvzLBuakZwShVNncwvUP4EiYWc8bQjidRsNppcASW7mVrZe5I+ZRBHwYJPmUMDX3Il+o68MYnVUINA1Y+ra6ajGN1QmAwg1mTDa6KZceTvvEdTjAGwmU2vuXaaUcZMdHmF1zm2aoxNpWVCMhl6HC6q2lZel6PHi6ro8dAagANp0c/TnF0lY9m7Gcv8Ahdw6lSd1N1PQZyWxFR/mc67cuOhf1NOQdoOIB1xr3A3mzKERPBQFmPn/APTOb0/UKL1d/MzGunSxYQPu2i8vSoDq5MQOrsaV3HwZBmYmhwe01rOGHofWwFiyrfFzAmJ8GRkfYgzp4+oQMVy7rVEEcRfXYAoR1Njej5EzLq3nxrHnyhQp7naLw9QMmQq3BiPqDFce0y9GxFFpcZaet6ZSSQd5y/cMwUip3cpR1GsTPn6XGV1BqI71NSazfAUWxc04DqSIR8akLdzVhChTRk/r6jU6jLkz9X0+yYta3yI7F1vWAbYjfyJrYlMYKyYOoYt7h/iTw6Qpf57PkD5caoi+OTOhiHsuNU614lBdIqRRYxYMR1WO1J8CbMa7QOoTVjau8lS153pWIym+CYzIunJUWE05SvG9TRkBIVv3mb7Z/AwNWGjyJykHqddp7LvOk7Vj/ImX6fi/qs55Jm+Y8Py93mVsyjRjoeIzo1OQlv0EDqKO3xNf04aemUnmdHgaEwgbtuYzYQCzHZR+sJcLNubb9JSS30vUO28nuPxDGJgPsb9pKI5sfkQv9fX6CEvk3L9MQgb43/EIC4TAaID0BH1MGbKTlPgQNKGuYvrsC9Z0eTCe42PgwMbryzRy5VOyrtC83Hh8aaMpRxTA0YbJT7GavrmFen+qMw2XINUwtkBYUZys8vo83ZKcUtYkrRhhjcp7uZaBiBbMq+TU+g9IowfTh+J4f6Xj9X6hiHg3Pb/UHHT/AExjxSTrz+1eA6/J63XZnvljM5N7Q8qmyR3i1UyQqkyECo7ERGr9Nz19sNfp2de0zbEAGto7XtKXoswbcR6dC9G7uZuGsmVAwsHeJ01zNZ6XMpPtJim6fMdihllXSNQ4jFVXkPS5QPtMWcWZeEMqHNisUOIl10maMSZGx7qblN0uVv7TM758hGolYu95oPSZl4UmEOlcjdTNbIAQAiEPEIYmXsYQQ/6TIhLAA3Fub2E1NjJXiJTGde4llIUiMDcPIurmaigqqiX50mTV3SAlQqPIhFdpFapdE1tc04W2szNYLRoehUlIZlKvtMzCmh76pDE8NFcyqjRRMsrNaEaoLE3GZMdbiARNRBIZbQACpjQdQkUhxUWRvH5FiqmolUJcsiUBZgGsKrlqu0s7TOsrA2jsSKx90UDQlhiPiZo0ONBtdxK9ZSPmXitl33imUI/iZGpVDjeC6qsvEwhZ2UrXeTfKYyMPdLYWIJkDTSn4UA3k6l9S1LxMCKEDIhsyfkhGLEWMj9M1zXgXSIbbmPtiVzhjdTxHoSOY/JpAmUG2+Jd0nlWXdpSXUY2OzGDH7dpVJ/JgklthDKG6hINHMGBXEStGKPTuG8ibtY07SK224k+wzjBdUaMLLiKrLcnVYi8mRyajzQlwVmzpT7d4gWxFibERQgqLfC+CuoHtMxKKbeb8o1LMDsFNDczXHpRFjqqdToegfIAzLzwJn+i9GOq6g5H+xP8AJnrMWNVAAFTVuOnMYsXQhV3EM9ItVU36ZCsy6ON1HQKVO05efpWxcjbzPVOlzNl6UOKqJcWyV5N0KwLqdvqvpjgHQLHicjNhfC1OpH5m5dcuucDcu/dF7w1NjfmaYOQWJA2lwe0AMdMl3tA0Mgdgal5MWlhkRtS1TrfErAwJFxhTRl0oNTMeJmunLo/w8yYs74jydx8ielNG632niM4y9KyZsRIZDW09P0fWZH6JcmXSGqSrP0wfUcmQ5fTsBW5kd+mIAVwrjgic/req9bOWH23tFJk37RI78/HvmuqyEp6qsHPkdpS52+44124qYMHWjFmIAJH9wE0L1ZDhqA+JPrU/ru+G/CnrgFd0cd+x7yutPpehhvuf2jei6nDlQJjIDlr0xP1TEy9Uj9gJMY62TK5/VY/U6diP7ZxFzPhyAjkT0vTIHR0PBE4n1DpGRmKCWOZ/SZzmcvkJHxHu6lCD+k5uAnFj9x38RqEvux27CdeOPOsddeMaMCgWxj/UAO0y6yeJYJndydTp+pWtLiOXPiDcVOOHIjVcPVmjOPyfH+Y7fH8n4ruDMunaWhvcmcrFnC8KSZpx5GyMAePAnm16HRR9XH2widQikJrxGKe0iOX1fSkZDlQWD9wEZ/KZ8K3lxMEI57Tu4sOPpsXrZhbHgTJl6l8mQFjQ8DibvMk8+3n+T5+eLjh58ekCztJhUKoI4ub+r6F3xM2FWZQdq3nLogMpJXtRm+J4cPl5nfmGZjdzp/T0bNhQJ43nDZMy7q+seJ3/AOH+qxNi9CtOQcgzWY48fDvXn06mLpMaAFvcfmaAABsBLAlkQ9/PPPPiRW0ErLMl7Q0zZ+mTIpoaW7Eczh5fqg6Lq/5frfbf25BwfzPQ5DtPD/xdkGTr0Rf7F3kcPl+PnqeXpxmVsWtGDKRsROXkyF2obCcX6F1uTE7dMbONxt8GddVqSvm/Jz9bh+IaT2/WaRcyKpPaaMaOf7iIYjnfxH0R6nox1GMXkw8//jOJ0uNGT3CzPaKyKKY6ie08x9SwDp+scIulTuAPEz36e3+P3s+rDkQK9CBqPBhterfiWyDTcw9P5dD+G8Gv6gWr7RO7/FGX0vpzL/qoTH/CmH7slcmB/F2azix/NzpP+V/LzGraUi3LZDewMauF62U/tJg9HYHaWaPaVIJ49Z1e3iSx4lEjtKHMbTRUviTSngSpVx9qC0Y+4Eo4sZ/tEqWJftVQYcY7CWcansJDKuPsixjXwJDiTipYk3jVwH8un+mT+Xx/6RDsy7MfYws9Oh7QR0mL/THfrJcfYwn+Uxk8RZ6DET9s02bl2ZfsYyf9PxXxKP03Ee02y7l+1HN/6VjBuUfpimdOVH2o5p+mCopvpp7GdgSES/ajif8AS2B5kP03ITzO1Uuo+9HEP05zEt9PyhuJ6HYSiB4l+9HnH6HL4lL0eUf2z0ekeJWgeJf7Ka8+elfusH+Ra/tnotC9xJoU9pP7KPOv0badli8fRt3BnpfTXxJ6KeI/sqY823Tup42kOM19s9H6CHtB/lU8S/dMed9FgOJQU+J6P+VTxBPR4/EfcxwkYp2g5WL9p3v5PH4g/wAnj8CT7xXExE8RpTayZ1f5FP8ATIeiWuI+0VyKBiih1TtfyKeJX8ko7S/dMc3Emk2YZ9zbTf8AyY7Sl6LSbj7SjC50KZnOZrnVfo9UR/035iWI57FmlqoAm8/T2Ev+QM19oMJYAQ1baax9Pkb6eexk+0VgyvvtF2Wm4/TWvmX/ANPYDaX7QY1OnmPUgiE3QZDIvTZVWqkuULeCcYIsR46fIeVkGDIva43GSAtCXrMecLEcTN1DDChv7uwiebiyFdVlOyKfzMp5oSwS3uaWAP1nokyNx6b6Fh0dGhqi3unbQATD0ajF02MEgUojh1Cg0Guc9do12JVzM+elucvrOvym1xkiPau4XQfcwEWM+Emta3+Z5gLnzH35G/ebMGFB95J/WLITXf0qw2IImXrOix58ZUqPzFdPiUb48hU/mbkJcU3Mn/xXjet6F+kykEe3sZiLaHvt3nuur6RM+Io4sGeP+p9E3SZCOVPBm+etc+uc8l3dHtC34HMz4Hu0M0A8ftNuZqNTBu02Y1ByDLyaqYV3sfrHozlRpaqksa5uVp+osB0jHhjU5OPrMuNh7nZaqrnQdTmQq5J+Yjo8Z6brhjcBgT/+mTNmJ31nmLsMqutgEd4JZgdp6V/pfTdUqs4bG1f2H/iYOo+gZ0s4HXKPB9pljr8f8riyS3y5aZFUliNzzKOZmOxoeZXU9N1PTkDNgdLNCxsZMfTFh/UpPknf9oennv7ehpkCMCMxBncwdb/PdJpdg2VBVjuPM4i/TsLHfMT+Jq6bpMXSuuTG2TUD3OxizYnXN6npr6PIy9WUPEx/UepU5CE4HeNe0Z31b5CQCO055xtlcixY3MvHP7ePu2eC19x1HiMDWainOm18SIZ2jk0hqjVYGZhvGChyZpGjSDKqosZlQbwh1GJtjA1dPkUnS/PYzp9PjA3nFCqd0edTos506H57GcPk+P8AMduO/wAVtJqa+jxqAc+TZV4+Zm6XC/UZABsOSfAhdf1I2w4vsXYfM5czPNT5vl+kTqepbPk+OwjOn6cEhsuy+O5k6Tp9CjJkFseAf95qC9zvH+15vi+G9/8Ars5eoKqEwj00HjmI6rp8PWYymdbJ4cD3D9YwCQzX2r2/TnMeU6npMvR5jjdyw7NWxEvpnOLqceUEe07/AIno+p6fH1OMpkG3YjkTz3W9Lk6HKA51I32uODOkux5++Lxdj1+Jxkxq68EQmNTj/Qus1ocLHccTrOdpl2l2AL7yFoliQ0pnoSNh6jMMeMsTsBPH9XiHU9Q+TJyx5nX+r9foIxBSwP3V2nPTJgfyslrwfyfku5A9LgxYPcFN/wCobzWhVvtcE+ItcIO+PIP0lnGTtkW/kSPFbvs/08nax+IxMWU/dkNTMvr4vsfUvgxydTl/vWGWvGgT5PmI63pcWcq+TttcYmRXG2xk6nE2fpXRPu5FeZXX4us6jn/yXSairEH5lDB0dMpo/M52dMqMSxPO/wARJDMwomzMf2f4+n4ey+jYkx9NaDacr611GA9QQ4BZZ2egX0ugH4njfqOT1Ouyt/3Td6sxDn6zAAKQWPAkfr0YAqu85zDuJAak/s6WY9EACJIVbSBZ48jAaqTTcIipQBMmCjIBcIiUNowVUsVCvaDtGCQe8KSoA7wrMrvCuFS5VyUCZCtQLklVJRgXVSuN5W8s2BILJlAypKlBEwbMscbypAWoiQMYNS4NXql6oMlQaLVLuDUneF1eqWDAqQS6hm0gAgiVcaDPxJ2gAyydo0EJLgapVm5dDNUkGECI1UuVtJIagSSQSbQJUqpdyQIKkoGQyCUUVEoLULaSTBREqoUrTcYKCxmhdF94FVJHoCVMqjDk3gBp+Jen4h8SiYAFR4lFQe0ZAyOmJCztpUdzHkI6jJi6fGXyEAD/ADPMZchy5GyOD7jtc0fUOo/muoZg14xsBMzszVfA4nq+Pj6zaBJ2jMSWVJP6RQG80dIR/MIDxOlWNebN1Oc3qIEZ0ubMjgM1whlUPp06j2UbRC5fWzIiqAWYKKO8x5rp4j1mDB6mEE9xMXW9N6SkqtztYcfp4FTwKi8uPV2uZdHlldwXKrekWb4EnT9f6xC+gps17TRnTy9GcbPoTZ+RMvS/TFx5g/pkHtvNTJEu/gzpupAzaAx2NURuJ28B1KLmbB0aBtWgX5nQTHUz/wDF1RS1nn/4gw3hJqekPE5P1fGHwNE8VL5jwoJTJc2KdVEcGZ+oQ48pqOwH+mfzc6uBoNMDNOE03xMrcGNxNag9xCnu4QwMLl+qRx/btfiJylmfSO82dP0wXFZvfuDUOPzdzmY7uDLqxCswdvNzSjN3M8ueiU3kZm235nW+n9VkyYQri2HmZeGyTzHWJTKpx5NLA8gzj9Z/D9sX6VyR/wDbY/7Gb8ezamNHxNaPYiV0+L5+vjvh5N0bA2hsbKe+oby0DnvPV5MePMunKiuPkTndV9JJBbpcgU/6H4/eb19X4v5vHXjrw5ita6WmfPhXDjfK7bM3AHPxNGTDlxHRnXQ/+DBKrmxnDl4PfxK9HycT5Odjjli7E+TDW+BOhm+iZ8WM5MTrmXn281+Ijp02utvM6c3XzdlUmNyOKjsfTqDbnUfEKEJsNGjTRQETNk+nY8jFsLlD47RwaSyOI9jmZTn6TJpyDbsRwZp6frjY3mx9GfGceVbE43V9O3R5AQbQ8GYvhY9v9G+pLl6bLicAMBerzGdJ0hfqWyZB7BvvPN/RMxbBmI5FT2ag4+ix2Kd6JnK5a559+8v4Qe43DAlKNoU5vbPCjBJrmETAYyNBdqmXqcS9Zhbpm+5hqxnwwjcrRGR/Sz9O/bXRmublY7mxxOh6hun6lW4INET1J6hciBlOxE8r9Wx+h9X6lRwX1D9d/wDmdD6X1OvH6ZO44nTpw+O5cdc5BUxdb1a4cZYmI6jqRjJszl9RlfqGsjbsJz1fl+WcT/QZNTOcqtereUDjb710t5ggMvEPTqHuEj5lu+xhAN1P7Ri5nTn3CLxUpozQMYYWIYok6lO61HK+HJ3ozOcVdoJx+NjKjcqaTubHxHY1YcCh5nPw/wAwrbEV8zYpY/8AmP8AoJVjifUsT4erZWfUre4GK6TEMnU41+Z2vqXSjPhXIq7pz+Ij6d0wHUqa4nKzy+n8V+3Ou7mPpdAfhbnhnxl8jN5Nz231M10ZXyKnnf5db4l+S+XTNc5cBIoyj0jXY3E6J6bxCGIqJidLI1ACFtVRQ/MhM4ayOgeZYAgKbEhNRqCKyVBDQrlFVcorC1SrgUEMhUww1CVzAGrlFTGChIeYC9MICXW8ujEUJBg7wwLMh5gCJUOpKgUKl14kA2lURAlA8y9AlUTLqEUVoyaZe8HeAQXaVUsEyiagxN5RBEsGXdmMA8SQpXeTANkSXcMi5VRgobSpdGQiBXeXVSaZKgTtKuTepRgFJKFyGMFyxKBlmBJIJlC4Byt5AJKMCSXUhkECXLuVUqPIK7lwRIY8qI8SgZVmQGNQUklGUbl1UsTg/WOrXPkXFjJ0qdz2JnT+odQ3T9MzqovgXPO51bG1P9xAP4nb4ud80KY8dhBYk943Qy4xldBpOy3/ALxJN8T0CAxuEVlU+IpR3mnpE1Z8an+5gIqx0f5V8WX1SwF9jOj9E6BT1S5fSChd7InSTpMbUzKCfmVk6tOlcKtbzG47SOmxqAzAd5jf6phx4teYhV8yv5vB1XTl8TgiZbkaqVpYwic/D1BV9LGb8eUEQlhyoBC4gDJtAbJGgsjzndadSETXkb2zn9S1giZrUeS69dOZh8wOlOzDzNP1Nb6iZMW3HcztPTz9Ty0jdZWBtL15kuiJT+1we00jVjxa8tmdBN0APEx9MdVTaCP0mK8Pz79h1Y09u8psBDjKG0uOPAlh1RNTS1I0+pmNDssjz+Yrpuo6rp315Cc2EnexuPxOoOuxFQUIN8Tkt1ZykriQt89oeDBlYVkYV4QV/mVbv5dZOsVuXCn5Mer6hYYEfE52Po8Vf+Wfzcj9CVtsORsbfBjB0M2PH1CaMyBh/kTidf0T9MdanVj7N4/M0Dreo6U6eqTWn+tRuJvx5MfUYrBD42FSy49XwfyOviv+Ob0XUsoC1feoeTpcOZywTSG7qaER1PTno8w0knG26n/iOR7GpCQT4k6tnmOn8rn18vHqlP8ASQd8ecX4b/3mLKj4chTIpUidlXIFsFMsuMg0nHqXsCLEvPy2e3m5+az24g3lXU63UdHiyYwcOP0sni9pzM+DLhP9RCvz2M789zp6OfknXpV2IvPjXqMZxNtfB8SAwMpIJImm3X+ndDj6HCqE2Sylj+s9V1JDla4nkukznN0q2dxsZ6Tpy/opr+6t559zZWfgl+104SGVcEmYe3FkxTmETAMilEWYLrrxsOaoj83HVQjemweplFjZdzLJ5Zvp5j+JMi/9WcKdwihvzUzdNnbGNSHec7rszP1/UMSSWysST+Zo6drSdnjvvQv1uT1SchJua8OUZEsTmZAWzH8zZh9mPacq83yTWoGzGqtzGMxU8R+LqbIBkcbDnxAixBTK2M1G34kGFW3MrJuPqkIAImhcmFu1TEcFcQ0xOfgQnhqKYeddRmP0l43mdMAG7bmPRNO9SjUpGRdJGxmfoMRXqnHg1HoY3Aqrl18E8yXnbK9f8frzhP1dvYFHczk0Z0Pqb6sqgTDPP8l3p7VC5ch2kFzmAHElXKEl7SMKog7GV7iYXa5BtAqjD3rmUDJ3gXIQZDsJAw7wqFjLs1KvUJVwL1GXqg9+YW3mAWqQuYuXvUA1eoRYEiI3l0eY0PLCVYMVZ7yXUuh1ASdt4oEkS9e0aDvtJFCwYWreQFULSIsvUvVcKKvEojzK1by9QlRNIkIla6MvVcCrIMsbyWDIJFWNuZUsbwW3l0XLg3CRdTVcRFG5WkxjppNXcGANVLCyu8LiDA6ZVQ5IMDxKveFJUgqVDqUZVVtIDIBJW8iYkhEupRuFUJdXLqSUDVSGFKqQDUsCSpIRYJEpmI3PEkx9dnv/AMOjUz/cf9Ilk2qx9X1P8wTlO2DD9o/1NOSjq3UB81svJ+Zr6zMjsuHEaxY9gfJ8zGdboaBKJ38T18zIocrtmYt2HA7D4gANxCQDUAx9t7kRmTST7EK7V/8AM2gAOwmno/b1eInswikQhQYYfQ6nwRDUe2bKFx0JxutR+oye0kER69RrUEHYiUrAMSZx13nplwFtsebGHHyJ0+m6PEg/pjQDvQ4mX+awA1yRHYvqWMbEUPzDWU/qcQVbHIk6fNYgZOtw5E9rC/mZumzhshAPeSjrjJtJq3iRwISneAeQ7Tm9U1AzdlelnH63NQMDj9Z78hicY8fpJkyasjS0PtH5neennvmrJ5+DDPuWA33Qk8So0dMa7zapvvObj2bSeJtxkBZmuPy875MZ7yWd1XgeTBAfqcnuPtHiCDq/XYTZgAQUJHl6n1PwYFRQK/Sak242mdGjQZXI8G+8YKmdWjA0A3RXUg7iczLiy9BkOXp98Z+5O06YMpwGG+4kUCti6/pfKsP1UznYteDO2FzRurhnV9P6jWg/oufcB2mjr8QzYV6jHuyC9u4j/Hq/j9yy/H16oseFm3uvk7mOGLEuzZLP/wCUx4svrKCzMx/0jYTVjAA/8sCc/Tyd8/Xq809cWP8AtJ/QysvTplxlG9ymUCPFQg8suJLjzvV9M/S5yjccg+RFZUHoO7GgNh+Z3PquH+Y6XUPvx7/kd553qXJ9ND9u5nonX25e/wCHr7ul9Ap+qGNuDuP0nrO08b9KPofUMJvYtU9kTOfdl8x6+fjvFsoSaglpbGootObqLVKLRZaCCcjhF3JiJTlOpqnSxoMHTOzbGiTE9P064qJ3bzC+p5Ri+ldU/jE3+078855rz9da+XMS2Qt5NzZ07cCZBNODkSuFTT/Wb8zUt6Yiv6hMaTSzlfby9e11ZjcWP3CKUzZiX2gw59eDQaqNUxIhqYYP1CGGmfVXEv1lXvvKjWhrmF6iqJi9R8n2ihGoundzcI0ozM19o+tSkXRmL1mP2LQ8zTjyEJbcw3z1l8MGRmLnVuRtAuXkOpyfJlTxX2+pL4TVvCvzB4lM1yLqCUaqEBcsrtKyWJZlkSHkbSCmHeQSzvJUCVBIhCxtKIswJ+JUOqElDvBoa2lDYwyAeJWmVVSHiWqWZZS5ED2k1GoWj27SBbELtDqlFpZQjiWFJkNRX24l2AbglSJKhRghpDtFgG9pAGuDYZzLAEUSwMKzB4ER4gNchaXzGgDYhA7SyPiUBKmJqk1GUfxLB+IFgmSyJdyuRAgazC1EcQRIYB6yeTK1RcveTTTQwk1ROqQMbjTTbl3FXLVvMaaZcgMHUJNQEaD1dpKgXchaNXTQsgSzFhvmXrIl2AytSVADkww3mXwKreQiQsLk1R4FVIBLuXtUCqlFal1LEKz9RlGHGWPPYTldTj0dLkfIayZiB+N5t6q8vW4kG4T3GYPqZbN1S4lsgcAeZ14iOaVUM4O5Gw8QsmQfyuPDjP8A3OfkynXQWsbg0JMeDJnBdQWrn4noFYsfqHdgqoOR3mhOmLYWysaUcfM24+jVULHfRVQcj/8AhcWJBbsNxMXrfSsmRbwe3YLQ/XvMpFsBOhn0r064vSZWXck95g7zUV0+hzasenum00Z3dUNDacjo83pdV7j7W2M7+MK66TMWZXXm+HFwuRmt1dh4AmwZs+RWxdP0ekn+9u07WLFgWiyixHpnxIfaqiWY17cDF9F6zO+rLl0A86RU6GP6X/KAMjE+b7zrDOGEpiGWLTCVNoJCakK1FsZzaK6jJ7ZyOsakJm7q8lGcnr8vtoTcZ6rmg+4nyY0GqEUOYwbvc7OA3lodxKMoGhAcxpgZpRtSzI3uTbtCwZDdGRL5bcf334mzGdpjxx/qadhue0jx/LPLYGC/d+wjVJO5pRMqe3d928Ryhsh33h5zwy9muMW/EQGXHxu0IMzG2MiNAMIGJWPxjazsJVgMuIZEKsNjMnQ5TgzHpchscofI8TY+UE0sw9fiZkGVNnx7iRTMafy/VPiH2t7kmjfxEM/8z0aZk+9Pd/7iEjq4BHfepjr9unyy9ydm6peqL1frJcy85mq9p5rrkKZQvgkT0Grecn62gHVIQNiuqdfiv4ev+Nf/AFgMWxxt3DAz2Y3UGeLUf01PyJ7DHkvCh/7RJ+H2/wCR/wB//wCJkaIZpMj7xTvQmK5I71N/03Gqr6j8tx8TL0vSHL/UfYf2idPBjGPGEcbE8zt8fH5rj31+I0hQw2M5P8T5Dh+h5+xel/zOn6Drujzz38Z5si9FhwP/AHtq/ada4308WNmmjD90znmaMUy5U1XAyEGMajMjMpyHsY1H/Wc3n6nkd0dppx5WC1cz2phrkRe8jF8tasTCGs8CJTqkHAs/iNHUs32rX5hzspgxOfuNQ1xqvJ/eIOR25yV+BAONWPuLv+TCY2tmTGKBs/EEO7m6ofMSisNkUKI5cJb7iTCGjMq8nU3xH4GbI1tx4ikxAdo7GAGAEpPFZ8gAyMB5gmFnH9ZiIG88fXuvqc3xE/MsAVK3k3qZVQJqWGuSqEoAweVlhLLDiBVyESr5EJLlSqBkBGQwTZk3gFCIBEG9qlk7bQqaQJAJStLJgStPEog1JdySiWZKMvaXUgCzLDVCAlMsIrVbSzRElUJULiLLIFSu+0kaYhErTIbuXR8wmIRtxIssGpAYEJ2g6oRW+IOmSiwZCfiUBcLTtLgG7lyaK7y6jANgyLzIxCizsJnHWYtelSW+QIy08tBG8hqpanULHEhjANSq3hjiUJBFUSyBKupfMKGt5DJRkKmBLEq5RBEsDyITwgMLmUTUglE3EhYw1xsylhAIgXquTVUGoXIqDU1ya7gkVIFg0zXtA11uTKAiupJ06V5Ms8mg6cluoy5f0E56Zb6zJl07oDOrix+nj0znDDpyZyROnNnk1z2xZHyqn9zm53em6dMOL01Gw5+YjosFL67G3I2+BNgJC0Je+98RWM/0lyY2O1WtxfTooQZX5q6jOrGpSfBiACzlTekdh3ielJ6lsjrqb7TuJiAtyJs6xyxqqA2AmJ/bjvuZ259KQ/M7H0zrPUARj7h/mcRjvCxZGxZA6miJqzSXK9a5YkVCXDkNGjF/Tuqx9RgV+/edAdSg8Tm7ygxI61c0D2xZ6lIrL1IrYyKbkyATPkzBRvM2XqQoJucnqusLkhdhEmlsh/X9UvY7zl5cpfmA7Fjuagjc7TrOcceutUeYSNvK0Emu5j1QYhdW0rCgpq22gG5LLN7oTJpo3YgXjJGx4j1Qg7Qcelh8xw4hT0NLNGEadz9xmXDRozZj91sdgJHm+Y5QBuTv5hjIT7U47mKF5DsNpox4xwJHkqImnerjRY5FQdajZBqP+BBOVV/738DgSstCUo1OaEhytlNL7UmcB8jXkP6TQgvYSA0QAQclcQydIrvFkFjCs3RH0eqyYf7W9wErB1adH1j9N1CBsRbuOPBldYDhz4co7NRgfV8YvFnrY+0n/aI9n8Puff631XW6rpDjXXht15K8n9DMgYMoZDYM6PQZPU+n4WO501+205nVMvTfUAh2TPuPhv8A5mLGv5P8eTeuVg00xfWgGxYW7gkTpBRW85v1j/6QOP7XH+xjm5Xn/j+fkkZ8RBXTPQdNn1dFjPcCjPJYMvu5nb+m5Q7HGTsdwI/GP0Xz8zrmdRubJbExvT4GzHWR7B/mKxYDmz6Bx3PxO/ixquIIBQAm+ON814e+smRWDKrKEYVNIRdFciZTiAPiasJ0qATY8z0OCkc4zpbdTwZ5b+OWp+lTnYmevbGrCp5D+N8ekdOSbKmv3/8A4k6Y69PJ95oxC6iJqwcTLnfQD07sdyIQ6U/6o7UJDkA7zm8+0K9KO7Exq4MY5ij1KDkylzq52P7mEytiY8Q7iMC4v9QmVVRucqD9Y5Omxn/1Qf1jGLD1XF/qWMAxD+4RA6FTw0MdCRxpP5EMU8Nj/wBYjUKf6rmX0XThMf8AtBLZ05w2P+0wmN5b27QsSnntMWLqgTvjIPyJtx5bhYT1B/rNF3tG9WP6gbyIg8Tx9+Oq+lx55i9Umv4gSXMa0ZYkB3gFa4MlVGtC2lijBqTiPILSJNEEmoSsT3gRlPaBpaN3kEBelvENVMstIGl0xRFSjJqtoQIgCBKKmGaMlx4QujLCnzC5Mn+8KqyDUu7EuhUqhKKsS9pNIuWRAC94QO8lStBkw1coAy9JEvVtUYgal1UnJkI+YwSSVxITQg1dyiblAiWxVRZNRhqCVkyrjQse0y5euw4v7rPxMfUdb/MFQqnngd5vn4+qp+jN1rW5KYvHmafSx9PhOkAACAnUOiDXhZV/Ezdd1PqBVS6veb+l1G/pQfQW+8bW8XgcHEoU3tGE1OXXsQjaQLJchYQIVFyaRK1CXYkEArmQiV3kLQurq5XfcSw0lwiiAYNRgMhqFUCwFDiUVNQll3AXpNSqIjdjKIEqFyAiM0gyaQIUp22gItnUY4oDL0gCAFGJbErltQo8XNNVKKg794ngZcQCLoOxG35hO3AHeOKiIZQH8TXihWTHYC3QiHJxp7QB5M0ZKFkmh8zn9T1Gr2puJvma1IzZTqc2dhMeZyTXaacpC+zv3Mystv8AE9HMKWFJkIqNdgBS8RUqNPQ9W3TuVv2tzOh/NnzOKDRjMeZxtyJnrnfLXPWOwOsaQ9UeSZixlnQso4inZpj6un2ac3UlzQMz5GAFd+8BW3lEWd50kc7dUAWjUx7D5ggX8Cbunw6kBcUsrIcGAuwCLbHvOr0/0vGN8vvbx2gdMLf2igNhU6eNTQ3Ahz66vqAXocIFHHjA/Ex9V9JxsC2JqPgjadSwB3gM1ys/avL5+nyYG9y1KVr/ADPQ9RiGXGVYA+JwM2Io5rtJXXnrTcTV+JrS3oDic/G1ib+nf+nQ5kZ+XnZrWvsFcnwIZ1kDWaH+kf8AMz+vjwj7gz/G8r+dRDehmPaxUPDebfw1ridxudK+BG4+nA4qYcf1JCbfHk/SjNOLrcWUEo9kf28GMZvHU9tXpad2NCV6w+3ELPmLpn92VqXxDV+2JaHkyMiCsfu3MciVBxIeW5hZMgReZVYPqrAY0H/eP95pOFOqwthyXpPccic7ricr407s4P6CdDG2gfJmV+31ssa+kx/y/SJi1atN7/rPP/xXnAGFQacGxXadbJmXpceTI5pCNX695476jnfrOpbK+w4A8CPy+p/ZOuJf2730r6mOs6VkyEeug/8A7DzHdbi9b6bnQfdp1D8jecD6QrJ1WvgBTPQ4svsaz2MxfF8PB1nPySx5RcjY23nR6LrPTzY2vht4nrMaZMYyoKsWR4MwIxVxOkm19nr5Lzzn7fRfp2RCofsx5nbxgEWDYnm/o3/ifpOPIv3LamdTp87psTtO88R49326fp2JaoAtHaKxZw8eRrTbmUWoJXTe44njf47yUcS3uDv+09eAy0bnif48N9ZjA/06pnpnp53VdfiaML1jJ+JhRrAj0b+iwkYsR+qrYbxJzO3LVAqXJiz45F895NMm0uvBlayK0y/cOGMm4+ZYIMGQS58yfbkYfrNOL6p1eP8A9QkfO8y8yqI4kxm8c38Oxh+uvxlxqw+Jtx/Uuly8McbeDPNgA/Bl7j5EY59fBzfT1AfE24YE/BjsbgcV+pnk7I4Yj9YaPlYhNbG/mZscv/z/AOvU5XGWipuu8CtoGBPTwongQzPF35tevnn6zA0BzLKeJRW4QBHeYxSwZLoyVUlQZUBsy2F1KAqWR8wJQEH8TT0XTL1HUBGalqzU6y/R+lPLN+86c/F11Ng4QaFqIE73/R+l+T+sv/pPTV9pP6zf9HRrzwPmXYqeg/6T0w/9M/vJ/wBL6Uf+if3j+jo1566EuwZ6D/pvS/8A2ZY6HpR/6Il/o6NeebcbSk22M9F/JdL/APZWT+T6X/7Kx/8Anq684ytq9pqGON+Z6D+U6b/7Sy/5Tpv/ALKx/wDnprz10JNfxPQ/yvTf/aWT+X6f/wC0v7R/+e/s157VL1ULnffp+nr/AMpP2i/5bpjzhWX+i/s1w1ygww9zrnoOlP8A6dfgwD9N6c8Fh+sz/R0a5ZYSjvOqPpGIi/VaC30hT9ub9xJ/T2OXUo8Tot9IydsimKf6X1K8BW/Bmf6+5+BjFmXVx/8AJ9QvOIzk/Uz1mP8Ap4sGTfltJicdW4Nb9R02E1kcE+BBXqOizGm3/M4J6fIN8gYH5hqmnvU7z4P9XXeP0zoso1KB+hmPOvS9BlX0heT83OeczoNnIiHy6mFmzLz8Vl8016noOuTrEOLKo1Tm9T0uPp+vC5WrC24Mw9D1BxdUh+anX+uIG6Rcv+kzP/HefhfcY8jHJ1en6cLA5F8zoJr0AuKucD6f1f8ALdauTt3neyZ/SzBz7sGbcfBmPn2VJNFfaVXzGHGNmG6ngxZBB2nESt5YqSjINpUVcowqsyiDGCcyoVVBFgwgwdoNS+YJJBkUYlEG5Qa4WqEQ32lHVC1Sah3gUCZCTL1CQHeFCGhSGrk1SCES62glhIHgTSInKANzsO8aWmTrWIx/ma5m1WZlPUubNYxwPPzMCgMzt2XidTJpTESeNM5mJSUevM781WDMTqJi2MblHuIiWO87xBPwDAJ2l3YgGUSWjFTxctVJhrjNwjT0GT+o6tsCIzKFNxCJoZd9zH5QuP8AuLTFnluXwTp0gk8ngQSDcMNqtuw4g4w2RwBzNI0dF0/q5PeaUf5nTVVXgXXbtMuPpctezb5hE5seVVyONJ2oCGb5dPocRK6m7mwJvDBRQH7TNiYaAEO3mOAAG/Mrjam5MvYCUWAEU7yoDPmVFM52NTmyu7LQr95o6k6lH5hKoSvxI3PEcd09PMyji4zEzH2LuT2HeD1pA6j8y8JKOrDkSV1nmN+H6J1/UDhca/8Aca/2mhf4Uznc9RiB/WCOs6jIg99D5lHJ1HPqj/8ArOX/AL/Zn6gM38Ldci6sbYsvwGo/5mDqOi6/pf8A6jDkC+WWx+862Prusw/ayn8ErNmH69lTbMhI72LH+I35J/rN/wBjzWLq8mOtLMlfOofsZ0+l+sCwOoAI/wBScD8idZh9J+pKTlwIrH+/Ht/t/wAzkfVf4fydHiPU9Lk9bCOSOQP+RNT5Jbl8Od+PnqeHU/m1ZQcZsHionI50lmnJ+jZn9U4r2YWAexHibetdiRjXbyZa8nXP1uE4GL9XkyHcAaVm/GCTZmLCrIKWhNKA/wBxuZrl1dp3V4hn6PInJAsTzbYkajxfmeoxGcTqOnbp8rjGAyg7oeCJK68d+MKxIyAAIQPibkw583TZPRHurg95n6fFizLqxFlI5W9xNGT1emwNkXKx7byc+asu9OYEvCVnPyY6addEJx2N/Mxvjsfgzvz5tj7Hyyf182PV/wAFf1Pp+fGf7XB/xO3k6Yg2Jw/4KVk6fqW7agJ6hMgbYzq8znrqRp0cGYFRcDNgDCwIgAopEDokbETwn8bkDr8V8nHX+Z7jpsmtQDyJ4r+Nhf1BGHYV/tM9UnP2sjz3S/S+rzoCmI0TsTtOrj/h7MvTs2V1U1dDebfoOdX6YKze4bVO4qalrsZvjmWa5fLvPWPnBWmI8Sp0PrPSHpOvdf7W9wmETFmN7qtpdCXUmmQVuPmTYybj5ksGFSiOJYP6GQS68iBNP6SWRs3HmEBtsZR3BB5gXW1GbvpWH1Muoiwm8xY1LaQNyZ6Do8A6fCB/cdzOPy9/XkPBIku5NUsTxauKsy5LkBvaXTAciQVW8UH2laiJWdph3kHGxgEmS6FVJhrR0/UPgbUnPG87f0/qnz4SziiDPOgkjYTs/RiT0735nf4Ldw109cvXFST1jR6m3Mr1fmIsyQaf6xvzCLAjdRM0vXtUB3sP9sEpjPkfrFaj5l6zAL0UP97CWMAPDmCHMIOYE/lx/rMn8uv+syeoZXqGBZ6dD/cZX8rj/wBTSHI0E5GgF/Lp5b95YwoO7fvF+o3mT1G8wHhVAreTSngxGtvMrW3mBopfEv21xM2pvMrU3mBptfEolO6iZCzeYJLeZcDc+Pp2HuxqfyJ4z64mPD9QYYgApF0J2PrJdmxquZk80eZy8+PDiwZHY6nA/u3ucevlnNxuTXJZwRFWNUVrLMaG0IToydjanDeJ6Tqv/EfRiefbPMAz0fRtr+lFfief5/GVrl5r7TOx0/UDN9NOMm2Q2Jx/Td8wxKLYmhN3R43wdUcGUUSJr5ZLyT2630/qhXpZTseD4mt/aSDOMFKMR3BnT6bL/MYdDH3rx8zwyt2GapVxeqjLu5pz0eqTUDBFcGWaEqLJuQVUp0KrfaDvGKK/mWKMWTL1UOJQwASFYr1LENWsCPaL03COOhZlF6l6rG8ASniUdoQbtKapFxVwd7hbQqHEhgPxICODDoA8ytIJlEsTH9Q/8sfmbtIqZevX+ifjea59jH1jgYk+TL6TCB0tt/fvFdV72xJHdbnGHp1RdiROueMjTi9Qv9Vu+/MyuN5pc7bzO5noiBEYuK4WHFfu7TTgXU0IV6OlRtzHriAraHlHvUDtGGlXUdoSeWZlvIW8cROQGyOTGPl2tZBR93DGGwmkSjNf0vCCTlYfCiYcoOqeh+ndJWFNu0Rnq5DBdAAftFZ+nLqWfgCdRcFDxKydPrG+4mnHy5/QZFFrd1uJsOYH+2pz/S9DMdJ4P7zfpBFyL1+1FiYJO0KhW0FviVgnIhZSBzA1XjUnmOO0zFufFmRr3HM6waswPgyw1C5M5s38yiLH43kduPTd07Wgmm5i6M2k2LMu0FJJJKoDjBOpbVvK7GbOg+oP0+UYeopseT232PwfmZpm69q6Vz3A2/MlmzK5dcS+Z7B1GL+Q+stjQbLktf8A8T//ACIxcp/mG9T+83AH1BV+q4epzIGQoqk+PbVzd9W6QJWTEPY4sETH28zmvL8vGz7RS6ezRimZemK5cYJNONjNIGmHhsxoTaZ+sX+qT5AMahgdYLVG/SS+ljAyNhy+vi5/uHkTX1OnL9NyuvGnV+K3gYxqFSY8bKmbp+2RCB+ameb5b5vmOXh6gqwZDv48zScaZlOTEKPLL/zOKmQq02dN1Zx5AwM9f+x9KXxn4e0/hNfSx5MZ/v8AdU7r4d7G08z9N6oJlxZseymiR8T1oIIB5B4McdfaMc76pKuybMLEIouRTXMaVB5g+mBuJ0bZkBxt+J5f+NsOVWwdSiasbkgnwfE9kcesHzMnX9EvW9Dm6Vx967HwexmbNXm51K+YYuqbFkDKCpvtPa9D1xfAhdTZE8ZkAx5SjrpdDRBHBE9P9F69epX0nUBkHbvM8XOvLr/I4vXGwH8SdKvUdOOoTlOZ5Se5+raD9Mz6edM8POnft4/jtsVLlSxObokqr5EuTmFVUICSWIRaymFmFxGdNgbqMoA47mS3FavpnT6n9RhsvE6pgYkGJAi8CNG88HydfargVlg7yVvB0G7nPARO8l0ZVX+ZdwB0bfMoILjKJ/EmnadAJXsJRSM00JLBEAQCvG86n0f/AMrJ+Zzdp0/pP2ZB8zr8P/SWN8qSSexlJJJIEkl7SbQKkl7SbQqLC7SlhH7YAS5UkIswDDMA8wJJJcuh5gVJLr5k0mBUFjtD0mAwMANUW7y32iWO81iOD9ZZ831JEQn2izMH1JGx4wHN6pPqnXPh+rZSm5qpz8ufJlPvYn4nnvO9a67kBxxJRMgI8QrnRFBT5nf6d/R+nb+JwVJLjxc3dX1Y9AYk8Th83N6yRrk/6HhTN1Zz5Ptx7zR9XbB/1DDlwnc8zj9B1DYHP+htiJeTNqyCiaXi5m8dXtNdfqFrNfZt5WJziyBhCJ9XpcbjkCLG88tmXHSN+UA1kXhv94AaF0x14Ch5G4kA3llcuufISTJdwu/ElfEus4o5GIqS9rl6ZWneNVV3xLs15haBAKbxotj7aAgqTUMJtK0RsE1ExgO28DRvCo1Lol7yF6kO8orci+lHJ4hagQJQShDCipFDYl6qkOMGQ4/mVU1kTJ1mcEHGps8k+BG5yceJmHM52VlRBvZIsnzOnE/IBm/qa3PEx58rZcln/wDiFkyXZiL2JnokxQ5GiCLMPI0DHu+/E2y14g3phVH5PiaOlWj+kXgOrHH4RRP4hzoSPeSZn6nIWOntNLDmY2FufzDfKOKUGLVizfEPOdgsFRQA7mGmrpcI6jOoJpBuxPYCdZep6vrGOH6Xj9i7HMR/tMn0z6dk67L6CWMK75X/AOJ7fpOnxdPgXHhQKijYCNwnOvLj6B1ze7L1blv/AMjFZfpX1DBunUZDX/cZ7MgRGVAZn7On1jyGDK+PKD1m1bXU65AKgruIzrOixdR1Cow2KmYwrfTm9HOT6X9j+PgxK5fJ8f5htCKc12jygyLqxuD+JmyAs+jsNzN68+FZHL+1B+TM+dggIHYTawFUNpyevyUHA/ELP0yPksgDeESdFTKW0sPM0hgcYMjvPWNfTNpKidACc0IwTWOBRM6GBtSAyNyjkEIixK4lULTJ1QXIFxOSAx7TS7RSouUnV+klrn8vf141zMmF0Y48m97qw4M730XN/PfTsnRZD/VxC0vxOf1fTOMJ0+4DcfEz9F1TdN1eLqcfKmmHkTHfP2nh5/i7nUytIBw9QysCATRmxNu80/Uemx9TjXrOnN4sgux2Mx4NWS1/vXkf8yS/aa8vy83m40o0LqBfT3XBi1V1PE06MmTCyAbkQ5Rhx7NY4M2ogYqe4mQ48nTuFyoQDxNuDaYntqe3is6lczj/ALjBViJs6rFefJ/+R/3mVsRBnrx9Kena+mdacS4gx2sj9J7j6L1y5sJxFrKbj8T5kbxsPAAnR6P6j1PS6MuEgkWGB7iY48XXf5eN+tnt9RDA95dXPm2b+IvqrsDjyemvgbzqdB9V+oZMK5fV1+RU6zrbjHXF5m17dNjIybzz/S/W3LqmSwx7ETtdP1uPKvNHuJbLGJZfTxv8Y/Sv5fqx1uIAY8+zfD//AD/7znfQF0dUzawDW1nme5/iHp16z6J1WMCzoLL+RvPmC6k9wc/pOd8XXq4v34vL2f1HE2boMugblZ4giiZ7D6bkyN9HOoksFOxnkX+9j8zp119prxTn62wMkq5cw2uSqkAMu/MCSxIBfE6PSfTi4D5dl8TPXU5m0Zul6R+pfbZByZ2cOBMKaUFCGoXGoVQAB4kueHv5b0LAhAiCDIZz1VtJW0o8SrMaaICWQL3gb+ZLMooav0hBjUuvEugNjKuIGJFStpdC9pCsqYgFTp/SvteczfzOj9Ju8gM6/F/0V0JUkk9rK7kuVJAK5LlSQIZUvtKgGsJ/tlLLfiAEkkkIuB3hGCIF0JRqSUTAvaQ12lXJAuzKJ8yEwSZAvJuJnbkzQ0zZTSufAmoPEfUCH+o5m/7pmuzJ1LE9RkbyxMBTc5xozaXA4nSXCnUfTgcKg5UNsO5El6xWJbMbm6XInT+q2wi0NZAPmdv6jR+nV8THyd3myRZHDxcQm8wcMNhtOrLsfTT6nRlfErgkRP0bIdbJ2j+oGnOfmeD5Jnbpy0dI2nKPBj2NMR4mPE1MDNea9YI7iczpK7yXcElpNwYY0Wr4kupRlamIqpTTA4JqUa7wRfiQn4g0y1qTaLJlg7QaZtIKuLBl3CaM0IMokEyWO0LojBuTVUlgyGiuxJAVqMstKaX1A/pMG2sTz3U5TuJ3+qJOBq7Cec6jdmno+H01AA2OZTjbaDdSxk3oz0IVRYwglRlDkSEXKG4DSzZiF6jMOHvOlgHsuRzvsJFK7eBOffuPm50OpcY+mb/UZy0PmG+fQsg3szX9L6LJ1vUoiD8nwJnXG2bIqICSdgBPc/R/py9B0oBA9VhbH/iG81p6TpcfQ9MuLEn5+T5msChUAHi4dzLpEJin4hkxbNsZlWRmvqlHJqF1mBc+Eowu4nFt1L3zNTGxIrxmf1/pXV6sbH073XtOviypn/qobDKDJ9c6cZMJatxMH0RgPUw37gLqbl1w+Tn8tmY6LM4nVNrb8m51PqGYBQg5M4uXKC5rtNOPE8s7i8hjQ1AL8y8SWbMiocmYBe5h19Oxhx/+AyH/AFLf7QOiyWSvia9Gnoyg7LUwdCD6x/Ehxdrp2KisjUJHaZc2SHRbZLlAkRSEsajZivH/ACev/wCpi52WZOsbGGGRRpJO4HeOIJExdUjeol/bcR5+J5dv6B1Ht6npMhvGV1j4mQZ9PWhsfNG4z6EqZ8nVYG9uZh7T8RZwnpuoJYV2YTHP/fUd/nniWtiddkI+yNXN1D8ALAxhaBEch8TTw6R1fqUoc33j+kYMgHcTUuPHkx1lUMP9plRBizFRwDtJZ5aeX6rIcfXZ18ZG/wB4eN1yDcSvqaV9Q6iv9ZMQhoz1c19Hn1GnPiJUFd/MHp7plPiEuQiMRNYLJzUv1n4dZ3b1NUFPmdv+Gn/8RkxHcEXOIAe+06X0F9H1JfwZxvjy9/ySXivUZOmx5BRWjyCOxmjCvrWOM6Dcj+8eZSZFaO6VAOrVh4Int68x8Xi5WbrPqS9J0+RMx9xQ0PM8DlxKrWLU+RPZ/wAX4VCdO9b6iJ5TItieXr2+t8HE+mtn0vr3xhkye8FdiJxMrXkY1W52nZ+kdIzZvVYVjX/M5n1FPS67KtbXcsts/wAeb5ueeevHtm2lgSCjC03DigsS7B+JQBHzNHTdOeoyAAbdzJbIp/07pPUfW49o/wAzs8bVtBxY1x4wqigIYFbzw99XuriqEEgBoREGr7zniLPEoC5enaTTUmCVKqEN9oJsGMRdSbXBFgmT5gVq32jBTCmlaRd3IPzNNLK9xK93iFe3Mqu9yqigmdD6Sfdk/E52437TofSb9R/xOnxf9RHRMqWZU9rK5BJIIEkkklFiVLEqAxJb8CRZMnaAEqSSEWeIPYwjxA7QLEqTtKuQSQySjAswTLMowAMxde3p9Lmbwpm0zD9UQ5OgyqpokVFuRXgXN3BBqMfGyZCjbERbDSamI0MG47DkyYTaMR+JnWNBls0Nx+7KpO5Jna+pJp6AH4E4mI/1V/M7X1PJfQhfgTz/AC/9ctcuHj2JhMfmCO9SaCxuellu+mPo6gUeZ0es5DThpqxsGB3naxls/R6jv2nl+fnzqxWMzoE3iRv0nLxN2nT6X+rgZborvPPWr6DrEvWG5ESV1GEpINVGMDsS9hANd5LWvmMBWe0oObg3XeS/mTAR3hCgIoMPMInaXARbfiWK3uLL0OJRJIjAZ5+Je0SHrmWWvvGIbV7ywNrirIG0r1DVGMNNP4kihk3qBlzDGpJiS3wquryjHiYXuRU4Ja3o95r6jOchLMf0mFtn+Z7Pj5+sa9JkUKa5JiSpE0Nub+IBIM6ABYowzZAPEnaEd1EomI0xnQwOBiNmc4Ix4mgNoxEXvIn1D1WXXtM6rbQ2GphPQ/w/9D9Vh1PUr/TG6qe8NHfw19LIb+bzJQ/sB/3npgvmRVCgAChLuZrciUIBapbGIy5KkaGWgFplPUjVVyzm2uZ1VI19Rk+AIbOALJmXA9vkbyZeV/coPEgR9RYt07E7LX7zzP0vKV+pagdqN/idP659QC4/Qxm3bx2nGwkdPjY/+o+36TfMcfkv4P63OcmRt9zMunb8yrJNmETwJtjmDXZDN307EPUUmYyNws19NmCOB4iHd8Ow6H0jOdiHpZsinkTqYnXNgsczj9W+nrmqSs/HfJ7vYmfIO8ovJZyOFX9ZHbq55puBPbq8xwSREIAA4jQnzMvk/J39urS9EDLhXJjKn9DNQVfMn9PzIxK5OF8mDMMiHTmwmx8ieh6pU+o9CnW4ByKceDOblwYMjhtTKw7iRGbpQzdJ1Dox5F7NHU2yx6p8s65+vRnTEp/TfauCZtUqm5nOw/U69+bEmbGDTowAI+QROp1HTYT0ydV0bXicWPj4MW5fLl18Nz7RBlbIQFFDzBz6enZGY+xzVn+0ydLm9RCKAdeRM/1gZm+n5DR9hDfpLjnzNuOV1+EHrMtmiTe/eZv5Y8jeaumyr1+AYXYDKv2Of9j8RAZ0ZkfZlNET0cdSzHu4vjA+i3iMw3jb4kGQiXrudG2r0lzDY00b9HU4fqiDJtvW8xLkI4mnqchydNi6hfuB0tXmcvkj1fD8m/8AmvXNg/uQ1DxvlUHTs44JiukyN/J4iN6UXGnMdNhbno56+3Ovn9T69WQn6yf+p/SNais2BrZZ5Ii/zPWfzGLD1pV7vqMZAA7kTz3oX9UOFeA/+OZ5er5fU/j95zldF9PSdHiHG1meU6vN6/UPk/1GdL+IPqLtnbpsRpV2Y+ZxBrua3xjxZtvRmkS9NcGCGYci4aMG4/aFHjUuwUDcztdJhGDHprc8xH0/pdC+q43PE3VZnl+XvfERd7bS7rvKK1IRtOC7RFwZV7QSABLBBWo8mrLXUhBP4ggbw9W0GhFg1CFkwGPeQNRG8hpj1dQL8yy4/WCTFXYut6ggkQgCfiQUfzCagNyBpZqUKhdEFsczb9KJ9dh2qYLozd9KP9dvxOnx/wDUNdSSSSe5lJJJIEkkkgWJUISpQxOJWTmEnEHJzIAkElSSotuIPaE0EyKrtKhGVV8QiCoJ5haSN6g94EMHtLMqABmXrv8A6fbuZrYTF9QNY1Ex8n/NWPG/Uk09W3zvMBHunoPrPTerhGRB7lnBAs8TPx3eWkEK4MgmwYYgg+I1+ry5VCMbEQTKBoyWS+zThvGAmJRqjNc0LY7RvRfUMnTPXKHkTPka9hBA2Mz1zLMo6jMVyHKu+JzYPj4m/ouoAygE7NtOV0XVD0H6fImpSNviXgyFWo2CDPL3xY1K77Y9DECDRviN6fKnU9JuPeo5i9xtOUqWBbiq2gHGQb7Rt1LU3tLrLOUuVpYN8TUCKIqUPEKznH3HMrcczQBvKbGLuXYYQeLEl77xxXaCEs7iPAGlqWFB7Q/SEo464MACQNpW3eWVI+Zk6zP6aaQaaWc7cJ5OyZ8andhtOb1fUhjV7HgTIW9XJe9CLyhibHaejn45GvS8zFmoHYeIWHEWYk2YHTLrb4E343VROiWseTE6g+3bzM9kczvdN9JzdduP6eP/AFN/xNy/wv0q0cufIx8AACFkteVUFtl3+IwY2B9wKj5nu+lwdN0qjHgxKgHcDcwur6bD1OMrkRW/STY19Hh/UAWLZtQmj6p0LdJ1JWj6Z3UxGBDkyrjUWWNCEdb+Hvpn87m9TKP6KHjyZ7VFCqABQHaZfpnSL0vSJiUVQ3/M2cRWpElGQmAWmW1NMHWMQprmasjzFnbVq+JKRzTlIJ33EcM2pLuIYAMTE5MyYgSTQ8Tm23Jk0Y9+eZzPqP1IoNGH3P8A7TJ1HX5MlqmyzCwLczpOf249fJPwhaiWZtWQ8kwLvfmGqCWV5qdHDQItmTbWIajeCFOqRuejyp92nmK96GzNeD3oDUPLgDofMsc+uvOC6DqnRrPEn1QV1K5l+11iumY420sJt+oIG6AN3U7QnNysItlu4zHkXENrJPJi+mI0hTH6MfczFT574xP5puymT+ZyHhYQXH5hD0vMjx+P0X6uY/EusrcmPXR2qN0OR7SIZ1l9DIfMFumeu/7zQ2PN/qi2x5j/AHGF1hCN0+en+19jOr9P6vJ0X0/Phz430vviBH+Zys+HIuX+qxIPDeJ2vpjL9Q6M9Ll26jAPaT/csz36mvZ8fnm4wrk6iy+MgXHr13W4xuob8GFjAxOyVdbxy5E4YTTx3r/CP5jF1SsMmBUygWGCgNcydVXUYF6pfuHtyf8ABnQzomNf5jGNxz+JgyZB62dQmgHGdQ7HwZebnTp8d87GQGHViJD1GI4PeerXrEJ0fpqjPq6duGIb9jMGxmv6W/p/UMPy1TPc2Nc3Lr1XTI2A6atTNfp6TqXcHkQPVP8ApjkNrO/qPL7rnZgo64WBYQ18Tk5z/LdR1nWk8ClHzU1582n6pls7KlTh/XeqtUwIdydb/wDE8c8217uv/PMn7cjI7u7O25JsygSO0HfzCXV23m3Ma5BdEVNXQ9Kz9UMjL/TA/eZVGtlBFWZ6PHSoFqqE4/L1kyC77CHZ8ShQ3uRmvieTFxNRMLVABEq6PMiDu5RPuFCDZA2k1nxvAMmWK0nzALHuN5FPcx5BabG8rSCL7iFt5lGxHlcLC781JpYmHsd4SjfaExTPXaUGF3AI1G7hHn4hfAiaO3BgNC0/tLIBiJihQE2/SiP5k/iYRtc2/Slrqb8idPj/AOoOxKk7yGe5EkkkgWNxKkBl94FjmSQfdLreUGnEF/ujMY2gOPcZAEkupAJUUZR5hESu8KB9gYfREZLoURyZWkudI7zR0mD0A1sDc5dS/afpPymdgcVVMk19URpEyzotCZUsyoQJnP8AqLU6rXadGczrmX+Y+QJx+b/lY5/Ve/Awrep5hlvLttvPTdYchxn0QC3zPNZVcZiCKa95z+FoGQachEG4zqk0ON9yIkGegFLoDmVqAlc8wC1bSK0oGVW8BwIUXBVtVygNoVVKCxucbal5h5OpYsDUWYDSWb4HZ+ndd6WQG9jzOzkogOm6tPGY8hU1N+D6vmw4/S5X5nm6+G/hd16EV3lkgRHTZRnwrk7mOCicbsuMrDXKreFVSjfaDyvYSUbldt5Nz8yGqA90INXIlAgGW1dpYvlRO8kglqQYTVAAg3PPdUzPmf54no2WxZ2E4fUoFysRxdidvjb5DiKZFRDS6Rv8zA9h3Q7HiOyoNQKPue0b0/Q5urYDHjLeT2H6ztFxjxYiGA5vsJ6P6X9KRQM3UjflUP8AzGdJ9MwdAutz6mbyeB+JM3VkXRi9Nc8uwuVQNot2LnSDU53R5MmZ/wDtHJnXwrjFEbnyZnW8ZsXT9T6hsCvNzUnTvfuIjGciUubeo2KRn+mYupGnNjDjsT2iej/h7o+lynL7mbtZ4nSDSapdTNKy5T0nustj73yI8ZAwBB2MTnAfEyngiYuizkdMFJ3UlY0x0GyRL5ZnfNM2XqK2HMzqnZs9d5j6nqBjxGzuYrJmCAu5nK6nO2Zyx47CJNY66nJmbrDRCbmYnZnNsbhXJVzc5kcOvktLZb4lBbjaoQV+6acyiumVk4Fd4160xS+5hDfM0WNdhGDHq2/eHjTUdu0ZiW1+ZG7chuJFChR2jwnaLxijHr5mnnrPl6bUbHMDqnYdIMbH+6bqGmcXq85ydUy8KvtENceaLGygktxGBMDm9bD9YnClgqeIZwDtMVn5r5w4dMh4cGX/ACQ/0/tEDGy8GGuXIneR5/P4o/5WjszL+sNUzJ9uU/rKXrHHO8YOsQ/cq/tIzfsJM2Zdmoj4jRnvkRY6jAeV/wAwhl6Y9j+8M5/gc7LkxMCLhfQDr+o4CGCtpZfztxC19Ow5Iik6bCp9mcrvqG24P5izZjr8Pc4vlszYsnT9SxdST3EYh6fKBftPg7QcnX9SuL+q+DqFH9zL7h/tH9Bl6brienbGuLORqRlJ0v8AvxJuTyX4p1d5q26RXwPjDUGUjeea63B1PRjIc+MqXIVSNwQPmeiV26fP6L/aTQ+DF/WsuI/TcqEgk1Q+ZuJ8dy48iXYyhkcRhWhK0zo9wsfVEVc6n0rIMvXYTzTAzlDGDPX/AML/AEnFiwL1jNqd70j/AEzfO3wz1cd5cyuPmGLG97Rb4rHtETlzHp+ndn4Anbq5NceJ9upHm/rfUFOoyuh5apwHZsjlnYkmb/qeQsoJ3LNc588vPp7vnmdYsCWF35lS1IuacTEDX9073TMX6dC3NTgg7zsfTMwbEUPI4nD55/52Ea9IlEHtHKFhsqkTxqzAECQ34j9MAijGhe4G4ggnVH1YPiVpFRqFl9UGz5jgv6QQoDS7ABvi4Y45kK2wl6JdgFXrmTWascSihv4lMnYGNAi/0hKa7yrFc1UrSPMi4aGB4lHfe4ohv7TQk1b7GUHfurmbfpb31YX4MwXW/M1/S7/nFPHM38f/AFEd6SVck9yLklXJAuWDRlKd5XeAyxqjFx2YpBbzSNoUa4ttol1IY7TVjO0ZoDciDHP0E9oQwOe03aQO0EtUaYQvTCt+YDdMQ1LvNOreTvBhK9OF3PMir6d944mzBqRWPPkD1URG5105DFGVlRlSzKhAzkdWwPUsTOwe84mcschNd5w+e+GoEhdOoTzHW5NPVvXmekckoRdfieZ61Tj6lwdz5M5/DfKl9Urswcigw2meqmjLkzMih/t7RE9Igl8ywPMK/iBQEvmTmXYEIIS+8qXcqrgNLJlGEIOxhE2PmU3MJRvIr0P8O5EzYcmFjTLuJ0d9VCed+l5fR6tdPJ2noaIbVPH8vOdBjGhBB8QCbMuyficwR3Mr7TUhapW7GMRekEyFfnaFoPbmH6LadT2Fj61qaWqk7DeN9I41sAE+LgN1fTIun3AzHlYZT/SyPOk5k9tzn9mZ+qzj2lQF+JiydJm60gY9vM0riKgaiWJ8zo9Ppw4h57zpzf0vv0T0/wBE6TEinModhNb5Ew49GNQijgAVEZOo+Zky577zdrUidRmJJ3k6ToM3XP7RSDljxMrvZnT+mdf1CYwmPHrUeJI02jo2wgY0HtHiNTGyLvzGplYrqyDST2kxjFmbRkrUeDFm+U++eCmcDZiLiF1nMABt5g5ej6jB9UVMIBVhZJ4nVXDpouBq+JZGtI3UVIWqMyATHmyabj0gep6gIhJM5vS5tWEvwGJIifqXUhl9PVRbk+BMTfUMaqMeHcDaZ81LZPbpZM3zMr9Qq97Mxeu78t+kotNTj9uXXy/oeXI2Q2f2imEu4XIm3C3fZJEHiMYVFshMoKwRAJANxZVgdoO4MLIvMxEmNWsbS0TW1mbURVGo7ATLp6hYyaPYosmOGM4wLicCF8rZCNjxNyUyU03HLq/gGM2ahayj6WgtiOPf9o51GXCGHIlYD1TFMepZ55mLZiTzc7b5P6elu044TVlJ7XMunDbi4B+IdwMV7ARoxmYrn8/tQIl3faGuMQwokeXSdN9pPT8iP9smpB3g2lDCPEMYBKbqcK8sIl/qWNftBMY1OO+vUaR04hjplnMf6llb7FA/M0/S8jdTnIz5aoWBwDLjrP4vyU/L09IdLRHQ+uuXA2NWLY8g3A7TuYukx5BYph8bibOn6NE+wADwBU9E+DZ7Y5t4rJ9QxZOs6r+gtCwSx2qD9W+kY26JsiuBkX3E+dp2MeEK9kCjF/VembJ0ORcXJWhUdfFOOfDr8fnvXz9hR+INeI1gVYqwojzAK95l3Ws9j/DGQP8AT2W90eeNXY/E9N/CubQ2Ze1AzfHtjv09IuWtiJxf4g6vUV6dD8tOt1eVMOBsp4AueO6h2zZjlY2WNyfL1t+rv/E+Lb96xfUHt0XwJkBjOqfVnY/pFTB8t3uilwRChzFwZu6DJpyjfY7TBHYGpgZOpswehJ25lo++5uKVteNT5EaiUs+fYCLEbgywbHzKK7bylq6hRXBJYQiYBBaMBajUEsODzL4ggi95MTV6gJAfmVY3ljTLiJZ7wr2upUjUBCkG7lDUbEYWFcyKoG8oCiOag3vvHhQ3PEEoN9xUBY+Jo6DJo6pGJod4lQQaAkF2b5mpcumu6erQN92xhL1iNwZwyQavapLYfbsJ3/v/AMMd4dSphDqEPecD1n23IEs5WArWZf7oPRLkQnZhCJBN6p5v1sy7q1wz1WYIabeX+6D0mEjVd7Qx1CnJp8TzGLruoxrsbFzVh68fzAYtQqa5+SWl/wAel1jttGLlnJw9QeoJ0H8xHVda2N8aXpDGrnTdHoBlB5iepyqhG/MxHIqYGKZdTAXRnIy/Vjlo1wZm9SXya9EuUcx2oabnnE+qqNq2hP8AWG0aVH6zN75V2/VFxwYVPLr9UyLytiPP1lgtaTJ/ZyOn1B1ZDUTMH/Vkv7TDH1XDYsGa/s5/aY11JUzN9T6fQSDuO0Sn1bGbtSJf7Of2mNeU6cbHwJ5185a/zOn1X1LG2FlQEkicTTPP81nV8NTwb6hJFGcn6utZFyqPgzeUY8GJz9K2XGVYmc+PF0cfN1DZVAI4irudM/SvZ928D/pp7cz0TvmDBdSXNw+msD5gHoMitxYmvvEZblAzYOhy81+kE9Bl11W0faKzq1wxvGv0bp8yJ0+Q1SmX7RCj7eYJPia8vSZGxggb95MfSt7dS7CZ+8FdJ0yupOQXJj6XVmYUdI7iW2TLq040IAjOkyZTlKk1OdvXtrwX0+Mr1QOL3BDvPTqrHErlTpYTzmTC+DI3Nt3E24PqeXF0yJqL4+99pOssHTC+8GEwozGnX4cijSdz2m1EyZFBRdvmcsFXfaHjw92YLfmW7LgFtjJ+Zm6jq+nyjcMD8TU5anP7a3/pr/SyKT8zHk6vql22I+DMukar1sF+TNSeiANLD83FuLepFe/KBrCi/iORUQUBUlrQoiVV/ExdY3UIAa/2i3z7VLyGgZicm52kyO0mQWTOfMSchMZi6bJnakUmdbo/pKYqfNu3jtNYW453SdDl6n3H2p5nb6bBi6VNK2fJMdsi9gBEvkBUy+mfYnyg8TKeoIygg+65ly9Rpci6MT07Mcuo7yWrI9NiytlIyudwKkfqLvecwdWEx+5qmLL9QJJ0byfZuR2ny+wtc4v1Lr1wYizHfsPMA9blGFmyHSgnmus6p+rzFm47CJNTq4HN1GTPkOR257RmDiZjtG4Wpp1efq62qdoUBNxGDcSuawYSmBpNyUYDG4gXe0gBlkQBcACZzuTUdlah8xeMbyVvifkfTobN8TXjxjIoLceIpBQmnFsgEQ6vgZxgHYUJeigYV3CAs1NuCkG2lhYhLjOMmt1MFsgU1IOoWBzvqF42I7GYsU1/U8quCRMXT2Wma78ej1y+mCasyHq37IP3gZfav6xQDtwJHafDx35p/wDNZfKiCeqyNw/7CAuAnkxq4B+Yx0n8fj9F+q55yH95NJbux/SaBjqFp+JXbn4eZ+GYYAeWaEOmUcV+s0BfE09N0vrWGf0+wscmG/rzJtc70nHAQywrryqTXl6fNiJ4YA0Yr1V4dSsizmNf0/6nl6FWCqjKx3DT1PRZ/wCb6VcyoATyLnizixvupr8T0n0DqsQwjpSx17kGp0+PqzqSenl/lfFLzes8uuHHDAgxyMuRCOexiGNHS4seYOg4vdjOpe4nqs18qXHm/wCJvp4w5RnQUGNN/wAGcAeJ7D+IWGX6a5PIr/eePM8mZbHr9yVK3nof4UAbqMyn/R/zPPidH6Z1h6P1XX7mXSJd+vknH3v1dT6z1od/5ZT7VPu/M5GZ1TGzeI3/AMxdR3J3MY30nL1X0rLnxk6kNhf9QHMx/r6OT4vjyPPk2bPMglSCafPGIQgiEIQQ4hod4AhLzA7v09g+AeRNZ8A1Ob9KbZwe283kTxfJM6NEB7al6R+DB7bSmB2N7znpoyld5KowUcnYwro2YTQlTq2lhDV3JfuvzLur8QaD0jdymDdowvVGCSQ19pQAJHMsOTvUhYEy9QXiZCQtn4h6t9NbCVqI2kb3dpsG3lfEEZAQABBYmwFG0sew8cworF3e8MKG3sAxa8Si29QCcaWq7lbhviS7O43+ZLowLupAge7lbXZkLEKCIFBaOxhNdiUrHYiQm23gNAsVUWyKCbEiuR3hFgy6X58iBOny5MLk4iRJnzZc6BMhujdiUPYPabhLTXfMv2s/K4tOoz+icWs1x8xIRgKh6t6B3l1fezF6t9mFgNq+IwkgiQrSyAeTMmLDnxL1ngwJdEG2lTyLSKsSgATuIGprNCQsdW8mi6tpAPniWprgbweedjKiyVA4lBFMvauahBQPmNXyHQFHEArd1GMvzJQ38xqBRLG8npgklRCUAbXcvVWwl1SqN8byFY2ztBuTQvTZ2EhxE9qjlA1cSA3fmNMZjiA2YQgiKCajzj3vvIy322jQilY/EmhQKjQlC+0hQ9hcaEHCoN6buCMKq2pEmnj2kQ8eJ34XbzLLRmdVyUCm4lYOkAtVX29yZ006dEtiys3iZ83WZcdr6S18TWVucW+wYOl6Lpm1Bl9Tz4hZszrvjzA/Bmf1P5gn+iPzLTpwput5b03s5QZ+pewSK8xWfpcmUffX4mqq/EvXXEz9nO9WsC9DsVdyZG+nE7hyAPmbtPeWtk0do+9ZYR0zirdto/p2yjJ7jazQ/t25lDEWW15PaWdWrJ5KdvcfmM6TpDna2Htmvp+iWg2QWZtUBF2AAnbHa39BxoMKgIAo+JTZrav8ynyg3cwZepAbYxrLR1mb00+6cnrfqHpqCG37TP8AUuuBOhDfkzB06N1GXU/2rubk/wBq+lZusy5Movk9prOXNhxg9pg6dxk+oKzfaWnS6xtaMqfYm1+TJ17SdWM56t3+4mpr6XLjJ9xofMU2PDi6cE1rqcvJkZ2O9DxEmtf2Oj9X61MlYcJtRyR3nJUQ3ANaZVe0zpJkYt3yoiRTRlo44YbRnoht0b9JpzrR07g7Ga1QTnAFORU0Y+oqGLGzRL0TOOpEYmXWaHMIbpAisuRUEDI2UHiIYMeYWTVG3NnmGgCDyYKihcEsQZl0tyNSnux/SaUcHic1cxB34jcecahU053y6O5WwIsdQceQahULpswIqN6rErpY5lcxHRnx2p3nM6kshKiEmVsDQuprOmtfu7w1HNyMX2PEPGBjQHzAymiBDcGl8ATLvyY32LtcgP4lG9qW9pY9T/Qv7w9fHXMgwRDEWC45xWPgwgyE19p8HaV256lMAhVBoj5hA3DrDek9I9QozHSvm63m/qiMmcM6kODwOCex/XacxlDDedPEvVY+ixNjdc6Abrpsj4nPuyWWuXfNtbPbmFZEVNW2sAbfrOT1eDAcRdG3BogDY/ibFzr1KdldDqIPeD1GDCehOUMwIbYBTVmcvin03WedlyuMcek2DO39A6ZgzdSRsuy/mc7DgOfOmJeWNT1uDCmDGuNBSoKnp55+3X1Y/k/J/Xz4/I0yLnWjswi2LY224isytjfWsfjdc6b/AHT3Piub9c6bJ1PShunUsB96DmePaw2899vif4nlf4kXEv1HVjABZQWA8zzfJJzf/r1fH1euc/TlCGSRVQV3j3x2q14nOvR8HNvWn9IXZdPNmp7TpMIwdMmIdhvPMfQcBydUuobJ7p6sTNen5evw8R/Ev07+S671Ma1ize4fB7icae+/iHo/5z6VlAFvj96/pPBTUePqZViGIsQxKwJeYYG8AciMHMo6X0r/AM1h8TqVVTl/SxeRvgTqizPF83/RiytCCR35lljdHeQnawP0nIwIBBkK6iQJYJq6qQNBigCFk3IrvGCzY7QTQa5UxSrf3SyPb8S13Y71IDyDvC4Q1ngRlWB2lgd+BCZSeITChXbcS9db1FgVQuC3cSB+rUt7bQWcbAiohNVHxLs8GDTvaBtAaquVqo15l0pB3lNTWpArmGAODvFaQJYDKxPMGjrfaWFF87wBdfMvUP8ATAMhe3aUQNO0AMgBuzL1DYCBdKfzL08CUdIr5kHYQoit/Eta/EEEg3chHu5jVWFBBoWRBBXUCdpeoqedoGiyd400xnF0OJRbxB0kQ1HtN1cLtV2u5asGsGCV+ZWgg3cammAhfzJpB37wLLEe3iS2B4MBgWj8QaBaCMhvwJWqt+Y08He3gwW9q2N4ktbXxLD9jB4EWNi94d9xARxI5HKwIHsyyRdwBuZRWuJAwtUWNTGyu0JU7kwshuih3hEUkjxC3bkVUW245oyKz3tvBhhLagalljvUpFyMaURyYcatT5RfcCam1fraSNR3AmjGmlbdwv5l5cpxD+gFYTI/1AvaZcX+Jr6tzjPbYVVF1JpyNM2X6hS6MmEj8TIcbMxKMyD8xoQad/cfmPtIuyEt/U3xM635h48ZI97kwyNvEgDaZi9Vi9020VaAqXa3tFoxKkGVW+8JowQzSzjHMWRR2l2y17toNFuaB2EhHzcpAztpG814emVPu3PiXnm1fYcXTh1Fivma0xJjHtErVpHiB6pJnecyNSHeoBtAy50CmzMeTPRIuZ8hZ1PuoResX0nU9aMYNtU42fq3fZNrm1/p65Wt8rH8RuLpsOAWqWw7nczP3kT7RyG6XIuL1cgoXwYebL6PShE+/KK/AnS+oZE/lG1VU5n03pz1WY5cn2JsJqXZtTdVm6Rkw42xAkp9xHmNydQr9Iqjbfibuozpiw6VqhMGLpznZne1A4qSXZ5Cc+Q+iBRs9zMoXzNvWCnVSxahyZk2nTn0BuhQhf2QdroRlbVNIvHobZgI4Y8I+PwZlKkHaMWm2Y0ZWK16VVLBJEX6eLJ9poxQL4uNxKZg3uT2sO0Jg3wFeG/eBpyqbXf8RqdVa04v8yF8DcFlPxB5WnU5gKZSYxM6/wBw3iQq8jNf6R+MoVpyGhZ6MUI7eBGHpQw9tGKGJG4Yqe1S9OfHutOPiSJ0F+hYKTpP6TJk6d03Wb068oacFT8zSmfBnFOB+RKz5cbF1LYmGqxOz03VL1GGifcIGf6djyr7NyeJy3w5+ifULoSnitnVjuIrBk5UwxmXqcVjZ+4mLVpeDlM4tz+Y+rQGJdgeeTH4qZAPEy7wQGwjFWWqxgEjagsI41YUwBEsCEJVZ2wMm+Jtv9J4lBgx0sNL+DNcHJiXIKYQ68fLeSLI5/eP6fqH6fIHxn8g8GZ21YTWT3J2bx+YX27jcSWTqZXq56nUbuo673Lm6cacx2yWL2isvX5upTTkIodgKiNiLEo1zJzxOZkX6zddT6Dj19dqP9ikz0DqQbnI/hzHSZcp2BpRO2R2M9HwT3Xyv5vW94Syh0+Zidzhf2zeV0kntE58QYXPS8LP1nUkfT3zKLdB/wDpnjOqyNkya3YljyTPYAnE9MLU7EHuJ53+IehToXTLhJOLJdA9jPN8vOXXr+HuXi8/lgxL3M0Kb2iOkfXiruDNWFbacn0vi5nPPh3foSBMbueWNTtA7Tl9EPTxKngTpYjYmXDu7RkBlKngip826zEcHV5sX+hyP8z6TPC/xLh9L6zm22enH7TXLl25QhiAIQmnMYjIsRgEqOr9H+5/xOrpC8Tk/SDTP+J1C/aeL5f+jRbcyqve9pQcVvLQ3ZOwE5GoQSAJWgeN5Dk58SI+1waIfAlla5EBchVrML1LuF0JVRvUFRbXUYWBO+0EkEkLtJ5FgbcQrraADtzC5W7jyjKQRfiABxfMdahaJ3+It3AFDeaFsNA8wBiZjLV9VbbwlyENCeAAHuODCYEVQG8Mkm+5gEVVbG5cPAaYtVbQrP6Sxk0HzIW5I2kxPCHffkQsTDSykcihBG63xIPbVd5RHSh/xKB7g7QibNHc9pWit/MggA5JlE2auhKobjmWum95PIoDc8mEV+dpYIW97lOTW24hVFTp2P6yK+kUZer28wCN4DFy3J+IC+0EwlO0IjHfeQk1d3LI78wVNgwq1ycjvC1bjfeAEBYkGWRTAQaLUp7bwgQRxAC6TdSwRVEQup7RyL/EohTBN3K31cQaJEs3DVfcTcAMdQ22hA7m+JDUKHVzKquZQ52jvSzPVJYly1fZZJ4lBHF1vNHp48Z/rsV/EI5FC/8AhXS/Jmpxfy1OaVjwF93OgeTH4cHTqb9Wz8zJk67KntzIGB8TM6tl3xhkB7Tf1kakkdXN1GTGCMKoy96nOyOM7V6TK3xIuJkUE5CTGDYE3M3ovcnotMDA7u1HtcP0wrXd/mESR3l67Sq/WZvVY+1qWBt3kABHNGCdpYJ8TLOrVLPuapYFbXB0877y1IJo7GUQmuJL24lhBe7Rq9M2UULrzLJq4zlD/ad5px9P6g92wmrF0a4lttzG2o2qdeeM81qcloi4xSjiDkcA/MJnABmTJkFmdGh5Mt95kfqGOTSsW7OxscQsdDkbzHXeJavQTZJswgvt5kJAgmgvxONu+3O7UA3oGKz9Riw/e4vxJkyLjQsTMePGpJzZaLc7zXPP5qzlm6o5Opxs9VjXgeZrwqvS9GoO1iz8mMAZ0KImzcs0o9Mq0+Zy5Xi+BN74xpnK6/6uYaU7L5lHNlXDsuhTuSeTJkzB8pY7gClEXnznMwHAmpKpDan57wHUKK7x+gn7eRLTAAdWQ7eJ1jF9s+LCT7iJbaRkN8VGdR1A4XaZASzSo0esniCciHtBCVyN4em/gSt8/FeleqwFAXANneqjQtdoQHkQ7z4J+WYo0oo016FlgKIa/pjIEYGMRWHu32mkAeJYW+0i/wBMZsZzlqo7mOOXPhbccRwQ+IQxwl/jSkjq0yDTlQH8wWwKfdhciOfCpG4sRf8ALtjN42tfBlcOv4/XPpMXX58Hsc2Oxna6bJi6/px6iizzPO9SDqUkTV0mZsHUBQfaQDDhYd1n03J0uT1en9y8kDkTH1ADVkXhuR4M7mTqf6JyDxOXlKZFLJsW5HzCRjRb3M1YfbQ7wFX2N8CoakLkX9pHflpUQwJajaGBI2oCXxLqXUooS5KlwBZQwozHkDdMbG+Lx/pm2C62KO8Nc9Xm7GcEEakNgy7BG0zZA3SPqUXiPI8TofTca9Z1OMLupNn8Rvh6+fklmvR/Tun9L6fjXhiNR/WaseT+1paOAdJ47Ssid56vj5+vMj4ny9/bu0bjgdoIFqVMpMg1aTDHM2xHP698fT4Wy5OB2HeeQ+sdbk6xUZ9lU0qjtO19fynJnGIH2qLI+Z5rrTQVP1nk66vXW19Lj4px8e/kHRZNOcL2badrpV9+/YzzyGnB8Gek6cUoPneZrpx3nGOr073U6eA2BOJhajOt0r8SObXPK/xjhrN0+YD7lKn9J6vmcP8AizFr+lh/9Dg/8Sz2z16eMliVLE24jEaO0UI1eIR0/pQ3Y8zoFrbx8zD9KHtadKgeank+X/oAo3F/vGMVK6QN5QWmomhINrI795yUutqMgdbI7CCx3qT0jtW1wmCJ3+JRyLv/AIlEGiJVHbbeAaMpBHiQMpbmopgRwtSgrHkVIh/cjmDqYAjtANir2kAcElWlBr1anIBkUML2NSZc+H1RqxqVbuNonQOByDLbFjOKid/E6faOn2hztgxgOMYOP88QdXT6RkQFlHIuJCAJpO4I7yvQCLSneu0uw2NajDkBdHb8QfSXL/5WWz4MxphyJk1q1eRC0Or60NHuBH/kzmn/AMvqc6ci6vEI4HNqWUHxcx5TmZg6qwcf5hDO+UAOGDL3Ev1h9eWk9PlAArn5laMoIBQwB1LuvpspHhpadawX0st32Ik+sPrBMjCrBBMtAV+8GvmTH1j6jjcWOxlr1zJk9N1Dp5Mn1ifQsjc6Wk2riNfqguTdVZD8cSsufEqWiKR3EfQ+pQHPaSyboXHpk6fJj1IoLDcqTGYs/SZB9mlvF7R9D6ViRTdVcMKwUzSr4HbSE014MNx060HsA97j6L9WL/MuyV22mtl6bGt6S6ebhpi6Y4yyAt8EyfSp9Kw/2izKUHfwZvXF0mUirUjtchx9Or+m4K+DfMfSr9GIBgN5QYEjY3NuU4MJGtAV7MDLGTCE1YQp+DH0X6Mh2kC3NSdXgyE6lVW81Fv1/oNTqGT/AFAS/Q+gPQyEAhCR5ljo3Lfcq/mLy9c1a8GQEf6TM+T6gcv92lxL9IfSOgek0+5nFfEAfy++l7bwZy16nqS2wLfiFlw5chB06T5BlzmLkjb/AD+PE1PiA+YGXq23yYctjwZmHTN9uVy3mMXDjxjZZL1In2k9KTrs+YlXSx8yjhs3p0/gx1EKKqXvqEzek+9AEUDufzDxmvxITdg8wr9nHEwz5Ab4uQ7CR99xBFkmEXrayK2lBrOkSwWNwNDDepA7Uox7/dBDmoLfZXfzKogADeMDC5obxgGrjcysfTPnNdp0cPSp06gkWZvnm1qS0np+kZiC4oTfWhaAqQOCviKfPU6ySOkmDfLSzLlygHY7wM2YUd5i1l2J7S2qZlzMWobmLAI3ayZYIXccyMwsN55nHrv9Od6/Sw6twKEApqa+YZ06dtooZtJ0oNZ+JmeUy0ZTxE5shQBV3Y8CG3qt9x0D43MAYtNnv3JmpJPKyEtiAXXmYkCMx4yAHer5A7CKLerkO9InHyZTVQvUT8ma82Ne2jJnCDyZi6jK2QmzQjfSoan9o/zEFx6h0ClXuRcvMkIIZMOPF7d28kRCumM6qDn54h+mcjasm/gGQ4wfuO3gTpI3zxevQRl1PrqhxK6nIQsIqgYAXvJkRX5HE6SH9HVrJjxFzbcRpUJwN5ZfTtVSXcr0c/HzIXqY8SgchMaEveFsIawKq35hafmUXMG2Mij9o+ZYcDgQArGX6TQeRepJ6sH0vLASekv+sQvkxcsYMoMT6K9nEsYfDiGpa0agymWnEUuIr3uHjuyDDS2xqw3FxWTpzqDp2FVNFy4Y7+Lnv2zNkdOn0MdzM6kDk1N2TGHHG85mbUmTS+w+JXg+T4b8d/w13DMFxtY+ZpxYtRB5o3cb0uLG/T6kAtY5RInPlYEMSgIdSOigJKlyQKklyoRRMqQyjADIoZSCNo/+HGx9J17YXAHqD2N/xExeUNs6GnU2p8GXmzfKdblx7ErvX7Q1a1ppk+ndWvXdGmThuCPBjtZ1gHg7T26+fYrOhWmHaNx5NePV3HMoGwUac7r+sX6fjNG3f7V/5mO+pzPLfx8XvrI5H1Hfr8297/8AE4Ofp+oy5mPovudtp2cTetkUsbJNmbmGwoTw9d/Xw+n8/X1k5ec6f6VnfIpyLoTuTOyFCAL42moROYe65md3qvPzRYmozpdI+85KGjOh0r7idHR2ENiZPrGH+Y+mdRjG5KEj8iaMRsQ3XUhHkVKlfM6qWIzqcZx9TlRuVYj/ADFidI4iEcm6xIjsYsSo6f0+xiYjzNgyNf2zL9O/8ph3ua9wARz3E8Xyf9UW+S18bQEf2/dKDEgmtpepQeLnMQEVd7xqkA3d7Ra0YRFr4gEXU7yF107ShjUqbMELR/7YUaOG7QywFXFsirwZYoivEaYs6Tu49siaCSBtK2K1KXGwApoAqQBuLlHQO93AK2vO0grTffipWPK9FjUt1Caq5g69PtK1DxAMje4e3eu5iKFdyPnvCWyCdINbQdS6abZhxLVmZTUogYrRveR3UKtiiYOhl3O4MoqTQMmi0ILEAbfMIsFvazBXHzfMZiVV+8WZYhakFoLr7rreNVfdsu54uR0YWDseRCklFJN8HeCMS6jR2MZoOk7b3vBCGvzGr5UmFVBoUZRxWdS7GuYy9LAHmM0KF1A2e4jU8kjEWU2abzJ72xlSbH5jDVyFV5G19o+y7WZRlx37rTwYCtmxtrxsQviayN9IOxkKBQZftV+1ZsjZnGtDTSN1Gd8ejKAZoOPfbaFpVfcPFGPsstYRkzaNLsCp7GUiupLDIQPAm30lLWRtK9NVujtL9jaxNj1nUzm/iOTGpAUO2/maQgC7oDAKLYIj7JtCvT4kOwB+YZVFU6VUVzJ6Zu+0fjzYV6dsT9OC9bPG6hONq4l67HzBGM7HiUcfurcTIIEc37jzGe0geYllomrqUynbxIHALWx4kZlPyYkBhsBDCkbmAQPujGTeiIu1XeGzs4G1kSqorR23EHTdsNviQ5GugIQyLqFrch4AKBHzGlKXfeJy2CABtfE14sDZjqlkMIXEzkACzNvS9CR7sk1YcK4l+YZcVOk4kanKKFQbCoJyA7QHyrUzZM1cTTZmV64mXJmKg9zAydRYriKLX3uZvWJbin1Eb7wV4riFysFyFnK7XPbVk77ftKdwq14lbXcHJTMISRKOXnZfAjE9oIUVALVS813hhx3uzC6tjqAJMXlYsAo7y9VUJQNNZ7RPaS38kkemKr3kwdWgkLue58RjGiW/aL3caEFDvOkdIXkZDtepvJ4EoAFfC8/kx46ZVGpt6mdmvjib4krt8XM7qMYDGpCYrI1CdXq8SLQ6nJ8RkDEKxjyd4VwT0DKoK33EDGO5hZj7DBQ7DeVm+xFjAN+DD1StZgBqrsZXrBe0ZrMrV5hCj1LdoPqZG4BmgPXYftCDjxUJlv5ZxjzHtX5hjDk8j946/wDuIk9w4poX6gGLL+ZNOQdjCD0d7WMVz/a1yN5C1bII7GxLX8S9e/uWGgW9oakXcvvLK1IBDaA3FdV0wz49vuHBjSsitXMM9czqZWf6S7Ln9NthwZvKaWI8GKxYlXMcg5MdzD504vPVi1lypJGklSSoFyGSQmABlEyyYJMASYJMsmATIjT9K6w9H1hxnfHm/wAGem7D8XPE5W0FXHKEGezx5A+LFkHDCen4utjyfNzlH1WZMGA5n4A7TyfVZ36rM2XJyeB4E6f1zq1ygYMZsLu1f7TjobWceuvtdfR/jfF9Odvtp6NdNntNvbfkzNiGnGB53jRemzvPJ3d6ef5e/t3Ro1XtBymxxKUkHcbyzRaiamJXKXyUJr6ZtxMnDER+E0Z6pXeO30zWBNMw9I1gTcOJpXgfrmM4vq3ULWxa/wB5zwfmdz+K8Wj6mr9nQf4nEqdJ6cb7WD5MdjY9hFqvxG4vxvKy6X08M4Iqjc3iwd+0x/TMnpswIsmdAupY33nj+T/pfBB1FjpHtlkpp06d45mCrSxY91nmc1KQEXtvC9S7TvG6bo3UooCTv+sgEm6A7SKGIP8AiHptQAe/MjKeAeJUDbAkFbkstvVQintvUQYIuud4FEErffxCANiuIJDh/uk1MONzIFhDw3Enp7GrB7XCLaahu4O4lTS04bUL7bwseEitwDzYMim7/wBpd2gVd6MJuo41EirgAEMaOwls7E771L4pviDYEnUK5qGPclttpl2MSj23feR2BPiAOk3ZMYE1Jr1b3VGASC2x2G1Qhk2P+kRABar32gHKTW13G+wDSV3JkIx6dj8QFqdQO1SxZW+4hBRqG9/iEwU7iAJUvxzL9Mqtk7yyfcSNu+0ore5NXGhdWNxUJhtLJ9tUf3kvYjtIoAF1gHeHsbFX+soqo35Mse07d5UBro1UIrtdbSwqjmyZRrffYyWC7WiP8SjWn4lqBzIxCLZ7wuoFtQRYErQODCxOoFncQyhZrBG8oXXtrgStK3LYENuDxKoHbi5EWB7jR2EsG2uBwT2/5kVAGtjtIonA2YgwStqJZ3FkyhquiYKikIwB5ll6J3vfiQ2L7/IlMtLfeUGArb1IaJq6gKT+JVEtQ5jRZHtobwlQsAqrvG4sJI4qbMKrjHG86c82tTkGHoxsX/NTXQUUoqAcoqJOauZ0zG5D2JC3czvk+ZT5xVXMmTITsJNUT5hfMQ+fcA8GQKS20HIu9kGc70xev0lhhudpAANwdvEEKRud18SV3uhM6wMNpeoLAFvdtL1CxCZ17iNEGNfNyHGNjtUEP4FCQNVb7RoaMa1fMEpRGkfmUGI77S9W2xhVlSy1W/mDoB/+ZWpueYJym99pF1Zx6tuB5hnEqKK4+IIYaeZPUNbChLv4TQ5hoxN8ipzXO83dU/8ATG855Nz0fH6ez+PM50JMS/udVjGNReEaspbxOjr1+mj4lXIYBMNhzNSGLVxXMT1WS2Cg8RGpvMrzdfJnTdrla5i1t5l62MM/2tfqSxkvYC5mx48mVqHHczdiKYBQ3Pcw6cW9F6m/0n9oPqgfE1N/VHsajMx6R2f+oZG+pZ6T1h5hrnXzCXosY7XHdL9IHV51xIdJNkmLZJpnc8ljIp+ZCoP2mjKfpDgyHHlBBEF8GXHuvuEuE62aP1WxmnG3mPxujkFTR8TIueva428GGuNWIOJq+DI1OnQHElReBmUaXEaRDtPKDeCywhtCMoHGe0aIkDS0dI83zT8ruVKlyPOkkkomFS4JaCzQC0iCZostBLQC0AiYJMHVBLQis5/pn8Tt4PqGn+H8RDf1a0j4Pmefzv7DJ0YrCDfJlluZF44nXXk/Dlb1m1m75uacaXkA7CZFxln25nTx4zjUcWe8z31kd/k7+nOGe0DiFqC0BFe5u+wk9288zwmM29yZGW4s2K8SkYvkCkGATG94eM1KA12qyY524vjHTj9Op0T2anUU7TjdIaM62M2s6ujn/Vvor/VsuLQ6poBskXzE4/4MVd26jX8VU6PXdTl6TB6uJwhB3JFzkH6t1GdyV6sgnsNp24mxw78V0cf8LdOlA4Vb5LmbF/hrok9y4kvwRYnEHXdcDv1GSaMX1HrF39dj+Zv+tn7xo6r+HTjyHL0g93+jtOd1PTZemcLnTQSL5nW6f631CkDKFYeRMf13qcXV5cb4WsgUfieX5vjkn2Pfpz/bpJuV6gCgDaAclbBZdpVVvPIC1+4DzJr3qCdJahB0hdzIbTdSgXd/Ev1Rq345iV2JbtL9t3dyg3ynXxtDGQaRtdRDUWNcVI2yCoTaf6yH8ytCs16uZnS2G20MGj5hdo6oDUOYIPu09hvD01S3R5EhF0SVNSpgBWs6SSp88yA6eNt9owUXAoLcj4692+28YYGjTnxuYJZQo07jvfaW5tdgYDG607eYMMLKVUXA1g3XIkyVpFVR7ygBpK1R8y+0WEuyG3EtW5HaCGF6a3lrQWq3k9A6OsGxUAjSb4MLEyqGsfpIT7qsGx3lVTDgJsTvUvf8yWRV79xUtrZidNCTBVA/aTY2MEs4HEbiCgamG8LY3sOYxCPcV+f9oVXVsfxLJPOnfxKXdjXMKsNosAfrCY7V3koMp81B7/pApWG4IsS2pjYqUqAHeVQPaoBA6TUt3DUCt7yitjnYQmWxQqxAAnHYowro3qlBaNVUsg0AKvuIwQkA/BlaQwvVUiqWUqwG0soK3BEYBKkLV34laH2sGHRob7CRjdb7TOAGJFDvIG3+ZQx0xOqRVqyDf5iKtaJ8SwVJ8QxiLEACPTpKNtNzi1ZCcaFieZpxYVG53MOlQUIOoTrzxI3OTtQAineAXmbLlImmjG6jciJbOWahEC3ePXGqqS2xmb1jN6xKPJ5hA7b1BFXV7fMMIDZucbdZ+2oRZ/8AaCW23N/EhOkkjeCbFseJlNUd+F2lXZoLQh6qs9jIKZqBswoAuqx4kK70DvDWvgHzKLFQReofEooIa35g03B3EP1NxQh6kPPMVMKN7Gq8yiBq+6x+IZfkVv2kuuwIreELBK8Q6vkSWDuVlhbO0gA1dAQwPaQeJYVSOd5T4wB936SwYetNMF8CZDG9Q+rITM7GezmZH0eZ9eZAZW2h9Mv9Mt5mbK1mptX2oo8CVOfPQSYt2oGExiMzbVDXVyMrksxJlAXCaFjW5XjzaiYyxqPXCP07mNRAi77QTqynSg28w9HPxyQJcKNKbCHiwM252jsfTrjHFt5kcONwN4dJz+xADF238wxkuCjFtnWEcVQ6z/BgiuJ2/wCHsGrJkzHhV0j8mcNVJIE9h9M6b+V6FMbD3MNTfmZs+1nLl8/f04tcz690JbF6yLZXkicLCb9p/Sev6zUuNgNxXE8c/szttVGer5efGvF/D+XzeaLJhR9mFzM/TPiOrESR4m3kXLBnnfRvErNh6kN7W2bwZrVtviIz9MuQWNm8iJxZnxtoyc+fMhLZ4rfVfiXAxurQ+DDaj5jF+0QTDXYCHD5/SqlSyaiy0jyiJi2aUXimaQWzQS0AtBJkFs0WWlM0WWhkZaCWgFoDPXMJquofappxLpxIvephT+tnVe1zt4sJT3Fal6v1jfHX1l6XhUYhqbmOGS/xF8g7VLB9s83Vtrj13ertNQ9htIdPYxWqqk78yIcrV8iWGtrAEVqFVzLLVKHA0QV5ljZ5m9TYwsea3AM1xutc3y6eA7idTA3tnJwHidLpm2nd2L+t4/V+k9QO4W/2ni0d1atzPe9Unq9LlTnUhE8WMZKFgBQM3K59tXTfUdAC5lsDv4nSxMmVdSNqBnnyhMLGMmLdMhH4nSfJZ4rleddzLmXCCSd/EwYs7NnYk/dMuslrdiT8yw49QEeZj5OvtMJMdHarveBe97VAbJ7RpErGSTRE8IMbHmEp1WAfiBagXIrKvEIaAdBA33qShZBr9IoHUSRxCDe4eRCrcEdtpWktW9bQiwJIJ3qVsAO0iL0lRfaEijTxuYv1LI1ccQg3iUWps7m7hCzZPA2kCbj5PaGVGo70DtDRQ2O/EttQve+/xLbHR3kodrA8QBOT7dXeXqB22+IbICg7kQNKH4IlECq19wBcJdIB37cSDHRO8Wp1Edh3jENIUqDQkKgNY/MgAXgLUhK6zTbQYKlY35glVtvd2kKKiirJ+ODIF2BHJHeDEXGwIK71LBIN/wC8mooFvk3I51KNtJqUDkJXT3WQe9AQNvEholQd/gS0agTpqRF6gDZ4HmLTSclja+8MspW7pb3EJCCuoIIMCUpjZ/IlBduN5SKcjgngGWCxYqNqgE+nRsdzKDe00NoGncm6JkTGTf8AiAwVpI24viDQI9p37ywp1UdqlNezDaEDuFJJuWCav9oTFCi3sR3kOkCw28Yqe7kjf4lFmIAI2kZjrJGw8QWdthUIhckUJW/PmMRVBNywmogCyP8AaTAvwByZoxYXejVCPwdKAdTTQdKjadOeP26TktMYQfMt2i3ejEZM06+m15H3iXzCtojLm5ikDPJV08dRTSXqtmg+kEF8w9KleZz66/TnelrRXYVLIW994IDfauxkVa1HvOesCdNhp4ltaHbj5g6wtdxwYS+4WDx5lIAtYNcSmAHJuG4A4G3cSjo1jSt7eZkUCCRKQgOaFH4lf37Gpe4bmUEyrYJlHTpPb8S8gcKCUYD8RYU7nmFW1q1XcKu4/EgN1tZlb/gQK0kt8DvCQgG/0qC2pCWBBAmXN1qYxtu0s4t9N8cXr021QJ2r5mXJ1uLFtz+JhbqcmY7saisuO+87T4p+XefDM8tLfVVvZP3MtPqDZiQFA25nNfDH9Inp42Y8nabnHLXPE30Y53icjbQ3aZ8jTbr1cViGvOo+bmxzMvRi3ZvAmhjtCfH60DGZ8hswsr0PzFwx3d8BIuaMK+mNTc9oCLvZ4mrDiLkEj8CDjnzqY8bZjb7L4nQ6bplZghOgHgAbmbem6Vem0s6eo7A14WMTpjr11oYcAHmY67+uuv28eGY/TGLEK34vvMx6LMSQHA/O06aORlIUsq8b/jmKy9IuLpmyZeo9z8HktOfPfWfbr8k6tuOQTkRqO8bjcOPmCdYPNiWOdhvO7t6dH6T0v8x1iAi1X3NPV1c5/wBI6UdJ0o1D+o+7fHxOhrE6fBzt+75X8z5ftfrAvhVxTcTyv8Q9KmDqlONaDLv+Z6z1BOB/FFFMJ73PR355ef8Aj3PkjiYzaCXA6fiowzxvuz0scRWfCuRfB8xgMsQWax4cpR9L7EbGb1bWnyJg6zGQwyL25h9Hn4B/EjHNy5W4bqIRNRaGmYftLYw4/PfKmaJZpHaKJkeYRaLJkJgM0ioTAZoLuFFk1MmXqCdl4kzUtaHcDvEtlHmZiSeZJv6sHHN4i2ctBklwb/pWHXmLnhZ3A4Iqpzvo+N1wMSppjYM3k6dp5flu9HQqvYcCAV3oiGjarsUalWSOOJzYCuMg2eJfp7WRD1WaB/Qw1JYe7vKMxxuDtxFhyzMh5E2EA7A8QdKi9t5eepBjdW7XXEvBiOu/E1ldxIVF2O3M6T5CVrwnadDpjOViyULJ28zX9P6rF1Gr02vTzOj0usCCKnlev6b0s+VK7kj8Tvfz3TepoGdNXi4v6r0oy4hmTkbN8iLuax3Nnh5psRIGkEmAS4T3Cu206ITRcEoW2oVzcx/Y465Zu94xVZd6qbsmBQAWUAyEAGqu6q5f7IaiG1G28bjNA7cRYDayANhLVWAvgmcfyIVDXWwk0UtDeAbH/tGqWK1IIE2NbSaV5PMpbJq6HmUTT6b1CBZQagbuSwzURdQlZKJvfxIhUe6pBZCaQCvJ7QCnZYwkWKG0gfTf5lB61obkE9oSlRYNkkbSjSkUONpHPt1E18VJGtFrDnxJjYOKPMBGOohaMYCbI233lCw4XIQRe0INquxv5lFt67widhdCEAAWavPcQ9PJseDI7AMaO0oOtDtq8yggAo53glaBPY+O0VkVm4ajUJAyimbcDvANUZtroCEQPcWPxEnI5bbYCMdgRWxNS6qkRRQbzcNk3Bqx2kAAAoqTI/trSfzcbDA2Fy6uKk1a3rSSPiEcbOLB47VvBCke4tx4kMC2MFh2/Mp9YAXTQ/MNiSL1d7lM2obcjn5k8IXqZRQ2uQl9Oocd6h5DsPgVRg02o3tUAHaxYP4lr1LKFBXc7EQ9AU7biuJCikqRtKYHW1G9iZEJI07V8wsqbm9zAQNjZSL8wn1oxW3eUVQ/tBZmBsDa95NevZRVnaEFpdrA/eEqMdNE3GYMLPsLHzOjg6egNXImpzrX11kwdG7btwe034+nTGOI8AAbQGapuTHScyF5KEx5clGOy5AL3nOz5bJqa1RZMnzMWXLbUIVs/mCMNHneS9YzbiDGCAXjtKrpCmpQF+1+OBKu2C8/BnK3WLdNIFixI9CtFXFjLudpMb2Ta1IyIlrB4PmXdknt3glqLAcQEYigxgaMgTHuo1A8XBXZhADWpHKjiQsNNVXzAJm1t4lFd75PxKpQhghgCNt5BNm2XmTSwq9jD9QaiaqAW1dto8DTk6jLkwhWcsviK/ssC65IgIVU0zbdhCWk3F78zc5vXlvnjrr1EV7PuETlyjFx7jG6kH9wi2CNsDOnPx/mvR8fwXf/AE5vU9W5scTIgbI06mfo8b7lqMV6K4VsEEzt6d/pn/wGLCQN4eRFA3IH6zNk6lvMy5MrNyYL3JGhnxodjqPjtHZDSgeBMPTL6mdfA3M1ZG3hnnrZpbNM+QxrmZ2NmHPutfSCsRPkw3NCXjGjCo+IjqHpaHJh1/55Z8j6snwI1BYhYejZ6bIdI/zN2LAifYl/Jhjjjq3aVgwk7kbfM1qFUc7ywreBLo+IernnHRx58GXEuJ+oyKe5qhIcSYWGbH1WpAdxe5nOsdxUhF8Gcvpd9n0jfk67Gr6kxF28tMmfq8vUEepso4AifcODLD3yJucyE4kupXidT6J0Hr5vWyD+mnHyZh6Tp26rqVxJyTz4E9dgTHgxLiTZVFfmMvd+kcf5Hyz4+VgG4WgmGGUwvxPfJJMj4dtt2l+nOR/ESD+RLHkEAfvO0SQN5w/4nDDoko7axcdem/i/7jzvTn3EfMc3MRgNMfzHPPE+/wA+lHaWJR4kU7wqZFDLOdvg6jT27TpczJ1+P2DIOVkY7njWxG1KrfpGmYujyalK/rNgMOPzeZKTmShqmdzOgQGUjzOT1LDE5VjxJXmEzzNlzhe9mJyZ2bYbCdb6B9CP1Fjm6jUuAeOWiT9s+3Fd2c7mBPXfX/oPSdJ0K5umxlSjU25Ng/8AzPNHADwam4l8e2aSOOA9pPQaAmaOi6c9R1CoftveUuDyZ0OhQLkFCqEnXiamupoAK6dgvFSmFud5RJ0AiQHff954k1VHUCDCUEk7yEqDYMl77cwmhyIzOCO0vHr9Ue6pe+oeBLVLNiAQosWNj8QQW1m+Iag//EOiN6hdJbUHBA2MrVbeI0kNtx5kZFo1yJDHL+o9YQzYUPtr3TPi6/Jgv0dK2umZ+oIbqHHzB0kcCe3meGp1YNcrA+4G/M7v0n6ycanB1BLYipo+JwRxuCISKRdmvBmsSXHbwZi6A8mNKkDfmcrosxxvu2/+86ysxUEHmeX5OPrUzQOTdkX8mVpvn/8AiNuls715lgA8bXvORhX2rzfzLFsd+0M0TTChKOgsoG3a4MUArN7v8QboUBQjdI23r4g5GCUCdrgs8Ab7aPMoAFeaMLXrah+ksYyeOBHlAL8C4QJ+0j5hkFFIG/4lUR27cx5TAWdI8CWpJsmS99xUsm1sg1IDD6t2FytQLWxO/YwkUKCCu8mwsgcQuiAAGzfrKOMA6tRuUq2De3kycMK3Epoxh/uvV5l6ELH3fpJTDe6EnJsrwOYXQ6VLavEtVTTq3s7iRVH/AOXa4ZNvoocd5TSsiYiAb77bwlcsN1GniWyp6Ytb35lkAIaFCQ2IVQEVtFlNPzv2hbEjttUNSoYEbmU0LYygBvY+OZQVkxje2O53hs4BI02D8wXIAFjYDcSrKsXsAN6sSFBkY6CQe4MXjye6vcPEbxuLJuTVAuJl53IlFBqNADbuYbW5snY94IV1WyQSeYShbGz3ZAoSjjOkWST5g/1bqjp8xi6mXfYcSJmKFUbu6lsQAu257S1sbdoRAJUEdpdCkY3ubIkZtJob/wDEvQQSum1+IzD0bs97/rEhhKYWZ9NE3N/TfTSTbjab+m6ZUALDeatQHE6znG5yzL04xrQEuqjGyCZc2WppvDWcATLly7GKyZ9pkyZi1zNomfNd1MosvvDGNyTcE4yreTM3r9Od6GA2k/8AEEatweIxF51DmWfauki7mWSzZr4kNE0179xG2ARS3Ut1Q+7TQ8SYYWMSlQwa+0BkZOYwHSpVRsJAasMtg8XKmFooY8kQzQB238+YJajXccS1x5Mn2qxPwJPNFKwDA6bkZgTVbTSnQdU3/pH8naPX6PlY2xVR+Zv6dVZK52khduJBa0TZnXT6OoWmyn9BHj6Z045Bb8mWfHV+lcACifPMsY3c+1SR4AuejXpOnTjEv67xoCqPaAPxNT4z+t4rrvpn1DJnD48T6QNq2qXiHUY10dSCGntDRmHrukTPjO2/mdp4mO/HV5eeVLjPtXc1EdS2bpWKNuOxmHJ1LN3Mr1z5JmtmbqFXYGzOfnzk94Deo3AMQwa/eCIce/l3xFF7gEkxy6IaqCQBDl9bTOjTRiZzsW2kdt4xzpUKO0Q5h2z6zC8hi0GrIB8y3NmM6Zbyg+N4cffTW5oQMIVshNWRxKymaPpHS5eqyFMK2Sd2PCiHe2b5aOn6d8+VURdbntO7g+hppHrZWJ8JsJt6HocfR4tKbsfuY8ma4Y6+W305n/ROl85P/wC0Tl+g7Xhztfhhc7MuRmd9T8vJ9T0PU9N/5uO1/wBS7iZSL3Uz25UMKInJ+o/Rkyg5On/p5PA4Ma7c/N+OnntVbGTYyZdWHIcedCjfPBm36V0g6vq1FWi+5otya7faZrsfROi/l+n9ZxWTJx8CdM41MrTqUVAOpZ6fg4+vO33XxP5Hy/2d/wCCOE9jIFcd4PqsIWskTs867N79pxP4oJ/l8NHYv/xO2VNbTzX8TO2rFjP27mZ79O3wf9xyen5P5j3mfp+00NzPG+7z6VW0FfuhwRzCqBpoTqHxsp4IgE00YpsSDndExXMFP4nTBsCcpv6fWt+Zv6d9anxcPNf+LGpTEZvo+X6lnHoMikDfUSI1eZr6LL6PUI/a6P4h58V0H8JYcTB+ry+qR/YooT0eLGmJAmNQqjYAcCWNxcuFzGb6rh9f6b1GPuUJH5G4ngDPo+UXjI8ifOcgpiPma5c+wypck05oJs6NeT+0yKJ0umTRjFjci5z+S5yG2DY7wnUFPaagAUt1Z4h6GYfbV955RWkMCL/FwV1DkioS4m7mWBV7g/MLgrqiw/aQNQNNtAJOmiLF9oIUoRqBIhMMXLQPmoaP7ASf0Mzll37XxIT7udhvcYjR6lNxYMpmKgkDmIQ7lpQygGMVyetQY+seuDvAv5qaOuXV1Ae7BFRQQnnievn0KVq+ZeqyKELRXBkKauZoRwSoI2InY6JiemSzvOUvssEWD3nV6UIMON0O/BE4/L6Ux9RXYfrIuTgEH8wfedyQBcgDEkEgi55s8oIsAt3zKCqTZMohVPxJeoneMVZIPB2g6g36S6J4HO0r0jY7HuIwFS6bAH/MIMCvO3iAUZTRkNAePxHpDRkLC+8mR9Ib94kdiOCeJeRmNyLpi5PcPBls1EiqETqrSF7wtTZEYVvfEqac2ZBuZQyWbPHiTJisfaD3MIYwuO7qoxMDqtj+LEtQTuQfiTHmAxn2gqTyeQYIcnbse8YDfhVVh5k1UBZ3+Iv+4Cq8sZZ53G/xAbjoZVXte9SmLFy+re+IAsZLqpZBAJ0+6XAOsldB87SanXcnc9u0gphRFHzDUFiLNn/eTD2Wrk3q2Nw107+4g+JTrpfetu0AiyXU3IYMswFmuNoYfWp2/Ii92Ow/+ITNsANlhUu7A7GEHOrSwgJqogih+OJCNiSeODIeR6iT8XIGolSbI7QftXntFDjUefiDWjX7hphavYdtpmAIIJNRwVvJ37Sr7WrMw91bS1xZMjio3B0jMxLWLnU6fp1xqJrnj9tSUrp+iA3YTTS4+0YWAETk3nTxHSRbPB9QxTuAIg9RGqbly1MWXPZky5SYhSjv720jzVzNqW4j5RW5/eLbKCgKgfJkcBzwT2lriU47FA8VM2uf21YeltjR8QWyK2/c7yytgDx5kVANxyOIZQ5CT3B4lBmU0SN/MIjVyeexjHxqzAfbQgACW2O3eD7vtuXiUs4UWSdhU6vS9AFAbNuw4E1zzempNYMHS58+yL7fJ4nQxfSEFHK5b4HE3rQFAS7nacSNTgpOj6fHxjU/neOAUcAD8QblEzXhrIMmS4u5AZVwdyiYBMhMgu5CYJMq4BXKO8G5VwMXWdEmcGxc5jfSEU7Cd4wCBCuL/wBOA7ReT6ep5E7ZURbJA8z1H0oblRUyJ0rYMmpjsOJ6rKq6STsJ53r8wfKdP2jiWNcc+dZXayYljCYxbGVrqg5M09MuzGZwJ1PpvRZerZcWMc7k9gIZ497Q9H0Ob6h1AxY+P7m7AT2fQdFh6Hp1xYVoDk9yZfQ9Fi6LAMeIfk9yZqqGertVLl1JUyiCWBIBLhVypJcDn/Uvp2PrMRVhR7GZ/oaDow/SuKy86j/cJ1zMfWdOXAyYzpyJuDLzls1nq362RrPt37f7QgQw3mXourHUIVb25F2ZY1jo3HHee+Pm2ecphxiAWCciAzkLfIEPHlXKKPMIgzLxPN/xSy+thrmiZ6HLhoErPH/W8xy9bpP9oqY+T/l3/j//AMkJwdo9pnwDcTS08j7nPoJgj7pZ4gj7pFR/uhJBf7pEMo5vW2OsevibegPsMy/UF/8AGH5AmnodlMjy33W0RqGJEYhhxel+n5fV6VCeRsZpnI+j5qyNjPB3E7FSCn+2fOup2z5B4Y/7z6KftM+c9R/5+T/8j/vNcufZckkuaczenTXkVfJnY00wWrFczndCvv1VsJvxk81t2nn+W7cDUGEHe/1isj2RyZGOoEjtBJNWdgJyUwkEAEUZWn2ccwRkrtLOUAbC5EQrvzLKjazVRZYGz3EI2y/Jl0VoBJreW2Es220NRpUbdv8AMFXb3V/mTQpsTI1Aih4i82Bv7NzNGlqvmWNTe07CWVHLy4GDISNvPiLBIcrV0Z2mXGF0mze28R/LpjdrF651nyZFcyz3WtrlidNOmx0OCQaF+JWTpsJclTz+01/bBztSk1zNnSnTege07j4hHo8QPAPbaacIXGKCggdpnrudTFEqBhqBFDvBq7HDDz3hgqo1KdvEntsG/wBJxA6SRq73tL9K1u9/BkUhuLoSEjYAwiBH1fAllWK6u4jKyBL2Kj53gHIBWk7dxChZ9WO2FVFYk2s7m445VK1X+JFZd72PaXV8BYaStCx/tBarv94xm22aV7dPF2N5EAwpbC/iRTkFfO8eNIUEixXEAWKINGDDSy7d17ynawBex3gOCxVgNie0E0AxuhfeRcEVAFAfqJZRSAP9oGN6Zf8ASe8MsDemRFqm93t4hEb7VY4uCvAPmWWQszX+kp4EbX7jRO+0WdbEna/MhYs1itI+YSi2N0PmUwCJZOq6G9mR20UydoQDM5GuxJpJ9oqD0Sz0d4W+ngDzvvCOFi4IFg95FxFtQrcTOBakhq5hq6n2t/aeZfpHVdy/SAaztBiBhdjftAtE+/jivEsrp50+doJRcjDXuplFgd1Ig6XBteO8NMBLkKtDsJ0um6I0C0si5rFg6XJkazOph6UKBc1Y8K41oCpZnSSRuc4WQE4EA5ahvUxZ8lGa1o85oL5tpjObaKbKWmaabmzE8RAYneQGyRsa7ykZT7TtRmNYvSZ7C7Eg1cznW5HbaaMjgOVPEBwpAAYD8SMXyoMykbWo3lI1AkrRPmGQdO5BUwQoJF3faRnKo5Adq3hOGFadxDGIEhgORzKVlA/1VyYXKtDdaxVQlRnyDSCWbtFtxqU7XOl0GIY8es7s01zzta5mtHSdKmAXy55M0kxQaFqnpnh1kwWqTVFEyajDRtyaorVLBgMuVcG5cCyZVyiZUgsyrkJg3KLJlaoJMq5ARMG5VwSZQRMWzSFpnz5QikngQYw/VOq0qcanfvOBkazNXVZTkyEk8zG8rtfEwJMWeYRM1/TPpub6hn0IKQfc54ErlQ/TugzdfnGPENv7m7AT3PQdFi6LAMWMfknkyuh6LD0WAYsK0O57kzXDKVLElyxILl1KEuRUkkMkCSSrlEyCyYJMq5IRy+vxZMGUdV0/3D7h5E3dH1WLq8GpTv3B7QsihlIM4HWrk+n9UOow2FP3Ad53+L5M8Vw+X4/t5j0ekLS9jAbEVbUknRdRj6vpldGDWN/iO3U7/vPU8dhWRnGMzxX1Vw31DIq76TRPz3nr/qXUjpukfL/pGw+e08ErF8hYmySTPL8ne9ZHu/jfHk+1bMPM0ngTNh5E1Gc31OfRbHYRYPuhvFA7yA8kibSNxInMKydeP/Eqf+0TR0g9hieu/wDqF/8AxmrphWKHm7/JqxgMWIYkcGrpcvpZkfwd56ZSGUEcGeTUz0f03L6vSLvuNoGo8T511a6erzL4yMP8z6MeJ8/+rJo+qdUv/wDsY/5muWO2OWJQhoLYDzNa5Oh0y6MIJ77xxLKNjLCqqjuAKkZQwNftPJ1dqojg88y2UH9N5KutXIl0brxM4uBKalO9eIsJkG1b+Y6q7XIhpqB2gwvQQLZT+kJW/O0aWohS36wWI1aSBfmMZQupNq1HwYtmZjfBjQDVNRuCEJBFAV3uKqkdgDtzLVqbwfMugRsfzK9t9rkBaQaBNk+RJoUoLFkQaJ45ElkKR3jVRrOxXvtBZVxkV3hHIxoduZavex3+JEAqE9wL+ZFDhj7dgOZbaSQK2hEBONwfmXwKohhv+kvcXtxBbYAnmWp3BgwJ9pA3rvGBSzAd5dKpW1sHyYWNglk/tGCHIoBb5qoOR1oey/Jk0qWsjYmWwrcAEGU1QYC6HIqjKJH+napagBtwaqRiAeLNSACjVqLbSD23vYAlq/to73KegooSglezR7y3LaRsNoN+my2bNbS9VggmhIhrHY0RqG9wSUdK/wB4WgpVr7fMooFaxvJrSBEVRwZbAbaQAvxLC6+D/iRl8bEGpTSVUs3tPHY94zUgFqgvvDONRxs3O0Xut+3Uf9RECjkCrsBRO+0jZLTjYQ10ALQ3PkQiAbsbfiAgZ1BpU/cRgBOM2BfkwzjBI2AWv2guCEI5HcVAJNlu95RY1Y3PeKTYU97S8ZYG6uu0Bm9bEgyBCxINkeZFyNqu9/AjcYyOwr7YUk42LH2n/gzVh6Rno1pE24enHJ8VNiKqCqmpwv1IwdIqb1vNNBRtKZ9oo5Jv03g3aoh8sDJlEy5cwElqm5c+3M5+fLqaR8hYmAObP+JnWbVobF1tAOgnzvxIxYD2n29gZEpx9tm5m1i1Wwax3PEs1223h6UPGxHiUMTE0przIBY6ipO9D9ZGRfvAO/aQhVy8EgHt5jG0vum/x3gwllINHjmWjjYkbrzUbhbWrWu6jiD7Wsj2keYQDuaofaOJFBK0NjLNL7j9o2MutX2mx27SCseRfUZaNXOhjybATEHIJB3oVdQsLm6M7fHW+HSTJGB5jQmNVvM7OjTdyiYKm4QgXLEgEkC7kgFqlF5AdyiYsvJqgEWkJgE/MAvAYTBLQC0AvAbquCWga4JcQLZqnM+o5qTTfM2ZclAzi9dk15K8RG+PbHka4lobmVixNnzLiQWzGhNr1Wj6Z9OyfUOo0Lsg+5vE9p0fS4ujwLiwrpUf5ivp3Rp0XTLiQb9z5M1XJa5+x3LG8AQxICEsSAS4Fy5UkCXJcqUTIITBuQmVAu5JUkIo8TF1uEZcZBFzYTFZdxA8snU9R9J6stiJKE7r2M9b0H1DF9Q6UZcf6jxPPfV8IbGTU5v0X6l/07qMgfUUYcCduPlyeXDv4ftfDf8AxP1jHN/LgmkFnfk//wATg4Jp+o5z1GbJlblzcz4Jzm+69s5+uRtwciam4mTDzNT/AGiHp59EuYCcy3MpIBvKx8yNLx7GF/LP1e/VD/8AETZhFYwJl6gX1f6Cal8RXm+T0KEJVSDaRwMBnY+hZd3x38icabPpOTR1o+YHpjxPGfXPp3VH6hnzrhc4mNhgL7T2RiF6zphmPTtmQZRypNSxmzXzsgjYiO6VNeUCew+tfScHUdNkypjAzgWpXa/ieU6IAZHB5raXq+HOzGzSxq9q4qWtDzYkDEigN5KKj3WPxPLoMMRyARCDLe3iLALX2A5la6au/b5jVG3238yw1VvFgamsbQyKUVRPMIOkJuv3g6Bvdk9pYI9P5uWSVIIG3mFU/trTUEEk0RZ7SHJuV0XvtKDAivBqRMWV0ghhx4ggdrh43okne/MFbObccyJiyDYA2NS9PH/EjMef2qWpYcCQUFDEgbfmUyrf42hajqPzK1gkivzKigilwe0IqLFUJQoURuO+8saWAPeQRlI588ylQLe1jsLjKVl//akC72NpTQaASNWwuU6qCa7yHUSRzv3ghSYPJmq1NdpC5B2A24gMrAe0AQ+VBqjIGatS78AfvAyImTGuo0R4iyWugpl5FK0Vsgjf8y6LfEoOxvz8xnpkY9QIrj8RQc1fEPBkZb32I3qPsAxn3G+3EgYh7IEjAhb7mUrNQJWpDT8hIPJIrzLqwCGoVFEhnK3v3swy24UChDWabpYAbgd7g6wCaFExnqkKRY08DbiLLKtcDftKYhYMAG2Y94OTIPSCjkHsLkLIHLHc9pRYGmbaEXjIIYnauBKVz6amt72EUMgs9vgw9evTvIGK9+oW22sADn4lqwcmzW3iQOgQ73q2AEJRj9tA6r4PeX2uKDJo9w28iQWQNBBvsdpox9Mp4UgeDNGLpVB4qanKyMmPpdbAm50MOIIOI0IoG0m03mNSCDVKZ4pnqJfNDR5yROXJUS2YTNkz2Zm1R5cpiSbYWQZTlgaI2I7xZUG7Yg96mNYvRhINUb8i5bEIeALHm5mUkGgbs8S/TRjZu/mRk71C1ixXYVzCVgVGkUDz5iPTYD2sQe3eFRLbnjxtCmhQ1ivyYIYpYvY7bwCrUSBseJavZAYV4hFlqaxvDORQ7EAhalvi1XRpa2+ZMakLbjUpBEALKkML32lFbq/dvKILNa/aBxDA2B8wgfSoEFr8LAoBgQd/jiOUWwNEfNy9Opt9vxC5C2OwB57SsZK5D8wxqDWd94vITer9Jvi5WufFbEa49DOdiyV3mrHludnVsUxgMzK9xoaVDrlXAuXApol2qOqJy4yRtIpRyyDLMed2xtR2i/X25kXHR9SAcld5i/mPmCc/zCNxyxbZZk9f5izn+YG71YDZqmI5/mCc0ofmzbHeczK1sTG5clzK7TUb4Lc2Z6D+Hvpvpj+bzCmP2A/7zmfSOkHVdYNY/pp7mnrVIAHYS3wz15OBlwA8MbiZ1MXwYYgiyK5ENZAYlyhLlRJDJKgUZRkMomBUkq5RMiLuUTUFnAimyQGFonI+0W+b5mPqOqCg7wpX1LIPSaeW1hc9ni50fqHW67AM5LGzLyzesrXnIKCu8mIUJnR9QC+DNSdpt356+11pw8iaMn2iZ8XImjL9gkememdzLxwDDx8wk9jIlp90jSJ90NUphq6onxHg0xiV3yO3zGE++K8/yzxp4lkQUh1I86hH9Ga6vGR5iAI3ptuoxn/ugesB9o/E8b/EuF/+p5Mqg1Q4/E9gD7F/E8/9W361/wAD/aNxrnj7+HM+l/Xeo6Z1w53OTCTXu5X8TX1vTY8HWZMiC1yAOtcbzn5+kDHXi2bxLxdVkyBcGQ+9faoPNSd+Z4c+uLz4rWoRabTv2gs53I3lKGo/tUIAXvtODCiAbN+7xKIqtr2jEA5P6Qa93u4/MIpNr9vfiQrtvz4haALN9oWpXAvgQFlLUgCz8SDJoX54jK0jY7/7wNLE/dGp5Dakgc78xoVlB3sfMFLvgADxBYlGu7viRUbK9hQL32gF3FGoyxqDNuRxB16guoA1+siagfeMVgxII37VAqntRS+LlXRO28FM3TjctINtqod6gtry6W7g8CWDbe4bjzKD0qSNI2uU6AMdxvvKOuuaEI6j7RuRCUSAhRZ2vmXkGp20udKnY+YIIGx9p/xCISiF5kMV6moarvftIXBFWBKI4oUJRUWCd9pFQmsZsfsZYoUxs7cSM5T+0HtKsBh/vKivUOwqjyJYbU1HnmXpUkN34/EoY+aNUNoEpLonYmWV1URVfEmlQtNZPEgoJt3MYitDEkVRHG8AK5uxUI/cK2EIOyn3d+8BeTSWBA//AJimyZVYaLJvcCaRhUpbEl/2gIo0n3+69tob9BV8rNej9AYQF2SCDzRkY7DSQCIZRmo6jC6ACzua/Ejn3ACwJCBZu+bEIpqNsfzCaEdOt/cdQ5FSHERzQjVxktaHc+Zpw9Gz7uN5ZD2yYelZmoKSD3nQw9EyncVN2DplRRH0BNSNzllGMIJLqHlNTMz1Nqb6kE5JkyZaMWcxkqtOXJ8zFkyEmVky+YAKaveTXxM6luCJOknmAELPsfmGObsVXBhHb3KovkmYY3VaUYab35kIUk3VjY7SzQJYcnYGBbC9Ysji+8goohYkoQRtsZGVFXT+1wkK6jZIsQ/6YPuQMRwSeIAUNPtO/cRaqbJ1ivHeMooTZsnfaUhUH7rJ4uTfKGChVE0e0rWC/HfcGQAM1jn4gvjJfY123l0Gcg06Qd4OR1GmjxzB08N+kM+mOd9u0KFACtggGHZICkg0OYI0Kp2v8yWoUFtz2l0XQ/1EVzBJZQa3XyTDBGSw268jaXjdTtQ8wMzGty25MjuPT089xHu4ohtx4AicejUNg23BETxTwzhiDzNOPJtM2UU5OmhfEiNO0uu06dLHkmhXnOxtNWNpqDYpuGJnQx6mUGBIVkW4cDJn6dMqlWE43WdDlwW2O2Xx3nomETkSxIuvInqTJ/MHzOh9Q+lh8uvGQt8zA/07OvGlvwZLkZvWK9cyvVi8mDNjNOhEXZEJ9mn1Lk9SZw0vVBpjNZiXbeWTEtqm+Wueseg/h4AYcrdyanXOQ8Vc4/0Kx0hJ7tOspupL7ah+Jix3WpqUbTNi2HzNCMJFpg2hiUBCAlYWIUgklFGCTLYxTtILLQC0BslRLZZnQ5nqAckztlinzfMaHvlmbN1FCIzdSFUkmpxes+qgWuL3HzEmluOj1PXLjUlmqcXqfqTZCQvExZcr5Wt2JMCbnLnehNkLGBdySTbBvTj3zYvMydN902gSPV8Xo/EdxNGX/wAuZse1R+Q1ikeqeme94xIocxqQQ47iCuxuF/bB/tMNUpdl/MY33D8QO9QnO6/iRx+X/k7GY4TOhj1MjypG4NsyH5EXCQ0wPgyj1Km8an4nC6xRl+rPjPG1/tO3hbV06mcT6h6uP6k+XGl7D/aRvi5rJ1eNhnYaaHavEXjxMzqxxa2Xg1vND/UCvOIg/MU31HKx9tL+JPGu3N7szF5sb4yNSEFtwDIDoG37xZc5PezEt8y71KASdtpy69+Hk+Xm89eUyNquiB8yl09zvJ6LWHbYHvFLhJttfuBmXI/SLAO/mWCFB0IPyRKVTuQRY7VC02IxQpR55HBqQ+66JUxa3qFXsbMYpJJYlSYwWaDdxKK6qIr/ANoRH9wNiFjTWLYgXzGBL4TqBLQVxsti7Ld4xgb0jfxK+0g2akAhW1hXXcd43R/3b+KkDBtiaPxKKVZ1d6lTB4yFyqxJBvgdpXGUqR5G3EWgZnAJ3vvDNHIe1byCZFKkgcCQbWSYWsXuLlGy+kgAVBiqDjWTv4hE/ae1yADTQon8wWvfevzKorILaBpB/eCEfUdZGnzIGNDU23YSzWS11VAjbqa3PEt3DDgfEj4gpux+kGrokwDVSSByT43indsWTcULjVYi9DEED/EH0wxBILGuITAl++3Mq2ujVneRkAHhqsw9I0jc6hxvIF7kgkUJdWBZ/eEV2ILUYt1Zl32PaDDNBqyT8AyWoyb+N6lag1ajv8yhRG477VIlo9auu4BN+JQFeR4HmEfb2I8VLCs9EX4lxZQgqQb+2NwYXe/mOxYjQDCbcSrjAraanLUi+m6UKoubVRVG0yjOAajVygibzHSGs1RZeA7xL5KkVM2SYny7yZ80ys9941KY5JiyQDRNQFye6nsC+R3g5UdtRxuduxExaxaJfDG4Lt7me7I+ItFDodR0m9wDzJ9ovx5Mz5Yp2PK2QALW3eoTkn3XddokdQikngQkbWxCkkHzAMC0ZVodyYRYXexobXIGRFazZbaUugp7f2hVoy3ew8yiPcSDYhjGQpuiSfEBX0k7Wfgx5MMQEn3AfFneAVXWbHmoIvXq1USd5btob2m74qXDF2RZAoVsfMHEbc99+/aXkyNmUkk2P8QRswayNt67zJmHO+n2UbF9+YFC9QsQXyWA3HciCrBib2viEozjdyWL6VvehBGNrpTq+alg7UebkXJ6bEEA33MGoq5NRBHEO1KjV7iO4EAZtR1D29tu8sP7iALFSi23qtx+N4WPEWJsEX3qDrYMSDtLGrdtRFGBHxq9rYIrzW8wUVYg9p0jjVk16t6viY8oBPFEczfNzw3zcFjaa8ZmJJpxmdXVsQ+I5WmVGjlaVGpWhgzOrRimUMO8EyxJUKzZceoGcvNhZMlgkXO2y3MufEGB2mOpsSzY5tOwGuiBtvFZMWN2GpFj31K2k+dyYBUE+61E4+Y43x4ZX6DEx9isPgQf+mqVsZCD4ImwVR9wPcbSqOmyd+LMv2prnN9PyAgBgbmTNibFkKNyJ3lVRuT2nH67/wCqc/j/AGnT4+rb5dPj9ut9JGnol/JM6KGcz6a3/gk/Jm5G8TpfbrG5GoR2M6twZkQBwLmvEABQkGhIwQEhiVkUkkkBWQ0Jky5gJp6g0pnGy5NTGztM1TXz2Yps1d5h6rr8PTjdrPgTj9T9Wy5CQntH+ZJLUtkd3L1aKN2AnO6n6si2E9x+JxXyu5t3J/JgXNzhi9H9R1eXOTrbbwJnkuVc3jGpJckqVFypJIDcB3mxX/7Zl6YWSTNyKZHq+KeBI4HkRuV7QQUQMaIlutCoeiaUp3j12ma95oU2BIvLQu6RZ4lofaYLH2w0AbtLyfcv4gr90vLtkH4krl8n/JuOaEmfGZoSR5TKlQoJlV6T6c2vpB+Jk6zoRn6jXrKk7TR9Exu/TAruPzFfVeoydHkCvjYK2+qpL48sVlf6Vn0+zKr/AA0zZPpbqLfAR8obmvD9VDtRAAJG8afqSEslFiT7Ssn2lSd2eq4mfpTjVSrEgmqIqoKBywHK9/idDqOuPUYcmIMCl2CRuJiWroD3A8Cc+s3wnfd6u1ZLhAp+0y9JQjYHUOPEvUbpVFk9+0vJq2C3uNz3mWNUH0kkbdrEh1Ddj3u7ghCt7kHgiWXshWNQIqB2IrcyNg0gEb3uYa5fR3OxOwIlHJq5G3aCBFfaCW7wWJBDg6dtwIYyNkJ2UAnb4hZGVcSnSPUU8+YULMUxq3duIGR2OkPQ81xL0u9EC77GEqcePmE1AAuOyNzzFljqNLYPiOfSEK+KMFGGuhsfEGlNrLDSdLrtUN9aagw+ZYX3luG7/MY3u0ux5HJk8KQmUene5r4jQwZSwFnYbysig+0UV+OwkxvoO/tB2JMsxE9o43J4lkg7EylVV3/uPYywDy+zXBoqUkWBXFwTQNLsLvcwQQHIYGCFY2dQvwINM2IA8QHQK5phUhDgeT4EV95thdQachDqaoSMwU19pgqhVbBoHiKJPqb7iQasSi1qiTQgFSMjAdjUEPpqjQv9JYyEb8jyZDRMyhSFUjfcmK1Udzawi5Jqt/HmQ4x7QTxAMKa11Ygoi0w5/ENcT6gK+ZsTEdIU7jwZZyuFJisgnczSmEDiEECwi1TrOcakV9sFslSmeJd5WhnJvDTPXeYmyVBTJZko6RzRGTLfeJLe3mAz3zsJy0vWI7d+Zehd/wB/mLLg1vVd4zZVskD8QxpVkEgUo8d5LDd9PyIfqaSwdQbHMFSgx6mS67SIBrUqNxZu5CrJZIsXyZCyvkN0L3BPiFlZSwA32/aELYKQo9PY8EjvDx4CoIbxzCXRiYMzWewlPnJN8le8pUzdOVwqbIq6Hc/MHEpa6+4UbPjvDZ2Om1Bvv3gZGUMVS9X5g0bsV9nbuZRbhVU6a5PMir7C78k8mRBpcC7QgXJiapPupiTfiXkBABVLA7iFkC5MjafavH6S0IRCqjZublxdLxsPcaZbkQepqKvqr+3xGWMa6aDDzUpUVQNJokVxJhpNMHsA/rL1qFYsLN3GohGxayTtvwZXpe+3pWB32jAonWx7E7wsmPSASQ1+DHZEV2Ht0k7Wf7otXCIFFgHna6jAClRio/eDd/EpHINcn47SFfdqHfmGuoWQdxIkD6lrYFdpBlyKpUklW32loFYGrH+0Gz7r+6F0SZGAqjphO5Le1Bv2O8Eb6bNDuP8AmWFOz0SO5qE0n7WoR+JtophqA2qtpEajR5nbm67c9a2qY1WmZGjQZptpRo5WmRTHI0o0gwgYlWjAZQRi3W4wSEQOd1WDUNuZj9N1BAN6Z2HWc/Pj9Nyy99jOffP5Z7m+WQklftquZGPtALGuCKjMp1LsN/gwlpsdFNz3PNzk4spYKTuZzOsN9Q07RxtbArYA/M5/V9HlyZ2daN9uJv4/F8t/Hcvk/wCkNq6Zl8NNy8zB9MxZcDOuRSAd50RzOtrtK1YroVNmPtcx4JtxxCnKYwQFhiaZFLgywZFLzreM/ieE+o/U8gyvhxjTpJBJnv23WeB/iTpP5f6pkKihk98STWerkcr3OSzG/JMEqaB8wlahpbYXZhM4ot34A8To56QdpUs7yQipJckCpJckKkkkkDT0y+25uxiZcCkYxNmPgSPb8cyHY1s3By/dG4+IvKPdcjszNsdxCRgeP2hMtiLZCJWPTUh9sB2s1IjVjsxYNkyNaNBvBzms1fAjE+4RHUH/AMQ0lc/l/wCWjEZqSYsRmvHI854lGWplNKjr/wAP9cMXUDpn21n2H58TsfWVD/T8jEC8Y1b+O88Tk1Ah0co6mww5Bnb+mfxGmTEek+rn2uCvrgbEH/UP+ZueZjl17c0JifICPajcVCP9I0dVDgiYunPp5c3TB/UTGxCsDYYA8zQG1e07A9zPJ1PrcZ0IofG8J2OHKDsQwqRELAEe4j54kKjYE2RwZk0bOclECv1k1AAdt/2lnKWVEoDTf6wGrVzKaJz7q3IhbNjKUCDxfIgZGBN6dxuSTBV7UigZNFqt2O48i7lgf0zqrbtxcjZCMfa222gqSStna+8IPGV0k7A8xRxsTZazzUqqYjxGOdRDXV+BIJjybWux8ykyEjbg9zATJ6dbapPULAf0wKO0sQ5tkLc2LB/4gEiy2j437QkB4234i2OjIQ90fEKIswoKLJ3BjfVDYwpWiouJC0wIOwUQ79wBArgmIb4CWsKBzfaQgtRNEHtxKRff3Kg1+THgHBq9UgtzQHEoDWRkZf8A5leoNQJMW2xY17eJRWmI8QhhLUbF9pY0st8G6idZZRq2FxuJVVgx+yr28wacDWRFNauCCOxEDJiAvTsfESMhOTVyQfdCdgQSCPce/aFlN2NVvt2gum5XTbc3Foa3qvMaLDatXMhugXDqX27mv2laHHbbizCGX0wK4PfxK9S9gdiaFjiFRNms79rqWoAJLMAb5JNSDLS6CLN+ZG0n2k0BA6aYgoh2BCMRkap3dBM8S+Sot8sQ+SFNbJEPlgFrlEHmS1NQ6m3lqrAbbxmNk0srqQeVMLIaF0KrtMXpnQnUTS77XtGhfUQsKoDcHtM5GtNhZ+DdS2Jxil2J5Ex/psXRYkKCxPaGNGgArYHO0mAlbYGmqgb2lZAysdQ1gnc3LiJk0hbU8n9pMbAqW0nSO/aA6sV5r4kdGbBRal8GXFw3F05dNX9pvc9oBwKH23PF3AANAF3ryBtNRRxgOpldjsBXaMMZcmMtankCyYAX2EfFx2LA72SK/wCZCwKkEtqG252qMMI1srUOfPiHrvtXyBDtNRB01zzFkirHb52jE+sGGdhpLMwvYHtK4JBIBHAgFiFDKNyYYx6wpO5I4J5kpi1di1Hb4HAluCbvY9oQxekilwDq303vBJOsuxAB2rxCYBixU+2yJarSaWu/PiGNgWY/g9jCyOdY92xA3IjMMD9u2ogDfaRXbILY7+TKyYmKk3Z7V2i1x5FYckdxJhgsj3yxOnffvCD/AHWL8d4CgKzBzsdr5lBgr2LNwYMEs9AgE8mEG9PKwHI2P/MDKSGB42lK6AhdJN8C9rkww3QiCwb7UZa48YZi/C8kn/aCCW1AtSnbnaVlWyo/t583NJhirrcriCtkYarbiCwcZCuVTY254gEOSBXB2jTjZvco91bymEtQf3b/AKQMi/3d7/xHe7zuNrlbkMrbiSbFni6XjyTSjXMWRSnv7d43FkudZddpdbQYatEI0YDNNNKNHAzKrRyNKNCy4tTGAwimFzNnTUCJpMW4uSq5GYBbGn9YJJsWu00dWnfgCZ99YN7eDOHUyuXUxYzUAKA+YZNrfA+ItUKqxfjmhLSgArnjbaRhBkogWSDHpEIo3IAI7XH4dzOnDrxWzCJrxzNiFTUk6tnLDEBYUqLJkBgy7kUY3E8z/GXTX0+LqFG6NpP4M9KJg+u4P5j6XnTk6bH5G8RK+dhh3EjadO3MEyTblipJckKqSSSUSSSSBJaC2AlSxsZFbcTDia8ZFTkc96MsNkU2GMO/Py47yili2NmoHR5jmwe4bjaF/dI9MuzYoeDD0gqZTcwidOMmFIY0KgpzKJswlhk/EN5kzm+of8zZhnOYk5GJ8yVz+a+JGnEZsxmYcRmzEZHBqSW0FIbDaVGfLuOamQtexH7za1dxYjG6HJmx4MuFNQZAG34I28zXLn2zfT8SrlyPXtVDYMMAswO9Dc1Hdbp6Hol6ZSDkfdyJj6fJk9O1qia3nP5Zs1g83ut0PgSawuxB2lAkrZB3MNsi5DuCCfE4IsHV/d3sXF3pYEntvDGjte3Mt/T9tGuBUGaUMw1jV+0IsCpKjY8SyoJHtBriUqlmI4jwuByMxq9gIxHVV0sbPYQXGpQo93zBXHvXmPAtGJbbudyY8soFAXtzEem5u99+0Y+y7H3X2hMAaO1gExikhbU8xeRC5JAoVt+YaKU91334jwDX3kje62qDkHqqD/fxUB3b2v8AbW3zIGB1lD/mVTGyUPaAQNvzBVSVtvyE7wsRQqSTXz3EoOCrP3rc3IhmHIqt7mAcDgcLByOj6eau7ghNQYqNvj/eXQCA7fjxGiMKVjtR4MFjSjuQKuHottJ2B5HiAb1FDRPFwmKJVzXcdwIRaiVA2qxt3hDHp5OkX4hKq5CwXY1QNQYzL7Rfcy62YAWLjhjUBhfAPMAYjd1uBW0q4IIMQJ7d/Mh2YA0STf4lagSCRTAAGHoBW/PPcyYYDIfU5vjtF41IYhmre+ZoOP0xs1kja4t8elvbue9SILIoRQVNHzE6jZGi42tRonYdvEpkINrKOr6kz5ngPkqJd9U6u5btvBALS9PJg+FAJY8TN6YtMQArR2PkyggYH3Rdt9hIu7qNVWTGfU232/Ex5rGoyEOpra+0F2IDUPtO5HAhNkZ6XcCQE4yUbaxdSIWjNZVRbV+0IaSLdrMIKptgdv8AT5kRVOQAAiu0sakAmWz7v0AEYczMASAAO9SemGttgoFADmLOMn2pQ+T2lMMGQZLH2iWFtq0tZ78zOcTLY1X83G68iqVxnbnaX2vk9SmK7DCidqoQW6nXXtAa9iTe0UczvQI01zAp73AFwb+mv1GchRTG963hOMbr6ZUBrs1sRMyKEbUBR7sNpZDNRU2bqrqF+xgxrvRBHkyKq5HpgTtuCeJnfIaCgmvkwkVl1afFH4k1n7LpNZGxI43jQFsHkjfmIC3q+TzCLajyT2qFlMKbK5fTr2IgOdtJ3PnvJkcha5/94oOw5Cgj94NM03j0f2w6K1TA0O8zeo7WAK8/McofYVZIveRENstsOeCJQLDTqFeblhmLHSNufxABvdgb35kxZVrjZ6FgVublMjICWbdfEYtgjUPaTyJMzKi0uplJ3sbTWKWGKnf3CX62NF1tsx244kCuG1hbA7wMgxZTpfUD3IMJhjVk0bgiu3eWiqiaySw8dgYnHgCqAr6h2vtGIlKQx1E+e0YYH1QRQNsYSZnTSA1C7BHmWmBd2K242rfeCVIyAFlhcMZkfIxTZSbrx8Stbf2izAOJWb7r+IY/8xWU6SNzcGF6hZRxZYxTf03Nfbe02dQ/qUUQMasnj9IhQc5GtWB8GWXFngeLJc0hpzjeJ9JNjzNOPLtOjpK2K0YrTOrXGBpVa1eMDTGrR6NKjRBIkVpfMKy58epSJgyH07s/pOs62Jh6jEdQInPqM9TYxrlZjbbfAEitqJ1WILow1VRrtCUaVUkbjt8Tk4moSF0niHhvWTdre0zKXRQOT2qasSaRdzfPtrmtuKakmTEZqSdnU9TDqLWNB2lA1JCqCZFEIGddeNh5FQ1lPxA+YdRj9LqMmP8A0sR/mLm/62gx/VuoXj33++8w1NueKkl1JUpipJdSVIKkl1KgxJJLErVAuWHKnaDZMlQm/ptxOSuvC2lu4hr1hU1kWvkTCjFDYNTTa5lPmHfnu2eHR9RciKyG5Wc+1ROMmR8bexjzOiXZlTVzUjrx8v2XDEAGWh3h0jVj2Qn4nOYe6dEg+g9c1ML7hfjaHn+e/wDqQWObMRmPGZpxmZYbMZjjuJnxmPB2lCX7xuD6ovT9IECM+QXsOOYDiKHSvsQAqsbs/wD7+Y3HPtkZs/U5i+U7sbO062Loin0o5/cvuAQefJl9N03Q4sifzGb1ByQooD8+Yz6j9SXqVXHgWkXYLVADxUnfUxzY3ytf3WPmClG/HNiUxXIACQhrc+YajQulv8f8TzwBk2X2+ZSuSApTjeMxacjFAPcdwIQxFjVg770RAEMq4yG+66sQdQWyODsTCfG2PZwDXe4IUMv55kUIJ2s6lrkS1ZQxPaUUGNSy6rlqGYUVrvYEIMNfu1b/ACZKVm3J/SDjxKSWZgE4IJlZAAfaxKk7VyIFg6faLJhMw1fnejBoFuaNd5FTcWpK9oUXpq1HejyYRxqEIWgxsnaUHW9IPxUohl1qKJ8QKQU1bVLoXpQ6fzuJTP6YAsEHx2hoFYhjt+IQwD+mcQNLW5iGxEupB27gQxkK8sCL7SzkDtf9vjzKKxsAPjzLRGDb2QTxUjCyo2G3A4l749tj+kIjmj2FQ041AmviA4bMGZiPkylZgpFgr+v+JNBOSDuKvvL9UBiB9xgFizqu/wAXGBAFIO996jViEqyAne94V6SeN+JmcAPybG+0JWFagAT4jUMcH7u5MAP2I3viMxuT7av4g8MCRR712hMCxViCdjVXLGprKgE/mCayUCNpAgugLv8AxAtnLGURvzUvSoonY1xISL4/Wa3XTVf2/rKFKTttz+JGfVTcDipYBYfHiZxnBFfUN2NtrjRl0L6ZIKjgETNpIb3GwDtXaCxtt2AI8y+VavUxl9ThrA7mIyZAze1aHeQMOLu+YxQCoKaQdVbwYWmRBqWuO/eGUBIKZQSf9WxlHAws+0gbkBoNgAMNt4MNCPjRiKobXY/2gEMwFsPwZfquyhautxcMCyLNVyIPBDYmvT3/ADK9NlNE0eI07NqBs/EsH2lQSBzQiRVBGog3YG1Qdx9x3l+o10rV524kyMBxvY5lZAXJrTv8iVqbGRpo3/iGmJylKLEWwy3QC0JBYFjTXAl4wDuCQJEsNut+QZNBIOwvxCxWogBBuT2gjUNVn9oQQ6qJ/aMyLVUboQYEP7RQ48CTG+h7oGuSZahdJIG/iWqHc5D7fIgT1tRb2pfOw2g+qLHqMaXgdpTkFiBv8wSrWPaDXO3EAlyAOG9QjvxcZlcBgVOod9ogKC9nYExjYyrDt32ggtbbXdeIbHGXL2PGk+IrIWVR2HBsROXUFJFGuJqB75GL6VPPiCVBckEDzB6dDndUBKlhYsbXLGAhylNq73tUZVFpCi1P/Mtd97D/ABBew98L2kRnGW0HG4uA5WGLGMo9q3VNvM+RFyuugaq4A/8AaHSsAX8/tCK2bxDfi4NCAVsix5gNjYXpe1rmOyA4iNbAgjsIG7Y9J2B/zHg1MYyaediOf+Jepz/71AYup9m4r9JSHJ3FhvEiaPNTKKUG5mUtjNNNBbUdVaaO4gOUyEgDcnYmWXFnWHYn2mgMDOYrlGqa8WS51dZdaxGo0QrXDU1CtSNHKZkRo9DKG1cVkSxUYDIRYkHHzoMbNd+7vA16QAFBPzOh1WAZEInHyplBoNRXuOZzscuuTtbHffcVJjLLlXkDjbgzOhK4xrN/mNOX3gVtd3J6ZdfCZrSYsB4mzGbnaOzQsYIpYwcSgoJlyjIohIx2lrBeB4T+J00/V3P+pQZx6ne/itf/APJKfOMf7mcOpqemLA7yWYVSqmk8q1GVqMKpVSJ5DZMlQql1BgKl1CqXULgQJIVSVC4GMS1XUPxBqPQ1jAPMNcwpMLEgma9UASyakduZORFtozCbIiOTNOFdxDpz5rfhAIII2IqJ6jpgqsV4O5HgxuNqqTPqpqFj4mO7Zjl/InquauxqPxmJYU5jUlco14zHqZlQzQhhRGBnyHMfeSP/AMYcBluhxM9emOilR+24+O8spTX3JjVBIJXsOONoIWm3Bri5xcizjfXwLJ5hDVpGrjmxGqtg0Ce4J2g+4nSD+vaZFKCGBx7FhRMFBkJJbUo4vzHe7bVuaq5MjjSCbFdpVZyj667d722jcRQIVGx+e0lj277HgiWoGrcbE7GT8igxLOLqGPtvXXkAwfuGk0K5kCgV3HiBNHc83sCZR0kMdNVVwnBXSBwd4qiWO+x232hDwUyKNyGgN/bTE1EqGDBSauH6JLcihz5lotTb3W47xr+1tVAk/P6QFHtHYS0xsxGnavIiGB06RT8HiMaiQqbVwTKJOyaSSCN5WRdLBTRYb7SiMpHgH8QAWUKvPkxwyexnKgkeRcQ+QNqHpBbNkeJMUd7nmr79pfDHUSRW3aUqAKTdX3EFDzZ2HzCYLUVJTVYPFSe9QdiRcNAurYgf8yivIVqF7gxhiA7sANm3BErUQvN71vKXXpAFGjsJAGbIRdbWb2jBbUeRZ4NdpSrVmvgXGDGUBoX5I7SqbTWr94wBTqwI2/5k1EarHNfpcsG/+2pCT7gfEhqktbAA81e8YAdQDWpPkSsjamBRQPmV6wvS914HMIrGAwotZHaMKeywdvESg033hBiwDAhR3mtUw0BQG9beIs0in/UeTCL6gBsT5EHWun5/EaBVWIHIPzCTGBdgn8ywwsMGjPUBAPbtGgVVFIYnajtKD2SwXYdjBNXZ/YwCDY7iTU/IzZ9w2ElHSRtz/iDS83Vy9S1ud408mVT6ibHMJzahU2/MVrBHN15gM/uA+O0aumlhxVgGpaqK+6yO0WcgUEd/Mqm0Wm/ckmNURAbUa3I7SwAMZIIvgQATpvv4EEAix34qWVDkZNJ5F95YIolhse0RpN7mttvEYobudpNVTkHuD/xGhlKkfb+IBXU1hR8wjhqmLk3/AJlVHRdJo+7tBXSCdb2QOBLGtbYdvErjfTzuNrl8AiTYbhR2AlasrZKAIU8XB7fdv8wgzE7GzUIh233B/eDpBW2yfMM6GB7GQY00ljtQ2AiWEDixqqH3am7fEt1yML5I4MpHUKbPJ4jGyJQOmz5Y/wDEfaKHHiZgSxthyK7eYTe21B0k+QCDByO5/uJB8SEArZ3rxL9k0LZizU6KAPAi9RLAFST5vmNr437CCASSSTQ3ktXR6QWBZu35gM9L7AAaotXMgBYBRyN6kVSWbi+28iFswsbn5FS1YnYGx/mM33DCh8wdDGhY/MgB8ikU/wC8YpUjb/MH0rJ2seZfpEDdQPB8yg2PupRQ/wB5EYURwTzKBbgjceO0vGb2Y+8drq5YKNbgAk+RFhb7b8cxhFNWk/kGFj0ktvzIhT41b2g3QFWbMVviejxHNqRtqMFl1kd9qP5m5calw3FkuaVa5zQxxtV2PM14slzbrLrUpj0aZkNiNQ1KrUGhgxKNGAygnWxOd1nT2NQ5nTEXkSwZmw9vPlV7njm5ZRQQY/q8Hp5CQuxNkxJU1qsUO051xsyulhPtE2YphwcCbcc6x1jUkaIlI1ZoFKMKoJkBLKc7SKYOTiFeP/ivfr0//D/mcKp2v4mJb6lsCQEA/wB5x/yDNT0ngNSqhmVKYGpKhSUfEGAqXULSf/5hLjLMBdk8AC5NJzpdSVOp1H0fL03R4+oy7azRXuPFzIelse1oll9L1zefFZjtCUXI2M4z7hLDQkFQHEsCVsN5RaG/Q9XiQbwAYQhZTEFmasQ3mVJqxbLDtw0BppYWoB7jYTJjO4mvU2ptRsACvicvkcv5HqOd1C6chkxze3RHqdwavxNOH6Ku2pzN8y2PPz1HPQR6Tpr9Hxf6mjB9Ix9nYTX1rX3jmCC42nW/6R4yf4ic/wBLzILsEfEz1zcTqyxziU1alc1xRlHI11RP6QXx6XYURXmWNQXUTVj/ADPO5CYlVUHkjcSwtJqHbtFkXuTv2hlyGFVVUbkAsVbm68eISkE/Zx2guxLUqnT+JaMBvvf+8BiD/V+0hBYAJV3sBBfJq3r3VL0HT2BG4IhQ5XfXTH3ePElabLEV48wNRQ3sb7QsjUtEUfEGiVgwO2w48w10MfbttxFKbTyfntKJfa+B3HMgeVAsfvvvB0gLSWIoPqIs/qRC12COT4lDNKVqYbCHYdPYTsIvgCxtDCFltRQ/MQBeQGl3JHMpkB+w2/z/AMSaip0k0RLbHarkujfF8RoWq5TVfrcNkpbK7/MIuNAbfipGAazuBxBAEB1G7AjxCCLS2QTzxtUlFD21HxK0uApvg+JVXkIAJ47V+ZNKC99uDcbWN0Ht9x2ojb8iAyK9WwIHeEWioxtRp094t2YBgW35qGgXfYgSiVL7c8kyagV10t2CwuELTY2R/wAyw4BI7yi1cg6rqpFTISUsUBxRER6TD3KCb58CaUfkAURvCDFlrbeU8FY9RxE8HaQhhpva+wEJwbsVuPMoGxpfb58QiHDoY6ue0gxDSfH+8Lgb18XALXkCi68GVVMrqfbxXMDFiskE/O8NnbmviEAWXgfjzKE5AVoKl/4jfX4TRpCgSMLYg2pG0nBJG/i5PSooTL7nNG/PaR1UjUPt8CVqXVYH6QhkFEVuYPCghK0pXYed4Awht7toxRp3DCpEJGx2vggyVMK9IEUb25l+kunkWu0dp0nYyji1I1na9oAnDqFgWfMXRAIYVp8b3DGvG1Xf/EW2Ry9VXaXBGoe4LvKXW+6g38iN1Npph7vxADszUbLfEASX0rrAO1moYYBAKP794xF0k66scyLob29/xM4F2QCQartcvA1dzt37S/S1k0ePEiqVvivEA/UI1aj7eDtcA6iO13zKvWfnvL4HNkeJVCdr23lIVvxDcE0V5MsYyRYIFb7iETQDpF18yswYLSMtHaQ4yQCLAkbCxIAda+ZVL0qynUR+nNwgKUbfBvtFvhbH8+d9oa6lOkWQws3CKQOu7NtGBrHGw/zBBJDBlscyyjbAb7du0nhEDENYBYyBzqAK7ealge33bfHmCTQocDvCo3vbZtJ71JsLAbUfI7yuCaBJ8yFSCCNqkQRyFR57QSbrej4lqhoUwJ7iUSASCBfxAjagvtb8yvUZrB3WquEhX7im9dpHJ7CUXp0769zDGQID76H4gWyrb8nvIrIrUwvxc1KurWiGYZK/AMFcQVgfUDGthxJkK6bC78mLGRiDY4ktNOVHDkt4NQQzBQBjIJ5aCMjAe7mWMtuL2HxGpoNGpiK25lY2ZGpto0ZSrEg/iBq9UNq2rgxz1jXPWNeJ7mlDOZiyaTRm3Hk2neeXaeWxDGrM6NcehlDVhEWIAhgwM3U4BkQipyX1KxRidQ32nfYXOf1vTaveuxE59RnrnQdNugJ5m/HOf0d6AG5m5JuEaUjV2iUjlmlHBMIwTIqxF5TGAxWc0pMlHmevZm+oZK+BOe6ZHJZqC/A3m7O2rOSNizXZlOdQCk0Jz+zluVy8iMqEi75FeJmLub525nYKB0YONhsIpOlxLZ308V2lnc/LX3rk+oxur2lgs3mdH+VVb4IJuzN/R/RFzFcvUHRj8dzNfeRvj7d3I4/R9Fm6zqFw41onck8AeZ636d9H6foadV15f9bf8TXgxdN02PThQKPNRhZe083yfLb4j6PxfDOZt9k9fgPVdFlwEbsPb+e08gisX0BTquqA3ntQwMQnSY06nI+JKZzqJH/7tOn8frbjl/L58Tp55PpfV5P/AECAf9RAhN/DmZt9Kqfhp6zDg1A6XSx25jT0rXsw48T2TmPnW2e3hM/0LrMQJVCw+N5zcmJ8Rp1K/mfSWwOFHBPxOd1307F1QIyJpfs1f/txeVnX7eFG0IGdX6x9IfpiMuFCcZHuAHB/9pyRztMOvo1THh6WTpei6nqP/KwZH/C3O10X8L9Vnps7LhXwdzLjpO5GLpMGTOfYLoXG5sT4T7w253udzrPpmP6fgx+ldDYk8mIx9Wur08psTn1ztavx8/LN0H09dQ3a52MWFDtcxqEO+JsZ+DsYxFcnmvibnX1hP4n7roL06V/8wv5ZfkTPjfKg2bbwY0dSR96ftLPl5rl1/H6no0dKOzGW3TtpO4Mi51bgxqZAZvXnvN5uV5v6n0eT1LTHY7zkPibG/vU8bXPY9algkTi9ZhGXGbE8vyc+Xfn4Z1zscQlwRtuOIaM2qmQ6vPIEMLpvbYSWjURsTtOLz3wogaudgb2kAvHpVue5k9yHTQ3G9whjQZQdR0Gga3IlC1Uml2uvulatNDXwOw3jcZ0ZWriiAa/zCAXO1VoBq2uUZxq57EyE25qyNuY/JS2PBrbvFjSSSORtCYsBV+3YfMXpJJ1HftC0v4r5uVoIBNXvvv3+JKDJQLtz+ZNSepdduwgEirO0iZRZbTRqrkXTTZcAbKZFNbE/NdoAIrVqvejCcrqDLz+JQYcNViWXW9NUp2NDjwYg393c/MgBYnt332kNHWldLGx5HEPG3pWFPPIgHhU1agd4JBbdf3gPALsFugNpCzKTtTXdxQWwdTGxttIin3DVcBoBRgD3rcdpDQb3bC994NMwJ1964kcEEKDR+ZQVe3/sH+JMgU0b2+ILDW5DA/pBGke0Lv5MII4zqUgWCJKKk7jfbeVq4ANf8SEgElTY255kQWivbztzdGpFWgdL18EWYOQ6k3NjiVqYqNPEaCGogUdvPiFkKsdlU/BitR0hSava7k5ociNFXYsmoWOgxv8AYxYRgbA795bayewPxGVbpgsgnsJPU01UWCQlH/8AiEE9pZW2jyeVZC5JBElsO1/MskCmJvzBVje1QVa5Bqs7jxDZgWGkVZ7QRRJLD9pQcD/gwDKgXvYuUAAfYbqRaC3yTvKA91jYGFE2Vl2avzGowylV+1fMyZBYo1Vw0WgtHepVadw5HJ4md9Pq7dpDenki+d4CYqFnf4jQZJZOaPcyA0pI+8CUi76StLcgWyxIIX/eGQljYHHm4z1ADtsYs3k306fFSDF/TofdIG+vueATAJ1ef/eAE0jej8wchYi02C95ZA8PpB2N+ZVjkUYp8jBkUbahZPiLLspG/wB3aMNalyU52JA2FRgzAo61sZmVjQre/MdhCPju973gUHIagf0hHLVkVZ2qKyLTbcXJQ/t/eASsSfNmQowNgk2fEWqsl6tj8RhD1sYPaUDq1X8V5kT2+3VR7mAWarIJlJkHJEmoPWxeqs/MIMMgJJ077iCHo+bGxktare/Eqww/aFA+N4DFdIJDauJZ0kaidRi2ynVttfaF9LYnSztwg2EzZS1gCySZrPHu3vtKZlC2FAr4lQlWKt/UljIWPtIvtcY5snfnyIsqNqWz5Mz4FBtRo3Y7Qgw77SgNz5k5FnauTCC2YaSd5R9tj/IlG1b9eYY0sPzASdQJJNVxKxAuGoXe9xpp1O91wRCUHHiIC7t3lCgrFtFHbv2jGFJVwiTQ3F94pySjENv5hVvsBH9PksTMGLLvsSNoS+3e5vm54b56y46mNppRpzsOSxzNeNp2dWwGGDEK0am8A5TKGFQgJJFc/wBMYsxAFA7zRjMHqxWVfxJjiMtSR6zOkenEoZKMuUYVBMvXNpwOR4M1iYPqhrpm+dpL6SvOKvu5FVvcjI5JINjuITHjVt4qRWClt/0nmcQAsdv2PeTSdieOeYTuPuO3gS8bL6wJNKe1SoZhwjNlVnI0LuaH+J23z9MyoK0sTVg1X5E4dnG52oGGcmqyamvtJMdOfk659OtlIVWKuGSuR2PzF5es0gDCVY3RJmDGwZwpYhW53jsnTANqw1XNXvf6xxxL5j6Xw/N18nLpo+rGNY0vW9cQWzjSF1UKszn4j1OsDICF8k9vzDI9LIbfSG4VxOn0kux38de23HlKMGVrnYxZBkRWE84uHIBqxkMh4ozq9Bn0oFyWD2nXi5XD+T8X252Nj7XFuFyAhhGE2D3ijs07Pl5YzZE9EF2NqJkZugS8rdGhIF7JN/Vr6nTZFHJBnB6PqNWTTe47Tj8lvN2PT8Xxz5Ofbr4fq3SY8Q1AJyQAI3F9X6cYgS1MbsDacX6hhxlQ+mj3riYVOjvseLnH+yuXfF46yut9T+rDqcJxotg0QZgw5UyCsmxHDVEFC+1d9qj8fT2wJb9JJ1bXT4erLk9NDYdWP2jV8rvCwLkX+4y8a6Bsd5pR2I9wudc2PqT0PFlyAdyP3jvUY9pnfDdNRB+DRh42fYepZ8ON5ifF51PrPbVgajuZtUd5zhq71DQsm4Yg/E7SWPP8vw/fy6GVdSTlZ8RDETYOsYCmF/iLyZcbmxYP4nPuysfF8fXFyvOdZi9PPamriQiCzsWHYGdL6hh1qa/InMD6WtxR/E43nHl+fj69GUhIY2Se57S9I2/03QMQcnuJXZbuuYZJyJ7gQB4mHESqQSxrzCAAxNW/EWEsElroceZEYPWmyY9CMQcfj3QywHA9x+JaW4oCr3N9qkWgwAr5MJgSaIHDDt2kDgqQRZ52luoau5uosbGkBBBgTTqv3c9jKZFoKD87R5RdgKv4gPioWAQefiJEJKaKKiwZYvTSqP15MYFfQvusfMoAigSBLgqzy2x4rxBLF342qEcZAFrfa5GXV4A+e0KgZAhG9AQEN7oLEYyrp53HaVpVqq1HxJjIRZ/BPaMVxdE0tSKQhIG9eYGRgN+RVbxVQZLsgbXx8Ri6TkP+Iri/bYr/ADCx7spI0le97QHuQuMsdyQK3iSSb9tGoWTUQwU2BvzFoz+f3g/PgQQsCGJB+d5PTXGtXUMH3WR2HERldqofb3uJA04yL0t91ESwyoB7Qf1lvkCY1eq24gsRpDabHnxKICX8EeITFlF0P/aQFQQ1V2MHWCS2xHAuQQOKO4lCj353uRVAFVv5kbUFIUioNEa3o3K1JqCsDBTX918SwS40hb+YN0YVDtwJDhCix3g6aoGMPpg7nf4MrQAA6kcHvFMqj9IRFNeoymFC+ZGbEujbf4hJlAxkb/AlDVp43kLj+4Wex8TUkVC6g7qRfO0AgUdzfYwvU1VQ1VKDAmz2FVJWdGoLKALrxDI7A7DxABsaU8RZZtwBUYaaSdQu7J7wHLajV0IGp/VCAUDySJTNuAd/MmIv1DfO0mujQG5kJSiOPMJN2vlQO8AWdgt+DKXOQDtdm5S4ve29iGuP2mhuTKvkZdCtkWYIAyEMQLgMOABuIShq2FsYF6kW9r+RLDBiNq+PMAYXUWSKjPT4PO0KrUOL7ywqqCSbbmoXtdvt37wG3JrzAJU1i96HMJgWsrsAKgKzIWA7+ZQ1m/dQvaBKLLRHHeHoGkcE8cQGY6iOwhrlvUSKIHEKDDkAJ1UGXkQf6Ztl48eYRRW/7bgDpmLAahUiJ6YUUpscgwjandQfHxIuGuW3rgGHpBA13pG1jeVYHRWMNtRNbyqIUrxvDdmNjkL/ALSnF7/PeKUt1KU1girlruprnnnaVV/dse4MIA6RY/WTADAkbbQtLItmyDtYkA9yhTv/ALS2ZyxUXR4ERFFBWxJB+IApSPd8xh1A2fG8hGOhffbbmAtWJNKNpZ12GUGHi0FjVAUZHbgL+PxGilujXPiFixggjkNAUsDZG/mELNEA/iJQ1Pp75QdG4G20DL0WdALxsK+J0Oj+oJhxjGRQHeOz5F6ke3NXxPROJYOMmrEwvibsT3UMdGMibmyOKmZNSZShFVLlnh046/DpIdo7G0z4waFxgNGV0awQRKMWjw7sQM/VG2QyY5fUr7VPzKxyDQkekQkekoYJJQlwIZyPrrlenFd2nWM431skqijm5nr0zfTjJretuDKOoNpI/MINTkfHAkcl032vjacMcQBtSH2k0ealM4A23uMK6k32PYXKZFCgItxgJmLDUTueN5V6UJPPbaUisBdUR+0Nh7VIHO8EgsVadbDbz5mnGXyDUm9mqB4g9P0rdSwAB0+OLnYwdEuBAEAU+QP/AHnbnnI+l8XxWczGLH0T5GHqtQ5obmO6j01VEzrrKcHTe03aiVsEGuQZWTH6gGtdjXu8TtJkern/AM+2XET6IGPEQvNXRjNeRCoDG/kf8zQiKnANb2Ip8gCVdHiak/bXssa9RZmZd9iGuMw9XZC5dj2aqBmDLnyY28/ETl60uun068zP2k9MfJ8U6nl3XbYzz74Di+sqVHsyWT8GOwfUGRdLe9fzuIz+bwF9YDF6oX2mOu51Hm4+Hrjr/AdaPU1JdbCYyoKAtxDydRbEjkxTtuK55nHqeGP5c8yrCsoBBvkzZiA51UfmIxYyTZ4Peb8XTggHma45T+PxfdUpWwDRMeljcix8Sx06V7hcbjxlKrcTtNfR8SLRb3U/oYz01I3Wj8iMVVPaWRXE3JWLSGxkcRZLDmPJgneY6ajPuTD0mOTEOe8XnOha7zGOe7cjNmAInLzKnqED7u9idJyWBA5nP6rG6+7TtJ8k8OH8rnxrMuXQ2oAarvcQ0L7CuTRiHzaSFP8AtJizayFb23PO+bp2sIws0eJAw06hdjt4lMyqaItb5MrYX3HeoQSm1AViCdwfEr1GF255q6gaRjajd8cxhPs/z+IVNRFNsT5HeQtdgMB3kIU6QwN+YHpLrteZAYDH/eV6jnkkjjmL16O52kLsRV8+O8voaNQCFQu7D9jBc3udvxtA1kqfA2kU+5e9fEaotiBvsf8AeWVsWbHgQDQA9lm+RD3PtJO+5EuoTlB1e0km/EMeqMfci4esk72QBLDawd6o8CXQoorYnuwT3HmZ2xuB3YXXiay6C7BIPaMRxR99UP7hBWVUyLiYE0b2HxKbI6opZeeQOZpyhkCsF9p/uU2JPbkxkMdxuBCYQMrYwD+n5EtHV2oC/O8MenV6aA5Bg5MZDE4yB81J4QWK1Gg2Cdh+IftSwaMSFdPdtvyPEaVOQWbFeOIVYOpX1gVQF38xQvIzHdRd1LC7FTvZvmC4cGr2BlP9MC3iK2B/xAZUACqtsOTJjZiDfA7w8h0r/TsX3kRTqW7hRIVsBTx/vA9UEXuJAxrgg+ZIBJZWKniOTSEGk0ZXtdP+6JIbtvKemnK/9MVRMS2VdOnue8GyRzvCXCLLNzBv5CWZVIHuivWJHfbtNGm+9DxBbCmu+PmXwJjysyHUN+wh/wBv2yY8RZh7r28SMwQ77+DFxaEGtl4l40BseeSZDpO4P5kfJQC3dRrJ6YgKZGBrtEs7Kx1cSseTSxbztGovqhvA7yapI1M3tIYdiIIRrC6a+TNOHKuPVSKRxuJRyKxrRV+ODL4XGTJa5aALAnY+YeT+kqqovVuTGHT2NEGEjIW32HxEovo3GPKNY9ve4BYHM7JYUk/tHdSgcKU488TJlAVxsZCrUgNbcGNHkNUzOSO0J2OkQhwLswUAQk+7TbAnmZ8ZYNQbtHB3Qm6u+YFtkogbg/MHEHdqUFmJ4EvJ/UNnetoWsLhOg0x2JvmTAh/bkKnn/mMQ/oRsZBou9PHeMyKNPJF7yrhLEF9vthqupd/uvf8AEEIQxCi4QGkAncnaQLP3V2ENHortX4llLwlwK08/MUu7bfoZMDC5PGxEcciYsfuXk7ETL7iSe4hqSyrdmWGiZveQeDC1KzG+B2i6WjZ3J5l6rBI2rbaVFqoLE7VLIUkAChDx6Sp5rx8xeq9gaqT0AOFg9p2FVDRDq9zVU0Yvu+e9ReQqchIFVdgyKAqSxANi+fMA4q4r8Q01ICa2+e8ge+Vo3vAQykPS/wCIRBDUQbhB0I2HIhJpdgP7rlFA6VoDfvLU0pAF2JbodRO3NUO0LToslgSRQuQCNBKgqLFE/mUMbFrBNcmoYRWA1OFI/aUS2NSAQb8G5qWwMx5SmQCzc0KEbN6jHaYS+ptW23maURsuL28nsJ2+PrblGnHn9V9GNSfmdDH0WV1vTX5nO+nK2HqNJnfydSuHGCdz2E9P1lanVjOn07IeWAjl6Ary0Bfqi/6I/D1+PIab2/mPrF+1ZPqHTen02q+CJix8Tq/U3R+ibSwJsf7zlYpz6mXw3zdaEjlikjVmVMEsyCUTCqJnE+rOBnVTvYnaJnnvq7H+c2F0KmO/THXpj02SRdnaVpcpbbMN5Ayksp/eQk72SQNqE5OeKYsCAWsc7CUx0kV33M3dN9Oy9QASuhe+qdLB9K6fEBrByHyeJfq7cfx++nARXyvpRWY+J1Oh+m5WIOf2jmj3/SddETGKxoqj4FS235m+eZL5evj+LJdtDpdRWlSvxtALov8AqQwwxU8yHJfaeiXl6lPVrRo/7w3ygCr2PMSTqazFZ3AYgGPssm0WXPX2n9ply5dfJjcKh0yuRYVTQ+ZzSWd9K8ntJba1Ouds/Q8mS9m3+ZjylgdtxNL4XxNWZlUSsvU4OnNdOA233Hepj6ud+aXxz5ZVx5FXW3sX/ugHMT3ic2ZnYszFoKHVsu8mMzfy042LNNmPEXYGtoHSdNZBM7GDpwANo6zMO/jncmh6fFQAI2moYUPG0NUAEmn9Jeesb55+qhjdeGv8wxY5H7SAkS7m/vFGDLUargiMxGmj7ax14gHQgXKTHe54mz01ZYpl0d4cP79mT2U5CrZnPy5Gdtt5tdPUNHiHjxY07CRv4/HmsnTdMxOoiF1nSg4yK2m7VtsIrqASnO8nXlj5e99vKZcRxuyVe9xeyrQo/wDE09cK6ojkd4iwbX/PmeW+3zb7C1uN+L5kxh6BU0LreWKIB1frIo5AO0moHIQSD9xhueLNFhBUabsb3zCKIasmj5kNWRqo3x2h+nktdCnzxLLgbIAL2sjeACxYW243smaVTK5JbuO3/Es41AvTZNG5eN2phqutrHeV6uygbkCt4TUQsXIG/gxlWADa+AIBdRlGjajZ/wDiRWPqDuCYFZOPao3O+0JwfSVg2/g/EF2rY/vL1K4q6Aj0ADuSdQO5vaEgANdz3izpB+42P2hF2pQNxGoaERiQTZrtFBmRja7EVICBwSNpA4F1v5EaqlDlD5O0Y2IrpYkBjwJSub2/UQS7tte3NmTTwt0D/wB2/feVQoadjwL7wrfURp/eRFA3Yg/rAHKWCqKuDjdg1NuFP7Rh3J9135hpjV/e27cV5lh5CzWRt7fjmUVsd9PkbwtK6hpsb1KbDlC6kYae4MqwBwv7QhsHffxC3Y0RZqru5Wh3+6wO0FsdUQxuTQkgqpJNiWmXV7aIMsLqFgmMVEu9X6yRAamQd6MFLY/dRj9SsaJsDeLO6k7VKmKB3K9vMIMNRFnaUlBC3aWRZPYQCuuN5W7NRPMI0ie3dj/iKHt77wYYRVUxFSnBycCq8StVgkGu8IbkE896hSwSr6SOZTFWsf5hMw2/zAJUEDiAwDZfAhXSkCxXFQCCF5sS0JPEh6MqxfaorUNTGzt4hNlIVh3MqrXnnxFUagE+7ky1VQbJF+BFHjvIjjuN5dQ58m1Dg9pQVXonaIVjqN/b2JjwaQ6uBvEQORAOF4i+QQO8sdQb0kfvC16j71qjyIXYW4A21WfI7QBqdjR47Rz6W8S7RTY2NCCgtl2r8xiAewEbXvLAXSCd4JYhjxXaENLoS1oyk+NwIvMHHPBGxlO5VBRupbHUgvmoaLZmONgvJjcZCYAGHvrv4iQ3niGWJ9jdo0HmYNYI2qqBisZGJQOPFxj/AHbbeIsg1sbPkSalog4U2aNyLd1/aeYCoS1gX8RgFKtgV/mNEJU4dNcHmCHVW0htuDGKoBG23iIfEbZgtX4lDg2pfaaF8gyyoQbnfnaZlVwhrYCMVie17bkyKZifSSSd/EincseT4gaQSO1/4lDG6MQTYHiXA4uXcGwADzGZjQRdfa68mKK6Nj34gHKHVVIortHolG1FaAF1KSrG1bUIBTRuv+8v+qQDpAHmTPyUz/y2YAmiNzKIIrULEoWBbMCauGGP5viCf6BCmni/95QTUb5FRhVUAduPAlCnyKALJ4gwOHGRe2/zOj0rBUJZQPkczO+nC3pqdWT/APdptx49CY1YEkmzPR8XGXUUcnpdRW5JGwEY3VEntCyMqZydN2IpcBy5SfPaemisY3JPeP2HeG/RZcaggXMrkjZtpkOyteM73Ji4iAbEfjmOvbrx6aEjhFJGrI0MGUeIQgHaRQsdp5zrXvrsh38D5noXPtM8/wBWunMS4IazzMdsd+mHSwybqAvbtOn9PTGiB2A1GYsIUZk17qDc2P1ON3OlPaTe3IMzz1J5dv4/PO7XVx5QRGjJ83OPi6nRtdjkGNPWLpG/eds5s19D7cz8umchg+pMA6zv27Sz1mPSL5I7SZ+lnycVpbN7qlNmrvMB6gNpa4t84YczGsf2c/t0FzC7vjeZM2ayTcyeuzcA/pCOPI6/6ZvWvt9fLd03VonSm2ANm5yut+qAuPRFFe8FumxqC2R2/eKyJiQ7IATxL9nj65529WkdR1z9SdbElpnOZ/mp0kfGBVqD4BlK66SSY1veZ+XOx6nap1ui6cCrErG4ONXUb3vtN2J9rUWPiNjt8dlbenwgATWpoTn4+pHmaEzg95fpK7NWqXqiBkEMMh71J9Kz11OfZmsSahFk18/iCSDxJ9bCdS+jtdSDLRiBZO0cuM18wXPy2Ys4I8S293EQlqNxDbOiiyamteLv68XYYMZ8S/TPmpzc/wBWw4b99n8zBl+vZDYQUPJkvUjhfl6v5eh0ogt2nM+ofUsaqVxG2rtOHl67qOoBD5TR4AMWDpAN/vOXXyfpyvSZXLOzP3N2IAahsNxtGM39sCmBHu2nHdY1a0VHABlBSt7hgZb7ncd5Sk3upCjaQWAwHu90lqMlnda2uSiPgfBjDpKgNRA7VKgBkAO21iCxATwZNJLXtCONSLYxoVjOkgb0djCU+weQTZlgAULlpQBWBLGlg10OwlfY4ZQeNrjANgf8xeS9YrYj5g1Dl9xDLYMElQ4Xm9/0hkkner5MoKpbWST2qA1UVTqB1d6lhVOy2b+YACqKW7PNwrNkWB+ZQJwtV6hX5lLSkijXzDRydq3GxkIFfJ3gVoNe3e+xlgaKDU3eQuQlLYHPmBuzWB8GT8qbrViTtXgCA6XZAodiTIFCLYO/wYJckUP/AOIFti2NMSa2HEtEIGzHftKBI5au1jiHqTuxv4MihsE2u3mjLKMaC/qJTsqkewfmUMxNGvjiVFoGbUu48UIDUhF81v8AMaMhJ1NspgOQW+3UJFKxjSKbeMCI4AGQX4qQ0NjzFgVZ5Amj0s4tThb38w3x+nQG4ig5XL7o5smofjiNQBKgURW8t69MV5uxKYA/PmDpvcH7e0kT2K6HP4uUBZ37ygCw9x/SRUY7odvmAemvmQElrqUAwYk8wSx38we1uncELcWw+LrzDdCFGk/pczt6rHe6jFMxsbthp8CPAsc7GLQEKDW8sknc8yoJ60iue8IewbcnmKAbkQwaWmN3DWhyMzGgKlhC43aq7eZZOw23hEek35EX2m+VrjAFkbXBJDWl2buXZKnWeRdysY92w54g1WgBQ3eC6MUq6MeyaWKk2Rz4gndTdH4gYkbI6kVt5jFGitR37RxKqNxQ8S3T1QN9h2EphOvvKV9zqG0YOlHJcKO1bx3p403vcjmozUwkubXt8GRsmpbbt4hMqFTW7SioGPY0T2MY0oOGAFdoSuEstRWotDfaWFF/EiLZi7DStCEAFawbAlIqUTqJHiLJJbSg/wAwHhr3UX3l2buplOTRya+I71joG1fJkhBhWLhR3PENnB7bCZ2dqDKTcoMWAs0aJlWGvdUFIvxAQmuNuJXrEf3fEDK5VgE7dhEinLsxNfpJ6m47C6qKGcspGnnmU2QCiNqN1J6RoIbccwAhKw8WQFfPeQkGwOPMCXtXA8mQ5CovTtx+YLFNJ883B1f09v1l/CDUFjvsPMFlyDgWAdjcPHemxuDBBbVpO28iicEgALwaudHo8ATp/XyCiB7ZiHKKAeaaburyscaY8IBXv4nb45+UvsroMLZuqbIftG/5nR1gZCSInpz6WLSosn7jGuxegBQE9HEyBedGfqFYcVxNGIv07BmSX0zomTVkH4nT/p5k7GaC8XVY8oq6PiB1HSY8qnYA+YnP0JU68Wx8QMHV5MbaMo2kGTP0r4DvusLHN3WOuTpWI34mFBtMdOvHo9TGpFJGpMtmjiLcw4rJFReFfUzovYmM+s/Sv5vS2MAFYPRUeoBOwG8L6n9ZxYFONGt67TUzPLn37eWzYjjzNjLaSNjA0uHrG19oxnfOxykbE2SZXBIGw7TyX34TzFJpogmr3oiKssxG4AM0IgOz+1uLlabO23zGptA+UriVV3ImX1DVA7zSQCb7H/MU6K4AUUR45jafaoMp0nTsahIwJF2doCYHLjGgtqupADuG2jybdaU6gY60oDexPiU+QkkXve28Xj5OoQmUOx258S/atX5Or40Bb1AVcWOKgaA533YQyACPmCWBNqpHaZ+1Y+1U2ADcAeYCYicgFV/zNLIBkUeRvFYyA4IuPtTStYxGhwJox9WoIIPu+IJxozXVDuIv+Xp3bGfcRsfE39o9Hx/NeHUxth6nZhpfyNo3+Tyqfa9icJcGbC4C5LJ3s9p0Om+p9RiUjIuoAXc3z3njXr//AFR0V6fOO8YvT5jyYGL6riItgVjV+p4zjFt7jOv9h/8Aq5o06Z/Jj06bzvMY+r4wR+IC/V1Uuxs2aEl7iX+Ry6q4QsIgAeJyc/1gADRvMOX6zlJ0hd5L1HLr599Ox1XUlFNEUJ57r/qWR3ONWoeQYOfqM2VjrchfgTN6aM/2uDxZmL083XX2RAWssbHMmr20RtcZjXSK8ioS4gwINzkwoAemdttiINksbP8AiM0mgPntLGPcm6r4mRR2QkciRWLDn9Y3EV1fbfzKKKCVG683H4Sl48is5EMCzXC/MiYUGTwIWnSws73+kqLCA+B/xFlCrnfV5jXajVbylS61mjIYUzVlKg8CGhNDa723kJo8fvKL6SNqswJRJaxVS9rk9SgQQb+ZZPtDdu8CmRsle+q5EhxlG9rWD+sWcoZwo2rYXGsV3UHf/EuqA6ltSboSaWrc13jQTbbLvvRkYkruN+1QhN6W5BJ7yzkoGx3jdAAB2s/4ijiOn3C++0aKVi5J3q7jGyaqPcbfmTTpagNiLuVYLVVkxphyOrYyu1g3fmAaBsNXaWdFg1Vy2xK6kau8KWzg8Ux/G8WCNVnYX3jxjCA2NzxAa9trJP21ImF0aPZT4k9wHFAcGOIBBWvkERWplbSRt+JVwoZWAo8cQ0Z7NLxztGFUayGsVvGL6en5AFweixrC01EEyGxVby2Smu/aeIJ38TNQtGZ6D7SMu9L5kcHbtLBrkzW1VOhHu79oPuK7mpHLHk1Kvcd6g0Vldh+8gJO3eFr28CWr0uwFwTFshAF1tKtiQoFL5gMzsaJjMRUH3sDUapeX1C23EWGKgX38zUWDGgRp+IkoS3/vL4PA1FC2bb4gjKNVHiQgHa9/iAU3APPxGqZr/qg2KhnTkHOkDvFGk8w+w3uSeWcS7tV4ghwVIojtJ9tkQL9327ShyqCOaP5hCwxvfvvM5dr24lAuW8wmY06uOwgat9uRIvAC8yiDwP3gw9NJFhgPIveQOLu9r4iTZXcV8ylYhSD+kuqdlC5W33sxZo+wb/iRXI2bnmCrgAg7RVNG6ihuJVECztXEmN1s3dk3tGZhjtTjckdwRECPTa9tvzLKMAN772JTsb3h8rsTfiNABeJNJ8XGimX8QSa2B/WEQYAQTxtvKGJAxN2TtUNHI1C7B2MXutGTAGXGpyURuDYMaqDSKo+ZET1d3OlfJhjSNlJI/EZQp8RDjuIL4xqXkmqEer21Kb7Qfcx9qi/MoQ+IKwYGwN6hKv3MfEPJ7aU7m+RFtbAijJ5ABKsVv/xIUVjR3MbjU+k1/cYQUCxdGAp8BRQVYbw1G3PujFFgA/tFO/outDUSdzLmg/SLKaJBEiICm4FnmzzCbMHYE7NXI7yr3J02BsBAs+3vsvEW70BW57mGAWJ1beZVXx2MilrlcnvNnSI+UjVekRfT4jmzBKrzU64xrjUKgoTv8XF9pRDfGEUBR5mzo8eMn3n9JiojvLDkd56B2MvS4sg2AH4mJ8Obpm1IbWVg6xk2O4m9MyZl/wCICMHVrk9r7GX1HTJlWxz5i+p6T+/HsYHT9SQdGSQZMq5MR0N9plpNf1AA4lPzMqVMde3Xj0asMQFjBMtjB2iMrUY6Z8w9wkoxfUOpyYFAxNRacpshZyTZJ3ubPqbXmVfAmB3sXVEbETj11fTj3fKxlJtd68Q0ZmaufIgAggmq2lKQNyd+8x6ZlOLbgHgQlpm+6jW5MSMlXUKwUs8RAR9ikK3EpQKOrkjtAAskEAgRuPSQ3II4lUO6gBRR8mVSu9UAR4krXkP/AOiUAMeQGzQ5uE9r3tq4vYwSdmABvzCZlP21+IKMBjO9NfftIYX/AFLvkeJHHupfEMEUT5lEqRWrfmQxHfTpbv3uWGOlaqz4kKXvdg8CXkUKo23iIpsYK2H/AAJQU1xVHmR8l7dhL9XaiPwYxVKSbsbiHRGOxx3kXSFo95Qyf2gbDvAoABdVA/EvgVd/8SgLetUtyAQoMGq0DSf+ZWjkAj8wz7sZA2l4ltTq2A5MnkBiRgT3ELSHJbg1QjFyIQSCFHgymyeKF95Qt9JBHLSlAvcc8S2YjldzKFlb3rsZdFmqUdxCTSD4MUtlyt3INzzvfEGmuAoDbG97leod94vVtQ4MoqVoAGQPx6TtsBKVlNA8RPu7LdeJY7bGU0zYMdIuQAtpNnmiBAdqrt8yDN7qgNRiTZ5+ZXLCr5gNqa6NfMPG/ncwgWUpe1/PMpb02e8aHBXTBsDt8UYCyzVv/mGjkgWOdoD5AKu74qEhDAE8nkGJBHXY8EfErZsnMplsmmv4iwrBjvxLnhcaEcBXHeqBgZGKoNNlvzBAUfmEeBIgfdxd34jlekCkb9opEbIu3I7SyhOM1uR5kwOOpVBrbwYCugJ1c9oGp2pWv4BlMAT8VIG6wTd7StYv2nmAqkIRLRQBXeQlM9UkV37GUrhW1EgjvFZAXIKnjaosY31fmXDWp8in+2xKYgnkiIXVVA2PmEbHe4NNVaJ27biQY1Fkmy3mKDGybl67oHtGruo2NdV2dj5kr22LoeBL2Cjn4kBIPAH6zSBRtT3W/wAwyByRVwFYg8RysGU6oUgpqN95bIdhU0Uq2eTBBYkk/pIhRWl4imXewd5qAvkivEA47siF/DOSwBOwg0TvNHpgnc94JVLrt5gDelaELex2vvB0/MI2F8xpq9Iu73lMBdiyZYY6QCKkDDjuYUIo8xoClfmoF7C+Jeqth2liA21UZYIq+RAbniEgF0eIxPImQBQfMAe0f4uODqWGrYeIk2QxGwuVago7A7xuNd6PMyuWVgRz3hh2G+9whr6gpgUaF7QvUpRJqsXUaqmJ1XzAe24EMGxzICbsHYSewtAy0fO0M5KWuZHbc6Re20iJqX8mUi/U7QsmRlK6jRgBKYdt5WdS7mtzAYuYUYs5D5JFxarQ32h0W2j8pq1sg7nmMVdW9/vBxHVQvcSgTqYXQEqibbeFelbXYnaKsgVdy92TnfmFGMiYzxvcYror+3iZ8mIaFYsLB7d5Qb2nzGIbrtrrYmEXXVaiqmZCWNSxXmoGvAdeUCuIBOhrPPe4pXKtYNH4lsxdRtfzAZd+6oLrq/NRb5Do2O8LWPbufmTRDp4I3ELVYA73B9x3AFnbeWD6YBqzzIGDUWC3QPJMSpKtudzDBLsCAbup1+i+npi/q5hb8hfE68fH9gX07pvRxeowp27eBNJ/EItcC/M9cn1mIomARC1DtALGBcLFlZG2MXfmEqluBZhXX6fOMq0eYvLhxDMHa/wBB6HpXB1Pt4Eflyrg6ka9kK8wM/1F1fHiCcXMiiN6nKnUXkxClBqTGlic+ptdebkRYwSemRCAmMa1JnybsJqqZ8+zRVcP6gdXVMByABM+in2on8w8uS+rynneAVBe1bjvOF81wvsBxOSdF1zJp0FSe/aML+kwC7GUtZXvhpLNTwVkJB34lggAA8HeE6A5GVePmCVsfpIile8mntHIKZvdQqJGA0W7eYYtRtuK5gHuAOBtzI5XT9197/4gP7gw1cyKobGobb/iASD47HeUFK2GP6ylfQyrfP8A7SnY0u/eoVTEE0d6gtjujQUk88xhZANIU8bmWGtvHePENUoohbs32hliRQ38yl5UjvFkHWaMiahUN2qU2GzZ7w8d7/Al815uXVARqC6dq58yAMTXeNZlNeRz8wL31bwi6INGr8iURTFW794RdGYNdUN4JBZtTbCT8gtBWrNRjMoXSOO/zFa9TfI2hX7vxHpSyngVtzLxIdgTv2hC7JrY+YORtICgEV3lDFTWwUHceZbKwBDbfB7SnKrhFWch5+IsZLFMdXaiYVboAmpTZOxg4lCFnbgcAxqsmkA7GA9atN/rKLRlXHt5uFs/tJoDcf8AtFqPaRfJ3gHY0Dv+JD00hRq2AFjeKY0faLlKz0b78S8Ab++t94iBdDpViLPJqRcYC3XMe44CjvFsxX/4gA2woA/MDeuIwZNZoj9oSmxtIhZR1K0xv/aErMCdQFjx2hkg1tv5i3U2Se8onqLlLN3vaHX9MmzATCwUaSJdOQe5gWEAX2mzIcW5P+OII1gnbiXbNzsPEfY1BjUWbuuDIACR44laTvUIC2q6HeQMS1YHijJ7Qxo8yKpOLUTv4isgI3G/4gG/Cnnfky1Fmj28QEJI3MYCuoACu1yhTJkB7kSwpO4/Eade61sO4gqQcgB2+ZSKOI9uYK6w4YDYGNLnVx3/AHhWFN8kwjMcTXab94XpM2x5q9o3IpB2FDvIp9puTDIDZCp78wGKs97ixdxh9/e/mWijUoNaR3jF/wAgQVKkatxuIL78ceDLzjGMzDEfaDsYBBJFnSZcDimlq7mE6ACgN4WxYsxF+IrVrc77SeQO+qjLJ9td4RxUNR28QSfTF1cGgBAqoTEhDRq5SLZth+kt7awog1SC1JLb81BIBA3G0tcbA3YgnGQpZt/iTDVkWaU1LFkgdu8GmK3UNAdrG0SGpp9pPfxAAs33jHNrAX2+6rjE1W5UiQGk93PiMxgUbG8NE1t7hsIkC7AHArvK0qaKnbxGunIWqEFVo12lNU6Agf6t5YW8XneGm7b8S2YHGKFDwJqDI4Y/aP0g6XvihNjj+idGxESgJ2mVLGIkEQytKB3EIKQbrmHpBBA8SDOFJuRLLAciMK6TsxvvC9PSoJ2uVQMK/WNRAMd9jZg6TrINAAWLlOdIIXcGWCKV2U89jLbEw30miauUMe+rbmMTqXVioNqDKjMMQ1efzJo0gkHnma2KZBbrv8bVFthV/ej/AP8AyYXGfCKbcwglMdJsGTiyNidt5EGmABPpsLEtsqsAKG0LKafcAiLTGCpP7Qhqsp/XtFmgdK7eZFx6EJPJ2FQVVxXYy+11Z0giv1kNCoBU+7sTALkEDxJQ1RsTG42pdNbERKEgb7Q1fceJUUyad/iCDpYQsjBjvz2gqLIJNSH5NDgkG/0l0+VvbvvUWmJshAUbk0BO/wBF0eLpUBPuydz2E6ccfZQ/T+i9H+rlHuPAPabHcfrFvnF8xZyqTsZ6pJJkQZf9IBa+9xZcHYG4eLp82b7EJEomraQEntOhg+lMd8z6R4E1Bei6QWxWx3JkVzum6LLm300PJnUw9Jj6ddTkbdzOf1H8R4FYp066z8Tn9T1/UMmvqW3b7cY/5ktHX6v6ouJSOmT1G89pz8HVZM2YnqWWiOL4nCy9T1GbjZfA2E1/TCTkaxY+Zidy3IO3iw49LLjcMpPaR8npNpO1TN02OuovCbs7jxNvUYx1JIAoryZ0w1eHMHHkRhHcRXTdMzGiNKidFsKti9lWJmxZcY4nOtzauBnQldyORM+TGVbcTFldpdeUyj/xGQAbgm5n1kXewudfqeh9TNlOJhrvcTl58ZR9LiiOxnC844WeUdjQe/iVjehY325laWK6TupEAq/2rsK3BmUpnrW1SwQTZ4AmfSdQIEP+2gCfxIU8N7CoH3SK3A7zOcrGj2EYGDe43tFgPSNXO8ZWwI3ma6O0cMh0SCFLyWB3lHah3HBhK41bcd4Btm527RQeMFquTKoUkfEtHoKeKjAyuBtv3lPbORoUEk/HxCcjGqbWx3mgohX8wGXU3FqJEDiIpmY7tsBAYHSSOYbADUxFbUN5TEEKvaAJyUtVv8RJYgjfmaHUECjvxEHHS6j2kBGgRUtnsDsIONfab5McED+01sNzLIAXbcC+8s6ma+NQ2MjG2KgUb/aXQ0gXdcxigTUz6WJr/aRhdKbvzLvgiWGvJsNx4gVwBya5Mnp61NCh5jt2XcU0AllLXsCOIABaJsX4uLbVZI77fiPUgMG5BlZNN7UL2gKKtXN/EsI7+40qgQwhod5TMKPaFVWVjtv4hIroed5YyANprtyJZYg2DCD3GwNmCByCD5lI103Fwhuaa7PMLFY14I7yzj2NGhAOrGRQ2uWWIJLWRBsQjSAALPnxK0nVvv3Erc8fbcNlbWAN9oRe5NKSBUHSxb28gd4RXTwfdXniUSy7izcYBJIb57w8g/pqBvZ5i2a2APeGB/aTRBhA7KaMFTQJMcUDNfbuJAhRbYbxihs0Kkyb5AgFw1Pt3WjBX2sWv3QLFJqOne9hcv1CrFdIAJgFsmslhYPaAdTMdiB/tLqn+qDelRt3lBRqonY8EwUXTQu94btYAr9o39oCwgYcykIa96rfeWyEgFtrMr0waJNV28wUb7qPcZa04pjzF137S0O4smj3gE1DH7eAag42pWocw7Cqw5ijkHp9h8RU9B9Kzq+0eIRTfVZrzJia+d/zDUkSae15FFVe/eLQFbEY6+7eANxtxKitdEAmGzKTVXFhO53ln7tuYUb/AGgjvJdSOxVaAuIBdmsiA1RbVCIAu967RIcjJuYwsCm/Jk0AzaW5uWmRheqJdfdzDewQDzHsGWGi+0tdJXwK2+YhnNaSdvEYFsqbo+I9g7Gg7bxiFl02bNd4rgfMV6rEn4l9KbkbTdHa4IfaX91bbQmxhjQkxMUhJjA2r28SINIqt4ugQWvvAalAmCa9TioCgnfgRWojISJUamI87CAGB7wQRoFwNJAv/Miw0CpbFnNHc8XBo7UbEmUMtnURvxLF1WUP6ZtdgeYWNlKD28CoxCWU+psp7RRXS1AbQUbOosc0OJn72P1jnB03VCANLX+N5KatHIQk95ZT26rqLD6vb3jUSyCeBBq3x66PjxFMdLXHsSFKjvEcNdWIpvgNawb2lqA3sFj5ht9wJFCDpskjf8S+kAX94vgbCXdE6tzDVBq457yZEGokc1IEnc/5gsELagI1cLabO8t8doqDn7jAUE1e6tu8gxhzfAENFetK7CFdUGOwMurrMy1kUkbCW1n7YxxrNqL3gA6fkQYf02X0zfcTavVtkWkNtOZsT8RT+ohtGIPxO3HeDup0/UZBZofkzRj6BBRzdSq/AM822TOFF5Ws/MzZcuUN7nY/rO07ivbDN9L6ManyByPMTn/inp0UjAl+J46iQCxPFw8VEfMzfkHaz/xF1eYHT7R8TJiHVdZlA1s9878RGNTX6xydVkxYciYmoE7+TMff9prePQ6ABRWTMe/YTI+d8rF3MxLkJIJPu7XGBiVoiz4k66tQ4k6hXBna+mYfTwDI62GiPpv0t+oCtlGkAceZ3caaEOI46UDadPj4zzVB02NR1Q0ChVmaBifG5LDZjyIvpwRm1djHvkOg6u07AWyNgO4JU94eHNxpNLdmTFkXPgsUe0ysPRauJKrYnV4x1HtsXsbm3JjTKu4B+Z55izZbvauJ0eh6lsftyG1PF9ol/CuX9V6U/T+rXqQ948jBSPER9V6MZ8A6hB715+ROx/EXT/zf08om7WCsThxlcCo+5qjHfMsPbyFldr3kVlI35HEf9Q6cYeryYhfNiZghPANzxWZWV2tHyfMumW1XaxzBq+R+NoZYKpPeT0KCqRpHHmUhF6R+sE5DVVVwUDVrGyg1JdQZrRS7XCNKQCaFVKSjQ5P+0LKBp4syKoNZAraU7023EENe97iCGGrYWPEUsNBLJZNGRXOr7u9ylYaRfFVBG67QjQXZt13/ABJiyFbB7xattL00/J4lDMjh23GxEU6trAA7SPQ0kG9oY393AkBYgoWmF0d5eT3DURUAMS+qqFQmy69j27wCIQIKN96EEKQCFFkwVaq7x2M7WZVpLY2GQWQDGIALUncjeQkBQ3Jge4stiqk0CV22O9yKtC+8YRT7Det4jRkuyfyBL7U1T7gVbtDAoe7uOInGCWBugDCZjrsEheKkQa4iTXatjKfCtD3nbeEr2qnfYkGCMg1bnaBS5btADQ8xeTIA/wAw9YYs1bXKbBqpmG8uKLEKtzsfEHIPEsAA+O0sDyINKQkJRO8arXtxXmRUsk1CxLROrvJZDFN9u5o/Mgutu4l17/dwJRyaXIqisIqyLFciECa1b7bSg6sDexuGrhOG5MovGPdq57yzwwom94DnSNjdy/W1baRXeTExDh1LrHA3MW3IIJ/McMgbJ7LHahIaAsfqKlUrHkP5rzGltQUsO0pVDHUF/EohtO1m+0YKu9pDwdh8yiHF2Nq2MhBYDzJiKtmAHA8SkAB920JV1mzsQZZUA3dmFMXQy1xY2MWXCMAN/mWd8e1wEQknUJQdksfjfeF/Yb5lDYnusHINttwBGEgksLpNVX7SgiiySR8QVYMDctuLs79pBHN8CCUtQx7cw1ABLKbHgyhlqyAKhFY0jWUhQAIrWBRXzGDITsBci+A6rG/aVqAiNZjsdEbibZW+42MGiKle0XfMibXqO0NRdjVCJBFX+0Q7Wdv3l3pW/MGqZd75l7nvIoLG+0YBpH5mUKG7fiNCg7nf5iypB8wtTKJfS+Ir00GUmyY0Jq3uhcFF7nmQ2RpuhKgXV1NDzB0FVJq4dlW03Y+YDOQdPaPahVyI1HttVyLiVkJ4i2VloAcSVGkODd+IpdCggte9wAWo32lqBpLnYcSBh+xhfPEr0l0WZYII3PEE5CW24qWC2UaarZRBysXwKVNfEbXtHmAxDKK2PiDQ9Oxbar3jcjb0BvFh/TArb5ENNFHI3A/zKhRJFC+Y1bCre+0Bhfurapa5NQ8AQKdGIIJoxehlbntVTQKZga2HMXm0hvus9hHtoJ04zYXeTWdyveAqZEsk3e8HWxJXTz3lwO13R7yABmq9ogEhhHN7KreZZxH95C3VCpSPpBv8St2thzUZ6VtZoal4ghT5go23MiZi7cACZwhLHxwZPWGJiGJB4qazyuNZZhekVImQ+pbG+0UjjQDdg7SEigpFE73M4Y1M4Vdv3mb7jvxcItS78d4SjcRhIpGGOwN7gPiFixsYD2rEEQ/cCe47SKmkBdv0gMNwRL1EKAdrMsitxvE3UK0/3ML+IvKiu9lZqQeoRYo8VIU4NVXE3uKyejsw7f7S8GJlyBW48zUqkk3wJK1XR4MalWyjQf8AuMy5gaAUVXM1K9H7Zs6T6Zk6lg2mkPJMvMtIwdL0b9UVVB7vM9B0X0jFhYPlp3H7Tb0nRYulx6UG/mMYEc/4np54xT09OxyteI3IFNNz8zGGIheodJANGdFGuPRm2Ox7Qs75Eye1QyHn4mVcmZsq6tNDgxzZHGoAgmNROmyp/MNjArULi8mItm3uxtFqrr1COOZuJKZVylbUyKyZEOFgGFeJC2pfB7GdPqMS9Thr9jOI2vE5RtiJBuw59aUeR2lswEws5QhxxwY3VqHMGuX9ZQeurhfcRVzm4szaipGlT2nU+rkr6RHkzkPbua5nl+T2KfIdRBG/EtgpRWI8gysi6lV6o8GAdXpmt97qc2fI0T1acfaOxjWRRiABFMbkwgpiOrb4iSCFN8rxKovQZWZhsOaEtUOo2NiJWLK2quQRGq5d/muJKhQQaxf2kRbdOANnIbzNOjU4FUagnGTV8Ma/EAGTYHnfkQSCGA/tIq41hqsVQAqQreIbbwFsNA+IRPtHkyABlp9gZag6SpHeGgMNwpBNeIQIKFR/mEy3W3baUCNQ2o9oZWu6hSKMBkYG6scGOyKbvv8AEhJOHbm5lGcAize0YGOlahBhp/WQAalNd5VQsSAtG+8srW+rf5hZACx0myO4gkAJ91m+IVNRBGoXQq5V1tzcJCAhrzvCUhvtkRRChFXvyIXpg427UZNBdrEc3/lqhX8yxdZWtVAHEpWUUtA/MY+jJlGO6+Yh8VZSOK2MosAKCtbH/MMvddoth7tJ3lFiDZ3s7SL+DQfIqGXT0/mJcuNIr5/EsMFvvfmQWr3tVWJRDV/zBDhsg8+IZN7iCqNkjfcbmVepgxEYtnSNt9pKsEHt4j2KoE3x2lhVsHky3UXXHaAoKWCd4F1bc18S9B/tN+bgOQoDb6vmOQVjLck/4lQp1KtuSDDViASBv3kN6COdpMQIrWOP8y6Kb1AL1dtxKDNQhqNYbbcA/vFqaxkncjkQDOVlG5gnJ7gYsnUTeywkRm2AszIL1NN/7SBkvc7eILo2sLVCLZSNv0hD1dXY2ahkrp5IMUnTMygBrPJ+JYRk+82O0saELAu9oeoObA2PaopiWNSsdr/dv8QsgvbqbtKVTq9u8oFjlLNx/vDB0uN6EIWykn2k1K4OmzHaxuoiv7qIhkAVgxBuMUEDcmW3tYN2MHexve0NZiKoqx/mWCbG9CB7uBtLCiqviajKytsd4GRbXvtCKVbXDxaRZc7eIGdVO12BGgAjfiGxVhp07SaNvbKnpS3xW0MC1XzLNKovmUj+4eJMPyFgRRlf3jzH67OogUInUWcmqEYVG1BtXaWpBG25lB9Wx4l6dIsGQATeSWyWR5h6Lo8y3x7r5gC/sAraC5IosLuG+PVwYtsbPQB4kBIAdyNjByW1jhRIVZAFJ2g2VY3wYVYK1sYygcYHiZ+0IORtINCsDQ7RJW2vjxIh32MbsV32qEK0M71W3iTLsKHFx2qhdSe3R21XLoXqIxkeeJQGkE/7S3NkDkAyO3A7XGguem32F1JgGPXqyXQHaF92MA7DgRgxIGpCWBHPzLFhJI22qCRfEIpTEEy9IFVuTKukqNzfBhZcZ5B7Q2SvaTvIMbaCSbmUZltH4sGamOyitqiqa6I2jCWAqULyqPcVFd5nbEMmQO254muyAVrtvFkBR/zGgFVcaEftC0qwF9t4SaWbfiMbGCLUVJtWFovqalIF9oIVg9HiNwqcZLUYB1XfIM1pocgDjSo3HeGq+0cExYBUkMpBuMVTf3CMMLy4yzX43kxr8bGPCEBh5grj+73QBChUNEXfbtBdgBsSfioaKVcGt5VA6ifO8KUpOr45hLu1Kt3tNGLpnznTjGoztdD9LTp6dxb/AO068fHemfZH036UNK5M4uuBOuFCigKEviSxPTJIq/zKqWWoRbvVEcXvNC3xgjbb8RZQxpYCQEGQKAo73HYsa2BwDBJqVro1INuXox6YfGfcN5XTuMurG455EX03V6W0MdjB6pvRcZlPfeFPU/y+T02PtPBmf6lhDoci/cvP4gfUepX+V9S6OxEAdYr9MCx5FGQYVYEUd5WLIRaE/b/tOd/NaWNHa4Qz6sgZfwZLUM+s5B6CebnHJZslpxQInY+pY66fFlY8kipzVK2K5G1Tzd3yasUAFbg7SkJ1aeAJHTSxQ7iWhrt2nNlHb+ow7y9akau9UYJIbJY2gsDZZTtCmJpU9gZNqJqzA16l2G4lYnIF1v2kWtI9qGz7q58QcbE0rC4IJKksOd95Ede3MIvIu+x2Jjg2MYxQuZiTZ7g7XDymlFDYiERlVvxLa2WyOP8AaQJ7RXJlojDk7VCqIuip38SlQE6v8QsZC5CCLHaCa9XY7RECATk3JjCDZA+2v+JWQkOU4sS1B03yQO0q4zqjHKBe3eNBDMSooDaRUZiKIG8hIU+3ajAIHTZbgnmWwRWJX3DkERRYk03HmPxZVx2furt2hYTe+hV3fvGY8ZQEXuOZMmRchsAA/HaWzrorv3MiGIAEBvcRbhma1ewJCV3HcyISr/kUI1FmkF9zBzOCSSNyKhPpv3mmHcRZUPdGx3uFiitgEcSKoZlJ4EsDQtE/iFkoKBjG8Fq3XUSy18xekPe3EI+xFU7uRZimZsJ93eDTMqYwUKj3D7oBJcihXmEraSH3APeML2bUWZFrOC3jdTcLJkp/zuYexbfkntBzt/U2UVxLBdrpAu73kI9tg7fMWqgDf9hGE6dq2jALEemR3IqTFkJ9vat4rJsSe0vHYYFbrvcYmNBFCwf/AJgB7vah5h4xqtP7f9oJZl1LQr5kwOwtVeBKK1qcUD5mYOyj58Q0a9xx4lNUVFgmj+I1g3pDSQD/AMQUBZq4PiVk3qtmG1SKDIX3raAmQsSjg32MaHYkbfrJW++0aLTI2JfaedpEyh/v/SURyCLErQeK25lhpjFca7C7kxoAAx5EEYg390LH/cvxBqmYsQe1wWBYjavMDHqDV2jXDMpr9ICipVq/zDAqjyT2kDa61UKhNRoNuOx8SJaj7IB2Eog7cS96Pxv+YBIrbcyqMkAHaKCe4EnaGTsJTBmOw2lT8Id9+JaJ2O8pwe3MJLG0CyApsw6obSKgYiztFlqyEdpVWPe995Dj0myIJJD2vMYHZl9/aEA+Xb7YN2KO1yZebHEtSp3IgUP2h6Ro3MptI+TAbJTCzMhwWgLO/MvWAd5nbLqyfEIsC0qDNk2P2kAKtttLRgOYRZV37SKp1F3IVFAcSsje8eILmzAJcaVtIUU+0Si2lQBKU974g1SgDYcy8qkVW55hY6TerjL7HnvCey3IVBfBiXGqiDH5FV0A4rvEaNIJG8Ce6+K+YfpgqBq3G8IOrY64lrj9NdV3tNQLxmh7uAYxclDYwFAZbMtQGYASCybF9zJjvUSZHsNW1Q64/EAMj3kHt/JjVfUDQ27xbUVJ7xQLVQ23kGoBTq3rbaCaCi4ks5NaaqMQh8Z1cjxLqo96bX94IUaQp3gHUwGkmu8Nb3rx3mdE0gDjvGaxZoXFXR33ghiCDW0o048ZKF8jUIJZdwq1W8mouvNCL2sAfqZbcNG9ulnZjL9JdNGAre4AixLOemC+Y01CpUkDvJ6Y2/zJ6h1iMsmwORzGhVnVpreDkxEPt3jAltrJ7SsvuoA9olV0+k6jD0mIKo37mbcfWJlGzTzoVmamPaNXIcLAA7XO/PzGvReoAOZZcGcNerYkWxrxHP1xGM9zOs+WDfkzAbXzKyZtCbixOKepYnVxDPWOauZ/thrqjqlZVrfzCXqAdQuiJw/WZcljYGGmTJkcgEyf2prstnBWwYrL1AI5nNxZHIKHkQHLMxA4j+2DcetNggcczSc+Tq8HpLse5Pica2DVHt1LY19p3reYny+TXQ6nHjbCqZMuwq6ieoyYMahUYlaozm58jPiC70RAVXZObMt+XfQZk9DlAdJPmEM6Y8NooBmb02I44lFaUHnecv7KH5OpObpVxGzXuEz46DWd5eGjfxIyWAyg3e4+JjdvkhrsG0sDRHaKbLpfjmHRAN7CA4Ba3EtsXwtdJYjeKZXBpdxztCBtvZzHhhjsd+TEiEYtSvddt7l+s2rYCgfEuzkbYcysmMKvNN3hfZ/qsVq1o/EQ96rGxMGn2hKWLUe8VMWzViA7sZMbl7Q/pG5MYcjTvp5iCTjcULMh+DjexHEr1L24qUS2rc7QXUAhuDCGeoS1naXa3dbxSMd6g/3M17dx8xDWl3t9+YOOkY+YLPYF8kcxe4oEwsNVtDWR3kNtZrmECGZR37w/sxkn52iaElbYJx8wkRQxHaAzkGgu8h1WNO++8GiVQNRgM43Hcx4T3b8eRFjEA2vtzJTVBGViCd+5jsYUbnmKYkkUORciKSpJO/AlQtzbyB6NAbSwl5KuwPEonc7cSLBaWZTvuouFgYa6a6O1iCzUbANHaWGXVsDcLmU7IulgTvpG0Q5Gr+oJMjHIBRojvFb6Tq3MqHKykCxt2EsZADURVpwdo049WJW4MYeRB1LXW47Simre/kxIU+ob8QhrH2tsYNNoAbbmoAv1LY89pYVtO+xhenRJv9Y8xfaiFe7reXSopFb9oZCheN+xiaveyfiS6puNwt135EoEOd9opUK++MvGygkEN332iGFsoskHYQwp0WNiN6kZAGpW28GXXtJFg8SmKxudQY7yjWsVtZgrwV/WO0grZG93EQBIB44lLk9pvcw3UFhpIN714gslGx25gQFiDVGowqQhN1cWLA9pguSxBvbxBhgQ6bHMpLLWdoWLUD5HEMEWb5PeRCmWgQDZgDV6bXwY4gFhR/Ilk3YPA4laZtD795Z7HtUMFtyNhKJ2rvKi8NkknkSihvbvLQgX2uQkNztIysAID3lDNXEmU020H09t9ppofqrpG1tKBNGuZQQEgwkRls9onlVhW0iMCgC6BgDI3EiFmvUaEuJkgXYBvasgBK8by8jqpAWCcg0kDmD8luDtW5hBS1e2tpAI7EQfzMoVpNSMgajwYzUNJ8wW3IqAkY/cZAtNNC7KS1RWrU/xKJVwSDwdgIwkE0P3gsBqMiKJJAEm9C+ZEY69/wARoo3tAS5J34EgFjaE6nTR5MoJox7neMhg1NUIR+4k8RSg1Gr3+IAKdiTLLqy0dpRa7EXpt9pE00gAADtGOdS/iKG35hI/uoyqZiXYntIE0vqq5N7K9jFnKwYr2j0GkW24iWDajttJ6oPwYJdy242jUq8YPuJ3hlADqGw7we9r+JXq/wBsC8q+7cxakg7AiOyBTXxxKcXxH4XVqfPMG7cywaYASHbVImqoGXWy2dvMrEBq1P8AtLHcHcXtXaIujLKprmCyVkG+xk4O8B3LVAKtL32lIoL6j34kLAjTL5cKsIMKqEsdzB1jfT3luUsAb+YvGCcmkQpoevafFQXxk1pMpR7jbQ7vIB2ieBRUoRBfGzVR72YWTkNxtxLCk1RoGNBYxrYgmqG0BzqsDgSVpZtO8pfbQPc7mVVkUAvJPMYRWIknjeDl3YaN7guSDQ4MIW9sgKxmBwpvVRMgrTUAYiPfewMeFjVkDK+rGbYjeKxtpFt9xMWcxZtrNbSsYLsx7R+E/wDhmdSGDAVBLa2AO1Qg+rHvyDF1eXftJ+Q80RzQAgIxVwDUtm1EaRtIAvDD3XL6ahjkbi6BmVVpdI33jcjbHbfvEoNTEgwiytMK4jA+lRYuW4oUu8EuRkAI55EgrIQ1X+0Ai7PI7S30jJpW/mRARfiREWsfvrcygLO3JhPuQqjYRWpgprkQrQo0Y9jTeTF0SCX9x7mVr9tv9x4EmttXwZVhuNUUDXspHMDSNu0D3WFY+0S3NsxB2EnsOVK45g6dRs89pMbDi5RyaTsLiojHc71KYWAexgM28J21YwR5j2okVSQAPzKdQ29UO8mP/VvxBO9i9jHlEbDZXevEo4xqI1XvCstj5uu8FKPvPEoYoA4PHeASXHO8e5TQaGxggDSCv6ymAW1O53+Y7GAT8mAVDd/0gXyRciYc7aDQkyt/TU3udoByFwLG3mDepgBvRi0Wx40/iEdwNP6yIbRtW3zCQUo3iKSg957QFF2O1w8ysr6u0pQTRrmRREKUHkGWhCm/8QCrAVzv2lFiDtX4g/J2pTkZgNj2lPpeu3morgg8eRKcU3tO8q/k0pd+IwAHGvxFBnAGreW5Le1TTeZRRXU20r02IIA3hrWg3zwD4lByMZTuY8MozAou3u7y1e0IO1QEFXe5+ZCK1N2MhqzlBWoKFVY2eebhKP6JNb9osqaBIvxKsOWjfgcQUUXfO8iE6Dq4lIQraeBIumUCPcLruJRsrsdpGc7g8QQwIPzKuiVNhxtCdgt94tmIo9pEbU3u8QmoyWtrsTILqiYStpJ2sSzkBNkcwhY2ffYSnWvd8xxF0QLgZCv2gXUHoVnTxUANvZ5hBrNXIwLrttIigbOoCQvqXS2xlhdOIE7m4v3fr4jyGvSYxW5MUtEn/aFYbT2I2htg9wIPMYWs5u9+IxWJ2ZSIWVVWh+1QQzGlIsCPSBWmFnmMB4uKVqHzLV9Q4la09dIBMhal3EvGFoQXOs6ZVAxAAaOBWvkwWUaQpEEOo2HMuojohvz5iyqrvzc0CtG/eCyKE5hNKH2nTzIg3smpLUDbmMBDUvEgWfuqQWu3eXkQiyO0BLLWZBGLVxDxgadxvCUa7sbCASRyZRae0Maigd6jwWyKSRYED0wN+8i4AUDXeMWlXUTK9IneUyMzBaqaSrdw+SAyktVyxiKk6uZYagSRM0WqnvGOKAVealaq7QQ4DSoXlGgC9yZFGmoeVlJFcysRBYahtH5JFuCgBI5l4QC+qXlyaiOKkR6RvmRb7WctuYpjZs95ApYk3QEoCz/xCYYUGmDsqm9wO0nqhWoymccyVKiObO23iWRR3EFXAa+0MnUDvJ7ExMHJJ4EIkXv3gjHS7cneTTd3tU0KZO8EMaMZrpaO8XWtiF2uQCX8CFjYkX5gkE7CWDoXc7yQMcEqDFeLlDKb8iW7UQZRW+q+0cCqjb7jEatTCTe9QMVDgdO3cwFJFEc+ZAx/WEHraSVYgvWPJjsf3frMwem37ximswIOwEb5D8tNv+RB1UAeRFlyyfrvIrenQ5oSg7AzE9peRgV3FnzKAV7N1IxDYxp38yivG9A8QmUld+RAQ22nioeRr+3eQAQD+IZYHFVwEXY+JHGlNP8AmBeNQTY5hjUBxxF4TqdRND46UuDYHMRSSyoNKj8yhTtq7ygRq+YsZAryUPxoVJ3lMCxDA73BOWhcEZQPbAdpGtr4MWzhCaF3L9WgCTtFaw2axwIX/wCtOj08GrljvUWw9v8A3HkxyHU19ooqzOalAZAAlqbMWrkKCeO8cUIFN2gKtqTp+BIe0Hua+1Rnpkjio3GB6YBG4MH1Gd6HEphPp+7TVysKDVuT8TQ4o1dtXMzW2sKRV8yxTWCEAE0fmAuF21UOBDVNezH8Q11Y18niPARjU+poANyNiZclXYjtRX3Dlu/cSiPaQPzJ4TwAYA2+r2wsaoenccwlwu6agdh2g4sdMwPBlXF4l9lNLKbEcEbgyzX2iVlIAG/apEAmkY2DGj2goE01wYB91RmVAQpxitqgWPcwUb3Dcqp08fMHEoRls7y3U217wJjNua5huoKcaYCsqb1UrG4fk7QsoGBUC9xLOPbUphZVp6HEmLg+JLQK9xe0JmIAKnaV7dJlKQQVvtJqB9znV27wiWago2gqDjc72D2hI3zUvhR6guPSdiYKopYEmz3EpgdVSymgHe/Ek1PyAgnIa+3tLIFBiPcI0bKG4PiCwuz5l1dBrsGEWAXYbmEFGkjYQQCDXIlQBYkV8y0LIdxcob9t4QFVfMCO1sDVSXYIEoWz0V2hKAt3CiHtUA8XxJkICjQNUHZrPftKxkj2/vLagKZh3/EtwSRexlOGxlSsLISa1cyAslMPBlUCNMrWrC/9oIJ0HUN+JdDSh0KSLEUzNq2AEJCQ1An8SX7jfI4gWG0IAVsncfEFvaN97lupKizzuDBAY/EA0zaV55FRStqJb/MoruKFnvDw7MfbtBVYshXJ5E0axW/2zPmAU6k+0mEHB2biTU8mOzAqFO0piSb4aTKVYLp5EVZJAhDNAJDE7wspIUbxSjXYuiJCxryI1peQ+2CjkLQlJYO/mGyj94QNSAVxLC1dGUFJuawGcgBFQkPvuLTHp3O8ZVC5DTCRZPMWqlsl1UIUR4hY6veSCmFDeD921xrixvMzB1JYcSiDHZ2PEILTSI9GGxBAPECnskeIkE6qmm10gGC2IEErCxePfGe0Q6jVtvHqNIAllQDsN4J/qI4XEE4HMQ2qye3aMCgjneXennmFAhf8SiX1jc3GK28ElrJHaNNBm1MdjvB3DKp7RoBdgxFRhRB7r3lTNpBYoQOblNjY+/sY5kveWlfaTz/iDGZU9wMbjx2+nzCCAPpPEMLTSHop0Wyt8RYIBq4TKb258xRQkyX2DsHg7SlUrv3MtEK03IlsW1bxh7C6Ee4byMvsA5MLUS3xLahUpkQKNAJG8mqlk1Eg7bCWqAsSN9pET1TpAEpr1ahwZYBsbQ0AZ68Sr5DiX1AfIi91ffaPumrjeTKEZR/q7wmEO4Q2N7itRbkR7gEKB2gMt8SIF0qqO0jpaD4lsLTftAVz9tSAsSivmQKR81JZUSsYLKb2lzV9qYnWCBL1b7niMw6GJQneJcUxEYgqBEPFspP6RQ3PwI5Rpx12JkwXjA1fBlZCAb7mGiXxvBdSCQ3MC0ICkkyWENjhhKRQQd4bAFalgAtpOnue8PGdOoHkxH/qgGOce4nxAFWI52jEIY++LLal4lY7LjY7GUM1AHYURJ6utdJNAyzQZmMWCGagNhAbhx+pkIugBzM2TGVYWP1mvE6hSO/cyuav7ZVY8rUqqu+28pcbMgY/ibCq3xzKKaaAPzUngkZURjs0JAVVrHeaxjVlsmXjCs1E8cSa34oFfSFUbEyElD5qH6YbIPEN8HuCg7VuTBhLNroDvtCpitH2gGWiek47w826ewXCZ+CQx10DuISBizaSAYJVlF1uItmKuKPMhT+d73g1Z258xJZtW/BjUBNDxIg9FAkH3VFgPZJhM1kgc1BLP2Mq4vWWU3tXEJLO20vFVFSLJ4g5KTIFUdt4wMVmW1H+Isk6uZSZGVtQ2B5lhhq35lVekkWGuAU08mxGEXQH6wMo0e4NYMnlcWi0nF0ZAGY7ihcrEzWaG0br1NxtL5pkIcmztsIKZS2zbeDHqQ+peIBVBZrYcSTwxiZFOujxUUBp3IjydSAjmLygEajx8QehepqqhAclWAHeTCQDvwZOHG9gRmgRdUeZbghgeDGalJ2oyBrY2P0kAggbnmUebjDi5I7xTAhQBzANm2XfcQWe1rk3LGNtJB3hDFpSyRB7AH33hqws+IsoX288wkGldJ3HEsgZjB9QbArKcKclQsY0kVx2kKEsxHMoEuqbAdoJbWoPFeYb4rqhxzIMYZh2hZQX+nmC7b8VD0e4i7g5hdADiCixUaB3llBqYeIsVwNjGitRbuR2hAlbIAg5SSKEYgCuu9DvIyBMjb3vKmEdMmom+I9Fq7G3zK/9O127mUGd8ZZRdcwueCqeyUEMMO/Jhqj1Z2EEgH3L2lPSiwZdJ/SAFIqzx2MIAAajyI8YV6jCWH3cyJhYQZFGnnxB0trteBGJg9LS4ba9xCJ0g6/3EWYmEuoO1c7wVVd/MYW00w3FRbvwRtJqhphdcQsKAtZ32lD3N8HmXqCMR4gwRoMK5PMFjo3q5dq1djKy6VAF3Iv4EQhAN8y3rQKP5ESjXvDYlgDUpEUaSSe8MkUKgOK3uUho1KntoUaluC2524kTa9+ZW4Y77RBADxUstp/MvX2glQVMIrGXLG4wiwRFB2UWBCV9RJitBVLk3LV4ijkK5COI0OLHmRMGw9olK1HcyZHFBViTvvCG6+aMmullKtoDKygADvK1i8ZBbmFkQncdooKTuIxH0j38QgT5jFcrjrzFvkW/aNpZf27SBgW15lBSgIJuLUtq8w9ZIMehe3fiLdwNllhhoN8mAKBjTTMZsaW57Rz2FuZ1PuDd4/I+rFtzKbpGrYwcZ5sbQQNzzGUKAPMghJ01cEWbDQ9AJG+wg5TqYaeINWEGi+8ErZHiFmbTQHYQcZs77SinY1pBoQ8bbitovIKN+ZSghhq2kMOLkbCUraT8mFtte0pwp4iNReq1J7xStewlhWqjCRNJgoaNljttLFleKEu7YntKZ7U+I9srULuG7yaFXTBI1AG4baTW8q0tqLbSyL4MLINvbUoEFfBEi4BcJQmjuYWXHZB/UysjVxz5ghyfmNqUQoH8y8pBWlgZAzgFdoSLW3MiCGT0wPMEuchvuIZUMItE92zVCxeIUTcYgKpqfnsIJ9u3JkLaxZ5EaoVXXlBHaMPts+TB1V9shyVzLrNhgQA3coaVyXcAtpWxBr1GB3BjRoJQ6gdwBFJVe0UTCJU7DmLNjiNBICclRr1x4grmBAFCxAfJbkgbRq4Y+NiQIvIxRbPIjPV2Fn9IOUB6MItDqwFv0i0yAOfiNxlUxle0zvi3vsd4xYcMhHHeNbMSRvMa0m4NxitaXci6c7gjcylzFRQMQx9tyX7breGbWkPSWYJrIbA3ii5014kRypBG8YumDTqHgRhOojTxEkhhxRjUFqBcQ/KqAuu8t0AAKfgxZY/b88wXznH7auzLJWp5NQ6W1eITnUR8wbDMNIr4MsfdtvBUZLG3aQpag94KE2d+JTHUfFSMiIpdjFqNSkH9oytSXcDWAfmFo8Q0EEmEfbt3ii2o+Kho+oX3qTanoKkhi3YmGfco2sRIO0YGOmJ+yBdQFFHbxLoZBXAHeB7hd/vDxPpBFSqFUohT+8LRQbbkwfULMNqPxCZyB8HtKKRauv3kDbXKRr27SKOY9p7GjOLF7GU4KqK7xoXWv6RTdl4owo2HsHmKTU13zGEncQSNJviMRWPdtpGXYiEFNXxL21Ud4wxaH2fI2lLr1G5CQr1yDLOUVsIBuW7cRRLDaoQyXQ8wHb3UDxAgBHJ3hiiNP+YJbWBW0hal25EIUVcONtoatViUMxA3EAEsxraRRs2y0O/Mt2tT5MX6gsqe/EZjIagTUvoRVvGNiAO0tMgxsRXPaEDo1adxFrubreNGok6duItUUEWPzUiOw27QchbgQuiKjceRB9yjbaDiJGzGGykA3+YETLsUcb8gyiCzEc/Epn8jcQWyauLuCryqGrRttvAC2tEfrLL6TVby2Y8HYyeUwATQ1jeUWXe+YZGmxe0Fk1JfcyqWFJIK8GaBjDVq5hYkAUQnQ3YI2l0LOE71VCKI9PYEmP1MNjFMCW32hV5aqKB8bmMddTfEi463HEmsBUtq3jNW9GUym7lVW5gWPvuMcACvMWD7bg6ieYFqQGqRwUO2wgE+4GMyteMQulkAkbQwKHzFauDL9au0AtB5lpQOkyYycgJ8SVcyyaX9pUCKFmozEhLSMQmSqmlUARe20GtVjtGFhcJKYwMnBIqGDXaGyUbkK2NpdAWQLBgq9kxjJsKlYsZBJI2jVpZyVJjN78RjoPEpVF+JMRagqbIsR4Fjbe4FNpIEHGzIwveFiDGQ1mU33GbMoTNjtNm7iZmRjt3kXMCu4NQVFMbhqBjuzzIACxMemQ6dQ35MFxuD4jQ1DjiWiq778GXVCVDIDB06mHxLI9NiBvJexMmiOtmAQyiMxgv7oOR62iKiWRvKyNTAd4ataE+IBAvURvKiqJIEt1ZlAAl0SbEKzxwYQCY73bb4hMoU7bw0WJZychAhV6XcauBAcHaMRjIQO+8rRaAkHa5aoyMCO8Mitx3l3sPMJiMlITf6QApK2sMkkEVICExgDmQwOltNSBSOBxHMbQVKul3MhjK7Nq4jFVihMI6W/MhY+npHEJisaCxcXkFsfiMTa5KDXKFkEEG7hMxC7cy6AU7yXRAkQCPW55M0IusFjwIggauI/p3Cqyc2IX2QyU5IlqN6J2MhN5NPMKgo53hVbAG+3EsMbrtJpDEA8RhVVS5YiiAyV3gAalIP6S+1iEg23hML0Kux3vvHIUQV3qKyIeRIq392xHEoM4/bfmCq0d+IwtVXKZLI8GSBbrbWOJYUatt5qXGEx7ixK0Y1UG6PiXGsKVCfiUxIFCNylSBo/WJZqNcRmM4tCa43gOb7cRtWgNRWMlmYdpfwpmoj3AUJQIXvIGJBSBp3u6qZNEuxN8GRm92kCUxsVKxP7oTTE913BbEdVCWh95k9X3V4igGBxnfe5ENbniGGBNkXEsDfgEyBradisFXCnfgygKIIk9pO8KZfPiB325gkkN7dxKA5rmRDUADau8HI68QGDaQFgjH/AKpqh+F1AJMoZAO25i9NrseIxVtR5jDTkf20RtIQG7QNY79pRbgjvHpVhvfuN5bEXZ4ghQaNyZG1jxUqzFF7NCUCdQlItNvxIGp67R7FPfYy1fUg2hOFOx/eCFBWhtCJkY0CBM7MxaxuY9sbN+BJjbSbYbSYFDI+uiKmhSddHiVqRuFkJC7y1R5UB+0fmK0lT8wkYi7kyGtxIXyz5MT8iEFZQGbYzTja18/mExBGlhQjVxmDvpJraEjbTRmIbAMa7XMgFbCS4nozXffeQ5TxFFTv5kpmHzFQwe6zxDVyx9xuJQMOY1Cp5Eglgdr35jEZADtvKKqAK38yKRq2lPQtmI1DeQqGsyla24qERyRtEXUYKygEbxdADTffmWb1arkdQRYO8p7ETQP+YAyXfyO8tduZCVAPtgATSizLx5Aw0tCdQyjaTHVkFYwGvvHG0JwAB4ihkoV4g+oSZcT2c1abiqBhmzjuKLV8wogRxLK8xSNR37x2pdJ8yLAEADeUy2ss5AZCe/aTT2UuL3X2hhENkyDbmS/EupYmMhAfBgE7mFp1H8QBjJY7yM4bgzUZD/5hY7ykxBaJMjsC1DiFDdvtDQ03MWRSlhAVjQ8wjS3u4gk0d4IajI7XAms3tHBvYL5iFWjcPVzL6Fkg7SilDV4lIYxnFaYWBDbk3IrDg7wNa3XaGqgIWG5gR70bHeDjyZMZDfd+ZfLDyY0hUx7iS0W6482PWuzeIiyvaWGs2u1S9Yce4byr4ovux0OYKNou+0A5KhKQ4JjEHQZbreLFBSO5jE2NGDkWmDVtJhi1GkeINAA2LlM4Y0IYHt3ieASBVQmouxxCDXYhY8dtKiD8Qcild/MMnSaIky5LAFQYrFfBgOmnjmMRuZKuj3gIolrHHeGcIHujigK7QDfF7SqWWo1W0B32BA3jCvtlHHVVvUBYcnHvzDUak3hjHqfcSgLfRIqiaAlEhhXcQwAf0ghlW77zKaoLsDxDQeYJYGqlsdHfmXV0JAs13hqhCbiCgLWY5dxVyoQq7m4Jxkt7THZNmAErHu0elpJRiCveWisguP08kbmQg6bkQOJceq22JlHGtmj3ghiGIPEZewl1dA+E7FTKJbTXeNyNooXF8mJTwihzYIh0RUgJAuCrEtzNKJudj+kokcmVkHfvBY2oMlQwjUfxDxgcmWiqcdjmBpIsXzKyLMzOl8DwINCgW4hsNOPm4hdWwPEmr+TiAFJU3BChiBzAdyooSI5IJHMIe7BRoA2iVpdzzBLMV90iMHX8QvhFbQ+8u7J1bQcq2QR2jK1jUeZFJc21jiEoHPcSDHdgyaNuaqGbFj7vzKRD7jzDQUSZXqUD/tCBAIr5hORssGwRYl8jUOYwXqCtplZEFCu5gKhLgmMf3HaAKgAUIO+qTcExiAMt9xAlE71RlBbO5jByFi2/pqQfM1ir06VJitZ2h3Y2guNwBM4CX3E+ITAf2biCCBKY1xGBhpN/MEA6rgK+rYwyTYriQEwtbEmOhdi9pS3pZebkqU0AXVf+JamtpWZintUbnvFqWLX2hWoMNMXlTVXiWFBBhadrA7RpCkWhtDyONIFcyNuvtG4kABUeYWF7G6ljIBuYdLxUootbSGqZ6YEd5Ge6uFpVVFjaCKu7kELWRK5NyUS23EooRUIOtrg7gG5QJ1fAjSQdo0QD20e8DQVNjiGSFllgRY4jVLVi1i5A3Y8wlROSaisoPKcSph5OncQRmB2N7wAxod5aizZ7Qo2vUPBk4gu/G3EE5NuJFzDDuJaMh55i/V1EUKhBQ3O0IYNvxDV13oRTE2AsENpaVX//2Q==">
            <a:extLst>
              <a:ext uri="{FF2B5EF4-FFF2-40B4-BE49-F238E27FC236}">
                <a16:creationId xmlns:a16="http://schemas.microsoft.com/office/drawing/2014/main" id="{2F2CF7AC-7692-4D2A-B8E8-F4DF568C76B6}"/>
              </a:ext>
            </a:extLst>
          </p:cNvPr>
          <p:cNvSpPr>
            <a:spLocks noChangeAspect="1" noChangeArrowheads="1"/>
          </p:cNvSpPr>
          <p:nvPr userDrawn="1"/>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6" name="AutoShape 4" descr="Dele Alli scores Englandâs second goal in their World Cup quarter-final victory against Sweden at the Samara Arena.">
            <a:extLst>
              <a:ext uri="{FF2B5EF4-FFF2-40B4-BE49-F238E27FC236}">
                <a16:creationId xmlns:a16="http://schemas.microsoft.com/office/drawing/2014/main" id="{FFF7B4E2-7EFC-4E4D-AA35-909907E0D620}"/>
              </a:ext>
            </a:extLst>
          </p:cNvPr>
          <p:cNvSpPr>
            <a:spLocks noChangeAspect="1" noChangeArrowheads="1"/>
          </p:cNvSpPr>
          <p:nvPr userDrawn="1"/>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7" name="Picture 16">
            <a:extLst>
              <a:ext uri="{FF2B5EF4-FFF2-40B4-BE49-F238E27FC236}">
                <a16:creationId xmlns:a16="http://schemas.microsoft.com/office/drawing/2014/main" id="{CF920BE6-1BC0-4C03-88A3-AECD5FB2BE35}"/>
              </a:ext>
            </a:extLst>
          </p:cNvPr>
          <p:cNvPicPr>
            <a:picLocks noChangeAspect="1"/>
          </p:cNvPicPr>
          <p:nvPr userDrawn="1"/>
        </p:nvPicPr>
        <p:blipFill>
          <a:blip r:embed="rId2"/>
          <a:stretch>
            <a:fillRect/>
          </a:stretch>
        </p:blipFill>
        <p:spPr>
          <a:xfrm>
            <a:off x="199860" y="133806"/>
            <a:ext cx="596562" cy="583870"/>
          </a:xfrm>
          <a:prstGeom prst="rect">
            <a:avLst/>
          </a:prstGeom>
        </p:spPr>
      </p:pic>
      <p:pic>
        <p:nvPicPr>
          <p:cNvPr id="18" name="Picture 17" descr="cofetrans">
            <a:extLst>
              <a:ext uri="{FF2B5EF4-FFF2-40B4-BE49-F238E27FC236}">
                <a16:creationId xmlns:a16="http://schemas.microsoft.com/office/drawing/2014/main" id="{FFEC61E7-2B95-484F-8F2E-283FF74BA5F2}"/>
              </a:ext>
            </a:extLst>
          </p:cNvPr>
          <p:cNvPicPr>
            <a:picLocks noChangeAspect="1" noChangeArrowheads="1"/>
          </p:cNvPicPr>
          <p:nvPr userDrawn="1"/>
        </p:nvPicPr>
        <p:blipFill>
          <a:blip r:embed="rId3">
            <a:lum bright="70000" contrast="-70000"/>
            <a:extLst>
              <a:ext uri="{28A0092B-C50C-407E-A947-70E740481C1C}">
                <a14:useLocalDpi xmlns:a14="http://schemas.microsoft.com/office/drawing/2010/main" val="0"/>
              </a:ext>
            </a:extLst>
          </a:blip>
          <a:srcRect/>
          <a:stretch>
            <a:fillRect/>
          </a:stretch>
        </p:blipFill>
        <p:spPr bwMode="auto">
          <a:xfrm>
            <a:off x="11450386" y="185029"/>
            <a:ext cx="504825" cy="504825"/>
          </a:xfrm>
          <a:prstGeom prst="rect">
            <a:avLst/>
          </a:prstGeom>
          <a:noFill/>
          <a:ln>
            <a:noFill/>
          </a:ln>
          <a:extLst>
            <a:ext uri="{909E8E84-426E-40DD-AFC4-6F175D3DCCD1}">
              <a14:hiddenFill xmlns:a14="http://schemas.microsoft.com/office/drawing/2010/main">
                <a:solidFill>
                  <a:srgbClr val="999966"/>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Box 18">
            <a:extLst>
              <a:ext uri="{FF2B5EF4-FFF2-40B4-BE49-F238E27FC236}">
                <a16:creationId xmlns:a16="http://schemas.microsoft.com/office/drawing/2014/main" id="{7DC671EA-463D-4E82-B69E-06BED9D00C18}"/>
              </a:ext>
            </a:extLst>
          </p:cNvPr>
          <p:cNvSpPr txBox="1"/>
          <p:nvPr userDrawn="1"/>
        </p:nvSpPr>
        <p:spPr>
          <a:xfrm>
            <a:off x="2675764" y="91192"/>
            <a:ext cx="6711633" cy="692497"/>
          </a:xfrm>
          <a:prstGeom prst="rect">
            <a:avLst/>
          </a:prstGeom>
          <a:noFill/>
        </p:spPr>
        <p:txBody>
          <a:bodyPr wrap="square" rtlCol="0">
            <a:spAutoFit/>
          </a:bodyPr>
          <a:lstStyle/>
          <a:p>
            <a:pPr algn="ctr"/>
            <a:r>
              <a:rPr lang="en-GB" sz="1400" b="1" dirty="0">
                <a:solidFill>
                  <a:srgbClr val="FFC000"/>
                </a:solidFill>
                <a:latin typeface="Century Gothic" panose="020B0502020202020204" pitchFamily="34" charset="0"/>
              </a:rPr>
              <a:t>The Bishop of Hereford’s Bluecoat School</a:t>
            </a:r>
          </a:p>
          <a:p>
            <a:pPr algn="ctr"/>
            <a:endParaRPr lang="en-GB" sz="500" b="1" dirty="0">
              <a:solidFill>
                <a:srgbClr val="FFC000"/>
              </a:solidFill>
              <a:latin typeface="Century Schoolbook" panose="02040604050505020304" pitchFamily="18" charset="0"/>
            </a:endParaRPr>
          </a:p>
          <a:p>
            <a:pPr algn="ctr"/>
            <a:endParaRPr lang="en-GB" sz="2000" b="1" dirty="0">
              <a:solidFill>
                <a:srgbClr val="FFC000"/>
              </a:solidFill>
              <a:latin typeface="Century Gothic" panose="020B0502020202020204" pitchFamily="34" charset="0"/>
            </a:endParaRPr>
          </a:p>
        </p:txBody>
      </p:sp>
      <p:sp>
        <p:nvSpPr>
          <p:cNvPr id="20" name="Rectangle 3">
            <a:extLst>
              <a:ext uri="{FF2B5EF4-FFF2-40B4-BE49-F238E27FC236}">
                <a16:creationId xmlns:a16="http://schemas.microsoft.com/office/drawing/2014/main" id="{EC535B18-4AD8-436C-AE4A-3B9CEEE5D6C7}"/>
              </a:ext>
            </a:extLst>
          </p:cNvPr>
          <p:cNvSpPr txBox="1">
            <a:spLocks noChangeArrowheads="1"/>
          </p:cNvSpPr>
          <p:nvPr userDrawn="1"/>
        </p:nvSpPr>
        <p:spPr>
          <a:xfrm>
            <a:off x="460375" y="1125538"/>
            <a:ext cx="11494836" cy="8652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GB" altLang="en-US" sz="4100" b="1" dirty="0">
              <a:latin typeface="Century Gothic" panose="020B0502020202020204" pitchFamily="34" charset="0"/>
            </a:endParaRPr>
          </a:p>
        </p:txBody>
      </p:sp>
    </p:spTree>
    <p:extLst>
      <p:ext uri="{BB962C8B-B14F-4D97-AF65-F5344CB8AC3E}">
        <p14:creationId xmlns:p14="http://schemas.microsoft.com/office/powerpoint/2010/main" val="7591992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52814-8F28-471F-BF80-F4F25DD5BDBA}" type="datetimeFigureOut">
              <a:rPr lang="en-GB" smtClean="0"/>
              <a:t>04/02/2026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F438372-A127-40FF-A139-C881C13CE73B}" type="slidenum">
              <a:rPr lang="en-GB" smtClean="0"/>
              <a:t>‹#›</a:t>
            </a:fld>
            <a:endParaRPr lang="en-GB"/>
          </a:p>
        </p:txBody>
      </p:sp>
      <p:sp>
        <p:nvSpPr>
          <p:cNvPr id="7" name="Title 1">
            <a:extLst>
              <a:ext uri="{FF2B5EF4-FFF2-40B4-BE49-F238E27FC236}">
                <a16:creationId xmlns:a16="http://schemas.microsoft.com/office/drawing/2014/main" id="{D0E40F10-AF67-412D-A481-49EBE3935477}"/>
              </a:ext>
            </a:extLst>
          </p:cNvPr>
          <p:cNvSpPr txBox="1">
            <a:spLocks/>
          </p:cNvSpPr>
          <p:nvPr userDrawn="1"/>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t>Click to edit Master title style</a:t>
            </a:r>
            <a:endParaRPr lang="en-GB"/>
          </a:p>
        </p:txBody>
      </p:sp>
      <p:sp>
        <p:nvSpPr>
          <p:cNvPr id="8" name="Content Placeholder 2">
            <a:extLst>
              <a:ext uri="{FF2B5EF4-FFF2-40B4-BE49-F238E27FC236}">
                <a16:creationId xmlns:a16="http://schemas.microsoft.com/office/drawing/2014/main" id="{745EC140-7788-45CB-BC02-A8F024405C8A}"/>
              </a:ext>
            </a:extLst>
          </p:cNvPr>
          <p:cNvSpPr>
            <a:spLocks noGrp="1"/>
          </p:cNvSpPr>
          <p:nvPr>
            <p:ph idx="13"/>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Date Placeholder 3">
            <a:extLst>
              <a:ext uri="{FF2B5EF4-FFF2-40B4-BE49-F238E27FC236}">
                <a16:creationId xmlns:a16="http://schemas.microsoft.com/office/drawing/2014/main" id="{95C827B1-5281-4B80-8F38-7FDE646B9D2A}"/>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9852814-8F28-471F-BF80-F4F25DD5BDBA}" type="datetimeFigureOut">
              <a:rPr lang="en-GB" smtClean="0"/>
              <a:pPr/>
              <a:t>04/02/2026</a:t>
            </a:fld>
            <a:endParaRPr lang="en-GB"/>
          </a:p>
        </p:txBody>
      </p:sp>
      <p:sp>
        <p:nvSpPr>
          <p:cNvPr id="10" name="Slide Number Placeholder 5">
            <a:extLst>
              <a:ext uri="{FF2B5EF4-FFF2-40B4-BE49-F238E27FC236}">
                <a16:creationId xmlns:a16="http://schemas.microsoft.com/office/drawing/2014/main" id="{B753E040-2B5B-4DDA-9A5C-F74C1C49D8A2}"/>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F438372-A127-40FF-A139-C881C13CE73B}" type="slidenum">
              <a:rPr lang="en-GB" smtClean="0"/>
              <a:pPr/>
              <a:t>‹#›</a:t>
            </a:fld>
            <a:endParaRPr lang="en-GB"/>
          </a:p>
        </p:txBody>
      </p:sp>
      <p:sp>
        <p:nvSpPr>
          <p:cNvPr id="11" name="Rectangle 4">
            <a:extLst>
              <a:ext uri="{FF2B5EF4-FFF2-40B4-BE49-F238E27FC236}">
                <a16:creationId xmlns:a16="http://schemas.microsoft.com/office/drawing/2014/main" id="{C59B3E47-C78C-4A0C-98FA-D1CA9BC54BB3}"/>
              </a:ext>
            </a:extLst>
          </p:cNvPr>
          <p:cNvSpPr>
            <a:spLocks noChangeArrowheads="1"/>
          </p:cNvSpPr>
          <p:nvPr userDrawn="1"/>
        </p:nvSpPr>
        <p:spPr bwMode="auto">
          <a:xfrm>
            <a:off x="0" y="0"/>
            <a:ext cx="12192000" cy="874884"/>
          </a:xfrm>
          <a:prstGeom prst="rect">
            <a:avLst/>
          </a:prstGeom>
          <a:gradFill flip="none" rotWithShape="1">
            <a:gsLst>
              <a:gs pos="45000">
                <a:srgbClr val="0033CC"/>
              </a:gs>
              <a:gs pos="0">
                <a:srgbClr val="0033CC"/>
              </a:gs>
              <a:gs pos="71000">
                <a:srgbClr val="0033CC"/>
              </a:gs>
              <a:gs pos="23000">
                <a:srgbClr val="0033CC"/>
              </a:gs>
              <a:gs pos="100000">
                <a:srgbClr val="0033CC"/>
              </a:gs>
            </a:gsLst>
            <a:lin ang="10800000" scaled="1"/>
            <a:tileRect/>
          </a:gradFill>
          <a:ln w="9525">
            <a:solidFill>
              <a:schemeClr val="tx1"/>
            </a:solidFill>
            <a:miter lim="800000"/>
            <a:headEnd/>
            <a:tailEnd/>
          </a:ln>
          <a:effec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endParaRPr lang="en-GB" altLang="en-US"/>
          </a:p>
        </p:txBody>
      </p:sp>
      <p:sp>
        <p:nvSpPr>
          <p:cNvPr id="12" name="Rectangle 4">
            <a:extLst>
              <a:ext uri="{FF2B5EF4-FFF2-40B4-BE49-F238E27FC236}">
                <a16:creationId xmlns:a16="http://schemas.microsoft.com/office/drawing/2014/main" id="{4C605479-9927-425B-B449-AD1F35716B71}"/>
              </a:ext>
            </a:extLst>
          </p:cNvPr>
          <p:cNvSpPr>
            <a:spLocks noChangeArrowheads="1"/>
          </p:cNvSpPr>
          <p:nvPr userDrawn="1"/>
        </p:nvSpPr>
        <p:spPr bwMode="auto">
          <a:xfrm>
            <a:off x="0" y="6634264"/>
            <a:ext cx="12192000" cy="223736"/>
          </a:xfrm>
          <a:prstGeom prst="rect">
            <a:avLst/>
          </a:prstGeom>
          <a:solidFill>
            <a:srgbClr val="990000"/>
          </a:solidFill>
          <a:ln w="9525">
            <a:solidFill>
              <a:schemeClr val="tx1"/>
            </a:solidFill>
            <a:miter lim="800000"/>
            <a:headEnd/>
            <a:tailEnd/>
          </a:ln>
          <a:effec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endParaRPr lang="en-GB" altLang="en-US"/>
          </a:p>
        </p:txBody>
      </p:sp>
      <p:sp>
        <p:nvSpPr>
          <p:cNvPr id="13" name="AutoShape 2" descr="data:image/jpeg;base64,/9j/4AAQSkZJRgABAQAAAQABAAD/2wBDABALDA4MChAODQ4SERATGCgaGBYWGDEjJR0oOjM9PDkzODdASFxOQERXRTc4UG1RV19iZ2hnPk1xeXBkeFxlZ2P/2wBDARESEhgVGC8aGi9jQjhCY2NjY2NjY2NjY2NjY2NjY2NjY2NjY2NjY2NjY2NjY2NjY2NjY2NjY2NjY2NjY2NjY2P/wAARCAUAA78DASIAAhEBAxEB/8QAGwAAAgMBAQEAAAAAAAAAAAAAAgMAAQQFBgf/xAA+EAACAgEDAwMDAgUDAgUEAgMBAgARAxIhMQRBURMiYQUycYGRBhQjQqFSscEVYiQzQ9HhNFNy8PGSJWOC/8QAGgEBAQEBAQEBAAAAAAAAAAAAAAECAwQFBv/EACcRAQEBAQACAgIDAQEBAQADAAABEQIhMQMSQVEEE2EyInEUM0KB/9oADAMBAAIRAxEAPwDlWoH2xbYDk34jGG8rUON6mbFZ+owriUENZ7iILWNptyIuQUBczPi0HiYsz0FqN95Hv8CEmkNZhZmUihEgUN5YNcyhQEWbuFPJ+YIBJixZPEcvtFmAemhvKFEbytZMpQeZPaiVSO80BtKfMzhrkDFjURDmyGuZeHqHx5A6miN4pRqcLH5MCqBTbx7Ha6TrupzOr5XAUb1fM638/l1A4U1V24nlel12FN1PQ4PqmHpOn0Bbb5Eaa9F0Ob1U1Zdm8TYrCuRPL9N9VxYVLu1km68Q2+ujIaXYeZqXEelYqwKahZmYp/LfYzEf7TndN9QwYU9TI3uPmZ+t+qZMwLYRqUeItg6HUIvUEaHAf57TH1KdZhZEfMrI21rtOE31t8TexCH+Zt+n9e3X2cyk6f8AExbKOo7fy+MDHmUebNzJm+p5MTBQ5ceRF5vp69QxyHqPTA4AOxmPIvTqulspBG3i4to3dRkzdRjBxgn8HeM6L6nkZhg1UeKM4jdQ2Gxiyll8NO3/AA5jwZdWfIA2S+TMy3fCNnWN/LoMmRbHkjcThZ+uTJnX3E0Z3fqvUf1AiKpA+anA+q9Ujp6SYAH81/zL2tdBepOfSuFyK5M6/TdQMOEKWBnkfpf1AdHlZcmOye83db9X1ofTAUn4jnr8pr0JUZiMjOBW4nJ+p/XMOMtgYByNjOC31HqihUZiBOa2Q+oWY2T3Mv2/RsdJ/qmUsQhKxGXNkbkkk+TEA2LHMtSw+6Z3azpRVtW8MACHRaCVIPxO2xuIqb2YLvvQ4lu/YSgtiPbXoJJqUHrvKYbRJNmZt/EZtaNfiEmdlMQoIEok3zNQbi3qLfeJNiVhapb8yX9unP6Fj5j1mfHvHrtMtvSfwsnvc/M9RPGfQ/qWPo30vsCeZ67B1GPOgbGwM1xZ6cep5Nlypc6MpJJJAkkkqABDA3M3V9QuJNRcCvM2Tm/VsCvgLFNXxMdeIsH0nWLmYVZm+cX6Jk1bBdIG1VU7Uc+SgyFgPaLmfOgfGdYN/E1xWY6Rt3lsI4OA4cHVEadz5udPXjC6lND8zn/UunyeoHV6HxN2LovU6cUxBI7mYn6U/pesTK2gGzG5ndNxuJxyB9Oz6tV2fcKnWx9QmfFqAPHcSy/hDkbUoPEKczJ1bdO3uHt+Jtw9Vjy4wwYCalhh0DMSMTES1yI5pTZhEWKMqPJ9X1IORxlyULnFzMrsytTKDtXNT0H8QdLgXE+Wtx3nizlcNtsJw/xavqsWMt7IlUqNyC1u94jcyuayATvFFwj7CGVI3Bgij23lBnJY3FQtKsvzEsx4qMxGRTkGlN9orJv8wmctYgihIA1kiuIDIw3l5CQ20rW1SonpkrzFshBjVfUILah2lQqwBRiSxBjH54ij+JuLFhiTzGWNNxQBkNkSrgtVmGsQpoxoyiuJMRqwIl3zCzYkIse0xGLJTR7ta+ZkZuDUP+XdlsDaJLe7aa8eRhj4uUZGxgGmFGMQaODchxnI9naEU0DfeNFP7oMKxUEyIEqYOkw1bfeMJFbShIHaWcd95dgGC5PaFCRRhEWOIlyblhiBzNYLoy+BRg2SZfMKqjLAPeEBDB7ESILGw4mgr7ZnAHaGXfTtM+EBkUjcTOTvHnISKMz5ObmosQbSisgIMsm5RXEi0ZZUV8wOIUR2MhF7wTcisZQ1V2lEQluostTSI9ExvxKB7RJ+ndev9lwD03XLziMuxtq1BZdKy8bzCU6tPuwv+0E9RmQ7ow/SPA05um2sbGZWUq28YOraverftAydTjYbDeZsUtviHjWzvKUht5Y+67mPIJrB2gMTLc33kUVvKKQm6MaR4g6lho6j8yKoLUBnCmMdpmcW0sQ1cu9jmGmUlhZ2iFNGGm+QWdoo6adQAAFEL1Sx3/xLy4enGFRjcnJtvfMmTpnw4Q4YMe4qYzGcUy1uzH8SJkcmkFxCsWO8IBwxKnaZZ1rbqXJVXuwePM73TZQcWNcy6VPHE8uHVfcTbD/EY3X5sqhSdvian7bleo65PpfT4dfpYyx7kXc5KfVBjDJ0mMKvxEnJg9D+ozMa8zn58iILQUI/+Frr/S+j6v6mz6eoKJe9y3+hZh13pDKuRRuS205f0/6tn6HV6ZtTvVzfh+rdS+U5dDMW7DmQ2U7rPpw6ZkOXLj0g0QOY3C3qOqdCdIH3EGpxfqnV9R1Gb+srL8GB031PL0e2LvzfeMmpsleq6oY1wlGIXJ/qJnGT6n/LlsLKrEdxuDOb1f1LL1J1M5B+DMoZibJuWl6dHNl9V9S7TOdZbe4pXM0I+24mWdB6gBqUaaC+ktY2lghRZioYv+0hyGAMw8RbMWawIgb6zE7KZGdjubl4smkUVjy6nGe0v2xqXGRWFx6m5mJ0OSeJp1hk9sXTQZMSsbDV8RPp6TNHp7XctUVuZvnJNajPdRbTW+FasTOwAnSXfSqU0dppX3LMwEdiuFhqAXG1cBaHMO7nN1WABNvS/UOo6P8A8tjp8TGlExvapKj0f076+M2QI/PzO9jyDItgifOdDI2pCQROv9J+vv0zjF1JtT/dNTrPbFj2UkVg6jHnQMjA3GzowB9XIO3iCmYE6SKMaRYi29pEl8KZKddSkGWDcAoSd2NeJajFiwHD1RbWK8ToDeYGwZBn2J0zVh1L7WEzzcWmxPUqXXSAT+I6Sas1Hnevx5dgxOkfM7PQZFfp1oi/EnUgIL0hpxf+oJ/OnCg0HuOJz/5rXt3MvS4czh3UFh3hY8CY/sFSumdWxgBrP5jpuSIz9ThTJiYMB+04S9H1ePqGbBkUYua7z0WZdWMicTNky4ydFUPPaY6nlY29Fq1BWayO4nQJoTz/AEvWPi6oa6IPNGdoZ8WVQNVXLzUZeox/zDFXS0O24nA+r/Qemx4S+HSjDehPSFkwNeqxOV9ZfF1OBhjPuHFTNV4rKhQHg1zvM7IxFgR+U0zKYn1tO3aZ/wBc77IZG8yWAOd4xyG4Mztsd5Z5BLzvGBrNLFWDUaNqqVBI+hraTKyubHPxKZL5gqg1VMqGj+ZYxM0cE0wkJjQivSG4uLLlvxNTZALBEys3uNCpqIEsuncR/SoHUirHiIteDNnSFV7xRiz4PTc1sIkKbozqdToIJqc4g6vialUP8uW4h/ybab2nS6JFKe43F9Z/TvTxJowYxTaTNAW+8xMx1XDTL5MVDnw29j/E0oKSZUfwYw5iF3k8iNu3iLc/MosTvUPCiZGprlQq4BBJqb36XEtMrH8Sjix6fmZ+wyDA5FiWuLJ3E0A6drh+rSx9qMbYyrQHFTchLEki4l8Opye0Tr9jHplhLm1uktfaQDE5MbYhuJr7KQcZgkVGBri3M3FTVcYhFRIMIGLA4MA1GWzhTMzsblaieZPqmNDuGG3MQwNytVGXZMqqAhcSwRKsQBLXLC3IR7peqoBNWmu8Te8eqB95eQIFojeTcTSvUNQTvJLAuaV7kfVm/uw/4hD6vi/uxV+keekU9orJ0Qo7R5aUPqvRNswA/Mv+Z+nZDftnmfqSen1BXiIwbGzxJ9kevK9BkH9s4H1DFh/mf6IGn4mb1AODUD1d+bkt1oTLQ2gVtCOSxKBBFXMgOYJaoW6mq2kcAwBJviTcQgu20irciLLUsHVcjq0oChvAvSTDxBS/uO0HVQlIhyN7TB6dL00ZQVNVKOXJkpC+wiVBRaLGQOAbmGNppBSgITuVWhEHNX4kGQOYxFk3xNGDrsWDCU0W3k95ncMvbYxBIUyruHjOWPFCG5Vl9x/SZgygXcmsGMxEYUfbxN3RZsuHfVzMRfTuRKHUG/iPJrd1/V+sNIFmYWYrVx2Mqx1cmI6h6bcxAJBO9xuNqHmZ1yr3EJHpviWo1qQ0YgP9x2mdXs7bQ9/MwHlVHEpiCu8pGFcwCdRMYBdb+2RHK7SnBA5iseS23l0bATUEtZq4Ou5dhd+TJ+VHQrcXLWr2ivUYnwIxZr2s8mXJdD5lBalmjNZGsB6hO0FoVC9oTDabnhqQoQ0+6DUPHQMtV0cfSHLjscyj0OUcGO6XqwigVNI61e4jJTbGAYGx/cIRHfiPz58bjxErkFVOfeRvm2+wOxAmPIdZsTXkyDitpjyEA2JJUrb9O+p9R0LjQxKdwTPZfTfq+DrUFMA3cGeAU2N4WLK+LIGxsVI7gyy4w+ng3xFdRXp1VntU8t9N/iHIjBc524ueow58fU4gytsZv7faHoPTFlGlht5uP1C6vfxMa4shzMdW3aO9N1cE+79JJauHyrHeXAyqWXabrIlbVcW75NwifvKTEwStVH4hYwcYPqNfzM+VZc4Z1Ku1H5nmPqmHN0vUrkDagxC7ievzYVzgAnjxOd9Z6fD/AC/9SY6lWG/Rwy9OPUZSa7TpXc8f0/WZFYYsD/jUb2noenyvixA5XB/WXnr8FjcxAFk0JjdsWl6APzOd9Y69hj/pZQB37Suks9N6iuCSL4uW3aRxcnqZvqbjGxVVOwAuaX6nLgNOxA8gVMnrB+uc/bvvU6z9KuTpybUmtwRdznz6HIz/AFJ8lgP+o4Mw/wAx1BtV1GUuF1604Exhr3A7VH5cGXpmp8bLfg2I8I5GUnWdV3L9PUtgQ+pDNkJJB+Yzosq4sg1naM/TOMTLpMs4yy2Bc6PW/wAu7BsdA9wOJnOkLtQMejGA4ip+2TcTZrBG9RGUgSooZbFStSht5WPSW4h5Maneoqr1rXMH1COJQxqRBO3EiCf388zOUbV8Q9RlI9neaiBOM+I3GCghKSx8xoxM3xGhbkMOZQWlo0YzNj0LtzM2s94nlWvGwQQM5DiJRrMdViEYmw2dt4D4HU8bToYfa/uG0PqSGrTL9hhXBkUWRtKfWBVXOgj2mkiKYC5j7XSkdOaFMscoQNY2i2IEoOLj2ybkyaiK5gOxHPEEt7rg5CWG0YLBBhuV0Cpm9yyeptUtituLKAtSjl+JlR7h6he8n1xDQWf7ZCWPtcWJQyBdxIHDtuZLFIz9PoGpTMpVz/aZ02xaxs0DGvpMVYWJrnvIuucAfEIjbadDJgx5Ps2Mz5OmbGL5mp3KaxmzKEM2DvKudFVcu4NeIQPYwK7xqFe8Ar3kAJMBoUXvxC0KJEU94TqVHmYZCBp4iMhJaNsyBQeZfSlKhYx3paRdyAVxJYY1dGTaPpxxxeRVVSTtCIyHkzN1QIxnvOrTyH1em6x2U2JhV6mv6jpGVqPeYV3M50Gx1S6pZSCzGMLmVDXt5hYgQ3MUdjD1CuYDGO9DeUGAXcbyY94BHuMKiN7qMYxCjaKAF3I28Joy9iAJVELG9Ol7uaioDSx4ELE7YW4sx1XusplpdxvM6zovUL7mKdjLCuFsCL+4/MiGqEZCWbeXiPp7ruZnc6YC5iDLg2ZcrstHiJKkjxLGVnFAQqJG8BKmud4YI5AqC4riCjE7Si2y21RiKh5MpcFm4TYNG5MngMDBO+0W5GQ1BU+oSJbqqCxJIgTiUSxjFxS5r2jFNnYzVlU1MiowBh5MoYiuIkiGDQmUML6V2i9THeCzjuZaODtAKz33hjFe/EEUDKyZiBQkFudJ2MsMSZnsk8xi2DzLg1ruI9FGn5mRGWNDkCwJnzqmht6MvVvFjIG5jABzNa1Ksj9JRuWCG42hqs67G9K032l0BCbaCqlpVEH08GNGQkTORUsMYU0ubjEepm3MYhoVM3mVdOynUtiYnBBu6mtMqkENMucgttxM5S+YWxPaMxggRYIHMI5KjMc2parxNnR/Uc/SMArkr4nKGQHvGh7HzHtZXuPpH1XH1K0zDV3udTJmVELWP3nzNOoy4X1Y2Kn4m/pvr2bG39Ylh+8Tqw8V7nB1ePLsSAfBmjmeFyfUM+dhkwGj4GxM9D9G69+oQLkLBhyDLz3+KuOwzBRZ4mTq8Z6rERjdlPYia6vk2Jlz9dh6bIMbGie01159pAdGmbDg95LMPO1xPUZ8PWYnxOCDwd5vTNjypsbBnJTA46rI2NQynvMXx4ajzYv6b1xVr09jUP6h9VzZ9OLBZJ/0idD6z02Z1NYqHiZ/oXRlcpbNRaYz8Iy4un6jKgV8bk/907HR9JmVBh9y1NP1DLj6fEXTHbKOw3jvovVfzuMZNx8TUk3AeP6XhwoX0gsdySN5kz9Vg6cEbDadvqHCYiTPA/Wcyt1jkHjaXr/z4iCfqUXrv5hNq2ozqYwn1cqhfSF3sbGeROZmY7zX0nXZOmcMh/SZ9JK6P1j6FnwZQ3Tk5VbkAbiYG+jZx7qc+RU7nTfW2IByAk+BJ1X17CAdSb+K3k1rI81n6f0+CwI5B7TIWadLrfqKdS9otHuRMJIF3LGaQdXMhfajvGAqTsZbaO4lZBjZR2jSwP4ijtxIgL7DmT2Hakiiy6pTKy/dAocy4HlEKxaYQpN8QSW0y0LGEMRQrcx+s+ZnKk8Qlxt3Mz5X8JnybbxaKjiG4vY7xVBPtmkMXEFs8xbZfcQO0pnOmLRBkPNGVTVyamAIjnChbBiFXQfdv+IWQ2NjM1kS5KaVkfeI7yybEmImWjvwYm6MjPR3lM1zcimB7EHWd4sErLL2JcDVfUOIltmkDESz7zXeWKHjiWGvmNTHRphCyogG0mw0OoFYCtRjBjBHiCMQ1bmSYgkyeDD9QkxeimOkwSSrV3kyB/qUY1sq6d95jLe7eFzzJ9QnqCDekTNNvo6jFZMYUkGdebPSwkNHDS4+YmrahHnCyIG5EtsUBFGpegjcStViWrQi9ZEMZCRvANSu+0mA9XiUBvLFASwQZEUaBkKAi5TrvtB1adjGK+qGZuqQnG34nnh9b6hOd4T/AF7I6Fa3M67GnC+o/wD1OQd7mUEqJuy41y5GduSbgHp18zGUZ0eWWNxn8uoNAyfy/wAyYEsP3k0kcx3oG7uEcLERilo9bSNkA7Sehk7CWencrZ5kwUnuNQsmM4xq5gLjyA8Q8hyFaIkCw9w1cfpM9MDwYQuXDWzFlVTdXCLh2vtMIY3HgNpviYsYrX6oAqJ2L3UUTXeWuXTxM4yY+MEHUN5nGC2+I31mZt5MgKLYl2xR4sK49ybkykDiJTOeCNoWzGwdowA9suwqI0spu5rcgCpmyZAGoTcIbhzOpE06/UXeZcLp3EaXHaZsRNKodoGUgjzCLLXzFkVud5YEaTdgRiZNO0gzU24kdRk3G0rRyPcp+eYONdPeG639pmUKIPeQPpM0jRo98RkxAm14ll0QMTxLIuUEKiQPR3jA1VAWRTvUBn8SKdxcmBwau0amXVtxFayBsIJezcg1riB31bxyAjvMeNiI9XPMlGjYbyg9HaAX1CV+Jm3TT2YEfMWGIkFyTpzZY6QLvcENCI+JYVe5nSNKDEQgbg95RNGLcEIKtcom9yJZ3lHi5nTQHniWyhl5qWGBEnPBl3fCVMWOjuY58Z02sFVoSHIRsY9Iz+o6tRFwmIfvRjCFYXW8Q4IupkPw9Rkwfa23ieg+n/VcIwBjsw533E8mXYcjaHhy9rqQle1+mfxFrzMuQMVvZq2mrq36PrcyPsXHG88z9H6zHgyhMn2T1X8l0HUoHWlertJPNmNQTf8Ah8YPq2o/SN6Tq1P2UfieT+vZM/TuMK5y2M7/ADMXQfV83TDRuw7S/Y17H6pmXJjI1gfntOJg6hulzF9QI4YCczrPqmfIbIYD5iui6sJ1AbqBqT9wJLTXti2HqsAOqmrbebPp2FOnw0P3M88OqxA42xJQvehtU9P0uRM/Tqy8ETXPmlZfrHVjp+lJAv8AE8J9UynL7mUD8T6NnxYcmIrmRWX5E8p9Z+l9P1Ptweyu44k6l0/DyBIB2jcbqvMZ1HQPgbSfcR4mZsZ/EOfpsxZzjsjcRWbM2Zt+JlLOveUrm5JF1v6LpRnyadYUdyZ0c/0fFiwFlbU1XvwZyOnzDGdQ+7zH/wDUMzErqJX5MqxmboOoW8gxsU8jeZnfSZ0R9RfEumq/WYcp9Vy1bmEoCQaIMZj9puKrSZeveEM6jISKilVobMKlaoDFAobxyBAsy6pXqEcRg0m+0IE6amdMhMZbEijIBcEGCVPbeNKMQLMmgjcGIhDITtB9M4944kA7yOwZal0L1apABW5iiCu4NxTu1y4h7AVsYokqeYsOwMvVfMv1DCusbRfptwYStUMuCseYAXGO5g+nvISblg1KC2qqgMK3lg3DJ24gAMhO0jNZggAmGVFb8yYGLkAWLLFmi2O0oP8AMfVTjaiwbkrXve8AWV5hY20neRC3J1UYeNq2MrKdXEX+RU17itByVMrsWaaMaahxF5MRVr7RMlF48GqmBubSA2ECYkdkNiPOfUtVvM9TahGXEEO0VxDyK53owQhM3KqAwoQwtKKt2EaaG5acw0x3+fmURpPzJoamPXI/TkysWbT+I4ZBfMz5iNJQt+JTY/8AQI7bRUtFpfEv2a1lOoGoJ1Exjr7jvIEJ4M6T00TTlqAjHR0A3jMKnVuZeW9e0zvnE1ntxvI2RhGnVXEWRfKzaiXNQ3l+vfaLrbiUKB4gOOSxsIPrAGiIeFQZMnSi7E53vLiaDWp7S9SeIp8RXvGYsDMLvaavXgNxojC9IgOvgAx2PGQOZGQThevLFZciaUsxKKzHYTV1CswA7QkxaFB4i9IzKjDILEZ1DAAeZoQ2fMV1GNSCb3jRksEQFyG6AhBTZkOpN62m4o9yNxElLbeMTLqaqmsLjZeN5NwY10r2hAgxzYATtxFNi0naXZQvSdXMjXq34llGEoY3bk1KGrjTKtcGGOlVNy20HEGU8ydRlI2Ezt3AGTSD7TJiBJ5lIC3a5pXGAu20XwM+ZWH4g437Rrqd7qI0OCalmB532uV/L3vqiNbAxwyErHmCEBPmFjYE7iCKPMIACQaAQVmdmAbbeR8wC1Eo9tJINSuR2qN1fMQGsSg5J2jBpV/mNTNvxMyCxuYxRRmKjavu3lkbxKNttGI4ETpqXEZSNoOgmNBB8RTGu83PHlrVEEQGsyyxMoRetXV0alhDUlmtpav5l++KWV0mSzDYgmMVU0+Zr7ShIcyHeEUF7SvtkoENpMjZNuIvJqJ2EE2RvJqIzAgxBUg2IYBBj8ajvCB6dh/dN+HrcuAVjdtPi5kJQdhB1gcQ16dPNnx9RiJcAt5J3mboejPUZ6WhW4uZvU28RnTdS+HJqRqk9I7w+lZgtHKn+4MQEXACmT2v5QCpmb6tlIA1V8TF1OVs7gkkk7bRqtvU9ayYW0MD8dv0nQ+hfWc4048vA4ozzuTC4Wvd+DH9D1K9OQWUH57wa9h9Q+rY8aqWcEXuLmPr/rPTt0v9Oix8cTi/UfqGDqcGmrYcGqImPBnAWnEm1bWpcmsHI7Gz2iHK5j7lN+YvN1A+0HaLTKbj0zaY3R7Ek6gPES/ThJ2+mxK2DUWIPlTOZ1eQF2A3lMZQFXtBJo2IxF9pJAMzlqY+JUF93MvSFEDWIQZSKMIo0ZnyE6to16U7QNibliqU3CfccyiPEWSbhDkIA3kLARNkGESTAcGDcbRosEb7TNjFQ9dSYNLPaxJdl43lDIDtDCjmT0hLOch3i8jldppfSO0z5NLSzyUCNq5kaoo2DtKJ33nTATbG4WlWWwaMvGNvdxKI32k0DvAJIlksDxGpi9QWZfQBHsSyB5kGIqxFyntTUngDwYa6jxIqhuY1AV2BuLQiirSbmOyrq3i1Gk3EugQlwWx0Y4tFGyZYIrECVZJhUBKJAgEJapq+JaEES+D4mdQ1bxiQW8LEVI928L2IbWYQtkAHuEBAlx7sjjeLrHUuqIsuni4jUL2EIsAOIBOrgRPAdhc3xYjDoB8GLwAiMOOzM2+QJUUT3mchixsbTSQBsZdqBxNSjJQkG3Md6YZ9oORdJozWrHVQELCH2nzINpO205ahSqGJuWF07CEtY9+8l21x11fwuqVaMjY7JMZYqXe1STq7qazsnsMSATxNjD20YoLR4nWd5GtLXGx5lZMfgbzTdCCCD2k+9TSsJK87R/3RdDVxvCuuJnq75S1Hxit4WIaUgh65hB6k3wapif1kul+ZWq2lOZjdQKi33NwnFiVj2BvmRTZNygR7RtFZVIW7Ee4EVuTvvLKF4k8xXUithNYIHaKy+47yy+dGfBjr3RjNXEYFIXxM7qdW01u1TsZYLbReRzdQxYWjvAIYG6uEWG0rvIBr3lE6huIV6V2jQYWhzEZ03sbzQrAr8y3X28SS5RkxMVmhWLcRRUK1cGNxrRuXrFR08mU3tWE/uMWR5NyIQ3uPEJRUeqjTKOLbVNfZSlVuYZIqmMWWoyjRmgwICPMmJFLQcbUajGYJuJKCyUvEAMb8QRmLdoV3IHaWqxDRtt4kORtccjDgznUMVjDQ3E9/iMRqPEyGajxAOrmozXtLSnl1qFW1cSiTW80NhblRcA4j/cKljRBzaRBXOGMYcWo12kHS1uCJ18YoDlCncyx1APeE/S34iv5cAx4waFySmyxWhgNoJUmQNLjzFEMx2gnG17XIPUB2jxqIAQd5qxBSvIEyHVe8sMwiwOyhSauCFoRQJJuGG8yKjA3CJ0rBc/MWWvaGVl7O03dAcfqBsm9duJzwneT1COJTXZ+pZsTqBjokfM5LvRMiNq5NSiRe8i6Xrswzk22lFVBlaVMqLDHkwvUFbcxZYDaUGo/EYNePq8mgqDtAOSzvAtStjYwL35jCnltK2JnYlzCZtIqLXeICYAL8ysZBIBkIMEbGA58Qqwf3lDDY53izkIhjJtArSV/EL0VdbveCclyBqgKyYynBuRL7xhYEyCrlE0GoBB/WPLAjiJIOqAKk3VR65KWjFhoRIkQDubimvxLyPKRwZqIVyZZSXkG9wQ+9TSmDihG4sfup9hAGPcNc0vobGNOxmbUI6nDo3U2IOMlVllidjKJoVH4F6t4tib3lqTe8aUDLtE8DOHraGGNfEoY/duJbDTxKqxk2gM0EmhCRC4lzBF01vK52Ej4nB4MNFA5jwBGMkSzjIHmNvsJRVgtybULQG74hZHsV3gFjBFk7xmqKyI1O3eKO4h4iTtJZ4Gn01KxQTSd+IwGzXEYQO85bYyWqKRtIECtxC9q7iCXBPMm2g1QQ19vzF6ttoanb3SbYBddZuWApSjLJEQ777TSjC6TzF5QXMC2O9wkY95pddNTtBBJMBzpG0mM2NzvOf4ZMY3tBGoGXupgaxr3MgYrby7s3cWp3JhWDFE9SzJdGzAOzSZSdpfYMsYOo3txJrteJWql4mv8ABZfeEGuLZ1KfMBW3gG5riCGNyjZbmLPtbmQPDjiUHBMVZYwqA5O8iGkhtl2latO0WCBxIQeRuZYCJ33MtYCqbtt4atZkVGcD8wQur3GWV93mGT7eJUKcmAASdozYi4I1B9hcqo2OxL06RUJ8ldt4uydzIBIGqWVAWzAY+/zLykkCuJZASERo3O0TiAMelUSZKEMl5LPEYrBZQcsxHb5gkgGpQwUdyIq1Ly2YnYCpSIdVniICK2aFwsi1jrvGAeInqCQRUDKUa+NoQwkC+0YW1UKhb6am9UkfEs3Lb27VIoNbyg8SrXEjqexg69MDWzNtxICUE8wrIhhSy7bGWFAXfmZqIjGoauSYoRiEDmZoeCWkBOPeCjG5HcE0ZkdHpM6uPcRLzlXal4+ZiQgCMB+Y+7f2MfFQ5EmPH7vcdoAY+YwhiNpPt58r9mlceMmrl/y2K+ATMark1Sy+RW5nX7RdPz9EFGpdpk6jDox61IPkQ8+fIy1cWGZlptxG8lrJruNQGrhjADkuhU0ui+nQUX8RsRhZ7gbGa0wqRuIvL0+3t2knc1NZjtxB1Ct+Y0YWXmU2EtwJdiksxI2kQR6dN5EHLgK7rH2iAZxVCDRq6gaGuGCVE0Aok7SyjAXcbhOPVTS86AboxrxASG23kDXKJ2izYMoaQB3i7Fxy/ZuJnbYwC1kSamu4A3MfjVSdxADISRKxsRNbYFKXMrKBYEaDOQQNQMSbEsGzKGsLG0WSRC1VBJuBAxl6jLWo0ldPzAWtg3G40173UVYho1QhpSuYpnpqhl7imQk3Cr+ZZBMrYQtW3ElSs+RTzFpYaaHtjsJRUAby6hWRrgIhJuMKXBspxNRWgfbRgElTImTbeC73M4giCRcEWDLGS12lcyg62glisrXe0jhgLPECeqTK1b7wLqGGBlULCztvCQlOIYWhAYHxAcMwIi3YExY2kJEmeUEH0mEcxqouiRtZgjeXFQtcguMCiud5YK38wF2dW4mjEm13AyupUUNxAXIa2MnuDUrjvzAbJ7oCWZTcznZ5Q0kEbQPTI3kUUfMcrBqBEIBH8xgaxDzYFxoGHBmYCjJim0D3qA2KzdyFtoGor+JZBWQNjPkSK+1yHKGGkwNNcS4roZ7A24l42GnbmB1D1tLxA6L4nO+mTHYgcxeNbJJNwHY7iFj9q87x+AYNtR4hrpN/ESzBRIr2DGahiEPkJviW598rGFA2hZCALkUt8m9QXYhYotqaHueTKILKxgGkfMgOj7oui7XwIQRtTcB7beXlLEUsiq2nmFVibepGf3VBU6WIMjDvAYhFxgNnwIjG1j5jMbe6zLiDOwO0UmS2qHlyEiu0VhT3EyfhWi/mTUWO/EWRpPMsPuKlQwrQ2gD28ymY6pR1ESAcj+BK+5buoDkjmEN1lVagKtwgPUWDQIjE2WoogAUQwQyygQPmA9DcSIvZbgaQTY5kQljxtGkgDiPSlKObhFtIlVqbxLYAEbwLxsx+7YSsi/MJqCxZtj4EoFccLj8xmkKLuKdxcbtAOjFr7QmOlah42s7iDnG81v4GcmzUbjFDxBTGCYZFGrloYq1uDKa9W/Eg2HMljzczottuISrcUCS0MPR5mQbtpG0pFLm4JOowtRAoGMDwaEhyRYvTvF7zODSHjBkftMyGoxH3kvOjUuQgby2yIwiC17CVUxZ+lNAU/MIUJn9TSaAuF69cyWUMZqg+sYnJmB45gamIuJyNePKp5ltkH6TB6nzC12OZfqmt1owlFkA4mRMmkSerZ3kymtSuD2lPTdoj1QOJXqkxlDGRa4lDErCoGsy/U095dor+UGqE3TLXMgz7cwDlJO0v26XRjp0PMs9NjgDJLD33j7dG0Rwqo2md+m1NxNO/eUcyj8xOuoazL0dmGOkIPMcM1mE2YVzL9+jQDGwWpmfpmJJmo5pBkFbxO7DWBumfuJS9K1zo61IgnKvib/tprG3SHTdwB0zTdrB2hUALk/sprnHGFPzAdW7TpFEY3BZF4qanyGuYs0I6haqPbpQdxKGBe83/AGRdhftrwYP3EARx6cExmLpxM/eGsuTCyAHkS1Brg1OgUFUYvKm3tEk+TS1lVQPmDkUE7wnRwbFy0wu/I2m9RnoDYSnw2t94/JhKnaD7xtp3l+wyBDdSyh7x5BvcVBKtfE19lJKFd5akkVNYXWuki4DdKw4FR9oM9bi5qQJkSmMz6XvTW8fiwZGXwYq4XkxID7TcQVIO02r05ANmjEPQJBFESyoDUQvxLDzX0zoUKst/pIOkxnJsKEauE9Ki5ctNxNfU/TkT3JxKbAuPIpWa8j1jG8xel/DL0/Tqim+Zi6rAcbllG3idJGFxz4VzLdROiZXngxMveb36VRnuv0hnpceqmGxmvvDHLJJjceM1c1t0ek6kogdpowpjyJQFGT77PCZrLg2NVI6jVxHr07LkNcS3xm95ip9U6bHjybNtCHSXkIviCg0wwHFlSY2EwGcHToPIlY+mUY7cxmNbJ17n5i+ocopQ8do1f9IZAGNGD2poJUsNjK9LMRxYm/BinQHcSl2O8pNQJBlshO4lMPyt76mha9P/ANplO5EcHAHH7TkwWG958RwcKm0yFm9QkiOxvsb3lpRMbX5kTZYtPcxviM52HEgarioORr2g2NoGQ2R2kRSLpY9zDLaTvzKBA3MC9Z2lU8EVZ5ligkRdHeW7nSADGAspJAAMbi4ozODxW8elCoqF5617CUKKbw85AXjeIwm2qVVrSnaPsACA2MA3yZTtVCpPYPL70viDi2HzGAg494tK38SaKun3NyF/dQEDcuSJAbfiawPAhkUJSAS8j6eBMoSdySRIg5MhYu3FQ3pVqFKPu+IWoqNMGvbcFQzNvKGFwK8yFr5llK3MWWtoD0GgXKZhzKv2xDsb2k9hyE6viHkK/rAw1VmDkbU20oPWIQIqKWpCaMuAmccRFn1NxDZgeBLx1yRvHoOLKEFcxDsxO8aPdzAb7pJ7AKTVygbhsw4kWlFyiibEgJlEE8bQ8a7bwLQnvBLXCPjtLCAiQEgBW5Alm4SVVSi5BkB3QqCeIOveUX7SC0O8YIkG+IV0IDhsbuHrmYOTGAUIwFrphJkNVcAkLvFtk1czP1DCVP5kZ6Woi6OxllpcA6Te0shhCEYSKlCg5Mre4dKTL44jRQ25hhhFPFgnVGaY1XUBvcZFBIhgACY9BLKRxDxgjmQkkwwABLRZUGVYXvAcitjEHJvzLOdMamzGqie9xXqGGGsR9cB6jLuADvCbiQT1QJZyWIgiTSZr6wP9Qyi8EDaCym5JIGoxhZM9LzEAOeBI2Mn7pcBp1F94z1LmT0iDttHYweDF5g1Jl1CoLmuIGywGeYwMGQiGuapnVrMMC5bA45LPMauUBamJrHEoMRJn6Gx2HNSLmH4mUZdUpm8RlG0FWNwtKHtMS5GEbjyXM2UMbEhPEgxIe0hcRZygd5doP0lVrjQy8TK+QnvBTLR3jya0tgxvvtcbjVUEyHL4MgzVyZdq60ZEDWBMzdJqazzHjIpWwd4AzG4nXUPsBMBxNsI1V924kGTzDDgxe+j7DZARxM+VGHHE0eqAKMDJlFSTqms6bHeacbkDYRQKsbjA4Al+1JQ5FJbVVQHBat45XDGEwxgbVcfdd1nxtQppMYVX2jQivK9JQbuX7H2HpvcGonKCzVxGhgBQMoBSbO8n2PsmLGAKYXLY6DuNoYZAIvIwba5nahbG2sSsuEZBRhLjBGzbiGACKY0ZrbDWU9HSal5Eah046Ijb0nkES2IriPtarE/RnISwNGV/JtprvNqmoRZeZfvZ4WVyV3FmOxVV1XzE99Ihh9IqdKwrLV7SlX2+ZTNZlgnSagWg32hEm+KlI2kSmcmEXdbmCbY3IttzC3IqFCaIrvGImkG4IAU7wXyEttL7BaNV3FspuozHZMtypau8oBR6YuX6pvmLyWO8FdzLga5LS8KUS0i+0eZTvQoTP+BhyWdpV6jZG0rFjLbmE+ympBT5BVCTGNQ+IhRqfeaVISMwWwVV2q4CkDfvKdwT5lkCoBh9Up3A+ZSAmBmFGJ7F4zb8QsxsgQcalRciKWckmMEo6YKtvDzPQ0gwEFbyjQVDYxZmc0sMsStCKKs0Alt5dBT5k+1ZQ352gMDCU5HbmKJ3oRiChZkFg6V3EUX1GW7EmpFAA3lgip3MvV7thtLCk94Y0hT5jQGTIRsJSAsCSYGli+3EfQAj0M7ElqhUwEP2g7DeVkYmURCb4jNh3i1NLBYljtJ7DL7wk3i09u5hep4igyT2i7N7yy507QO28kBagG2jE9x3iVx73GsQF25koPYHaDks8RaEk7y3eMB4/mO7TKj2Y8MBLRT8RJsTTsRvAKqZkZ73hXUvSA0sgGUWDYhqNosGpfqASAiJAdpRfaAGuMBEHzKFSwLkZagXrriWGsxVGGu0WBhaVWrmASZNyJBTr4i/T3j1HmAxFyyqr0wRAsLtDBvaLZDqmp59qMMIV3E1RjVapLGVyzQgEkmGNxvMggZYFxZOmUMlS4rYgCiLei3EUuVjJ6huTKYJgKirqNAuDkXbaWEhLP5MEZN4RxFu8tcAXczXgwasOZbZB2iX42gJzvH1TGgvYlbkShC1UJMA6a3ksCEDq7QGXeQGrgwtZWJUEGNrUIsgtslwD+ZCmneAwJiQEWOmAGbxDVKG8atBeJfECNZ/EuyYToCeJAKjwLBNbSizAyaqMJnHiBFyGEHIN3FDc3LbbiZwaDksS9QZaMViQ8mGQJn0CT279oTEONuYsPQoyl0g3LgsF1NmEWLd5TbjYwFbS0YH4zRomNKarAaxM7kGiNpePKVO8zgujif3biCWptuDGMRkFRfpsvzLATNtvtLI9l9xFlzwZC7BdtxGC1Yk32htkHeLR6GwgsCx5lwEzUeY1cqlaMX6Q2s3Ay42P/l+N5MUbOVbY2I5coKzIupV90ob7jiXBmDbw+buAAKjFT23OtQtVJPxGEaV2glxwJDksR5osN5lM44gXZlhRyYwGhFSa64gbkGpMYN2YBFidzBDWYbe7YCTHhs32lB8JE8NY5jMr17RF0V3MsEFk7xqqFFkVEqwLXGM97SUCW3hI4O0ILa0BZi1BV4XGksAsz5MhJoQspYGhBxKPU90ePYLGtbmG7S861Vf4i3cBZPaA21wmazBwJ6hNmXlxlG+JfyuHowCxLtqfzKLe2oGNTquTEaQaXeUCOYJJ7yibG0CUGYwHajUtjpESCSd5ZBpR6Emo/pE6jW0MXVmMBEknnaA7VsJNUocxgJNhvByOb2hAGC4k/IieTLbJvQi9UlXNYpqN5jA17RABqX+JMQ7VogF7MXkahvJj33jA9QBvLUBzvtFF9qEmupAxwO0Xpo3BOQkyBi20eQ37hUplqWtKN5RfUYEUGWFswlMhauJBZHtgjfa5Rc1BU1vEDRSiJyeYwGzvIy6oCEvVHqxg6QJLqa3RoQ7yZDFh6lg6pnBDTDaDemFYURbm94AuSeIJHzCuAxuaijB23hbRIBhg1JYhgcCMDit5n2hBqmcDCdRlcQNRPEhsxgIEmFZEBTD1ACQTXYimHukZr4gizNSBgkg6qEHVGKYKk2iy20oGMQ6WDUWHqX6gMmBmxg6IOuX6hkyhqAAbyHSYq7laiOJfLX2rQOILGorWZNRgnRnqbcSgb5iyd5LMJomEAIQZe8sbwCqCZZO0pSe4hBK1ScmQi5KqQXVSyYFmTUBAYJNoAeFdyACTcNeIDCGt1LQxV8yNpES2RgaqWDfMmCNR4lhQRLXTC28S6FhN9ozQAu8HUFll7EgpnYcQTl8ymJPEXR7zWAw5Jhk0N4se2EWsb8QDUhhsag7hviCHA4hncXJgO/bAY13kWz3inB1bxgamX3RxcmqMygCacRUijtLglWLMW70Nt4x2A4iTv3kwUMso5CeIOi5AtGXIC9RiIaZisDWpFRZMYH5MmuTGCo2mcNDR7Mn1GcXcc7FUAgY11wm22InX8qoJ7fmJYNdRrPSwVJY+YgvdVG0HUb3hvsIGPdt5YQavtUMMIDD3WJWoTOB+pQsJT7TUQAzcAzRjBG1SekxmZjqJq4SgPuYXUDSbmcMxNCa9qY4AO0qzLA8ym2gaML0KhOmn3VvFYD7t5pyMCuwmL7FAB8fzM64yMnu2h43KtULKfeLgaaHp77zn5QNRo7TdrGjac/qH1NQEc+xeBiHoTT1FFORcyYgdU0ZNl5uavsJBJ2qNT2jeBqocQDkJj2hzmxAB8QVVmjAujeQDp/1RbDxGO97CDYHMoBbHMMsalMR2lAE8yiA2IQ2ksKIJazUexbMZBvKC77wjQG0go8yiwHaV90rTvNKvXe0INQgaTGqo7mShbe8w1Gld4QCrAO58CNRd1IADBJAhLvCrC7whQbaQ/bAEiGsQRBAB4lWDISFEgItpEHXZ2ijZMYiSqYSAu/MWHFw3AKxYUXJEEXuEHJ4gFQOJW4gN1j9YJ3MWDW5kVyWlxTu0itKoyrAMIZqHeLY3xCFQW+IwBcq6haCYJQgwqFjBskwzxKCm+JfAq4W9Q0UXvG5Ma6QVmdCQakLEw9FCzAJEAbMIEnmCeZYlF1RlOZCCeJANt4QsmWDKZd5KmlWZAIJMMHaQXXmWAIINxmP7pKA3Blk7Q3G8raRFAwtQqCRBuozReqjcs5LiibkBlxTQSZNUFWkNSYgtUK4m5dtGBmqMxm+YgXL1EcSWDQ7gcRWokwSxMgjARl6QYDGpA0YCIoyB6lapBR5kwWzXDxttAOmUDCn2O8Bj44liiJZAkRSnaNBBEXsBKuM0XloDaLUseJD7mhilG0voGFNbwGoSHIx7QDqkkE03zKfYbSiWg7makUIbeP1+2K0StXaX2gxkoyGyb7RaVe8aXFVGKgBG4hBzUAtp/Eq94xDSNQ+YttSjmMH2/MQSxMQMXIDKfIBKCQhiBG8eIEnJvYk12YehAakGIA7S7F8KAsw1FHaWormGCszqKxoaJUVE5UYEkzTiJGPeIzM3FbSz2pAGqXenaozpwLs1Cz4wft5mt84EEmr5l47JqoQIVaMLp1Lvcv4Uz0jydhKVULC5tbHrx1MvorjJ3mNTF5jSj0xYivVfuCI3HmQNVXGnGGYHtIrLkJcDbaUq1xzNOVASEXvCydKMOMNdma1GNxXMHYyOGJJHEEBvEodiS2vtG6hZEQgbVUbSg+TJYLxKTkjM6UQbiUyMMlDaanTUBZkxSwdqMzZVHqR5ejQ3gpjLPZj0EkbjTzNOPGQltzD9BQLreUzELUn20Zcm7x+LCrDepnay00qQmO+8tQy8eMUAJlyPZPiA2TW0FmiQWAeYBNmaNBGK7mXlpqLhiLLf4hLj2uLY6Y91MVdSxUoG4egEcygLsw6GmLel4MoMT3jNF3plqjNA2LbxwbbaWiyukQDZ7ymfzKD7ySBigck7yMQRK2rmDpkwVpJMMGpA4UQNYJl9nseq5GBkUitpNXmREWMBWt4piO0G4xTiVHEsNtE6qhBrkxBF5S2TKJAk9SpcUdQiPbdxJcyi7GMpi+TGIAIpbMPfvFDCSeJX5kDaRAZ4wRjLVqgB4z2sIwEHvaXkBqK00bmrF71A5mb4GcAjcwi20b1CkL4icaFhL7MQGzNFWnMy1pepqCkqKNSUX6f9OZitGbdJ9PaYcjHUQRUnKpYEEvIKqVQE2iajJqkuCTAIgmQY2lBrjUcgRuKEYWI4qUEINQzlPaFjJbmEL0gSC9W0Y6wVoGQW5IG8CiY9gCu8WGAMAKbxIBHg6hsIplN+JEDol6AISLvKy7S6qChL0qd4uTeEXQBhWIAENRFAlqkDXI4ghaMKImVZEupRuUFdyUYG4jAbEiBEneWRBqRR6ZYWpBxKuRDF+IfpkxSE3sI4FjxJYuIARzKaoYVu4lMAJEL0kG4YIHaDql35gRn8LFNmuW2TsIphZuakUWveUT4lCoWpRNCi1jeDpkdr4lAxguEAKi2uWl3LgbVrUgQ1KLVCR5nyBDFZfqi+JDUGlJgHrBMKxUSVo3co32jEMoXzLLUIlTvDLUIwCWJMsk+ZReLJNzUitLONgTvKYqy8weoGlh7akxY/UMmflcWq6eN4W+qPGPSN5fpi74mdMKGPGeRZmnHhRFFUDFDGFJYyEqSDqk8q0OTjTzMZx5MlngTTrsgGGx9viWXPaMC4NJ8mb0X+mBAXHDW9VSW6QaYgu5EmRPUBsy22HMvG0ztXHPf+nY03MxdjZ0mp0eoGpthLOIHBQG86Sz8pjnYyXbabvSHpb8xfT4fSNmaGOobSW/oc0n08m4m3GSy/wDEr+WDtZENlCUOJrwuA0izDxqxbzKIHaOx2o1XM0J6wuibCZFyMyTfmdcmxiDttW0k/wBWsYvVI+TtGuAO0FcIdp0mM4WtHeQJqYbwmxMG0jeaMXTlRZ5j0gmQekFgYumrkx3aWW0j4mFLcJjUixc57tbmacxLnaI9M3xN8+BBtITD0nvtJomgkqTJpIjaqW0aEMsNCRD0yaajQtlJNyaajFFy9MaFE+JATDKS624gKIuTTD0bwql0DuBAJJMfViBpqQUu8FhRjQIDLbQA3jE4l6NpCpEUTYmUy+IaChxK7yABtJY7QiLMgSpQVMFvSalA6ppTINFGUAngTJjPcjCaAisfEcmFW2j7EZBhDCxBYFDvNp6dsZtZPQOQb7SfbTGKtU0dNqxt3qDlwNjkTMy7EQRpzq2RbEXhAU0eY7ExZd5FxgPbTG4MuZLyA1tNONFKR5GIiu8r+WNWh2k+2gRSrMHU7t7ROh6JXcxOUohNiXn2OeVIg1GZX1NtxAPE6IsUJTsDB3Mv8ygAN41TJQPENFuLRMaBm3jjj0cGCMZVo0nbeYX8Fr3B3g+nZO8M1ID3lQJRtNRBBujNmNxct8Qf3CTQnGNK3BZrMNxWxi9JJoQgkBYwHB1TTjxlEsxRZSTfMilhbl6D2FwlHu3jxpAi0xjog7wgwkyvbUJQxGrms0EYOoSXXMgoyIgFmFaiCeIIEqmUCItjp4k1VIPmBASYejvJqAEBshMAt4/Fj1drPzEJ7puxIRjsCzIshuDCim23m/CMFAeiCT5mDFiy5HF2ROvi6V9IPxK6SEv0uHKhbGNB8Tn5emKsQZ28eHRdmrgZejTIbGSvMi3jXnMuIqdooq5nb6roHVCVGv5E5eRSpogiRzvOM4xyylCGW+JDTCGSStSquOIoRYVr4llCiplBfMPJqHIgBxW82IZOIDHxIoZpcUWo95eqpa4yZWRCBcnhFa7hIYi94QJPEuKeaI5g2OIr3DtJcmJh21bSwYnXCSybiwMK3Ft4MeG8wSqk3JKNOTTl2EHEvox/oDGIDoXO3E5b+Fohk1NGab3iFx6IxH+dpBbrcUFAbiP1Lp3ijkUSw9qLBTZhY3DmJdtXaHhGkcTWDSzhBtzEDK2omUxJ5lNYEzAZdiYeOyYlD5jg1S2KdQUb8yg98RD5LkVjJg0EAjeJYaTAbKb2gNlvaWRZGkOqp8zO59RhLGIkWTGBVAu95QDY9ABO8P1gV0xeXJYqKx7tLiNClYR0ntFihDxkd5MX2W+IOZAmjiOYqeDBK7XLqVS4wWsx9CviIRXP4jh9tGZoqlfaLyoFWoTMFgkaxzHmjNSjaEhAYAjaLZWXJvHKQQJdwFnwowFbGLPT0LuNsVAfKS1LLoz+kxagLgslHfabAX8ROUWd5ZWWYneXcYuHU3NQnwlOBcuwJmjHjVlMpMBMfj04vukWMTAqxEiqW4Ec6jJmpdprTo9C6gbMujnn2bMIJ3E0dQmrtuIlEJ2qDAqa5kYXGHA3IFwSCOYPQaoSquETKqVDMaA8mpb4ST7TcrGhfg1Go3ptTG5FBoZE9wiipI2FzoEq4oQPS0Hf/EmmMYwvV1B42M05slbCIVS7SmG4sPqCPHS7Rak4RH4s1jeS1qQk43UHaVjdlM2tTLElAu4kT8ix5tR90OyzbRQo9qjEahxGYppweoN5nydGF9wjVzEtV1AfKQ2km5PJiIjFNu0JH3p5YNLsaitDM13JUwxgmqNXMAKExsaajDQi5PqNw0slmczqmUsQBc1ux0UJkyYr37xPBf8AGTTZhrhLRqYXuaExlTdVN6kjC+Fk5imqdLqKZKHMxL05Y7yylnkCYyRcrUVM24lCrREy5kp7Ebpg8TajvG5UtdpWHHtcbV7SLjIA0amMtxDbCRvH4FIEakhL4tAlYmJ2jsyloGIUaIhbGfqNml4FN2RNL4QTZlhdPAktTCshJ2gJ0x1aiZpGIE3xLc6VoQEZAlae8zMCpq7mkUTZkZVG8BCYr3IltY2hHOBsIpm1GXyFufdvIshomGiBpUATBuo9sBqxEttsYgokSXtBoGEFmhYlhQZYUVJxMg8aHVtOn0eHIzUBzzcw9NyPJnVxucGGh97SV0451rBxdOQLtprwdQMmwmHB0LZ6YtuZ0+n6AYt7sxObfL0ySFZzpa4gsHG5E638ujfcLl/ymGvsEt+O1djiOWx7q0TkxJ1eNmVQMo5HmdvL9PxMNhX4nF63psvRZPUU6sfcCZ+thZK5efEEOkrREyPYM7uf0Oox+46dtjOVkxgWOa7xK8vfOMwJEo5G8R1qBFllljmSzk8wKBMeVVpRxitpuU0C4wYxVCwBajaRclneKGaoDk1DFaviHkQFNpkYlqzYjVCAyvR1fEL0yBuJu1TQFIihhDtLorxxCG24mULfpG5G8tcTKL5mnE97QmIHPBk+19DHrF0Y9EscReTDZtY7DkKrREUaWazRl2F4i7JJ8wDquc8U0sGO4lGhxFAGT3S4uG0pXmLKqPzFajq5hLtZO8siLIUxqMFEQXlBzFmjUWDGXk0lamTUw3ljIe8fUPxoLjHShYmYZKhZc4KUOY8qhO8pn22ig20JSNUuC1BJlnHTAxwQVfeCy3ANTYqU2LvcGwnMMZA0gB0FQFGmOcrUz5A3YSymiN8ywwMAMStGHiSzNAgDe0arVI20GiZgM9UART5CeJGEpVBG8CEit5NVcQ/TBHzAKEHeVYo0TvDVFijt2hY23gE+I1Lwqo+4CMLWIl2o7SHsWYnhRtM9Mx3j8beY60H9surjJoK8TTjUHHuILm242hBgJNTIZjxj8Qeowh1oHeRXJ2Bgu5HJuSajPj6dkbmbMeQqKMSmWzKdiTQlplNZUckxBRQ5A2l6q5kYX3lmhoCou5BmV6d6hkWKJgqoDSqf/Ih8VjmJOEY9mE0jMyL8QTkXKabaTTCVAH2x6YkItuZSqF4NwwbjWsQYlU7S8+MHHzAc1B1M23aEwj+XJ3Y3DxYlBmgfbUCgvG0mmJkwgi4ApNpZyHiLa2MBtkjaEgJPNxCOU2MMObsGUHkBX+2LLNWwkyZjCxOrDeEZ/eGsSBiT7uZpNAxWRdfECg54uHiykGjEhGXmS6kxGpk9SzARCrVcHD1BUby9QY3xKtafEMIrCZTl25kx9QRtM4RsZUraAbqIOTvcvGxbaTFVoDNvLOErwYRQg3BYkSrigBFZMOo7R6KGhhN9v2k1CkQqlESJj3uaQQBuIrIw0mo0LykEbGCjaYs8wb3mka1IbkwTV7TP6hA5hI5q5IWms0NSNMzM9wksy4DfJUD3PvKyIfzGIwVYZKquYp99rjXyAnaKfGx34lCWxEbgylBj8eJv7jHp060dxcaMaYzdmPxoGMYEAaowKEG0mkUBSkVOfmX3mdNGOk3vMrorZInhcZVxkixAo3U3NhKr7YOHDbbzWmMwRhHLhDLzvH5McVjcrkqFzPZnToytxNnQKeo6xmyHZdgIAFoStA1zK+ksV6j4JiOvD0+AaVFTShMRj0hBZqT+YRdtYnWeG2sGoYMyJk1ra7wT1oU6dO8bFbpg+p49WMio/H1QP3CozKi5sczfMHjPU9HqSmRNS9oPVMpJKJpHibfq/T+jbeDYmZDlzMqtRDDmcjubHLzBibG0WEJ5nQ6vAcTVX6zLpa+JuV5cK0EcQhZ4jPRYXvtLxJVwn1pQUkgGP/lfbYMXl1qfasdgL6bPHiSmEviIWTG1LRmrT6nEQ2Iq9VJ7TFKB2jmUBLqAi0aIqNI2q9pKsn7CFBHzM+VGF0u003Uu9Qoy6tmMeIkG63jXt1vgwzjreEo9sayTiB7mOKACxzK0gwde9GPatS6E5mbI9ttLybrcXjIJ3mJPyGrxZi8jWaGwjHG23EQ4Y9pYqAC94TEAcxQBkKk3OmIoneRXAMAmjIFJMuK0O4ZaEAK1bCA1rHY8jaaI2k9IE7CFjQHmMoNF5Dp4kEdN9uJMaUYv1P3hIxseJVPZmA2EX629RpyALVxOlWMyuD1AjeEHXtFZMbAbRaqwO8qNDOKg+r2lFLjUxDvAgVdO8IELxAyLew7TMzlWomJNK1M8iNZmb1NRjUbTzLiGPYlAkQ0yI20J0GmxMgQT2hKC3MUHra41co01GHmGEoBREWVStot2LSlYxii9w5G0JceveEH9u8gzBYTQFSkoBmMY+UHtADG7AhvTQgHPMHIBcEOzmWytW4kEDUNoj1bemhOwAoQExXuTzLPCNGhStiDoA/ul0EQ7zNrOrnaX2NTY1Zed4CKwNE2In1GuOGUFfmTzFW+K+DFujJvNCK5GqtoWQrp3qNGUZQ2xEYio/eol9JO0iEL3hDXb0zQNy8eWuZmfILkGTaXBrOQNLVgBvMiuS3xHlNS7cxjR+M6uJWQbVwYnDqxmX1GY6bkTSzqBgHKQd4KdRqguCxu4xnWlCuTky3xkDYzMgK95ox5LG8NA0+YWNCN4vK1NtK/mCvaE1sQr3i3YAnTEJm1GjtNHogrqveF0j1CTRgvdfEmRYr1DdGaxgevSIa5NtpQQMspU3hTEpzGHBXuEWF8Q9TDk7SLDAl8w1AQXdRRJI2MsMNO/MYHh9X90IBT92/4EzLd+Y0EKbY/pMtaeii/aI0Gu4/SKVi4oChC1qprkxJrUFk0ke4TK6i9jYh5c3YbsYK42U6jW/Nzf1LCyo/Ey5bBm0i6C7/iJz4GZTtM5ZWMZsY1x6rpERjPpEg8wmdqsCWoIi22hg0JnXJZqGzEd5PyyaXPeQbxYbaGKrmMNXoFx4AK1M4YXHKdpKpeT2wsJvkwyoaUii9tjIoWOlpdlhtL07+Ya0BJfCEvqC1Aw4dTW3M0kapMeI34iUgWXsN4zHgZuF2mnF0t0X2Ea7rjGhOTN882+3SMjdLrFd4tPp7qbqbcbUdRN1LbMSbr8Ca+p9dZ2xUmjcWOag9DgOLMqnffmatVjcAmPwDEpF7f8SZjfMwnP1OU5NC3UXl9wpFYv5E7S4cTrdA3KbDixqTQnSRrTfpWMr0gD7tEdT0rjLrTcRvS9QgpdVfEZl6tUIKsGW6NdpfCwvBiyFR6lH8CbkTSIvHlV1sRmraQYet6VMrEsmo1dTz/W4ThIfHsp7DtPU5VYlWTcgzz38R42TNjKDajsJjrn8tT05+bUVXVvcWcJWiZobfpVa7iTlsVOcefvx0ogAb7SgincSN7lkw5FQFW/zL7Y0JXfbiWQNO0FiLIEBSQd5PK+DAdC3wZQbWeN5NBcRuAKh3iIW3uHG8Gto7Kw12OIrI6sNto9qGxchatxF8HeHViXEoTls1GBhpitFmNVYxFgbRbKNViGTUHa4RV2oErSB23iUZwN4/G+oG5fR6Wri6luy1KGMEE95nyhwfiTFNYKRYlKL2ii5CgSlfQbM1gmVdJi0ygGG+UZDKGEMZuf6giBkN3CFjaCmKn3O01O2NMe3MzahQYhaizqPMJMqkx2pCI9KyUF3hDLe0Y2EMdohsLIZfAZv5h42AO8zFyJYJYXGK1Pk/aNTSw+Zj1MyS8GfSaO8mI0ZQymhLTIQN5RyaxdTPkepmefA0jMA28X1GLV713mI5CTzNGPqfbRmvrZ6UsMV5kOUmFlOoWIlFJNTcQ7G5DXNYynTUSmMULjAQsxQBPujAm3MTl3NrJiyMDvA0LdaTB0FW+IrJ1BDbCEMpdZMQ9vt2Mzsx1UZdsOIp2OreVWhCKjRlRZjBY8QH13tGDoqyk2JbZCNpjx6gN49Wr7pm8gSBqsiNpSBUhC8iCXA4hYIpqWpWhUG4lgNyIvOHK+JYBCjV8SxitribdTNGJjUNQfquq0BFq2s++NTKA1MInqXAIKyIv01BvtAejssJMystHmUy0LWVCvS7mCGCt8RxOoQGwyg9aVtDxuL5mR0KysRbXGErc5PaA62u8sOBsYLMSdpn0tz2ykaW2kBcN8RzKOYapfaX7M6Uz7S1ygCXmx6RczgG4nkPOUN8wMjDTDQLUXmNA7SwChJmlcj6auY8b7zWrAC46UYNj3CZ8ie7aaPUBWKGQBt5IKRHhlXQ2YTZVI25lDJrFGEV6hgvlMogk7SenYl8Na04mTRZjA+MiYNDDYRiIyi4NjWG32h4wHazxM+PUT5mkIdIC895Ma9rz5lxJsZgbqtIu7YzVm6U5ARqEQ/wBOYEEm/gTpI0Xj6nSb+5z3mheo1/e36RLdC4+0V5lei+OtKXLhrUX8RozWAG54mJHyXTKR8TQi2QWOn5Mh7XnxKwD1R7zPwam40VoPY+JlYgMdtpixm+CTjptQlOC0eXUioDJY2kjJA9pmvB0zZ1sGhM2kHmaem6n0RplZA3Ttjcgm4ekgR2QeomrvMpcjaZos5CplgtzKTIjbHmaQFKSULTKDzIuQaojMuk2p2hYxqEYa14lDNd0s6mPHgYA1RE5epcGO33+Jp6Nz1X/lpQ8zXMdueWjICODcyuWBJKk3OsnTDTTcxo6ZNNEXNt/VycWZhtpFeKjSUce9dDeRNebpNthMTew020zauLXELsGxCGFVN1v23iztwCD8cQGyuO1/mQb8Gf0xTbbxuV/UQgGpxmy23v2PmbOnyFsVg3U1CBw9FmXqjk9UkeJ106bE+MnSATzOQmbqcuWtDInm6moYczgek5R/JabVow6sbFLupqRydpnw4MuEj1X1k8maqAYQvsbkLjJNkV2nmPqvVv1PWKmHYAaaad/ruoXBgLE7+J5/FiZ8rZHrc2Jju/hZcm1TYtGHSwq/2mc4a3ncHTPn6IpsGbcXOR1GHL0z6Mq6T/vOXXPXLw35Z3bjOVIBiGTeNObSaPEFqYalkFY0ownx2fiCH2+ZBmN0Y/KyiHsgu1bgysjWNoA900tQZgdmkbSFtTcB8Qbk0YsqcZomxLiiLq35hB64gMgIscwQwWXEOOQ3GB6ESCGHzIeIxDWNyhvNP0jEvUdWqsLAmn610+LpupUYxVjcCM8K4qZa5jkZWG0QFBkHtIAixGo6tPtmPJkdWpp0FrQJh6we4bTPHvCJrXT8wTTSkX22ZYG86YpiY1hqoVop2IEFGdu0mDYcasuq9/Ew5tQPxNiAlfAi8rgCqklTWKyI9N1G+8rQG5lhSvE3fIfjyVsZC9kiIFlrjBtzM4oMiC7kUV2jQuqRl07HaNFKwqotkXVYjRiHNxbrpO0k9mHI4C1UV1CsRsJA3Bj/AFNSURHqo5ugjmS95sbGGMzugBqdJdUxGBSjJjYBuIa4AU23i9DI24kRoZia2hEe2CjigGjLBExUZHtZeM3JnbfjaDi3mp6U4aCaMo0p2i8i0ZRahGIcMguKyHU0UCTKJIMuK1Y3CCMTMhO4mINchMYOjqRuNpTISu0x49RmgOwWZxB4ywFGENOreCpbTZEtAGazJVaFK1I7KwoRXUMFG0SeoIEzFwbjT928LGaO3ES+fWtGTEdXepsNzoze5YnHjfIaYTWrACruWa02OZLVwGPoQN2MjAIau4A6h2sCJvIWJPEGRtREreZ+oYg+0QVysTpG0KnLbwEsxcUeYtQVebhguM0JjHuqXUjCbsSaqjMrKze2JegZPZf0YjDvGBgDtEFbXYyIa2MmMHZH1KRMZ9rVNdUJlyKS1xy0NGg5DZlJvCK7TaACqBfeB6huhDKRdUZVPwv5jHUHiDgxPlHsUmXRVirbEdjJZ+Qk2pjcTgyOogKwEboY1qbEJMgveBr2gtuJn2NJZDAOSjUSuNm34j1xptqNzU5q41dMb9xFAd4frWxBYgV2mZ8hZdI9o7Raoe7kn4nSc416an60ClTcjzLHWowtxpPiZPTvlr/3mfLhdT7WJE1hrr48uJxS5N/mG2k2dpw/ei6gTYm7oM5ykqeZmxrW1kTIOATEPhrdGI/4hG1exwdoV3+sKykZhVna95qOHWNXmUN9j/dGYm0tTfbM2Ix5cWg2IGogTvjpEyoNtVjbeZn6LFZAx6W8GT6s/WuCxIJlpvvOpmwYiNOTEyn/AFATLl6TQhfGdS/EljN5pZz6VoQBmU8wWx2vzE+i1xiGkhXuO9ckUIlMLEeYaYWU2TUZotieDNPSISbYbRYfGv3EXNODKGQkdpMka5nln6x7evGwnoPpeNcHSIK3Inmz7upS+7T1WJQqgfEseiNAfeFqoxGsCMVwZWzb1CYOswXuBNysD3g5VtTJUclQRVSawWoqJWf+mx8RZY2SfAM5/ksL6gqOBuIz6bl/qaPMX1K601jnvFdMxTMp4NzpHN3V6fW91NmHAMdVOcv1BFO5ppox/UV7kTfhtuybLvOf13W+imxoy8vXBwa4nnvqHV+rnAugDJasa06h87sc5JI4BjukLZHBcUomAsGfGyt+ROv04G3xMcTbteT+Z8tk+sb0BA1NsPEDP0+PqgBkxaq4NwkzKdquo4ZK/PgTtmvmS56cP6h9D0ocuAkVyh3/AGnGyA4qE9yrFuRtOR9T+hpnBydN7MnOnsZz64/T0/H8n4rzCZPdLc96kzYsmDKceVCjjsYSjUm85Z5eiUqyaIP6Sxk0NACkNV8RgXVV7yqrV6jWNoORTdXcJk0ta7RbXcRVg1tLKDmLveMDXtNJCy1HaGfctgy/SsXKxLbhfJhXp/4c6FF6f1yPcRdzlfXuoL/UnUf27T1XRIMH04dtp4XrcvqdXle+WM31PEgWVpLBiwbjyAVq4jIpTcTMRpxZOxjc2FGx2TvOejkGag5yCu0zecvhS9lWogN7to3KNLRQIm4HVa7ysWQI1SlVgL7QSlmzIjoIpdbU7Snxowo8xOHNkA0LvFZXdWNmYy6qs6BTSmBi1aqMoG9zKDUZ0zwjWmLuJTrFDMwEv1NpjKGY30NvHZB6iXMge2mlcgAqSxWMuyvR4jC4cASZk1PYErTU3MwMVLG0NlKpxKxvQ2hO7MtVMk9ko1mDlSztHJiBU+YlrBqWUVjLgy8xbY1tG4QC1tNORcbpQjU1z0e6jx2uJyYjjNiWmW9o9+g7Mq6OIGMKiXGWGSKfGxFCIsKLWYRAZZa4mHIgvsKmkJ1aTGoVcbzOw3uEDQmsVo9FfMQ60dpXqse8o3GBuHJo5jD1AuZLjMaazFiN+PqV01G4l1G5lXAAsaupF2O053/AXUDehEgXsRGk60vvFo9GyIi2iOIWJWQaRtzCL69xF5HhYmJyAbMg6jt2lEgoZnYUZcNxuwZMYvzAyZwCaienQMd4OdNJPiM8p7HjyjVfeaVzGxc5imjc1Y2LCLB1unzIzAGJ+oVysy4jTbGM6jJaVMqxoxsyO1HcQ0YAbyiQeZpgzEQwkegblY9IO0mXmZBF/bIGDLvAvaDdSSQR10mxBL1GcjeAVBm/AovYk9O95AlRvCwPQfw502J8R18+Jz/4i6UYesDY+DzNf0HHkZNQehHfU3XEwbJuPmdfFnl2zY8yGNbyq3udz+W6PqVsUp+IrL9FJUtie5n6Z6c8rlBNW4jQAlXzCbGenJVuYksC1yzkwZyfFSK9wLuQhuwm2jC9mUW3u4um8QghIuQGHkDU13BC38SiK+YBbNYMvCjYMmtTd8xfHEYh1GrqB0fuUEcQASGrtB6PqQCEfdf9ppz4yNxxM5jc8s7Xt8EGMY+IIN88w/zINXSZ8g6c6TemWnULnaj7WP8AcP8AmL6NQQ6k1cXmxnS3ZuL8wLzv1GHIykkjtCwOmRS9BTww7GV0ub+b6U4s22XHsDEoDiyENweYFdT0BRtWPdD/AIisfTW1HedHDk0qEbcdj8QnwKinIm4MTGLyxZfTwLXec/qHduNozM7nKS3FymUEAzN6Zt/TKqEne50ekx0leZWHDYs7R6jel3qY3XTjm+6yFdPXYw2w1TpdT1eRT7MwB8TB1I9TrsKDyJ0Oo+nIdtJJO9zcjoZ0HVP1BKt9wl9Wc2M/eVHxHfS+jGHJfG3ebeqwLlU2AYxuOR03VYkb35GJPkzqY+pRgAGmAfT1chXQUDOjj6XGqj2gRh5ZusxhlsTnZmPoHzYE7bINVdqnI63GAxQd95zW+gY8gIF8VRk0BHG+3aZ8N6tJuaQu+hvypllYsB1AUtcrE4WKzZaJVtiJmOcdt5uOduN/UdXSUDOSFyZ8pKyZMrZGCgbntO10PSrhxhn7bmbx5/m+b6zw5+VOoRcSkD2eOZ2OizXjUM1drl6Rkuksn/E0dN9PVDqbeZvN/Dh/+jnrnO40YigHs3PmMRiLrc+YxcaDaoYAHAm3k/8AgA7nk6TGKSOWJlHftKNj8SqDreiwdfi0ZV37MORPLdf0OboHKP7kP2uO89csDq+kTq+nbE/5B+ZjrnXf4+7HgtTBjcIOy7id3J9GxDNpdjtEn6Z065GVnJHY3MfS17frccxH9S72kC3dzanS9Ljdg7WPzDTN0eKxSmP67GpHLbAzfaCf0kx9Pn50Gp1l+oYsYOlLH4mPN9QO5UVL4MikwPVsQJp6TDjGZO5ucpuoyufuoTr/AMPo2brPduBNTN9M558PRvmZ+jOJRR0kC54fPgydO5XKhBueu/iPMek6ZWxbNdTzuP6vq2zKG/S5rrLV9udibWeY84rW5mwY21Ta66cdXON8XwzWZsQ02IGPJpepqTHqTczM+On2llGhlDrMhXQ+8bjYo41cQsgDG5PVUIfaQUzbwMg0jaCtkcy4jcmhODF9SqncERCq3mMyIFx3dzOZVI0yKCZNe0EZKM6C22MurlXcIbwCC0LjcR1cxV0YYFbgzFQ12VYk7kmE41ASBKEkUCmm5mtXQLud5z3+/aOxpY3M1YjSELH2Rb4Gv5h4WKcS2ZmaYWs+v02omN9VALuZ+oxNqvmZ21Tckqe3R9VHWjM5x0bEQhM0I3YyZi/haknaNRisACjYkLwh3qrVGZcpBY1BckmAdpqRQsLgEVHquqE+Iabl0ZgN5ZNxgHtgaZrQBELGxVrEhlqBA0jIzAVG+/TxM6ZNBmrH1Knac6gQ2hfdtL1JpjMqrkWZjjK7dpFWjgMfEHMpJsSwoHEPTa7yjPTAQDzNWgbxDAK0srWGYNml9QbjOlxDIDXMmbCyk3xJfaEJiBHELRpEPEQdoxsYbgyajNqKbwmya1+Yx8dLvM6WGqprxTRKvmHpviXRqUraTIypSFMMtcEqG3lVpkBEipdAiL1XCXeMEJ0wSL3EaVsRbGhUgsGxIQTFi7jUYWAZR6H6MmTH01jiV9V6XI/Tl24G82/Rs2M4ApjPrefGvROtiyJ1smPTOv8AzmPGhnxm1YiasH1HMo03MwBJhgAfmZjhNV1GRsjknmJAJNRxUsZo6bAoILTo0Hp+kLUSJsTpBW4h61XipYzr5hYA9GkpumULxHesp7y9QMmtYxHpuZmy4SOJ1TE5MWoQY5JBB3kVqmnLgN1R/MzNjKNvKwomm22JnR6bqGACOdVzmuLOxqMxsRR8RfJLjqMvdVaOXC2Rgii2bgReHMQq2LBFgzXgTIzl8dgcEznrrJoh0uTpb9VaMHIuoMtXW4jMiZMTlWbWhF348yqOoRpecc/ScXUDINhwY7KPVxtX3CafQDageKmZVbHl3hEwtaC+RNGF6sNwYl09MGpWNi67cwC6noVyWyVv2nPXEybMlVOsXZCq/vB6rHrxkjkTN8k5jk5c3p8Go3p+q1LVbzJnSmOqViIVgYkarUh/8dic9jO/6ljecHTbCvzOmj2ohrl0elZdyTvHZTSE1YHicYrkDB8bfkTT0+FmJcswJ5F7R5bh+PIGM0KduZgdfSy0ODNGJtoU1t5x+sP/AIwXxU66mc7r8ROUMOZmozDGBk1do4qGU1yNxFodasO4kR9LjxMs1h6zTywv8RITVjtRQmzrumJc19rC5lrQuiyfE6814/m5vXmL6Dp1bNrqwJ2XXVoQccmZekxjFim1CAQeWM2+b1dp2MaaCjeaUFcmzEY/aLP7xqlm4FDyZWDgYQMWorncwhCmXK/WVYA3gF1/JhR6j24gjMEPuNnsBAZmYcylQarMGsn1nBmy9OM+H70+4DxPLtny6/cxnuVJ4HE8t/EH07+UzDNiH9LJ/gyV6/i+Tf8AzXOY3vcFQIvGxJqORRxOVektyyLBQ613jXW+eIKBQYnpSKYNPV/wlisNkI7zzwVd57L+HcPpdCDXa5vnzRzf4pzA5seK/Jnm2wWbE6P8RZ/U+qOL+0ATnetQku6lBjLA8R72y8xStay8b2aMzUgkdl2PEKgxuH7SKgnGw4kEZRXEUwMNslbGKOXeWLImRLXaJBo1G+ptFEWbmorWgX0bveZMmsmr2jN9HMpDvvJPHkJoyER74+4i/wAzUuopBGpSneCgNwmTa5KLNOdoJLLzJjOk7w3OrmQRLaMLaV3i8Ro1cDOTqjPIF2BaxDxubAi0W4zGltzLUrbjKgbwXu7WQKKG8h22E5tT0zvn3owAA5uHnxi77xQDCdJPHhMQgK20NRZiyp7yAleJRoU1zKYgmArFuZR9p2mcMWw2iDvHj3CAU0zUWKxtRqMdrWIOxkLy4hgBqUPEFchAk17xgjqRxKUVGatQlGTRALh4kIYSsezCadSVJ1UunqFqBkHuAqUtsNjCQ+6mExiAy4tIDQA/tqM6gkVXEWtVxLGiMjNe0Ahq3E0mrg5TtxNaumdEj8iN6rMBjIPMHo8ugVUV1iFiW7SflGVMlGPx5je8zKlS7ozVkqOhyInItGwJWN7A3jrsVMek9EljUtaK78ynbSaqXj3jAQ2MpwDLaCdoFBalkVBbZbEEZLlDQTFlW1XGBhUjH2yATxtF73CxGm900KgaPSx1PobDT7mqT6zlVhpDXOcjtg3U1EZc+s2TZmt2Y6/eyYLH8y3FtsYGvSvzLBuakZwShVNncwvUP4EiYWc8bQjidRsNppcASW7mVrZe5I+ZRBHwYJPmUMDX3Il+o68MYnVUINA1Y+ra6ajGN1QmAwg1mTDa6KZceTvvEdTjAGwmU2vuXaaUcZMdHmF1zm2aoxNpWVCMhl6HC6q2lZel6PHi6ro8dAagANp0c/TnF0lY9m7Gcv8Ahdw6lSd1N1PQZyWxFR/mc67cuOhf1NOQdoOIB1xr3A3mzKERPBQFmPn/APTOb0/UKL1d/MzGunSxYQPu2i8vSoDq5MQOrsaV3HwZBmYmhwe01rOGHofWwFiyrfFzAmJ8GRkfYgzp4+oQMVy7rVEEcRfXYAoR1Njej5EzLq3nxrHnyhQp7naLw9QMmQq3BiPqDFce0y9GxFFpcZaet6ZSSQd5y/cMwUip3cpR1GsTPn6XGV1BqI71NSazfAUWxc04DqSIR8akLdzVhChTRk/r6jU6jLkz9X0+yYta3yI7F1vWAbYjfyJrYlMYKyYOoYt7h/iTw6Qpf57PkD5caoi+OTOhiHsuNU614lBdIqRRYxYMR1WO1J8CbMa7QOoTVjau8lS153pWIym+CYzIunJUWE05SvG9TRkBIVv3mb7Z/AwNWGjyJykHqddp7LvOk7Vj/ImX6fi/qs55Jm+Y8Py93mVsyjRjoeIzo1OQlv0EDqKO3xNf04aemUnmdHgaEwgbtuYzYQCzHZR+sJcLNubb9JSS30vUO28nuPxDGJgPsb9pKI5sfkQv9fX6CEvk3L9MQgb43/EIC4TAaID0BH1MGbKTlPgQNKGuYvrsC9Z0eTCe42PgwMbryzRy5VOyrtC83Hh8aaMpRxTA0YbJT7GavrmFen+qMw2XINUwtkBYUZys8vo83ZKcUtYkrRhhjcp7uZaBiBbMq+TU+g9IowfTh+J4f6Xj9X6hiHg3Pb/UHHT/AExjxSTrz+1eA6/J63XZnvljM5N7Q8qmyR3i1UyQqkyECo7ERGr9Nz19sNfp2de0zbEAGto7XtKXoswbcR6dC9G7uZuGsmVAwsHeJ01zNZ6XMpPtJim6fMdihllXSNQ4jFVXkPS5QPtMWcWZeEMqHNisUOIl10maMSZGx7qblN0uVv7TM758hGolYu95oPSZl4UmEOlcjdTNbIAQAiEPEIYmXsYQQ/6TIhLAA3Fub2E1NjJXiJTGde4llIUiMDcPIurmaigqqiX50mTV3SAlQqPIhFdpFapdE1tc04W2szNYLRoehUlIZlKvtMzCmh76pDE8NFcyqjRRMsrNaEaoLE3GZMdbiARNRBIZbQACpjQdQkUhxUWRvH5FiqmolUJcsiUBZgGsKrlqu0s7TOsrA2jsSKx90UDQlhiPiZo0ONBtdxK9ZSPmXitl33imUI/iZGpVDjeC6qsvEwhZ2UrXeTfKYyMPdLYWIJkDTSn4UA3k6l9S1LxMCKEDIhsyfkhGLEWMj9M1zXgXSIbbmPtiVzhjdTxHoSOY/JpAmUG2+Jd0nlWXdpSXUY2OzGDH7dpVJ/JgklthDKG6hINHMGBXEStGKPTuG8ibtY07SK224k+wzjBdUaMLLiKrLcnVYi8mRyajzQlwVmzpT7d4gWxFibERQgqLfC+CuoHtMxKKbeb8o1LMDsFNDczXHpRFjqqdToegfIAzLzwJn+i9GOq6g5H+xP8AJnrMWNVAAFTVuOnMYsXQhV3EM9ItVU36ZCsy6ON1HQKVO05efpWxcjbzPVOlzNl6UOKqJcWyV5N0KwLqdvqvpjgHQLHicjNhfC1OpH5m5dcuucDcu/dF7w1NjfmaYOQWJA2lwe0AMdMl3tA0Mgdgal5MWlhkRtS1TrfErAwJFxhTRl0oNTMeJmunLo/w8yYs74jydx8ielNG632niM4y9KyZsRIZDW09P0fWZH6JcmXSGqSrP0wfUcmQ5fTsBW5kd+mIAVwrjgic/req9bOWH23tFJk37RI78/HvmuqyEp6qsHPkdpS52+44124qYMHWjFmIAJH9wE0L1ZDhqA+JPrU/ru+G/CnrgFd0cd+x7yutPpehhvuf2jei6nDlQJjIDlr0xP1TEy9Uj9gJMY62TK5/VY/U6diP7ZxFzPhyAjkT0vTIHR0PBE4n1DpGRmKCWOZ/SZzmcvkJHxHu6lCD+k5uAnFj9x38RqEvux27CdeOPOsddeMaMCgWxj/UAO0y6yeJYJndydTp+pWtLiOXPiDcVOOHIjVcPVmjOPyfH+Y7fH8n4ruDMunaWhvcmcrFnC8KSZpx5GyMAePAnm16HRR9XH2widQikJrxGKe0iOX1fSkZDlQWD9wEZ/KZ8K3lxMEI57Tu4sOPpsXrZhbHgTJl6l8mQFjQ8DibvMk8+3n+T5+eLjh58ekCztJhUKoI4ub+r6F3xM2FWZQdq3nLogMpJXtRm+J4cPl5nfmGZjdzp/T0bNhQJ43nDZMy7q+seJ3/AOH+qxNi9CtOQcgzWY48fDvXn06mLpMaAFvcfmaAABsBLAlkQ9/PPPPiRW0ErLMl7Q0zZ+mTIpoaW7Eczh5fqg6Lq/5frfbf25BwfzPQ5DtPD/xdkGTr0Rf7F3kcPl+PnqeXpxmVsWtGDKRsROXkyF2obCcX6F1uTE7dMbONxt8GddVqSvm/Jz9bh+IaT2/WaRcyKpPaaMaOf7iIYjnfxH0R6nox1GMXkw8//jOJ0uNGT3CzPaKyKKY6ie08x9SwDp+scIulTuAPEz36e3+P3s+rDkQK9CBqPBhterfiWyDTcw9P5dD+G8Gv6gWr7RO7/FGX0vpzL/qoTH/CmH7slcmB/F2azix/NzpP+V/LzGraUi3LZDewMauF62U/tJg9HYHaWaPaVIJ49Z1e3iSx4lEjtKHMbTRUviTSngSpVx9qC0Y+4Eo4sZ/tEqWJftVQYcY7CWcansJDKuPsixjXwJDiTipYk3jVwH8un+mT+Xx/6RDsy7MfYws9Oh7QR0mL/THfrJcfYwn+Uxk8RZ6DET9s02bl2ZfsYyf9PxXxKP03Ee02y7l+1HN/6VjBuUfpimdOVH2o5p+mCopvpp7GdgSES/ajif8AS2B5kP03ITzO1Uuo+9HEP05zEt9PyhuJ6HYSiB4l+9HnH6HL4lL0eUf2z0ekeJWgeJf7Ka8+elfusH+Ra/tnotC9xJoU9pP7KPOv0badli8fRt3BnpfTXxJ6KeI/sqY823Tup42kOM19s9H6CHtB/lU8S/dMed9FgOJQU+J6P+VTxBPR4/EfcxwkYp2g5WL9p3v5PH4g/wAnj8CT7xXExE8RpTayZ1f5FP8ATIeiWuI+0VyKBiih1TtfyKeJX8ko7S/dMc3Emk2YZ9zbTf8AyY7Sl6LSbj7SjC50KZnOZrnVfo9UR/035iWI57FmlqoAm8/T2Ev+QM19oMJYAQ1baax9Pkb6eexk+0VgyvvtF2Wm4/TWvmX/ANPYDaX7QY1OnmPUgiE3QZDIvTZVWqkuULeCcYIsR46fIeVkGDIva43GSAtCXrMecLEcTN1DDChv7uwiebiyFdVlOyKfzMp5oSwS3uaWAP1nokyNx6b6Fh0dGhqi3unbQATD0ajF02MEgUojh1Cg0Guc9do12JVzM+elucvrOvym1xkiPau4XQfcwEWM+Emta3+Z5gLnzH35G/ebMGFB95J/WLITXf0qw2IImXrOix58ZUqPzFdPiUb48hU/mbkJcU3Mn/xXjet6F+kykEe3sZiLaHvt3nuur6RM+Io4sGeP+p9E3SZCOVPBm+etc+uc8l3dHtC34HMz4Hu0M0A8ftNuZqNTBu02Y1ByDLyaqYV3sfrHozlRpaqksa5uVp+osB0jHhjU5OPrMuNh7nZaqrnQdTmQq5J+Yjo8Z6brhjcBgT/+mTNmJ31nmLsMqutgEd4JZgdp6V/pfTdUqs4bG1f2H/iYOo+gZ0s4HXKPB9pljr8f8riyS3y5aZFUliNzzKOZmOxoeZXU9N1PTkDNgdLNCxsZMfTFh/UpPknf9oennv7ehpkCMCMxBncwdb/PdJpdg2VBVjuPM4i/TsLHfMT+Jq6bpMXSuuTG2TUD3OxizYnXN6npr6PIy9WUPEx/UepU5CE4HeNe0Z31b5CQCO055xtlcixY3MvHP7ePu2eC19x1HiMDWainOm18SIZ2jk0hqjVYGZhvGChyZpGjSDKqosZlQbwh1GJtjA1dPkUnS/PYzp9PjA3nFCqd0edTos506H57GcPk+P8AMduO/wAVtJqa+jxqAc+TZV4+Zm6XC/UZABsOSfAhdf1I2w4vsXYfM5czPNT5vl+kTqepbPk+OwjOn6cEhsuy+O5k6Tp9CjJkFseAf95qC9zvH+15vi+G9/8Ars5eoKqEwj00HjmI6rp8PWYymdbJ4cD3D9YwCQzX2r2/TnMeU6npMvR5jjdyw7NWxEvpnOLqceUEe07/AIno+p6fH1OMpkG3YjkTz3W9Lk6HKA51I32uODOkux5++Lxdj1+Jxkxq68EQmNTj/Qus1ocLHccTrOdpl2l2AL7yFoliQ0pnoSNh6jMMeMsTsBPH9XiHU9Q+TJyx5nX+r9foIxBSwP3V2nPTJgfyslrwfyfku5A9LgxYPcFN/wCobzWhVvtcE+ItcIO+PIP0lnGTtkW/kSPFbvs/08nax+IxMWU/dkNTMvr4vsfUvgxydTl/vWGWvGgT5PmI63pcWcq+TttcYmRXG2xk6nE2fpXRPu5FeZXX4us6jn/yXSairEH5lDB0dMpo/M52dMqMSxPO/wARJDMwomzMf2f4+n4ey+jYkx9NaDacr611GA9QQ4BZZ2egX0ugH4njfqOT1Ouyt/3Td6sxDn6zAAKQWPAkfr0YAqu85zDuJAak/s6WY9EACJIVbSBZ48jAaqTTcIipQBMmCjIBcIiUNowVUsVCvaDtGCQe8KSoA7wrMrvCuFS5VyUCZCtQLklVJRgXVSuN5W8s2BILJlAypKlBEwbMscbypAWoiQMYNS4NXql6oMlQaLVLuDUneF1eqWDAqQS6hm0gAgiVcaDPxJ2gAyydo0EJLgapVm5dDNUkGECI1UuVtJIagSSQSbQJUqpdyQIKkoGQyCUUVEoLULaSTBREqoUrTcYKCxmhdF94FVJHoCVMqjDk3gBp+Jen4h8SiYAFR4lFQe0ZAyOmJCztpUdzHkI6jJi6fGXyEAD/ADPMZchy5GyOD7jtc0fUOo/muoZg14xsBMzszVfA4nq+Pj6zaBJ2jMSWVJP6RQG80dIR/MIDxOlWNebN1Oc3qIEZ0ubMjgM1whlUPp06j2UbRC5fWzIiqAWYKKO8x5rp4j1mDB6mEE9xMXW9N6SkqtztYcfp4FTwKi8uPV2uZdHlldwXKrekWb4EnT9f6xC+gps17TRnTy9GcbPoTZ+RMvS/TFx5g/pkHtvNTJEu/gzpupAzaAx2NURuJ28B1KLmbB0aBtWgX5nQTHUz/wDF1RS1nn/4gw3hJqekPE5P1fGHwNE8VL5jwoJTJc2KdVEcGZ+oQ48pqOwH+mfzc6uBoNMDNOE03xMrcGNxNag9xCnu4QwMLl+qRx/btfiJylmfSO82dP0wXFZvfuDUOPzdzmY7uDLqxCswdvNzSjN3M8ueiU3kZm235nW+n9VkyYQri2HmZeGyTzHWJTKpx5NLA8gzj9Z/D9sX6VyR/wDbY/7Gb8ezamNHxNaPYiV0+L5+vjvh5N0bA2hsbKe+oby0DnvPV5MePMunKiuPkTndV9JJBbpcgU/6H4/eb19X4v5vHXjrw5ita6WmfPhXDjfK7bM3AHPxNGTDlxHRnXQ/+DBKrmxnDl4PfxK9HycT5Odjjli7E+TDW+BOhm+iZ8WM5MTrmXn281+Ijp02utvM6c3XzdlUmNyOKjsfTqDbnUfEKEJsNGjTRQETNk+nY8jFsLlD47RwaSyOI9jmZTn6TJpyDbsRwZp6frjY3mx9GfGceVbE43V9O3R5AQbQ8GYvhY9v9G+pLl6bLicAMBerzGdJ0hfqWyZB7BvvPN/RMxbBmI5FT2ag4+ix2Kd6JnK5a559+8v4Qe43DAlKNoU5vbPCjBJrmETAYyNBdqmXqcS9Zhbpm+5hqxnwwjcrRGR/Sz9O/bXRmublY7mxxOh6hun6lW4INET1J6hciBlOxE8r9Wx+h9X6lRwX1D9d/wDmdD6X1OvH6ZO44nTpw+O5cdc5BUxdb1a4cZYmI6jqRjJszl9RlfqGsjbsJz1fl+WcT/QZNTOcqtereUDjb710t5ggMvEPTqHuEj5lu+xhAN1P7Ri5nTn3CLxUpozQMYYWIYok6lO61HK+HJ3ozOcVdoJx+NjKjcqaTubHxHY1YcCh5nPw/wAwrbEV8zYpY/8AmP8AoJVjifUsT4erZWfUre4GK6TEMnU41+Z2vqXSjPhXIq7pz+Ij6d0wHUqa4nKzy+n8V+3Ou7mPpdAfhbnhnxl8jN5Nz231M10ZXyKnnf5db4l+S+XTNc5cBIoyj0jXY3E6J6bxCGIqJidLI1ACFtVRQ/MhM4ayOgeZYAgKbEhNRqCKyVBDQrlFVcorC1SrgUEMhUww1CVzAGrlFTGChIeYC9MICXW8ujEUJBg7wwLMh5gCJUOpKgUKl14kA2lURAlA8y9AlUTLqEUVoyaZe8HeAQXaVUsEyiagxN5RBEsGXdmMA8SQpXeTANkSXcMi5VRgobSpdGQiBXeXVSaZKgTtKuTepRgFJKFyGMFyxKBlmBJIJlC4Byt5AJKMCSXUhkECXLuVUqPIK7lwRIY8qI8SgZVmQGNQUklGUbl1UsTg/WOrXPkXFjJ0qdz2JnT+odQ3T9MzqovgXPO51bG1P9xAP4nb4ud80KY8dhBYk943Qy4xldBpOy3/ALxJN8T0CAxuEVlU+IpR3mnpE1Z8an+5gIqx0f5V8WX1SwF9jOj9E6BT1S5fSChd7InSTpMbUzKCfmVk6tOlcKtbzG47SOmxqAzAd5jf6phx4teYhV8yv5vB1XTl8TgiZbkaqVpYwic/D1BV9LGb8eUEQlhyoBC4gDJtAbJGgsjzndadSETXkb2zn9S1giZrUeS69dOZh8wOlOzDzNP1Nb6iZMW3HcztPTz9Ty0jdZWBtL15kuiJT+1we00jVjxa8tmdBN0APEx9MdVTaCP0mK8Pz79h1Y09u8psBDjKG0uOPAlh1RNTS1I0+pmNDssjz+Yrpuo6rp315Cc2EnexuPxOoOuxFQUIN8Tkt1ZykriQt89oeDBlYVkYV4QV/mVbv5dZOsVuXCn5Mer6hYYEfE52Po8Vf+Wfzcj9CVtsORsbfBjB0M2PH1CaMyBh/kTidf0T9MdanVj7N4/M0Dreo6U6eqTWn+tRuJvx5MfUYrBD42FSy49XwfyOviv+Ob0XUsoC1feoeTpcOZywTSG7qaER1PTno8w0knG26n/iOR7GpCQT4k6tnmOn8rn18vHqlP8ASQd8ecX4b/3mLKj4chTIpUidlXIFsFMsuMg0nHqXsCLEvPy2e3m5+az24g3lXU63UdHiyYwcOP0sni9pzM+DLhP9RCvz2M789zp6OfknXpV2IvPjXqMZxNtfB8SAwMpIJImm3X+ndDj6HCqE2Sylj+s9V1JDla4nkukznN0q2dxsZ6Tpy/opr+6t559zZWfgl+104SGVcEmYe3FkxTmETAMilEWYLrrxsOaoj83HVQjemweplFjZdzLJ5Zvp5j+JMi/9WcKdwihvzUzdNnbGNSHec7rszP1/UMSSWysST+Zo6drSdnjvvQv1uT1SchJua8OUZEsTmZAWzH8zZh9mPacq83yTWoGzGqtzGMxU8R+LqbIBkcbDnxAixBTK2M1G34kGFW3MrJuPqkIAImhcmFu1TEcFcQ0xOfgQnhqKYeddRmP0l43mdMAG7bmPRNO9SjUpGRdJGxmfoMRXqnHg1HoY3Aqrl18E8yXnbK9f8frzhP1dvYFHczk0Z0Pqb6sqgTDPP8l3p7VC5ch2kFzmAHElXKEl7SMKog7GV7iYXa5BtAqjD3rmUDJ3gXIQZDsJAw7wqFjLs1KvUJVwL1GXqg9+YW3mAWqQuYuXvUA1eoRYEiI3l0eY0PLCVYMVZ7yXUuh1ASdt4oEkS9e0aDvtJFCwYWreQFULSIsvUvVcKKvEojzK1by9QlRNIkIla6MvVcCrIMsbyWDIJFWNuZUsbwW3l0XLg3CRdTVcRFG5WkxjppNXcGANVLCyu8LiDA6ZVQ5IMDxKveFJUgqVDqUZVVtIDIBJW8iYkhEupRuFUJdXLqSUDVSGFKqQDUsCSpIRYJEpmI3PEkx9dnv/AMOjUz/cf9Ilk2qx9X1P8wTlO2DD9o/1NOSjq3UB81svJ+Zr6zMjsuHEaxY9gfJ8zGdboaBKJ38T18zIocrtmYt2HA7D4gANxCQDUAx9t7kRmTST7EK7V/8AM2gAOwmno/b1eInswikQhQYYfQ6nwRDUe2bKFx0JxutR+oye0kER69RrUEHYiUrAMSZx13nplwFtsebGHHyJ0+m6PEg/pjQDvQ4mX+awA1yRHYvqWMbEUPzDWU/qcQVbHIk6fNYgZOtw5E9rC/mZumzhshAPeSjrjJtJq3iRwISneAeQ7Tm9U1AzdlelnH63NQMDj9Z78hicY8fpJkyasjS0PtH5neennvmrJ5+DDPuWA33Qk8So0dMa7zapvvObj2bSeJtxkBZmuPy875MZ7yWd1XgeTBAfqcnuPtHiCDq/XYTZgAQUJHl6n1PwYFRQK/Sak242mdGjQZXI8G+8YKmdWjA0A3RXUg7iczLiy9BkOXp98Z+5O06YMpwGG+4kUCti6/pfKsP1UznYteDO2FzRurhnV9P6jWg/oufcB2mjr8QzYV6jHuyC9u4j/Hq/j9yy/H16oseFm3uvk7mOGLEuzZLP/wCUx4svrKCzMx/0jYTVjAA/8sCc/Tyd8/Xq809cWP8AtJ/QysvTplxlG9ymUCPFQg8suJLjzvV9M/S5yjccg+RFZUHoO7GgNh+Z3PquH+Y6XUPvx7/kd553qXJ9ND9u5nonX25e/wCHr7ul9Ap+qGNuDuP0nrO08b9KPofUMJvYtU9kTOfdl8x6+fjvFsoSaglpbGootObqLVKLRZaCCcjhF3JiJTlOpqnSxoMHTOzbGiTE9P064qJ3bzC+p5Ri+ldU/jE3+078855rz9da+XMS2Qt5NzZ07cCZBNODkSuFTT/Wb8zUt6Yiv6hMaTSzlfby9e11ZjcWP3CKUzZiX2gw59eDQaqNUxIhqYYP1CGGmfVXEv1lXvvKjWhrmF6iqJi9R8n2ihGoundzcI0ozM19o+tSkXRmL1mP2LQ8zTjyEJbcw3z1l8MGRmLnVuRtAuXkOpyfJlTxX2+pL4TVvCvzB4lM1yLqCUaqEBcsrtKyWJZlkSHkbSCmHeQSzvJUCVBIhCxtKIswJ+JUOqElDvBoa2lDYwyAeJWmVVSHiWqWZZS5ED2k1GoWj27SBbELtDqlFpZQjiWFJkNRX24l2AbglSJKhRghpDtFgG9pAGuDYZzLAEUSwMKzB4ER4gNchaXzGgDYhA7SyPiUBKmJqk1GUfxLB+IFgmSyJdyuRAgazC1EcQRIYB6yeTK1RcveTTTQwk1ROqQMbjTTbl3FXLVvMaaZcgMHUJNQEaD1dpKgXchaNXTQsgSzFhvmXrIl2AytSVADkww3mXwKreQiQsLk1R4FVIBLuXtUCqlFal1LEKz9RlGHGWPPYTldTj0dLkfIayZiB+N5t6q8vW4kG4T3GYPqZbN1S4lsgcAeZ14iOaVUM4O5Gw8QsmQfyuPDjP8A3OfkynXQWsbg0JMeDJnBdQWrn4noFYsfqHdgqoOR3mhOmLYWysaUcfM24+jVULHfRVQcj/8AhcWJBbsNxMXrfSsmRbwe3YLQ/XvMpFsBOhn0r064vSZWXck95g7zUV0+hzasenum00Z3dUNDacjo83pdV7j7W2M7+MK66TMWZXXm+HFwuRmt1dh4AmwZs+RWxdP0ekn+9u07WLFgWiyixHpnxIfaqiWY17cDF9F6zO+rLl0A86RU6GP6X/KAMjE+b7zrDOGEpiGWLTCVNoJCakK1FsZzaK6jJ7ZyOsakJm7q8lGcnr8vtoTcZ6rmg+4nyY0GqEUOYwbvc7OA3lodxKMoGhAcxpgZpRtSzI3uTbtCwZDdGRL5bcf334mzGdpjxx/qadhue0jx/LPLYGC/d+wjVJO5pRMqe3d928Ryhsh33h5zwy9muMW/EQGXHxu0IMzG2MiNAMIGJWPxjazsJVgMuIZEKsNjMnQ5TgzHpchscofI8TY+UE0sw9fiZkGVNnx7iRTMafy/VPiH2t7kmjfxEM/8z0aZk+9Pd/7iEjq4BHfepjr9unyy9ydm6peqL1frJcy85mq9p5rrkKZQvgkT0Grecn62gHVIQNiuqdfiv4ev+Nf/AFgMWxxt3DAz2Y3UGeLUf01PyJ7DHkvCh/7RJ+H2/wCR/wB//wCJkaIZpMj7xTvQmK5I71N/03Gqr6j8tx8TL0vSHL/UfYf2idPBjGPGEcbE8zt8fH5rj31+I0hQw2M5P8T5Dh+h5+xel/zOn6Drujzz38Z5si9FhwP/AHtq/ada4308WNmmjD90znmaMUy5U1XAyEGMajMjMpyHsY1H/Wc3n6nkd0dppx5WC1cz2phrkRe8jF8tasTCGs8CJTqkHAs/iNHUs32rX5hzspgxOfuNQ1xqvJ/eIOR25yV+BAONWPuLv+TCY2tmTGKBs/EEO7m6ofMSisNkUKI5cJb7iTCGjMq8nU3xH4GbI1tx4ikxAdo7GAGAEpPFZ8gAyMB5gmFnH9ZiIG88fXuvqc3xE/MsAVK3k3qZVQJqWGuSqEoAweVlhLLDiBVyESr5EJLlSqBkBGQwTZk3gFCIBEG9qlk7bQqaQJAJStLJgStPEog1JdySiWZKMvaXUgCzLDVCAlMsIrVbSzRElUJULiLLIFSu+0kaYhErTIbuXR8wmIRtxIssGpAYEJ2g6oRW+IOmSiwZCfiUBcLTtLgG7lyaK7y6jANgyLzIxCizsJnHWYtelSW+QIy08tBG8hqpanULHEhjANSq3hjiUJBFUSyBKupfMKGt5DJRkKmBLEq5RBEsDyITwgMLmUTUglE3EhYw1xsylhAIgXquTVUGoXIqDU1ya7gkVIFg0zXtA11uTKAiupJ06V5Ms8mg6cluoy5f0E56Zb6zJl07oDOrix+nj0znDDpyZyROnNnk1z2xZHyqn9zm53em6dMOL01Gw5+YjosFL67G3I2+BNgJC0Je+98RWM/0lyY2O1WtxfTooQZX5q6jOrGpSfBiACzlTekdh3ielJ6lsjrqb7TuJiAtyJs6xyxqqA2AmJ/bjvuZ259KQ/M7H0zrPUARj7h/mcRjvCxZGxZA6miJqzSXK9a5YkVCXDkNGjF/Tuqx9RgV+/edAdSg8Tm7ygxI61c0D2xZ6lIrL1IrYyKbkyATPkzBRvM2XqQoJucnqusLkhdhEmlsh/X9UvY7zl5cpfmA7Fjuagjc7TrOcceutUeYSNvK0Emu5j1QYhdW0rCgpq22gG5LLN7oTJpo3YgXjJGx4j1Qg7Qcelh8xw4hT0NLNGEadz9xmXDRozZj91sdgJHm+Y5QBuTv5hjIT7U47mKF5DsNpox4xwJHkqImnerjRY5FQdajZBqP+BBOVV/738DgSstCUo1OaEhytlNL7UmcB8jXkP6TQgvYSA0QAQclcQydIrvFkFjCs3RH0eqyYf7W9wErB1adH1j9N1CBsRbuOPBldYDhz4co7NRgfV8YvFnrY+0n/aI9n8Puff631XW6rpDjXXht15K8n9DMgYMoZDYM6PQZPU+n4WO501+205nVMvTfUAh2TPuPhv8A5mLGv5P8eTeuVg00xfWgGxYW7gkTpBRW85v1j/6QOP7XH+xjm5Xn/j+fkkZ8RBXTPQdNn1dFjPcCjPJYMvu5nb+m5Q7HGTsdwI/GP0Xz8zrmdRubJbExvT4GzHWR7B/mKxYDmz6Bx3PxO/ixquIIBQAm+ON814e+smRWDKrKEYVNIRdFciZTiAPiasJ0qATY8z0OCkc4zpbdTwZ5b+OWp+lTnYmevbGrCp5D+N8ekdOSbKmv3/8A4k6Y69PJ95oxC6iJqwcTLnfQD07sdyIQ6U/6o7UJDkA7zm8+0K9KO7Exq4MY5ij1KDkylzq52P7mEytiY8Q7iMC4v9QmVVRucqD9Y5Omxn/1Qf1jGLD1XF/qWMAxD+4RA6FTw0MdCRxpP5EMU8Nj/wBYjUKf6rmX0XThMf8AtBLZ05w2P+0wmN5b27QsSnntMWLqgTvjIPyJtx5bhYT1B/rNF3tG9WP6gbyIg8Tx9+Oq+lx55i9Umv4gSXMa0ZYkB3gFa4MlVGtC2lijBqTiPILSJNEEmoSsT3gRlPaBpaN3kEBelvENVMstIGl0xRFSjJqtoQIgCBKKmGaMlx4QujLCnzC5Mn+8KqyDUu7EuhUqhKKsS9pNIuWRAC94QO8lStBkw1coAy9JEvVtUYgal1UnJkI+YwSSVxITQg1dyiblAiWxVRZNRhqCVkyrjQse0y5euw4v7rPxMfUdb/MFQqnngd5vn4+qp+jN1rW5KYvHmafSx9PhOkAACAnUOiDXhZV/Ezdd1PqBVS6veb+l1G/pQfQW+8bW8XgcHEoU3tGE1OXXsQjaQLJchYQIVFyaRK1CXYkEArmQiV3kLQurq5XfcSw0lwiiAYNRgMhqFUCwFDiUVNQll3AXpNSqIjdjKIEqFyAiM0gyaQIUp22gItnUY4oDL0gCAFGJbErltQo8XNNVKKg794ngZcQCLoOxG35hO3AHeOKiIZQH8TXihWTHYC3QiHJxp7QB5M0ZKFkmh8zn9T1Gr2puJvma1IzZTqc2dhMeZyTXaacpC+zv3Mystv8AE9HMKWFJkIqNdgBS8RUqNPQ9W3TuVv2tzOh/NnzOKDRjMeZxtyJnrnfLXPWOwOsaQ9UeSZixlnQso4inZpj6un2ac3UlzQMz5GAFd+8BW3lEWd50kc7dUAWjUx7D5ggX8Cbunw6kBcUsrIcGAuwCLbHvOr0/0vGN8vvbx2gdMLf2igNhU6eNTQ3Ahz66vqAXocIFHHjA/Ex9V9JxsC2JqPgjadSwB3gM1ys/avL5+nyYG9y1KVr/ADPQ9RiGXGVYA+JwM2Io5rtJXXnrTcTV+JrS3oDic/G1ib+nf+nQ5kZ+XnZrWvsFcnwIZ1kDWaH+kf8AMz+vjwj7gz/G8r+dRDehmPaxUPDebfw1ridxudK+BG4+nA4qYcf1JCbfHk/SjNOLrcWUEo9kf28GMZvHU9tXpad2NCV6w+3ELPmLpn92VqXxDV+2JaHkyMiCsfu3MciVBxIeW5hZMgReZVYPqrAY0H/eP95pOFOqwthyXpPccic7ricr407s4P6CdDG2gfJmV+31ssa+kx/y/SJi1atN7/rPP/xXnAGFQacGxXadbJmXpceTI5pCNX695476jnfrOpbK+w4A8CPy+p/ZOuJf2730r6mOs6VkyEeug/8A7DzHdbi9b6bnQfdp1D8jecD6QrJ1WvgBTPQ4svsaz2MxfF8PB1nPySx5RcjY23nR6LrPTzY2vht4nrMaZMYyoKsWR4MwIxVxOkm19nr5Lzzn7fRfp2RCofsx5nbxgEWDYnm/o3/ifpOPIv3LamdTp87psTtO88R49326fp2JaoAtHaKxZw8eRrTbmUWoJXTe44njf47yUcS3uDv+09eAy0bnif48N9ZjA/06pnpnp53VdfiaML1jJ+JhRrAj0b+iwkYsR+qrYbxJzO3LVAqXJiz45F895NMm0uvBlayK0y/cOGMm4+ZYIMGQS58yfbkYfrNOL6p1eP8A9QkfO8y8yqI4kxm8c38Oxh+uvxlxqw+Jtx/Uuly8McbeDPNgA/Bl7j5EY59fBzfT1AfE24YE/BjsbgcV+pnk7I4Yj9YaPlYhNbG/mZscv/z/AOvU5XGWipuu8CtoGBPTwongQzPF35tevnn6zA0BzLKeJRW4QBHeYxSwZLoyVUlQZUBsy2F1KAqWR8wJQEH8TT0XTL1HUBGalqzU6y/R+lPLN+86c/F11Ng4QaFqIE73/R+l+T+sv/pPTV9pP6zf9HRrzwPmXYqeg/6T0w/9M/vJ/wBL6Uf+if3j+jo1566EuwZ6D/pvS/8A2ZY6HpR/6Il/o6NeebcbSk22M9F/JdL/APZWT+T6X/7Kx/8Anq684ytq9pqGON+Z6D+U6b/7Sy/5Tpv/ALKx/wDnprz10JNfxPQ/yvTf/aWT+X6f/wC0v7R/+e/s157VL1ULnffp+nr/AMpP2i/5bpjzhWX+i/s1w1ygww9zrnoOlP8A6dfgwD9N6c8Fh+sz/R0a5ZYSjvOqPpGIi/VaC30hT9ub9xJ/T2OXUo8Tot9IydsimKf6X1K8BW/Bmf6+5+BjFmXVx/8AJ9QvOIzk/Uz1mP8Ap4sGTfltJicdW4Nb9R02E1kcE+BBXqOizGm3/M4J6fIN8gYH5hqmnvU7z4P9XXeP0zoso1KB+hmPOvS9BlX0heT83OeczoNnIiHy6mFmzLz8Vl8016noOuTrEOLKo1Tm9T0uPp+vC5WrC24Mw9D1BxdUh+anX+uIG6Rcv+kzP/HefhfcY8jHJ1en6cLA5F8zoJr0AuKucD6f1f8ALdauTt3neyZ/SzBz7sGbcfBmPn2VJNFfaVXzGHGNmG6ngxZBB2nESt5YqSjINpUVcowqsyiDGCcyoVVBFgwgwdoNS+YJJBkUYlEG5Qa4WqEQ32lHVC1Sah3gUCZCTL1CQHeFCGhSGrk1SCES62glhIHgTSInKANzsO8aWmTrWIx/ma5m1WZlPUubNYxwPPzMCgMzt2XidTJpTESeNM5mJSUevM781WDMTqJi2MblHuIiWO87xBPwDAJ2l3YgGUSWjFTxctVJhrjNwjT0GT+o6tsCIzKFNxCJoZd9zH5QuP8AuLTFnluXwTp0gk8ngQSDcMNqtuw4g4w2RwBzNI0dF0/q5PeaUf5nTVVXgXXbtMuPpctezb5hE5seVVyONJ2oCGb5dPocRK6m7mwJvDBRQH7TNiYaAEO3mOAAG/Mrjam5MvYCUWAEU7yoDPmVFM52NTmyu7LQr95o6k6lH5hKoSvxI3PEcd09PMyji4zEzH2LuT2HeD1pA6j8y8JKOrDkSV1nmN+H6J1/UDhca/8Aca/2mhf4Uznc9RiB/WCOs6jIg99D5lHJ1HPqj/8ArOX/AL/Zn6gM38Ldci6sbYsvwGo/5mDqOi6/pf8A6jDkC+WWx+862Prusw/ayn8ErNmH69lTbMhI72LH+I35J/rN/wBjzWLq8mOtLMlfOofsZ0+l+sCwOoAI/wBScD8idZh9J+pKTlwIrH+/Ht/t/wAzkfVf4fydHiPU9Lk9bCOSOQP+RNT5Jbl8Od+PnqeHU/m1ZQcZsHionI50lmnJ+jZn9U4r2YWAexHibetdiRjXbyZa8nXP1uE4GL9XkyHcAaVm/GCTZmLCrIKWhNKA/wBxuZrl1dp3V4hn6PInJAsTzbYkajxfmeoxGcTqOnbp8rjGAyg7oeCJK68d+MKxIyAAIQPibkw583TZPRHurg95n6fFizLqxFlI5W9xNGT1emwNkXKx7byc+asu9OYEvCVnPyY6addEJx2N/Mxvjsfgzvz5tj7Hyyf182PV/wAFf1Pp+fGf7XB/xO3k6Yg2Jw/4KVk6fqW7agJ6hMgbYzq8znrqRp0cGYFRcDNgDCwIgAopEDokbETwn8bkDr8V8nHX+Z7jpsmtQDyJ4r+Nhf1BGHYV/tM9UnP2sjz3S/S+rzoCmI0TsTtOrj/h7MvTs2V1U1dDebfoOdX6YKze4bVO4qalrsZvjmWa5fLvPWPnBWmI8Sp0PrPSHpOvdf7W9wmETFmN7qtpdCXUmmQVuPmTYybj5ksGFSiOJYP6GQS68iBNP6SWRs3HmEBtsZR3BB5gXW1GbvpWH1Muoiwm8xY1LaQNyZ6Do8A6fCB/cdzOPy9/XkPBIku5NUsTxauKsy5LkBvaXTAciQVW8UH2laiJWdph3kHGxgEmS6FVJhrR0/UPgbUnPG87f0/qnz4SziiDPOgkjYTs/RiT0735nf4Ldw109cvXFST1jR6m3Mr1fmIsyQaf6xvzCLAjdRM0vXtUB3sP9sEpjPkfrFaj5l6zAL0UP97CWMAPDmCHMIOYE/lx/rMn8uv+syeoZXqGBZ6dD/cZX8rj/wBTSHI0E5GgF/Lp5b95YwoO7fvF+o3mT1G8wHhVAreTSngxGtvMrW3mBopfEv21xM2pvMrU3mBptfEolO6iZCzeYJLeZcDc+Pp2HuxqfyJ4z64mPD9QYYgApF0J2PrJdmxquZk80eZy8+PDiwZHY6nA/u3ucevlnNxuTXJZwRFWNUVrLMaG0IToydjanDeJ6Tqv/EfRiefbPMAz0fRtr+lFfief5/GVrl5r7TOx0/UDN9NOMm2Q2Jx/Td8wxKLYmhN3R43wdUcGUUSJr5ZLyT2630/qhXpZTseD4mt/aSDOMFKMR3BnT6bL/MYdDH3rx8zwyt2GapVxeqjLu5pz0eqTUDBFcGWaEqLJuQVUp0KrfaDvGKK/mWKMWTL1UOJQwASFYr1LENWsCPaL03COOhZlF6l6rG8ASniUdoQbtKapFxVwd7hbQqHEhgPxICODDoA8ytIJlEsTH9Q/8sfmbtIqZevX+ifjea59jH1jgYk+TL6TCB0tt/fvFdV72xJHdbnGHp1RdiROueMjTi9Qv9Vu+/MyuN5pc7bzO5noiBEYuK4WHFfu7TTgXU0IV6OlRtzHriAraHlHvUDtGGlXUdoSeWZlvIW8cROQGyOTGPl2tZBR93DGGwmkSjNf0vCCTlYfCiYcoOqeh+ndJWFNu0Rnq5DBdAAftFZ+nLqWfgCdRcFDxKydPrG+4mnHy5/QZFFrd1uJsOYH+2pz/S9DMdJ4P7zfpBFyL1+1FiYJO0KhW0FviVgnIhZSBzA1XjUnmOO0zFufFmRr3HM6waswPgyw1C5M5s38yiLH43kduPTd07Wgmm5i6M2k2LMu0FJJJKoDjBOpbVvK7GbOg+oP0+UYeopseT232PwfmZpm69q6Vz3A2/MlmzK5dcS+Z7B1GL+Q+stjQbLktf8A8T//ACIxcp/mG9T+83AH1BV+q4epzIGQoqk+PbVzd9W6QJWTEPY4sETH28zmvL8vGz7RS6ezRimZemK5cYJNONjNIGmHhsxoTaZ+sX+qT5AMahgdYLVG/SS+ljAyNhy+vi5/uHkTX1OnL9NyuvGnV+K3gYxqFSY8bKmbp+2RCB+ameb5b5vmOXh6gqwZDv48zScaZlOTEKPLL/zOKmQq02dN1Zx5AwM9f+x9KXxn4e0/hNfSx5MZ/v8AdU7r4d7G08z9N6oJlxZseymiR8T1oIIB5B4McdfaMc76pKuybMLEIouRTXMaVB5g+mBuJ0bZkBxt+J5f+NsOVWwdSiasbkgnwfE9kcesHzMnX9EvW9Dm6Vx967HwexmbNXm51K+YYuqbFkDKCpvtPa9D1xfAhdTZE8ZkAx5SjrpdDRBHBE9P9F69epX0nUBkHbvM8XOvLr/I4vXGwH8SdKvUdOOoTlOZ5Se5+raD9Mz6edM8POnft4/jtsVLlSxObokqr5EuTmFVUICSWIRaymFmFxGdNgbqMoA47mS3FavpnT6n9RhsvE6pgYkGJAi8CNG88HydfargVlg7yVvB0G7nPARO8l0ZVX+ZdwB0bfMoILjKJ/EmnadAJXsJRSM00JLBEAQCvG86n0f/AMrJ+Zzdp0/pP2ZB8zr8P/SWN8qSSexlJJJIEkl7SbQKkl7SbQqLC7SlhH7YAS5UkIswDDMA8wJJJcuh5gVJLr5k0mBUFjtD0mAwMANUW7y32iWO81iOD9ZZ831JEQn2izMH1JGx4wHN6pPqnXPh+rZSm5qpz8ufJlPvYn4nnvO9a67kBxxJRMgI8QrnRFBT5nf6d/R+nb+JwVJLjxc3dX1Y9AYk8Th83N6yRrk/6HhTN1Zz5Ptx7zR9XbB/1DDlwnc8zj9B1DYHP+htiJeTNqyCiaXi5m8dXtNdfqFrNfZt5WJziyBhCJ9XpcbjkCLG88tmXHSN+UA1kXhv94AaF0x14Ch5G4kA3llcuufISTJdwu/ElfEus4o5GIqS9rl6ZWneNVV3xLs15haBAKbxotj7aAgqTUMJtK0RsE1ExgO28DRvCo1Lol7yF6kO8orci+lHJ4hagQJQShDCipFDYl6qkOMGQ4/mVU1kTJ1mcEHGps8k+BG5yceJmHM52VlRBvZIsnzOnE/IBm/qa3PEx58rZcln/wDiFkyXZiL2JnokxQ5GiCLMPI0DHu+/E2y14g3phVH5PiaOlWj+kXgOrHH4RRP4hzoSPeSZn6nIWOntNLDmY2FufzDfKOKUGLVizfEPOdgsFRQA7mGmrpcI6jOoJpBuxPYCdZep6vrGOH6Xj9i7HMR/tMn0z6dk67L6CWMK75X/AOJ7fpOnxdPgXHhQKijYCNwnOvLj6B1ze7L1blv/AMjFZfpX1DBunUZDX/cZ7MgRGVAZn7On1jyGDK+PKD1m1bXU65AKgruIzrOixdR1Cow2KmYwrfTm9HOT6X9j+PgxK5fJ8f5htCKc12jygyLqxuD+JmyAs+jsNzN68+FZHL+1B+TM+dggIHYTawFUNpyevyUHA/ELP0yPksgDeESdFTKW0sPM0hgcYMjvPWNfTNpKidACc0IwTWOBRM6GBtSAyNyjkEIixK4lULTJ1QXIFxOSAx7TS7RSouUnV+klrn8vf141zMmF0Y48m97qw4M730XN/PfTsnRZD/VxC0vxOf1fTOMJ0+4DcfEz9F1TdN1eLqcfKmmHkTHfP2nh5/i7nUytIBw9QysCATRmxNu80/Uemx9TjXrOnN4sgux2Mx4NWS1/vXkf8yS/aa8vy83m40o0LqBfT3XBi1V1PE06MmTCyAbkQ5Rhx7NY4M2ogYqe4mQ48nTuFyoQDxNuDaYntqe3is6lczj/ALjBViJs6rFefJ/+R/3mVsRBnrx9Kena+mdacS4gx2sj9J7j6L1y5sJxFrKbj8T5kbxsPAAnR6P6j1PS6MuEgkWGB7iY48XXf5eN+tnt9RDA95dXPm2b+IvqrsDjyemvgbzqdB9V+oZMK5fV1+RU6zrbjHXF5m17dNjIybzz/S/W3LqmSwx7ETtdP1uPKvNHuJbLGJZfTxv8Y/Sv5fqx1uIAY8+zfD//AD/7znfQF0dUzawDW1nme5/iHp16z6J1WMCzoLL+RvPmC6k9wc/pOd8XXq4v34vL2f1HE2boMugblZ4giiZ7D6bkyN9HOoksFOxnkX+9j8zp119prxTn62wMkq5cw2uSqkAMu/MCSxIBfE6PSfTi4D5dl8TPXU5m0Zul6R+pfbZByZ2cOBMKaUFCGoXGoVQAB4kueHv5b0LAhAiCDIZz1VtJW0o8SrMaaICWQL3gb+ZLMooav0hBjUuvEugNjKuIGJFStpdC9pCsqYgFTp/SvteczfzOj9Ju8gM6/F/0V0JUkk9rK7kuVJAK5LlSQIZUvtKgGsJ/tlLLfiAEkkkIuB3hGCIF0JRqSUTAvaQ12lXJAuzKJ8yEwSZAvJuJnbkzQ0zZTSufAmoPEfUCH+o5m/7pmuzJ1LE9RkbyxMBTc5xozaXA4nSXCnUfTgcKg5UNsO5El6xWJbMbm6XInT+q2wi0NZAPmdv6jR+nV8THyd3myRZHDxcQm8wcMNhtOrLsfTT6nRlfErgkRP0bIdbJ2j+oGnOfmeD5Jnbpy0dI2nKPBj2NMR4mPE1MDNea9YI7iczpK7yXcElpNwYY0Wr4kupRlamIqpTTA4JqUa7wRfiQn4g0y1qTaLJlg7QaZtIKuLBl3CaM0IMokEyWO0LojBuTVUlgyGiuxJAVqMstKaX1A/pMG2sTz3U5TuJ3+qJOBq7Cec6jdmno+H01AA2OZTjbaDdSxk3oz0IVRYwglRlDkSEXKG4DSzZiF6jMOHvOlgHsuRzvsJFK7eBOffuPm50OpcY+mb/UZy0PmG+fQsg3szX9L6LJ1vUoiD8nwJnXG2bIqICSdgBPc/R/py9B0oBA9VhbH/iG81p6TpcfQ9MuLEn5+T5msChUAHi4dzLpEJin4hkxbNsZlWRmvqlHJqF1mBc+Eowu4nFt1L3zNTGxIrxmf1/pXV6sbH073XtOviypn/qobDKDJ9c6cZMJatxMH0RgPUw37gLqbl1w+Tn8tmY6LM4nVNrb8m51PqGYBQg5M4uXKC5rtNOPE8s7i8hjQ1AL8y8SWbMiocmYBe5h19Oxhx/+AyH/AFLf7QOiyWSvia9Gnoyg7LUwdCD6x/Ehxdrp2KisjUJHaZc2SHRbZLlAkRSEsajZivH/ACev/wCpi52WZOsbGGGRRpJO4HeOIJExdUjeol/bcR5+J5dv6B1Ht6npMhvGV1j4mQZ9PWhsfNG4z6EqZ8nVYG9uZh7T8RZwnpuoJYV2YTHP/fUd/nniWtiddkI+yNXN1D8ALAxhaBEch8TTw6R1fqUoc33j+kYMgHcTUuPHkx1lUMP9plRBizFRwDtJZ5aeX6rIcfXZ18ZG/wB4eN1yDcSvqaV9Q6iv9ZMQhoz1c19Hn1GnPiJUFd/MHp7plPiEuQiMRNYLJzUv1n4dZ3b1NUFPmdv+Gn/8RkxHcEXOIAe+06X0F9H1JfwZxvjy9/ySXivUZOmx5BRWjyCOxmjCvrWOM6Dcj+8eZSZFaO6VAOrVh4Int68x8Xi5WbrPqS9J0+RMx9xQ0PM8DlxKrWLU+RPZ/wAX4VCdO9b6iJ5TItieXr2+t8HE+mtn0vr3xhkye8FdiJxMrXkY1W52nZ+kdIzZvVYVjX/M5n1FPS67KtbXcsts/wAeb5ueeevHtm2lgSCjC03DigsS7B+JQBHzNHTdOeoyAAbdzJbIp/07pPUfW49o/wAzs8bVtBxY1x4wqigIYFbzw99XuriqEEgBoREGr7zniLPEoC5enaTTUmCVKqEN9oJsGMRdSbXBFgmT5gVq32jBTCmlaRd3IPzNNLK9xK93iFe3Mqu9yqigmdD6Sfdk/E52437TofSb9R/xOnxf9RHRMqWZU9rK5BJIIEkkklFiVLEqAxJb8CRZMnaAEqSSEWeIPYwjxA7QLEqTtKuQSQySjAswTLMowAMxde3p9Lmbwpm0zD9UQ5OgyqpokVFuRXgXN3BBqMfGyZCjbERbDSamI0MG47DkyYTaMR+JnWNBls0Nx+7KpO5Jna+pJp6AH4E4mI/1V/M7X1PJfQhfgTz/AC/9ctcuHj2JhMfmCO9SaCxuellu+mPo6gUeZ0es5DThpqxsGB3naxls/R6jv2nl+fnzqxWMzoE3iRv0nLxN2nT6X+rgZborvPPWr6DrEvWG5ESV1GEpINVGMDsS9hANd5LWvmMBWe0oObg3XeS/mTAR3hCgIoMPMInaXARbfiWK3uLL0OJRJIjAZ5+Je0SHrmWWvvGIbV7ywNrirIG0r1DVGMNNP4kihk3qBlzDGpJiS3wquryjHiYXuRU4Ja3o95r6jOchLMf0mFtn+Z7Pj5+sa9JkUKa5JiSpE0Nub+IBIM6ABYowzZAPEnaEd1EomI0xnQwOBiNmc4Ix4mgNoxEXvIn1D1WXXtM6rbQ2GphPQ/w/9D9Vh1PUr/TG6qe8NHfw19LIb+bzJQ/sB/3npgvmRVCgAChLuZrciUIBapbGIy5KkaGWgFplPUjVVyzm2uZ1VI19Rk+AIbOALJmXA9vkbyZeV/coPEgR9RYt07E7LX7zzP0vKV+pagdqN/idP659QC4/Qxm3bx2nGwkdPjY/+o+36TfMcfkv4P63OcmRt9zMunb8yrJNmETwJtjmDXZDN307EPUUmYyNws19NmCOB4iHd8Ow6H0jOdiHpZsinkTqYnXNgsczj9W+nrmqSs/HfJ7vYmfIO8ovJZyOFX9ZHbq55puBPbq8xwSREIAA4jQnzMvk/J39urS9EDLhXJjKn9DNQVfMn9PzIxK5OF8mDMMiHTmwmx8ieh6pU+o9CnW4ByKceDOblwYMjhtTKw7iRGbpQzdJ1Dox5F7NHU2yx6p8s65+vRnTEp/TfauCZtUqm5nOw/U69+bEmbGDTowAI+QROp1HTYT0ydV0bXicWPj4MW5fLl18Nz7RBlbIQFFDzBz6enZGY+xzVn+0ydLm9RCKAdeRM/1gZm+n5DR9hDfpLjnzNuOV1+EHrMtmiTe/eZv5Y8jeaumyr1+AYXYDKv2Of9j8RAZ0ZkfZlNET0cdSzHu4vjA+i3iMw3jb4kGQiXrudG2r0lzDY00b9HU4fqiDJtvW8xLkI4mnqchydNi6hfuB0tXmcvkj1fD8m/8AmvXNg/uQ1DxvlUHTs44JiukyN/J4iN6UXGnMdNhbno56+3Ovn9T69WQn6yf+p/SNais2BrZZ5Ii/zPWfzGLD1pV7vqMZAA7kTz3oX9UOFeA/+OZ5er5fU/j95zldF9PSdHiHG1meU6vN6/UPk/1GdL+IPqLtnbpsRpV2Y+ZxBrua3xjxZtvRmkS9NcGCGYci4aMG4/aFHjUuwUDcztdJhGDHprc8xH0/pdC+q43PE3VZnl+XvfERd7bS7rvKK1IRtOC7RFwZV7QSABLBBWo8mrLXUhBP4ggbw9W0GhFg1CFkwGPeQNRG8hpj1dQL8yy4/WCTFXYut6ggkQgCfiQUfzCagNyBpZqUKhdEFsczb9KJ9dh2qYLozd9KP9dvxOnx/wDUNdSSSSe5lJJJIEkkkgWJUISpQxOJWTmEnEHJzIAkElSSotuIPaE0EyKrtKhGVV8QiCoJ5haSN6g94EMHtLMqABmXrv8A6fbuZrYTF9QNY1Ex8n/NWPG/Uk09W3zvMBHunoPrPTerhGRB7lnBAs8TPx3eWkEK4MgmwYYgg+I1+ry5VCMbEQTKBoyWS+zThvGAmJRqjNc0LY7RvRfUMnTPXKHkTPka9hBA2Mz1zLMo6jMVyHKu+JzYPj4m/ouoAygE7NtOV0XVD0H6fImpSNviXgyFWo2CDPL3xY1K77Y9DECDRviN6fKnU9JuPeo5i9xtOUqWBbiq2gHGQb7Rt1LU3tLrLOUuVpYN8TUCKIqUPEKznH3HMrcczQBvKbGLuXYYQeLEl77xxXaCEs7iPAGlqWFB7Q/SEo464MACQNpW3eWVI+Zk6zP6aaQaaWc7cJ5OyZ8andhtOb1fUhjV7HgTIW9XJe9CLyhibHaejn45GvS8zFmoHYeIWHEWYk2YHTLrb4E343VROiWseTE6g+3bzM9kczvdN9JzdduP6eP/AFN/xNy/wv0q0cufIx8AACFkteVUFtl3+IwY2B9wKj5nu+lwdN0qjHgxKgHcDcwur6bD1OMrkRW/STY19Hh/UAWLZtQmj6p0LdJ1JWj6Z3UxGBDkyrjUWWNCEdb+Hvpn87m9TKP6KHjyZ7VFCqABQHaZfpnSL0vSJiUVQ3/M2cRWpElGQmAWmW1NMHWMQprmasjzFnbVq+JKRzTlIJ33EcM2pLuIYAMTE5MyYgSTQ8Tm23Jk0Y9+eZzPqP1IoNGH3P8A7TJ1HX5MlqmyzCwLczpOf249fJPwhaiWZtWQ8kwLvfmGqCWV5qdHDQItmTbWIajeCFOqRuejyp92nmK96GzNeD3oDUPLgDofMsc+uvOC6DqnRrPEn1QV1K5l+11iumY420sJt+oIG6AN3U7QnNysItlu4zHkXENrJPJi+mI0hTH6MfczFT574xP5puymT+ZyHhYQXH5hD0vMjx+P0X6uY/EusrcmPXR2qN0OR7SIZ1l9DIfMFumeu/7zQ2PN/qi2x5j/AHGF1hCN0+en+19jOr9P6vJ0X0/Phz430vviBH+Zys+HIuX+qxIPDeJ2vpjL9Q6M9Ll26jAPaT/csz36mvZ8fnm4wrk6iy+MgXHr13W4xuob8GFjAxOyVdbxy5E4YTTx3r/CP5jF1SsMmBUygWGCgNcydVXUYF6pfuHtyf8ABnQzomNf5jGNxz+JgyZB62dQmgHGdQ7HwZebnTp8d87GQGHViJD1GI4PeerXrEJ0fpqjPq6duGIb9jMGxmv6W/p/UMPy1TPc2Nc3Lr1XTI2A6atTNfp6TqXcHkQPVP8ApjkNrO/qPL7rnZgo64WBYQ18Tk5z/LdR1nWk8ClHzU1582n6pls7KlTh/XeqtUwIdydb/wDE8c8217uv/PMn7cjI7u7O25JsygSO0HfzCXV23m3Ma5BdEVNXQ9Kz9UMjL/TA/eZVGtlBFWZ6PHSoFqqE4/L1kyC77CHZ8ShQ3uRmvieTFxNRMLVABEq6PMiDu5RPuFCDZA2k1nxvAMmWK0nzALHuN5FPcx5BabG8rSCL7iFt5lGxHlcLC781JpYmHsd4SjfaExTPXaUGF3AI1G7hHn4hfAiaO3BgNC0/tLIBiJihQE2/SiP5k/iYRtc2/Slrqb8idPj/AOoOxKk7yGe5EkkkgWNxKkBl94FjmSQfdLreUGnEF/ujMY2gOPcZAEkupAJUUZR5hESu8KB9gYfREZLoURyZWkudI7zR0mD0A1sDc5dS/afpPymdgcVVMk19URpEyzotCZUsyoQJnP8AqLU6rXadGczrmX+Y+QJx+b/lY5/Ve/Awrep5hlvLttvPTdYchxn0QC3zPNZVcZiCKa95z+FoGQachEG4zqk0ON9yIkGegFLoDmVqAlc8wC1bSK0oGVW8BwIUXBVtVygNoVVKCxucbal5h5OpYsDUWYDSWb4HZ+ndd6WQG9jzOzkogOm6tPGY8hU1N+D6vmw4/S5X5nm6+G/hd16EV3lkgRHTZRnwrk7mOCicbsuMrDXKreFVSjfaDyvYSUbldt5Nz8yGqA90INXIlAgGW1dpYvlRO8kglqQYTVAAg3PPdUzPmf54no2WxZ2E4fUoFysRxdidvjb5DiKZFRDS6Rv8zA9h3Q7HiOyoNQKPue0b0/Q5urYDHjLeT2H6ztFxjxYiGA5vsJ6P6X9KRQM3UjflUP8AzGdJ9MwdAutz6mbyeB+JM3VkXRi9Nc8uwuVQNot2LnSDU53R5MmZ/wDtHJnXwrjFEbnyZnW8ZsXT9T6hsCvNzUnTvfuIjGciUubeo2KRn+mYupGnNjDjsT2iej/h7o+lynL7mbtZ4nSDSapdTNKy5T0nustj73yI8ZAwBB2MTnAfEyngiYuizkdMFJ3UlY0x0GyRL5ZnfNM2XqK2HMzqnZs9d5j6nqBjxGzuYrJmCAu5nK6nO2Zyx47CJNY66nJmbrDRCbmYnZnNsbhXJVzc5kcOvktLZb4lBbjaoQV+6acyiumVk4Fd4160xS+5hDfM0WNdhGDHq2/eHjTUdu0ZiW1+ZG7chuJFChR2jwnaLxijHr5mnnrPl6bUbHMDqnYdIMbH+6bqGmcXq85ydUy8KvtENceaLGygktxGBMDm9bD9YnClgqeIZwDtMVn5r5w4dMh4cGX/ACQ/0/tEDGy8GGuXIneR5/P4o/5WjszL+sNUzJ9uU/rKXrHHO8YOsQ/cq/tIzfsJM2Zdmoj4jRnvkRY6jAeV/wAwhl6Y9j+8M5/gc7LkxMCLhfQDr+o4CGCtpZfztxC19Ow5Iik6bCp9mcrvqG24P5izZjr8Pc4vlszYsnT9SxdST3EYh6fKBftPg7QcnX9SuL+q+DqFH9zL7h/tH9Bl6brienbGuLORqRlJ0v8AvxJuTyX4p1d5q26RXwPjDUGUjeea63B1PRjIc+MqXIVSNwQPmeiV26fP6L/aTQ+DF/WsuI/TcqEgk1Q+ZuJ8dy48iXYyhkcRhWhK0zo9wsfVEVc6n0rIMvXYTzTAzlDGDPX/AML/AEnFiwL1jNqd70j/AEzfO3wz1cd5cyuPmGLG97Rb4rHtETlzHp+ndn4Anbq5NceJ9upHm/rfUFOoyuh5apwHZsjlnYkmb/qeQsoJ3LNc588vPp7vnmdYsCWF35lS1IuacTEDX9073TMX6dC3NTgg7zsfTMwbEUPI4nD55/52Ea9IlEHtHKFhsqkTxqzAECQ34j9MAijGhe4G4ggnVH1YPiVpFRqFl9UGz5jgv6QQoDS7ABvi4Y45kK2wl6JdgFXrmTWascSihv4lMnYGNAi/0hKa7yrFc1UrSPMi4aGB4lHfe4ohv7TQk1b7GUHfurmbfpb31YX4MwXW/M1/S7/nFPHM38f/AFEd6SVck9yLklXJAuWDRlKd5XeAyxqjFx2YpBbzSNoUa4ttol1IY7TVjO0ZoDciDHP0E9oQwOe03aQO0EtUaYQvTCt+YDdMQ1LvNOreTvBhK9OF3PMir6d944mzBqRWPPkD1URG5105DFGVlRlSzKhAzkdWwPUsTOwe84mcschNd5w+e+GoEhdOoTzHW5NPVvXmekckoRdfieZ61Tj6lwdz5M5/DfKl9Urswcigw2meqmjLkzMih/t7RE9Igl8ywPMK/iBQEvmTmXYEIIS+8qXcqrgNLJlGEIOxhE2PmU3MJRvIr0P8O5EzYcmFjTLuJ0d9VCed+l5fR6tdPJ2noaIbVPH8vOdBjGhBB8QCbMuyficwR3Mr7TUhapW7GMRekEyFfnaFoPbmH6LadT2Fj61qaWqk7DeN9I41sAE+LgN1fTIun3AzHlYZT/SyPOk5k9tzn9mZ+qzj2lQF+JiydJm60gY9vM0riKgaiWJ8zo9Ppw4h57zpzf0vv0T0/wBE6TEinModhNb5Ew49GNQijgAVEZOo+Zky577zdrUidRmJJ3k6ToM3XP7RSDljxMrvZnT+mdf1CYwmPHrUeJI02jo2wgY0HtHiNTGyLvzGplYrqyDST2kxjFmbRkrUeDFm+U++eCmcDZiLiF1nMABt5g5ej6jB9UVMIBVhZJ4nVXDpouBq+JZGtI3UVIWqMyATHmyabj0gep6gIhJM5vS5tWEvwGJIifqXUhl9PVRbk+BMTfUMaqMeHcDaZ81LZPbpZM3zMr9Qq97Mxeu78t+kotNTj9uXXy/oeXI2Q2f2imEu4XIm3C3fZJEHiMYVFshMoKwRAJANxZVgdoO4MLIvMxEmNWsbS0TW1mbURVGo7ATLp6hYyaPYosmOGM4wLicCF8rZCNjxNyUyU03HLq/gGM2ahayj6WgtiOPf9o51GXCGHIlYD1TFMepZ55mLZiTzc7b5P6elu044TVlJ7XMunDbi4B+IdwMV7ARoxmYrn8/tQIl3faGuMQwokeXSdN9pPT8iP9smpB3g2lDCPEMYBKbqcK8sIl/qWNftBMY1OO+vUaR04hjplnMf6llb7FA/M0/S8jdTnIz5aoWBwDLjrP4vyU/L09IdLRHQ+uuXA2NWLY8g3A7TuYukx5BYph8bibOn6NE+wADwBU9E+DZ7Y5t4rJ9QxZOs6r+gtCwSx2qD9W+kY26JsiuBkX3E+dp2MeEK9kCjF/VembJ0ORcXJWhUdfFOOfDr8fnvXz9hR+INeI1gVYqwojzAK95l3Ws9j/DGQP8AT2W90eeNXY/E9N/CubQ2Ze1AzfHtjv09IuWtiJxf4g6vUV6dD8tOt1eVMOBsp4AueO6h2zZjlY2WNyfL1t+rv/E+Lb96xfUHt0XwJkBjOqfVnY/pFTB8t3uilwRChzFwZu6DJpyjfY7TBHYGpgZOpswehJ25lo++5uKVteNT5EaiUs+fYCLEbgywbHzKK7bylq6hRXBJYQiYBBaMBajUEsODzL4ggi95MTV6gJAfmVY3ljTLiJZ7wr2upUjUBCkG7lDUbEYWFcyKoG8oCiOag3vvHhQ3PEEoN9xUBY+Jo6DJo6pGJod4lQQaAkF2b5mpcumu6erQN92xhL1iNwZwyQavapLYfbsJ3/v/AMMd4dSphDqEPecD1n23IEs5WArWZf7oPRLkQnZhCJBN6p5v1sy7q1wz1WYIabeX+6D0mEjVd7Qx1CnJp8TzGLruoxrsbFzVh68fzAYtQqa5+SWl/wAel1jttGLlnJw9QeoJ0H8xHVda2N8aXpDGrnTdHoBlB5iepyqhG/MxHIqYGKZdTAXRnIy/Vjlo1wZm9SXya9EuUcx2oabnnE+qqNq2hP8AWG0aVH6zN75V2/VFxwYVPLr9UyLytiPP1lgtaTJ/ZyOn1B1ZDUTMH/Vkv7TDH1XDYsGa/s5/aY11JUzN9T6fQSDuO0Sn1bGbtSJf7Of2mNeU6cbHwJ5185a/zOn1X1LG2FlQEkicTTPP81nV8NTwb6hJFGcn6utZFyqPgzeUY8GJz9K2XGVYmc+PF0cfN1DZVAI4irudM/SvZ928D/pp7cz0TvmDBdSXNw+msD5gHoMitxYmvvEZblAzYOhy81+kE9Bl11W0faKzq1wxvGv0bp8yJ0+Q1SmX7RCj7eYJPia8vSZGxggb95MfSt7dS7CZ+8FdJ0yupOQXJj6XVmYUdI7iW2TLq040IAjOkyZTlKk1OdvXtrwX0+Mr1QOL3BDvPTqrHErlTpYTzmTC+DI3Nt3E24PqeXF0yJqL4+99pOssHTC+8GEwozGnX4cijSdz2m1EyZFBRdvmcsFXfaHjw92YLfmW7LgFtjJ+Zm6jq+nyjcMD8TU5anP7a3/pr/SyKT8zHk6vql22I+DMukar1sF+TNSeiANLD83FuLepFe/KBrCi/iORUQUBUlrQoiVV/ExdY3UIAa/2i3z7VLyGgZicm52kyO0mQWTOfMSchMZi6bJnakUmdbo/pKYqfNu3jtNYW453SdDl6n3H2p5nb6bBi6VNK2fJMdsi9gBEvkBUy+mfYnyg8TKeoIygg+65ly9Rpci6MT07Mcuo7yWrI9NiytlIyudwKkfqLvecwdWEx+5qmLL9QJJ0byfZuR2ny+wtc4v1Lr1wYizHfsPMA9blGFmyHSgnmus6p+rzFm47CJNTq4HN1GTPkOR257RmDiZjtG4Wpp1efq62qdoUBNxGDcSuawYSmBpNyUYDG4gXe0gBlkQBcACZzuTUdlah8xeMbyVvifkfTobN8TXjxjIoLceIpBQmnFsgEQ6vgZxgHYUJeigYV3CAs1NuCkG2lhYhLjOMmt1MFsgU1IOoWBzvqF42I7GYsU1/U8quCRMXT2Wma78ej1y+mCasyHq37IP3gZfav6xQDtwJHafDx35p/wDNZfKiCeqyNw/7CAuAnkxq4B+Yx0n8fj9F+q55yH95NJbux/SaBjqFp+JXbn4eZ+GYYAeWaEOmUcV+s0BfE09N0vrWGf0+wscmG/rzJtc70nHAQywrryqTXl6fNiJ4YA0Yr1V4dSsizmNf0/6nl6FWCqjKx3DT1PRZ/wCb6VcyoATyLnizixvupr8T0n0DqsQwjpSx17kGp0+PqzqSenl/lfFLzes8uuHHDAgxyMuRCOexiGNHS4seYOg4vdjOpe4nqs18qXHm/wCJvp4w5RnQUGNN/wAGcAeJ7D+IWGX6a5PIr/eePM8mZbHr9yVK3nof4UAbqMyn/R/zPPidH6Z1h6P1XX7mXSJd+vknH3v1dT6z1od/5ZT7VPu/M5GZ1TGzeI3/AMxdR3J3MY30nL1X0rLnxk6kNhf9QHMx/r6OT4vjyPPk2bPMglSCafPGIQgiEIQQ4hod4AhLzA7v09g+AeRNZ8A1Ob9KbZwe283kTxfJM6NEB7al6R+DB7bSmB2N7znpoyld5KowUcnYwro2YTQlTq2lhDV3JfuvzLur8QaD0jdymDdowvVGCSQ19pQAJHMsOTvUhYEy9QXiZCQtn4h6t9NbCVqI2kb3dpsG3lfEEZAQABBYmwFG0sew8cworF3e8MKG3sAxa8Si29QCcaWq7lbhviS7O43+ZLowLupAge7lbXZkLEKCIFBaOxhNdiUrHYiQm23gNAsVUWyKCbEiuR3hFgy6X58iBOny5MLk4iRJnzZc6BMhujdiUPYPabhLTXfMv2s/K4tOoz+icWs1x8xIRgKh6t6B3l1fezF6t9mFgNq+IwkgiQrSyAeTMmLDnxL1ngwJdEG2lTyLSKsSgATuIGprNCQsdW8mi6tpAPniWprgbweedjKiyVA4lBFMvauahBQPmNXyHQFHEArd1GMvzJQ38xqBRLG8npgklRCUAbXcvVWwl1SqN8byFY2ztBuTQvTZ2EhxE9qjlA1cSA3fmNMZjiA2YQgiKCajzj3vvIy322jQilY/EmhQKjQlC+0hQ9hcaEHCoN6buCMKq2pEmnj2kQ8eJ34XbzLLRmdVyUCm4lYOkAtVX29yZ006dEtiys3iZ83WZcdr6S18TWVucW+wYOl6Lpm1Bl9Tz4hZszrvjzA/Bmf1P5gn+iPzLTpwput5b03s5QZ+pewSK8xWfpcmUffX4mqq/EvXXEz9nO9WsC9DsVdyZG+nE7hyAPmbtPeWtk0do+9ZYR0zirdto/p2yjJ7jazQ/t25lDEWW15PaWdWrJ5KdvcfmM6TpDna2Htmvp+iWg2QWZtUBF2AAnbHa39BxoMKgIAo+JTZrav8ynyg3cwZepAbYxrLR1mb00+6cnrfqHpqCG37TP8AUuuBOhDfkzB06N1GXU/2rubk/wBq+lZusy5Movk9prOXNhxg9pg6dxk+oKzfaWnS6xtaMqfYm1+TJ17SdWM56t3+4mpr6XLjJ9xofMU2PDi6cE1rqcvJkZ2O9DxEmtf2Oj9X61MlYcJtRyR3nJUQ3ANaZVe0zpJkYt3yoiRTRlo44YbRnoht0b9JpzrR07g7Ga1QTnAFORU0Y+oqGLGzRL0TOOpEYmXWaHMIbpAisuRUEDI2UHiIYMeYWTVG3NnmGgCDyYKihcEsQZl0tyNSnux/SaUcHic1cxB34jcecahU053y6O5WwIsdQceQahULpswIqN6rErpY5lcxHRnx2p3nM6kshKiEmVsDQuprOmtfu7w1HNyMX2PEPGBjQHzAymiBDcGl8ATLvyY32LtcgP4lG9qW9pY9T/Qv7w9fHXMgwRDEWC45xWPgwgyE19p8HaV256lMAhVBoj5hA3DrDek9I9QozHSvm63m/qiMmcM6kODwOCex/XacxlDDedPEvVY+ixNjdc6Abrpsj4nPuyWWuXfNtbPbmFZEVNW2sAbfrOT1eDAcRdG3BogDY/ibFzr1KdldDqIPeD1GDCehOUMwIbYBTVmcvin03WedlyuMcek2DO39A6ZgzdSRsuy/mc7DgOfOmJeWNT1uDCmDGuNBSoKnp55+3X1Y/k/J/Xz4/I0yLnWjswi2LY224isytjfWsfjdc6b/AHT3Piub9c6bJ1PShunUsB96DmePaw2899vif4nlf4kXEv1HVjABZQWA8zzfJJzf/r1fH1euc/TlCGSRVQV3j3x2q14nOvR8HNvWn9IXZdPNmp7TpMIwdMmIdhvPMfQcBydUuobJ7p6sTNen5evw8R/Ev07+S671Ma1ize4fB7icae+/iHo/5z6VlAFvj96/pPBTUePqZViGIsQxKwJeYYG8AciMHMo6X0r/AM1h8TqVVTl/SxeRvgTqizPF83/RiytCCR35lljdHeQnawP0nIwIBBkK6iQJYJq6qQNBigCFk3IrvGCzY7QTQa5UxSrf3SyPb8S13Y71IDyDvC4Q1ngRlWB2lgd+BCZSeITChXbcS9db1FgVQuC3cSB+rUt7bQWcbAiohNVHxLs8GDTvaBtAaquVqo15l0pB3lNTWpArmGAODvFaQJYDKxPMGjrfaWFF87wBdfMvUP8ATAMhe3aUQNO0AMgBuzL1DYCBdKfzL08CUdIr5kHYQoit/Eta/EEEg3chHu5jVWFBBoWRBBXUCdpeoqedoGiyd400xnF0OJRbxB0kQ1HtN1cLtV2u5asGsGCV+ZWgg3cammAhfzJpB37wLLEe3iS2B4MBgWj8QaBaCMhvwJWqt+Y08He3gwW9q2N4ktbXxLD9jB4EWNi94d9xARxI5HKwIHsyyRdwBuZRWuJAwtUWNTGyu0JU7kwshuih3hEUkjxC3bkVUW245oyKz3tvBhhLagalljvUpFyMaURyYcatT5RfcCam1fraSNR3AmjGmlbdwv5l5cpxD+gFYTI/1AvaZcX+Jr6tzjPbYVVF1JpyNM2X6hS6MmEj8TIcbMxKMyD8xoQad/cfmPtIuyEt/U3xM635h48ZI97kwyNvEgDaZi9Vi9020VaAqXa3tFoxKkGVW+8JowQzSzjHMWRR2l2y17toNFuaB2EhHzcpAztpG814emVPu3PiXnm1fYcXTh1Fivma0xJjHtErVpHiB6pJnecyNSHeoBtAy50CmzMeTPRIuZ8hZ1PuoResX0nU9aMYNtU42fq3fZNrm1/p65Wt8rH8RuLpsOAWqWw7nczP3kT7RyG6XIuL1cgoXwYebL6PShE+/KK/AnS+oZE/lG1VU5n03pz1WY5cn2JsJqXZtTdVm6Rkw42xAkp9xHmNydQr9Iqjbfibuozpiw6VqhMGLpznZne1A4qSXZ5Cc+Q+iBRs9zMoXzNvWCnVSxahyZk2nTn0BuhQhf2QdroRlbVNIvHobZgI4Y8I+PwZlKkHaMWm2Y0ZWK16VVLBJEX6eLJ9poxQL4uNxKZg3uT2sO0Jg3wFeG/eBpyqbXf8RqdVa04v8yF8DcFlPxB5WnU5gKZSYxM6/wBw3iQq8jNf6R+MoVpyGhZ6MUI7eBGHpQw9tGKGJG4Yqe1S9OfHutOPiSJ0F+hYKTpP6TJk6d03Wb068oacFT8zSmfBnFOB+RKz5cbF1LYmGqxOz03VL1GGifcIGf6djyr7NyeJy3w5+ifULoSnitnVjuIrBk5UwxmXqcVjZ+4mLVpeDlM4tz+Y+rQGJdgeeTH4qZAPEy7wQGwjFWWqxgEjagsI41YUwBEsCEJVZ2wMm+Jtv9J4lBgx0sNL+DNcHJiXIKYQ68fLeSLI5/eP6fqH6fIHxn8g8GZ21YTWT3J2bx+YX27jcSWTqZXq56nUbuo673Lm6cacx2yWL2isvX5upTTkIodgKiNiLEo1zJzxOZkX6zddT6Dj19dqP9ikz0DqQbnI/hzHSZcp2BpRO2R2M9HwT3Xyv5vW94Syh0+Zidzhf2zeV0kntE58QYXPS8LP1nUkfT3zKLdB/wDpnjOqyNkya3YljyTPYAnE9MLU7EHuJ53+IehToXTLhJOLJdA9jPN8vOXXr+HuXi8/lgxL3M0Kb2iOkfXiruDNWFbacn0vi5nPPh3foSBMbueWNTtA7Tl9EPTxKngTpYjYmXDu7RkBlKngip826zEcHV5sX+hyP8z6TPC/xLh9L6zm22enH7TXLl25QhiAIQmnMYjIsRgEqOr9H+5/xOrpC8Tk/SDTP+J1C/aeL5f+jRbcyqve9pQcVvLQ3ZOwE5GoQSAJWgeN5Dk58SI+1waIfAlla5EBchVrML1LuF0JVRvUFRbXUYWBO+0EkEkLtJ5FgbcQrraADtzC5W7jyjKQRfiABxfMdahaJ3+It3AFDeaFsNA8wBiZjLV9VbbwlyENCeAAHuODCYEVQG8Mkm+5gEVVbG5cPAaYtVbQrP6Sxk0HzIW5I2kxPCHffkQsTDSykcihBG63xIPbVd5RHSh/xKB7g7QibNHc9pWit/MggA5JlE2auhKobjmWum95PIoDc8mEV+dpYIW97lOTW24hVFTp2P6yK+kUZer28wCN4DFy3J+IC+0EwlO0IjHfeQk1d3LI78wVNgwq1ycjvC1bjfeAEBYkGWRTAQaLUp7bwgQRxAC6TdSwRVEQup7RyL/EohTBN3K31cQaJEs3DVfcTcAMdQ22hA7m+JDUKHVzKquZQ52jvSzPVJYly1fZZJ4lBHF1vNHp48Z/rsV/EI5FC/8AhXS/Jmpxfy1OaVjwF93OgeTH4cHTqb9Wz8zJk67KntzIGB8TM6tl3xhkB7Tf1kakkdXN1GTGCMKoy96nOyOM7V6TK3xIuJkUE5CTGDYE3M3ovcnotMDA7u1HtcP0wrXd/mESR3l67Sq/WZvVY+1qWBt3kABHNGCdpYJ8TLOrVLPuapYFbXB0877y1IJo7GUQmuJL24lhBe7Rq9M2UULrzLJq4zlD/ad5px9P6g92wmrF0a4lttzG2o2qdeeM81qcloi4xSjiDkcA/MJnABmTJkFmdGh5Mt95kfqGOTSsW7OxscQsdDkbzHXeJavQTZJswgvt5kJAgmgvxONu+3O7UA3oGKz9Riw/e4vxJkyLjQsTMePGpJzZaLc7zXPP5qzlm6o5Opxs9VjXgeZrwqvS9GoO1iz8mMAZ0KImzcs0o9Mq0+Zy5Xi+BN74xpnK6/6uYaU7L5lHNlXDsuhTuSeTJkzB8pY7gClEXnznMwHAmpKpDan57wHUKK7x+gn7eRLTAAdWQ7eJ1jF9s+LCT7iJbaRkN8VGdR1A4XaZASzSo0esniCciHtBCVyN4em/gSt8/FeleqwFAXANneqjQtdoQHkQ7z4J+WYo0oo016FlgKIa/pjIEYGMRWHu32mkAeJYW+0i/wBMZsZzlqo7mOOXPhbccRwQ+IQxwl/jSkjq0yDTlQH8wWwKfdhciOfCpG4sRf8ALtjN42tfBlcOv4/XPpMXX58Hsc2Oxna6bJi6/px6iizzPO9SDqUkTV0mZsHUBQfaQDDhYd1n03J0uT1en9y8kDkTH1ADVkXhuR4M7mTqf6JyDxOXlKZFLJsW5HzCRjRb3M1YfbQ7wFX2N8CoakLkX9pHflpUQwJajaGBI2oCXxLqXUooS5KlwBZQwozHkDdMbG+Lx/pm2C62KO8Nc9Xm7GcEEakNgy7BG0zZA3SPqUXiPI8TofTca9Z1OMLupNn8Rvh6+fklmvR/Tun9L6fjXhiNR/WaseT+1paOAdJ47Ssid56vj5+vMj4ny9/bu0bjgdoIFqVMpMg1aTDHM2xHP698fT4Wy5OB2HeeQ+sdbk6xUZ9lU0qjtO19fynJnGIH2qLI+Z5rrTQVP1nk66vXW19Lj4px8e/kHRZNOcL2badrpV9+/YzzyGnB8Gek6cUoPneZrpx3nGOr073U6eA2BOJhajOt0r8SObXPK/xjhrN0+YD7lKn9J6vmcP8AizFr+lh/9Dg/8Sz2z16eMliVLE24jEaO0UI1eIR0/pQ3Y8zoFrbx8zD9KHtadKgeank+X/oAo3F/vGMVK6QN5QWmomhINrI795yUutqMgdbI7CCx3qT0jtW1wmCJ3+JRyLv/AIlEGiJVHbbeAaMpBHiQMpbmopgRwtSgrHkVIh/cjmDqYAjtANir2kAcElWlBr1anIBkUML2NSZc+H1RqxqVbuNonQOByDLbFjOKid/E6faOn2hztgxgOMYOP88QdXT6RkQFlHIuJCAJpO4I7yvQCLSneu0uw2NajDkBdHb8QfSXL/5WWz4MxphyJk1q1eRC0Or60NHuBH/kzmn/AMvqc6ci6vEI4HNqWUHxcx5TmZg6qwcf5hDO+UAOGDL3Ev1h9eWk9PlAArn5laMoIBQwB1LuvpspHhpadawX0st32Ik+sPrBMjCrBBMtAV+8GvmTH1j6jjcWOxlr1zJk9N1Dp5Mn1ifQsjc6Wk2riNfqguTdVZD8cSsufEqWiKR3EfQ+pQHPaSyboXHpk6fJj1IoLDcqTGYs/SZB9mlvF7R9D6ViRTdVcMKwUzSr4HbSE014MNx060HsA97j6L9WL/MuyV22mtl6bGt6S6ebhpi6Y4yyAt8EyfSp9Kw/2izKUHfwZvXF0mUirUjtchx9Or+m4K+DfMfSr9GIBgN5QYEjY3NuU4MJGtAV7MDLGTCE1YQp+DH0X6Mh2kC3NSdXgyE6lVW81Fv1/oNTqGT/AFAS/Q+gPQyEAhCR5ljo3Lfcq/mLy9c1a8GQEf6TM+T6gcv92lxL9IfSOgek0+5nFfEAfy++l7bwZy16nqS2wLfiFlw5chB06T5BlzmLkjb/AD+PE1PiA+YGXq23yYctjwZmHTN9uVy3mMXDjxjZZL1In2k9KTrs+YlXSx8yjhs3p0/gx1EKKqXvqEzek+9AEUDufzDxmvxITdg8wr9nHEwz5Ab4uQ7CR99xBFkmEXrayK2lBrOkSwWNwNDDepA7Uox7/dBDmoLfZXfzKogADeMDC5obxgGrjcysfTPnNdp0cPSp06gkWZvnm1qS0np+kZiC4oTfWhaAqQOCviKfPU6ySOkmDfLSzLlygHY7wM2YUd5i1l2J7S2qZlzMWobmLAI3ayZYIXccyMwsN55nHrv9Od6/Sw6twKEApqa+YZ06dtooZtJ0oNZ+JmeUy0ZTxE5shQBV3Y8CG3qt9x0D43MAYtNnv3JmpJPKyEtiAXXmYkCMx4yAHer5A7CKLerkO9InHyZTVQvUT8ma82Ne2jJnCDyZi6jK2QmzQjfSoan9o/zEFx6h0ClXuRcvMkIIZMOPF7d28kRCumM6qDn54h+mcjasm/gGQ4wfuO3gTpI3zxevQRl1PrqhxK6nIQsIqgYAXvJkRX5HE6SH9HVrJjxFzbcRpUJwN5ZfTtVSXcr0c/HzIXqY8SgchMaEveFsIawKq35hafmUXMG2Mij9o+ZYcDgQArGX6TQeRepJ6sH0vLASekv+sQvkxcsYMoMT6K9nEsYfDiGpa0agymWnEUuIr3uHjuyDDS2xqw3FxWTpzqDp2FVNFy4Y7+Lnv2zNkdOn0MdzM6kDk1N2TGHHG85mbUmTS+w+JXg+T4b8d/w13DMFxtY+ZpxYtRB5o3cb0uLG/T6kAtY5RInPlYEMSgIdSOigJKlyQKklyoRRMqQyjADIoZSCNo/+HGx9J17YXAHqD2N/xExeUNs6GnU2p8GXmzfKdblx7ErvX7Q1a1ppk+ndWvXdGmThuCPBjtZ1gHg7T26+fYrOhWmHaNx5NePV3HMoGwUac7r+sX6fjNG3f7V/5mO+pzPLfx8XvrI5H1Hfr8297/8AE4Ofp+oy5mPovudtp2cTetkUsbJNmbmGwoTw9d/Xw+n8/X1k5ec6f6VnfIpyLoTuTOyFCAL42moROYe65md3qvPzRYmozpdI+85KGjOh0r7idHR2ENiZPrGH+Y+mdRjG5KEj8iaMRsQ3XUhHkVKlfM6qWIzqcZx9TlRuVYj/ADFidI4iEcm6xIjsYsSo6f0+xiYjzNgyNf2zL9O/8ph3ua9wARz3E8Xyf9UW+S18bQEf2/dKDEgmtpepQeLnMQEVd7xqkA3d7Ra0YRFr4gEXU7yF107ShjUqbMELR/7YUaOG7QywFXFsirwZYoivEaYs6Tu49siaCSBtK2K1KXGwApoAqQBuLlHQO93AK2vO0grTffipWPK9FjUt1Caq5g69PtK1DxAMje4e3eu5iKFdyPnvCWyCdINbQdS6abZhxLVmZTUogYrRveR3UKtiiYOhl3O4MoqTQMmi0ILEAbfMIsFvazBXHzfMZiVV+8WZYhakFoLr7rreNVfdsu54uR0YWDseRCklFJN8HeCMS6jR2MZoOk7b3vBCGvzGr5UmFVBoUZRxWdS7GuYy9LAHmM0KF1A2e4jU8kjEWU2abzJ72xlSbH5jDVyFV5G19o+y7WZRlx37rTwYCtmxtrxsQviayN9IOxkKBQZftV+1ZsjZnGtDTSN1Gd8ejKAZoOPfbaFpVfcPFGPsstYRkzaNLsCp7GUiupLDIQPAm30lLWRtK9NVujtL9jaxNj1nUzm/iOTGpAUO2/maQgC7oDAKLYIj7JtCvT4kOwB+YZVFU6VUVzJ6Zu+0fjzYV6dsT9OC9bPG6hONq4l67HzBGM7HiUcfurcTIIEc37jzGe0geYllomrqUynbxIHALWx4kZlPyYkBhsBDCkbmAQPujGTeiIu1XeGzs4G1kSqorR23EHTdsNviQ5GugIQyLqFrch4AKBHzGlKXfeJy2CABtfE14sDZjqlkMIXEzkACzNvS9CR7sk1YcK4l+YZcVOk4kanKKFQbCoJyA7QHyrUzZM1cTTZmV64mXJmKg9zAydRYriKLX3uZvWJbin1Eb7wV4riFysFyFnK7XPbVk77ftKdwq14lbXcHJTMISRKOXnZfAjE9oIUVALVS813hhx3uzC6tjqAJMXlYsAo7y9VUJQNNZ7RPaS38kkemKr3kwdWgkLue58RjGiW/aL3caEFDvOkdIXkZDtepvJ4EoAFfC8/kx46ZVGpt6mdmvjib4krt8XM7qMYDGpCYrI1CdXq8SLQ6nJ8RkDEKxjyd4VwT0DKoK33EDGO5hZj7DBQ7DeVm+xFjAN+DD1StZgBqrsZXrBe0ZrMrV5hCj1LdoPqZG4BmgPXYftCDjxUJlv5ZxjzHtX5hjDk8j946/wDuIk9w4poX6gGLL+ZNOQdjCD0d7WMVz/a1yN5C1bII7GxLX8S9e/uWGgW9oakXcvvLK1IBDaA3FdV0wz49vuHBjSsitXMM9czqZWf6S7Ln9NthwZvKaWI8GKxYlXMcg5MdzD504vPVi1lypJGklSSoFyGSQmABlEyyYJMASYJMsmATIjT9K6w9H1hxnfHm/wAGem7D8XPE5W0FXHKEGezx5A+LFkHDCen4utjyfNzlH1WZMGA5n4A7TyfVZ36rM2XJyeB4E6f1zq1ygYMZsLu1f7TjobWceuvtdfR/jfF9Odvtp6NdNntNvbfkzNiGnGB53jRemzvPJ3d6ef5e/t3Ro1XtBymxxKUkHcbyzRaiamJXKXyUJr6ZtxMnDER+E0Z6pXeO30zWBNMw9I1gTcOJpXgfrmM4vq3ULWxa/wB5zwfmdz+K8Wj6mr9nQf4nEqdJ6cb7WD5MdjY9hFqvxG4vxvKy6X08M4Iqjc3iwd+0x/TMnpswIsmdAupY33nj+T/pfBB1FjpHtlkpp06d45mCrSxY91nmc1KQEXtvC9S7TvG6bo3UooCTv+sgEm6A7SKGIP8AiHptQAe/MjKeAeJUDbAkFbkstvVQintvUQYIuud4FEErffxCANiuIJDh/uk1MONzIFhDw3Enp7GrB7XCLaahu4O4lTS04bUL7bwseEitwDzYMim7/wBpd2gVd6MJuo41EirgAEMaOwls7E771L4pviDYEnUK5qGPclttpl2MSj23feR2BPiAOk3ZMYE1Jr1b3VGASC2x2G1Qhk2P+kRABar32gHKTW13G+wDSV3JkIx6dj8QFqdQO1SxZW+4hBRqG9/iEwU7iAJUvxzL9Mqtk7yyfcSNu+0ore5NXGhdWNxUJhtLJ9tUf3kvYjtIoAF1gHeHsbFX+soqo35Mse07d5UBro1UIrtdbSwqjmyZRrffYyWC7WiP8SjWn4lqBzIxCLZ7wuoFtQRYErQODCxOoFncQyhZrBG8oXXtrgStK3LYENuDxKoHbi5EWB7jR2EsG2uBwT2/5kVAGtjtIonA2YgwStqJZ3FkyhquiYKikIwB5ll6J3vfiQ2L7/IlMtLfeUGArb1IaJq6gKT+JVEtQ5jRZHtobwlQsAqrvG4sJI4qbMKrjHG86c82tTkGHoxsX/NTXQUUoqAcoqJOauZ0zG5D2JC3czvk+ZT5xVXMmTITsJNUT5hfMQ+fcA8GQKS20HIu9kGc70xev0lhhudpAANwdvEEKRud18SV3uhM6wMNpeoLAFvdtL1CxCZ17iNEGNfNyHGNjtUEP4FCQNVb7RoaMa1fMEpRGkfmUGI77S9W2xhVlSy1W/mDoB/+ZWpueYJym99pF1Zx6tuB5hnEqKK4+IIYaeZPUNbChLv4TQ5hoxN8ipzXO83dU/8ATG855Nz0fH6ez+PM50JMS/udVjGNReEaspbxOjr1+mj4lXIYBMNhzNSGLVxXMT1WS2Cg8RGpvMrzdfJnTdrla5i1t5l62MM/2tfqSxkvYC5mx48mVqHHczdiKYBQ3Pcw6cW9F6m/0n9oPqgfE1N/VHsajMx6R2f+oZG+pZ6T1h5hrnXzCXosY7XHdL9IHV51xIdJNkmLZJpnc8ljIp+ZCoP2mjKfpDgyHHlBBEF8GXHuvuEuE62aP1WxmnG3mPxujkFTR8TIueva428GGuNWIOJq+DI1OnQHElReBmUaXEaRDtPKDeCywhtCMoHGe0aIkDS0dI83zT8ruVKlyPOkkkomFS4JaCzQC0iCZostBLQC0AiYJMHVBLQis5/pn8Tt4PqGn+H8RDf1a0j4Pmefzv7DJ0YrCDfJlluZF44nXXk/Dlb1m1m75uacaXkA7CZFxln25nTx4zjUcWe8z31kd/k7+nOGe0DiFqC0BFe5u+wk9288zwmM29yZGW4s2K8SkYvkCkGATG94eM1KA12qyY524vjHTj9Op0T2anUU7TjdIaM62M2s6ujn/Vvor/VsuLQ6poBskXzE4/4MVd26jX8VU6PXdTl6TB6uJwhB3JFzkH6t1GdyV6sgnsNp24mxw78V0cf8LdOlA4Vb5LmbF/hrok9y4kvwRYnEHXdcDv1GSaMX1HrF39dj+Zv+tn7xo6r+HTjyHL0g93+jtOd1PTZemcLnTQSL5nW6f631CkDKFYeRMf13qcXV5cb4WsgUfieX5vjkn2Pfpz/bpJuV6gCgDaAclbBZdpVVvPIC1+4DzJr3qCdJahB0hdzIbTdSgXd/Ev1Rq345iV2JbtL9t3dyg3ynXxtDGQaRtdRDUWNcVI2yCoTaf6yH8ytCs16uZnS2G20MGj5hdo6oDUOYIPu09hvD01S3R5EhF0SVNSpgBWs6SSp88yA6eNt9owUXAoLcj4692+28YYGjTnxuYJZQo07jvfaW5tdgYDG607eYMMLKVUXA1g3XIkyVpFVR7ygBpK1R8y+0WEuyG3EtW5HaCGF6a3lrQWq3k9A6OsGxUAjSb4MLEyqGsfpIT7qsGx3lVTDgJsTvUvf8yWRV79xUtrZidNCTBVA/aTY2MEs4HEbiCgamG8LY3sOYxCPcV+f9oVXVsfxLJPOnfxKXdjXMKsNosAfrCY7V3koMp81B7/pApWG4IsS2pjYqUqAHeVQPaoBA6TUt3DUCt7yitjnYQmWxQqxAAnHYowro3qlBaNVUsg0AKvuIwQkA/BlaQwvVUiqWUqwG0soK3BEYBKkLV34laH2sGHRob7CRjdb7TOAGJFDvIG3+ZQx0xOqRVqyDf5iKtaJ8SwVJ8QxiLEACPTpKNtNzi1ZCcaFieZpxYVG53MOlQUIOoTrzxI3OTtQAineAXmbLlImmjG6jciJbOWahEC3ePXGqqS2xmb1jN6xKPJ5hA7b1BFXV7fMMIDZucbdZ+2oRZ/8AaCW23N/EhOkkjeCbFseJlNUd+F2lXZoLQh6qs9jIKZqBswoAuqx4kK70DvDWvgHzKLFQReofEooIa35g03B3EP1NxQh6kPPMVMKN7Gq8yiBq+6x+IZfkVv2kuuwIreELBK8Q6vkSWDuVlhbO0gA1dAQwPaQeJYVSOd5T4wB936SwYetNMF8CZDG9Q+rITM7GezmZH0eZ9eZAZW2h9Mv9Mt5mbK1mptX2oo8CVOfPQSYt2oGExiMzbVDXVyMrksxJlAXCaFjW5XjzaiYyxqPXCP07mNRAi77QTqynSg28w9HPxyQJcKNKbCHiwM252jsfTrjHFt5kcONwN4dJz+xADF238wxkuCjFtnWEcVQ6z/BgiuJ2/wCHsGrJkzHhV0j8mcNVJIE9h9M6b+V6FMbD3MNTfmZs+1nLl8/f04tcz690JbF6yLZXkicLCb9p/Sev6zUuNgNxXE8c/szttVGer5efGvF/D+XzeaLJhR9mFzM/TPiOrESR4m3kXLBnnfRvErNh6kN7W2bwZrVtviIz9MuQWNm8iJxZnxtoyc+fMhLZ4rfVfiXAxurQ+DDaj5jF+0QTDXYCHD5/SqlSyaiy0jyiJi2aUXimaQWzQS0AtBJkFs0WWlM0WWhkZaCWgFoDPXMJquofappxLpxIvephT+tnVe1zt4sJT3Fal6v1jfHX1l6XhUYhqbmOGS/xF8g7VLB9s83Vtrj13ertNQ9htIdPYxWqqk78yIcrV8iWGtrAEVqFVzLLVKHA0QV5ljZ5m9TYwsea3AM1xutc3y6eA7idTA3tnJwHidLpm2nd2L+t4/V+k9QO4W/2ni0d1atzPe9Unq9LlTnUhE8WMZKFgBQM3K59tXTfUdAC5lsDv4nSxMmVdSNqBnnyhMLGMmLdMhH4nSfJZ4rleddzLmXCCSd/EwYs7NnYk/dMuslrdiT8yw49QEeZj5OvtMJMdHarveBe97VAbJ7RpErGSTRE8IMbHmEp1WAfiBagXIrKvEIaAdBA33qShZBr9IoHUSRxCDe4eRCrcEdtpWktW9bQiwJIJ3qVsAO0iL0lRfaEijTxuYv1LI1ccQg3iUWps7m7hCzZPA2kCbj5PaGVGo70DtDRQ2O/EttQve+/xLbHR3kodrA8QBOT7dXeXqB22+IbICg7kQNKH4IlECq19wBcJdIB37cSDHRO8Wp1Edh3jENIUqDQkKgNY/MgAXgLUhK6zTbQYKlY35glVtvd2kKKiirJ+ODIF2BHJHeDEXGwIK71LBIN/wC8mooFvk3I51KNtJqUDkJXT3WQe9AQNvEholQd/gS0agTpqRF6gDZ4HmLTSclja+8MspW7pb3EJCCuoIIMCUpjZ/IlBduN5SKcjgngGWCxYqNqgE+nRsdzKDe00NoGncm6JkTGTf8AiAwVpI24viDQI9p37ywp1UdqlNezDaEDuFJJuWCav9oTFCi3sR3kOkCw28Yqe7kjf4lFmIAI2kZjrJGw8QWdthUIhckUJW/PmMRVBNywmogCyP8AaTAvwByZoxYXejVCPwdKAdTTQdKjadOeP26TktMYQfMt2i3ejEZM06+m15H3iXzCtojLm5ikDPJV08dRTSXqtmg+kEF8w9KleZz66/TnelrRXYVLIW994IDfauxkVa1HvOesCdNhp4ltaHbj5g6wtdxwYS+4WDx5lIAtYNcSmAHJuG4A4G3cSjo1jSt7eZkUCCRKQgOaFH4lf37Gpe4bmUEyrYJlHTpPb8S8gcKCUYD8RYU7nmFW1q1XcKu4/EgN1tZlb/gQK0kt8DvCQgG/0qC2pCWBBAmXN1qYxtu0s4t9N8cXr021QJ2r5mXJ1uLFtz+JhbqcmY7saisuO+87T4p+XefDM8tLfVVvZP3MtPqDZiQFA25nNfDH9Inp42Y8nabnHLXPE30Y53icjbQ3aZ8jTbr1cViGvOo+bmxzMvRi3ZvAmhjtCfH60DGZ8hswsr0PzFwx3d8BIuaMK+mNTc9oCLvZ4mrDiLkEj8CDjnzqY8bZjb7L4nQ6bplZghOgHgAbmbem6Vem0s6eo7A14WMTpjr11oYcAHmY67+uuv28eGY/TGLEK34vvMx6LMSQHA/O06aORlIUsq8b/jmKy9IuLpmyZeo9z8HktOfPfWfbr8k6tuOQTkRqO8bjcOPmCdYPNiWOdhvO7t6dH6T0v8x1iAi1X3NPV1c5/wBI6UdJ0o1D+o+7fHxOhrE6fBzt+75X8z5ftfrAvhVxTcTyv8Q9KmDqlONaDLv+Z6z1BOB/FFFMJ73PR355ef8Aj3PkjiYzaCXA6fiowzxvuz0scRWfCuRfB8xgMsQWax4cpR9L7EbGb1bWnyJg6zGQwyL25h9Hn4B/EjHNy5W4bqIRNRaGmYftLYw4/PfKmaJZpHaKJkeYRaLJkJgM0ioTAZoLuFFk1MmXqCdl4kzUtaHcDvEtlHmZiSeZJv6sHHN4i2ctBklwb/pWHXmLnhZ3A4Iqpzvo+N1wMSppjYM3k6dp5flu9HQqvYcCAV3oiGjarsUalWSOOJzYCuMg2eJfp7WRD1WaB/Qw1JYe7vKMxxuDtxFhyzMh5E2EA7A8QdKi9t5eepBjdW7XXEvBiOu/E1ldxIVF2O3M6T5CVrwnadDpjOViyULJ28zX9P6rF1Gr02vTzOj0usCCKnlev6b0s+VK7kj8Tvfz3TepoGdNXi4v6r0oy4hmTkbN8iLuax3Nnh5psRIGkEmAS4T3Cu206ITRcEoW2oVzcx/Y465Zu94xVZd6qbsmBQAWUAyEAGqu6q5f7IaiG1G28bjNA7cRYDayANhLVWAvgmcfyIVDXWwk0UtDeAbH/tGqWK1IIE2NbSaV5PMpbJq6HmUTT6b1CBZQagbuSwzURdQlZKJvfxIhUe6pBZCaQCvJ7QCnZYwkWKG0gfTf5lB61obkE9oSlRYNkkbSjSkUONpHPt1E18VJGtFrDnxJjYOKPMBGOohaMYCbI233lCw4XIQRe0INquxv5lFt67widhdCEAAWavPcQ9PJseDI7AMaO0oOtDtq8yggAo53glaBPY+O0VkVm4ajUJAyimbcDvANUZtroCEQPcWPxEnI5bbYCMdgRWxNS6qkRRQbzcNk3Bqx2kAAAoqTI/trSfzcbDA2Fy6uKk1a3rSSPiEcbOLB47VvBCke4tx4kMC2MFh2/Mp9YAXTQ/MNiSL1d7lM2obcjn5k8IXqZRQ2uQl9Oocd6h5DsPgVRg02o3tUAHaxYP4lr1LKFBXc7EQ9AU7biuJCikqRtKYHW1G9iZEJI07V8wsqbm9zAQNjZSL8wn1oxW3eUVQ/tBZmBsDa95NevZRVnaEFpdrA/eEqMdNE3GYMLPsLHzOjg6egNXImpzrX11kwdG7btwe034+nTGOI8AAbQGapuTHScyF5KEx5clGOy5AL3nOz5bJqa1RZMnzMWXLbUIVs/mCMNHneS9YzbiDGCAXjtKrpCmpQF+1+OBKu2C8/BnK3WLdNIFixI9CtFXFjLudpMb2Ta1IyIlrB4PmXdknt3glqLAcQEYigxgaMgTHuo1A8XBXZhADWpHKjiQsNNVXzAJm1t4lFd75PxKpQhghgCNt5BNm2XmTSwq9jD9QaiaqAW1dto8DTk6jLkwhWcsviK/ssC65IgIVU0zbdhCWk3F78zc5vXlvnjrr1EV7PuETlyjFx7jG6kH9wi2CNsDOnPx/mvR8fwXf/AE5vU9W5scTIgbI06mfo8b7lqMV6K4VsEEzt6d/pn/wGLCQN4eRFA3IH6zNk6lvMy5MrNyYL3JGhnxodjqPjtHZDSgeBMPTL6mdfA3M1ZG3hnnrZpbNM+QxrmZ2NmHPutfSCsRPkw3NCXjGjCo+IjqHpaHJh1/55Z8j6snwI1BYhYejZ6bIdI/zN2LAifYl/Jhjjjq3aVgwk7kbfM1qFUc7ywreBLo+IernnHRx58GXEuJ+oyKe5qhIcSYWGbH1WpAdxe5nOsdxUhF8Gcvpd9n0jfk67Gr6kxF28tMmfq8vUEepso4AifcODLD3yJucyE4kupXidT6J0Hr5vWyD+mnHyZh6Tp26rqVxJyTz4E9dgTHgxLiTZVFfmMvd+kcf5Hyz4+VgG4WgmGGUwvxPfJJMj4dtt2l+nOR/ESD+RLHkEAfvO0SQN5w/4nDDoko7axcdem/i/7jzvTn3EfMc3MRgNMfzHPPE+/wA+lHaWJR4kU7wqZFDLOdvg6jT27TpczJ1+P2DIOVkY7njWxG1KrfpGmYujyalK/rNgMOPzeZKTmShqmdzOgQGUjzOT1LDE5VjxJXmEzzNlzhe9mJyZ2bYbCdb6B9CP1Fjm6jUuAeOWiT9s+3Fd2c7mBPXfX/oPSdJ0K5umxlSjU25Ng/8AzPNHADwam4l8e2aSOOA9pPQaAmaOi6c9R1CoftveUuDyZ0OhQLkFCqEnXiamupoAK6dgvFSmFud5RJ0AiQHff954k1VHUCDCUEk7yEqDYMl77cwmhyIzOCO0vHr9Ue6pe+oeBLVLNiAQosWNj8QQW1m+Iag//EOiN6hdJbUHBA2MrVbeI0kNtx5kZFo1yJDHL+o9YQzYUPtr3TPi6/Jgv0dK2umZ+oIbqHHzB0kcCe3meGp1YNcrA+4G/M7v0n6ycanB1BLYipo+JwRxuCISKRdmvBmsSXHbwZi6A8mNKkDfmcrosxxvu2/+86ysxUEHmeX5OPrUzQOTdkX8mVpvn/8AiNuls715lgA8bXvORhX2rzfzLFsd+0M0TTChKOgsoG3a4MUArN7v8QboUBQjdI23r4g5GCUCdrgs8Ab7aPMoAFeaMLXrah+ksYyeOBHlAL8C4QJ+0j5hkFFIG/4lUR27cx5TAWdI8CWpJsmS99xUsm1sg1IDD6t2FytQLWxO/YwkUKCCu8mwsgcQuiAAGzfrKOMA6tRuUq2De3kycMK3Epoxh/uvV5l6ELH3fpJTDe6EnJsrwOYXQ6VLavEtVTTq3s7iRVH/AOXa4ZNvoocd5TSsiYiAb77bwlcsN1GniWyp6Ytb35lkAIaFCQ2IVQEVtFlNPzv2hbEjttUNSoYEbmU0LYygBvY+OZQVkxje2O53hs4BI02D8wXIAFjYDcSrKsXsAN6sSFBkY6CQe4MXjye6vcPEbxuLJuTVAuJl53IlFBqNADbuYbW5snY94IV1WyQSeYShbGz3ZAoSjjOkWST5g/1bqjp8xi6mXfYcSJmKFUbu6lsQAu257S1sbdoRAJUEdpdCkY3ubIkZtJob/wDEvQQSum1+IzD0bs97/rEhhKYWZ9NE3N/TfTSTbjab+m6ZUALDeatQHE6znG5yzL04xrQEuqjGyCZc2WppvDWcATLly7GKyZ9pkyZi1zNomfNd1MosvvDGNyTcE4yreTM3r9Od6GA2k/8AEEatweIxF51DmWfauki7mWSzZr4kNE0179xG2ARS3Ut1Q+7TQ8SYYWMSlQwa+0BkZOYwHSpVRsJAasMtg8XKmFooY8kQzQB238+YJajXccS1x5Mn2qxPwJPNFKwDA6bkZgTVbTSnQdU3/pH8naPX6PlY2xVR+Zv6dVZK52khduJBa0TZnXT6OoWmyn9BHj6Z045Bb8mWfHV+lcACifPMsY3c+1SR4AuejXpOnTjEv67xoCqPaAPxNT4z+t4rrvpn1DJnD48T6QNq2qXiHUY10dSCGntDRmHrukTPjO2/mdp4mO/HV5eeVLjPtXc1EdS2bpWKNuOxmHJ1LN3Mr1z5JmtmbqFXYGzOfnzk94Deo3AMQwa/eCIce/l3xFF7gEkxy6IaqCQBDl9bTOjTRiZzsW2kdt4xzpUKO0Q5h2z6zC8hi0GrIB8y3NmM6Zbyg+N4cffTW5oQMIVshNWRxKymaPpHS5eqyFMK2Sd2PCiHe2b5aOn6d8+VURdbntO7g+hppHrZWJ8JsJt6HocfR4tKbsfuY8ma4Y6+W305n/ROl85P/wC0Tl+g7Xhztfhhc7MuRmd9T8vJ9T0PU9N/5uO1/wBS7iZSL3Uz25UMKInJ+o/Rkyg5On/p5PA4Ma7c/N+OnntVbGTYyZdWHIcedCjfPBm36V0g6vq1FWi+5otya7faZrsfROi/l+n9ZxWTJx8CdM41MrTqUVAOpZ6fg4+vO33XxP5Hy/2d/wCCOE9jIFcd4PqsIWskTs867N79pxP4oJ/l8NHYv/xO2VNbTzX8TO2rFjP27mZ79O3wf9xyen5P5j3mfp+00NzPG+7z6VW0FfuhwRzCqBpoTqHxsp4IgE00YpsSDndExXMFP4nTBsCcpv6fWt+Zv6d9anxcPNf+LGpTEZvo+X6lnHoMikDfUSI1eZr6LL6PUI/a6P4h58V0H8JYcTB+ry+qR/YooT0eLGmJAmNQqjYAcCWNxcuFzGb6rh9f6b1GPuUJH5G4ngDPo+UXjI8ifOcgpiPma5c+wypck05oJs6NeT+0yKJ0umTRjFjci5z+S5yG2DY7wnUFPaagAUt1Z4h6GYfbV955RWkMCL/FwV1DkioS4m7mWBV7g/MLgrqiw/aQNQNNtAJOmiLF9oIUoRqBIhMMXLQPmoaP7ASf0Mzll37XxIT7udhvcYjR6lNxYMpmKgkDmIQ7lpQygGMVyetQY+seuDvAv5qaOuXV1Ae7BFRQQnnievn0KVq+ZeqyKELRXBkKauZoRwSoI2InY6JiemSzvOUvssEWD3nV6UIMON0O/BE4/L6Ux9RXYfrIuTgEH8wfedyQBcgDEkEgi55s8oIsAt3zKCqTZMohVPxJeoneMVZIPB2g6g36S6J4HO0r0jY7HuIwFS6bAH/MIMCvO3iAUZTRkNAePxHpDRkLC+8mR9Ib94kdiOCeJeRmNyLpi5PcPBls1EiqETqrSF7wtTZEYVvfEqac2ZBuZQyWbPHiTJisfaD3MIYwuO7qoxMDqtj+LEtQTuQfiTHmAxn2gqTyeQYIcnbse8YDfhVVh5k1UBZ3+Iv+4Cq8sZZ53G/xAbjoZVXte9SmLFy+re+IAsZLqpZBAJ0+6XAOsldB87SanXcnc9u0gphRFHzDUFiLNn/eTD2Wrk3q2Nw107+4g+JTrpfetu0AiyXU3IYMswFmuNoYfWp2/Ii92Ow/+ITNsANlhUu7A7GEHOrSwgJqogih+OJCNiSeODIeR6iT8XIGolSbI7QftXntFDjUefiDWjX7hphavYdtpmAIIJNRwVvJ37Sr7WrMw91bS1xZMjio3B0jMxLWLnU6fp1xqJrnj9tSUrp+iA3YTTS4+0YWAETk3nTxHSRbPB9QxTuAIg9RGqbly1MWXPZky5SYhSjv720jzVzNqW4j5RW5/eLbKCgKgfJkcBzwT2lriU47FA8VM2uf21YeltjR8QWyK2/c7yytgDx5kVANxyOIZQ5CT3B4lBmU0SN/MIjVyeexjHxqzAfbQgACW2O3eD7vtuXiUs4UWSdhU6vS9AFAbNuw4E1zzempNYMHS58+yL7fJ4nQxfSEFHK5b4HE3rQFAS7nacSNTgpOj6fHxjU/neOAUcAD8QblEzXhrIMmS4u5AZVwdyiYBMhMgu5CYJMq4BXKO8G5VwMXWdEmcGxc5jfSEU7Cd4wCBCuL/wBOA7ReT6ep5E7ZURbJA8z1H0oblRUyJ0rYMmpjsOJ6rKq6STsJ53r8wfKdP2jiWNcc+dZXayYljCYxbGVrqg5M09MuzGZwJ1PpvRZerZcWMc7k9gIZ497Q9H0Ob6h1AxY+P7m7AT2fQdFh6Hp1xYVoDk9yZfQ9Fi6LAMeIfk9yZqqGertVLl1JUyiCWBIBLhVypJcDn/Uvp2PrMRVhR7GZ/oaDow/SuKy86j/cJ1zMfWdOXAyYzpyJuDLzls1nq362RrPt37f7QgQw3mXourHUIVb25F2ZY1jo3HHee+Pm2ecphxiAWCciAzkLfIEPHlXKKPMIgzLxPN/xSy+thrmiZ6HLhoErPH/W8xy9bpP9oqY+T/l3/j//AMkJwdo9pnwDcTS08j7nPoJgj7pZ4gj7pFR/uhJBf7pEMo5vW2OsevibegPsMy/UF/8AGH5AmnodlMjy33W0RqGJEYhhxel+n5fV6VCeRsZpnI+j5qyNjPB3E7FSCn+2fOup2z5B4Y/7z6KftM+c9R/5+T/8j/vNcufZckkuaczenTXkVfJnY00wWrFczndCvv1VsJvxk81t2nn+W7cDUGEHe/1isj2RyZGOoEjtBJNWdgJyUwkEAEUZWn2ccwRkrtLOUAbC5EQrvzLKjazVRZYGz3EI2y/Jl0VoBJreW2Es220NRpUbdv8AMFXb3V/mTQpsTI1Aih4i82Bv7NzNGlqvmWNTe07CWVHLy4GDISNvPiLBIcrV0Z2mXGF0mze28R/LpjdrF651nyZFcyz3WtrlidNOmx0OCQaF+JWTpsJclTz+01/bBztSk1zNnSnTege07j4hHo8QPAPbaacIXGKCggdpnrudTFEqBhqBFDvBq7HDDz3hgqo1KdvEntsG/wBJxA6SRq73tL9K1u9/BkUhuLoSEjYAwiBH1fAllWK6u4jKyBL2Kj53gHIBWk7dxChZ9WO2FVFYk2s7m445VK1X+JFZd72PaXV8BYaStCx/tBarv94xm22aV7dPF2N5EAwpbC/iRTkFfO8eNIUEixXEAWKINGDDSy7d17ynawBex3gOCxVgNie0E0AxuhfeRcEVAFAfqJZRSAP9oGN6Zf8ASe8MsDemRFqm93t4hEb7VY4uCvAPmWWQszX+kp4EbX7jRO+0WdbEna/MhYs1itI+YSi2N0PmUwCJZOq6G9mR20UydoQDM5GuxJpJ9oqD0Sz0d4W+ngDzvvCOFi4IFg95FxFtQrcTOBakhq5hq6n2t/aeZfpHVdy/SAaztBiBhdjftAtE+/jivEsrp50+doJRcjDXuplFgd1Ig6XBteO8NMBLkKtDsJ0um6I0C0si5rFg6XJkazOph6UKBc1Y8K41oCpZnSSRuc4WQE4EA5ahvUxZ8lGa1o85oL5tpjObaKbKWmaabmzE8RAYneQGyRsa7ykZT7TtRmNYvSZ7C7Eg1cznW5HbaaMjgOVPEBwpAAYD8SMXyoMykbWo3lI1AkrRPmGQdO5BUwQoJF3faRnKo5Adq3hOGFadxDGIEhgORzKVlA/1VyYXKtDdaxVQlRnyDSCWbtFtxqU7XOl0GIY8es7s01zzta5mtHSdKmAXy55M0kxQaFqnpnh1kwWqTVFEyajDRtyaorVLBgMuVcG5cCyZVyiZUgsyrkJg3KLJlaoJMq5ARMG5VwSZQRMWzSFpnz5QikngQYw/VOq0qcanfvOBkazNXVZTkyEk8zG8rtfEwJMWeYRM1/TPpub6hn0IKQfc54ErlQ/TugzdfnGPENv7m7AT3PQdFi6LAMWMfknkyuh6LD0WAYsK0O57kzXDKVLElyxILl1KEuRUkkMkCSSrlEyCyYJMq5IRy+vxZMGUdV0/3D7h5E3dH1WLq8GpTv3B7QsihlIM4HWrk+n9UOow2FP3Ad53+L5M8Vw+X4/t5j0ekLS9jAbEVbUknRdRj6vpldGDWN/iO3U7/vPU8dhWRnGMzxX1Vw31DIq76TRPz3nr/qXUjpukfL/pGw+e08ErF8hYmySTPL8ne9ZHu/jfHk+1bMPM0ngTNh5E1Gc31OfRbHYRYPuhvFA7yA8kibSNxInMKydeP/Eqf+0TR0g9hieu/wDqF/8AxmrphWKHm7/JqxgMWIYkcGrpcvpZkfwd56ZSGUEcGeTUz0f03L6vSLvuNoGo8T511a6erzL4yMP8z6MeJ8/+rJo+qdUv/wDsY/5muWO2OWJQhoLYDzNa5Oh0y6MIJ77xxLKNjLCqqjuAKkZQwNftPJ1dqojg88y2UH9N5KutXIl0brxM4uBKalO9eIsJkG1b+Y6q7XIhpqB2gwvQQLZT+kJW/O0aWohS36wWI1aSBfmMZQupNq1HwYtmZjfBjQDVNRuCEJBFAV3uKqkdgDtzLVqbwfMugRsfzK9t9rkBaQaBNk+RJoUoLFkQaJ45ElkKR3jVRrOxXvtBZVxkV3hHIxoduZavex3+JEAqE9wL+ZFDhj7dgOZbaSQK2hEBONwfmXwKohhv+kvcXtxBbYAnmWp3BgwJ9pA3rvGBSzAd5dKpW1sHyYWNglk/tGCHIoBb5qoOR1oey/Jk0qWsjYmWwrcAEGU1QYC6HIqjKJH+napagBtwaqRiAeLNSACjVqLbSD23vYAlq/to73KegooSglezR7y3LaRsNoN+my2bNbS9VggmhIhrHY0RqG9wSUdK/wB4WgpVr7fMooFaxvJrSBEVRwZbAbaQAvxLC6+D/iRl8bEGpTSVUs3tPHY94zUgFqgvvDONRxs3O0Xut+3Uf9RECjkCrsBRO+0jZLTjYQ10ALQ3PkQiAbsbfiAgZ1BpU/cRgBOM2BfkwzjBI2AWv2guCEI5HcVAJNlu95RY1Y3PeKTYU97S8ZYG6uu0Bm9bEgyBCxINkeZFyNqu9/AjcYyOwr7YUk42LH2n/gzVh6Rno1pE24enHJ8VNiKqCqmpwv1IwdIqb1vNNBRtKZ9oo5Jv03g3aoh8sDJlEy5cwElqm5c+3M5+fLqaR8hYmAObP+JnWbVobF1tAOgnzvxIxYD2n29gZEpx9tm5m1i1Wwax3PEs1223h6UPGxHiUMTE0przIBY6ipO9D9ZGRfvAO/aQhVy8EgHt5jG0vum/x3gwllINHjmWjjYkbrzUbhbWrWu6jiD7Wsj2keYQDuaofaOJFBK0NjLNL7j9o2MutX2mx27SCseRfUZaNXOhjybATEHIJB3oVdQsLm6M7fHW+HSTJGB5jQmNVvM7OjTdyiYKm4QgXLEgEkC7kgFqlF5AdyiYsvJqgEWkJgE/MAvAYTBLQC0AvAbquCWga4JcQLZqnM+o5qTTfM2ZclAzi9dk15K8RG+PbHka4lobmVixNnzLiQWzGhNr1Wj6Z9OyfUOo0Lsg+5vE9p0fS4ujwLiwrpUf5ivp3Rp0XTLiQb9z5M1XJa5+x3LG8AQxICEsSAS4Fy5UkCXJcqUTIITBuQmVAu5JUkIo8TF1uEZcZBFzYTFZdxA8snU9R9J6stiJKE7r2M9b0H1DF9Q6UZcf6jxPPfV8IbGTU5v0X6l/07qMgfUUYcCduPlyeXDv4ftfDf8AxP1jHN/LgmkFnfk//wATg4Jp+o5z1GbJlblzcz4Jzm+69s5+uRtwciam4mTDzNT/AGiHp59EuYCcy3MpIBvKx8yNLx7GF/LP1e/VD/8AETZhFYwJl6gX1f6Cal8RXm+T0KEJVSDaRwMBnY+hZd3x38icabPpOTR1o+YHpjxPGfXPp3VH6hnzrhc4mNhgL7T2RiF6zphmPTtmQZRypNSxmzXzsgjYiO6VNeUCew+tfScHUdNkypjAzgWpXa/ieU6IAZHB5raXq+HOzGzSxq9q4qWtDzYkDEigN5KKj3WPxPLoMMRyARCDLe3iLALX2A5la6au/b5jVG3238yw1VvFgamsbQyKUVRPMIOkJuv3g6Bvdk9pYI9P5uWSVIIG3mFU/trTUEEk0RZ7SHJuV0XvtKDAivBqRMWV0ghhx4ggdrh43okne/MFbObccyJiyDYA2NS9PH/EjMef2qWpYcCQUFDEgbfmUyrf42hajqPzK1gkivzKigilwe0IqLFUJQoURuO+8saWAPeQRlI588ylQLe1jsLjKVl//akC72NpTQaASNWwuU6qCa7yHUSRzv3ghSYPJmq1NdpC5B2A24gMrAe0AQ+VBqjIGatS78AfvAyImTGuo0R4iyWugpl5FK0Vsgjf8y6LfEoOxvz8xnpkY9QIrj8RQc1fEPBkZb32I3qPsAxn3G+3EgYh7IEjAhb7mUrNQJWpDT8hIPJIrzLqwCGoVFEhnK3v3swy24UChDWabpYAbgd7g6wCaFExnqkKRY08DbiLLKtcDftKYhYMAG2Y94OTIPSCjkHsLkLIHLHc9pRYGmbaEXjIIYnauBKVz6amt72EUMgs9vgw9evTvIGK9+oW22sADn4lqwcmzW3iQOgQ73q2AEJRj9tA6r4PeX2uKDJo9w28iQWQNBBvsdpox9Mp4UgeDNGLpVB4qanKyMmPpdbAm50MOIIOI0IoG0m03mNSCDVKZ4pnqJfNDR5yROXJUS2YTNkz2Zm1R5cpiSbYWQZTlgaI2I7xZUG7Yg96mNYvRhINUb8i5bEIeALHm5mUkGgbs8S/TRjZu/mRk71C1ixXYVzCVgVGkUDz5iPTYD2sQe3eFRLbnjxtCmhQ1ivyYIYpYvY7bwCrUSBseJavZAYV4hFlqaxvDORQ7EAhalvi1XRpa2+ZMakLbjUpBEALKkML32lFbq/dvKILNa/aBxDA2B8wgfSoEFr8LAoBgQd/jiOUWwNEfNy9Opt9vxC5C2OwB57SsZK5D8wxqDWd94vITer9Jvi5WufFbEa49DOdiyV3mrHludnVsUxgMzK9xoaVDrlXAuXApol2qOqJy4yRtIpRyyDLMed2xtR2i/X25kXHR9SAcld5i/mPmCc/zCNxyxbZZk9f5izn+YG71YDZqmI5/mCc0ofmzbHeczK1sTG5clzK7TUb4Lc2Z6D+Hvpvpj+bzCmP2A/7zmfSOkHVdYNY/pp7mnrVIAHYS3wz15OBlwA8MbiZ1MXwYYgiyK5ENZAYlyhLlRJDJKgUZRkMomBUkq5RMiLuUTUFnAimyQGFonI+0W+b5mPqOqCg7wpX1LIPSaeW1hc9ni50fqHW67AM5LGzLyzesrXnIKCu8mIUJnR9QC+DNSdpt356+11pw8iaMn2iZ8XImjL9gkememdzLxwDDx8wk9jIlp90jSJ90NUphq6onxHg0xiV3yO3zGE++K8/yzxp4lkQUh1I86hH9Ga6vGR5iAI3ptuoxn/ugesB9o/E8b/EuF/+p5Mqg1Q4/E9gD7F/E8/9W361/wAD/aNxrnj7+HM+l/Xeo6Z1w53OTCTXu5X8TX1vTY8HWZMiC1yAOtcbzn5+kDHXi2bxLxdVkyBcGQ+9faoPNSd+Z4c+uLz4rWoRabTv2gs53I3lKGo/tUIAXvtODCiAbN+7xKIqtr2jEA5P6Qa93u4/MIpNr9vfiQrtvz4haALN9oWpXAvgQFlLUgCz8SDJoX54jK0jY7/7wNLE/dGp5Dakgc78xoVlB3sfMFLvgADxBYlGu7viRUbK9hQL32gF3FGoyxqDNuRxB16guoA1+siagfeMVgxII37VAqntRS+LlXRO28FM3TjctINtqod6gtry6W7g8CWDbe4bjzKD0qSNI2uU6AMdxvvKOuuaEI6j7RuRCUSAhRZ2vmXkGp20udKnY+YIIGx9p/xCISiF5kMV6moarvftIXBFWBKI4oUJRUWCd9pFQmsZsfsZYoUxs7cSM5T+0HtKsBh/vKivUOwqjyJYbU1HnmXpUkN34/EoY+aNUNoEpLonYmWV1URVfEmlQtNZPEgoJt3MYitDEkVRHG8AK5uxUI/cK2EIOyn3d+8BeTSWBA//AJimyZVYaLJvcCaRhUpbEl/2gIo0n3+69tob9BV8rNej9AYQF2SCDzRkY7DSQCIZRmo6jC6ACzua/Ejn3ACwJCBZu+bEIpqNsfzCaEdOt/cdQ5FSHERzQjVxktaHc+Zpw9Gz7uN5ZD2yYelZmoKSD3nQw9EyncVN2DplRRH0BNSNzllGMIJLqHlNTMz1Nqb6kE5JkyZaMWcxkqtOXJ8zFkyEmVky+YAKaveTXxM6luCJOknmAELPsfmGObsVXBhHb3KovkmYY3VaUYab35kIUk3VjY7SzQJYcnYGBbC9Ysji+8goohYkoQRtsZGVFXT+1wkK6jZIsQ/6YPuQMRwSeIAUNPtO/cRaqbJ1ivHeMooTZsnfaUhUH7rJ4uTfKGChVE0e0rWC/HfcGQAM1jn4gvjJfY123l0Gcg06Qd4OR1GmjxzB08N+kM+mOd9u0KFACtggGHZICkg0OYI0Kp2v8yWoUFtz2l0XQ/1EVzBJZQa3XyTDBGSw268jaXjdTtQ8wMzGty25MjuPT089xHu4ohtx4AicejUNg23BETxTwzhiDzNOPJtM2UU5OmhfEiNO0uu06dLHkmhXnOxtNWNpqDYpuGJnQx6mUGBIVkW4cDJn6dMqlWE43WdDlwW2O2Xx3nomETkSxIuvInqTJ/MHzOh9Q+lh8uvGQt8zA/07OvGlvwZLkZvWK9cyvVi8mDNjNOhEXZEJ9mn1Lk9SZw0vVBpjNZiXbeWTEtqm+Wueseg/h4AYcrdyanXOQ8Vc4/0Kx0hJ7tOspupL7ah+Jix3WpqUbTNi2HzNCMJFpg2hiUBCAlYWIUgklFGCTLYxTtILLQC0BslRLZZnQ5nqAckztlinzfMaHvlmbN1FCIzdSFUkmpxes+qgWuL3HzEmluOj1PXLjUlmqcXqfqTZCQvExZcr5Wt2JMCbnLnehNkLGBdySTbBvTj3zYvMydN902gSPV8Xo/EdxNGX/wAuZse1R+Q1ikeqeme94xIocxqQQ47iCuxuF/bB/tMNUpdl/MY33D8QO9QnO6/iRx+X/k7GY4TOhj1MjypG4NsyH5EXCQ0wPgyj1Km8an4nC6xRl+rPjPG1/tO3hbV06mcT6h6uP6k+XGl7D/aRvi5rJ1eNhnYaaHavEXjxMzqxxa2Xg1vND/UCvOIg/MU31HKx9tL+JPGu3N7szF5sb4yNSEFtwDIDoG37xZc5PezEt8y71KASdtpy69+Hk+Xm89eUyNquiB8yl09zvJ6LWHbYHvFLhJttfuBmXI/SLAO/mWCFB0IPyRKVTuQRY7VC02IxQpR55HBqQ+66JUxa3qFXsbMYpJJYlSYwWaDdxKK6qIr/ANoRH9wNiFjTWLYgXzGBL4TqBLQVxsti7Ld4xgb0jfxK+0g2akAhW1hXXcd43R/3b+KkDBtiaPxKKVZ1d6lTB4yFyqxJBvgdpXGUqR5G3EWgZnAJ3vvDNHIe1byCZFKkgcCQbWSYWsXuLlGy+kgAVBiqDjWTv4hE/ae1yADTQon8wWvfevzKorILaBpB/eCEfUdZGnzIGNDU23YSzWS11VAjbqa3PEt3DDgfEj4gpux+kGrokwDVSSByT43indsWTcULjVYi9DEED/EH0wxBILGuITAl++3Mq2ujVneRkAHhqsw9I0jc6hxvIF7kgkUJdWBZ/eEV2ILUYt1Zl32PaDDNBqyT8AyWoyb+N6lag1ajv8yhRG477VIlo9auu4BN+JQFeR4HmEfb2I8VLCs9EX4lxZQgqQb+2NwYXe/mOxYjQDCbcSrjAraanLUi+m6UKoubVRVG0yjOAajVygibzHSGs1RZeA7xL5KkVM2SYny7yZ80ys9941KY5JiyQDRNQFye6nsC+R3g5UdtRxuduxExaxaJfDG4Lt7me7I+ItFDodR0m9wDzJ9ovx5Mz5Yp2PK2QALW3eoTkn3XddokdQikngQkbWxCkkHzAMC0ZVodyYRYXexobXIGRFazZbaUugp7f2hVoy3ew8yiPcSDYhjGQpuiSfEBX0k7Wfgx5MMQEn3AfFneAVXWbHmoIvXq1USd5btob2m74qXDF2RZAoVsfMHEbc99+/aXkyNmUkk2P8QRswayNt67zJmHO+n2UbF9+YFC9QsQXyWA3HciCrBib2viEozjdyWL6VvehBGNrpTq+alg7UebkXJ6bEEA33MGoq5NRBHEO1KjV7iO4EAZtR1D29tu8sP7iALFSi23qtx+N4WPEWJsEX3qDrYMSDtLGrdtRFGBHxq9rYIrzW8wUVYg9p0jjVk16t6viY8oBPFEczfNzw3zcFjaa8ZmJJpxmdXVsQ+I5WmVGjlaVGpWhgzOrRimUMO8EyxJUKzZceoGcvNhZMlgkXO2y3MufEGB2mOpsSzY5tOwGuiBtvFZMWN2GpFj31K2k+dyYBUE+61E4+Y43x4ZX6DEx9isPgQf+mqVsZCD4ImwVR9wPcbSqOmyd+LMv2prnN9PyAgBgbmTNibFkKNyJ3lVRuT2nH67/wCqc/j/AGnT4+rb5dPj9ut9JGnol/JM6KGcz6a3/gk/Jm5G8TpfbrG5GoR2M6twZkQBwLmvEABQkGhIwQEhiVkUkkkBWQ0Jky5gJp6g0pnGy5NTGztM1TXz2Yps1d5h6rr8PTjdrPgTj9T9Wy5CQntH+ZJLUtkd3L1aKN2AnO6n6si2E9x+JxXyu5t3J/JgXNzhi9H9R1eXOTrbbwJnkuVc3jGpJckqVFypJIDcB3mxX/7Zl6YWSTNyKZHq+KeBI4HkRuV7QQUQMaIlutCoeiaUp3j12ma95oU2BIvLQu6RZ4lofaYLH2w0AbtLyfcv4gr90vLtkH4krl8n/JuOaEmfGZoSR5TKlQoJlV6T6c2vpB+Jk6zoRn6jXrKk7TR9Exu/TAruPzFfVeoydHkCvjYK2+qpL48sVlf6Vn0+zKr/AA0zZPpbqLfAR8obmvD9VDtRAAJG8afqSEslFiT7Ssn2lSd2eq4mfpTjVSrEgmqIqoKBywHK9/idDqOuPUYcmIMCl2CRuJiWroD3A8Cc+s3wnfd6u1ZLhAp+0y9JQjYHUOPEvUbpVFk9+0vJq2C3uNz3mWNUH0kkbdrEh1Ddj3u7ghCt7kHgiWXshWNQIqB2IrcyNg0gEb3uYa5fR3OxOwIlHJq5G3aCBFfaCW7wWJBDg6dtwIYyNkJ2UAnb4hZGVcSnSPUU8+YULMUxq3duIGR2OkPQ81xL0u9EC77GEqcePmE1AAuOyNzzFljqNLYPiOfSEK+KMFGGuhsfEGlNrLDSdLrtUN9aagw+ZYX3luG7/MY3u0ux5HJk8KQmUene5r4jQwZSwFnYbysig+0UV+OwkxvoO/tB2JMsxE9o43J4lkg7EylVV3/uPYywDy+zXBoqUkWBXFwTQNLsLvcwQQHIYGCFY2dQvwINM2IA8QHQK5phUhDgeT4EV95thdQachDqaoSMwU19pgqhVbBoHiKJPqb7iQasSi1qiTQgFSMjAdjUEPpqjQv9JYyEb8jyZDRMyhSFUjfcmK1Udzawi5Jqt/HmQ4x7QTxAMKa11Ygoi0w5/ENcT6gK+ZsTEdIU7jwZZyuFJisgnczSmEDiEECwi1TrOcakV9sFslSmeJd5WhnJvDTPXeYmyVBTJZko6RzRGTLfeJLe3mAz3zsJy0vWI7d+Zehd/wB/mLLg1vVd4zZVskD8QxpVkEgUo8d5LDd9PyIfqaSwdQbHMFSgx6mS67SIBrUqNxZu5CrJZIsXyZCyvkN0L3BPiFlZSwA32/aELYKQo9PY8EjvDx4CoIbxzCXRiYMzWewlPnJN8le8pUzdOVwqbIq6Hc/MHEpa6+4UbPjvDZ2Om1Bvv3gZGUMVS9X5g0bsV9nbuZRbhVU6a5PMir7C78k8mRBpcC7QgXJiapPupiTfiXkBABVLA7iFkC5MjafavH6S0IRCqjZublxdLxsPcaZbkQepqKvqr+3xGWMa6aDDzUpUVQNJokVxJhpNMHsA/rL1qFYsLN3GohGxayTtvwZXpe+3pWB32jAonWx7E7wsmPSASQ1+DHZEV2Ht0k7Wf7otXCIFFgHna6jAClRio/eDd/EpHINcn47SFfdqHfmGuoWQdxIkD6lrYFdpBlyKpUklW32loFYGrH+0Gz7r+6F0SZGAqjphO5Le1Bv2O8Eb6bNDuP8AmWFOz0SO5qE0n7WoR+JtophqA2qtpEajR5nbm67c9a2qY1WmZGjQZptpRo5WmRTHI0o0gwgYlWjAZQRi3W4wSEQOd1WDUNuZj9N1BAN6Z2HWc/Pj9Nyy99jOffP5Z7m+WQklftquZGPtALGuCKjMp1LsN/gwlpsdFNz3PNzk4spYKTuZzOsN9Q07RxtbArYA/M5/V9HlyZ2daN9uJv4/F8t/Hcvk/wCkNq6Zl8NNy8zB9MxZcDOuRSAd50RzOtrtK1YroVNmPtcx4JtxxCnKYwQFhiaZFLgywZFLzreM/ieE+o/U8gyvhxjTpJBJnv23WeB/iTpP5f6pkKihk98STWerkcr3OSzG/JMEqaB8wlahpbYXZhM4ot34A8To56QdpUs7yQipJckCpJckKkkkkDT0y+25uxiZcCkYxNmPgSPb8cyHY1s3By/dG4+IvKPdcjszNsdxCRgeP2hMtiLZCJWPTUh9sB2s1IjVjsxYNkyNaNBvBzms1fAjE+4RHUH/AMQ0lc/l/wCWjEZqSYsRmvHI854lGWplNKjr/wAP9cMXUDpn21n2H58TsfWVD/T8jEC8Y1b+O88Tk1Ah0co6mww5Bnb+mfxGmTEek+rn2uCvrgbEH/UP+ZueZjl17c0JifICPajcVCP9I0dVDgiYunPp5c3TB/UTGxCsDYYA8zQG1e07A9zPJ1PrcZ0IofG8J2OHKDsQwqRELAEe4j54kKjYE2RwZk0bOclECv1k1AAdt/2lnKWVEoDTf6wGrVzKaJz7q3IhbNjKUCDxfIgZGBN6dxuSTBV7UigZNFqt2O48i7lgf0zqrbtxcjZCMfa222gqSStna+8IPGV0k7A8xRxsTZazzUqqYjxGOdRDXV+BIJjybWux8ykyEjbg9zATJ6dbapPULAf0wKO0sQ5tkLc2LB/4gEiy2j437QkB4234i2OjIQ90fEKIswoKLJ3BjfVDYwpWiouJC0wIOwUQ79wBArgmIb4CWsKBzfaQgtRNEHtxKRff3Kg1+THgHBq9UgtzQHEoDWRkZf8A5leoNQJMW2xY17eJRWmI8QhhLUbF9pY0st8G6idZZRq2FxuJVVgx+yr28wacDWRFNauCCOxEDJiAvTsfESMhOTVyQfdCdgQSCPce/aFlN2NVvt2gum5XTbc3Foa3qvMaLDatXMhugXDqX27mv2laHHbbizCGX0wK4PfxK9S9gdiaFjiFRNms79rqWoAJLMAb5JNSDLS6CLN+ZG0n2k0BA6aYgoh2BCMRkap3dBM8S+Sot8sQ+SFNbJEPlgFrlEHmS1NQ6m3lqrAbbxmNk0srqQeVMLIaF0KrtMXpnQnUTS77XtGhfUQsKoDcHtM5GtNhZ+DdS2Jxil2J5Ex/psXRYkKCxPaGNGgArYHO0mAlbYGmqgb2lZAysdQ1gnc3LiJk0hbU8n9pMbAqW0nSO/aA6sV5r4kdGbBRal8GXFw3F05dNX9pvc9oBwKH23PF3AANAF3ryBtNRRxgOpldjsBXaMMZcmMtankCyYAX2EfFx2LA72SK/wCZCwKkEtqG252qMMI1srUOfPiHrvtXyBDtNRB01zzFkirHb52jE+sGGdhpLMwvYHtK4JBIBHAgFiFDKNyYYx6wpO5I4J5kpi1di1Hb4HAluCbvY9oQxekilwDq303vBJOsuxAB2rxCYBixU+2yJarSaWu/PiGNgWY/g9jCyOdY92xA3IjMMD9u2ogDfaRXbILY7+TKyYmKk3Z7V2i1x5FYckdxJhgsj3yxOnffvCD/AHWL8d4CgKzBzsdr5lBgr2LNwYMEs9AgE8mEG9PKwHI2P/MDKSGB42lK6AhdJN8C9rkww3QiCwb7UZa48YZi/C8kn/aCCW1AtSnbnaVlWyo/t583NJhirrcriCtkYarbiCwcZCuVTY254gEOSBXB2jTjZvco91bymEtQf3b/AKQMi/3d7/xHe7zuNrlbkMrbiSbFni6XjyTSjXMWRSnv7d43FkudZddpdbQYatEI0YDNNNKNHAzKrRyNKNCy4tTGAwimFzNnTUCJpMW4uSq5GYBbGn9YJJsWu00dWnfgCZ99YN7eDOHUyuXUxYzUAKA+YZNrfA+ItUKqxfjmhLSgArnjbaRhBkogWSDHpEIo3IAI7XH4dzOnDrxWzCJrxzNiFTUk6tnLDEBYUqLJkBgy7kUY3E8z/GXTX0+LqFG6NpP4M9KJg+u4P5j6XnTk6bH5G8RK+dhh3EjadO3MEyTblipJckKqSSSUSSSSBJaC2AlSxsZFbcTDia8ZFTkc96MsNkU2GMO/Py47yili2NmoHR5jmwe4bjaF/dI9MuzYoeDD0gqZTcwidOMmFIY0KgpzKJswlhk/EN5kzm+of8zZhnOYk5GJ8yVz+a+JGnEZsxmYcRmzEZHBqSW0FIbDaVGfLuOamQtexH7za1dxYjG6HJmx4MuFNQZAG34I28zXLn2zfT8SrlyPXtVDYMMAswO9Dc1Hdbp6Hol6ZSDkfdyJj6fJk9O1qia3nP5Zs1g83ut0PgSawuxB2lAkrZB3MNsi5DuCCfE4IsHV/d3sXF3pYEntvDGjte3Mt/T9tGuBUGaUMw1jV+0IsCpKjY8SyoJHtBriUqlmI4jwuByMxq9gIxHVV0sbPYQXGpQo93zBXHvXmPAtGJbbudyY8soFAXtzEem5u99+0Y+y7H3X2hMAaO1gExikhbU8xeRC5JAoVt+YaKU91334jwDX3kje62qDkHqqD/fxUB3b2v8AbW3zIGB1lD/mVTGyUPaAQNvzBVSVtvyE7wsRQqSTXz3EoOCrP3rc3IhmHIqt7mAcDgcLByOj6eau7ghNQYqNvj/eXQCA7fjxGiMKVjtR4MFjSjuQKuHottJ2B5HiAb1FDRPFwmKJVzXcdwIRaiVA2qxt3hDHp5OkX4hKq5CwXY1QNQYzL7Rfcy62YAWLjhjUBhfAPMAYjd1uBW0q4IIMQJ7d/Mh2YA0STf4lagSCRTAAGHoBW/PPcyYYDIfU5vjtF41IYhmre+ZoOP0xs1kja4t8elvbue9SILIoRQVNHzE6jZGi42tRonYdvEpkINrKOr6kz5ngPkqJd9U6u5btvBALS9PJg+FAJY8TN6YtMQArR2PkyggYH3Rdt9hIu7qNVWTGfU232/Ex5rGoyEOpra+0F2IDUPtO5HAhNkZ6XcCQE4yUbaxdSIWjNZVRbV+0IaSLdrMIKptgdv8AT5kRVOQAAiu0sakAmWz7v0AEYczMASAAO9SemGttgoFADmLOMn2pQ+T2lMMGQZLH2iWFtq0tZ78zOcTLY1X83G68iqVxnbnaX2vk9SmK7DCidqoQW6nXXtAa9iTe0UczvQI01zAp73AFwb+mv1GchRTG963hOMbr6ZUBrs1sRMyKEbUBR7sNpZDNRU2bqrqF+xgxrvRBHkyKq5HpgTtuCeJnfIaCgmvkwkVl1afFH4k1n7LpNZGxI43jQFsHkjfmIC3q+TzCLajyT2qFlMKbK5fTr2IgOdtJ3PnvJkcha5/94oOw5Cgj94NM03j0f2w6K1TA0O8zeo7WAK8/McofYVZIveRENstsOeCJQLDTqFeblhmLHSNufxABvdgb35kxZVrjZ6FgVublMjICWbdfEYtgjUPaTyJMzKi0uplJ3sbTWKWGKnf3CX62NF1tsx244kCuG1hbA7wMgxZTpfUD3IMJhjVk0bgiu3eWiqiaySw8dgYnHgCqAr6h2vtGIlKQx1E+e0YYH1QRQNsYSZnTSA1C7BHmWmBd2K242rfeCVIyAFlhcMZkfIxTZSbrx8Stbf2izAOJWb7r+IY/8xWU6SNzcGF6hZRxZYxTf03Nfbe02dQ/qUUQMasnj9IhQc5GtWB8GWXFngeLJc0hpzjeJ9JNjzNOPLtOjpK2K0YrTOrXGBpVa1eMDTGrR6NKjRBIkVpfMKy58epSJgyH07s/pOs62Jh6jEdQInPqM9TYxrlZjbbfAEitqJ1WILow1VRrtCUaVUkbjt8Tk4moSF0niHhvWTdre0zKXRQOT2qasSaRdzfPtrmtuKakmTEZqSdnU9TDqLWNB2lA1JCqCZFEIGddeNh5FQ1lPxA+YdRj9LqMmP8A0sR/mLm/62gx/VuoXj33++8w1NueKkl1JUpipJdSVIKkl1KgxJJLErVAuWHKnaDZMlQm/ptxOSuvC2lu4hr1hU1kWvkTCjFDYNTTa5lPmHfnu2eHR9RciKyG5Wc+1ROMmR8bexjzOiXZlTVzUjrx8v2XDEAGWh3h0jVj2Qn4nOYe6dEg+g9c1ML7hfjaHn+e/wDqQWObMRmPGZpxmZYbMZjjuJnxmPB2lCX7xuD6ovT9IECM+QXsOOYDiKHSvsQAqsbs/wD7+Y3HPtkZs/U5i+U7sbO062Loin0o5/cvuAQefJl9N03Q4sifzGb1ByQooD8+Yz6j9SXqVXHgWkXYLVADxUnfUxzY3ytf3WPmClG/HNiUxXIACQhrc+YajQulv8f8TzwBk2X2+ZSuSApTjeMxacjFAPcdwIQxFjVg770RAEMq4yG+66sQdQWyODsTCfG2PZwDXe4IUMv55kUIJ2s6lrkS1ZQxPaUUGNSy6rlqGYUVrvYEIMNfu1b/ACZKVm3J/SDjxKSWZgE4IJlZAAfaxKk7VyIFg6faLJhMw1fnejBoFuaNd5FTcWpK9oUXpq1HejyYRxqEIWgxsnaUHW9IPxUohl1qKJ8QKQU1bVLoXpQ6fzuJTP6YAsEHx2hoFYhjt+IQwD+mcQNLW5iGxEupB27gQxkK8sCL7SzkDtf9vjzKKxsAPjzLRGDb2QTxUjCyo2G3A4l749tj+kIjmj2FQ041AmviA4bMGZiPkylZgpFgr+v+JNBOSDuKvvL9UBiB9xgFizqu/wAXGBAFIO996jViEqyAne94V6SeN+JmcAPybG+0JWFagAT4jUMcH7u5MAP2I3viMxuT7av4g8MCRR712hMCxViCdjVXLGprKgE/mCayUCNpAgugLv8AxAtnLGURvzUvSoonY1xISL4/Wa3XTVf2/rKFKTttz+JGfVTcDipYBYfHiZxnBFfUN2NtrjRl0L6ZIKjgETNpIb3GwDtXaCxtt2AI8y+VavUxl9ThrA7mIyZAze1aHeQMOLu+YxQCoKaQdVbwYWmRBqWuO/eGUBIKZQSf9WxlHAws+0gbkBoNgAMNt4MNCPjRiKobXY/2gEMwFsPwZfquyhautxcMCyLNVyIPBDYmvT3/ADK9NlNE0eI07NqBs/EsH2lQSBzQiRVBGog3YG1Qdx9x3l+o10rV524kyMBxvY5lZAXJrTv8iVqbGRpo3/iGmJylKLEWwy3QC0JBYFjTXAl4wDuCQJEsNut+QZNBIOwvxCxWogBBuT2gjUNVn9oQQ6qJ/aMyLVUboQYEP7RQ48CTG+h7oGuSZahdJIG/iWqHc5D7fIgT1tRb2pfOw2g+qLHqMaXgdpTkFiBv8wSrWPaDXO3EAlyAOG9QjvxcZlcBgVOod9ogKC9nYExjYyrDt32ggtbbXdeIbHGXL2PGk+IrIWVR2HBsROXUFJFGuJqB75GL6VPPiCVBckEDzB6dDndUBKlhYsbXLGAhylNq73tUZVFpCi1P/Mtd97D/ABBew98L2kRnGW0HG4uA5WGLGMo9q3VNvM+RFyuugaq4A/8AaHSsAX8/tCK2bxDfi4NCAVsix5gNjYXpe1rmOyA4iNbAgjsIG7Y9J2B/zHg1MYyaediOf+Jepz/71AYup9m4r9JSHJ3FhvEiaPNTKKUG5mUtjNNNBbUdVaaO4gOUyEgDcnYmWXFnWHYn2mgMDOYrlGqa8WS51dZdaxGo0QrXDU1CtSNHKZkRo9DKG1cVkSxUYDIRYkHHzoMbNd+7vA16QAFBPzOh1WAZEInHyplBoNRXuOZzscuuTtbHffcVJjLLlXkDjbgzOhK4xrN/mNOX3gVtd3J6ZdfCZrSYsB4mzGbnaOzQsYIpYwcSgoJlyjIohIx2lrBeB4T+J00/V3P+pQZx6ne/itf/APJKfOMf7mcOpqemLA7yWYVSqmk8q1GVqMKpVSJ5DZMlQql1BgKl1CqXULgQJIVSVC4GMS1XUPxBqPQ1jAPMNcwpMLEgma9UASyakduZORFtozCbIiOTNOFdxDpz5rfhAIII2IqJ6jpgqsV4O5HgxuNqqTPqpqFj4mO7Zjl/InquauxqPxmJYU5jUlco14zHqZlQzQhhRGBnyHMfeSP/AMYcBluhxM9emOilR+24+O8spTX3JjVBIJXsOONoIWm3Bri5xcizjfXwLJ5hDVpGrjmxGqtg0Ce4J2g+4nSD+vaZFKCGBx7FhRMFBkJJbUo4vzHe7bVuaq5MjjSCbFdpVZyj667d722jcRQIVGx+e0lj277HgiWoGrcbE7GT8igxLOLqGPtvXXkAwfuGk0K5kCgV3HiBNHc83sCZR0kMdNVVwnBXSBwd4qiWO+x232hDwUyKNyGgN/bTE1EqGDBSauH6JLcihz5lotTb3W47xr+1tVAk/P6QFHtHYS0xsxGnavIiGB06RT8HiMaiQqbVwTKJOyaSSCN5WRdLBTRYb7SiMpHgH8QAWUKvPkxwyexnKgkeRcQ+QNqHpBbNkeJMUd7nmr79pfDHUSRW3aUqAKTdX3EFDzZ2HzCYLUVJTVYPFSe9QdiRcNAurYgf8yivIVqF7gxhiA7sANm3BErUQvN71vKXXpAFGjsJAGbIRdbWb2jBbUeRZ4NdpSrVmvgXGDGUBoX5I7SqbTWr94wBTqwI2/5k1EarHNfpcsG/+2pCT7gfEhqktbAA81e8YAdQDWpPkSsjamBRQPmV6wvS914HMIrGAwotZHaMKeywdvESg033hBiwDAhR3mtUw0BQG9beIs0in/UeTCL6gBsT5EHWun5/EaBVWIHIPzCTGBdgn8ywwsMGjPUBAPbtGgVVFIYnajtKD2SwXYdjBNXZ/YwCDY7iTU/IzZ9w2ElHSRtz/iDS83Vy9S1ud408mVT6ibHMJzahU2/MVrBHN15gM/uA+O0aumlhxVgGpaqK+6yO0WcgUEd/Mqm0Wm/ckmNURAbUa3I7SwAMZIIvgQATpvv4EEAix34qWVDkZNJ5F95YIolhse0RpN7mttvEYobudpNVTkHuD/xGhlKkfb+IBXU1hR8wjhqmLk3/AJlVHRdJo+7tBXSCdb2QOBLGtbYdvErjfTzuNrl8AiTYbhR2AlasrZKAIU8XB7fdv8wgzE7GzUIh233B/eDpBW2yfMM6GB7GQY00ljtQ2AiWEDixqqH3am7fEt1yML5I4MpHUKbPJ4jGyJQOmz5Y/wDEfaKHHiZgSxthyK7eYTe21B0k+QCDByO5/uJB8SEArZ3rxL9k0LZizU6KAPAi9RLAFST5vmNr437CCASSSTQ3ktXR6QWBZu35gM9L7AAaotXMgBYBRyN6kVSWbi+28iFswsbn5FS1YnYGx/mM33DCh8wdDGhY/MgB8ikU/wC8YpUjb/MH0rJ2seZfpEDdQPB8yg2PupRQ/wB5EYURwTzKBbgjceO0vGb2Y+8drq5YKNbgAk+RFhb7b8cxhFNWk/kGFj0ktvzIhT41b2g3QFWbMVviejxHNqRtqMFl1kd9qP5m5calw3FkuaVa5zQxxtV2PM14slzbrLrUpj0aZkNiNQ1KrUGhgxKNGAygnWxOd1nT2NQ5nTEXkSwZmw9vPlV7njm5ZRQQY/q8Hp5CQuxNkxJU1qsUO051xsyulhPtE2YphwcCbcc6x1jUkaIlI1ZoFKMKoJkBLKc7SKYOTiFeP/ivfr0//D/mcKp2v4mJb6lsCQEA/wB5x/yDNT0ngNSqhmVKYGpKhSUfEGAqXULSf/5hLjLMBdk8AC5NJzpdSVOp1H0fL03R4+oy7azRXuPFzIelse1oll9L1zefFZjtCUXI2M4z7hLDQkFQHEsCVsN5RaG/Q9XiQbwAYQhZTEFmasQ3mVJqxbLDtw0BppYWoB7jYTJjO4mvU2ptRsACvicvkcv5HqOd1C6chkxze3RHqdwavxNOH6Ku2pzN8y2PPz1HPQR6Tpr9Hxf6mjB9Ix9nYTX1rX3jmCC42nW/6R4yf4ic/wBLzILsEfEz1zcTqyxziU1alc1xRlHI11RP6QXx6XYURXmWNQXUTVj/ADPO5CYlVUHkjcSwtJqHbtFkXuTv2hlyGFVVUbkAsVbm68eISkE/Zx2guxLUqnT+JaMBvvf+8BiD/V+0hBYAJV3sBBfJq3r3VL0HT2BG4IhQ5XfXTH3ePElabLEV48wNRQ3sb7QsjUtEUfEGiVgwO2w48w10MfbttxFKbTyfntKJfa+B3HMgeVAsfvvvB0gLSWIoPqIs/qRC12COT4lDNKVqYbCHYdPYTsIvgCxtDCFltRQ/MQBeQGl3JHMpkB+w2/z/AMSaip0k0RLbHarkujfF8RoWq5TVfrcNkpbK7/MIuNAbfipGAazuBxBAEB1G7AjxCCLS2QTzxtUlFD21HxK0uApvg+JVXkIAJ47V+ZNKC99uDcbWN0Ht9x2ojb8iAyK9WwIHeEWioxtRp094t2YBgW35qGgXfYgSiVL7c8kyagV10t2CwuELTY2R/wAyw4BI7yi1cg6rqpFTISUsUBxRER6TD3KCb58CaUfkAURvCDFlrbeU8FY9RxE8HaQhhpva+wEJwbsVuPMoGxpfb58QiHDoY6ue0gxDSfH+8Lgb18XALXkCi68GVVMrqfbxXMDFiskE/O8NnbmviEAWXgfjzKE5AVoKl/4jfX4TRpCgSMLYg2pG0nBJG/i5PSooTL7nNG/PaR1UjUPt8CVqXVYH6QhkFEVuYPCghK0pXYed4Awht7toxRp3DCpEJGx2vggyVMK9IEUb25l+kunkWu0dp0nYyji1I1na9oAnDqFgWfMXRAIYVp8b3DGvG1Xf/EW2Ry9VXaXBGoe4LvKXW+6g38iN1Npph7vxADszUbLfEASX0rrAO1moYYBAKP794xF0k66scyLob29/xM4F2QCQartcvA1dzt37S/S1k0ePEiqVvivEA/UI1aj7eDtcA6iO13zKvWfnvL4HNkeJVCdr23lIVvxDcE0V5MsYyRYIFb7iETQDpF18yswYLSMtHaQ4yQCLAkbCxIAda+ZVL0qynUR+nNwgKUbfBvtFvhbH8+d9oa6lOkWQws3CKQOu7NtGBrHGw/zBBJDBlscyyjbAb7du0nhEDENYBYyBzqAK7ealge33bfHmCTQocDvCo3vbZtJ71JsLAbUfI7yuCaBJ8yFSCCNqkQRyFR57QSbrej4lqhoUwJ7iUSASCBfxAjagvtb8yvUZrB3WquEhX7im9dpHJ7CUXp0769zDGQID76H4gWyrb8nvIrIrUwvxc1KurWiGYZK/AMFcQVgfUDGthxJkK6bC78mLGRiDY4ktNOVHDkt4NQQzBQBjIJ5aCMjAe7mWMtuL2HxGpoNGpiK25lY2ZGpto0ZSrEg/iBq9UNq2rgxz1jXPWNeJ7mlDOZiyaTRm3Hk2neeXaeWxDGrM6NcehlDVhEWIAhgwM3U4BkQipyX1KxRidQ32nfYXOf1vTaveuxE59RnrnQdNugJ5m/HOf0d6AG5m5JuEaUjV2iUjlmlHBMIwTIqxF5TGAxWc0pMlHmevZm+oZK+BOe6ZHJZqC/A3m7O2rOSNizXZlOdQCk0Jz+zluVy8iMqEi75FeJmLub525nYKB0YONhsIpOlxLZ308V2lnc/LX3rk+oxur2lgs3mdH+VVb4IJuzN/R/RFzFcvUHRj8dzNfeRvj7d3I4/R9Fm6zqFw41onck8AeZ636d9H6foadV15f9bf8TXgxdN02PThQKPNRhZe083yfLb4j6PxfDOZt9k9fgPVdFlwEbsPb+e08gisX0BTquqA3ntQwMQnSY06nI+JKZzqJH/7tOn8frbjl/L58Tp55PpfV5P/AECAf9RAhN/DmZt9Kqfhp6zDg1A6XSx25jT0rXsw48T2TmPnW2e3hM/0LrMQJVCw+N5zcmJ8Rp1K/mfSWwOFHBPxOd1307F1QIyJpfs1f/txeVnX7eFG0IGdX6x9IfpiMuFCcZHuAHB/9pyRztMOvo1THh6WTpei6nqP/KwZH/C3O10X8L9Vnps7LhXwdzLjpO5GLpMGTOfYLoXG5sT4T7w253udzrPpmP6fgx+ldDYk8mIx9Wur08psTn1ztavx8/LN0H09dQ3a52MWFDtcxqEO+JsZ+DsYxFcnmvibnX1hP4n7roL06V/8wv5ZfkTPjfKg2bbwY0dSR96ftLPl5rl1/H6no0dKOzGW3TtpO4Mi51bgxqZAZvXnvN5uV5v6n0eT1LTHY7zkPibG/vU8bXPY9algkTi9ZhGXGbE8vyc+Xfn4Z1zscQlwRtuOIaM2qmQ6vPIEMLpvbYSWjURsTtOLz3wogaudgb2kAvHpVue5k9yHTQ3G9whjQZQdR0Gga3IlC1Uml2uvulatNDXwOw3jcZ0ZWriiAa/zCAXO1VoBq2uUZxq57EyE25qyNuY/JS2PBrbvFjSSSORtCYsBV+3YfMXpJJ1HftC0v4r5uVoIBNXvvv3+JKDJQLtz+ZNSepdduwgEirO0iZRZbTRqrkXTTZcAbKZFNbE/NdoAIrVqvejCcrqDLz+JQYcNViWXW9NUp2NDjwYg393c/MgBYnt332kNHWldLGx5HEPG3pWFPPIgHhU1agd4JBbdf3gPALsFugNpCzKTtTXdxQWwdTGxttIin3DVcBoBRgD3rcdpDQb3bC994NMwJ1964kcEEKDR+ZQVe3/sH+JMgU0b2+ILDW5DA/pBGke0Lv5MII4zqUgWCJKKk7jfbeVq4ANf8SEgElTY255kQWivbztzdGpFWgdL18EWYOQ6k3NjiVqYqNPEaCGogUdvPiFkKsdlU/BitR0hSava7k5ociNFXYsmoWOgxv8AYxYRgbA795bayewPxGVbpgsgnsJPU01UWCQlH/8AiEE9pZW2jyeVZC5JBElsO1/MskCmJvzBVje1QVa5Bqs7jxDZgWGkVZ7QRRJLD9pQcD/gwDKgXvYuUAAfYbqRaC3yTvKA91jYGFE2Vl2avzGowylV+1fMyZBYo1Vw0WgtHepVadw5HJ4md9Pq7dpDenki+d4CYqFnf4jQZJZOaPcyA0pI+8CUi76StLcgWyxIIX/eGQljYHHm4z1ADtsYs3k306fFSDF/TofdIG+vueATAJ1ef/eAE0jej8wchYi02C95ZA8PpB2N+ZVjkUYp8jBkUbahZPiLLspG/wB3aMNalyU52JA2FRgzAo61sZmVjQre/MdhCPju973gUHIagf0hHLVkVZ2qKyLTbcXJQ/t/eASsSfNmQowNgk2fEWqsl6tj8RhD1sYPaUDq1X8V5kT2+3VR7mAWarIJlJkHJEmoPWxeqs/MIMMgJJ077iCHo+bGxktare/Eqww/aFA+N4DFdIJDauJZ0kaidRi2ynVttfaF9LYnSztwg2EzZS1gCySZrPHu3vtKZlC2FAr4lQlWKt/UljIWPtIvtcY5snfnyIsqNqWz5Mz4FBtRo3Y7Qgw77SgNz5k5FnauTCC2YaSd5R9tj/IlG1b9eYY0sPzASdQJJNVxKxAuGoXe9xpp1O91wRCUHHiIC7t3lCgrFtFHbv2jGFJVwiTQ3F94pySjENv5hVvsBH9PksTMGLLvsSNoS+3e5vm54b56y46mNppRpzsOSxzNeNp2dWwGGDEK0am8A5TKGFQgJJFc/wBMYsxAFA7zRjMHqxWVfxJjiMtSR6zOkenEoZKMuUYVBMvXNpwOR4M1iYPqhrpm+dpL6SvOKvu5FVvcjI5JINjuITHjVt4qRWClt/0nmcQAsdv2PeTSdieOeYTuPuO3gS8bL6wJNKe1SoZhwjNlVnI0LuaH+J23z9MyoK0sTVg1X5E4dnG52oGGcmqyamvtJMdOfk659OtlIVWKuGSuR2PzF5es0gDCVY3RJmDGwZwpYhW53jsnTANqw1XNXvf6xxxL5j6Xw/N18nLpo+rGNY0vW9cQWzjSF1UKszn4j1OsDICF8k9vzDI9LIbfSG4VxOn0kux38de23HlKMGVrnYxZBkRWE84uHIBqxkMh4ozq9Bn0oFyWD2nXi5XD+T8X252Nj7XFuFyAhhGE2D3ijs07Pl5YzZE9EF2NqJkZugS8rdGhIF7JN/Vr6nTZFHJBnB6PqNWTTe47Tj8lvN2PT8Xxz5Ofbr4fq3SY8Q1AJyQAI3F9X6cYgS1MbsDacX6hhxlQ+mj3riYVOjvseLnH+yuXfF46yut9T+rDqcJxotg0QZgw5UyCsmxHDVEFC+1d9qj8fT2wJb9JJ1bXT4erLk9NDYdWP2jV8rvCwLkX+4y8a6Bsd5pR2I9wudc2PqT0PFlyAdyP3jvUY9pnfDdNRB+DRh42fYepZ8ON5ifF51PrPbVgajuZtUd5zhq71DQsm4Yg/E7SWPP8vw/fy6GVdSTlZ8RDETYOsYCmF/iLyZcbmxYP4nPuysfF8fXFyvOdZi9PPamriQiCzsWHYGdL6hh1qa/InMD6WtxR/E43nHl+fj69GUhIY2Se57S9I2/03QMQcnuJXZbuuYZJyJ7gQB4mHESqQSxrzCAAxNW/EWEsElroceZEYPWmyY9CMQcfj3QywHA9x+JaW4oCr3N9qkWgwAr5MJgSaIHDDt2kDgqQRZ52luoau5uosbGkBBBgTTqv3c9jKZFoKD87R5RdgKv4gPioWAQefiJEJKaKKiwZYvTSqP15MYFfQvusfMoAigSBLgqzy2x4rxBLF342qEcZAFrfa5GXV4A+e0KgZAhG9AQEN7oLEYyrp53HaVpVqq1HxJjIRZ/BPaMVxdE0tSKQhIG9eYGRgN+RVbxVQZLsgbXx8Ri6TkP+Iri/bYr/ADCx7spI0le97QHuQuMsdyQK3iSSb9tGoWTUQwU2BvzFoz+f3g/PgQQsCGJB+d5PTXGtXUMH3WR2HERldqofb3uJA04yL0t91ESwyoB7Qf1lvkCY1eq24gsRpDabHnxKICX8EeITFlF0P/aQFQQ1V2MHWCS2xHAuQQOKO4lCj353uRVAFVv5kbUFIUioNEa3o3K1JqCsDBTX918SwS40hb+YN0YVDtwJDhCix3g6aoGMPpg7nf4MrQAA6kcHvFMqj9IRFNeoymFC+ZGbEujbf4hJlAxkb/AlDVp43kLj+4Wex8TUkVC6g7qRfO0AgUdzfYwvU1VQ1VKDAmz2FVJWdGoLKALrxDI7A7DxABsaU8RZZtwBUYaaSdQu7J7wHLajV0IGp/VCAUDySJTNuAd/MmIv1DfO0mujQG5kJSiOPMJN2vlQO8AWdgt+DKXOQDtdm5S4ve29iGuP2mhuTKvkZdCtkWYIAyEMQLgMOABuIShq2FsYF6kW9r+RLDBiNq+PMAYXUWSKjPT4PO0KrUOL7ywqqCSbbmoXtdvt37wG3JrzAJU1i96HMJgWsrsAKgKzIWA7+ZQ1m/dQvaBKLLRHHeHoGkcE8cQGY6iOwhrlvUSKIHEKDDkAJ1UGXkQf6Ztl48eYRRW/7bgDpmLAahUiJ6YUUpscgwjandQfHxIuGuW3rgGHpBA13pG1jeVYHRWMNtRNbyqIUrxvDdmNjkL/ALSnF7/PeKUt1KU1girlruprnnnaVV/dse4MIA6RY/WTADAkbbQtLItmyDtYkA9yhTv/ALS2ZyxUXR4ERFFBWxJB+IApSPd8xh1A2fG8hGOhffbbmAtWJNKNpZ12GUGHi0FjVAUZHbgL+PxGilujXPiFixggjkNAUsDZG/mELNEA/iJQ1Pp75QdG4G20DL0WdALxsK+J0Oj+oJhxjGRQHeOz5F6ke3NXxPROJYOMmrEwvibsT3UMdGMibmyOKmZNSZShFVLlnh046/DpIdo7G0z4waFxgNGV0awQRKMWjw7sQM/VG2QyY5fUr7VPzKxyDQkekQkekoYJJQlwIZyPrrlenFd2nWM431skqijm5nr0zfTjJretuDKOoNpI/MINTkfHAkcl032vjacMcQBtSH2k0ealM4A23uMK6k32PYXKZFCgItxgJmLDUTueN5V6UJPPbaUisBdUR+0Nh7VIHO8EgsVadbDbz5mnGXyDUm9mqB4g9P0rdSwAB0+OLnYwdEuBAEAU+QP/AHnbnnI+l8XxWczGLH0T5GHqtQ5obmO6j01VEzrrKcHTe03aiVsEGuQZWTH6gGtdjXu8TtJkern/AM+2XET6IGPEQvNXRjNeRCoDG/kf8zQiKnANb2Ip8gCVdHiak/bXssa9RZmZd9iGuMw9XZC5dj2aqBmDLnyY28/ETl60uun068zP2k9MfJ8U6nl3XbYzz74Di+sqVHsyWT8GOwfUGRdLe9fzuIz+bwF9YDF6oX2mOu51Hm4+Hrjr/AdaPU1JdbCYyoKAtxDydRbEjkxTtuK55nHqeGP5c8yrCsoBBvkzZiA51UfmIxYyTZ4Peb8XTggHma45T+PxfdUpWwDRMeljcix8Sx06V7hcbjxlKrcTtNfR8SLRb3U/oYz01I3Wj8iMVVPaWRXE3JWLSGxkcRZLDmPJgneY6ajPuTD0mOTEOe8XnOha7zGOe7cjNmAInLzKnqED7u9idJyWBA5nP6rG6+7TtJ8k8OH8rnxrMuXQ2oAarvcQ0L7CuTRiHzaSFP8AtJizayFb23PO+bp2sIws0eJAw06hdjt4lMyqaItb5MrYX3HeoQSm1AViCdwfEr1GF255q6gaRjajd8cxhPs/z+IVNRFNsT5HeQtdgMB3kIU6QwN+YHpLrteZAYDH/eV6jnkkjjmL16O52kLsRV8+O8voaNQCFQu7D9jBc3udvxtA1kqfA2kU+5e9fEaotiBvsf8AeWVsWbHgQDQA9lm+RD3PtJO+5EuoTlB1e0km/EMeqMfci4esk72QBLDawd6o8CXQoorYnuwT3HmZ2xuB3YXXiay6C7BIPaMRxR99UP7hBWVUyLiYE0b2HxKbI6opZeeQOZpyhkCsF9p/uU2JPbkxkMdxuBCYQMrYwD+n5EtHV2oC/O8MenV6aA5Bg5MZDE4yB81J4QWK1Gg2Cdh+IftSwaMSFdPdtvyPEaVOQWbFeOIVYOpX1gVQF38xQvIzHdRd1LC7FTvZvmC4cGr2BlP9MC3iK2B/xAZUACqtsOTJjZiDfA7w8h0r/TsX3kRTqW7hRIVsBTx/vA9UEXuJAxrgg+ZIBJZWKniOTSEGk0ZXtdP+6JIbtvKemnK/9MVRMS2VdOnue8GyRzvCXCLLNzBv5CWZVIHuivWJHfbtNGm+9DxBbCmu+PmXwJjysyHUN+wh/wBv2yY8RZh7r28SMwQ77+DFxaEGtl4l40BseeSZDpO4P5kfJQC3dRrJ6YgKZGBrtEs7Kx1cSseTSxbztGovqhvA7yapI1M3tIYdiIIRrC6a+TNOHKuPVSKRxuJRyKxrRV+ODL4XGTJa5aALAnY+YeT+kqqovVuTGHT2NEGEjIW32HxEovo3GPKNY9ve4BYHM7JYUk/tHdSgcKU488TJlAVxsZCrUgNbcGNHkNUzOSO0J2OkQhwLswUAQk+7TbAnmZ8ZYNQbtHB3Qm6u+YFtkogbg/MHEHdqUFmJ4EvJ/UNnetoWsLhOg0x2JvmTAh/bkKnn/mMQ/oRsZBou9PHeMyKNPJF7yrhLEF9vthqupd/uvf8AEEIQxCi4QGkAncnaQLP3V2ENHortX4llLwlwK08/MUu7bfoZMDC5PGxEcciYsfuXk7ETL7iSe4hqSyrdmWGiZveQeDC1KzG+B2i6WjZ3J5l6rBI2rbaVFqoLE7VLIUkAChDx6Sp5rx8xeq9gaqT0AOFg9p2FVDRDq9zVU0Yvu+e9ReQqchIFVdgyKAqSxANi+fMA4q4r8Q01ICa2+e8ge+Vo3vAQykPS/wCIRBDUQbhB0I2HIhJpdgP7rlFA6VoDfvLU0pAF2JbodRO3NUO0LToslgSRQuQCNBKgqLFE/mUMbFrBNcmoYRWA1OFI/aUS2NSAQb8G5qWwMx5SmQCzc0KEbN6jHaYS+ptW23maURsuL28nsJ2+PrblGnHn9V9GNSfmdDH0WV1vTX5nO+nK2HqNJnfydSuHGCdz2E9P1lanVjOn07IeWAjl6Ary0Bfqi/6I/D1+PIab2/mPrF+1ZPqHTen02q+CJix8Tq/U3R+ibSwJsf7zlYpz6mXw3zdaEjlikjVmVMEsyCUTCqJnE+rOBnVTvYnaJnnvq7H+c2F0KmO/THXpj02SRdnaVpcpbbMN5Ayksp/eQk72SQNqE5OeKYsCAWsc7CUx0kV33M3dN9Oy9QASuhe+qdLB9K6fEBrByHyeJfq7cfx++nARXyvpRWY+J1Oh+m5WIOf2jmj3/SddETGKxoqj4FS235m+eZL5evj+LJdtDpdRWlSvxtALov8AqQwwxU8yHJfaeiXl6lPVrRo/7w3ygCr2PMSTqazFZ3AYgGPssm0WXPX2n9ply5dfJjcKh0yuRYVTQ+ZzSWd9K8ntJba1Ouds/Q8mS9m3+ZjylgdtxNL4XxNWZlUSsvU4OnNdOA233Hepj6ud+aXxz5ZVx5FXW3sX/ugHMT3ic2ZnYszFoKHVsu8mMzfy042LNNmPEXYGtoHSdNZBM7GDpwANo6zMO/jncmh6fFQAI2moYUPG0NUAEmn9Jeesb55+qhjdeGv8wxY5H7SAkS7m/vFGDLUargiMxGmj7ax14gHQgXKTHe54mz01ZYpl0d4cP79mT2U5CrZnPy5Gdtt5tdPUNHiHjxY07CRv4/HmsnTdMxOoiF1nSg4yK2m7VtsIrqASnO8nXlj5e99vKZcRxuyVe9xeyrQo/wDE09cK6ojkd4iwbX/PmeW+3zb7C1uN+L5kxh6BU0LreWKIB1frIo5AO0moHIQSD9xhueLNFhBUabsb3zCKIasmj5kNWRqo3x2h+nktdCnzxLLgbIAL2sjeACxYW243smaVTK5JbuO3/Es41AvTZNG5eN2phqutrHeV6uygbkCt4TUQsXIG/gxlWADa+AIBdRlGjajZ/wDiRWPqDuCYFZOPao3O+0JwfSVg2/g/EF2rY/vL1K4q6Aj0ADuSdQO5vaEgANdz3izpB+42P2hF2pQNxGoaERiQTZrtFBmRja7EVICBwSNpA4F1v5EaqlDlD5O0Y2IrpYkBjwJSub2/UQS7tte3NmTTwt0D/wB2/feVQoadjwL7wrfURp/eRFA3Yg/rAHKWCqKuDjdg1NuFP7Rh3J9135hpjV/e27cV5lh5CzWRt7fjmUVsd9PkbwtK6hpsb1KbDlC6kYae4MqwBwv7QhsHffxC3Y0RZqru5Wh3+6wO0FsdUQxuTQkgqpJNiWmXV7aIMsLqFgmMVEu9X6yRAamQd6MFLY/dRj9SsaJsDeLO6k7VKmKB3K9vMIMNRFnaUlBC3aWRZPYQCuuN5W7NRPMI0ie3dj/iKHt77wYYRVUxFSnBycCq8StVgkGu8IbkE896hSwSr6SOZTFWsf5hMw2/zAJUEDiAwDZfAhXSkCxXFQCCF5sS0JPEh6MqxfaorUNTGzt4hNlIVh3MqrXnnxFUagE+7ky1VQbJF+BFHjvIjjuN5dQ58m1Dg9pQVXonaIVjqN/b2JjwaQ6uBvEQORAOF4i+QQO8sdQb0kfvC16j71qjyIXYW4A21WfI7QBqdjR47Rz6W8S7RTY2NCCgtl2r8xiAewEbXvLAXSCd4JYhjxXaENLoS1oyk+NwIvMHHPBGxlO5VBRupbHUgvmoaLZmONgvJjcZCYAGHvrv4iQ3niGWJ9jdo0HmYNYI2qqBisZGJQOPFxj/AHbbeIsg1sbPkSalog4U2aNyLd1/aeYCoS1gX8RgFKtgV/mNEJU4dNcHmCHVW0htuDGKoBG23iIfEbZgtX4lDg2pfaaF8gyyoQbnfnaZlVwhrYCMVie17bkyKZifSSSd/EincseT4gaQSO1/4lDG6MQTYHiXA4uXcGwADzGZjQRdfa68mKK6Nj34gHKHVVIortHolG1FaAF1KSrG1bUIBTRuv+8v+qQDpAHmTPyUz/y2YAmiNzKIIrULEoWBbMCauGGP5viCf6BCmni/95QTUb5FRhVUAduPAlCnyKALJ4gwOHGRe2/zOj0rBUJZQPkczO+nC3pqdWT/APdptx49CY1YEkmzPR8XGXUUcnpdRW5JGwEY3VEntCyMqZydN2IpcBy5SfPaemisY3JPeP2HeG/RZcaggXMrkjZtpkOyteM73Ji4iAbEfjmOvbrx6aEjhFJGrI0MGUeIQgHaRQsdp5zrXvrsh38D5noXPtM8/wBWunMS4IazzMdsd+mHSwybqAvbtOn9PTGiB2A1GYsIUZk17qDc2P1ON3OlPaTe3IMzz1J5dv4/PO7XVx5QRGjJ83OPi6nRtdjkGNPWLpG/eds5s19D7cz8umchg+pMA6zv27Sz1mPSL5I7SZ+lnycVpbN7qlNmrvMB6gNpa4t84YczGsf2c/t0FzC7vjeZM2ayTcyeuzcA/pCOPI6/6ZvWvt9fLd03VonSm2ANm5yut+qAuPRFFe8FumxqC2R2/eKyJiQ7IATxL9nj65529WkdR1z9SdbElpnOZ/mp0kfGBVqD4BlK66SSY1veZ+XOx6nap1ui6cCrErG4ONXUb3vtN2J9rUWPiNjt8dlbenwgATWpoTn4+pHmaEzg95fpK7NWqXqiBkEMMh71J9Kz11OfZmsSahFk18/iCSDxJ9bCdS+jtdSDLRiBZO0cuM18wXPy2Ys4I8S293EQlqNxDbOiiyamteLv68XYYMZ8S/TPmpzc/wBWw4b99n8zBl+vZDYQUPJkvUjhfl6v5eh0ogt2nM+ofUsaqVxG2rtOHl67qOoBD5TR4AMWDpAN/vOXXyfpyvSZXLOzP3N2IAahsNxtGM39sCmBHu2nHdY1a0VHABlBSt7hgZb7ncd5Sk3upCjaQWAwHu90lqMlnda2uSiPgfBjDpKgNRA7VKgBkAO21iCxATwZNJLXtCONSLYxoVjOkgb0djCU+weQTZlgAULlpQBWBLGlg10OwlfY4ZQeNrjANgf8xeS9YrYj5g1Dl9xDLYMElQ4Xm9/0hkkner5MoKpbWST2qA1UVTqB1d6lhVOy2b+YACqKW7PNwrNkWB+ZQJwtV6hX5lLSkijXzDRydq3GxkIFfJ3gVoNe3e+xlgaKDU3eQuQlLYHPmBuzWB8GT8qbrViTtXgCA6XZAodiTIFCLYO/wYJckUP/AOIFti2NMSa2HEtEIGzHftKBI5au1jiHqTuxv4MihsE2u3mjLKMaC/qJTsqkewfmUMxNGvjiVFoGbUu48UIDUhF81v8AMaMhJ1NspgOQW+3UJFKxjSKbeMCI4AGQX4qQ0NjzFgVZ5Amj0s4tThb38w3x+nQG4ig5XL7o5smofjiNQBKgURW8t69MV5uxKYA/PmDpvcH7e0kT2K6HP4uUBZ37ygCw9x/SRUY7odvmAemvmQElrqUAwYk8wSx38we1uncELcWw+LrzDdCFGk/pczt6rHe6jFMxsbthp8CPAsc7GLQEKDW8sknc8yoJ60iue8IewbcnmKAbkQwaWmN3DWhyMzGgKlhC43aq7eZZOw23hEek35EX2m+VrjAFkbXBJDWl2buXZKnWeRdysY92w54g1WgBQ3eC6MUq6MeyaWKk2Rz4gndTdH4gYkbI6kVt5jFGitR37RxKqNxQ8S3T1QN9h2EphOvvKV9zqG0YOlHJcKO1bx3p403vcjmozUwkubXt8GRsmpbbt4hMqFTW7SioGPY0T2MY0oOGAFdoSuEstRWotDfaWFF/EiLZi7DStCEAFawbAlIqUTqJHiLJJbSg/wAwHhr3UX3l2buplOTRya+I71joG1fJkhBhWLhR3PENnB7bCZ2dqDKTcoMWAs0aJlWGvdUFIvxAQmuNuJXrEf3fEDK5VgE7dhEinLsxNfpJ6m47C6qKGcspGnnmU2QCiNqN1J6RoIbccwAhKw8WQFfPeQkGwOPMCXtXA8mQ5CovTtx+YLFNJ883B1f09v1l/CDUFjvsPMFlyDgWAdjcPHemxuDBBbVpO28iicEgALwaudHo8ATp/XyCiB7ZiHKKAeaaburyscaY8IBXv4nb45+UvsroMLZuqbIftG/5nR1gZCSInpz6WLSosn7jGuxegBQE9HEyBedGfqFYcVxNGIv07BmSX0zomTVkH4nT/p5k7GaC8XVY8oq6PiB1HSY8qnYA+YnP0JU68Wx8QMHV5MbaMo2kGTP0r4DvusLHN3WOuTpWI34mFBtMdOvHo9TGpFJGpMtmjiLcw4rJFReFfUzovYmM+s/Sv5vS2MAFYPRUeoBOwG8L6n9ZxYFONGt67TUzPLn37eWzYjjzNjLaSNjA0uHrG19oxnfOxykbE2SZXBIGw7TyX34TzFJpogmr3oiKssxG4AM0IgOz+1uLlabO23zGptA+UriVV3ImX1DVA7zSQCb7H/MU6K4AUUR45jafaoMp0nTsahIwJF2doCYHLjGgtqupADuG2jybdaU6gY60oDexPiU+QkkXve28Xj5OoQmUOx258S/atX5Or40Bb1AVcWOKgaA533YQyACPmCWBNqpHaZ+1Y+1U2ADcAeYCYicgFV/zNLIBkUeRvFYyA4IuPtTStYxGhwJox9WoIIPu+IJxozXVDuIv+Xp3bGfcRsfE39o9Hx/NeHUxth6nZhpfyNo3+Tyqfa9icJcGbC4C5LJ3s9p0Om+p9RiUjIuoAXc3z3njXr//AFR0V6fOO8YvT5jyYGL6riItgVjV+p4zjFt7jOv9h/8Aq5o06Z/Jj06bzvMY+r4wR+IC/V1Uuxs2aEl7iX+Ry6q4QsIgAeJyc/1gADRvMOX6zlJ0hd5L1HLr599Ox1XUlFNEUJ57r/qWR3ONWoeQYOfqM2VjrchfgTN6aM/2uDxZmL083XX2RAWssbHMmr20RtcZjXSK8ioS4gwINzkwoAemdttiINksbP8AiM0mgPntLGPcm6r4mRR2QkciRWLDn9Y3EV1fbfzKKKCVG683H4Sl48is5EMCzXC/MiYUGTwIWnSws73+kqLCA+B/xFlCrnfV5jXajVbylS61mjIYUzVlKg8CGhNDa723kJo8fvKL6SNqswJRJaxVS9rk9SgQQb+ZZPtDdu8CmRsle+q5EhxlG9rWD+sWcoZwo2rYXGsV3UHf/EuqA6ltSboSaWrc13jQTbbLvvRkYkruN+1QhN6W5BJ7yzkoGx3jdAAB2s/4ijiOn3C++0aKVi5J3q7jGyaqPcbfmTTpagNiLuVYLVVkxphyOrYyu1g3fmAaBsNXaWdFg1Vy2xK6kau8KWzg8Ux/G8WCNVnYX3jxjCA2NzxAa9trJP21ImF0aPZT4k9wHFAcGOIBBWvkERWplbSRt+JVwoZWAo8cQ0Z7NLxztGFUayGsVvGL6en5AFweixrC01EEyGxVby2Smu/aeIJ38TNQtGZ6D7SMu9L5kcHbtLBrkzW1VOhHu79oPuK7mpHLHk1Kvcd6g0Vldh+8gJO3eFr28CWr0uwFwTFshAF1tKtiQoFL5gMzsaJjMRUH3sDUapeX1C23EWGKgX38zUWDGgRp+IkoS3/vL4PA1FC2bb4gjKNVHiQgHa9/iAU3APPxGqZr/qg2KhnTkHOkDvFGk8w+w3uSeWcS7tV4ghwVIojtJ9tkQL9327ShyqCOaP5hCwxvfvvM5dr24lAuW8wmY06uOwgat9uRIvAC8yiDwP3gw9NJFhgPIveQOLu9r4iTZXcV8ylYhSD+kuqdlC5W33sxZo+wb/iRXI2bnmCrgAg7RVNG6ihuJVECztXEmN1s3dk3tGZhjtTjckdwRECPTa9tvzLKMAN772JTsb3h8rsTfiNABeJNJ8XGimX8QSa2B/WEQYAQTxtvKGJAxN2TtUNHI1C7B2MXutGTAGXGpyURuDYMaqDSKo+ZET1d3OlfJhjSNlJI/EZQp8RDjuIL4xqXkmqEer21Kb7Qfcx9qi/MoQ+IKwYGwN6hKv3MfEPJ7aU7m+RFtbAijJ5ABKsVv/xIUVjR3MbjU+k1/cYQUCxdGAp8BRQVYbw1G3PujFFgA/tFO/outDUSdzLmg/SLKaJBEiICm4FnmzzCbMHYE7NXI7yr3J02BsBAs+3vsvEW70BW57mGAWJ1beZVXx2MilrlcnvNnSI+UjVekRfT4jmzBKrzU64xrjUKgoTv8XF9pRDfGEUBR5mzo8eMn3n9JiojvLDkd56B2MvS4sg2AH4mJ8Obpm1IbWVg6xk2O4m9MyZl/wCICMHVrk9r7GX1HTJlWxz5i+p6T+/HsYHT9SQdGSQZMq5MR0N9plpNf1AA4lPzMqVMde3Xj0asMQFjBMtjB2iMrUY6Z8w9wkoxfUOpyYFAxNRacpshZyTZJ3ubPqbXmVfAmB3sXVEbETj11fTj3fKxlJtd68Q0ZmaufIgAggmq2lKQNyd+8x6ZlOLbgHgQlpm+6jW5MSMlXUKwUs8RAR9ikK3EpQKOrkjtAAskEAgRuPSQ3II4lUO6gBRR8mVSu9UAR4krXkP/AOiUAMeQGzQ5uE9r3tq4vYwSdmABvzCZlP21+IKMBjO9NfftIYX/AFLvkeJHHupfEMEUT5lEqRWrfmQxHfTpbv3uWGOlaqz4kKXvdg8CXkUKo23iIpsYK2H/AAJQU1xVHmR8l7dhL9XaiPwYxVKSbsbiHRGOxx3kXSFo95Qyf2gbDvAoABdVA/EvgVd/8SgLetUtyAQoMGq0DSf+ZWjkAj8wz7sZA2l4ltTq2A5MnkBiRgT3ELSHJbg1QjFyIQSCFHgymyeKF95Qt9JBHLSlAvcc8S2YjldzKFlb3rsZdFmqUdxCTSD4MUtlyt3INzzvfEGmuAoDbG97leod94vVtQ4MoqVoAGQPx6TtsBKVlNA8RPu7LdeJY7bGU0zYMdIuQAtpNnmiBAdqrt8yDN7qgNRiTZ5+ZXLCr5gNqa6NfMPG/ncwgWUpe1/PMpb02e8aHBXTBsDt8UYCyzVv/mGjkgWOdoD5AKu74qEhDAE8nkGJBHXY8EfErZsnMplsmmv4iwrBjvxLnhcaEcBXHeqBgZGKoNNlvzBAUfmEeBIgfdxd34jlekCkb9opEbIu3I7SyhOM1uR5kwOOpVBrbwYCugJ1c9oGp2pWv4BlMAT8VIG6wTd7StYv2nmAqkIRLRQBXeQlM9UkV37GUrhW1EgjvFZAXIKnjaosY31fmXDWp8in+2xKYgnkiIXVVA2PmEbHe4NNVaJ27biQY1Fkmy3mKDGybl67oHtGruo2NdV2dj5kr22LoeBL2Cjn4kBIPAH6zSBRtT3W/wAwyByRVwFYg8RysGU6oUgpqN95bIdhU0Uq2eTBBYkk/pIhRWl4imXewd5qAvkivEA47siF/DOSwBOwg0TvNHpgnc94JVLrt5gDelaELex2vvB0/MI2F8xpq9Iu73lMBdiyZYY6QCKkDDjuYUIo8xoClfmoF7C+Jeqth2liA21UZYIq+RAbniEgF0eIxPImQBQfMAe0f4uODqWGrYeIk2QxGwuVago7A7xuNd6PMyuWVgRz3hh2G+9whr6gpgUaF7QvUpRJqsXUaqmJ1XzAe24EMGxzICbsHYSewtAy0fO0M5KWuZHbc6Re20iJqX8mUi/U7QsmRlK6jRgBKYdt5WdS7mtzAYuYUYs5D5JFxarQ32h0W2j8pq1sg7nmMVdW9/vBxHVQvcSgTqYXQEqibbeFelbXYnaKsgVdy92TnfmFGMiYzxvcYror+3iZ8mIaFYsLB7d5Qb2nzGIbrtrrYmEXXVaiqmZCWNSxXmoGvAdeUCuIBOhrPPe4pXKtYNH4lsxdRtfzAZd+6oLrq/NRb5Do2O8LWPbufmTRDp4I3ELVYA73B9x3AFnbeWD6YBqzzIGDUWC3QPJMSpKtudzDBLsCAbup1+i+npi/q5hb8hfE68fH9gX07pvRxeowp27eBNJ/EItcC/M9cn1mIomARC1DtALGBcLFlZG2MXfmEqluBZhXX6fOMq0eYvLhxDMHa/wBB6HpXB1Pt4Eflyrg6ka9kK8wM/1F1fHiCcXMiiN6nKnUXkxClBqTGlic+ptdebkRYwSemRCAmMa1JnybsJqqZ8+zRVcP6gdXVMByABM+in2on8w8uS+rynneAVBe1bjvOF81wvsBxOSdF1zJp0FSe/aML+kwC7GUtZXvhpLNTwVkJB34lggAA8HeE6A5GVePmCVsfpIile8mntHIKZvdQqJGA0W7eYYtRtuK5gHuAOBtzI5XT9197/4gP7gw1cyKobGobb/iASD47HeUFK2GP6ylfQyrfP8A7SnY0u/eoVTEE0d6gtjujQUk88xhZANIU8bmWGtvHePENUoohbs32hliRQ38yl5UjvFkHWaMiahUN2qU2GzZ7w8d7/Al815uXVARqC6dq58yAMTXeNZlNeRz8wL31bwi6INGr8iURTFW794RdGYNdUN4JBZtTbCT8gtBWrNRjMoXSOO/zFa9TfI2hX7vxHpSyngVtzLxIdgTv2hC7JrY+YORtICgEV3lDFTWwUHceZbKwBDbfB7SnKrhFWch5+IsZLFMdXaiYVboAmpTZOxg4lCFnbgcAxqsmkA7GA9atN/rKLRlXHt5uFs/tJoDcf8AtFqPaRfJ3gHY0Dv+JD00hRq2AFjeKY0faLlKz0b78S8Ab++t94iBdDpViLPJqRcYC3XMe44CjvFsxX/4gA2woA/MDeuIwZNZoj9oSmxtIhZR1K0xv/aErMCdQFjx2hkg1tv5i3U2Se8onqLlLN3vaHX9MmzATCwUaSJdOQe5gWEAX2mzIcW5P+OII1gnbiXbNzsPEfY1BjUWbuuDIACR44laTvUIC2q6HeQMS1YHijJ7Qxo8yKpOLUTv4isgI3G/4gG/Cnnfky1Fmj28QEJI3MYCuoACu1yhTJkB7kSwpO4/Eade61sO4gqQcgB2+ZSKOI9uYK6w4YDYGNLnVx3/AHhWFN8kwjMcTXab94XpM2x5q9o3IpB2FDvIp9puTDIDZCp78wGKs97ixdxh9/e/mWijUoNaR3jF/wAgQVKkatxuIL78ceDLzjGMzDEfaDsYBBJFnSZcDimlq7mE6ACgN4WxYsxF+IrVrc77SeQO+qjLJ9td4RxUNR28QSfTF1cGgBAqoTEhDRq5SLZth+kt7awog1SC1JLb81BIBA3G0tcbA3YgnGQpZt/iTDVkWaU1LFkgdu8GmK3UNAdrG0SGpp9pPfxAAs33jHNrAX2+6rjE1W5UiQGk93PiMxgUbG8NE1t7hsIkC7AHArvK0qaKnbxGunIWqEFVo12lNU6Agf6t5YW8XneGm7b8S2YHGKFDwJqDI4Y/aP0g6XvihNjj+idGxESgJ2mVLGIkEQytKB3EIKQbrmHpBBA8SDOFJuRLLAciMK6TsxvvC9PSoJ2uVQMK/WNRAMd9jZg6TrINAAWLlOdIIXcGWCKV2U89jLbEw30miauUMe+rbmMTqXVioNqDKjMMQ1efzJo0gkHnma2KZBbrv8bVFthV/ej/AP8AyYXGfCKbcwglMdJsGTiyNidt5EGmABPpsLEtsqsAKG0LKafcAiLTGCpP7Qhqsp/XtFmgdK7eZFx6EJPJ2FQVVxXYy+11Z0giv1kNCoBU+7sTALkEDxJQ1RsTG42pdNbERKEgb7Q1fceJUUyad/iCDpYQsjBjvz2gqLIJNSH5NDgkG/0l0+VvbvvUWmJshAUbk0BO/wBF0eLpUBPuydz2E6ccfZQ/T+i9H+rlHuPAPabHcfrFvnF8xZyqTsZ6pJJkQZf9IBa+9xZcHYG4eLp82b7EJEomraQEntOhg+lMd8z6R4E1Bei6QWxWx3JkVzum6LLm300PJnUw9Jj6ddTkbdzOf1H8R4FYp066z8Tn9T1/UMmvqW3b7cY/5ktHX6v6ouJSOmT1G89pz8HVZM2YnqWWiOL4nCy9T1GbjZfA2E1/TCTkaxY+Zidy3IO3iw49LLjcMpPaR8npNpO1TN02OuovCbs7jxNvUYx1JIAoryZ0w1eHMHHkRhHcRXTdMzGiNKidFsKti9lWJmxZcY4nOtzauBnQldyORM+TGVbcTFldpdeUyj/xGQAbgm5n1kXewudfqeh9TNlOJhrvcTl58ZR9LiiOxnC844WeUdjQe/iVjehY325laWK6TupEAq/2rsK3BmUpnrW1SwQTZ4AmfSdQIEP+2gCfxIU8N7CoH3SK3A7zOcrGj2EYGDe43tFgPSNXO8ZWwI3ma6O0cMh0SCFLyWB3lHah3HBhK41bcd4Btm527RQeMFquTKoUkfEtHoKeKjAyuBtv3lPbORoUEk/HxCcjGqbWx3mgohX8wGXU3FqJEDiIpmY7tsBAYHSSOYbADUxFbUN5TEEKvaAJyUtVv8RJYgjfmaHUECjvxEHHS6j2kBGgRUtnsDsIONfab5McED+01sNzLIAXbcC+8s6ma+NQ2MjG2KgUb/aXQ0gXdcxigTUz6WJr/aRhdKbvzLvgiWGvJsNx4gVwBya5Mnp61NCh5jt2XcU0AllLXsCOIABaJsX4uLbVZI77fiPUgMG5BlZNN7UL2gKKtXN/EsI7+40qgQwhod5TMKPaFVWVjtv4hIroed5YyANprtyJZYg2DCD3GwNmCByCD5lI103Fwhuaa7PMLFY14I7yzj2NGhAOrGRQ2uWWIJLWRBsQjSAALPnxK0nVvv3Erc8fbcNlbWAN9oRe5NKSBUHSxb28gd4RXTwfdXniUSy7izcYBJIb57w8g/pqBvZ5i2a2APeGB/aTRBhA7KaMFTQJMcUDNfbuJAhRbYbxihs0Kkyb5AgFw1Pt3WjBX2sWv3QLFJqOne9hcv1CrFdIAJgFsmslhYPaAdTMdiB/tLqn+qDelRt3lBRqonY8EwUXTQu94btYAr9o39oCwgYcykIa96rfeWyEgFtrMr0waJNV28wUb7qPcZa04pjzF137S0O4smj3gE1DH7eAag42pWocw7Cqw5ijkHp9h8RU9B9Kzq+0eIRTfVZrzJia+d/zDUkSae15FFVe/eLQFbEY6+7eANxtxKitdEAmGzKTVXFhO53ln7tuYUb/AGgjvJdSOxVaAuIBdmsiA1RbVCIAu967RIcjJuYwsCm/Jk0AzaW5uWmRheqJdfdzDewQDzHsGWGi+0tdJXwK2+YhnNaSdvEYFsqbo+I9g7Gg7bxiFl02bNd4rgfMV6rEn4l9KbkbTdHa4IfaX91bbQmxhjQkxMUhJjA2r28SINIqt4ugQWvvAalAmCa9TioCgnfgRWojISJUamI87CAGB7wQRoFwNJAv/Miw0CpbFnNHc8XBo7UbEmUMtnURvxLF1WUP6ZtdgeYWNlKD28CoxCWU+psp7RRXS1AbQUbOosc0OJn72P1jnB03VCANLX+N5KatHIQk95ZT26rqLD6vb3jUSyCeBBq3x66PjxFMdLXHsSFKjvEcNdWIpvgNawb2lqA3sFj5ht9wJFCDpskjf8S+kAX94vgbCXdE6tzDVBq457yZEGokc1IEnc/5gsELagI1cLabO8t8doqDn7jAUE1e6tu8gxhzfAENFetK7CFdUGOwMurrMy1kUkbCW1n7YxxrNqL3gA6fkQYf02X0zfcTavVtkWkNtOZsT8RT+ohtGIPxO3HeDup0/UZBZofkzRj6BBRzdSq/AM822TOFF5Ws/MzZcuUN7nY/rO07ivbDN9L6ManyByPMTn/inp0UjAl+J46iQCxPFw8VEfMzfkHaz/xF1eYHT7R8TJiHVdZlA1s9878RGNTX6xydVkxYciYmoE7+TMff9prePQ6ABRWTMe/YTI+d8rF3MxLkJIJPu7XGBiVoiz4k66tQ4k6hXBna+mYfTwDI62GiPpv0t+oCtlGkAceZ3caaEOI46UDadPj4zzVB02NR1Q0ChVmaBifG5LDZjyIvpwRm1djHvkOg6u07AWyNgO4JU94eHNxpNLdmTFkXPgsUe0ysPRauJKrYnV4x1HtsXsbm3JjTKu4B+Z55izZbvauJ0eh6lsftyG1PF9ol/CuX9V6U/T+rXqQ948jBSPER9V6MZ8A6hB715+ROx/EXT/zf08om7WCsThxlcCo+5qjHfMsPbyFldr3kVlI35HEf9Q6cYeryYhfNiZghPANzxWZWV2tHyfMumW1XaxzBq+R+NoZYKpPeT0KCqRpHHmUhF6R+sE5DVVVwUDVrGyg1JdQZrRS7XCNKQCaFVKSjQ5P+0LKBp4syKoNZAraU7023EENe97iCGGrYWPEUsNBLJZNGRXOr7u9ylYaRfFVBG67QjQXZt13/ABJiyFbB7xattL00/J4lDMjh23GxEU6trAA7SPQ0kG9oY393AkBYgoWmF0d5eT3DURUAMS+qqFQmy69j27wCIQIKN96EEKQCFFkwVaq7x2M7WZVpLY2GQWQDGIALUncjeQkBQ3Jge4stiqk0CV22O9yKtC+8YRT7Det4jRkuyfyBL7U1T7gVbtDAoe7uOInGCWBugDCZjrsEheKkQa4iTXatjKfCtD3nbeEr2qnfYkGCMg1bnaBS5btADQ8xeTIA/wAw9YYs1bXKbBqpmG8uKLEKtzsfEHIPEsAA+O0sDyINKQkJRO8arXtxXmRUsk1CxLROrvJZDFN9u5o/Mgutu4l17/dwJRyaXIqisIqyLFciECa1b7bSg6sDexuGrhOG5MovGPdq57yzwwom94DnSNjdy/W1baRXeTExDh1LrHA3MW3IIJ/McMgbJ7LHahIaAsfqKlUrHkP5rzGltQUsO0pVDHUF/EohtO1m+0YKu9pDwdh8yiHF2Nq2MhBYDzJiKtmAHA8SkAB920JV1mzsQZZUA3dmFMXQy1xY2MWXCMAN/mWd8e1wEQknUJQdksfjfeF/Yb5lDYnusHINttwBGEgksLpNVX7SgiiySR8QVYMDctuLs79pBHN8CCUtQx7cw1ABLKbHgyhlqyAKhFY0jWUhQAIrWBRXzGDITsBci+A6rG/aVqAiNZjsdEbibZW+42MGiKle0XfMibXqO0NRdjVCJBFX+0Q7Wdv3l3pW/MGqZd75l7nvIoLG+0YBpH5mUKG7fiNCg7nf5iypB8wtTKJfS+Ir00GUmyY0Jq3uhcFF7nmQ2RpuhKgXV1NDzB0FVJq4dlW03Y+YDOQdPaPahVyI1HttVyLiVkJ4i2VloAcSVGkODd+IpdCggte9wAWo32lqBpLnYcSBh+xhfPEr0l0WZYII3PEE5CW24qWC2UaarZRBysXwKVNfEbXtHmAxDKK2PiDQ9Oxbar3jcjb0BvFh/TArb5ENNFHI3A/zKhRJFC+Y1bCre+0Bhfurapa5NQ8AQKdGIIJoxehlbntVTQKZga2HMXm0hvus9hHtoJ04zYXeTWdyveAqZEsk3e8HWxJXTz3lwO13R7yABmq9ogEhhHN7KreZZxH95C3VCpSPpBv8St2thzUZ6VtZoal4ghT5go23MiZi7cACZwhLHxwZPWGJiGJB4qazyuNZZhekVImQ+pbG+0UjjQDdg7SEigpFE73M4Y1M4Vdv3mb7jvxcItS78d4SjcRhIpGGOwN7gPiFixsYD2rEEQ/cCe47SKmkBdv0gMNwRL1EKAdrMsitxvE3UK0/3ML+IvKiu9lZqQeoRYo8VIU4NVXE3uKyejsw7f7S8GJlyBW48zUqkk3wJK1XR4MalWyjQf8AuMy5gaAUVXM1K9H7Zs6T6Zk6lg2mkPJMvMtIwdL0b9UVVB7vM9B0X0jFhYPlp3H7Tb0nRYulx6UG/mMYEc/4np54xT09OxyteI3IFNNz8zGGIheodJANGdFGuPRm2Ox7Qs75Eye1QyHn4mVcmZsq6tNDgxzZHGoAgmNROmyp/MNjArULi8mItm3uxtFqrr1COOZuJKZVylbUyKyZEOFgGFeJC2pfB7GdPqMS9Thr9jOI2vE5RtiJBuw59aUeR2lswEws5QhxxwY3VqHMGuX9ZQeurhfcRVzm4szaipGlT2nU+rkr6RHkzkPbua5nl+T2KfIdRBG/EtgpRWI8gysi6lV6o8GAdXpmt97qc2fI0T1acfaOxjWRRiABFMbkwgpiOrb4iSCFN8rxKovQZWZhsOaEtUOo2NiJWLK2quQRGq5d/muJKhQQaxf2kRbdOANnIbzNOjU4FUagnGTV8Ma/EAGTYHnfkQSCGA/tIq41hqsVQAqQreIbbwFsNA+IRPtHkyABlp9gZag6SpHeGgMNwpBNeIQIKFR/mEy3W3baUCNQ2o9oZWu6hSKMBkYG6scGOyKbvv8AEhJOHbm5lGcAize0YGOlahBhp/WQAalNd5VQsSAtG+8srW+rf5hZACx0myO4gkAJ91m+IVNRBGoXQq5V1tzcJCAhrzvCUhvtkRRChFXvyIXpg427UZNBdrEc3/lqhX8yxdZWtVAHEpWUUtA/MY+jJlGO6+Yh8VZSOK2MosAKCtbH/MMvddoth7tJ3lFiDZ3s7SL+DQfIqGXT0/mJcuNIr5/EsMFvvfmQWr3tVWJRDV/zBDhsg8+IZN7iCqNkjfcbmVepgxEYtnSNt9pKsEHt4j2KoE3x2lhVsHky3UXXHaAoKWCd4F1bc18S9B/tN+bgOQoDb6vmOQVjLck/4lQp1KtuSDDViASBv3kN6COdpMQIrWOP8y6Kb1AL1dtxKDNQhqNYbbcA/vFqaxkncjkQDOVlG5gnJ7gYsnUTeywkRm2AszIL1NN/7SBkvc7eILo2sLVCLZSNv0hD1dXY2ahkrp5IMUnTMygBrPJ+JYRk+82O0saELAu9oeoObA2PaopiWNSsdr/dv8QsgvbqbtKVTq9u8oFjlLNx/vDB0uN6EIWykn2k1K4OmzHaxuoiv7qIhkAVgxBuMUEDcmW3tYN2MHexve0NZiKoqx/mWCbG9CB7uBtLCiqviajKytsd4GRbXvtCKVbXDxaRZc7eIGdVO12BGgAjfiGxVhp07SaNvbKnpS3xW0MC1XzLNKovmUj+4eJMPyFgRRlf3jzH67OogUInUWcmqEYVG1BtXaWpBG25lB9Wx4l6dIsGQATeSWyWR5h6Lo8y3x7r5gC/sAraC5IosLuG+PVwYtsbPQB4kBIAdyNjByW1jhRIVZAFJ2g2VY3wYVYK1sYygcYHiZ+0IORtINCsDQ7RJW2vjxIh32MbsV32qEK0M71W3iTLsKHFx2qhdSe3R21XLoXqIxkeeJQGkE/7S3NkDkAyO3A7XGguem32F1JgGPXqyXQHaF92MA7DgRgxIGpCWBHPzLFhJI22qCRfEIpTEEy9IFVuTKukqNzfBhZcZ5B7Q2SvaTvIMbaCSbmUZltH4sGamOyitqiqa6I2jCWAqULyqPcVFd5nbEMmQO254muyAVrtvFkBR/zGgFVcaEftC0qwF9t4SaWbfiMbGCLUVJtWFovqalIF9oIVg9HiNwqcZLUYB1XfIM1pocgDjSo3HeGq+0cExYBUkMpBuMVTf3CMMLy4yzX43kxr8bGPCEBh5grj+73QBChUNEXfbtBdgBsSfioaKVcGt5VA6ifO8KUpOr45hLu1Kt3tNGLpnznTjGoztdD9LTp6dxb/AO068fHemfZH036UNK5M4uuBOuFCigKEviSxPTJIq/zKqWWoRbvVEcXvNC3xgjbb8RZQxpYCQEGQKAo73HYsa2BwDBJqVro1INuXox6YfGfcN5XTuMurG455EX03V6W0MdjB6pvRcZlPfeFPU/y+T02PtPBmf6lhDoci/cvP4gfUepX+V9S6OxEAdYr9MCx5FGQYVYEUd5WLIRaE/b/tOd/NaWNHa4Qz6sgZfwZLUM+s5B6CebnHJZslpxQInY+pY66fFlY8kipzVK2K5G1Tzd3yasUAFbg7SkJ1aeAJHTSxQ7iWhrt2nNlHb+ow7y9akau9UYJIbJY2gsDZZTtCmJpU9gZNqJqzA16l2G4lYnIF1v2kWtI9qGz7q58QcbE0rC4IJKksOd95Ede3MIvIu+x2Jjg2MYxQuZiTZ7g7XDymlFDYiERlVvxLa2WyOP8AaQJ7RXJlojDk7VCqIuip38SlQE6v8QsZC5CCLHaCa9XY7RECATk3JjCDZA+2v+JWQkOU4sS1B03yQO0q4zqjHKBe3eNBDMSooDaRUZiKIG8hIU+3ajAIHTZbgnmWwRWJX3DkERRYk03HmPxZVx2furt2hYTe+hV3fvGY8ZQEXuOZMmRchsAA/HaWzrorv3MiGIAEBvcRbhma1ewJCV3HcyISr/kUI1FmkF9zBzOCSSNyKhPpv3mmHcRZUPdGx3uFiitgEcSKoZlJ4EsDQtE/iFkoKBjG8Fq3XUSy18xekPe3EI+xFU7uRZimZsJ93eDTMqYwUKj3D7oBJcihXmEraSH3APeML2bUWZFrOC3jdTcLJkp/zuYexbfkntBzt/U2UVxLBdrpAu73kI9tg7fMWqgDf9hGE6dq2jALEemR3IqTFkJ9vat4rJsSe0vHYYFbrvcYmNBFCwf/AJgB7vah5h4xqtP7f9oJZl1LQr5kwOwtVeBKK1qcUD5mYOyj58Q0a9xx4lNUVFgmj+I1g3pDSQD/AMQUBZq4PiVk3qtmG1SKDIX3raAmQsSjg32MaHYkbfrJW++0aLTI2JfaedpEyh/v/SURyCLErQeK25lhpjFca7C7kxoAAx5EEYg390LH/cvxBqmYsQe1wWBYjavMDHqDV2jXDMpr9ICipVq/zDAqjyT2kDa61UKhNRoNuOx8SJaj7IB2Eog7cS96Pxv+YBIrbcyqMkAHaKCe4EnaGTsJTBmOw2lT8Id9+JaJ2O8pwe3MJLG0CyApsw6obSKgYiztFlqyEdpVWPe995Dj0myIJJD2vMYHZl9/aEA+Xb7YN2KO1yZebHEtSp3IgUP2h6Ro3MptI+TAbJTCzMhwWgLO/MvWAd5nbLqyfEIsC0qDNk2P2kAKtttLRgOYRZV37SKp1F3IVFAcSsje8eILmzAJcaVtIUU+0Si2lQBKU974g1SgDYcy8qkVW55hY6TerjL7HnvCey3IVBfBiXGqiDH5FV0A4rvEaNIJG8Ce6+K+YfpgqBq3G8IOrY64lrj9NdV3tNQLxmh7uAYxclDYwFAZbMtQGYASCybF9zJjvUSZHsNW1Q64/EAMj3kHt/JjVfUDQ27xbUVJ7xQLVQ23kGoBTq3rbaCaCi4ks5NaaqMQh8Z1cjxLqo96bX94IUaQp3gHUwGkmu8Nb3rx3mdE0gDjvGaxZoXFXR33ghiCDW0o048ZKF8jUIJZdwq1W8mouvNCL2sAfqZbcNG9ulnZjL9JdNGAre4AixLOemC+Y01CpUkDvJ6Y2/zJ6h1iMsmwORzGhVnVpreDkxEPt3jAltrJ7SsvuoA9olV0+k6jD0mIKo37mbcfWJlGzTzoVmamPaNXIcLAA7XO/PzGvReoAOZZcGcNerYkWxrxHP1xGM9zOs+WDfkzAbXzKyZtCbixOKepYnVxDPWOauZ/thrqjqlZVrfzCXqAdQuiJw/WZcljYGGmTJkcgEyf2prstnBWwYrL1AI5nNxZHIKHkQHLMxA4j+2DcetNggcczSc+Tq8HpLse5Pica2DVHt1LY19p3reYny+TXQ6nHjbCqZMuwq6ieoyYMahUYlaozm58jPiC70RAVXZObMt+XfQZk9DlAdJPmEM6Y8NooBmb02I44lFaUHnecv7KH5OpObpVxGzXuEz46DWd5eGjfxIyWAyg3e4+JjdvkhrsG0sDRHaKbLpfjmHRAN7CA4Ba3EtsXwtdJYjeKZXBpdxztCBtvZzHhhjsd+TEiEYtSvddt7l+s2rYCgfEuzkbYcysmMKvNN3hfZ/qsVq1o/EQ96rGxMGn2hKWLUe8VMWzViA7sZMbl7Q/pG5MYcjTvp5iCTjcULMh+DjexHEr1L24qUS2rc7QXUAhuDCGeoS1naXa3dbxSMd6g/3M17dx8xDWl3t9+YOOkY+YLPYF8kcxe4oEwsNVtDWR3kNtZrmECGZR37w/sxkn52iaElbYJx8wkRQxHaAzkGgu8h1WNO++8GiVQNRgM43Hcx4T3b8eRFjEA2vtzJTVBGViCd+5jsYUbnmKYkkUORciKSpJO/AlQtzbyB6NAbSwl5KuwPEonc7cSLBaWZTvuouFgYa6a6O1iCzUbANHaWGXVsDcLmU7IulgTvpG0Q5Gr+oJMjHIBRojvFb6Tq3MqHKykCxt2EsZADURVpwdo049WJW4MYeRB1LXW47Simre/kxIU+ob8QhrH2tsYNNoAbbmoAv1LY89pYVtO+xhenRJv9Y8xfaiFe7reXSopFb9oZCheN+xiaveyfiS6puNwt135EoEOd9opUK++MvGygkEN332iGFsoskHYQwp0WNiN6kZAGpW28GXXtJFg8SmKxudQY7yjWsVtZgrwV/WO0grZG93EQBIB44lLk9pvcw3UFhpIN714gslGx25gQFiDVGowqQhN1cWLA9pguSxBvbxBhgQ6bHMpLLWdoWLUD5HEMEWb5PeRCmWgQDZgDV6bXwY4gFhR/Ilk3YPA4laZtD795Z7HtUMFtyNhKJ2rvKi8NkknkSihvbvLQgX2uQkNztIysAID3lDNXEmU020H09t9ppofqrpG1tKBNGuZQQEgwkRls9onlVhW0iMCgC6BgDI3EiFmvUaEuJkgXYBvasgBK8by8jqpAWCcg0kDmD8luDtW5hBS1e2tpAI7EQfzMoVpNSMgajwYzUNJ8wW3IqAkY/cZAtNNC7KS1RWrU/xKJVwSDwdgIwkE0P3gsBqMiKJJAEm9C+ZEY69/wARoo3tAS5J34EgFjaE6nTR5MoJox7neMhg1NUIR+4k8RSg1Gr3+IAKdiTLLqy0dpRa7EXpt9pE00gAADtGOdS/iKG35hI/uoyqZiXYntIE0vqq5N7K9jFnKwYr2j0GkW24iWDajttJ6oPwYJdy242jUq8YPuJ3hlADqGw7we9r+JXq/wBsC8q+7cxakg7AiOyBTXxxKcXxH4XVqfPMG7cywaYASHbVImqoGXWy2dvMrEBq1P8AtLHcHcXtXaIujLKprmCyVkG+xk4O8B3LVAKtL32lIoL6j34kLAjTL5cKsIMKqEsdzB1jfT3luUsAb+YvGCcmkQpoevafFQXxk1pMpR7jbQ7vIB2ieBRUoRBfGzVR72YWTkNxtxLCk1RoGNBYxrYgmqG0BzqsDgSVpZtO8pfbQPc7mVVkUAvJPMYRWIknjeDl3YaN7guSDQ4MIW9sgKxmBwpvVRMgrTUAYiPfewMeFjVkDK+rGbYjeKxtpFt9xMWcxZtrNbSsYLsx7R+E/wDhmdSGDAVBLa2AO1Qg+rHvyDF1eXftJ+Q80RzQAgIxVwDUtm1EaRtIAvDD3XL6ahjkbi6BmVVpdI33jcjbHbfvEoNTEgwiytMK4jA+lRYuW4oUu8EuRkAI55EgrIQ1X+0Ai7PI7S30jJpW/mRARfiREWsfvrcygLO3JhPuQqjYRWpgprkQrQo0Y9jTeTF0SCX9x7mVr9tv9x4EmttXwZVhuNUUDXspHMDSNu0D3WFY+0S3NsxB2EnsOVK45g6dRs89pMbDi5RyaTsLiojHc71KYWAexgM28J21YwR5j2okVSQAPzKdQ29UO8mP/VvxBO9i9jHlEbDZXevEo4xqI1XvCstj5uu8FKPvPEoYoA4PHeASXHO8e5TQaGxggDSCv6ymAW1O53+Y7GAT8mAVDd/0gXyRciYc7aDQkyt/TU3udoByFwLG3mDepgBvRi0Wx40/iEdwNP6yIbRtW3zCQUo3iKSg957QFF2O1w8ysr6u0pQTRrmRREKUHkGWhCm/8QCrAVzv2lFiDtX4g/J2pTkZgNj2lPpeu3morgg8eRKcU3tO8q/k0pd+IwAHGvxFBnAGreW5Le1TTeZRRXU20r02IIA3hrWg3zwD4lByMZTuY8MozAou3u7y1e0IO1QEFXe5+ZCK1N2MhqzlBWoKFVY2eebhKP6JNb9osqaBIvxKsOWjfgcQUUXfO8iE6Dq4lIQraeBIumUCPcLruJRsrsdpGc7g8QQwIPzKuiVNhxtCdgt94tmIo9pEbU3u8QmoyWtrsTILqiYStpJ2sSzkBNkcwhY2ffYSnWvd8xxF0QLgZCv2gXUHoVnTxUANvZ5hBrNXIwLrttIigbOoCQvqXS2xlhdOIE7m4v3fr4jyGvSYxW5MUtEn/aFYbT2I2htg9wIPMYWs5u9+IxWJ2ZSIWVVWh+1QQzGlIsCPSBWmFnmMB4uKVqHzLV9Q4la09dIBMhal3EvGFoQXOs6ZVAxAAaOBWvkwWUaQpEEOo2HMuojohvz5iyqrvzc0CtG/eCyKE5hNKH2nTzIg3smpLUDbmMBDUvEgWfuqQWu3eXkQiyO0BLLWZBGLVxDxgadxvCUa7sbCASRyZRae0Maigd6jwWyKSRYED0wN+8i4AUDXeMWlXUTK9IneUyMzBaqaSrdw+SAyktVyxiKk6uZYagSRM0WqnvGOKAVealaq7QQ4DSoXlGgC9yZFGmoeVlJFcysRBYahtH5JFuCgBI5l4QC+qXlyaiOKkR6RvmRb7WctuYpjZs95ApYk3QEoCz/xCYYUGmDsqm9wO0nqhWoymccyVKiObO23iWRR3EFXAa+0MnUDvJ7ExMHJJ4EIkXv3gjHS7cneTTd3tU0KZO8EMaMZrpaO8XWtiF2uQCX8CFjYkX5gkE7CWDoXc7yQMcEqDFeLlDKb8iW7UQZRW+q+0cCqjb7jEatTCTe9QMVDgdO3cwFJFEc+ZAx/WEHraSVYgvWPJjsf3frMwem37ximswIOwEb5D8tNv+RB1UAeRFlyyfrvIrenQ5oSg7AzE9peRgV3FnzKAV7N1IxDYxp38yivG9A8QmUld+RAQ22nioeRr+3eQAQD+IZYHFVwEXY+JHGlNP8AmBeNQTY5hjUBxxF4TqdRND46UuDYHMRSSyoNKj8yhTtq7ygRq+YsZAryUPxoVJ3lMCxDA73BOWhcEZQPbAdpGtr4MWzhCaF3L9WgCTtFaw2axwIX/wCtOj08GrljvUWw9v8A3HkxyHU19ooqzOalAZAAlqbMWrkKCeO8cUIFN2gKtqTp+BIe0Hua+1Rnpkjio3GB6YBG4MH1Gd6HEphPp+7TVysKDVuT8TQ4o1dtXMzW2sKRV8yxTWCEAE0fmAuF21UOBDVNezH8Q11Y18niPARjU+poANyNiZclXYjtRX3Dlu/cSiPaQPzJ4TwAYA2+r2wsaoenccwlwu6agdh2g4sdMwPBlXF4l9lNLKbEcEbgyzX2iVlIAG/apEAmkY2DGj2goE01wYB91RmVAQpxitqgWPcwUb3Dcqp08fMHEoRls7y3U217wJjNua5huoKcaYCsqb1UrG4fk7QsoGBUC9xLOPbUphZVp6HEmLg+JLQK9xe0JmIAKnaV7dJlKQQVvtJqB9znV27wiWago2gqDjc72D2hI3zUvhR6guPSdiYKopYEmz3EpgdVSymgHe/Ek1PyAgnIa+3tLIFBiPcI0bKG4PiCwuz5l1dBrsGEWAXYbmEFGkjYQQCDXIlQBYkV8y0LIdxcob9t4QFVfMCO1sDVSXYIEoWz0V2hKAt3CiHtUA8XxJkICjQNUHZrPftKxkj2/vLagKZh3/EtwSRexlOGxlSsLISa1cyAslMPBlUCNMrWrC/9oIJ0HUN+JdDSh0KSLEUzNq2AEJCQ1An8SX7jfI4gWG0IAVsncfEFvaN97lupKizzuDBAY/EA0zaV55FRStqJb/MoruKFnvDw7MfbtBVYshXJ5E0axW/2zPmAU6k+0mEHB2biTU8mOzAqFO0piSb4aTKVYLp5EVZJAhDNAJDE7wspIUbxSjXYuiJCxryI1peQ+2CjkLQlJYO/mGyj94QNSAVxLC1dGUFJuawGcgBFQkPvuLTHp3O8ZVC5DTCRZPMWqlsl1UIUR4hY6veSCmFDeD921xrixvMzB1JYcSiDHZ2PEILTSI9GGxBAPECnskeIkE6qmm10gGC2IEErCxePfGe0Q6jVtvHqNIAllQDsN4J/qI4XEE4HMQ2qye3aMCgjneXennmFAhf8SiX1jc3GK28ElrJHaNNBm1MdjvB3DKp7RoBdgxFRhRB7r3lTNpBYoQOblNjY+/sY5kveWlfaTz/iDGZU9wMbjx2+nzCCAPpPEMLTSHop0Wyt8RYIBq4TKb258xRQkyX2DsHg7SlUrv3MtEK03IlsW1bxh7C6Ee4byMvsA5MLUS3xLahUpkQKNAJG8mqlk1Eg7bCWqAsSN9pET1TpAEpr1ahwZYBsbQ0AZ68Sr5DiX1AfIi91ffaPumrjeTKEZR/q7wmEO4Q2N7itRbkR7gEKB2gMt8SIF0qqO0jpaD4lsLTftAVz9tSAsSivmQKR81JZUSsYLKb2lzV9qYnWCBL1b7niMw6GJQneJcUxEYgqBEPFspP6RQ3PwI5Rpx12JkwXjA1fBlZCAb7mGiXxvBdSCQ3MC0ICkkyWENjhhKRQQd4bAFalgAtpOnue8PGdOoHkxH/qgGOce4nxAFWI52jEIY++LLal4lY7LjY7GUM1AHYURJ6utdJNAyzQZmMWCGagNhAbhx+pkIugBzM2TGVYWP1mvE6hSO/cyuav7ZVY8rUqqu+28pcbMgY/ibCq3xzKKaaAPzUngkZURjs0JAVVrHeaxjVlsmXjCs1E8cSa34oFfSFUbEyElD5qH6YbIPEN8HuCg7VuTBhLNroDvtCpitH2gGWiek47w826ewXCZ+CQx10DuISBizaSAYJVlF1uItmKuKPMhT+d73g1Z258xJZtW/BjUBNDxIg9FAkH3VFgPZJhM1kgc1BLP2Mq4vWWU3tXEJLO20vFVFSLJ4g5KTIFUdt4wMVmW1H+Isk6uZSZGVtQ2B5lhhq35lVekkWGuAU08mxGEXQH6wMo0e4NYMnlcWi0nF0ZAGY7ihcrEzWaG0br1NxtL5pkIcmztsIKZS2zbeDHqQ+peIBVBZrYcSTwxiZFOujxUUBp3IjydSAjmLygEajx8QehepqqhAclWAHeTCQDvwZOHG9gRmgRdUeZbghgeDGalJ2oyBrY2P0kAggbnmUebjDi5I7xTAhQBzANm2XfcQWe1rk3LGNtJB3hDFpSyRB7AH33hqws+IsoX288wkGldJ3HEsgZjB9QbArKcKclQsY0kVx2kKEsxHMoEuqbAdoJbWoPFeYb4rqhxzIMYZh2hZQX+nmC7b8VD0e4i7g5hdADiCixUaB3llBqYeIsVwNjGitRbuR2hAlbIAg5SSKEYgCuu9DvIyBMjb3vKmEdMmom+I9Fq7G3zK/9O127mUGd8ZZRdcwueCqeyUEMMO/Jhqj1Z2EEgH3L2lPSiwZdJ/SAFIqzx2MIAAajyI8YV6jCWH3cyJhYQZFGnnxB0trteBGJg9LS4ba9xCJ0g6/3EWYmEuoO1c7wVVd/MYW00w3FRbvwRtJqhphdcQsKAtZ32lD3N8HmXqCMR4gwRoMK5PMFjo3q5dq1djKy6VAF3Iv4EQhAN8y3rQKP5ESjXvDYlgDUpEUaSSe8MkUKgOK3uUho1KntoUaluC2524kTa9+ZW4Y77RBADxUstp/MvX2glQVMIrGXLG4wiwRFB2UWBCV9RJitBVLk3LV4ijkK5COI0OLHmRMGw9olK1HcyZHFBViTvvCG6+aMmullKtoDKygADvK1i8ZBbmFkQncdooKTuIxH0j38QgT5jFcrjrzFvkW/aNpZf27SBgW15lBSgIJuLUtq8w9ZIMehe3fiLdwNllhhoN8mAKBjTTMZsaW57Rz2FuZ1PuDd4/I+rFtzKbpGrYwcZ5sbQQNzzGUKAPMghJ01cEWbDQ9AJG+wg5TqYaeINWEGi+8ErZHiFmbTQHYQcZs77SinY1pBoQ8bbitovIKN+ZSghhq2kMOLkbCUraT8mFtte0pwp4iNReq1J7xStewlhWqjCRNJgoaNljttLFleKEu7YntKZ7U+I9srULuG7yaFXTBI1AG4baTW8q0tqLbSyL4MLINvbUoEFfBEi4BcJQmjuYWXHZB/UysjVxz5ghyfmNqUQoH8y8pBWlgZAzgFdoSLW3MiCGT0wPMEuchvuIZUMItE92zVCxeIUTcYgKpqfnsIJ9u3JkLaxZ5EaoVXXlBHaMPts+TB1V9shyVzLrNhgQA3coaVyXcAtpWxBr1GB3BjRoJQ6gdwBFJVe0UTCJU7DmLNjiNBICclRr1x4grmBAFCxAfJbkgbRq4Y+NiQIvIxRbPIjPV2Fn9IOUB6MItDqwFv0i0yAOfiNxlUxle0zvi3vsd4xYcMhHHeNbMSRvMa0m4NxitaXci6c7gjcylzFRQMQx9tyX7breGbWkPSWYJrIbA3ii5014kRypBG8YumDTqHgRhOojTxEkhhxRjUFqBcQ/KqAuu8t0AAKfgxZY/b88wXznH7auzLJWp5NQ6W1eITnUR8wbDMNIr4MsfdtvBUZLG3aQpag94KE2d+JTHUfFSMiIpdjFqNSkH9oytSXcDWAfmFo8Q0EEmEfbt3ii2o+Kho+oX3qTanoKkhi3YmGfco2sRIO0YGOmJ+yBdQFFHbxLoZBXAHeB7hd/vDxPpBFSqFUohT+8LRQbbkwfULMNqPxCZyB8HtKKRauv3kDbXKRr27SKOY9p7GjOLF7GU4KqK7xoXWv6RTdl4owo2HsHmKTU13zGEncQSNJviMRWPdtpGXYiEFNXxL21Ud4wxaH2fI2lLr1G5CQr1yDLOUVsIBuW7cRRLDaoQyXQ8wHb3UDxAgBHJ3hiiNP+YJbWBW0hal25EIUVcONtoatViUMxA3EAEsxraRRs2y0O/Mt2tT5MX6gsqe/EZjIagTUvoRVvGNiAO0tMgxsRXPaEDo1adxFrubreNGok6duItUUEWPzUiOw27QchbgQuiKjceRB9yjbaDiJGzGGykA3+YETLsUcb8gyiCzEc/Epn8jcQWyauLuCryqGrRttvAC2tEfrLL6TVby2Y8HYyeUwATQ1jeUWXe+YZGmxe0Fk1JfcyqWFJIK8GaBjDVq5hYkAUQnQ3YI2l0LOE71VCKI9PYEmP1MNjFMCW32hV5aqKB8bmMddTfEi463HEmsBUtq3jNW9GUym7lVW5gWPvuMcACvMWD7bg6ieYFqQGqRwUO2wgE+4GMyteMQulkAkbQwKHzFauDL9au0AtB5lpQOkyYycgJ8SVcyyaX9pUCKFmozEhLSMQmSqmlUARe20GtVjtGFhcJKYwMnBIqGDXaGyUbkK2NpdAWQLBgq9kxjJsKlYsZBJI2jVpZyVJjN78RjoPEpVF+JMRagqbIsR4Fjbe4FNpIEHGzIwveFiDGQ1mU33GbMoTNjtNm7iZmRjt3kXMCu4NQVFMbhqBjuzzIACxMemQ6dQ35MFxuD4jQ1DjiWiq778GXVCVDIDB06mHxLI9NiBvJexMmiOtmAQyiMxgv7oOR62iKiWRvKyNTAd4ataE+IBAvURvKiqJIEt1ZlAAl0SbEKzxwYQCY73bb4hMoU7bw0WJZychAhV6XcauBAcHaMRjIQO+8rRaAkHa5aoyMCO8Mitx3l3sPMJiMlITf6QApK2sMkkEVICExgDmQwOltNSBSOBxHMbQVKul3MhjK7Nq4jFVihMI6W/MhY+npHEJisaCxcXkFsfiMTa5KDXKFkEEG7hMxC7cy6AU7yXRAkQCPW55M0IusFjwIggauI/p3Cqyc2IX2QyU5IlqN6J2MhN5NPMKgo53hVbAG+3EsMbrtJpDEA8RhVVS5YiiAyV3gAalIP6S+1iEg23hML0Kux3vvHIUQV3qKyIeRIq392xHEoM4/bfmCq0d+IwtVXKZLI8GSBbrbWOJYUatt5qXGEx7ixK0Y1UG6PiXGsKVCfiUxIFCNylSBo/WJZqNcRmM4tCa43gOb7cRtWgNRWMlmYdpfwpmoj3AUJQIXvIGJBSBp3u6qZNEuxN8GRm92kCUxsVKxP7oTTE913BbEdVCWh95k9X3V4igGBxnfe5ENbniGGBNkXEsDfgEyBradisFXCnfgygKIIk9pO8KZfPiB325gkkN7dxKA5rmRDUADau8HI68QGDaQFgjH/AKpqh+F1AJMoZAO25i9NrseIxVtR5jDTkf20RtIQG7QNY79pRbgjvHpVhvfuN5bEXZ4ghQaNyZG1jxUqzFF7NCUCdQlItNvxIGp67R7FPfYy1fUg2hOFOx/eCFBWhtCJkY0CBM7MxaxuY9sbN+BJjbSbYbSYFDI+uiKmhSddHiVqRuFkJC7y1R5UB+0fmK0lT8wkYi7kyGtxIXyz5MT8iEFZQGbYzTja18/mExBGlhQjVxmDvpJraEjbTRmIbAMa7XMgFbCS4nozXffeQ5TxFFTv5kpmHzFQwe6zxDVyx9xuJQMOY1Cp5Eglgdr35jEZADtvKKqAK38yKRq2lPQtmI1DeQqGsyla24qERyRtEXUYKygEbxdADTffmWb1arkdQRYO8p7ETQP+YAyXfyO8tduZCVAPtgATSizLx5Aw0tCdQyjaTHVkFYwGvvHG0JwAB4ihkoV4g+oSZcT2c1abiqBhmzjuKLV8wogRxLK8xSNR37x2pdJ8yLAEADeUy2ss5AZCe/aTT2UuL3X2hhENkyDbmS/EupYmMhAfBgE7mFp1H8QBjJY7yM4bgzUZD/5hY7ykxBaJMjsC1DiFDdvtDQ03MWRSlhAVjQ8wjS3u4gk0d4IajI7XAms3tHBvYL5iFWjcPVzL6Fkg7SilDV4lIYxnFaYWBDbk3IrDg7wNa3XaGqgIWG5gR70bHeDjyZMZDfd+ZfLDyY0hUx7iS0W6482PWuzeIiyvaWGs2u1S9Yce4byr4ovux0OYKNou+0A5KhKQ4JjEHQZbreLFBSO5jE2NGDkWmDVtJhi1GkeINAA2LlM4Y0IYHt3ieASBVQmouxxCDXYhY8dtKiD8Qcild/MMnSaIky5LAFQYrFfBgOmnjmMRuZKuj3gIolrHHeGcIHujigK7QDfF7SqWWo1W0B32BA3jCvtlHHVVvUBYcnHvzDUak3hjHqfcSgLfRIqiaAlEhhXcQwAf0ghlW77zKaoLsDxDQeYJYGqlsdHfmXV0JAs13hqhCbiCgLWY5dxVyoQq7m4Jxkt7THZNmAErHu0elpJRiCveWisguP08kbmQg6bkQOJceq22JlHGtmj3ghiGIPEZewl1dA+E7FTKJbTXeNyNooXF8mJTwihzYIh0RUgJAuCrEtzNKJudj+kokcmVkHfvBY2oMlQwjUfxDxgcmWiqcdjmBpIsXzKyLMzOl8DwINCgW4hsNOPm4hdWwPEmr+TiAFJU3BChiBzAdyooSI5IJHMIe7BRoA2iVpdzzBLMV90iMHX8QvhFbQ+8u7J1bQcq2QR2jK1jUeZFJc21jiEoHPcSDHdgyaNuaqGbFj7vzKRD7jzDQUSZXqUD/tCBAIr5hORssGwRYl8jUOYwXqCtplZEFCu5gKhLgmMf3HaAKgAUIO+qTcExiAMt9xAlE71RlBbO5jByFi2/pqQfM1ir06VJitZ2h3Y2guNwBM4CX3E+ITAf2biCCBKY1xGBhpN/MEA6rgK+rYwyTYriQEwtbEmOhdi9pS3pZebkqU0AXVf+JamtpWZintUbnvFqWLX2hWoMNMXlTVXiWFBBhadrA7RpCkWhtDyONIFcyNuvtG4kABUeYWF7G6ljIBuYdLxUootbSGqZ6YEd5Ge6uFpVVFjaCKu7kELWRK5NyUS23EooRUIOtrg7gG5QJ1fAjSQdo0QD20e8DQVNjiGSFllgRY4jVLVi1i5A3Y8wlROSaisoPKcSph5OncQRmB2N7wAxod5aizZ7Qo2vUPBk4gu/G3EE5NuJFzDDuJaMh55i/V1EUKhBQ3O0IYNvxDV13oRTE2AsENpaVX//2Q==">
            <a:extLst>
              <a:ext uri="{FF2B5EF4-FFF2-40B4-BE49-F238E27FC236}">
                <a16:creationId xmlns:a16="http://schemas.microsoft.com/office/drawing/2014/main" id="{C31ABD87-5E42-4A35-A9A1-4F0B9A194108}"/>
              </a:ext>
            </a:extLst>
          </p:cNvPr>
          <p:cNvSpPr>
            <a:spLocks noChangeAspect="1" noChangeArrowheads="1"/>
          </p:cNvSpPr>
          <p:nvPr userDrawn="1"/>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AutoShape 4" descr="data:image/jpeg;base64,/9j/4AAQSkZJRgABAQAAAQABAAD/2wBDABALDA4MChAODQ4SERATGCgaGBYWGDEjJR0oOjM9PDkzODdASFxOQERXRTc4UG1RV19iZ2hnPk1xeXBkeFxlZ2P/2wBDARESEhgVGC8aGi9jQjhCY2NjY2NjY2NjY2NjY2NjY2NjY2NjY2NjY2NjY2NjY2NjY2NjY2NjY2NjY2NjY2NjY2P/wAARCAUAA78DASIAAhEBAxEB/8QAGwAAAgMBAQEAAAAAAAAAAAAAAgMAAQQFBgf/xAA+EAACAgEDAwMDAgUDAgUEAgMBAgARAxIhMQRBURMiYQUycYGRBhQjQqFSscEVYiQzQ9HhNFNy8PGSJWOC/8QAGgEBAQEBAQEBAAAAAAAAAAAAAAECAwQFBv/EACcRAQEBAQACAgIDAQEBAQADAAABEQIhMQMSQVEEE2EyInEUM0KB/9oADAMBAAIRAxEAPwDlWoH2xbYDk34jGG8rUON6mbFZ+owriUENZ7iILWNptyIuQUBczPi0HiYsz0FqN95Hv8CEmkNZhZmUihEgUN5YNcyhQEWbuFPJ+YIBJixZPEcvtFmAemhvKFEbytZMpQeZPaiVSO80BtKfMzhrkDFjURDmyGuZeHqHx5A6miN4pRqcLH5MCqBTbx7Ha6TrupzOr5XAUb1fM638/l1A4U1V24nlel12FN1PQ4PqmHpOn0Bbb5Eaa9F0Ob1U1Zdm8TYrCuRPL9N9VxYVLu1km68Q2+ujIaXYeZqXEelYqwKahZmYp/LfYzEf7TndN9QwYU9TI3uPmZ+t+qZMwLYRqUeItg6HUIvUEaHAf57TH1KdZhZEfMrI21rtOE31t8TexCH+Zt+n9e3X2cyk6f8AExbKOo7fy+MDHmUebNzJm+p5MTBQ5ceRF5vp69QxyHqPTA4AOxmPIvTqulspBG3i4to3dRkzdRjBxgn8HeM6L6nkZhg1UeKM4jdQ2Gxiyll8NO3/AA5jwZdWfIA2S+TMy3fCNnWN/LoMmRbHkjcThZ+uTJnX3E0Z3fqvUf1AiKpA+anA+q9Ujp6SYAH81/zL2tdBepOfSuFyK5M6/TdQMOEKWBnkfpf1AdHlZcmOye83db9X1ofTAUn4jnr8pr0JUZiMjOBW4nJ+p/XMOMtgYByNjOC31HqihUZiBOa2Q+oWY2T3Mv2/RsdJ/qmUsQhKxGXNkbkkk+TEA2LHMtSw+6Z3azpRVtW8MACHRaCVIPxO2xuIqb2YLvvQ4lu/YSgtiPbXoJJqUHrvKYbRJNmZt/EZtaNfiEmdlMQoIEok3zNQbi3qLfeJNiVhapb8yX9unP6Fj5j1mfHvHrtMtvSfwsnvc/M9RPGfQ/qWPo30vsCeZ67B1GPOgbGwM1xZ6cep5Nlypc6MpJJJAkkkqABDA3M3V9QuJNRcCvM2Tm/VsCvgLFNXxMdeIsH0nWLmYVZm+cX6Jk1bBdIG1VU7Uc+SgyFgPaLmfOgfGdYN/E1xWY6Rt3lsI4OA4cHVEadz5udPXjC6lND8zn/UunyeoHV6HxN2LovU6cUxBI7mYn6U/pesTK2gGzG5ndNxuJxyB9Oz6tV2fcKnWx9QmfFqAPHcSy/hDkbUoPEKczJ1bdO3uHt+Jtw9Vjy4wwYCalhh0DMSMTES1yI5pTZhEWKMqPJ9X1IORxlyULnFzMrsytTKDtXNT0H8QdLgXE+Wtx3nizlcNtsJw/xavqsWMt7IlUqNyC1u94jcyuayATvFFwj7CGVI3Bgij23lBnJY3FQtKsvzEsx4qMxGRTkGlN9orJv8wmctYgihIA1kiuIDIw3l5CQ20rW1SonpkrzFshBjVfUILah2lQqwBRiSxBjH54ij+JuLFhiTzGWNNxQBkNkSrgtVmGsQpoxoyiuJMRqwIl3zCzYkIse0xGLJTR7ta+ZkZuDUP+XdlsDaJLe7aa8eRhj4uUZGxgGmFGMQaODchxnI9naEU0DfeNFP7oMKxUEyIEqYOkw1bfeMJFbShIHaWcd95dgGC5PaFCRRhEWOIlyblhiBzNYLoy+BRg2SZfMKqjLAPeEBDB7ESILGw4mgr7ZnAHaGXfTtM+EBkUjcTOTvHnISKMz5ObmosQbSisgIMsm5RXEi0ZZUV8wOIUR2MhF7wTcisZQ1V2lEQluostTSI9ExvxKB7RJ+ndev9lwD03XLziMuxtq1BZdKy8bzCU6tPuwv+0E9RmQ7ow/SPA05um2sbGZWUq28YOraverftAydTjYbDeZsUtviHjWzvKUht5Y+67mPIJrB2gMTLc33kUVvKKQm6MaR4g6lho6j8yKoLUBnCmMdpmcW0sQ1cu9jmGmUlhZ2iFNGGm+QWdoo6adQAAFEL1Sx3/xLy4enGFRjcnJtvfMmTpnw4Q4YMe4qYzGcUy1uzH8SJkcmkFxCsWO8IBwxKnaZZ1rbqXJVXuwePM73TZQcWNcy6VPHE8uHVfcTbD/EY3X5sqhSdvian7bleo65PpfT4dfpYyx7kXc5KfVBjDJ0mMKvxEnJg9D+ozMa8zn58iILQUI/+Frr/S+j6v6mz6eoKJe9y3+hZh13pDKuRRuS205f0/6tn6HV6ZtTvVzfh+rdS+U5dDMW7DmQ2U7rPpw6ZkOXLj0g0QOY3C3qOqdCdIH3EGpxfqnV9R1Gb+srL8GB031PL0e2LvzfeMmpsleq6oY1wlGIXJ/qJnGT6n/LlsLKrEdxuDOb1f1LL1J1M5B+DMoZibJuWl6dHNl9V9S7TOdZbe4pXM0I+24mWdB6gBqUaaC+ktY2lghRZioYv+0hyGAMw8RbMWawIgb6zE7KZGdjubl4smkUVjy6nGe0v2xqXGRWFx6m5mJ0OSeJp1hk9sXTQZMSsbDV8RPp6TNHp7XctUVuZvnJNajPdRbTW+FasTOwAnSXfSqU0dppX3LMwEdiuFhqAXG1cBaHMO7nN1WABNvS/UOo6P8A8tjp8TGlExvapKj0f076+M2QI/PzO9jyDItgifOdDI2pCQROv9J+vv0zjF1JtT/dNTrPbFj2UkVg6jHnQMjA3GzowB9XIO3iCmYE6SKMaRYi29pEl8KZKddSkGWDcAoSd2NeJajFiwHD1RbWK8ToDeYGwZBn2J0zVh1L7WEzzcWmxPUqXXSAT+I6Sas1Hnevx5dgxOkfM7PQZFfp1oi/EnUgIL0hpxf+oJ/OnCg0HuOJz/5rXt3MvS4czh3UFh3hY8CY/sFSumdWxgBrP5jpuSIz9ThTJiYMB+04S9H1ePqGbBkUYua7z0WZdWMicTNky4ydFUPPaY6nlY29Fq1BWayO4nQJoTz/AEvWPi6oa6IPNGdoZ8WVQNVXLzUZeox/zDFXS0O24nA+r/Qemx4S+HSjDehPSFkwNeqxOV9ZfF1OBhjPuHFTNV4rKhQHg1zvM7IxFgR+U0zKYn1tO3aZ/wBc77IZG8yWAOd4xyG4Mztsd5Z5BLzvGBrNLFWDUaNqqVBI+hraTKyubHPxKZL5gqg1VMqGj+ZYxM0cE0wkJjQivSG4uLLlvxNTZALBEys3uNCpqIEsuncR/SoHUirHiIteDNnSFV7xRiz4PTc1sIkKbozqdToIJqc4g6vialUP8uW4h/ybab2nS6JFKe43F9Z/TvTxJowYxTaTNAW+8xMx1XDTL5MVDnw29j/E0oKSZUfwYw5iF3k8iNu3iLc/MosTvUPCiZGprlQq4BBJqb36XEtMrH8Sjix6fmZ+wyDA5FiWuLJ3E0A6drh+rSx9qMbYyrQHFTchLEki4l8Opye0Tr9jHplhLm1uktfaQDE5MbYhuJr7KQcZgkVGBri3M3FTVcYhFRIMIGLA4MA1GWzhTMzsblaieZPqmNDuGG3MQwNytVGXZMqqAhcSwRKsQBLXLC3IR7peqoBNWmu8Te8eqB95eQIFojeTcTSvUNQTvJLAuaV7kfVm/uw/4hD6vi/uxV+keekU9orJ0Qo7R5aUPqvRNswA/Mv+Z+nZDftnmfqSen1BXiIwbGzxJ9kevK9BkH9s4H1DFh/mf6IGn4mb1AODUD1d+bkt1oTLQ2gVtCOSxKBBFXMgOYJaoW6mq2kcAwBJviTcQgu20irciLLUsHVcjq0oChvAvSTDxBS/uO0HVQlIhyN7TB6dL00ZQVNVKOXJkpC+wiVBRaLGQOAbmGNppBSgITuVWhEHNX4kGQOYxFk3xNGDrsWDCU0W3k95ncMvbYxBIUyruHjOWPFCG5Vl9x/SZgygXcmsGMxEYUfbxN3RZsuHfVzMRfTuRKHUG/iPJrd1/V+sNIFmYWYrVx2Mqx1cmI6h6bcxAJBO9xuNqHmZ1yr3EJHpviWo1qQ0YgP9x2mdXs7bQ9/MwHlVHEpiCu8pGFcwCdRMYBdb+2RHK7SnBA5iseS23l0bATUEtZq4Ou5dhd+TJ+VHQrcXLWr2ivUYnwIxZr2s8mXJdD5lBalmjNZGsB6hO0FoVC9oTDabnhqQoQ0+6DUPHQMtV0cfSHLjscyj0OUcGO6XqwigVNI61e4jJTbGAYGx/cIRHfiPz58bjxErkFVOfeRvm2+wOxAmPIdZsTXkyDitpjyEA2JJUrb9O+p9R0LjQxKdwTPZfTfq+DrUFMA3cGeAU2N4WLK+LIGxsVI7gyy4w+ng3xFdRXp1VntU8t9N/iHIjBc524ueow58fU4gytsZv7faHoPTFlGlht5uP1C6vfxMa4shzMdW3aO9N1cE+79JJauHyrHeXAyqWXabrIlbVcW75NwifvKTEwStVH4hYwcYPqNfzM+VZc4Z1Ku1H5nmPqmHN0vUrkDagxC7ievzYVzgAnjxOd9Z6fD/AC/9SY6lWG/Rwy9OPUZSa7TpXc8f0/WZFYYsD/jUb2noenyvixA5XB/WXnr8FjcxAFk0JjdsWl6APzOd9Y69hj/pZQB37Suks9N6iuCSL4uW3aRxcnqZvqbjGxVVOwAuaX6nLgNOxA8gVMnrB+uc/bvvU6z9KuTpybUmtwRdznz6HIz/AFJ8lgP+o4Mw/wAx1BtV1GUuF1604Exhr3A7VH5cGXpmp8bLfg2I8I5GUnWdV3L9PUtgQ+pDNkJJB+Yzosq4sg1naM/TOMTLpMs4yy2Bc6PW/wAu7BsdA9wOJnOkLtQMejGA4ip+2TcTZrBG9RGUgSooZbFStSht5WPSW4h5Maneoqr1rXMH1COJQxqRBO3EiCf388zOUbV8Q9RlI9neaiBOM+I3GCghKSx8xoxM3xGhbkMOZQWlo0YzNj0LtzM2s94nlWvGwQQM5DiJRrMdViEYmw2dt4D4HU8bToYfa/uG0PqSGrTL9hhXBkUWRtKfWBVXOgj2mkiKYC5j7XSkdOaFMscoQNY2i2IEoOLj2ybkyaiK5gOxHPEEt7rg5CWG0YLBBhuV0Cpm9yyeptUtituLKAtSjl+JlR7h6he8n1xDQWf7ZCWPtcWJQyBdxIHDtuZLFIz9PoGpTMpVz/aZ02xaxs0DGvpMVYWJrnvIuucAfEIjbadDJgx5Ps2Mz5OmbGL5mp3KaxmzKEM2DvKudFVcu4NeIQPYwK7xqFe8Ar3kAJMBoUXvxC0KJEU94TqVHmYZCBp4iMhJaNsyBQeZfSlKhYx3paRdyAVxJYY1dGTaPpxxxeRVVSTtCIyHkzN1QIxnvOrTyH1em6x2U2JhV6mv6jpGVqPeYV3M50Gx1S6pZSCzGMLmVDXt5hYgQ3MUdjD1CuYDGO9DeUGAXcbyY94BHuMKiN7qMYxCjaKAF3I28Joy9iAJVELG9Ol7uaioDSx4ELE7YW4sx1XusplpdxvM6zovUL7mKdjLCuFsCL+4/MiGqEZCWbeXiPp7ruZnc6YC5iDLg2ZcrstHiJKkjxLGVnFAQqJG8BKmud4YI5AqC4riCjE7Si2y21RiKh5MpcFm4TYNG5MngMDBO+0W5GQ1BU+oSJbqqCxJIgTiUSxjFxS5r2jFNnYzVlU1MiowBh5MoYiuIkiGDQmUML6V2i9THeCzjuZaODtAKz33hjFe/EEUDKyZiBQkFudJ2MsMSZnsk8xi2DzLg1ruI9FGn5mRGWNDkCwJnzqmht6MvVvFjIG5jABzNa1Ksj9JRuWCG42hqs67G9K032l0BCbaCqlpVEH08GNGQkTORUsMYU0ubjEepm3MYhoVM3mVdOynUtiYnBBu6mtMqkENMucgttxM5S+YWxPaMxggRYIHMI5KjMc2parxNnR/Uc/SMArkr4nKGQHvGh7HzHtZXuPpH1XH1K0zDV3udTJmVELWP3nzNOoy4X1Y2Kn4m/pvr2bG39Ylh+8Tqw8V7nB1ePLsSAfBmjmeFyfUM+dhkwGj4GxM9D9G69+oQLkLBhyDLz3+KuOwzBRZ4mTq8Z6rERjdlPYia6vk2Jlz9dh6bIMbGie01159pAdGmbDg95LMPO1xPUZ8PWYnxOCDwd5vTNjypsbBnJTA46rI2NQynvMXx4ajzYv6b1xVr09jUP6h9VzZ9OLBZJ/0idD6z02Z1NYqHiZ/oXRlcpbNRaYz8Iy4un6jKgV8bk/907HR9JmVBh9y1NP1DLj6fEXTHbKOw3jvovVfzuMZNx8TUk3AeP6XhwoX0gsdySN5kz9Vg6cEbDadvqHCYiTPA/Wcyt1jkHjaXr/z4iCfqUXrv5hNq2ozqYwn1cqhfSF3sbGeROZmY7zX0nXZOmcMh/SZ9JK6P1j6FnwZQ3Tk5VbkAbiYG+jZx7qc+RU7nTfW2IByAk+BJ1X17CAdSb+K3k1rI81n6f0+CwI5B7TIWadLrfqKdS9otHuRMJIF3LGaQdXMhfajvGAqTsZbaO4lZBjZR2jSwP4ijtxIgL7DmT2Hakiiy6pTKy/dAocy4HlEKxaYQpN8QSW0y0LGEMRQrcx+s+ZnKk8Qlxt3Mz5X8JnybbxaKjiG4vY7xVBPtmkMXEFs8xbZfcQO0pnOmLRBkPNGVTVyamAIjnChbBiFXQfdv+IWQ2NjM1kS5KaVkfeI7yybEmImWjvwYm6MjPR3lM1zcimB7EHWd4sErLL2JcDVfUOIltmkDESz7zXeWKHjiWGvmNTHRphCyogG0mw0OoFYCtRjBjBHiCMQ1bmSYgkyeDD9QkxeimOkwSSrV3kyB/qUY1sq6d95jLe7eFzzJ9QnqCDekTNNvo6jFZMYUkGdebPSwkNHDS4+YmrahHnCyIG5EtsUBFGpegjcStViWrQi9ZEMZCRvANSu+0mA9XiUBvLFASwQZEUaBkKAi5TrvtB1adjGK+qGZuqQnG34nnh9b6hOd4T/AF7I6Fa3M67GnC+o/wD1OQd7mUEqJuy41y5GduSbgHp18zGUZ0eWWNxn8uoNAyfy/wAyYEsP3k0kcx3oG7uEcLERilo9bSNkA7Sehk7CWencrZ5kwUnuNQsmM4xq5gLjyA8Q8hyFaIkCw9w1cfpM9MDwYQuXDWzFlVTdXCLh2vtMIY3HgNpviYsYrX6oAqJ2L3UUTXeWuXTxM4yY+MEHUN5nGC2+I31mZt5MgKLYl2xR4sK49ybkykDiJTOeCNoWzGwdowA9suwqI0spu5rcgCpmyZAGoTcIbhzOpE06/UXeZcLp3EaXHaZsRNKodoGUgjzCLLXzFkVud5YEaTdgRiZNO0gzU24kdRk3G0rRyPcp+eYONdPeG639pmUKIPeQPpM0jRo98RkxAm14ll0QMTxLIuUEKiQPR3jA1VAWRTvUBn8SKdxcmBwau0amXVtxFayBsIJezcg1riB31bxyAjvMeNiI9XPMlGjYbyg9HaAX1CV+Jm3TT2YEfMWGIkFyTpzZY6QLvcENCI+JYVe5nSNKDEQgbg95RNGLcEIKtcom9yJZ3lHi5nTQHniWyhl5qWGBEnPBl3fCVMWOjuY58Z02sFVoSHIRsY9Iz+o6tRFwmIfvRjCFYXW8Q4IupkPw9Rkwfa23ieg+n/VcIwBjsw533E8mXYcjaHhy9rqQle1+mfxFrzMuQMVvZq2mrq36PrcyPsXHG88z9H6zHgyhMn2T1X8l0HUoHWlertJPNmNQTf8Ah8YPq2o/SN6Tq1P2UfieT+vZM/TuMK5y2M7/ADMXQfV83TDRuw7S/Y17H6pmXJjI1gfntOJg6hulzF9QI4YCczrPqmfIbIYD5iui6sJ1AbqBqT9wJLTXti2HqsAOqmrbebPp2FOnw0P3M88OqxA42xJQvehtU9P0uRM/Tqy8ETXPmlZfrHVjp+lJAv8AE8J9UynL7mUD8T6NnxYcmIrmRWX5E8p9Z+l9P1Ptweyu44k6l0/DyBIB2jcbqvMZ1HQPgbSfcR4mZsZ/EOfpsxZzjsjcRWbM2Zt+JlLOveUrm5JF1v6LpRnyadYUdyZ0c/0fFiwFlbU1XvwZyOnzDGdQ+7zH/wDUMzErqJX5MqxmboOoW8gxsU8jeZnfSZ0R9RfEumq/WYcp9Vy1bmEoCQaIMZj9puKrSZeveEM6jISKilVobMKlaoDFAobxyBAsy6pXqEcRg0m+0IE6amdMhMZbEijIBcEGCVPbeNKMQLMmgjcGIhDITtB9M4944kA7yOwZal0L1apABW5iiCu4NxTu1y4h7AVsYokqeYsOwMvVfMv1DCusbRfptwYStUMuCseYAXGO5g+nvISblg1KC2qqgMK3lg3DJ24gAMhO0jNZggAmGVFb8yYGLkAWLLFmi2O0oP8AMfVTjaiwbkrXve8AWV5hY20neRC3J1UYeNq2MrKdXEX+RU17itByVMrsWaaMaahxF5MRVr7RMlF48GqmBubSA2ECYkdkNiPOfUtVvM9TahGXEEO0VxDyK53owQhM3KqAwoQwtKKt2EaaG5acw0x3+fmURpPzJoamPXI/TkysWbT+I4ZBfMz5iNJQt+JTY/8AQI7bRUtFpfEv2a1lOoGoJ1Exjr7jvIEJ4M6T00TTlqAjHR0A3jMKnVuZeW9e0zvnE1ntxvI2RhGnVXEWRfKzaiXNQ3l+vfaLrbiUKB4gOOSxsIPrAGiIeFQZMnSi7E53vLiaDWp7S9SeIp8RXvGYsDMLvaavXgNxojC9IgOvgAx2PGQOZGQThevLFZciaUsxKKzHYTV1CswA7QkxaFB4i9IzKjDILEZ1DAAeZoQ2fMV1GNSCb3jRksEQFyG6AhBTZkOpN62m4o9yNxElLbeMTLqaqmsLjZeN5NwY10r2hAgxzYATtxFNi0naXZQvSdXMjXq34llGEoY3bk1KGrjTKtcGGOlVNy20HEGU8ydRlI2Ezt3AGTSD7TJiBJ5lIC3a5pXGAu20XwM+ZWH4g437Rrqd7qI0OCalmB532uV/L3vqiNbAxwyErHmCEBPmFjYE7iCKPMIACQaAQVmdmAbbeR8wC1Eo9tJINSuR2qN1fMQGsSg5J2jBpV/mNTNvxMyCxuYxRRmKjavu3lkbxKNttGI4ETpqXEZSNoOgmNBB8RTGu83PHlrVEEQGsyyxMoRetXV0alhDUlmtpav5l++KWV0mSzDYgmMVU0+Zr7ShIcyHeEUF7SvtkoENpMjZNuIvJqJ2EE2RvJqIzAgxBUg2IYBBj8ajvCB6dh/dN+HrcuAVjdtPi5kJQdhB1gcQ16dPNnx9RiJcAt5J3mboejPUZ6WhW4uZvU28RnTdS+HJqRqk9I7w+lZgtHKn+4MQEXACmT2v5QCpmb6tlIA1V8TF1OVs7gkkk7bRqtvU9ayYW0MD8dv0nQ+hfWc4048vA4ozzuTC4Wvd+DH9D1K9OQWUH57wa9h9Q+rY8aqWcEXuLmPr/rPTt0v9Oix8cTi/UfqGDqcGmrYcGqImPBnAWnEm1bWpcmsHI7Gz2iHK5j7lN+YvN1A+0HaLTKbj0zaY3R7Ek6gPES/ThJ2+mxK2DUWIPlTOZ1eQF2A3lMZQFXtBJo2IxF9pJAMzlqY+JUF93MvSFEDWIQZSKMIo0ZnyE6to16U7QNibliqU3CfccyiPEWSbhDkIA3kLARNkGESTAcGDcbRosEb7TNjFQ9dSYNLPaxJdl43lDIDtDCjmT0hLOch3i8jldppfSO0z5NLSzyUCNq5kaoo2DtKJ33nTATbG4WlWWwaMvGNvdxKI32k0DvAJIlksDxGpi9QWZfQBHsSyB5kGIqxFyntTUngDwYa6jxIqhuY1AV2BuLQiirSbmOyrq3i1Gk3EugQlwWx0Y4tFGyZYIrECVZJhUBKJAgEJapq+JaEES+D4mdQ1bxiQW8LEVI928L2IbWYQtkAHuEBAlx7sjjeLrHUuqIsuni4jUL2EIsAOIBOrgRPAdhc3xYjDoB8GLwAiMOOzM2+QJUUT3mchixsbTSQBsZdqBxNSjJQkG3Md6YZ9oORdJozWrHVQELCH2nzINpO205ahSqGJuWF07CEtY9+8l21x11fwuqVaMjY7JMZYqXe1STq7qazsnsMSATxNjD20YoLR4nWd5GtLXGx5lZMfgbzTdCCCD2k+9TSsJK87R/3RdDVxvCuuJnq75S1Hxit4WIaUgh65hB6k3wapif1kul+ZWq2lOZjdQKi33NwnFiVj2BvmRTZNygR7RtFZVIW7Ee4EVuTvvLKF4k8xXUithNYIHaKy+47yy+dGfBjr3RjNXEYFIXxM7qdW01u1TsZYLbReRzdQxYWjvAIYG6uEWG0rvIBr3lE6huIV6V2jQYWhzEZ03sbzQrAr8y3X28SS5RkxMVmhWLcRRUK1cGNxrRuXrFR08mU3tWE/uMWR5NyIQ3uPEJRUeqjTKOLbVNfZSlVuYZIqmMWWoyjRmgwICPMmJFLQcbUajGYJuJKCyUvEAMb8QRmLdoV3IHaWqxDRtt4kORtccjDgznUMVjDQ3E9/iMRqPEyGajxAOrmozXtLSnl1qFW1cSiTW80NhblRcA4j/cKljRBzaRBXOGMYcWo12kHS1uCJ18YoDlCncyx1APeE/S34iv5cAx4waFySmyxWhgNoJUmQNLjzFEMx2gnG17XIPUB2jxqIAQd5qxBSvIEyHVe8sMwiwOyhSauCFoRQJJuGG8yKjA3CJ0rBc/MWWvaGVl7O03dAcfqBsm9duJzwneT1COJTXZ+pZsTqBjokfM5LvRMiNq5NSiRe8i6Xrswzk22lFVBlaVMqLDHkwvUFbcxZYDaUGo/EYNePq8mgqDtAOSzvAtStjYwL35jCnltK2JnYlzCZtIqLXeICYAL8ysZBIBkIMEbGA58Qqwf3lDDY53izkIhjJtArSV/EL0VdbveCclyBqgKyYynBuRL7xhYEyCrlE0GoBB/WPLAjiJIOqAKk3VR65KWjFhoRIkQDubimvxLyPKRwZqIVyZZSXkG9wQ+9TSmDihG4sfup9hAGPcNc0vobGNOxmbUI6nDo3U2IOMlVllidjKJoVH4F6t4tib3lqTe8aUDLtE8DOHraGGNfEoY/duJbDTxKqxk2gM0EmhCRC4lzBF01vK52Ej4nB4MNFA5jwBGMkSzjIHmNvsJRVgtybULQG74hZHsV3gFjBFk7xmqKyI1O3eKO4h4iTtJZ4Gn01KxQTSd+IwGzXEYQO85bYyWqKRtIECtxC9q7iCXBPMm2g1QQ19vzF6ttoanb3SbYBddZuWApSjLJEQ777TSjC6TzF5QXMC2O9wkY95pddNTtBBJMBzpG0mM2NzvOf4ZMY3tBGoGXupgaxr3MgYrby7s3cWp3JhWDFE9SzJdGzAOzSZSdpfYMsYOo3txJrteJWql4mv8ABZfeEGuLZ1KfMBW3gG5riCGNyjZbmLPtbmQPDjiUHBMVZYwqA5O8iGkhtl2latO0WCBxIQeRuZYCJ33MtYCqbtt4atZkVGcD8wQur3GWV93mGT7eJUKcmAASdozYi4I1B9hcqo2OxL06RUJ8ldt4uydzIBIGqWVAWzAY+/zLykkCuJZASERo3O0TiAMelUSZKEMl5LPEYrBZQcsxHb5gkgGpQwUdyIq1Ly2YnYCpSIdVniICK2aFwsi1jrvGAeInqCQRUDKUa+NoQwkC+0YW1UKhb6am9UkfEs3Lb27VIoNbyg8SrXEjqexg69MDWzNtxICUE8wrIhhSy7bGWFAXfmZqIjGoauSYoRiEDmZoeCWkBOPeCjG5HcE0ZkdHpM6uPcRLzlXal4+ZiQgCMB+Y+7f2MfFQ5EmPH7vcdoAY+YwhiNpPt58r9mlceMmrl/y2K+ATMark1Sy+RW5nX7RdPz9EFGpdpk6jDox61IPkQ8+fIy1cWGZlptxG8lrJruNQGrhjADkuhU0ui+nQUX8RsRhZ7gbGa0wqRuIvL0+3t2knc1NZjtxB1Ct+Y0YWXmU2EtwJdiksxI2kQR6dN5EHLgK7rH2iAZxVCDRq6gaGuGCVE0Aok7SyjAXcbhOPVTS86AboxrxASG23kDXKJ2izYMoaQB3i7Fxy/ZuJnbYwC1kSamu4A3MfjVSdxADISRKxsRNbYFKXMrKBYEaDOQQNQMSbEsGzKGsLG0WSRC1VBJuBAxl6jLWo0ldPzAWtg3G40173UVYho1QhpSuYpnpqhl7imQk3Cr+ZZBMrYQtW3ElSs+RTzFpYaaHtjsJRUAby6hWRrgIhJuMKXBspxNRWgfbRgElTImTbeC73M4giCRcEWDLGS12lcyg62glisrXe0jhgLPECeqTK1b7wLqGGBlULCztvCQlOIYWhAYHxAcMwIi3YExY2kJEmeUEH0mEcxqouiRtZgjeXFQtcguMCiud5YK38wF2dW4mjEm13AyupUUNxAXIa2MnuDUrjvzAbJ7oCWZTcznZ5Q0kEbQPTI3kUUfMcrBqBEIBH8xgaxDzYFxoGHBmYCjJim0D3qA2KzdyFtoGor+JZBWQNjPkSK+1yHKGGkwNNcS4roZ7A24l42GnbmB1D1tLxA6L4nO+mTHYgcxeNbJJNwHY7iFj9q87x+AYNtR4hrpN/ESzBRIr2DGahiEPkJviW598rGFA2hZCALkUt8m9QXYhYotqaHueTKILKxgGkfMgOj7oui7XwIQRtTcB7beXlLEUsiq2nmFVibepGf3VBU6WIMjDvAYhFxgNnwIjG1j5jMbe6zLiDOwO0UmS2qHlyEiu0VhT3EyfhWi/mTUWO/EWRpPMsPuKlQwrQ2gD28ymY6pR1ESAcj+BK+5buoDkjmEN1lVagKtwgPUWDQIjE2WoogAUQwQyygQPmA9DcSIvZbgaQTY5kQljxtGkgDiPSlKObhFtIlVqbxLYAEbwLxsx+7YSsi/MJqCxZtj4EoFccLj8xmkKLuKdxcbtAOjFr7QmOlah42s7iDnG81v4GcmzUbjFDxBTGCYZFGrloYq1uDKa9W/Eg2HMljzczottuISrcUCS0MPR5mQbtpG0pFLm4JOowtRAoGMDwaEhyRYvTvF7zODSHjBkftMyGoxH3kvOjUuQgby2yIwiC17CVUxZ+lNAU/MIUJn9TSaAuF69cyWUMZqg+sYnJmB45gamIuJyNePKp5ltkH6TB6nzC12OZfqmt1owlFkA4mRMmkSerZ3kymtSuD2lPTdoj1QOJXqkxlDGRa4lDErCoGsy/U095dor+UGqE3TLXMgz7cwDlJO0v26XRjp0PMs9NjgDJLD33j7dG0Rwqo2md+m1NxNO/eUcyj8xOuoazL0dmGOkIPMcM1mE2YVzL9+jQDGwWpmfpmJJmo5pBkFbxO7DWBumfuJS9K1zo61IgnKvib/tprG3SHTdwB0zTdrB2hUALk/sprnHGFPzAdW7TpFEY3BZF4qanyGuYs0I6haqPbpQdxKGBe83/AGRdhftrwYP3EARx6cExmLpxM/eGsuTCyAHkS1Brg1OgUFUYvKm3tEk+TS1lVQPmDkUE7wnRwbFy0wu/I2m9RnoDYSnw2t94/JhKnaD7xtp3l+wyBDdSyh7x5BvcVBKtfE19lJKFd5akkVNYXWuki4DdKw4FR9oM9bi5qQJkSmMz6XvTW8fiwZGXwYq4XkxID7TcQVIO02r05ANmjEPQJBFESyoDUQvxLDzX0zoUKst/pIOkxnJsKEauE9Ki5ctNxNfU/TkT3JxKbAuPIpWa8j1jG8xel/DL0/Tqim+Zi6rAcbllG3idJGFxz4VzLdROiZXngxMveb36VRnuv0hnpceqmGxmvvDHLJJjceM1c1t0ek6kogdpowpjyJQFGT77PCZrLg2NVI6jVxHr07LkNcS3xm95ip9U6bHjybNtCHSXkIviCg0wwHFlSY2EwGcHToPIlY+mUY7cxmNbJ17n5i+ocopQ8do1f9IZAGNGD2poJUsNjK9LMRxYm/BinQHcSl2O8pNQJBlshO4lMPyt76mha9P/ANplO5EcHAHH7TkwWG958RwcKm0yFm9QkiOxvsb3lpRMbX5kTZYtPcxviM52HEgarioORr2g2NoGQ2R2kRSLpY9zDLaTvzKBA3MC9Z2lU8EVZ5ligkRdHeW7nSADGAspJAAMbi4ozODxW8elCoqF5617CUKKbw85AXjeIwm2qVVrSnaPsACA2MA3yZTtVCpPYPL70viDi2HzGAg494tK38SaKun3NyF/dQEDcuSJAbfiawPAhkUJSAS8j6eBMoSdySRIg5MhYu3FQ3pVqFKPu+IWoqNMGvbcFQzNvKGFwK8yFr5llK3MWWtoD0GgXKZhzKv2xDsb2k9hyE6viHkK/rAw1VmDkbU20oPWIQIqKWpCaMuAmccRFn1NxDZgeBLx1yRvHoOLKEFcxDsxO8aPdzAb7pJ7AKTVygbhsw4kWlFyiibEgJlEE8bQ8a7bwLQnvBLXCPjtLCAiQEgBW5Alm4SVVSi5BkB3QqCeIOveUX7SC0O8YIkG+IV0IDhsbuHrmYOTGAUIwFrphJkNVcAkLvFtk1czP1DCVP5kZ6Woi6OxllpcA6Te0shhCEYSKlCg5Mre4dKTL44jRQ25hhhFPFgnVGaY1XUBvcZFBIhgACY9BLKRxDxgjmQkkwwABLRZUGVYXvAcitjEHJvzLOdMamzGqie9xXqGGGsR9cB6jLuADvCbiQT1QJZyWIgiTSZr6wP9Qyi8EDaCym5JIGoxhZM9LzEAOeBI2Mn7pcBp1F94z1LmT0iDttHYweDF5g1Jl1CoLmuIGywGeYwMGQiGuapnVrMMC5bA45LPMauUBamJrHEoMRJn6Gx2HNSLmH4mUZdUpm8RlG0FWNwtKHtMS5GEbjyXM2UMbEhPEgxIe0hcRZygd5doP0lVrjQy8TK+QnvBTLR3jya0tgxvvtcbjVUEyHL4MgzVyZdq60ZEDWBMzdJqazzHjIpWwd4AzG4nXUPsBMBxNsI1V924kGTzDDgxe+j7DZARxM+VGHHE0eqAKMDJlFSTqms6bHeacbkDYRQKsbjA4Al+1JQ5FJbVVQHBat45XDGEwxgbVcfdd1nxtQppMYVX2jQivK9JQbuX7H2HpvcGonKCzVxGhgBQMoBSbO8n2PsmLGAKYXLY6DuNoYZAIvIwba5nahbG2sSsuEZBRhLjBGzbiGACKY0ZrbDWU9HSal5Eah046Ijb0nkES2IriPtarE/RnISwNGV/JtprvNqmoRZeZfvZ4WVyV3FmOxVV1XzE99Ihh9IqdKwrLV7SlX2+ZTNZlgnSagWg32hEm+KlI2kSmcmEXdbmCbY3IttzC3IqFCaIrvGImkG4IAU7wXyEttL7BaNV3FspuozHZMtypau8oBR6YuX6pvmLyWO8FdzLga5LS8KUS0i+0eZTvQoTP+BhyWdpV6jZG0rFjLbmE+ympBT5BVCTGNQ+IhRqfeaVISMwWwVV2q4CkDfvKdwT5lkCoBh9Up3A+ZSAmBmFGJ7F4zb8QsxsgQcalRciKWckmMEo6YKtvDzPQ0gwEFbyjQVDYxZmc0sMsStCKKs0Alt5dBT5k+1ZQ352gMDCU5HbmKJ3oRiChZkFg6V3EUX1GW7EmpFAA3lgip3MvV7thtLCk94Y0hT5jQGTIRsJSAsCSYGli+3EfQAj0M7ElqhUwEP2g7DeVkYmURCb4jNh3i1NLBYljtJ7DL7wk3i09u5hep4igyT2i7N7yy507QO28kBagG2jE9x3iVx73GsQF25koPYHaDks8RaEk7y3eMB4/mO7TKj2Y8MBLRT8RJsTTsRvAKqZkZ73hXUvSA0sgGUWDYhqNosGpfqASAiJAdpRfaAGuMBEHzKFSwLkZagXrriWGsxVGGu0WBhaVWrmASZNyJBTr4i/T3j1HmAxFyyqr0wRAsLtDBvaLZDqmp59qMMIV3E1RjVapLGVyzQgEkmGNxvMggZYFxZOmUMlS4rYgCiLei3EUuVjJ6huTKYJgKirqNAuDkXbaWEhLP5MEZN4RxFu8tcAXczXgwasOZbZB2iX42gJzvH1TGgvYlbkShC1UJMA6a3ksCEDq7QGXeQGrgwtZWJUEGNrUIsgtslwD+ZCmneAwJiQEWOmAGbxDVKG8atBeJfECNZ/EuyYToCeJAKjwLBNbSizAyaqMJnHiBFyGEHIN3FDc3LbbiZwaDksS9QZaMViQ8mGQJn0CT279oTEONuYsPQoyl0g3LgsF1NmEWLd5TbjYwFbS0YH4zRomNKarAaxM7kGiNpePKVO8zgujif3biCWptuDGMRkFRfpsvzLATNtvtLI9l9xFlzwZC7BdtxGC1Yk32htkHeLR6GwgsCx5lwEzUeY1cqlaMX6Q2s3Ay42P/l+N5MUbOVbY2I5coKzIupV90ob7jiXBmDbw+buAAKjFT23OtQtVJPxGEaV2glxwJDksR5osN5lM44gXZlhRyYwGhFSa64gbkGpMYN2YBFidzBDWYbe7YCTHhs32lB8JE8NY5jMr17RF0V3MsEFk7xqqFFkVEqwLXGM97SUCW3hI4O0ILa0BZi1BV4XGksAsz5MhJoQspYGhBxKPU90ePYLGtbmG7S861Vf4i3cBZPaA21wmazBwJ6hNmXlxlG+JfyuHowCxLtqfzKLe2oGNTquTEaQaXeUCOYJJ7yibG0CUGYwHajUtjpESCSd5ZBpR6Emo/pE6jW0MXVmMBEknnaA7VsJNUocxgJNhvByOb2hAGC4k/IieTLbJvQi9UlXNYpqN5jA17RABqX+JMQ7VogF7MXkahvJj33jA9QBvLUBzvtFF9qEmupAxwO0Xpo3BOQkyBi20eQ37hUplqWtKN5RfUYEUGWFswlMhauJBZHtgjfa5Rc1BU1vEDRSiJyeYwGzvIy6oCEvVHqxg6QJLqa3RoQ7yZDFh6lg6pnBDTDaDemFYURbm94AuSeIJHzCuAxuaijB23hbRIBhg1JYhgcCMDit5n2hBqmcDCdRlcQNRPEhsxgIEmFZEBTD1ACQTXYimHukZr4gizNSBgkg6qEHVGKYKk2iy20oGMQ6WDUWHqX6gMmBmxg6IOuX6hkyhqAAbyHSYq7laiOJfLX2rQOILGorWZNRgnRnqbcSgb5iyd5LMJomEAIQZe8sbwCqCZZO0pSe4hBK1ScmQi5KqQXVSyYFmTUBAYJNoAeFdyACTcNeIDCGt1LQxV8yNpES2RgaqWDfMmCNR4lhQRLXTC28S6FhN9ozQAu8HUFll7EgpnYcQTl8ymJPEXR7zWAw5Jhk0N4se2EWsb8QDUhhsag7hviCHA4hncXJgO/bAY13kWz3inB1bxgamX3RxcmqMygCacRUijtLglWLMW70Nt4x2A4iTv3kwUMso5CeIOi5AtGXIC9RiIaZisDWpFRZMYH5MmuTGCo2mcNDR7Mn1GcXcc7FUAgY11wm22InX8qoJ7fmJYNdRrPSwVJY+YgvdVG0HUb3hvsIGPdt5YQavtUMMIDD3WJWoTOB+pQsJT7TUQAzcAzRjBG1SekxmZjqJq4SgPuYXUDSbmcMxNCa9qY4AO0qzLA8ym2gaML0KhOmn3VvFYD7t5pyMCuwmL7FAB8fzM64yMnu2h43KtULKfeLgaaHp77zn5QNRo7TdrGjac/qH1NQEc+xeBiHoTT1FFORcyYgdU0ZNl5uavsJBJ2qNT2jeBqocQDkJj2hzmxAB8QVVmjAujeQDp/1RbDxGO97CDYHMoBbHMMsalMR2lAE8yiA2IQ2ksKIJazUexbMZBvKC77wjQG0go8yiwHaV90rTvNKvXe0INQgaTGqo7mShbe8w1Gld4QCrAO58CNRd1IADBJAhLvCrC7whQbaQ/bAEiGsQRBAB4lWDISFEgItpEHXZ2ijZMYiSqYSAu/MWHFw3AKxYUXJEEXuEHJ4gFQOJW4gN1j9YJ3MWDW5kVyWlxTu0itKoyrAMIZqHeLY3xCFQW+IwBcq6haCYJQgwqFjBskwzxKCm+JfAq4W9Q0UXvG5Ma6QVmdCQakLEw9FCzAJEAbMIEnmCeZYlF1RlOZCCeJANt4QsmWDKZd5KmlWZAIJMMHaQXXmWAIINxmP7pKA3Blk7Q3G8raRFAwtQqCRBuozReqjcs5LiibkBlxTQSZNUFWkNSYgtUK4m5dtGBmqMxm+YgXL1EcSWDQ7gcRWokwSxMgjARl6QYDGpA0YCIoyB6lapBR5kwWzXDxttAOmUDCn2O8Bj44liiJZAkRSnaNBBEXsBKuM0XloDaLUseJD7mhilG0voGFNbwGoSHIx7QDqkkE03zKfYbSiWg7makUIbeP1+2K0StXaX2gxkoyGyb7RaVe8aXFVGKgBG4hBzUAtp/Eq94xDSNQ+YttSjmMH2/MQSxMQMXIDKfIBKCQhiBG8eIEnJvYk12YehAakGIA7S7F8KAsw1FHaWormGCszqKxoaJUVE5UYEkzTiJGPeIzM3FbSz2pAGqXenaozpwLs1Cz4wft5mt84EEmr5l47JqoQIVaMLp1Lvcv4Uz0jydhKVULC5tbHrx1MvorjJ3mNTF5jSj0xYivVfuCI3HmQNVXGnGGYHtIrLkJcDbaUq1xzNOVASEXvCydKMOMNdma1GNxXMHYyOGJJHEEBvEodiS2vtG6hZEQgbVUbSg+TJYLxKTkjM6UQbiUyMMlDaanTUBZkxSwdqMzZVHqR5ejQ3gpjLPZj0EkbjTzNOPGQltzD9BQLreUzELUn20Zcm7x+LCrDepnay00qQmO+8tQy8eMUAJlyPZPiA2TW0FmiQWAeYBNmaNBGK7mXlpqLhiLLf4hLj2uLY6Y91MVdSxUoG4egEcygLsw6GmLel4MoMT3jNF3plqjNA2LbxwbbaWiyukQDZ7ymfzKD7ySBigck7yMQRK2rmDpkwVpJMMGpA4UQNYJl9nseq5GBkUitpNXmREWMBWt4piO0G4xTiVHEsNtE6qhBrkxBF5S2TKJAk9SpcUdQiPbdxJcyi7GMpi+TGIAIpbMPfvFDCSeJX5kDaRAZ4wRjLVqgB4z2sIwEHvaXkBqK00bmrF71A5mb4GcAjcwi20b1CkL4icaFhL7MQGzNFWnMy1pepqCkqKNSUX6f9OZitGbdJ9PaYcjHUQRUnKpYEEvIKqVQE2iajJqkuCTAIgmQY2lBrjUcgRuKEYWI4qUEINQzlPaFjJbmEL0gSC9W0Y6wVoGQW5IG8CiY9gCu8WGAMAKbxIBHg6hsIplN+JEDol6AISLvKy7S6qChL0qd4uTeEXQBhWIAENRFAlqkDXI4ghaMKImVZEupRuUFdyUYG4jAbEiBEneWRBqRR6ZYWpBxKuRDF+IfpkxSE3sI4FjxJYuIARzKaoYVu4lMAJEL0kG4YIHaDql35gRn8LFNmuW2TsIphZuakUWveUT4lCoWpRNCi1jeDpkdr4lAxguEAKi2uWl3LgbVrUgQ1KLVCR5nyBDFZfqi+JDUGlJgHrBMKxUSVo3co32jEMoXzLLUIlTvDLUIwCWJMsk+ZReLJNzUitLONgTvKYqy8weoGlh7akxY/UMmflcWq6eN4W+qPGPSN5fpi74mdMKGPGeRZmnHhRFFUDFDGFJYyEqSDqk8q0OTjTzMZx5MlngTTrsgGGx9viWXPaMC4NJ8mb0X+mBAXHDW9VSW6QaYgu5EmRPUBsy22HMvG0ztXHPf+nY03MxdjZ0mp0eoGpthLOIHBQG86Sz8pjnYyXbabvSHpb8xfT4fSNmaGOobSW/oc0n08m4m3GSy/wDEr+WDtZENlCUOJrwuA0izDxqxbzKIHaOx2o1XM0J6wuibCZFyMyTfmdcmxiDttW0k/wBWsYvVI+TtGuAO0FcIdp0mM4WtHeQJqYbwmxMG0jeaMXTlRZ5j0gmQekFgYumrkx3aWW0j4mFLcJjUixc57tbmacxLnaI9M3xN8+BBtITD0nvtJomgkqTJpIjaqW0aEMsNCRD0yaajQtlJNyaajFFy9MaFE+JATDKS624gKIuTTD0bwql0DuBAJJMfViBpqQUu8FhRjQIDLbQA3jE4l6NpCpEUTYmUy+IaChxK7yABtJY7QiLMgSpQVMFvSalA6ppTINFGUAngTJjPcjCaAisfEcmFW2j7EZBhDCxBYFDvNp6dsZtZPQOQb7SfbTGKtU0dNqxt3qDlwNjkTMy7EQRpzq2RbEXhAU0eY7ExZd5FxgPbTG4MuZLyA1tNONFKR5GIiu8r+WNWh2k+2gRSrMHU7t7ROh6JXcxOUohNiXn2OeVIg1GZX1NtxAPE6IsUJTsDB3Mv8ygAN41TJQPENFuLRMaBm3jjj0cGCMZVo0nbeYX8Fr3B3g+nZO8M1ID3lQJRtNRBBujNmNxct8Qf3CTQnGNK3BZrMNxWxi9JJoQgkBYwHB1TTjxlEsxRZSTfMilhbl6D2FwlHu3jxpAi0xjog7wgwkyvbUJQxGrms0EYOoSXXMgoyIgFmFaiCeIIEqmUCItjp4k1VIPmBASYejvJqAEBshMAt4/Fj1drPzEJ7puxIRjsCzIshuDCim23m/CMFAeiCT5mDFiy5HF2ROvi6V9IPxK6SEv0uHKhbGNB8Tn5emKsQZ28eHRdmrgZejTIbGSvMi3jXnMuIqdooq5nb6roHVCVGv5E5eRSpogiRzvOM4xyylCGW+JDTCGSStSquOIoRYVr4llCiplBfMPJqHIgBxW82IZOIDHxIoZpcUWo95eqpa4yZWRCBcnhFa7hIYi94QJPEuKeaI5g2OIr3DtJcmJh21bSwYnXCSybiwMK3Ft4MeG8wSqk3JKNOTTl2EHEvox/oDGIDoXO3E5b+Fohk1NGab3iFx6IxH+dpBbrcUFAbiP1Lp3ijkUSw9qLBTZhY3DmJdtXaHhGkcTWDSzhBtzEDK2omUxJ5lNYEzAZdiYeOyYlD5jg1S2KdQUb8yg98RD5LkVjJg0EAjeJYaTAbKb2gNlvaWRZGkOqp8zO59RhLGIkWTGBVAu95QDY9ABO8P1gV0xeXJYqKx7tLiNClYR0ntFihDxkd5MX2W+IOZAmjiOYqeDBK7XLqVS4wWsx9CviIRXP4jh9tGZoqlfaLyoFWoTMFgkaxzHmjNSjaEhAYAjaLZWXJvHKQQJdwFnwowFbGLPT0LuNsVAfKS1LLoz+kxagLgslHfabAX8ROUWd5ZWWYneXcYuHU3NQnwlOBcuwJmjHjVlMpMBMfj04vukWMTAqxEiqW4Ec6jJmpdprTo9C6gbMujnn2bMIJ3E0dQmrtuIlEJ2qDAqa5kYXGHA3IFwSCOYPQaoSquETKqVDMaA8mpb4ST7TcrGhfg1Go3ptTG5FBoZE9wiipI2FzoEq4oQPS0Hf/EmmMYwvV1B42M05slbCIVS7SmG4sPqCPHS7Rak4RH4s1jeS1qQk43UHaVjdlM2tTLElAu4kT8ix5tR90OyzbRQo9qjEahxGYppweoN5nydGF9wjVzEtV1AfKQ2km5PJiIjFNu0JH3p5YNLsaitDM13JUwxgmqNXMAKExsaajDQi5PqNw0slmczqmUsQBc1ux0UJkyYr37xPBf8AGTTZhrhLRqYXuaExlTdVN6kjC+Fk5imqdLqKZKHMxL05Y7yylnkCYyRcrUVM24lCrREy5kp7Ebpg8TajvG5UtdpWHHtcbV7SLjIA0amMtxDbCRvH4FIEakhL4tAlYmJ2jsyloGIUaIhbGfqNml4FN2RNL4QTZlhdPAktTCshJ2gJ0x1aiZpGIE3xLc6VoQEZAlae8zMCpq7mkUTZkZVG8BCYr3IltY2hHOBsIpm1GXyFufdvIshomGiBpUATBuo9sBqxEttsYgokSXtBoGEFmhYlhQZYUVJxMg8aHVtOn0eHIzUBzzcw9NyPJnVxucGGh97SV0451rBxdOQLtprwdQMmwmHB0LZ6YtuZ0+n6AYt7sxObfL0ySFZzpa4gsHG5E638ujfcLl/ymGvsEt+O1djiOWx7q0TkxJ1eNmVQMo5HmdvL9PxMNhX4nF63psvRZPUU6sfcCZ+thZK5efEEOkrREyPYM7uf0Oox+46dtjOVkxgWOa7xK8vfOMwJEo5G8R1qBFllljmSzk8wKBMeVVpRxitpuU0C4wYxVCwBajaRclneKGaoDk1DFaviHkQFNpkYlqzYjVCAyvR1fEL0yBuJu1TQFIihhDtLorxxCG24mULfpG5G8tcTKL5mnE97QmIHPBk+19DHrF0Y9EscReTDZtY7DkKrREUaWazRl2F4i7JJ8wDquc8U0sGO4lGhxFAGT3S4uG0pXmLKqPzFajq5hLtZO8siLIUxqMFEQXlBzFmjUWDGXk0lamTUw3ljIe8fUPxoLjHShYmYZKhZc4KUOY8qhO8pn22ig20JSNUuC1BJlnHTAxwQVfeCy3ANTYqU2LvcGwnMMZA0gB0FQFGmOcrUz5A3YSymiN8ywwMAMStGHiSzNAgDe0arVI20GiZgM9UART5CeJGEpVBG8CEit5NVcQ/TBHzAKEHeVYo0TvDVFijt2hY23gE+I1Lwqo+4CMLWIl2o7SHsWYnhRtM9Mx3j8beY60H9surjJoK8TTjUHHuILm242hBgJNTIZjxj8Qeowh1oHeRXJ2Bgu5HJuSajPj6dkbmbMeQqKMSmWzKdiTQlplNZUckxBRQ5A2l6q5kYX3lmhoCou5BmV6d6hkWKJgqoDSqf/Ih8VjmJOEY9mE0jMyL8QTkXKabaTTCVAH2x6YkItuZSqF4NwwbjWsQYlU7S8+MHHzAc1B1M23aEwj+XJ3Y3DxYlBmgfbUCgvG0mmJkwgi4ApNpZyHiLa2MBtkjaEgJPNxCOU2MMObsGUHkBX+2LLNWwkyZjCxOrDeEZ/eGsSBiT7uZpNAxWRdfECg54uHiykGjEhGXmS6kxGpk9SzARCrVcHD1BUby9QY3xKtafEMIrCZTl25kx9QRtM4RsZUraAbqIOTvcvGxbaTFVoDNvLOErwYRQg3BYkSrigBFZMOo7R6KGhhN9v2k1CkQqlESJj3uaQQBuIrIw0mo0LykEbGCjaYs8wb3mka1IbkwTV7TP6hA5hI5q5IWms0NSNMzM9wksy4DfJUD3PvKyIfzGIwVYZKquYp99rjXyAnaKfGx34lCWxEbgylBj8eJv7jHp060dxcaMaYzdmPxoGMYEAaowKEG0mkUBSkVOfmX3mdNGOk3vMrorZInhcZVxkixAo3U3NhKr7YOHDbbzWmMwRhHLhDLzvH5McVjcrkqFzPZnToytxNnQKeo6xmyHZdgIAFoStA1zK+ksV6j4JiOvD0+AaVFTShMRj0hBZqT+YRdtYnWeG2sGoYMyJk1ra7wT1oU6dO8bFbpg+p49WMio/H1QP3CozKi5sczfMHjPU9HqSmRNS9oPVMpJKJpHibfq/T+jbeDYmZDlzMqtRDDmcjubHLzBibG0WEJ5nQ6vAcTVX6zLpa+JuV5cK0EcQhZ4jPRYXvtLxJVwn1pQUkgGP/lfbYMXl1qfasdgL6bPHiSmEviIWTG1LRmrT6nEQ2Iq9VJ7TFKB2jmUBLqAi0aIqNI2q9pKsn7CFBHzM+VGF0u003Uu9Qoy6tmMeIkG63jXt1vgwzjreEo9sayTiB7mOKACxzK0gwde9GPatS6E5mbI9ttLybrcXjIJ3mJPyGrxZi8jWaGwjHG23EQ4Y9pYqAC94TEAcxQBkKk3OmIoneRXAMAmjIFJMuK0O4ZaEAK1bCA1rHY8jaaI2k9IE7CFjQHmMoNF5Dp4kEdN9uJMaUYv1P3hIxseJVPZmA2EX629RpyALVxOlWMyuD1AjeEHXtFZMbAbRaqwO8qNDOKg+r2lFLjUxDvAgVdO8IELxAyLew7TMzlWomJNK1M8iNZmb1NRjUbTzLiGPYlAkQ0yI20J0GmxMgQT2hKC3MUHra41co01GHmGEoBREWVStot2LSlYxii9w5G0JceveEH9u8gzBYTQFSkoBmMY+UHtADG7AhvTQgHPMHIBcEOzmWytW4kEDUNoj1bemhOwAoQExXuTzLPCNGhStiDoA/ul0EQ7zNrOrnaX2NTY1Zed4CKwNE2In1GuOGUFfmTzFW+K+DFujJvNCK5GqtoWQrp3qNGUZQ2xEYio/eol9JO0iEL3hDXb0zQNy8eWuZmfILkGTaXBrOQNLVgBvMiuS3xHlNS7cxjR+M6uJWQbVwYnDqxmX1GY6bkTSzqBgHKQd4KdRqguCxu4xnWlCuTky3xkDYzMgK95ox5LG8NA0+YWNCN4vK1NtK/mCvaE1sQr3i3YAnTEJm1GjtNHogrqveF0j1CTRgvdfEmRYr1DdGaxgevSIa5NtpQQMspU3hTEpzGHBXuEWF8Q9TDk7SLDAl8w1AQXdRRJI2MsMNO/MYHh9X90IBT92/4EzLd+Y0EKbY/pMtaeii/aI0Gu4/SKVi4oChC1qprkxJrUFk0ke4TK6i9jYh5c3YbsYK42U6jW/Nzf1LCyo/Ey5bBm0i6C7/iJz4GZTtM5ZWMZsY1x6rpERjPpEg8wmdqsCWoIi22hg0JnXJZqGzEd5PyyaXPeQbxYbaGKrmMNXoFx4AK1M4YXHKdpKpeT2wsJvkwyoaUii9tjIoWOlpdlhtL07+Ya0BJfCEvqC1Aw4dTW3M0kapMeI34iUgWXsN4zHgZuF2mnF0t0X2Ea7rjGhOTN882+3SMjdLrFd4tPp7qbqbcbUdRN1LbMSbr8Ca+p9dZ2xUmjcWOag9DgOLMqnffmatVjcAmPwDEpF7f8SZjfMwnP1OU5NC3UXl9wpFYv5E7S4cTrdA3KbDixqTQnSRrTfpWMr0gD7tEdT0rjLrTcRvS9QgpdVfEZl6tUIKsGW6NdpfCwvBiyFR6lH8CbkTSIvHlV1sRmraQYet6VMrEsmo1dTz/W4ThIfHsp7DtPU5VYlWTcgzz38R42TNjKDajsJjrn8tT05+bUVXVvcWcJWiZobfpVa7iTlsVOcefvx0ogAb7SgincSN7lkw5FQFW/zL7Y0JXfbiWQNO0FiLIEBSQd5PK+DAdC3wZQbWeN5NBcRuAKh3iIW3uHG8Gto7Kw12OIrI6sNto9qGxchatxF8HeHViXEoTls1GBhpitFmNVYxFgbRbKNViGTUHa4RV2oErSB23iUZwN4/G+oG5fR6Wri6luy1KGMEE95nyhwfiTFNYKRYlKL2ii5CgSlfQbM1gmVdJi0ygGG+UZDKGEMZuf6giBkN3CFjaCmKn3O01O2NMe3MzahQYhaizqPMJMqkx2pCI9KyUF3hDLe0Y2EMdohsLIZfAZv5h42AO8zFyJYJYXGK1Pk/aNTSw+Zj1MyS8GfSaO8mI0ZQymhLTIQN5RyaxdTPkepmefA0jMA28X1GLV713mI5CTzNGPqfbRmvrZ6UsMV5kOUmFlOoWIlFJNTcQ7G5DXNYynTUSmMULjAQsxQBPujAm3MTl3NrJiyMDvA0LdaTB0FW+IrJ1BDbCEMpdZMQ9vt2Mzsx1UZdsOIp2OreVWhCKjRlRZjBY8QH13tGDoqyk2JbZCNpjx6gN49Wr7pm8gSBqsiNpSBUhC8iCXA4hYIpqWpWhUG4lgNyIvOHK+JYBCjV8SxitribdTNGJjUNQfquq0BFq2s++NTKA1MInqXAIKyIv01BvtAejssJMystHmUy0LWVCvS7mCGCt8RxOoQGwyg9aVtDxuL5mR0KysRbXGErc5PaA62u8sOBsYLMSdpn0tz2ykaW2kBcN8RzKOYapfaX7M6Uz7S1ygCXmx6RczgG4nkPOUN8wMjDTDQLUXmNA7SwChJmlcj6auY8b7zWrAC46UYNj3CZ8ie7aaPUBWKGQBt5IKRHhlXQ2YTZVI25lDJrFGEV6hgvlMogk7SenYl8Na04mTRZjA+MiYNDDYRiIyi4NjWG32h4wHazxM+PUT5mkIdIC895Ma9rz5lxJsZgbqtIu7YzVm6U5ARqEQ/wBOYEEm/gTpI0Xj6nSb+5z3mheo1/e36RLdC4+0V5lei+OtKXLhrUX8RozWAG54mJHyXTKR8TQi2QWOn5Mh7XnxKwD1R7zPwam40VoPY+JlYgMdtpixm+CTjptQlOC0eXUioDJY2kjJA9pmvB0zZ1sGhM2kHmaem6n0RplZA3Ttjcgm4ekgR2QeomrvMpcjaZos5CplgtzKTIjbHmaQFKSULTKDzIuQaojMuk2p2hYxqEYa14lDNd0s6mPHgYA1RE5epcGO33+Jp6Nz1X/lpQ8zXMdueWjICODcyuWBJKk3OsnTDTTcxo6ZNNEXNt/VycWZhtpFeKjSUce9dDeRNebpNthMTew020zauLXELsGxCGFVN1v23iztwCD8cQGyuO1/mQb8Gf0xTbbxuV/UQgGpxmy23v2PmbOnyFsVg3U1CBw9FmXqjk9UkeJ106bE+MnSATzOQmbqcuWtDInm6moYczgek5R/JabVow6sbFLupqRydpnw4MuEj1X1k8maqAYQvsbkLjJNkV2nmPqvVv1PWKmHYAaaad/ruoXBgLE7+J5/FiZ8rZHrc2Jju/hZcm1TYtGHSwq/2mc4a3ncHTPn6IpsGbcXOR1GHL0z6Mq6T/vOXXPXLw35Z3bjOVIBiGTeNObSaPEFqYalkFY0ownx2fiCH2+ZBmN0Y/KyiHsgu1bgysjWNoA900tQZgdmkbSFtTcB8Qbk0YsqcZomxLiiLq35hB64gMgIscwQwWXEOOQ3GB6ESCGHzIeIxDWNyhvNP0jEvUdWqsLAmn610+LpupUYxVjcCM8K4qZa5jkZWG0QFBkHtIAixGo6tPtmPJkdWpp0FrQJh6we4bTPHvCJrXT8wTTSkX22ZYG86YpiY1hqoVop2IEFGdu0mDYcasuq9/Ew5tQPxNiAlfAi8rgCqklTWKyI9N1G+8rQG5lhSvE3fIfjyVsZC9kiIFlrjBtzM4oMiC7kUV2jQuqRl07HaNFKwqotkXVYjRiHNxbrpO0k9mHI4C1UV1CsRsJA3Bj/AFNSURHqo5ugjmS95sbGGMzugBqdJdUxGBSjJjYBuIa4AU23i9DI24kRoZia2hEe2CjigGjLBExUZHtZeM3JnbfjaDi3mp6U4aCaMo0p2i8i0ZRahGIcMguKyHU0UCTKJIMuK1Y3CCMTMhO4mINchMYOjqRuNpTISu0x49RmgOwWZxB4ywFGENOreCpbTZEtAGazJVaFK1I7KwoRXUMFG0SeoIEzFwbjT928LGaO3ES+fWtGTEdXepsNzoze5YnHjfIaYTWrACruWa02OZLVwGPoQN2MjAIau4A6h2sCJvIWJPEGRtREreZ+oYg+0QVysTpG0KnLbwEsxcUeYtQVebhguM0JjHuqXUjCbsSaqjMrKze2JegZPZf0YjDvGBgDtEFbXYyIa2MmMHZH1KRMZ9rVNdUJlyKS1xy0NGg5DZlJvCK7TaACqBfeB6huhDKRdUZVPwv5jHUHiDgxPlHsUmXRVirbEdjJZ+Qk2pjcTgyOogKwEboY1qbEJMgveBr2gtuJn2NJZDAOSjUSuNm34j1xptqNzU5q41dMb9xFAd4frWxBYgV2mZ8hZdI9o7Raoe7kn4nSc416an60ClTcjzLHWowtxpPiZPTvlr/3mfLhdT7WJE1hrr48uJxS5N/mG2k2dpw/ei6gTYm7oM5ykqeZmxrW1kTIOATEPhrdGI/4hG1exwdoV3+sKykZhVna95qOHWNXmUN9j/dGYm0tTfbM2Ix5cWg2IGogTvjpEyoNtVjbeZn6LFZAx6W8GT6s/WuCxIJlpvvOpmwYiNOTEyn/AFATLl6TQhfGdS/EljN5pZz6VoQBmU8wWx2vzE+i1xiGkhXuO9ckUIlMLEeYaYWU2TUZotieDNPSISbYbRYfGv3EXNODKGQkdpMka5nln6x7evGwnoPpeNcHSIK3Inmz7upS+7T1WJQqgfEseiNAfeFqoxGsCMVwZWzb1CYOswXuBNysD3g5VtTJUclQRVSawWoqJWf+mx8RZY2SfAM5/ksL6gqOBuIz6bl/qaPMX1K601jnvFdMxTMp4NzpHN3V6fW91NmHAMdVOcv1BFO5ppox/UV7kTfhtuybLvOf13W+imxoy8vXBwa4nnvqHV+rnAugDJasa06h87sc5JI4BjukLZHBcUomAsGfGyt+ROv04G3xMcTbteT+Z8tk+sb0BA1NsPEDP0+PqgBkxaq4NwkzKdquo4ZK/PgTtmvmS56cP6h9D0ocuAkVyh3/AGnGyA4qE9yrFuRtOR9T+hpnBydN7MnOnsZz64/T0/H8n4rzCZPdLc96kzYsmDKceVCjjsYSjUm85Z5eiUqyaIP6Sxk0NACkNV8RgXVV7yqrV6jWNoORTdXcJk0ta7RbXcRVg1tLKDmLveMDXtNJCy1HaGfctgy/SsXKxLbhfJhXp/4c6FF6f1yPcRdzlfXuoL/UnUf27T1XRIMH04dtp4XrcvqdXle+WM31PEgWVpLBiwbjyAVq4jIpTcTMRpxZOxjc2FGx2TvOejkGag5yCu0zecvhS9lWogN7to3KNLRQIm4HVa7ysWQI1SlVgL7QSlmzIjoIpdbU7Snxowo8xOHNkA0LvFZXdWNmYy6qs6BTSmBi1aqMoG9zKDUZ0zwjWmLuJTrFDMwEv1NpjKGY30NvHZB6iXMge2mlcgAqSxWMuyvR4jC4cASZk1PYErTU3MwMVLG0NlKpxKxvQ2hO7MtVMk9ko1mDlSztHJiBU+YlrBqWUVjLgy8xbY1tG4QC1tNORcbpQjU1z0e6jx2uJyYjjNiWmW9o9+g7Mq6OIGMKiXGWGSKfGxFCIsKLWYRAZZa4mHIgvsKmkJ1aTGoVcbzOw3uEDQmsVo9FfMQ60dpXqse8o3GBuHJo5jD1AuZLjMaazFiN+PqV01G4l1G5lXAAsaupF2O053/AXUDehEgXsRGk60vvFo9GyIi2iOIWJWQaRtzCL69xF5HhYmJyAbMg6jt2lEgoZnYUZcNxuwZMYvzAyZwCaienQMd4OdNJPiM8p7HjyjVfeaVzGxc5imjc1Y2LCLB1unzIzAGJ+oVysy4jTbGM6jJaVMqxoxsyO1HcQ0YAbyiQeZpgzEQwkegblY9IO0mXmZBF/bIGDLvAvaDdSSQR10mxBL1GcjeAVBm/AovYk9O95AlRvCwPQfw502J8R18+Jz/4i6UYesDY+DzNf0HHkZNQehHfU3XEwbJuPmdfFnl2zY8yGNbyq3udz+W6PqVsUp+IrL9FJUtie5n6Z6c8rlBNW4jQAlXzCbGenJVuYksC1yzkwZyfFSK9wLuQhuwm2jC9mUW3u4um8QghIuQGHkDU13BC38SiK+YBbNYMvCjYMmtTd8xfHEYh1GrqB0fuUEcQASGrtB6PqQCEfdf9ppz4yNxxM5jc8s7Xt8EGMY+IIN88w/zINXSZ8g6c6TemWnULnaj7WP8AcP8AmL6NQQ6k1cXmxnS3ZuL8wLzv1GHIykkjtCwOmRS9BTww7GV0ub+b6U4s22XHsDEoDiyENweYFdT0BRtWPdD/AIisfTW1HedHDk0qEbcdj8QnwKinIm4MTGLyxZfTwLXec/qHduNozM7nKS3FymUEAzN6Zt/TKqEne50ekx0leZWHDYs7R6jel3qY3XTjm+6yFdPXYw2w1TpdT1eRT7MwB8TB1I9TrsKDyJ0Oo+nIdtJJO9zcjoZ0HVP1BKt9wl9Wc2M/eVHxHfS+jGHJfG3ebeqwLlU2AYxuOR03VYkb35GJPkzqY+pRgAGmAfT1chXQUDOjj6XGqj2gRh5ZusxhlsTnZmPoHzYE7bINVdqnI63GAxQd95zW+gY8gIF8VRk0BHG+3aZ8N6tJuaQu+hvypllYsB1AUtcrE4WKzZaJVtiJmOcdt5uOduN/UdXSUDOSFyZ8pKyZMrZGCgbntO10PSrhxhn7bmbx5/m+b6zw5+VOoRcSkD2eOZ2OizXjUM1drl6Rkuksn/E0dN9PVDqbeZvN/Dh/+jnrnO40YigHs3PmMRiLrc+YxcaDaoYAHAm3k/8AgA7nk6TGKSOWJlHftKNj8SqDreiwdfi0ZV37MORPLdf0OboHKP7kP2uO89csDq+kTq+nbE/5B+ZjrnXf4+7HgtTBjcIOy7id3J9GxDNpdjtEn6Z065GVnJHY3MfS17frccxH9S72kC3dzanS9Ljdg7WPzDTN0eKxSmP67GpHLbAzfaCf0kx9Pn50Gp1l+oYsYOlLH4mPN9QO5UVL4MikwPVsQJp6TDjGZO5ucpuoyufuoTr/AMPo2brPduBNTN9M558PRvmZ+jOJRR0kC54fPgydO5XKhBueu/iPMek6ZWxbNdTzuP6vq2zKG/S5rrLV9udibWeY84rW5mwY21Ta66cdXON8XwzWZsQ02IGPJpepqTHqTczM+On2llGhlDrMhXQ+8bjYo41cQsgDG5PVUIfaQUzbwMg0jaCtkcy4jcmhODF9SqncERCq3mMyIFx3dzOZVI0yKCZNe0EZKM6C22MurlXcIbwCC0LjcR1cxV0YYFbgzFQ12VYk7kmE41ASBKEkUCmm5mtXQLud5z3+/aOxpY3M1YjSELH2Rb4Gv5h4WKcS2ZmaYWs+v02omN9VALuZ+oxNqvmZ21Tckqe3R9VHWjM5x0bEQhM0I3YyZi/haknaNRisACjYkLwh3qrVGZcpBY1BckmAdpqRQsLgEVHquqE+Iabl0ZgN5ZNxgHtgaZrQBELGxVrEhlqBA0jIzAVG+/TxM6ZNBmrH1Knac6gQ2hfdtL1JpjMqrkWZjjK7dpFWjgMfEHMpJsSwoHEPTa7yjPTAQDzNWgbxDAK0srWGYNml9QbjOlxDIDXMmbCyk3xJfaEJiBHELRpEPEQdoxsYbgyajNqKbwmya1+Yx8dLvM6WGqprxTRKvmHpviXRqUraTIypSFMMtcEqG3lVpkBEipdAiL1XCXeMEJ0wSL3EaVsRbGhUgsGxIQTFi7jUYWAZR6H6MmTH01jiV9V6XI/Tl24G82/Rs2M4ApjPrefGvROtiyJ1smPTOv8AzmPGhnxm1YiasH1HMo03MwBJhgAfmZjhNV1GRsjknmJAJNRxUsZo6bAoILTo0Hp+kLUSJsTpBW4h61XipYzr5hYA9GkpumULxHesp7y9QMmtYxHpuZmy4SOJ1TE5MWoQY5JBB3kVqmnLgN1R/MzNjKNvKwomm22JnR6bqGACOdVzmuLOxqMxsRR8RfJLjqMvdVaOXC2Rgii2bgReHMQq2LBFgzXgTIzl8dgcEznrrJoh0uTpb9VaMHIuoMtXW4jMiZMTlWbWhF348yqOoRpecc/ScXUDINhwY7KPVxtX3CafQDageKmZVbHl3hEwtaC+RNGF6sNwYl09MGpWNi67cwC6noVyWyVv2nPXEybMlVOsXZCq/vB6rHrxkjkTN8k5jk5c3p8Go3p+q1LVbzJnSmOqViIVgYkarUh/8dic9jO/6ljecHTbCvzOmj2ohrl0elZdyTvHZTSE1YHicYrkDB8bfkTT0+FmJcswJ5F7R5bh+PIGM0KduZgdfSy0ODNGJtoU1t5x+sP/AIwXxU66mc7r8ROUMOZmozDGBk1do4qGU1yNxFodasO4kR9LjxMs1h6zTywv8RITVjtRQmzrumJc19rC5lrQuiyfE6814/m5vXmL6Dp1bNrqwJ2XXVoQccmZekxjFim1CAQeWM2+b1dp2MaaCjeaUFcmzEY/aLP7xqlm4FDyZWDgYQMWorncwhCmXK/WVYA3gF1/JhR6j24gjMEPuNnsBAZmYcylQarMGsn1nBmy9OM+H70+4DxPLtny6/cxnuVJ4HE8t/EH07+UzDNiH9LJ/gyV6/i+Tf8AzXOY3vcFQIvGxJqORRxOVektyyLBQ613jXW+eIKBQYnpSKYNPV/wlisNkI7zzwVd57L+HcPpdCDXa5vnzRzf4pzA5seK/Jnm2wWbE6P8RZ/U+qOL+0ATnetQku6lBjLA8R72y8xStay8b2aMzUgkdl2PEKgxuH7SKgnGw4kEZRXEUwMNslbGKOXeWLImRLXaJBo1G+ptFEWbmorWgX0bveZMmsmr2jN9HMpDvvJPHkJoyER74+4i/wAzUuopBGpSneCgNwmTa5KLNOdoJLLzJjOk7w3OrmQRLaMLaV3i8Ro1cDOTqjPIF2BaxDxubAi0W4zGltzLUrbjKgbwXu7WQKKG8h22E5tT0zvn3owAA5uHnxi77xQDCdJPHhMQgK20NRZiyp7yAleJRoU1zKYgmArFuZR9p2mcMWw2iDvHj3CAU0zUWKxtRqMdrWIOxkLy4hgBqUPEFchAk17xgjqRxKUVGatQlGTRALh4kIYSsezCadSVJ1UunqFqBkHuAqUtsNjCQ+6mExiAy4tIDQA/tqM6gkVXEWtVxLGiMjNe0Ahq3E0mrg5TtxNaumdEj8iN6rMBjIPMHo8ugVUV1iFiW7SflGVMlGPx5je8zKlS7ozVkqOhyInItGwJWN7A3jrsVMek9EljUtaK78ynbSaqXj3jAQ2MpwDLaCdoFBalkVBbZbEEZLlDQTFlW1XGBhUjH2yATxtF73CxGm900KgaPSx1PobDT7mqT6zlVhpDXOcjtg3U1EZc+s2TZmt2Y6/eyYLH8y3FtsYGvSvzLBuakZwShVNncwvUP4EiYWc8bQjidRsNppcASW7mVrZe5I+ZRBHwYJPmUMDX3Il+o68MYnVUINA1Y+ra6ajGN1QmAwg1mTDa6KZceTvvEdTjAGwmU2vuXaaUcZMdHmF1zm2aoxNpWVCMhl6HC6q2lZel6PHi6ro8dAagANp0c/TnF0lY9m7Gcv8Ahdw6lSd1N1PQZyWxFR/mc67cuOhf1NOQdoOIB1xr3A3mzKERPBQFmPn/APTOb0/UKL1d/MzGunSxYQPu2i8vSoDq5MQOrsaV3HwZBmYmhwe01rOGHofWwFiyrfFzAmJ8GRkfYgzp4+oQMVy7rVEEcRfXYAoR1Njej5EzLq3nxrHnyhQp7naLw9QMmQq3BiPqDFce0y9GxFFpcZaet6ZSSQd5y/cMwUip3cpR1GsTPn6XGV1BqI71NSazfAUWxc04DqSIR8akLdzVhChTRk/r6jU6jLkz9X0+yYta3yI7F1vWAbYjfyJrYlMYKyYOoYt7h/iTw6Qpf57PkD5caoi+OTOhiHsuNU614lBdIqRRYxYMR1WO1J8CbMa7QOoTVjau8lS153pWIym+CYzIunJUWE05SvG9TRkBIVv3mb7Z/AwNWGjyJykHqddp7LvOk7Vj/ImX6fi/qs55Jm+Y8Py93mVsyjRjoeIzo1OQlv0EDqKO3xNf04aemUnmdHgaEwgbtuYzYQCzHZR+sJcLNubb9JSS30vUO28nuPxDGJgPsb9pKI5sfkQv9fX6CEvk3L9MQgb43/EIC4TAaID0BH1MGbKTlPgQNKGuYvrsC9Z0eTCe42PgwMbryzRy5VOyrtC83Hh8aaMpRxTA0YbJT7GavrmFen+qMw2XINUwtkBYUZys8vo83ZKcUtYkrRhhjcp7uZaBiBbMq+TU+g9IowfTh+J4f6Xj9X6hiHg3Pb/UHHT/AExjxSTrz+1eA6/J63XZnvljM5N7Q8qmyR3i1UyQqkyECo7ERGr9Nz19sNfp2de0zbEAGto7XtKXoswbcR6dC9G7uZuGsmVAwsHeJ01zNZ6XMpPtJim6fMdihllXSNQ4jFVXkPS5QPtMWcWZeEMqHNisUOIl10maMSZGx7qblN0uVv7TM758hGolYu95oPSZl4UmEOlcjdTNbIAQAiEPEIYmXsYQQ/6TIhLAA3Fub2E1NjJXiJTGde4llIUiMDcPIurmaigqqiX50mTV3SAlQqPIhFdpFapdE1tc04W2szNYLRoehUlIZlKvtMzCmh76pDE8NFcyqjRRMsrNaEaoLE3GZMdbiARNRBIZbQACpjQdQkUhxUWRvH5FiqmolUJcsiUBZgGsKrlqu0s7TOsrA2jsSKx90UDQlhiPiZo0ONBtdxK9ZSPmXitl33imUI/iZGpVDjeC6qsvEwhZ2UrXeTfKYyMPdLYWIJkDTSn4UA3k6l9S1LxMCKEDIhsyfkhGLEWMj9M1zXgXSIbbmPtiVzhjdTxHoSOY/JpAmUG2+Jd0nlWXdpSXUY2OzGDH7dpVJ/JgklthDKG6hINHMGBXEStGKPTuG8ibtY07SK224k+wzjBdUaMLLiKrLcnVYi8mRyajzQlwVmzpT7d4gWxFibERQgqLfC+CuoHtMxKKbeb8o1LMDsFNDczXHpRFjqqdToegfIAzLzwJn+i9GOq6g5H+xP8AJnrMWNVAAFTVuOnMYsXQhV3EM9ItVU36ZCsy6ON1HQKVO05efpWxcjbzPVOlzNl6UOKqJcWyV5N0KwLqdvqvpjgHQLHicjNhfC1OpH5m5dcuucDcu/dF7w1NjfmaYOQWJA2lwe0AMdMl3tA0Mgdgal5MWlhkRtS1TrfErAwJFxhTRl0oNTMeJmunLo/w8yYs74jydx8ielNG632niM4y9KyZsRIZDW09P0fWZH6JcmXSGqSrP0wfUcmQ5fTsBW5kd+mIAVwrjgic/req9bOWH23tFJk37RI78/HvmuqyEp6qsHPkdpS52+44124qYMHWjFmIAJH9wE0L1ZDhqA+JPrU/ru+G/CnrgFd0cd+x7yutPpehhvuf2jei6nDlQJjIDlr0xP1TEy9Uj9gJMY62TK5/VY/U6diP7ZxFzPhyAjkT0vTIHR0PBE4n1DpGRmKCWOZ/SZzmcvkJHxHu6lCD+k5uAnFj9x38RqEvux27CdeOPOsddeMaMCgWxj/UAO0y6yeJYJndydTp+pWtLiOXPiDcVOOHIjVcPVmjOPyfH+Y7fH8n4ruDMunaWhvcmcrFnC8KSZpx5GyMAePAnm16HRR9XH2widQikJrxGKe0iOX1fSkZDlQWD9wEZ/KZ8K3lxMEI57Tu4sOPpsXrZhbHgTJl6l8mQFjQ8DibvMk8+3n+T5+eLjh58ekCztJhUKoI4ub+r6F3xM2FWZQdq3nLogMpJXtRm+J4cPl5nfmGZjdzp/T0bNhQJ43nDZMy7q+seJ3/AOH+qxNi9CtOQcgzWY48fDvXn06mLpMaAFvcfmaAABsBLAlkQ9/PPPPiRW0ErLMl7Q0zZ+mTIpoaW7Eczh5fqg6Lq/5frfbf25BwfzPQ5DtPD/xdkGTr0Rf7F3kcPl+PnqeXpxmVsWtGDKRsROXkyF2obCcX6F1uTE7dMbONxt8GddVqSvm/Jz9bh+IaT2/WaRcyKpPaaMaOf7iIYjnfxH0R6nox1GMXkw8//jOJ0uNGT3CzPaKyKKY6ie08x9SwDp+scIulTuAPEz36e3+P3s+rDkQK9CBqPBhterfiWyDTcw9P5dD+G8Gv6gWr7RO7/FGX0vpzL/qoTH/CmH7slcmB/F2azix/NzpP+V/LzGraUi3LZDewMauF62U/tJg9HYHaWaPaVIJ49Z1e3iSx4lEjtKHMbTRUviTSngSpVx9qC0Y+4Eo4sZ/tEqWJftVQYcY7CWcansJDKuPsixjXwJDiTipYk3jVwH8un+mT+Xx/6RDsy7MfYws9Oh7QR0mL/THfrJcfYwn+Uxk8RZ6DET9s02bl2ZfsYyf9PxXxKP03Ee02y7l+1HN/6VjBuUfpimdOVH2o5p+mCopvpp7GdgSES/ajif8AS2B5kP03ITzO1Uuo+9HEP05zEt9PyhuJ6HYSiB4l+9HnH6HL4lL0eUf2z0ekeJWgeJf7Ka8+elfusH+Ra/tnotC9xJoU9pP7KPOv0badli8fRt3BnpfTXxJ6KeI/sqY823Tup42kOM19s9H6CHtB/lU8S/dMed9FgOJQU+J6P+VTxBPR4/EfcxwkYp2g5WL9p3v5PH4g/wAnj8CT7xXExE8RpTayZ1f5FP8ATIeiWuI+0VyKBiih1TtfyKeJX8ko7S/dMc3Emk2YZ9zbTf8AyY7Sl6LSbj7SjC50KZnOZrnVfo9UR/035iWI57FmlqoAm8/T2Ev+QM19oMJYAQ1baax9Pkb6eexk+0VgyvvtF2Wm4/TWvmX/ANPYDaX7QY1OnmPUgiE3QZDIvTZVWqkuULeCcYIsR46fIeVkGDIva43GSAtCXrMecLEcTN1DDChv7uwiebiyFdVlOyKfzMp5oSwS3uaWAP1nokyNx6b6Fh0dGhqi3unbQATD0ajF02MEgUojh1Cg0Guc9do12JVzM+elucvrOvym1xkiPau4XQfcwEWM+Emta3+Z5gLnzH35G/ebMGFB95J/WLITXf0qw2IImXrOix58ZUqPzFdPiUb48hU/mbkJcU3Mn/xXjet6F+kykEe3sZiLaHvt3nuur6RM+Io4sGeP+p9E3SZCOVPBm+etc+uc8l3dHtC34HMz4Hu0M0A8ftNuZqNTBu02Y1ByDLyaqYV3sfrHozlRpaqksa5uVp+osB0jHhjU5OPrMuNh7nZaqrnQdTmQq5J+Yjo8Z6brhjcBgT/+mTNmJ31nmLsMqutgEd4JZgdp6V/pfTdUqs4bG1f2H/iYOo+gZ0s4HXKPB9pljr8f8riyS3y5aZFUliNzzKOZmOxoeZXU9N1PTkDNgdLNCxsZMfTFh/UpPknf9oennv7ehpkCMCMxBncwdb/PdJpdg2VBVjuPM4i/TsLHfMT+Jq6bpMXSuuTG2TUD3OxizYnXN6npr6PIy9WUPEx/UepU5CE4HeNe0Z31b5CQCO055xtlcixY3MvHP7ePu2eC19x1HiMDWainOm18SIZ2jk0hqjVYGZhvGChyZpGjSDKqosZlQbwh1GJtjA1dPkUnS/PYzp9PjA3nFCqd0edTos506H57GcPk+P8AMduO/wAVtJqa+jxqAc+TZV4+Zm6XC/UZABsOSfAhdf1I2w4vsXYfM5czPNT5vl+kTqepbPk+OwjOn6cEhsuy+O5k6Tp9CjJkFseAf95qC9zvH+15vi+G9/8Ars5eoKqEwj00HjmI6rp8PWYymdbJ4cD3D9YwCQzX2r2/TnMeU6npMvR5jjdyw7NWxEvpnOLqceUEe07/AIno+p6fH1OMpkG3YjkTz3W9Lk6HKA51I32uODOkux5++Lxdj1+Jxkxq68EQmNTj/Qus1ocLHccTrOdpl2l2AL7yFoliQ0pnoSNh6jMMeMsTsBPH9XiHU9Q+TJyx5nX+r9foIxBSwP3V2nPTJgfyslrwfyfku5A9LgxYPcFN/wCobzWhVvtcE+ItcIO+PIP0lnGTtkW/kSPFbvs/08nax+IxMWU/dkNTMvr4vsfUvgxydTl/vWGWvGgT5PmI63pcWcq+TttcYmRXG2xk6nE2fpXRPu5FeZXX4us6jn/yXSairEH5lDB0dMpo/M52dMqMSxPO/wARJDMwomzMf2f4+n4ey+jYkx9NaDacr611GA9QQ4BZZ2egX0ugH4njfqOT1Ouyt/3Td6sxDn6zAAKQWPAkfr0YAqu85zDuJAak/s6WY9EACJIVbSBZ48jAaqTTcIipQBMmCjIBcIiUNowVUsVCvaDtGCQe8KSoA7wrMrvCuFS5VyUCZCtQLklVJRgXVSuN5W8s2BILJlAypKlBEwbMscbypAWoiQMYNS4NXql6oMlQaLVLuDUneF1eqWDAqQS6hm0gAgiVcaDPxJ2gAyydo0EJLgapVm5dDNUkGECI1UuVtJIagSSQSbQJUqpdyQIKkoGQyCUUVEoLULaSTBREqoUrTcYKCxmhdF94FVJHoCVMqjDk3gBp+Jen4h8SiYAFR4lFQe0ZAyOmJCztpUdzHkI6jJi6fGXyEAD/ADPMZchy5GyOD7jtc0fUOo/muoZg14xsBMzszVfA4nq+Pj6zaBJ2jMSWVJP6RQG80dIR/MIDxOlWNebN1Oc3qIEZ0ubMjgM1whlUPp06j2UbRC5fWzIiqAWYKKO8x5rp4j1mDB6mEE9xMXW9N6SkqtztYcfp4FTwKi8uPV2uZdHlldwXKrekWb4EnT9f6xC+gps17TRnTy9GcbPoTZ+RMvS/TFx5g/pkHtvNTJEu/gzpupAzaAx2NURuJ28B1KLmbB0aBtWgX5nQTHUz/wDF1RS1nn/4gw3hJqekPE5P1fGHwNE8VL5jwoJTJc2KdVEcGZ+oQ48pqOwH+mfzc6uBoNMDNOE03xMrcGNxNag9xCnu4QwMLl+qRx/btfiJylmfSO82dP0wXFZvfuDUOPzdzmY7uDLqxCswdvNzSjN3M8ueiU3kZm235nW+n9VkyYQri2HmZeGyTzHWJTKpx5NLA8gzj9Z/D9sX6VyR/wDbY/7Gb8ezamNHxNaPYiV0+L5+vjvh5N0bA2hsbKe+oby0DnvPV5MePMunKiuPkTndV9JJBbpcgU/6H4/eb19X4v5vHXjrw5ita6WmfPhXDjfK7bM3AHPxNGTDlxHRnXQ/+DBKrmxnDl4PfxK9HycT5Odjjli7E+TDW+BOhm+iZ8WM5MTrmXn281+Ijp02utvM6c3XzdlUmNyOKjsfTqDbnUfEKEJsNGjTRQETNk+nY8jFsLlD47RwaSyOI9jmZTn6TJpyDbsRwZp6frjY3mx9GfGceVbE43V9O3R5AQbQ8GYvhY9v9G+pLl6bLicAMBerzGdJ0hfqWyZB7BvvPN/RMxbBmI5FT2ag4+ix2Kd6JnK5a559+8v4Qe43DAlKNoU5vbPCjBJrmETAYyNBdqmXqcS9Zhbpm+5hqxnwwjcrRGR/Sz9O/bXRmublY7mxxOh6hun6lW4INET1J6hciBlOxE8r9Wx+h9X6lRwX1D9d/wDmdD6X1OvH6ZO44nTpw+O5cdc5BUxdb1a4cZYmI6jqRjJszl9RlfqGsjbsJz1fl+WcT/QZNTOcqtereUDjb710t5ggMvEPTqHuEj5lu+xhAN1P7Ri5nTn3CLxUpozQMYYWIYok6lO61HK+HJ3ozOcVdoJx+NjKjcqaTubHxHY1YcCh5nPw/wAwrbEV8zYpY/8AmP8AoJVjifUsT4erZWfUre4GK6TEMnU41+Z2vqXSjPhXIq7pz+Ij6d0wHUqa4nKzy+n8V+3Ou7mPpdAfhbnhnxl8jN5Nz231M10ZXyKnnf5db4l+S+XTNc5cBIoyj0jXY3E6J6bxCGIqJidLI1ACFtVRQ/MhM4ayOgeZYAgKbEhNRqCKyVBDQrlFVcorC1SrgUEMhUww1CVzAGrlFTGChIeYC9MICXW8ujEUJBg7wwLMh5gCJUOpKgUKl14kA2lURAlA8y9AlUTLqEUVoyaZe8HeAQXaVUsEyiagxN5RBEsGXdmMA8SQpXeTANkSXcMi5VRgobSpdGQiBXeXVSaZKgTtKuTepRgFJKFyGMFyxKBlmBJIJlC4Byt5AJKMCSXUhkECXLuVUqPIK7lwRIY8qI8SgZVmQGNQUklGUbl1UsTg/WOrXPkXFjJ0qdz2JnT+odQ3T9MzqovgXPO51bG1P9xAP4nb4ud80KY8dhBYk943Qy4xldBpOy3/ALxJN8T0CAxuEVlU+IpR3mnpE1Z8an+5gIqx0f5V8WX1SwF9jOj9E6BT1S5fSChd7InSTpMbUzKCfmVk6tOlcKtbzG47SOmxqAzAd5jf6phx4teYhV8yv5vB1XTl8TgiZbkaqVpYwic/D1BV9LGb8eUEQlhyoBC4gDJtAbJGgsjzndadSETXkb2zn9S1giZrUeS69dOZh8wOlOzDzNP1Nb6iZMW3HcztPTz9Ty0jdZWBtL15kuiJT+1we00jVjxa8tmdBN0APEx9MdVTaCP0mK8Pz79h1Y09u8psBDjKG0uOPAlh1RNTS1I0+pmNDssjz+Yrpuo6rp315Cc2EnexuPxOoOuxFQUIN8Tkt1ZykriQt89oeDBlYVkYV4QV/mVbv5dZOsVuXCn5Mer6hYYEfE52Po8Vf+Wfzcj9CVtsORsbfBjB0M2PH1CaMyBh/kTidf0T9MdanVj7N4/M0Dreo6U6eqTWn+tRuJvx5MfUYrBD42FSy49XwfyOviv+Ob0XUsoC1feoeTpcOZywTSG7qaER1PTno8w0knG26n/iOR7GpCQT4k6tnmOn8rn18vHqlP8ASQd8ecX4b/3mLKj4chTIpUidlXIFsFMsuMg0nHqXsCLEvPy2e3m5+az24g3lXU63UdHiyYwcOP0sni9pzM+DLhP9RCvz2M789zp6OfknXpV2IvPjXqMZxNtfB8SAwMpIJImm3X+ndDj6HCqE2Sylj+s9V1JDla4nkukznN0q2dxsZ6Tpy/opr+6t559zZWfgl+104SGVcEmYe3FkxTmETAMilEWYLrrxsOaoj83HVQjemweplFjZdzLJ5Zvp5j+JMi/9WcKdwihvzUzdNnbGNSHec7rszP1/UMSSWysST+Zo6drSdnjvvQv1uT1SchJua8OUZEsTmZAWzH8zZh9mPacq83yTWoGzGqtzGMxU8R+LqbIBkcbDnxAixBTK2M1G34kGFW3MrJuPqkIAImhcmFu1TEcFcQ0xOfgQnhqKYeddRmP0l43mdMAG7bmPRNO9SjUpGRdJGxmfoMRXqnHg1HoY3Aqrl18E8yXnbK9f8frzhP1dvYFHczk0Z0Pqb6sqgTDPP8l3p7VC5ch2kFzmAHElXKEl7SMKog7GV7iYXa5BtAqjD3rmUDJ3gXIQZDsJAw7wqFjLs1KvUJVwL1GXqg9+YW3mAWqQuYuXvUA1eoRYEiI3l0eY0PLCVYMVZ7yXUuh1ASdt4oEkS9e0aDvtJFCwYWreQFULSIsvUvVcKKvEojzK1by9QlRNIkIla6MvVcCrIMsbyWDIJFWNuZUsbwW3l0XLg3CRdTVcRFG5WkxjppNXcGANVLCyu8LiDA6ZVQ5IMDxKveFJUgqVDqUZVVtIDIBJW8iYkhEupRuFUJdXLqSUDVSGFKqQDUsCSpIRYJEpmI3PEkx9dnv/AMOjUz/cf9Ilk2qx9X1P8wTlO2DD9o/1NOSjq3UB81svJ+Zr6zMjsuHEaxY9gfJ8zGdboaBKJ38T18zIocrtmYt2HA7D4gANxCQDUAx9t7kRmTST7EK7V/8AM2gAOwmno/b1eInswikQhQYYfQ6nwRDUe2bKFx0JxutR+oye0kER69RrUEHYiUrAMSZx13nplwFtsebGHHyJ0+m6PEg/pjQDvQ4mX+awA1yRHYvqWMbEUPzDWU/qcQVbHIk6fNYgZOtw5E9rC/mZumzhshAPeSjrjJtJq3iRwISneAeQ7Tm9U1AzdlelnH63NQMDj9Z78hicY8fpJkyasjS0PtH5neennvmrJ5+DDPuWA33Qk8So0dMa7zapvvObj2bSeJtxkBZmuPy875MZ7yWd1XgeTBAfqcnuPtHiCDq/XYTZgAQUJHl6n1PwYFRQK/Sak242mdGjQZXI8G+8YKmdWjA0A3RXUg7iczLiy9BkOXp98Z+5O06YMpwGG+4kUCti6/pfKsP1UznYteDO2FzRurhnV9P6jWg/oufcB2mjr8QzYV6jHuyC9u4j/Hq/j9yy/H16oseFm3uvk7mOGLEuzZLP/wCUx4svrKCzMx/0jYTVjAA/8sCc/Tyd8/Xq809cWP8AtJ/QysvTplxlG9ymUCPFQg8suJLjzvV9M/S5yjccg+RFZUHoO7GgNh+Z3PquH+Y6XUPvx7/kd553qXJ9ND9u5nonX25e/wCHr7ul9Ap+qGNuDuP0nrO08b9KPofUMJvYtU9kTOfdl8x6+fjvFsoSaglpbGootObqLVKLRZaCCcjhF3JiJTlOpqnSxoMHTOzbGiTE9P064qJ3bzC+p5Ri+ldU/jE3+078855rz9da+XMS2Qt5NzZ07cCZBNODkSuFTT/Wb8zUt6Yiv6hMaTSzlfby9e11ZjcWP3CKUzZiX2gw59eDQaqNUxIhqYYP1CGGmfVXEv1lXvvKjWhrmF6iqJi9R8n2ihGoundzcI0ozM19o+tSkXRmL1mP2LQ8zTjyEJbcw3z1l8MGRmLnVuRtAuXkOpyfJlTxX2+pL4TVvCvzB4lM1yLqCUaqEBcsrtKyWJZlkSHkbSCmHeQSzvJUCVBIhCxtKIswJ+JUOqElDvBoa2lDYwyAeJWmVVSHiWqWZZS5ED2k1GoWj27SBbELtDqlFpZQjiWFJkNRX24l2AbglSJKhRghpDtFgG9pAGuDYZzLAEUSwMKzB4ER4gNchaXzGgDYhA7SyPiUBKmJqk1GUfxLB+IFgmSyJdyuRAgazC1EcQRIYB6yeTK1RcveTTTQwk1ROqQMbjTTbl3FXLVvMaaZcgMHUJNQEaD1dpKgXchaNXTQsgSzFhvmXrIl2AytSVADkww3mXwKreQiQsLk1R4FVIBLuXtUCqlFal1LEKz9RlGHGWPPYTldTj0dLkfIayZiB+N5t6q8vW4kG4T3GYPqZbN1S4lsgcAeZ14iOaVUM4O5Gw8QsmQfyuPDjP8A3OfkynXQWsbg0JMeDJnBdQWrn4noFYsfqHdgqoOR3mhOmLYWysaUcfM24+jVULHfRVQcj/8AhcWJBbsNxMXrfSsmRbwe3YLQ/XvMpFsBOhn0r064vSZWXck95g7zUV0+hzasenum00Z3dUNDacjo83pdV7j7W2M7+MK66TMWZXXm+HFwuRmt1dh4AmwZs+RWxdP0ekn+9u07WLFgWiyixHpnxIfaqiWY17cDF9F6zO+rLl0A86RU6GP6X/KAMjE+b7zrDOGEpiGWLTCVNoJCakK1FsZzaK6jJ7ZyOsakJm7q8lGcnr8vtoTcZ6rmg+4nyY0GqEUOYwbvc7OA3lodxKMoGhAcxpgZpRtSzI3uTbtCwZDdGRL5bcf334mzGdpjxx/qadhue0jx/LPLYGC/d+wjVJO5pRMqe3d928Ryhsh33h5zwy9muMW/EQGXHxu0IMzG2MiNAMIGJWPxjazsJVgMuIZEKsNjMnQ5TgzHpchscofI8TY+UE0sw9fiZkGVNnx7iRTMafy/VPiH2t7kmjfxEM/8z0aZk+9Pd/7iEjq4BHfepjr9unyy9ydm6peqL1frJcy85mq9p5rrkKZQvgkT0Grecn62gHVIQNiuqdfiv4ev+Nf/AFgMWxxt3DAz2Y3UGeLUf01PyJ7DHkvCh/7RJ+H2/wCR/wB//wCJkaIZpMj7xTvQmK5I71N/03Gqr6j8tx8TL0vSHL/UfYf2idPBjGPGEcbE8zt8fH5rj31+I0hQw2M5P8T5Dh+h5+xel/zOn6Drujzz38Z5si9FhwP/AHtq/ada4308WNmmjD90znmaMUy5U1XAyEGMajMjMpyHsY1H/Wc3n6nkd0dppx5WC1cz2phrkRe8jF8tasTCGs8CJTqkHAs/iNHUs32rX5hzspgxOfuNQ1xqvJ/eIOR25yV+BAONWPuLv+TCY2tmTGKBs/EEO7m6ofMSisNkUKI5cJb7iTCGjMq8nU3xH4GbI1tx4ikxAdo7GAGAEpPFZ8gAyMB5gmFnH9ZiIG88fXuvqc3xE/MsAVK3k3qZVQJqWGuSqEoAweVlhLLDiBVyESr5EJLlSqBkBGQwTZk3gFCIBEG9qlk7bQqaQJAJStLJgStPEog1JdySiWZKMvaXUgCzLDVCAlMsIrVbSzRElUJULiLLIFSu+0kaYhErTIbuXR8wmIRtxIssGpAYEJ2g6oRW+IOmSiwZCfiUBcLTtLgG7lyaK7y6jANgyLzIxCizsJnHWYtelSW+QIy08tBG8hqpanULHEhjANSq3hjiUJBFUSyBKupfMKGt5DJRkKmBLEq5RBEsDyITwgMLmUTUglE3EhYw1xsylhAIgXquTVUGoXIqDU1ya7gkVIFg0zXtA11uTKAiupJ06V5Ms8mg6cluoy5f0E56Zb6zJl07oDOrix+nj0znDDpyZyROnNnk1z2xZHyqn9zm53em6dMOL01Gw5+YjosFL67G3I2+BNgJC0Je+98RWM/0lyY2O1WtxfTooQZX5q6jOrGpSfBiACzlTekdh3ielJ6lsjrqb7TuJiAtyJs6xyxqqA2AmJ/bjvuZ259KQ/M7H0zrPUARj7h/mcRjvCxZGxZA6miJqzSXK9a5YkVCXDkNGjF/Tuqx9RgV+/edAdSg8Tm7ygxI61c0D2xZ6lIrL1IrYyKbkyATPkzBRvM2XqQoJucnqusLkhdhEmlsh/X9UvY7zl5cpfmA7Fjuagjc7TrOcceutUeYSNvK0Emu5j1QYhdW0rCgpq22gG5LLN7oTJpo3YgXjJGx4j1Qg7Qcelh8xw4hT0NLNGEadz9xmXDRozZj91sdgJHm+Y5QBuTv5hjIT7U47mKF5DsNpox4xwJHkqImnerjRY5FQdajZBqP+BBOVV/738DgSstCUo1OaEhytlNL7UmcB8jXkP6TQgvYSA0QAQclcQydIrvFkFjCs3RH0eqyYf7W9wErB1adH1j9N1CBsRbuOPBldYDhz4co7NRgfV8YvFnrY+0n/aI9n8Puff631XW6rpDjXXht15K8n9DMgYMoZDYM6PQZPU+n4WO501+205nVMvTfUAh2TPuPhv8A5mLGv5P8eTeuVg00xfWgGxYW7gkTpBRW85v1j/6QOP7XH+xjm5Xn/j+fkkZ8RBXTPQdNn1dFjPcCjPJYMvu5nb+m5Q7HGTsdwI/GP0Xz8zrmdRubJbExvT4GzHWR7B/mKxYDmz6Bx3PxO/ixquIIBQAm+ON814e+smRWDKrKEYVNIRdFciZTiAPiasJ0qATY8z0OCkc4zpbdTwZ5b+OWp+lTnYmevbGrCp5D+N8ekdOSbKmv3/8A4k6Y69PJ95oxC6iJqwcTLnfQD07sdyIQ6U/6o7UJDkA7zm8+0K9KO7Exq4MY5ij1KDkylzq52P7mEytiY8Q7iMC4v9QmVVRucqD9Y5Omxn/1Qf1jGLD1XF/qWMAxD+4RA6FTw0MdCRxpP5EMU8Nj/wBYjUKf6rmX0XThMf8AtBLZ05w2P+0wmN5b27QsSnntMWLqgTvjIPyJtx5bhYT1B/rNF3tG9WP6gbyIg8Tx9+Oq+lx55i9Umv4gSXMa0ZYkB3gFa4MlVGtC2lijBqTiPILSJNEEmoSsT3gRlPaBpaN3kEBelvENVMstIGl0xRFSjJqtoQIgCBKKmGaMlx4QujLCnzC5Mn+8KqyDUu7EuhUqhKKsS9pNIuWRAC94QO8lStBkw1coAy9JEvVtUYgal1UnJkI+YwSSVxITQg1dyiblAiWxVRZNRhqCVkyrjQse0y5euw4v7rPxMfUdb/MFQqnngd5vn4+qp+jN1rW5KYvHmafSx9PhOkAACAnUOiDXhZV/Ezdd1PqBVS6veb+l1G/pQfQW+8bW8XgcHEoU3tGE1OXXsQjaQLJchYQIVFyaRK1CXYkEArmQiV3kLQurq5XfcSw0lwiiAYNRgMhqFUCwFDiUVNQll3AXpNSqIjdjKIEqFyAiM0gyaQIUp22gItnUY4oDL0gCAFGJbErltQo8XNNVKKg794ngZcQCLoOxG35hO3AHeOKiIZQH8TXihWTHYC3QiHJxp7QB5M0ZKFkmh8zn9T1Gr2puJvma1IzZTqc2dhMeZyTXaacpC+zv3Mystv8AE9HMKWFJkIqNdgBS8RUqNPQ9W3TuVv2tzOh/NnzOKDRjMeZxtyJnrnfLXPWOwOsaQ9UeSZixlnQso4inZpj6un2ac3UlzQMz5GAFd+8BW3lEWd50kc7dUAWjUx7D5ggX8Cbunw6kBcUsrIcGAuwCLbHvOr0/0vGN8vvbx2gdMLf2igNhU6eNTQ3Ahz66vqAXocIFHHjA/Ex9V9JxsC2JqPgjadSwB3gM1ys/avL5+nyYG9y1KVr/ADPQ9RiGXGVYA+JwM2Io5rtJXXnrTcTV+JrS3oDic/G1ib+nf+nQ5kZ+XnZrWvsFcnwIZ1kDWaH+kf8AMz+vjwj7gz/G8r+dRDehmPaxUPDebfw1ridxudK+BG4+nA4qYcf1JCbfHk/SjNOLrcWUEo9kf28GMZvHU9tXpad2NCV6w+3ELPmLpn92VqXxDV+2JaHkyMiCsfu3MciVBxIeW5hZMgReZVYPqrAY0H/eP95pOFOqwthyXpPccic7ricr407s4P6CdDG2gfJmV+31ssa+kx/y/SJi1atN7/rPP/xXnAGFQacGxXadbJmXpceTI5pCNX695476jnfrOpbK+w4A8CPy+p/ZOuJf2730r6mOs6VkyEeug/8A7DzHdbi9b6bnQfdp1D8jecD6QrJ1WvgBTPQ4svsaz2MxfF8PB1nPySx5RcjY23nR6LrPTzY2vht4nrMaZMYyoKsWR4MwIxVxOkm19nr5Lzzn7fRfp2RCofsx5nbxgEWDYnm/o3/ifpOPIv3LamdTp87psTtO88R49326fp2JaoAtHaKxZw8eRrTbmUWoJXTe44njf47yUcS3uDv+09eAy0bnif48N9ZjA/06pnpnp53VdfiaML1jJ+JhRrAj0b+iwkYsR+qrYbxJzO3LVAqXJiz45F895NMm0uvBlayK0y/cOGMm4+ZYIMGQS58yfbkYfrNOL6p1eP8A9QkfO8y8yqI4kxm8c38Oxh+uvxlxqw+Jtx/Uuly8McbeDPNgA/Bl7j5EY59fBzfT1AfE24YE/BjsbgcV+pnk7I4Yj9YaPlYhNbG/mZscv/z/AOvU5XGWipuu8CtoGBPTwongQzPF35tevnn6zA0BzLKeJRW4QBHeYxSwZLoyVUlQZUBsy2F1KAqWR8wJQEH8TT0XTL1HUBGalqzU6y/R+lPLN+86c/F11Ng4QaFqIE73/R+l+T+sv/pPTV9pP6zf9HRrzwPmXYqeg/6T0w/9M/vJ/wBL6Uf+if3j+jo1566EuwZ6D/pvS/8A2ZY6HpR/6Il/o6NeebcbSk22M9F/JdL/APZWT+T6X/7Kx/8Anq684ytq9pqGON+Z6D+U6b/7Sy/5Tpv/ALKx/wDnprz10JNfxPQ/yvTf/aWT+X6f/wC0v7R/+e/s157VL1ULnffp+nr/AMpP2i/5bpjzhWX+i/s1w1ygww9zrnoOlP8A6dfgwD9N6c8Fh+sz/R0a5ZYSjvOqPpGIi/VaC30hT9ub9xJ/T2OXUo8Tot9IydsimKf6X1K8BW/Bmf6+5+BjFmXVx/8AJ9QvOIzk/Uz1mP8Ap4sGTfltJicdW4Nb9R02E1kcE+BBXqOizGm3/M4J6fIN8gYH5hqmnvU7z4P9XXeP0zoso1KB+hmPOvS9BlX0heT83OeczoNnIiHy6mFmzLz8Vl8016noOuTrEOLKo1Tm9T0uPp+vC5WrC24Mw9D1BxdUh+anX+uIG6Rcv+kzP/HefhfcY8jHJ1en6cLA5F8zoJr0AuKucD6f1f8ALdauTt3neyZ/SzBz7sGbcfBmPn2VJNFfaVXzGHGNmG6ngxZBB2nESt5YqSjINpUVcowqsyiDGCcyoVVBFgwgwdoNS+YJJBkUYlEG5Qa4WqEQ32lHVC1Sah3gUCZCTL1CQHeFCGhSGrk1SCES62glhIHgTSInKANzsO8aWmTrWIx/ma5m1WZlPUubNYxwPPzMCgMzt2XidTJpTESeNM5mJSUevM781WDMTqJi2MblHuIiWO87xBPwDAJ2l3YgGUSWjFTxctVJhrjNwjT0GT+o6tsCIzKFNxCJoZd9zH5QuP8AuLTFnluXwTp0gk8ngQSDcMNqtuw4g4w2RwBzNI0dF0/q5PeaUf5nTVVXgXXbtMuPpctezb5hE5seVVyONJ2oCGb5dPocRK6m7mwJvDBRQH7TNiYaAEO3mOAAG/Mrjam5MvYCUWAEU7yoDPmVFM52NTmyu7LQr95o6k6lH5hKoSvxI3PEcd09PMyji4zEzH2LuT2HeD1pA6j8y8JKOrDkSV1nmN+H6J1/UDhca/8Aca/2mhf4Uznc9RiB/WCOs6jIg99D5lHJ1HPqj/8ArOX/AL/Zn6gM38Ldci6sbYsvwGo/5mDqOi6/pf8A6jDkC+WWx+862Prusw/ayn8ErNmH69lTbMhI72LH+I35J/rN/wBjzWLq8mOtLMlfOofsZ0+l+sCwOoAI/wBScD8idZh9J+pKTlwIrH+/Ht/t/wAzkfVf4fydHiPU9Lk9bCOSOQP+RNT5Jbl8Od+PnqeHU/m1ZQcZsHionI50lmnJ+jZn9U4r2YWAexHibetdiRjXbyZa8nXP1uE4GL9XkyHcAaVm/GCTZmLCrIKWhNKA/wBxuZrl1dp3V4hn6PInJAsTzbYkajxfmeoxGcTqOnbp8rjGAyg7oeCJK68d+MKxIyAAIQPibkw583TZPRHurg95n6fFizLqxFlI5W9xNGT1emwNkXKx7byc+asu9OYEvCVnPyY6addEJx2N/Mxvjsfgzvz5tj7Hyyf182PV/wAFf1Pp+fGf7XB/xO3k6Yg2Jw/4KVk6fqW7agJ6hMgbYzq8znrqRp0cGYFRcDNgDCwIgAopEDokbETwn8bkDr8V8nHX+Z7jpsmtQDyJ4r+Nhf1BGHYV/tM9UnP2sjz3S/S+rzoCmI0TsTtOrj/h7MvTs2V1U1dDebfoOdX6YKze4bVO4qalrsZvjmWa5fLvPWPnBWmI8Sp0PrPSHpOvdf7W9wmETFmN7qtpdCXUmmQVuPmTYybj5ksGFSiOJYP6GQS68iBNP6SWRs3HmEBtsZR3BB5gXW1GbvpWH1Muoiwm8xY1LaQNyZ6Do8A6fCB/cdzOPy9/XkPBIku5NUsTxauKsy5LkBvaXTAciQVW8UH2laiJWdph3kHGxgEmS6FVJhrR0/UPgbUnPG87f0/qnz4SziiDPOgkjYTs/RiT0735nf4Ldw109cvXFST1jR6m3Mr1fmIsyQaf6xvzCLAjdRM0vXtUB3sP9sEpjPkfrFaj5l6zAL0UP97CWMAPDmCHMIOYE/lx/rMn8uv+syeoZXqGBZ6dD/cZX8rj/wBTSHI0E5GgF/Lp5b95YwoO7fvF+o3mT1G8wHhVAreTSngxGtvMrW3mBopfEv21xM2pvMrU3mBptfEolO6iZCzeYJLeZcDc+Pp2HuxqfyJ4z64mPD9QYYgApF0J2PrJdmxquZk80eZy8+PDiwZHY6nA/u3ucevlnNxuTXJZwRFWNUVrLMaG0IToydjanDeJ6Tqv/EfRiefbPMAz0fRtr+lFfief5/GVrl5r7TOx0/UDN9NOMm2Q2Jx/Td8wxKLYmhN3R43wdUcGUUSJr5ZLyT2630/qhXpZTseD4mt/aSDOMFKMR3BnT6bL/MYdDH3rx8zwyt2GapVxeqjLu5pz0eqTUDBFcGWaEqLJuQVUp0KrfaDvGKK/mWKMWTL1UOJQwASFYr1LENWsCPaL03COOhZlF6l6rG8ASniUdoQbtKapFxVwd7hbQqHEhgPxICODDoA8ytIJlEsTH9Q/8sfmbtIqZevX+ifjea59jH1jgYk+TL6TCB0tt/fvFdV72xJHdbnGHp1RdiROueMjTi9Qv9Vu+/MyuN5pc7bzO5noiBEYuK4WHFfu7TTgXU0IV6OlRtzHriAraHlHvUDtGGlXUdoSeWZlvIW8cROQGyOTGPl2tZBR93DGGwmkSjNf0vCCTlYfCiYcoOqeh+ndJWFNu0Rnq5DBdAAftFZ+nLqWfgCdRcFDxKydPrG+4mnHy5/QZFFrd1uJsOYH+2pz/S9DMdJ4P7zfpBFyL1+1FiYJO0KhW0FviVgnIhZSBzA1XjUnmOO0zFufFmRr3HM6waswPgyw1C5M5s38yiLH43kduPTd07Wgmm5i6M2k2LMu0FJJJKoDjBOpbVvK7GbOg+oP0+UYeopseT232PwfmZpm69q6Vz3A2/MlmzK5dcS+Z7B1GL+Q+stjQbLktf8A8T//ACIxcp/mG9T+83AH1BV+q4epzIGQoqk+PbVzd9W6QJWTEPY4sETH28zmvL8vGz7RS6ezRimZemK5cYJNONjNIGmHhsxoTaZ+sX+qT5AMahgdYLVG/SS+ljAyNhy+vi5/uHkTX1OnL9NyuvGnV+K3gYxqFSY8bKmbp+2RCB+ameb5b5vmOXh6gqwZDv48zScaZlOTEKPLL/zOKmQq02dN1Zx5AwM9f+x9KXxn4e0/hNfSx5MZ/v8AdU7r4d7G08z9N6oJlxZseymiR8T1oIIB5B4McdfaMc76pKuybMLEIouRTXMaVB5g+mBuJ0bZkBxt+J5f+NsOVWwdSiasbkgnwfE9kcesHzMnX9EvW9Dm6Vx967HwexmbNXm51K+YYuqbFkDKCpvtPa9D1xfAhdTZE8ZkAx5SjrpdDRBHBE9P9F69epX0nUBkHbvM8XOvLr/I4vXGwH8SdKvUdOOoTlOZ5Se5+raD9Mz6edM8POnft4/jtsVLlSxObokqr5EuTmFVUICSWIRaymFmFxGdNgbqMoA47mS3FavpnT6n9RhsvE6pgYkGJAi8CNG88HydfargVlg7yVvB0G7nPARO8l0ZVX+ZdwB0bfMoILjKJ/EmnadAJXsJRSM00JLBEAQCvG86n0f/AMrJ+Zzdp0/pP2ZB8zr8P/SWN8qSSexlJJJIEkl7SbQKkl7SbQqLC7SlhH7YAS5UkIswDDMA8wJJJcuh5gVJLr5k0mBUFjtD0mAwMANUW7y32iWO81iOD9ZZ831JEQn2izMH1JGx4wHN6pPqnXPh+rZSm5qpz8ufJlPvYn4nnvO9a67kBxxJRMgI8QrnRFBT5nf6d/R+nb+JwVJLjxc3dX1Y9AYk8Th83N6yRrk/6HhTN1Zz5Ptx7zR9XbB/1DDlwnc8zj9B1DYHP+htiJeTNqyCiaXi5m8dXtNdfqFrNfZt5WJziyBhCJ9XpcbjkCLG88tmXHSN+UA1kXhv94AaF0x14Ch5G4kA3llcuufISTJdwu/ElfEus4o5GIqS9rl6ZWneNVV3xLs15haBAKbxotj7aAgqTUMJtK0RsE1ExgO28DRvCo1Lol7yF6kO8orci+lHJ4hagQJQShDCipFDYl6qkOMGQ4/mVU1kTJ1mcEHGps8k+BG5yceJmHM52VlRBvZIsnzOnE/IBm/qa3PEx58rZcln/wDiFkyXZiL2JnokxQ5GiCLMPI0DHu+/E2y14g3phVH5PiaOlWj+kXgOrHH4RRP4hzoSPeSZn6nIWOntNLDmY2FufzDfKOKUGLVizfEPOdgsFRQA7mGmrpcI6jOoJpBuxPYCdZep6vrGOH6Xj9i7HMR/tMn0z6dk67L6CWMK75X/AOJ7fpOnxdPgXHhQKijYCNwnOvLj6B1ze7L1blv/AMjFZfpX1DBunUZDX/cZ7MgRGVAZn7On1jyGDK+PKD1m1bXU65AKgruIzrOixdR1Cow2KmYwrfTm9HOT6X9j+PgxK5fJ8f5htCKc12jygyLqxuD+JmyAs+jsNzN68+FZHL+1B+TM+dggIHYTawFUNpyevyUHA/ELP0yPksgDeESdFTKW0sPM0hgcYMjvPWNfTNpKidACc0IwTWOBRM6GBtSAyNyjkEIixK4lULTJ1QXIFxOSAx7TS7RSouUnV+klrn8vf141zMmF0Y48m97qw4M730XN/PfTsnRZD/VxC0vxOf1fTOMJ0+4DcfEz9F1TdN1eLqcfKmmHkTHfP2nh5/i7nUytIBw9QysCATRmxNu80/Uemx9TjXrOnN4sgux2Mx4NWS1/vXkf8yS/aa8vy83m40o0LqBfT3XBi1V1PE06MmTCyAbkQ5Rhx7NY4M2ogYqe4mQ48nTuFyoQDxNuDaYntqe3is6lczj/ALjBViJs6rFefJ/+R/3mVsRBnrx9Kena+mdacS4gx2sj9J7j6L1y5sJxFrKbj8T5kbxsPAAnR6P6j1PS6MuEgkWGB7iY48XXf5eN+tnt9RDA95dXPm2b+IvqrsDjyemvgbzqdB9V+oZMK5fV1+RU6zrbjHXF5m17dNjIybzz/S/W3LqmSwx7ETtdP1uPKvNHuJbLGJZfTxv8Y/Sv5fqx1uIAY8+zfD//AD/7znfQF0dUzawDW1nme5/iHp16z6J1WMCzoLL+RvPmC6k9wc/pOd8XXq4v34vL2f1HE2boMugblZ4giiZ7D6bkyN9HOoksFOxnkX+9j8zp119prxTn62wMkq5cw2uSqkAMu/MCSxIBfE6PSfTi4D5dl8TPXU5m0Zul6R+pfbZByZ2cOBMKaUFCGoXGoVQAB4kueHv5b0LAhAiCDIZz1VtJW0o8SrMaaICWQL3gb+ZLMooav0hBjUuvEugNjKuIGJFStpdC9pCsqYgFTp/SvteczfzOj9Ju8gM6/F/0V0JUkk9rK7kuVJAK5LlSQIZUvtKgGsJ/tlLLfiAEkkkIuB3hGCIF0JRqSUTAvaQ12lXJAuzKJ8yEwSZAvJuJnbkzQ0zZTSufAmoPEfUCH+o5m/7pmuzJ1LE9RkbyxMBTc5xozaXA4nSXCnUfTgcKg5UNsO5El6xWJbMbm6XInT+q2wi0NZAPmdv6jR+nV8THyd3myRZHDxcQm8wcMNhtOrLsfTT6nRlfErgkRP0bIdbJ2j+oGnOfmeD5Jnbpy0dI2nKPBj2NMR4mPE1MDNea9YI7iczpK7yXcElpNwYY0Wr4kupRlamIqpTTA4JqUa7wRfiQn4g0y1qTaLJlg7QaZtIKuLBl3CaM0IMokEyWO0LojBuTVUlgyGiuxJAVqMstKaX1A/pMG2sTz3U5TuJ3+qJOBq7Cec6jdmno+H01AA2OZTjbaDdSxk3oz0IVRYwglRlDkSEXKG4DSzZiF6jMOHvOlgHsuRzvsJFK7eBOffuPm50OpcY+mb/UZy0PmG+fQsg3szX9L6LJ1vUoiD8nwJnXG2bIqICSdgBPc/R/py9B0oBA9VhbH/iG81p6TpcfQ9MuLEn5+T5msChUAHi4dzLpEJin4hkxbNsZlWRmvqlHJqF1mBc+Eowu4nFt1L3zNTGxIrxmf1/pXV6sbH073XtOviypn/qobDKDJ9c6cZMJatxMH0RgPUw37gLqbl1w+Tn8tmY6LM4nVNrb8m51PqGYBQg5M4uXKC5rtNOPE8s7i8hjQ1AL8y8SWbMiocmYBe5h19Oxhx/+AyH/AFLf7QOiyWSvia9Gnoyg7LUwdCD6x/Ehxdrp2KisjUJHaZc2SHRbZLlAkRSEsajZivH/ACev/wCpi52WZOsbGGGRRpJO4HeOIJExdUjeol/bcR5+J5dv6B1Ht6npMhvGV1j4mQZ9PWhsfNG4z6EqZ8nVYG9uZh7T8RZwnpuoJYV2YTHP/fUd/nniWtiddkI+yNXN1D8ALAxhaBEch8TTw6R1fqUoc33j+kYMgHcTUuPHkx1lUMP9plRBizFRwDtJZ5aeX6rIcfXZ18ZG/wB4eN1yDcSvqaV9Q6iv9ZMQhoz1c19Hn1GnPiJUFd/MHp7plPiEuQiMRNYLJzUv1n4dZ3b1NUFPmdv+Gn/8RkxHcEXOIAe+06X0F9H1JfwZxvjy9/ySXivUZOmx5BRWjyCOxmjCvrWOM6Dcj+8eZSZFaO6VAOrVh4Int68x8Xi5WbrPqS9J0+RMx9xQ0PM8DlxKrWLU+RPZ/wAX4VCdO9b6iJ5TItieXr2+t8HE+mtn0vr3xhkye8FdiJxMrXkY1W52nZ+kdIzZvVYVjX/M5n1FPS67KtbXcsts/wAeb5ueeevHtm2lgSCjC03DigsS7B+JQBHzNHTdOeoyAAbdzJbIp/07pPUfW49o/wAzs8bVtBxY1x4wqigIYFbzw99XuriqEEgBoREGr7zniLPEoC5enaTTUmCVKqEN9oJsGMRdSbXBFgmT5gVq32jBTCmlaRd3IPzNNLK9xK93iFe3Mqu9yqigmdD6Sfdk/E52437TofSb9R/xOnxf9RHRMqWZU9rK5BJIIEkkklFiVLEqAxJb8CRZMnaAEqSSEWeIPYwjxA7QLEqTtKuQSQySjAswTLMowAMxde3p9Lmbwpm0zD9UQ5OgyqpokVFuRXgXN3BBqMfGyZCjbERbDSamI0MG47DkyYTaMR+JnWNBls0Nx+7KpO5Jna+pJp6AH4E4mI/1V/M7X1PJfQhfgTz/AC/9ctcuHj2JhMfmCO9SaCxuellu+mPo6gUeZ0es5DThpqxsGB3naxls/R6jv2nl+fnzqxWMzoE3iRv0nLxN2nT6X+rgZborvPPWr6DrEvWG5ESV1GEpINVGMDsS9hANd5LWvmMBWe0oObg3XeS/mTAR3hCgIoMPMInaXARbfiWK3uLL0OJRJIjAZ5+Je0SHrmWWvvGIbV7ywNrirIG0r1DVGMNNP4kihk3qBlzDGpJiS3wquryjHiYXuRU4Ja3o95r6jOchLMf0mFtn+Z7Pj5+sa9JkUKa5JiSpE0Nub+IBIM6ABYowzZAPEnaEd1EomI0xnQwOBiNmc4Ix4mgNoxEXvIn1D1WXXtM6rbQ2GphPQ/w/9D9Vh1PUr/TG6qe8NHfw19LIb+bzJQ/sB/3npgvmRVCgAChLuZrciUIBapbGIy5KkaGWgFplPUjVVyzm2uZ1VI19Rk+AIbOALJmXA9vkbyZeV/coPEgR9RYt07E7LX7zzP0vKV+pagdqN/idP659QC4/Qxm3bx2nGwkdPjY/+o+36TfMcfkv4P63OcmRt9zMunb8yrJNmETwJtjmDXZDN307EPUUmYyNws19NmCOB4iHd8Ow6H0jOdiHpZsinkTqYnXNgsczj9W+nrmqSs/HfJ7vYmfIO8ovJZyOFX9ZHbq55puBPbq8xwSREIAA4jQnzMvk/J39urS9EDLhXJjKn9DNQVfMn9PzIxK5OF8mDMMiHTmwmx8ieh6pU+o9CnW4ByKceDOblwYMjhtTKw7iRGbpQzdJ1Dox5F7NHU2yx6p8s65+vRnTEp/TfauCZtUqm5nOw/U69+bEmbGDTowAI+QROp1HTYT0ydV0bXicWPj4MW5fLl18Nz7RBlbIQFFDzBz6enZGY+xzVn+0ydLm9RCKAdeRM/1gZm+n5DR9hDfpLjnzNuOV1+EHrMtmiTe/eZv5Y8jeaumyr1+AYXYDKv2Of9j8RAZ0ZkfZlNET0cdSzHu4vjA+i3iMw3jb4kGQiXrudG2r0lzDY00b9HU4fqiDJtvW8xLkI4mnqchydNi6hfuB0tXmcvkj1fD8m/8AmvXNg/uQ1DxvlUHTs44JiukyN/J4iN6UXGnMdNhbno56+3Ovn9T69WQn6yf+p/SNais2BrZZ5Ii/zPWfzGLD1pV7vqMZAA7kTz3oX9UOFeA/+OZ5er5fU/j95zldF9PSdHiHG1meU6vN6/UPk/1GdL+IPqLtnbpsRpV2Y+ZxBrua3xjxZtvRmkS9NcGCGYci4aMG4/aFHjUuwUDcztdJhGDHprc8xH0/pdC+q43PE3VZnl+XvfERd7bS7rvKK1IRtOC7RFwZV7QSABLBBWo8mrLXUhBP4ggbw9W0GhFg1CFkwGPeQNRG8hpj1dQL8yy4/WCTFXYut6ggkQgCfiQUfzCagNyBpZqUKhdEFsczb9KJ9dh2qYLozd9KP9dvxOnx/wDUNdSSSSe5lJJJIEkkkgWJUISpQxOJWTmEnEHJzIAkElSSotuIPaE0EyKrtKhGVV8QiCoJ5haSN6g94EMHtLMqABmXrv8A6fbuZrYTF9QNY1Ex8n/NWPG/Uk09W3zvMBHunoPrPTerhGRB7lnBAs8TPx3eWkEK4MgmwYYgg+I1+ry5VCMbEQTKBoyWS+zThvGAmJRqjNc0LY7RvRfUMnTPXKHkTPka9hBA2Mz1zLMo6jMVyHKu+JzYPj4m/ouoAygE7NtOV0XVD0H6fImpSNviXgyFWo2CDPL3xY1K77Y9DECDRviN6fKnU9JuPeo5i9xtOUqWBbiq2gHGQb7Rt1LU3tLrLOUuVpYN8TUCKIqUPEKznH3HMrcczQBvKbGLuXYYQeLEl77xxXaCEs7iPAGlqWFB7Q/SEo464MACQNpW3eWVI+Zk6zP6aaQaaWc7cJ5OyZ8andhtOb1fUhjV7HgTIW9XJe9CLyhibHaejn45GvS8zFmoHYeIWHEWYk2YHTLrb4E343VROiWseTE6g+3bzM9kczvdN9JzdduP6eP/AFN/xNy/wv0q0cufIx8AACFkteVUFtl3+IwY2B9wKj5nu+lwdN0qjHgxKgHcDcwur6bD1OMrkRW/STY19Hh/UAWLZtQmj6p0LdJ1JWj6Z3UxGBDkyrjUWWNCEdb+Hvpn87m9TKP6KHjyZ7VFCqABQHaZfpnSL0vSJiUVQ3/M2cRWpElGQmAWmW1NMHWMQprmasjzFnbVq+JKRzTlIJ33EcM2pLuIYAMTE5MyYgSTQ8Tm23Jk0Y9+eZzPqP1IoNGH3P8A7TJ1HX5MlqmyzCwLczpOf249fJPwhaiWZtWQ8kwLvfmGqCWV5qdHDQItmTbWIajeCFOqRuejyp92nmK96GzNeD3oDUPLgDofMsc+uvOC6DqnRrPEn1QV1K5l+11iumY420sJt+oIG6AN3U7QnNysItlu4zHkXENrJPJi+mI0hTH6MfczFT574xP5puymT+ZyHhYQXH5hD0vMjx+P0X6uY/EusrcmPXR2qN0OR7SIZ1l9DIfMFumeu/7zQ2PN/qi2x5j/AHGF1hCN0+en+19jOr9P6vJ0X0/Phz430vviBH+Zys+HIuX+qxIPDeJ2vpjL9Q6M9Ll26jAPaT/csz36mvZ8fnm4wrk6iy+MgXHr13W4xuob8GFjAxOyVdbxy5E4YTTx3r/CP5jF1SsMmBUygWGCgNcydVXUYF6pfuHtyf8ABnQzomNf5jGNxz+JgyZB62dQmgHGdQ7HwZebnTp8d87GQGHViJD1GI4PeerXrEJ0fpqjPq6duGIb9jMGxmv6W/p/UMPy1TPc2Nc3Lr1XTI2A6atTNfp6TqXcHkQPVP8ApjkNrO/qPL7rnZgo64WBYQ18Tk5z/LdR1nWk8ClHzU1582n6pls7KlTh/XeqtUwIdydb/wDE8c8217uv/PMn7cjI7u7O25JsygSO0HfzCXV23m3Ma5BdEVNXQ9Kz9UMjL/TA/eZVGtlBFWZ6PHSoFqqE4/L1kyC77CHZ8ShQ3uRmvieTFxNRMLVABEq6PMiDu5RPuFCDZA2k1nxvAMmWK0nzALHuN5FPcx5BabG8rSCL7iFt5lGxHlcLC781JpYmHsd4SjfaExTPXaUGF3AI1G7hHn4hfAiaO3BgNC0/tLIBiJihQE2/SiP5k/iYRtc2/Slrqb8idPj/AOoOxKk7yGe5EkkkgWNxKkBl94FjmSQfdLreUGnEF/ujMY2gOPcZAEkupAJUUZR5hESu8KB9gYfREZLoURyZWkudI7zR0mD0A1sDc5dS/afpPymdgcVVMk19URpEyzotCZUsyoQJnP8AqLU6rXadGczrmX+Y+QJx+b/lY5/Ve/Awrep5hlvLttvPTdYchxn0QC3zPNZVcZiCKa95z+FoGQachEG4zqk0ON9yIkGegFLoDmVqAlc8wC1bSK0oGVW8BwIUXBVtVygNoVVKCxucbal5h5OpYsDUWYDSWb4HZ+ndd6WQG9jzOzkogOm6tPGY8hU1N+D6vmw4/S5X5nm6+G/hd16EV3lkgRHTZRnwrk7mOCicbsuMrDXKreFVSjfaDyvYSUbldt5Nz8yGqA90INXIlAgGW1dpYvlRO8kglqQYTVAAg3PPdUzPmf54no2WxZ2E4fUoFysRxdidvjb5DiKZFRDS6Rv8zA9h3Q7HiOyoNQKPue0b0/Q5urYDHjLeT2H6ztFxjxYiGA5vsJ6P6X9KRQM3UjflUP8AzGdJ9MwdAutz6mbyeB+JM3VkXRi9Nc8uwuVQNot2LnSDU53R5MmZ/wDtHJnXwrjFEbnyZnW8ZsXT9T6hsCvNzUnTvfuIjGciUubeo2KRn+mYupGnNjDjsT2iej/h7o+lynL7mbtZ4nSDSapdTNKy5T0nustj73yI8ZAwBB2MTnAfEyngiYuizkdMFJ3UlY0x0GyRL5ZnfNM2XqK2HMzqnZs9d5j6nqBjxGzuYrJmCAu5nK6nO2Zyx47CJNY66nJmbrDRCbmYnZnNsbhXJVzc5kcOvktLZb4lBbjaoQV+6acyiumVk4Fd4160xS+5hDfM0WNdhGDHq2/eHjTUdu0ZiW1+ZG7chuJFChR2jwnaLxijHr5mnnrPl6bUbHMDqnYdIMbH+6bqGmcXq85ydUy8KvtENceaLGygktxGBMDm9bD9YnClgqeIZwDtMVn5r5w4dMh4cGX/ACQ/0/tEDGy8GGuXIneR5/P4o/5WjszL+sNUzJ9uU/rKXrHHO8YOsQ/cq/tIzfsJM2Zdmoj4jRnvkRY6jAeV/wAwhl6Y9j+8M5/gc7LkxMCLhfQDr+o4CGCtpZfztxC19Ow5Iik6bCp9mcrvqG24P5izZjr8Pc4vlszYsnT9SxdST3EYh6fKBftPg7QcnX9SuL+q+DqFH9zL7h/tH9Bl6brienbGuLORqRlJ0v8AvxJuTyX4p1d5q26RXwPjDUGUjeea63B1PRjIc+MqXIVSNwQPmeiV26fP6L/aTQ+DF/WsuI/TcqEgk1Q+ZuJ8dy48iXYyhkcRhWhK0zo9wsfVEVc6n0rIMvXYTzTAzlDGDPX/AML/AEnFiwL1jNqd70j/AEzfO3wz1cd5cyuPmGLG97Rb4rHtETlzHp+ndn4Anbq5NceJ9upHm/rfUFOoyuh5apwHZsjlnYkmb/qeQsoJ3LNc588vPp7vnmdYsCWF35lS1IuacTEDX9073TMX6dC3NTgg7zsfTMwbEUPI4nD55/52Ea9IlEHtHKFhsqkTxqzAECQ34j9MAijGhe4G4ggnVH1YPiVpFRqFl9UGz5jgv6QQoDS7ABvi4Y45kK2wl6JdgFXrmTWascSihv4lMnYGNAi/0hKa7yrFc1UrSPMi4aGB4lHfe4ohv7TQk1b7GUHfurmbfpb31YX4MwXW/M1/S7/nFPHM38f/AFEd6SVck9yLklXJAuWDRlKd5XeAyxqjFx2YpBbzSNoUa4ttol1IY7TVjO0ZoDciDHP0E9oQwOe03aQO0EtUaYQvTCt+YDdMQ1LvNOreTvBhK9OF3PMir6d944mzBqRWPPkD1URG5105DFGVlRlSzKhAzkdWwPUsTOwe84mcschNd5w+e+GoEhdOoTzHW5NPVvXmekckoRdfieZ61Tj6lwdz5M5/DfKl9Urswcigw2meqmjLkzMih/t7RE9Igl8ywPMK/iBQEvmTmXYEIIS+8qXcqrgNLJlGEIOxhE2PmU3MJRvIr0P8O5EzYcmFjTLuJ0d9VCed+l5fR6tdPJ2noaIbVPH8vOdBjGhBB8QCbMuyficwR3Mr7TUhapW7GMRekEyFfnaFoPbmH6LadT2Fj61qaWqk7DeN9I41sAE+LgN1fTIun3AzHlYZT/SyPOk5k9tzn9mZ+qzj2lQF+JiydJm60gY9vM0riKgaiWJ8zo9Ppw4h57zpzf0vv0T0/wBE6TEinModhNb5Ew49GNQijgAVEZOo+Zky577zdrUidRmJJ3k6ToM3XP7RSDljxMrvZnT+mdf1CYwmPHrUeJI02jo2wgY0HtHiNTGyLvzGplYrqyDST2kxjFmbRkrUeDFm+U++eCmcDZiLiF1nMABt5g5ej6jB9UVMIBVhZJ4nVXDpouBq+JZGtI3UVIWqMyATHmyabj0gep6gIhJM5vS5tWEvwGJIifqXUhl9PVRbk+BMTfUMaqMeHcDaZ81LZPbpZM3zMr9Qq97Mxeu78t+kotNTj9uXXy/oeXI2Q2f2imEu4XIm3C3fZJEHiMYVFshMoKwRAJANxZVgdoO4MLIvMxEmNWsbS0TW1mbURVGo7ATLp6hYyaPYosmOGM4wLicCF8rZCNjxNyUyU03HLq/gGM2ahayj6WgtiOPf9o51GXCGHIlYD1TFMepZ55mLZiTzc7b5P6elu044TVlJ7XMunDbi4B+IdwMV7ARoxmYrn8/tQIl3faGuMQwokeXSdN9pPT8iP9smpB3g2lDCPEMYBKbqcK8sIl/qWNftBMY1OO+vUaR04hjplnMf6llb7FA/M0/S8jdTnIz5aoWBwDLjrP4vyU/L09IdLRHQ+uuXA2NWLY8g3A7TuYukx5BYph8bibOn6NE+wADwBU9E+DZ7Y5t4rJ9QxZOs6r+gtCwSx2qD9W+kY26JsiuBkX3E+dp2MeEK9kCjF/VembJ0ORcXJWhUdfFOOfDr8fnvXz9hR+INeI1gVYqwojzAK95l3Ws9j/DGQP8AT2W90eeNXY/E9N/CubQ2Ze1AzfHtjv09IuWtiJxf4g6vUV6dD8tOt1eVMOBsp4AueO6h2zZjlY2WNyfL1t+rv/E+Lb96xfUHt0XwJkBjOqfVnY/pFTB8t3uilwRChzFwZu6DJpyjfY7TBHYGpgZOpswehJ25lo++5uKVteNT5EaiUs+fYCLEbgywbHzKK7bylq6hRXBJYQiYBBaMBajUEsODzL4ggi95MTV6gJAfmVY3ljTLiJZ7wr2upUjUBCkG7lDUbEYWFcyKoG8oCiOag3vvHhQ3PEEoN9xUBY+Jo6DJo6pGJod4lQQaAkF2b5mpcumu6erQN92xhL1iNwZwyQavapLYfbsJ3/v/AMMd4dSphDqEPecD1n23IEs5WArWZf7oPRLkQnZhCJBN6p5v1sy7q1wz1WYIabeX+6D0mEjVd7Qx1CnJp8TzGLruoxrsbFzVh68fzAYtQqa5+SWl/wAel1jttGLlnJw9QeoJ0H8xHVda2N8aXpDGrnTdHoBlB5iepyqhG/MxHIqYGKZdTAXRnIy/Vjlo1wZm9SXya9EuUcx2oabnnE+qqNq2hP8AWG0aVH6zN75V2/VFxwYVPLr9UyLytiPP1lgtaTJ/ZyOn1B1ZDUTMH/Vkv7TDH1XDYsGa/s5/aY11JUzN9T6fQSDuO0Sn1bGbtSJf7Of2mNeU6cbHwJ5185a/zOn1X1LG2FlQEkicTTPP81nV8NTwb6hJFGcn6utZFyqPgzeUY8GJz9K2XGVYmc+PF0cfN1DZVAI4irudM/SvZ928D/pp7cz0TvmDBdSXNw+msD5gHoMitxYmvvEZblAzYOhy81+kE9Bl11W0faKzq1wxvGv0bp8yJ0+Q1SmX7RCj7eYJPia8vSZGxggb95MfSt7dS7CZ+8FdJ0yupOQXJj6XVmYUdI7iW2TLq040IAjOkyZTlKk1OdvXtrwX0+Mr1QOL3BDvPTqrHErlTpYTzmTC+DI3Nt3E24PqeXF0yJqL4+99pOssHTC+8GEwozGnX4cijSdz2m1EyZFBRdvmcsFXfaHjw92YLfmW7LgFtjJ+Zm6jq+nyjcMD8TU5anP7a3/pr/SyKT8zHk6vql22I+DMukar1sF+TNSeiANLD83FuLepFe/KBrCi/iORUQUBUlrQoiVV/ExdY3UIAa/2i3z7VLyGgZicm52kyO0mQWTOfMSchMZi6bJnakUmdbo/pKYqfNu3jtNYW453SdDl6n3H2p5nb6bBi6VNK2fJMdsi9gBEvkBUy+mfYnyg8TKeoIygg+65ly9Rpci6MT07Mcuo7yWrI9NiytlIyudwKkfqLvecwdWEx+5qmLL9QJJ0byfZuR2ny+wtc4v1Lr1wYizHfsPMA9blGFmyHSgnmus6p+rzFm47CJNTq4HN1GTPkOR257RmDiZjtG4Wpp1efq62qdoUBNxGDcSuawYSmBpNyUYDG4gXe0gBlkQBcACZzuTUdlah8xeMbyVvifkfTobN8TXjxjIoLceIpBQmnFsgEQ6vgZxgHYUJeigYV3CAs1NuCkG2lhYhLjOMmt1MFsgU1IOoWBzvqF42I7GYsU1/U8quCRMXT2Wma78ej1y+mCasyHq37IP3gZfav6xQDtwJHafDx35p/wDNZfKiCeqyNw/7CAuAnkxq4B+Yx0n8fj9F+q55yH95NJbux/SaBjqFp+JXbn4eZ+GYYAeWaEOmUcV+s0BfE09N0vrWGf0+wscmG/rzJtc70nHAQywrryqTXl6fNiJ4YA0Yr1V4dSsizmNf0/6nl6FWCqjKx3DT1PRZ/wCb6VcyoATyLnizixvupr8T0n0DqsQwjpSx17kGp0+PqzqSenl/lfFLzes8uuHHDAgxyMuRCOexiGNHS4seYOg4vdjOpe4nqs18qXHm/wCJvp4w5RnQUGNN/wAGcAeJ7D+IWGX6a5PIr/eePM8mZbHr9yVK3nof4UAbqMyn/R/zPPidH6Z1h6P1XX7mXSJd+vknH3v1dT6z1od/5ZT7VPu/M5GZ1TGzeI3/AMxdR3J3MY30nL1X0rLnxk6kNhf9QHMx/r6OT4vjyPPk2bPMglSCafPGIQgiEIQQ4hod4AhLzA7v09g+AeRNZ8A1Ob9KbZwe283kTxfJM6NEB7al6R+DB7bSmB2N7znpoyld5KowUcnYwro2YTQlTq2lhDV3JfuvzLur8QaD0jdymDdowvVGCSQ19pQAJHMsOTvUhYEy9QXiZCQtn4h6t9NbCVqI2kb3dpsG3lfEEZAQABBYmwFG0sew8cworF3e8MKG3sAxa8Si29QCcaWq7lbhviS7O43+ZLowLupAge7lbXZkLEKCIFBaOxhNdiUrHYiQm23gNAsVUWyKCbEiuR3hFgy6X58iBOny5MLk4iRJnzZc6BMhujdiUPYPabhLTXfMv2s/K4tOoz+icWs1x8xIRgKh6t6B3l1fezF6t9mFgNq+IwkgiQrSyAeTMmLDnxL1ngwJdEG2lTyLSKsSgATuIGprNCQsdW8mi6tpAPniWprgbweedjKiyVA4lBFMvauahBQPmNXyHQFHEArd1GMvzJQ38xqBRLG8npgklRCUAbXcvVWwl1SqN8byFY2ztBuTQvTZ2EhxE9qjlA1cSA3fmNMZjiA2YQgiKCajzj3vvIy322jQilY/EmhQKjQlC+0hQ9hcaEHCoN6buCMKq2pEmnj2kQ8eJ34XbzLLRmdVyUCm4lYOkAtVX29yZ006dEtiys3iZ83WZcdr6S18TWVucW+wYOl6Lpm1Bl9Tz4hZszrvjzA/Bmf1P5gn+iPzLTpwput5b03s5QZ+pewSK8xWfpcmUffX4mqq/EvXXEz9nO9WsC9DsVdyZG+nE7hyAPmbtPeWtk0do+9ZYR0zirdto/p2yjJ7jazQ/t25lDEWW15PaWdWrJ5KdvcfmM6TpDna2Htmvp+iWg2QWZtUBF2AAnbHa39BxoMKgIAo+JTZrav8ynyg3cwZepAbYxrLR1mb00+6cnrfqHpqCG37TP8AUuuBOhDfkzB06N1GXU/2rubk/wBq+lZusy5Movk9prOXNhxg9pg6dxk+oKzfaWnS6xtaMqfYm1+TJ17SdWM56t3+4mpr6XLjJ9xofMU2PDi6cE1rqcvJkZ2O9DxEmtf2Oj9X61MlYcJtRyR3nJUQ3ANaZVe0zpJkYt3yoiRTRlo44YbRnoht0b9JpzrR07g7Ga1QTnAFORU0Y+oqGLGzRL0TOOpEYmXWaHMIbpAisuRUEDI2UHiIYMeYWTVG3NnmGgCDyYKihcEsQZl0tyNSnux/SaUcHic1cxB34jcecahU053y6O5WwIsdQceQahULpswIqN6rErpY5lcxHRnx2p3nM6kshKiEmVsDQuprOmtfu7w1HNyMX2PEPGBjQHzAymiBDcGl8ATLvyY32LtcgP4lG9qW9pY9T/Qv7w9fHXMgwRDEWC45xWPgwgyE19p8HaV256lMAhVBoj5hA3DrDek9I9QozHSvm63m/qiMmcM6kODwOCex/XacxlDDedPEvVY+ixNjdc6Abrpsj4nPuyWWuXfNtbPbmFZEVNW2sAbfrOT1eDAcRdG3BogDY/ibFzr1KdldDqIPeD1GDCehOUMwIbYBTVmcvin03WedlyuMcek2DO39A6ZgzdSRsuy/mc7DgOfOmJeWNT1uDCmDGuNBSoKnp55+3X1Y/k/J/Xz4/I0yLnWjswi2LY224isytjfWsfjdc6b/AHT3Piub9c6bJ1PShunUsB96DmePaw2899vif4nlf4kXEv1HVjABZQWA8zzfJJzf/r1fH1euc/TlCGSRVQV3j3x2q14nOvR8HNvWn9IXZdPNmp7TpMIwdMmIdhvPMfQcBydUuobJ7p6sTNen5evw8R/Ev07+S671Ma1ize4fB7icae+/iHo/5z6VlAFvj96/pPBTUePqZViGIsQxKwJeYYG8AciMHMo6X0r/AM1h8TqVVTl/SxeRvgTqizPF83/RiytCCR35lljdHeQnawP0nIwIBBkK6iQJYJq6qQNBigCFk3IrvGCzY7QTQa5UxSrf3SyPb8S13Y71IDyDvC4Q1ngRlWB2lgd+BCZSeITChXbcS9db1FgVQuC3cSB+rUt7bQWcbAiohNVHxLs8GDTvaBtAaquVqo15l0pB3lNTWpArmGAODvFaQJYDKxPMGjrfaWFF87wBdfMvUP8ATAMhe3aUQNO0AMgBuzL1DYCBdKfzL08CUdIr5kHYQoit/Eta/EEEg3chHu5jVWFBBoWRBBXUCdpeoqedoGiyd400xnF0OJRbxB0kQ1HtN1cLtV2u5asGsGCV+ZWgg3cammAhfzJpB37wLLEe3iS2B4MBgWj8QaBaCMhvwJWqt+Y08He3gwW9q2N4ktbXxLD9jB4EWNi94d9xARxI5HKwIHsyyRdwBuZRWuJAwtUWNTGyu0JU7kwshuih3hEUkjxC3bkVUW245oyKz3tvBhhLagalljvUpFyMaURyYcatT5RfcCam1fraSNR3AmjGmlbdwv5l5cpxD+gFYTI/1AvaZcX+Jr6tzjPbYVVF1JpyNM2X6hS6MmEj8TIcbMxKMyD8xoQad/cfmPtIuyEt/U3xM635h48ZI97kwyNvEgDaZi9Vi9020VaAqXa3tFoxKkGVW+8JowQzSzjHMWRR2l2y17toNFuaB2EhHzcpAztpG814emVPu3PiXnm1fYcXTh1Fivma0xJjHtErVpHiB6pJnecyNSHeoBtAy50CmzMeTPRIuZ8hZ1PuoResX0nU9aMYNtU42fq3fZNrm1/p65Wt8rH8RuLpsOAWqWw7nczP3kT7RyG6XIuL1cgoXwYebL6PShE+/KK/AnS+oZE/lG1VU5n03pz1WY5cn2JsJqXZtTdVm6Rkw42xAkp9xHmNydQr9Iqjbfibuozpiw6VqhMGLpznZne1A4qSXZ5Cc+Q+iBRs9zMoXzNvWCnVSxahyZk2nTn0BuhQhf2QdroRlbVNIvHobZgI4Y8I+PwZlKkHaMWm2Y0ZWK16VVLBJEX6eLJ9poxQL4uNxKZg3uT2sO0Jg3wFeG/eBpyqbXf8RqdVa04v8yF8DcFlPxB5WnU5gKZSYxM6/wBw3iQq8jNf6R+MoVpyGhZ6MUI7eBGHpQw9tGKGJG4Yqe1S9OfHutOPiSJ0F+hYKTpP6TJk6d03Wb068oacFT8zSmfBnFOB+RKz5cbF1LYmGqxOz03VL1GGifcIGf6djyr7NyeJy3w5+ifULoSnitnVjuIrBk5UwxmXqcVjZ+4mLVpeDlM4tz+Y+rQGJdgeeTH4qZAPEy7wQGwjFWWqxgEjagsI41YUwBEsCEJVZ2wMm+Jtv9J4lBgx0sNL+DNcHJiXIKYQ68fLeSLI5/eP6fqH6fIHxn8g8GZ21YTWT3J2bx+YX27jcSWTqZXq56nUbuo673Lm6cacx2yWL2isvX5upTTkIodgKiNiLEo1zJzxOZkX6zddT6Dj19dqP9ikz0DqQbnI/hzHSZcp2BpRO2R2M9HwT3Xyv5vW94Syh0+Zidzhf2zeV0kntE58QYXPS8LP1nUkfT3zKLdB/wDpnjOqyNkya3YljyTPYAnE9MLU7EHuJ53+IehToXTLhJOLJdA9jPN8vOXXr+HuXi8/lgxL3M0Kb2iOkfXiruDNWFbacn0vi5nPPh3foSBMbueWNTtA7Tl9EPTxKngTpYjYmXDu7RkBlKngip826zEcHV5sX+hyP8z6TPC/xLh9L6zm22enH7TXLl25QhiAIQmnMYjIsRgEqOr9H+5/xOrpC8Tk/SDTP+J1C/aeL5f+jRbcyqve9pQcVvLQ3ZOwE5GoQSAJWgeN5Dk58SI+1waIfAlla5EBchVrML1LuF0JVRvUFRbXUYWBO+0EkEkLtJ5FgbcQrraADtzC5W7jyjKQRfiABxfMdahaJ3+It3AFDeaFsNA8wBiZjLV9VbbwlyENCeAAHuODCYEVQG8Mkm+5gEVVbG5cPAaYtVbQrP6Sxk0HzIW5I2kxPCHffkQsTDSykcihBG63xIPbVd5RHSh/xKB7g7QibNHc9pWit/MggA5JlE2auhKobjmWum95PIoDc8mEV+dpYIW97lOTW24hVFTp2P6yK+kUZer28wCN4DFy3J+IC+0EwlO0IjHfeQk1d3LI78wVNgwq1ycjvC1bjfeAEBYkGWRTAQaLUp7bwgQRxAC6TdSwRVEQup7RyL/EohTBN3K31cQaJEs3DVfcTcAMdQ22hA7m+JDUKHVzKquZQ52jvSzPVJYly1fZZJ4lBHF1vNHp48Z/rsV/EI5FC/8AhXS/Jmpxfy1OaVjwF93OgeTH4cHTqb9Wz8zJk67KntzIGB8TM6tl3xhkB7Tf1kakkdXN1GTGCMKoy96nOyOM7V6TK3xIuJkUE5CTGDYE3M3ovcnotMDA7u1HtcP0wrXd/mESR3l67Sq/WZvVY+1qWBt3kABHNGCdpYJ8TLOrVLPuapYFbXB0877y1IJo7GUQmuJL24lhBe7Rq9M2UULrzLJq4zlD/ad5px9P6g92wmrF0a4lttzG2o2qdeeM81qcloi4xSjiDkcA/MJnABmTJkFmdGh5Mt95kfqGOTSsW7OxscQsdDkbzHXeJavQTZJswgvt5kJAgmgvxONu+3O7UA3oGKz9Riw/e4vxJkyLjQsTMePGpJzZaLc7zXPP5qzlm6o5Opxs9VjXgeZrwqvS9GoO1iz8mMAZ0KImzcs0o9Mq0+Zy5Xi+BN74xpnK6/6uYaU7L5lHNlXDsuhTuSeTJkzB8pY7gClEXnznMwHAmpKpDan57wHUKK7x+gn7eRLTAAdWQ7eJ1jF9s+LCT7iJbaRkN8VGdR1A4XaZASzSo0esniCciHtBCVyN4em/gSt8/FeleqwFAXANneqjQtdoQHkQ7z4J+WYo0oo016FlgKIa/pjIEYGMRWHu32mkAeJYW+0i/wBMZsZzlqo7mOOXPhbccRwQ+IQxwl/jSkjq0yDTlQH8wWwKfdhciOfCpG4sRf8ALtjN42tfBlcOv4/XPpMXX58Hsc2Oxna6bJi6/px6iizzPO9SDqUkTV0mZsHUBQfaQDDhYd1n03J0uT1en9y8kDkTH1ADVkXhuR4M7mTqf6JyDxOXlKZFLJsW5HzCRjRb3M1YfbQ7wFX2N8CoakLkX9pHflpUQwJajaGBI2oCXxLqXUooS5KlwBZQwozHkDdMbG+Lx/pm2C62KO8Nc9Xm7GcEEakNgy7BG0zZA3SPqUXiPI8TofTca9Z1OMLupNn8Rvh6+fklmvR/Tun9L6fjXhiNR/WaseT+1paOAdJ47Ssid56vj5+vMj4ny9/bu0bjgdoIFqVMpMg1aTDHM2xHP698fT4Wy5OB2HeeQ+sdbk6xUZ9lU0qjtO19fynJnGIH2qLI+Z5rrTQVP1nk66vXW19Lj4px8e/kHRZNOcL2badrpV9+/YzzyGnB8Gek6cUoPneZrpx3nGOr073U6eA2BOJhajOt0r8SObXPK/xjhrN0+YD7lKn9J6vmcP8AizFr+lh/9Dg/8Sz2z16eMliVLE24jEaO0UI1eIR0/pQ3Y8zoFrbx8zD9KHtadKgeank+X/oAo3F/vGMVK6QN5QWmomhINrI795yUutqMgdbI7CCx3qT0jtW1wmCJ3+JRyLv/AIlEGiJVHbbeAaMpBHiQMpbmopgRwtSgrHkVIh/cjmDqYAjtANir2kAcElWlBr1anIBkUML2NSZc+H1RqxqVbuNonQOByDLbFjOKid/E6faOn2hztgxgOMYOP88QdXT6RkQFlHIuJCAJpO4I7yvQCLSneu0uw2NajDkBdHb8QfSXL/5WWz4MxphyJk1q1eRC0Or60NHuBH/kzmn/AMvqc6ci6vEI4HNqWUHxcx5TmZg6qwcf5hDO+UAOGDL3Ev1h9eWk9PlAArn5laMoIBQwB1LuvpspHhpadawX0st32Ik+sPrBMjCrBBMtAV+8GvmTH1j6jjcWOxlr1zJk9N1Dp5Mn1ifQsjc6Wk2riNfqguTdVZD8cSsufEqWiKR3EfQ+pQHPaSyboXHpk6fJj1IoLDcqTGYs/SZB9mlvF7R9D6ViRTdVcMKwUzSr4HbSE014MNx060HsA97j6L9WL/MuyV22mtl6bGt6S6ebhpi6Y4yyAt8EyfSp9Kw/2izKUHfwZvXF0mUirUjtchx9Or+m4K+DfMfSr9GIBgN5QYEjY3NuU4MJGtAV7MDLGTCE1YQp+DH0X6Mh2kC3NSdXgyE6lVW81Fv1/oNTqGT/AFAS/Q+gPQyEAhCR5ljo3Lfcq/mLy9c1a8GQEf6TM+T6gcv92lxL9IfSOgek0+5nFfEAfy++l7bwZy16nqS2wLfiFlw5chB06T5BlzmLkjb/AD+PE1PiA+YGXq23yYctjwZmHTN9uVy3mMXDjxjZZL1In2k9KTrs+YlXSx8yjhs3p0/gx1EKKqXvqEzek+9AEUDufzDxmvxITdg8wr9nHEwz5Ab4uQ7CR99xBFkmEXrayK2lBrOkSwWNwNDDepA7Uox7/dBDmoLfZXfzKogADeMDC5obxgGrjcysfTPnNdp0cPSp06gkWZvnm1qS0np+kZiC4oTfWhaAqQOCviKfPU6ySOkmDfLSzLlygHY7wM2YUd5i1l2J7S2qZlzMWobmLAI3ayZYIXccyMwsN55nHrv9Od6/Sw6twKEApqa+YZ06dtooZtJ0oNZ+JmeUy0ZTxE5shQBV3Y8CG3qt9x0D43MAYtNnv3JmpJPKyEtiAXXmYkCMx4yAHer5A7CKLerkO9InHyZTVQvUT8ma82Ne2jJnCDyZi6jK2QmzQjfSoan9o/zEFx6h0ClXuRcvMkIIZMOPF7d28kRCumM6qDn54h+mcjasm/gGQ4wfuO3gTpI3zxevQRl1PrqhxK6nIQsIqgYAXvJkRX5HE6SH9HVrJjxFzbcRpUJwN5ZfTtVSXcr0c/HzIXqY8SgchMaEveFsIawKq35hafmUXMG2Mij9o+ZYcDgQArGX6TQeRepJ6sH0vLASekv+sQvkxcsYMoMT6K9nEsYfDiGpa0agymWnEUuIr3uHjuyDDS2xqw3FxWTpzqDp2FVNFy4Y7+Lnv2zNkdOn0MdzM6kDk1N2TGHHG85mbUmTS+w+JXg+T4b8d/w13DMFxtY+ZpxYtRB5o3cb0uLG/T6kAtY5RInPlYEMSgIdSOigJKlyQKklyoRRMqQyjADIoZSCNo/+HGx9J17YXAHqD2N/xExeUNs6GnU2p8GXmzfKdblx7ErvX7Q1a1ppk+ndWvXdGmThuCPBjtZ1gHg7T26+fYrOhWmHaNx5NePV3HMoGwUac7r+sX6fjNG3f7V/5mO+pzPLfx8XvrI5H1Hfr8297/8AE4Ofp+oy5mPovudtp2cTetkUsbJNmbmGwoTw9d/Xw+n8/X1k5ec6f6VnfIpyLoTuTOyFCAL42moROYe65md3qvPzRYmozpdI+85KGjOh0r7idHR2ENiZPrGH+Y+mdRjG5KEj8iaMRsQ3XUhHkVKlfM6qWIzqcZx9TlRuVYj/ADFidI4iEcm6xIjsYsSo6f0+xiYjzNgyNf2zL9O/8ph3ua9wARz3E8Xyf9UW+S18bQEf2/dKDEgmtpepQeLnMQEVd7xqkA3d7Ra0YRFr4gEXU7yF107ShjUqbMELR/7YUaOG7QywFXFsirwZYoivEaYs6Tu49siaCSBtK2K1KXGwApoAqQBuLlHQO93AK2vO0grTffipWPK9FjUt1Caq5g69PtK1DxAMje4e3eu5iKFdyPnvCWyCdINbQdS6abZhxLVmZTUogYrRveR3UKtiiYOhl3O4MoqTQMmi0ILEAbfMIsFvazBXHzfMZiVV+8WZYhakFoLr7rreNVfdsu54uR0YWDseRCklFJN8HeCMS6jR2MZoOk7b3vBCGvzGr5UmFVBoUZRxWdS7GuYy9LAHmM0KF1A2e4jU8kjEWU2abzJ72xlSbH5jDVyFV5G19o+y7WZRlx37rTwYCtmxtrxsQviayN9IOxkKBQZftV+1ZsjZnGtDTSN1Gd8ejKAZoOPfbaFpVfcPFGPsstYRkzaNLsCp7GUiupLDIQPAm30lLWRtK9NVujtL9jaxNj1nUzm/iOTGpAUO2/maQgC7oDAKLYIj7JtCvT4kOwB+YZVFU6VUVzJ6Zu+0fjzYV6dsT9OC9bPG6hONq4l67HzBGM7HiUcfurcTIIEc37jzGe0geYllomrqUynbxIHALWx4kZlPyYkBhsBDCkbmAQPujGTeiIu1XeGzs4G1kSqorR23EHTdsNviQ5GugIQyLqFrch4AKBHzGlKXfeJy2CABtfE14sDZjqlkMIXEzkACzNvS9CR7sk1YcK4l+YZcVOk4kanKKFQbCoJyA7QHyrUzZM1cTTZmV64mXJmKg9zAydRYriKLX3uZvWJbin1Eb7wV4riFysFyFnK7XPbVk77ftKdwq14lbXcHJTMISRKOXnZfAjE9oIUVALVS813hhx3uzC6tjqAJMXlYsAo7y9VUJQNNZ7RPaS38kkemKr3kwdWgkLue58RjGiW/aL3caEFDvOkdIXkZDtepvJ4EoAFfC8/kx46ZVGpt6mdmvjib4krt8XM7qMYDGpCYrI1CdXq8SLQ6nJ8RkDEKxjyd4VwT0DKoK33EDGO5hZj7DBQ7DeVm+xFjAN+DD1StZgBqrsZXrBe0ZrMrV5hCj1LdoPqZG4BmgPXYftCDjxUJlv5ZxjzHtX5hjDk8j946/wDuIk9w4poX6gGLL+ZNOQdjCD0d7WMVz/a1yN5C1bII7GxLX8S9e/uWGgW9oakXcvvLK1IBDaA3FdV0wz49vuHBjSsitXMM9czqZWf6S7Ln9NthwZvKaWI8GKxYlXMcg5MdzD504vPVi1lypJGklSSoFyGSQmABlEyyYJMASYJMsmATIjT9K6w9H1hxnfHm/wAGem7D8XPE5W0FXHKEGezx5A+LFkHDCen4utjyfNzlH1WZMGA5n4A7TyfVZ36rM2XJyeB4E6f1zq1ygYMZsLu1f7TjobWceuvtdfR/jfF9Odvtp6NdNntNvbfkzNiGnGB53jRemzvPJ3d6ef5e/t3Ro1XtBymxxKUkHcbyzRaiamJXKXyUJr6ZtxMnDER+E0Z6pXeO30zWBNMw9I1gTcOJpXgfrmM4vq3ULWxa/wB5zwfmdz+K8Wj6mr9nQf4nEqdJ6cb7WD5MdjY9hFqvxG4vxvKy6X08M4Iqjc3iwd+0x/TMnpswIsmdAupY33nj+T/pfBB1FjpHtlkpp06d45mCrSxY91nmc1KQEXtvC9S7TvG6bo3UooCTv+sgEm6A7SKGIP8AiHptQAe/MjKeAeJUDbAkFbkstvVQintvUQYIuud4FEErffxCANiuIJDh/uk1MONzIFhDw3Enp7GrB7XCLaahu4O4lTS04bUL7bwseEitwDzYMim7/wBpd2gVd6MJuo41EirgAEMaOwls7E771L4pviDYEnUK5qGPclttpl2MSj23feR2BPiAOk3ZMYE1Jr1b3VGASC2x2G1Qhk2P+kRABar32gHKTW13G+wDSV3JkIx6dj8QFqdQO1SxZW+4hBRqG9/iEwU7iAJUvxzL9Mqtk7yyfcSNu+0ore5NXGhdWNxUJhtLJ9tUf3kvYjtIoAF1gHeHsbFX+soqo35Mse07d5UBro1UIrtdbSwqjmyZRrffYyWC7WiP8SjWn4lqBzIxCLZ7wuoFtQRYErQODCxOoFncQyhZrBG8oXXtrgStK3LYENuDxKoHbi5EWB7jR2EsG2uBwT2/5kVAGtjtIonA2YgwStqJZ3FkyhquiYKikIwB5ll6J3vfiQ2L7/IlMtLfeUGArb1IaJq6gKT+JVEtQ5jRZHtobwlQsAqrvG4sJI4qbMKrjHG86c82tTkGHoxsX/NTXQUUoqAcoqJOauZ0zG5D2JC3czvk+ZT5xVXMmTITsJNUT5hfMQ+fcA8GQKS20HIu9kGc70xev0lhhudpAANwdvEEKRud18SV3uhM6wMNpeoLAFvdtL1CxCZ17iNEGNfNyHGNjtUEP4FCQNVb7RoaMa1fMEpRGkfmUGI77S9W2xhVlSy1W/mDoB/+ZWpueYJym99pF1Zx6tuB5hnEqKK4+IIYaeZPUNbChLv4TQ5hoxN8ipzXO83dU/8ATG855Nz0fH6ez+PM50JMS/udVjGNReEaspbxOjr1+mj4lXIYBMNhzNSGLVxXMT1WS2Cg8RGpvMrzdfJnTdrla5i1t5l62MM/2tfqSxkvYC5mx48mVqHHczdiKYBQ3Pcw6cW9F6m/0n9oPqgfE1N/VHsajMx6R2f+oZG+pZ6T1h5hrnXzCXosY7XHdL9IHV51xIdJNkmLZJpnc8ljIp+ZCoP2mjKfpDgyHHlBBEF8GXHuvuEuE62aP1WxmnG3mPxujkFTR8TIueva428GGuNWIOJq+DI1OnQHElReBmUaXEaRDtPKDeCywhtCMoHGe0aIkDS0dI83zT8ruVKlyPOkkkomFS4JaCzQC0iCZostBLQC0AiYJMHVBLQis5/pn8Tt4PqGn+H8RDf1a0j4Pmefzv7DJ0YrCDfJlluZF44nXXk/Dlb1m1m75uacaXkA7CZFxln25nTx4zjUcWe8z31kd/k7+nOGe0DiFqC0BFe5u+wk9288zwmM29yZGW4s2K8SkYvkCkGATG94eM1KA12qyY524vjHTj9Op0T2anUU7TjdIaM62M2s6ujn/Vvor/VsuLQ6poBskXzE4/4MVd26jX8VU6PXdTl6TB6uJwhB3JFzkH6t1GdyV6sgnsNp24mxw78V0cf8LdOlA4Vb5LmbF/hrok9y4kvwRYnEHXdcDv1GSaMX1HrF39dj+Zv+tn7xo6r+HTjyHL0g93+jtOd1PTZemcLnTQSL5nW6f631CkDKFYeRMf13qcXV5cb4WsgUfieX5vjkn2Pfpz/bpJuV6gCgDaAclbBZdpVVvPIC1+4DzJr3qCdJahB0hdzIbTdSgXd/Ev1Rq345iV2JbtL9t3dyg3ynXxtDGQaRtdRDUWNcVI2yCoTaf6yH8ytCs16uZnS2G20MGj5hdo6oDUOYIPu09hvD01S3R5EhF0SVNSpgBWs6SSp88yA6eNt9owUXAoLcj4692+28YYGjTnxuYJZQo07jvfaW5tdgYDG607eYMMLKVUXA1g3XIkyVpFVR7ygBpK1R8y+0WEuyG3EtW5HaCGF6a3lrQWq3k9A6OsGxUAjSb4MLEyqGsfpIT7qsGx3lVTDgJsTvUvf8yWRV79xUtrZidNCTBVA/aTY2MEs4HEbiCgamG8LY3sOYxCPcV+f9oVXVsfxLJPOnfxKXdjXMKsNosAfrCY7V3koMp81B7/pApWG4IsS2pjYqUqAHeVQPaoBA6TUt3DUCt7yitjnYQmWxQqxAAnHYowro3qlBaNVUsg0AKvuIwQkA/BlaQwvVUiqWUqwG0soK3BEYBKkLV34laH2sGHRob7CRjdb7TOAGJFDvIG3+ZQx0xOqRVqyDf5iKtaJ8SwVJ8QxiLEACPTpKNtNzi1ZCcaFieZpxYVG53MOlQUIOoTrzxI3OTtQAineAXmbLlImmjG6jciJbOWahEC3ePXGqqS2xmb1jN6xKPJ5hA7b1BFXV7fMMIDZucbdZ+2oRZ/8AaCW23N/EhOkkjeCbFseJlNUd+F2lXZoLQh6qs9jIKZqBswoAuqx4kK70DvDWvgHzKLFQReofEooIa35g03B3EP1NxQh6kPPMVMKN7Gq8yiBq+6x+IZfkVv2kuuwIreELBK8Q6vkSWDuVlhbO0gA1dAQwPaQeJYVSOd5T4wB936SwYetNMF8CZDG9Q+rITM7GezmZH0eZ9eZAZW2h9Mv9Mt5mbK1mptX2oo8CVOfPQSYt2oGExiMzbVDXVyMrksxJlAXCaFjW5XjzaiYyxqPXCP07mNRAi77QTqynSg28w9HPxyQJcKNKbCHiwM252jsfTrjHFt5kcONwN4dJz+xADF238wxkuCjFtnWEcVQ6z/BgiuJ2/wCHsGrJkzHhV0j8mcNVJIE9h9M6b+V6FMbD3MNTfmZs+1nLl8/f04tcz690JbF6yLZXkicLCb9p/Sev6zUuNgNxXE8c/szttVGer5efGvF/D+XzeaLJhR9mFzM/TPiOrESR4m3kXLBnnfRvErNh6kN7W2bwZrVtviIz9MuQWNm8iJxZnxtoyc+fMhLZ4rfVfiXAxurQ+DDaj5jF+0QTDXYCHD5/SqlSyaiy0jyiJi2aUXimaQWzQS0AtBJkFs0WWlM0WWhkZaCWgFoDPXMJquofappxLpxIvephT+tnVe1zt4sJT3Fal6v1jfHX1l6XhUYhqbmOGS/xF8g7VLB9s83Vtrj13ertNQ9htIdPYxWqqk78yIcrV8iWGtrAEVqFVzLLVKHA0QV5ljZ5m9TYwsea3AM1xutc3y6eA7idTA3tnJwHidLpm2nd2L+t4/V+k9QO4W/2ni0d1atzPe9Unq9LlTnUhE8WMZKFgBQM3K59tXTfUdAC5lsDv4nSxMmVdSNqBnnyhMLGMmLdMhH4nSfJZ4rleddzLmXCCSd/EwYs7NnYk/dMuslrdiT8yw49QEeZj5OvtMJMdHarveBe97VAbJ7RpErGSTRE8IMbHmEp1WAfiBagXIrKvEIaAdBA33qShZBr9IoHUSRxCDe4eRCrcEdtpWktW9bQiwJIJ3qVsAO0iL0lRfaEijTxuYv1LI1ccQg3iUWps7m7hCzZPA2kCbj5PaGVGo70DtDRQ2O/EttQve+/xLbHR3kodrA8QBOT7dXeXqB22+IbICg7kQNKH4IlECq19wBcJdIB37cSDHRO8Wp1Edh3jENIUqDQkKgNY/MgAXgLUhK6zTbQYKlY35glVtvd2kKKiirJ+ODIF2BHJHeDEXGwIK71LBIN/wC8mooFvk3I51KNtJqUDkJXT3WQe9AQNvEholQd/gS0agTpqRF6gDZ4HmLTSclja+8MspW7pb3EJCCuoIIMCUpjZ/IlBduN5SKcjgngGWCxYqNqgE+nRsdzKDe00NoGncm6JkTGTf8AiAwVpI24viDQI9p37ywp1UdqlNezDaEDuFJJuWCav9oTFCi3sR3kOkCw28Yqe7kjf4lFmIAI2kZjrJGw8QWdthUIhckUJW/PmMRVBNywmogCyP8AaTAvwByZoxYXejVCPwdKAdTTQdKjadOeP26TktMYQfMt2i3ejEZM06+m15H3iXzCtojLm5ikDPJV08dRTSXqtmg+kEF8w9KleZz66/TnelrRXYVLIW994IDfauxkVa1HvOesCdNhp4ltaHbj5g6wtdxwYS+4WDx5lIAtYNcSmAHJuG4A4G3cSjo1jSt7eZkUCCRKQgOaFH4lf37Gpe4bmUEyrYJlHTpPb8S8gcKCUYD8RYU7nmFW1q1XcKu4/EgN1tZlb/gQK0kt8DvCQgG/0qC2pCWBBAmXN1qYxtu0s4t9N8cXr021QJ2r5mXJ1uLFtz+JhbqcmY7saisuO+87T4p+XefDM8tLfVVvZP3MtPqDZiQFA25nNfDH9Inp42Y8nabnHLXPE30Y53icjbQ3aZ8jTbr1cViGvOo+bmxzMvRi3ZvAmhjtCfH60DGZ8hswsr0PzFwx3d8BIuaMK+mNTc9oCLvZ4mrDiLkEj8CDjnzqY8bZjb7L4nQ6bplZghOgHgAbmbem6Vem0s6eo7A14WMTpjr11oYcAHmY67+uuv28eGY/TGLEK34vvMx6LMSQHA/O06aORlIUsq8b/jmKy9IuLpmyZeo9z8HktOfPfWfbr8k6tuOQTkRqO8bjcOPmCdYPNiWOdhvO7t6dH6T0v8x1iAi1X3NPV1c5/wBI6UdJ0o1D+o+7fHxOhrE6fBzt+75X8z5ftfrAvhVxTcTyv8Q9KmDqlONaDLv+Z6z1BOB/FFFMJ73PR355ef8Aj3PkjiYzaCXA6fiowzxvuz0scRWfCuRfB8xgMsQWax4cpR9L7EbGb1bWnyJg6zGQwyL25h9Hn4B/EjHNy5W4bqIRNRaGmYftLYw4/PfKmaJZpHaKJkeYRaLJkJgM0ioTAZoLuFFk1MmXqCdl4kzUtaHcDvEtlHmZiSeZJv6sHHN4i2ctBklwb/pWHXmLnhZ3A4Iqpzvo+N1wMSppjYM3k6dp5flu9HQqvYcCAV3oiGjarsUalWSOOJzYCuMg2eJfp7WRD1WaB/Qw1JYe7vKMxxuDtxFhyzMh5E2EA7A8QdKi9t5eepBjdW7XXEvBiOu/E1ldxIVF2O3M6T5CVrwnadDpjOViyULJ28zX9P6rF1Gr02vTzOj0usCCKnlev6b0s+VK7kj8Tvfz3TepoGdNXi4v6r0oy4hmTkbN8iLuax3Nnh5psRIGkEmAS4T3Cu206ITRcEoW2oVzcx/Y465Zu94xVZd6qbsmBQAWUAyEAGqu6q5f7IaiG1G28bjNA7cRYDayANhLVWAvgmcfyIVDXWwk0UtDeAbH/tGqWK1IIE2NbSaV5PMpbJq6HmUTT6b1CBZQagbuSwzURdQlZKJvfxIhUe6pBZCaQCvJ7QCnZYwkWKG0gfTf5lB61obkE9oSlRYNkkbSjSkUONpHPt1E18VJGtFrDnxJjYOKPMBGOohaMYCbI233lCw4XIQRe0INquxv5lFt67widhdCEAAWavPcQ9PJseDI7AMaO0oOtDtq8yggAo53glaBPY+O0VkVm4ajUJAyimbcDvANUZtroCEQPcWPxEnI5bbYCMdgRWxNS6qkRRQbzcNk3Bqx2kAAAoqTI/trSfzcbDA2Fy6uKk1a3rSSPiEcbOLB47VvBCke4tx4kMC2MFh2/Mp9YAXTQ/MNiSL1d7lM2obcjn5k8IXqZRQ2uQl9Oocd6h5DsPgVRg02o3tUAHaxYP4lr1LKFBXc7EQ9AU7biuJCikqRtKYHW1G9iZEJI07V8wsqbm9zAQNjZSL8wn1oxW3eUVQ/tBZmBsDa95NevZRVnaEFpdrA/eEqMdNE3GYMLPsLHzOjg6egNXImpzrX11kwdG7btwe034+nTGOI8AAbQGapuTHScyF5KEx5clGOy5AL3nOz5bJqa1RZMnzMWXLbUIVs/mCMNHneS9YzbiDGCAXjtKrpCmpQF+1+OBKu2C8/BnK3WLdNIFixI9CtFXFjLudpMb2Ta1IyIlrB4PmXdknt3glqLAcQEYigxgaMgTHuo1A8XBXZhADWpHKjiQsNNVXzAJm1t4lFd75PxKpQhghgCNt5BNm2XmTSwq9jD9QaiaqAW1dto8DTk6jLkwhWcsviK/ssC65IgIVU0zbdhCWk3F78zc5vXlvnjrr1EV7PuETlyjFx7jG6kH9wi2CNsDOnPx/mvR8fwXf/AE5vU9W5scTIgbI06mfo8b7lqMV6K4VsEEzt6d/pn/wGLCQN4eRFA3IH6zNk6lvMy5MrNyYL3JGhnxodjqPjtHZDSgeBMPTL6mdfA3M1ZG3hnnrZpbNM+QxrmZ2NmHPutfSCsRPkw3NCXjGjCo+IjqHpaHJh1/55Z8j6snwI1BYhYejZ6bIdI/zN2LAifYl/Jhjjjq3aVgwk7kbfM1qFUc7ywreBLo+IernnHRx58GXEuJ+oyKe5qhIcSYWGbH1WpAdxe5nOsdxUhF8Gcvpd9n0jfk67Gr6kxF28tMmfq8vUEepso4AifcODLD3yJucyE4kupXidT6J0Hr5vWyD+mnHyZh6Tp26rqVxJyTz4E9dgTHgxLiTZVFfmMvd+kcf5Hyz4+VgG4WgmGGUwvxPfJJMj4dtt2l+nOR/ESD+RLHkEAfvO0SQN5w/4nDDoko7axcdem/i/7jzvTn3EfMc3MRgNMfzHPPE+/wA+lHaWJR4kU7wqZFDLOdvg6jT27TpczJ1+P2DIOVkY7njWxG1KrfpGmYujyalK/rNgMOPzeZKTmShqmdzOgQGUjzOT1LDE5VjxJXmEzzNlzhe9mJyZ2bYbCdb6B9CP1Fjm6jUuAeOWiT9s+3Fd2c7mBPXfX/oPSdJ0K5umxlSjU25Ng/8AzPNHADwam4l8e2aSOOA9pPQaAmaOi6c9R1CoftveUuDyZ0OhQLkFCqEnXiamupoAK6dgvFSmFud5RJ0AiQHff954k1VHUCDCUEk7yEqDYMl77cwmhyIzOCO0vHr9Ue6pe+oeBLVLNiAQosWNj8QQW1m+Iag//EOiN6hdJbUHBA2MrVbeI0kNtx5kZFo1yJDHL+o9YQzYUPtr3TPi6/Jgv0dK2umZ+oIbqHHzB0kcCe3meGp1YNcrA+4G/M7v0n6ycanB1BLYipo+JwRxuCISKRdmvBmsSXHbwZi6A8mNKkDfmcrosxxvu2/+86ysxUEHmeX5OPrUzQOTdkX8mVpvn/8AiNuls715lgA8bXvORhX2rzfzLFsd+0M0TTChKOgsoG3a4MUArN7v8QboUBQjdI23r4g5GCUCdrgs8Ab7aPMoAFeaMLXrah+ksYyeOBHlAL8C4QJ+0j5hkFFIG/4lUR27cx5TAWdI8CWpJsmS99xUsm1sg1IDD6t2FytQLWxO/YwkUKCCu8mwsgcQuiAAGzfrKOMA6tRuUq2De3kycMK3Epoxh/uvV5l6ELH3fpJTDe6EnJsrwOYXQ6VLavEtVTTq3s7iRVH/AOXa4ZNvoocd5TSsiYiAb77bwlcsN1GniWyp6Ytb35lkAIaFCQ2IVQEVtFlNPzv2hbEjttUNSoYEbmU0LYygBvY+OZQVkxje2O53hs4BI02D8wXIAFjYDcSrKsXsAN6sSFBkY6CQe4MXjye6vcPEbxuLJuTVAuJl53IlFBqNADbuYbW5snY94IV1WyQSeYShbGz3ZAoSjjOkWST5g/1bqjp8xi6mXfYcSJmKFUbu6lsQAu257S1sbdoRAJUEdpdCkY3ubIkZtJob/wDEvQQSum1+IzD0bs97/rEhhKYWZ9NE3N/TfTSTbjab+m6ZUALDeatQHE6znG5yzL04xrQEuqjGyCZc2WppvDWcATLly7GKyZ9pkyZi1zNomfNd1MosvvDGNyTcE4yreTM3r9Od6GA2k/8AEEatweIxF51DmWfauki7mWSzZr4kNE0179xG2ARS3Ut1Q+7TQ8SYYWMSlQwa+0BkZOYwHSpVRsJAasMtg8XKmFooY8kQzQB238+YJajXccS1x5Mn2qxPwJPNFKwDA6bkZgTVbTSnQdU3/pH8naPX6PlY2xVR+Zv6dVZK52khduJBa0TZnXT6OoWmyn9BHj6Z045Bb8mWfHV+lcACifPMsY3c+1SR4AuejXpOnTjEv67xoCqPaAPxNT4z+t4rrvpn1DJnD48T6QNq2qXiHUY10dSCGntDRmHrukTPjO2/mdp4mO/HV5eeVLjPtXc1EdS2bpWKNuOxmHJ1LN3Mr1z5JmtmbqFXYGzOfnzk94Deo3AMQwa/eCIce/l3xFF7gEkxy6IaqCQBDl9bTOjTRiZzsW2kdt4xzpUKO0Q5h2z6zC8hi0GrIB8y3NmM6Zbyg+N4cffTW5oQMIVshNWRxKymaPpHS5eqyFMK2Sd2PCiHe2b5aOn6d8+VURdbntO7g+hppHrZWJ8JsJt6HocfR4tKbsfuY8ma4Y6+W305n/ROl85P/wC0Tl+g7Xhztfhhc7MuRmd9T8vJ9T0PU9N/5uO1/wBS7iZSL3Uz25UMKInJ+o/Rkyg5On/p5PA4Ma7c/N+OnntVbGTYyZdWHIcedCjfPBm36V0g6vq1FWi+5otya7faZrsfROi/l+n9ZxWTJx8CdM41MrTqUVAOpZ6fg4+vO33XxP5Hy/2d/wCCOE9jIFcd4PqsIWskTs867N79pxP4oJ/l8NHYv/xO2VNbTzX8TO2rFjP27mZ79O3wf9xyen5P5j3mfp+00NzPG+7z6VW0FfuhwRzCqBpoTqHxsp4IgE00YpsSDndExXMFP4nTBsCcpv6fWt+Zv6d9anxcPNf+LGpTEZvo+X6lnHoMikDfUSI1eZr6LL6PUI/a6P4h58V0H8JYcTB+ry+qR/YooT0eLGmJAmNQqjYAcCWNxcuFzGb6rh9f6b1GPuUJH5G4ngDPo+UXjI8ifOcgpiPma5c+wypck05oJs6NeT+0yKJ0umTRjFjci5z+S5yG2DY7wnUFPaagAUt1Z4h6GYfbV955RWkMCL/FwV1DkioS4m7mWBV7g/MLgrqiw/aQNQNNtAJOmiLF9oIUoRqBIhMMXLQPmoaP7ASf0Mzll37XxIT7udhvcYjR6lNxYMpmKgkDmIQ7lpQygGMVyetQY+seuDvAv5qaOuXV1Ae7BFRQQnnievn0KVq+ZeqyKELRXBkKauZoRwSoI2InY6JiemSzvOUvssEWD3nV6UIMON0O/BE4/L6Ux9RXYfrIuTgEH8wfedyQBcgDEkEgi55s8oIsAt3zKCqTZMohVPxJeoneMVZIPB2g6g36S6J4HO0r0jY7HuIwFS6bAH/MIMCvO3iAUZTRkNAePxHpDRkLC+8mR9Ib94kdiOCeJeRmNyLpi5PcPBls1EiqETqrSF7wtTZEYVvfEqac2ZBuZQyWbPHiTJisfaD3MIYwuO7qoxMDqtj+LEtQTuQfiTHmAxn2gqTyeQYIcnbse8YDfhVVh5k1UBZ3+Iv+4Cq8sZZ53G/xAbjoZVXte9SmLFy+re+IAsZLqpZBAJ0+6XAOsldB87SanXcnc9u0gphRFHzDUFiLNn/eTD2Wrk3q2Nw107+4g+JTrpfetu0AiyXU3IYMswFmuNoYfWp2/Ii92Ow/+ITNsANlhUu7A7GEHOrSwgJqogih+OJCNiSeODIeR6iT8XIGolSbI7QftXntFDjUefiDWjX7hphavYdtpmAIIJNRwVvJ37Sr7WrMw91bS1xZMjio3B0jMxLWLnU6fp1xqJrnj9tSUrp+iA3YTTS4+0YWAETk3nTxHSRbPB9QxTuAIg9RGqbly1MWXPZky5SYhSjv720jzVzNqW4j5RW5/eLbKCgKgfJkcBzwT2lriU47FA8VM2uf21YeltjR8QWyK2/c7yytgDx5kVANxyOIZQ5CT3B4lBmU0SN/MIjVyeexjHxqzAfbQgACW2O3eD7vtuXiUs4UWSdhU6vS9AFAbNuw4E1zzempNYMHS58+yL7fJ4nQxfSEFHK5b4HE3rQFAS7nacSNTgpOj6fHxjU/neOAUcAD8QblEzXhrIMmS4u5AZVwdyiYBMhMgu5CYJMq4BXKO8G5VwMXWdEmcGxc5jfSEU7Cd4wCBCuL/wBOA7ReT6ep5E7ZURbJA8z1H0oblRUyJ0rYMmpjsOJ6rKq6STsJ53r8wfKdP2jiWNcc+dZXayYljCYxbGVrqg5M09MuzGZwJ1PpvRZerZcWMc7k9gIZ497Q9H0Ob6h1AxY+P7m7AT2fQdFh6Hp1xYVoDk9yZfQ9Fi6LAMeIfk9yZqqGertVLl1JUyiCWBIBLhVypJcDn/Uvp2PrMRVhR7GZ/oaDow/SuKy86j/cJ1zMfWdOXAyYzpyJuDLzls1nq362RrPt37f7QgQw3mXourHUIVb25F2ZY1jo3HHee+Pm2ecphxiAWCciAzkLfIEPHlXKKPMIgzLxPN/xSy+thrmiZ6HLhoErPH/W8xy9bpP9oqY+T/l3/j//AMkJwdo9pnwDcTS08j7nPoJgj7pZ4gj7pFR/uhJBf7pEMo5vW2OsevibegPsMy/UF/8AGH5AmnodlMjy33W0RqGJEYhhxel+n5fV6VCeRsZpnI+j5qyNjPB3E7FSCn+2fOup2z5B4Y/7z6KftM+c9R/5+T/8j/vNcufZckkuaczenTXkVfJnY00wWrFczndCvv1VsJvxk81t2nn+W7cDUGEHe/1isj2RyZGOoEjtBJNWdgJyUwkEAEUZWn2ccwRkrtLOUAbC5EQrvzLKjazVRZYGz3EI2y/Jl0VoBJreW2Es220NRpUbdv8AMFXb3V/mTQpsTI1Aih4i82Bv7NzNGlqvmWNTe07CWVHLy4GDISNvPiLBIcrV0Z2mXGF0mze28R/LpjdrF651nyZFcyz3WtrlidNOmx0OCQaF+JWTpsJclTz+01/bBztSk1zNnSnTege07j4hHo8QPAPbaacIXGKCggdpnrudTFEqBhqBFDvBq7HDDz3hgqo1KdvEntsG/wBJxA6SRq73tL9K1u9/BkUhuLoSEjYAwiBH1fAllWK6u4jKyBL2Kj53gHIBWk7dxChZ9WO2FVFYk2s7m445VK1X+JFZd72PaXV8BYaStCx/tBarv94xm22aV7dPF2N5EAwpbC/iRTkFfO8eNIUEixXEAWKINGDDSy7d17ynawBex3gOCxVgNie0E0AxuhfeRcEVAFAfqJZRSAP9oGN6Zf8ASe8MsDemRFqm93t4hEb7VY4uCvAPmWWQszX+kp4EbX7jRO+0WdbEna/MhYs1itI+YSi2N0PmUwCJZOq6G9mR20UydoQDM5GuxJpJ9oqD0Sz0d4W+ngDzvvCOFi4IFg95FxFtQrcTOBakhq5hq6n2t/aeZfpHVdy/SAaztBiBhdjftAtE+/jivEsrp50+doJRcjDXuplFgd1Ig6XBteO8NMBLkKtDsJ0um6I0C0si5rFg6XJkazOph6UKBc1Y8K41oCpZnSSRuc4WQE4EA5ahvUxZ8lGa1o85oL5tpjObaKbKWmaabmzE8RAYneQGyRsa7ykZT7TtRmNYvSZ7C7Eg1cznW5HbaaMjgOVPEBwpAAYD8SMXyoMykbWo3lI1AkrRPmGQdO5BUwQoJF3faRnKo5Adq3hOGFadxDGIEhgORzKVlA/1VyYXKtDdaxVQlRnyDSCWbtFtxqU7XOl0GIY8es7s01zzta5mtHSdKmAXy55M0kxQaFqnpnh1kwWqTVFEyajDRtyaorVLBgMuVcG5cCyZVyiZUgsyrkJg3KLJlaoJMq5ARMG5VwSZQRMWzSFpnz5QikngQYw/VOq0qcanfvOBkazNXVZTkyEk8zG8rtfEwJMWeYRM1/TPpub6hn0IKQfc54ErlQ/TugzdfnGPENv7m7AT3PQdFi6LAMWMfknkyuh6LD0WAYsK0O57kzXDKVLElyxILl1KEuRUkkMkCSSrlEyCyYJMq5IRy+vxZMGUdV0/3D7h5E3dH1WLq8GpTv3B7QsihlIM4HWrk+n9UOow2FP3Ad53+L5M8Vw+X4/t5j0ekLS9jAbEVbUknRdRj6vpldGDWN/iO3U7/vPU8dhWRnGMzxX1Vw31DIq76TRPz3nr/qXUjpukfL/pGw+e08ErF8hYmySTPL8ne9ZHu/jfHk+1bMPM0ngTNh5E1Gc31OfRbHYRYPuhvFA7yA8kibSNxInMKydeP/Eqf+0TR0g9hieu/wDqF/8AxmrphWKHm7/JqxgMWIYkcGrpcvpZkfwd56ZSGUEcGeTUz0f03L6vSLvuNoGo8T511a6erzL4yMP8z6MeJ8/+rJo+qdUv/wDsY/5muWO2OWJQhoLYDzNa5Oh0y6MIJ77xxLKNjLCqqjuAKkZQwNftPJ1dqojg88y2UH9N5KutXIl0brxM4uBKalO9eIsJkG1b+Y6q7XIhpqB2gwvQQLZT+kJW/O0aWohS36wWI1aSBfmMZQupNq1HwYtmZjfBjQDVNRuCEJBFAV3uKqkdgDtzLVqbwfMugRsfzK9t9rkBaQaBNk+RJoUoLFkQaJ45ElkKR3jVRrOxXvtBZVxkV3hHIxoduZavex3+JEAqE9wL+ZFDhj7dgOZbaSQK2hEBONwfmXwKohhv+kvcXtxBbYAnmWp3BgwJ9pA3rvGBSzAd5dKpW1sHyYWNglk/tGCHIoBb5qoOR1oey/Jk0qWsjYmWwrcAEGU1QYC6HIqjKJH+napagBtwaqRiAeLNSACjVqLbSD23vYAlq/to73KegooSglezR7y3LaRsNoN+my2bNbS9VggmhIhrHY0RqG9wSUdK/wB4WgpVr7fMooFaxvJrSBEVRwZbAbaQAvxLC6+D/iRl8bEGpTSVUs3tPHY94zUgFqgvvDONRxs3O0Xut+3Uf9RECjkCrsBRO+0jZLTjYQ10ALQ3PkQiAbsbfiAgZ1BpU/cRgBOM2BfkwzjBI2AWv2guCEI5HcVAJNlu95RY1Y3PeKTYU97S8ZYG6uu0Bm9bEgyBCxINkeZFyNqu9/AjcYyOwr7YUk42LH2n/gzVh6Rno1pE24enHJ8VNiKqCqmpwv1IwdIqb1vNNBRtKZ9oo5Jv03g3aoh8sDJlEy5cwElqm5c+3M5+fLqaR8hYmAObP+JnWbVobF1tAOgnzvxIxYD2n29gZEpx9tm5m1i1Wwax3PEs1223h6UPGxHiUMTE0przIBY6ipO9D9ZGRfvAO/aQhVy8EgHt5jG0vum/x3gwllINHjmWjjYkbrzUbhbWrWu6jiD7Wsj2keYQDuaofaOJFBK0NjLNL7j9o2MutX2mx27SCseRfUZaNXOhjybATEHIJB3oVdQsLm6M7fHW+HSTJGB5jQmNVvM7OjTdyiYKm4QgXLEgEkC7kgFqlF5AdyiYsvJqgEWkJgE/MAvAYTBLQC0AvAbquCWga4JcQLZqnM+o5qTTfM2ZclAzi9dk15K8RG+PbHka4lobmVixNnzLiQWzGhNr1Wj6Z9OyfUOo0Lsg+5vE9p0fS4ujwLiwrpUf5ivp3Rp0XTLiQb9z5M1XJa5+x3LG8AQxICEsSAS4Fy5UkCXJcqUTIITBuQmVAu5JUkIo8TF1uEZcZBFzYTFZdxA8snU9R9J6stiJKE7r2M9b0H1DF9Q6UZcf6jxPPfV8IbGTU5v0X6l/07qMgfUUYcCduPlyeXDv4ftfDf8AxP1jHN/LgmkFnfk//wATg4Jp+o5z1GbJlblzcz4Jzm+69s5+uRtwciam4mTDzNT/AGiHp59EuYCcy3MpIBvKx8yNLx7GF/LP1e/VD/8AETZhFYwJl6gX1f6Cal8RXm+T0KEJVSDaRwMBnY+hZd3x38icabPpOTR1o+YHpjxPGfXPp3VH6hnzrhc4mNhgL7T2RiF6zphmPTtmQZRypNSxmzXzsgjYiO6VNeUCew+tfScHUdNkypjAzgWpXa/ieU6IAZHB5raXq+HOzGzSxq9q4qWtDzYkDEigN5KKj3WPxPLoMMRyARCDLe3iLALX2A5la6au/b5jVG3238yw1VvFgamsbQyKUVRPMIOkJuv3g6Bvdk9pYI9P5uWSVIIG3mFU/trTUEEk0RZ7SHJuV0XvtKDAivBqRMWV0ghhx4ggdrh43okne/MFbObccyJiyDYA2NS9PH/EjMef2qWpYcCQUFDEgbfmUyrf42hajqPzK1gkivzKigilwe0IqLFUJQoURuO+8saWAPeQRlI588ylQLe1jsLjKVl//akC72NpTQaASNWwuU6qCa7yHUSRzv3ghSYPJmq1NdpC5B2A24gMrAe0AQ+VBqjIGatS78AfvAyImTGuo0R4iyWugpl5FK0Vsgjf8y6LfEoOxvz8xnpkY9QIrj8RQc1fEPBkZb32I3qPsAxn3G+3EgYh7IEjAhb7mUrNQJWpDT8hIPJIrzLqwCGoVFEhnK3v3swy24UChDWabpYAbgd7g6wCaFExnqkKRY08DbiLLKtcDftKYhYMAG2Y94OTIPSCjkHsLkLIHLHc9pRYGmbaEXjIIYnauBKVz6amt72EUMgs9vgw9evTvIGK9+oW22sADn4lqwcmzW3iQOgQ73q2AEJRj9tA6r4PeX2uKDJo9w28iQWQNBBvsdpox9Mp4UgeDNGLpVB4qanKyMmPpdbAm50MOIIOI0IoG0m03mNSCDVKZ4pnqJfNDR5yROXJUS2YTNkz2Zm1R5cpiSbYWQZTlgaI2I7xZUG7Yg96mNYvRhINUb8i5bEIeALHm5mUkGgbs8S/TRjZu/mRk71C1ixXYVzCVgVGkUDz5iPTYD2sQe3eFRLbnjxtCmhQ1ivyYIYpYvY7bwCrUSBseJavZAYV4hFlqaxvDORQ7EAhalvi1XRpa2+ZMakLbjUpBEALKkML32lFbq/dvKILNa/aBxDA2B8wgfSoEFr8LAoBgQd/jiOUWwNEfNy9Opt9vxC5C2OwB57SsZK5D8wxqDWd94vITer9Jvi5WufFbEa49DOdiyV3mrHludnVsUxgMzK9xoaVDrlXAuXApol2qOqJy4yRtIpRyyDLMed2xtR2i/X25kXHR9SAcld5i/mPmCc/zCNxyxbZZk9f5izn+YG71YDZqmI5/mCc0ofmzbHeczK1sTG5clzK7TUb4Lc2Z6D+Hvpvpj+bzCmP2A/7zmfSOkHVdYNY/pp7mnrVIAHYS3wz15OBlwA8MbiZ1MXwYYgiyK5ENZAYlyhLlRJDJKgUZRkMomBUkq5RMiLuUTUFnAimyQGFonI+0W+b5mPqOqCg7wpX1LIPSaeW1hc9ni50fqHW67AM5LGzLyzesrXnIKCu8mIUJnR9QC+DNSdpt356+11pw8iaMn2iZ8XImjL9gkememdzLxwDDx8wk9jIlp90jSJ90NUphq6onxHg0xiV3yO3zGE++K8/yzxp4lkQUh1I86hH9Ga6vGR5iAI3ptuoxn/ugesB9o/E8b/EuF/+p5Mqg1Q4/E9gD7F/E8/9W361/wAD/aNxrnj7+HM+l/Xeo6Z1w53OTCTXu5X8TX1vTY8HWZMiC1yAOtcbzn5+kDHXi2bxLxdVkyBcGQ+9faoPNSd+Z4c+uLz4rWoRabTv2gs53I3lKGo/tUIAXvtODCiAbN+7xKIqtr2jEA5P6Qa93u4/MIpNr9vfiQrtvz4haALN9oWpXAvgQFlLUgCz8SDJoX54jK0jY7/7wNLE/dGp5Dakgc78xoVlB3sfMFLvgADxBYlGu7viRUbK9hQL32gF3FGoyxqDNuRxB16guoA1+siagfeMVgxII37VAqntRS+LlXRO28FM3TjctINtqod6gtry6W7g8CWDbe4bjzKD0qSNI2uU6AMdxvvKOuuaEI6j7RuRCUSAhRZ2vmXkGp20udKnY+YIIGx9p/xCISiF5kMV6moarvftIXBFWBKI4oUJRUWCd9pFQmsZsfsZYoUxs7cSM5T+0HtKsBh/vKivUOwqjyJYbU1HnmXpUkN34/EoY+aNUNoEpLonYmWV1URVfEmlQtNZPEgoJt3MYitDEkVRHG8AK5uxUI/cK2EIOyn3d+8BeTSWBA//AJimyZVYaLJvcCaRhUpbEl/2gIo0n3+69tob9BV8rNej9AYQF2SCDzRkY7DSQCIZRmo6jC6ACzua/Ejn3ACwJCBZu+bEIpqNsfzCaEdOt/cdQ5FSHERzQjVxktaHc+Zpw9Gz7uN5ZD2yYelZmoKSD3nQw9EyncVN2DplRRH0BNSNzllGMIJLqHlNTMz1Nqb6kE5JkyZaMWcxkqtOXJ8zFkyEmVky+YAKaveTXxM6luCJOknmAELPsfmGObsVXBhHb3KovkmYY3VaUYab35kIUk3VjY7SzQJYcnYGBbC9Ysji+8goohYkoQRtsZGVFXT+1wkK6jZIsQ/6YPuQMRwSeIAUNPtO/cRaqbJ1ivHeMooTZsnfaUhUH7rJ4uTfKGChVE0e0rWC/HfcGQAM1jn4gvjJfY123l0Gcg06Qd4OR1GmjxzB08N+kM+mOd9u0KFACtggGHZICkg0OYI0Kp2v8yWoUFtz2l0XQ/1EVzBJZQa3XyTDBGSw268jaXjdTtQ8wMzGty25MjuPT089xHu4ohtx4AicejUNg23BETxTwzhiDzNOPJtM2UU5OmhfEiNO0uu06dLHkmhXnOxtNWNpqDYpuGJnQx6mUGBIVkW4cDJn6dMqlWE43WdDlwW2O2Xx3nomETkSxIuvInqTJ/MHzOh9Q+lh8uvGQt8zA/07OvGlvwZLkZvWK9cyvVi8mDNjNOhEXZEJ9mn1Lk9SZw0vVBpjNZiXbeWTEtqm+Wueseg/h4AYcrdyanXOQ8Vc4/0Kx0hJ7tOspupL7ah+Jix3WpqUbTNi2HzNCMJFpg2hiUBCAlYWIUgklFGCTLYxTtILLQC0BslRLZZnQ5nqAckztlinzfMaHvlmbN1FCIzdSFUkmpxes+qgWuL3HzEmluOj1PXLjUlmqcXqfqTZCQvExZcr5Wt2JMCbnLnehNkLGBdySTbBvTj3zYvMydN902gSPV8Xo/EdxNGX/wAuZse1R+Q1ikeqeme94xIocxqQQ47iCuxuF/bB/tMNUpdl/MY33D8QO9QnO6/iRx+X/k7GY4TOhj1MjypG4NsyH5EXCQ0wPgyj1Km8an4nC6xRl+rPjPG1/tO3hbV06mcT6h6uP6k+XGl7D/aRvi5rJ1eNhnYaaHavEXjxMzqxxa2Xg1vND/UCvOIg/MU31HKx9tL+JPGu3N7szF5sb4yNSEFtwDIDoG37xZc5PezEt8y71KASdtpy69+Hk+Xm89eUyNquiB8yl09zvJ6LWHbYHvFLhJttfuBmXI/SLAO/mWCFB0IPyRKVTuQRY7VC02IxQpR55HBqQ+66JUxa3qFXsbMYpJJYlSYwWaDdxKK6qIr/ANoRH9wNiFjTWLYgXzGBL4TqBLQVxsti7Ld4xgb0jfxK+0g2akAhW1hXXcd43R/3b+KkDBtiaPxKKVZ1d6lTB4yFyqxJBvgdpXGUqR5G3EWgZnAJ3vvDNHIe1byCZFKkgcCQbWSYWsXuLlGy+kgAVBiqDjWTv4hE/ae1yADTQon8wWvfevzKorILaBpB/eCEfUdZGnzIGNDU23YSzWS11VAjbqa3PEt3DDgfEj4gpux+kGrokwDVSSByT43indsWTcULjVYi9DEED/EH0wxBILGuITAl++3Mq2ujVneRkAHhqsw9I0jc6hxvIF7kgkUJdWBZ/eEV2ILUYt1Zl32PaDDNBqyT8AyWoyb+N6lag1ajv8yhRG477VIlo9auu4BN+JQFeR4HmEfb2I8VLCs9EX4lxZQgqQb+2NwYXe/mOxYjQDCbcSrjAraanLUi+m6UKoubVRVG0yjOAajVygibzHSGs1RZeA7xL5KkVM2SYny7yZ80ys9941KY5JiyQDRNQFye6nsC+R3g5UdtRxuduxExaxaJfDG4Lt7me7I+ItFDodR0m9wDzJ9ovx5Mz5Yp2PK2QALW3eoTkn3XddokdQikngQkbWxCkkHzAMC0ZVodyYRYXexobXIGRFazZbaUugp7f2hVoy3ew8yiPcSDYhjGQpuiSfEBX0k7Wfgx5MMQEn3AfFneAVXWbHmoIvXq1USd5btob2m74qXDF2RZAoVsfMHEbc99+/aXkyNmUkk2P8QRswayNt67zJmHO+n2UbF9+YFC9QsQXyWA3HciCrBib2viEozjdyWL6VvehBGNrpTq+alg7UebkXJ6bEEA33MGoq5NRBHEO1KjV7iO4EAZtR1D29tu8sP7iALFSi23qtx+N4WPEWJsEX3qDrYMSDtLGrdtRFGBHxq9rYIrzW8wUVYg9p0jjVk16t6viY8oBPFEczfNzw3zcFjaa8ZmJJpxmdXVsQ+I5WmVGjlaVGpWhgzOrRimUMO8EyxJUKzZceoGcvNhZMlgkXO2y3MufEGB2mOpsSzY5tOwGuiBtvFZMWN2GpFj31K2k+dyYBUE+61E4+Y43x4ZX6DEx9isPgQf+mqVsZCD4ImwVR9wPcbSqOmyd+LMv2prnN9PyAgBgbmTNibFkKNyJ3lVRuT2nH67/wCqc/j/AGnT4+rb5dPj9ut9JGnol/JM6KGcz6a3/gk/Jm5G8TpfbrG5GoR2M6twZkQBwLmvEABQkGhIwQEhiVkUkkkBWQ0Jky5gJp6g0pnGy5NTGztM1TXz2Yps1d5h6rr8PTjdrPgTj9T9Wy5CQntH+ZJLUtkd3L1aKN2AnO6n6si2E9x+JxXyu5t3J/JgXNzhi9H9R1eXOTrbbwJnkuVc3jGpJckqVFypJIDcB3mxX/7Zl6YWSTNyKZHq+KeBI4HkRuV7QQUQMaIlutCoeiaUp3j12ma95oU2BIvLQu6RZ4lofaYLH2w0AbtLyfcv4gr90vLtkH4krl8n/JuOaEmfGZoSR5TKlQoJlV6T6c2vpB+Jk6zoRn6jXrKk7TR9Exu/TAruPzFfVeoydHkCvjYK2+qpL48sVlf6Vn0+zKr/AA0zZPpbqLfAR8obmvD9VDtRAAJG8afqSEslFiT7Ssn2lSd2eq4mfpTjVSrEgmqIqoKBywHK9/idDqOuPUYcmIMCl2CRuJiWroD3A8Cc+s3wnfd6u1ZLhAp+0y9JQjYHUOPEvUbpVFk9+0vJq2C3uNz3mWNUH0kkbdrEh1Ddj3u7ghCt7kHgiWXshWNQIqB2IrcyNg0gEb3uYa5fR3OxOwIlHJq5G3aCBFfaCW7wWJBDg6dtwIYyNkJ2UAnb4hZGVcSnSPUU8+YULMUxq3duIGR2OkPQ81xL0u9EC77GEqcePmE1AAuOyNzzFljqNLYPiOfSEK+KMFGGuhsfEGlNrLDSdLrtUN9aagw+ZYX3luG7/MY3u0ux5HJk8KQmUene5r4jQwZSwFnYbysig+0UV+OwkxvoO/tB2JMsxE9o43J4lkg7EylVV3/uPYywDy+zXBoqUkWBXFwTQNLsLvcwQQHIYGCFY2dQvwINM2IA8QHQK5phUhDgeT4EV95thdQachDqaoSMwU19pgqhVbBoHiKJPqb7iQasSi1qiTQgFSMjAdjUEPpqjQv9JYyEb8jyZDRMyhSFUjfcmK1Udzawi5Jqt/HmQ4x7QTxAMKa11Ygoi0w5/ENcT6gK+ZsTEdIU7jwZZyuFJisgnczSmEDiEECwi1TrOcakV9sFslSmeJd5WhnJvDTPXeYmyVBTJZko6RzRGTLfeJLe3mAz3zsJy0vWI7d+Zehd/wB/mLLg1vVd4zZVskD8QxpVkEgUo8d5LDd9PyIfqaSwdQbHMFSgx6mS67SIBrUqNxZu5CrJZIsXyZCyvkN0L3BPiFlZSwA32/aELYKQo9PY8EjvDx4CoIbxzCXRiYMzWewlPnJN8le8pUzdOVwqbIq6Hc/MHEpa6+4UbPjvDZ2Om1Bvv3gZGUMVS9X5g0bsV9nbuZRbhVU6a5PMir7C78k8mRBpcC7QgXJiapPupiTfiXkBABVLA7iFkC5MjafavH6S0IRCqjZublxdLxsPcaZbkQepqKvqr+3xGWMa6aDDzUpUVQNJokVxJhpNMHsA/rL1qFYsLN3GohGxayTtvwZXpe+3pWB32jAonWx7E7wsmPSASQ1+DHZEV2Ht0k7Wf7otXCIFFgHna6jAClRio/eDd/EpHINcn47SFfdqHfmGuoWQdxIkD6lrYFdpBlyKpUklW32loFYGrH+0Gz7r+6F0SZGAqjphO5Le1Bv2O8Eb6bNDuP8AmWFOz0SO5qE0n7WoR+JtophqA2qtpEajR5nbm67c9a2qY1WmZGjQZptpRo5WmRTHI0o0gwgYlWjAZQRi3W4wSEQOd1WDUNuZj9N1BAN6Z2HWc/Pj9Nyy99jOffP5Z7m+WQklftquZGPtALGuCKjMp1LsN/gwlpsdFNz3PNzk4spYKTuZzOsN9Q07RxtbArYA/M5/V9HlyZ2daN9uJv4/F8t/Hcvk/wCkNq6Zl8NNy8zB9MxZcDOuRSAd50RzOtrtK1YroVNmPtcx4JtxxCnKYwQFhiaZFLgywZFLzreM/ieE+o/U8gyvhxjTpJBJnv23WeB/iTpP5f6pkKihk98STWerkcr3OSzG/JMEqaB8wlahpbYXZhM4ot34A8To56QdpUs7yQipJckCpJckKkkkkDT0y+25uxiZcCkYxNmPgSPb8cyHY1s3By/dG4+IvKPdcjszNsdxCRgeP2hMtiLZCJWPTUh9sB2s1IjVjsxYNkyNaNBvBzms1fAjE+4RHUH/AMQ0lc/l/wCWjEZqSYsRmvHI854lGWplNKjr/wAP9cMXUDpn21n2H58TsfWVD/T8jEC8Y1b+O88Tk1Ah0co6mww5Bnb+mfxGmTEek+rn2uCvrgbEH/UP+ZueZjl17c0JifICPajcVCP9I0dVDgiYunPp5c3TB/UTGxCsDYYA8zQG1e07A9zPJ1PrcZ0IofG8J2OHKDsQwqRELAEe4j54kKjYE2RwZk0bOclECv1k1AAdt/2lnKWVEoDTf6wGrVzKaJz7q3IhbNjKUCDxfIgZGBN6dxuSTBV7UigZNFqt2O48i7lgf0zqrbtxcjZCMfa222gqSStna+8IPGV0k7A8xRxsTZazzUqqYjxGOdRDXV+BIJjybWux8ykyEjbg9zATJ6dbapPULAf0wKO0sQ5tkLc2LB/4gEiy2j437QkB4234i2OjIQ90fEKIswoKLJ3BjfVDYwpWiouJC0wIOwUQ79wBArgmIb4CWsKBzfaQgtRNEHtxKRff3Kg1+THgHBq9UgtzQHEoDWRkZf8A5leoNQJMW2xY17eJRWmI8QhhLUbF9pY0st8G6idZZRq2FxuJVVgx+yr28wacDWRFNauCCOxEDJiAvTsfESMhOTVyQfdCdgQSCPce/aFlN2NVvt2gum5XTbc3Foa3qvMaLDatXMhugXDqX27mv2laHHbbizCGX0wK4PfxK9S9gdiaFjiFRNms79rqWoAJLMAb5JNSDLS6CLN+ZG0n2k0BA6aYgoh2BCMRkap3dBM8S+Sot8sQ+SFNbJEPlgFrlEHmS1NQ6m3lqrAbbxmNk0srqQeVMLIaF0KrtMXpnQnUTS77XtGhfUQsKoDcHtM5GtNhZ+DdS2Jxil2J5Ex/psXRYkKCxPaGNGgArYHO0mAlbYGmqgb2lZAysdQ1gnc3LiJk0hbU8n9pMbAqW0nSO/aA6sV5r4kdGbBRal8GXFw3F05dNX9pvc9oBwKH23PF3AANAF3ryBtNRRxgOpldjsBXaMMZcmMtankCyYAX2EfFx2LA72SK/wCZCwKkEtqG252qMMI1srUOfPiHrvtXyBDtNRB01zzFkirHb52jE+sGGdhpLMwvYHtK4JBIBHAgFiFDKNyYYx6wpO5I4J5kpi1di1Hb4HAluCbvY9oQxekilwDq303vBJOsuxAB2rxCYBixU+2yJarSaWu/PiGNgWY/g9jCyOdY92xA3IjMMD9u2ogDfaRXbILY7+TKyYmKk3Z7V2i1x5FYckdxJhgsj3yxOnffvCD/AHWL8d4CgKzBzsdr5lBgr2LNwYMEs9AgE8mEG9PKwHI2P/MDKSGB42lK6AhdJN8C9rkww3QiCwb7UZa48YZi/C8kn/aCCW1AtSnbnaVlWyo/t583NJhirrcriCtkYarbiCwcZCuVTY254gEOSBXB2jTjZvco91bymEtQf3b/AKQMi/3d7/xHe7zuNrlbkMrbiSbFni6XjyTSjXMWRSnv7d43FkudZddpdbQYatEI0YDNNNKNHAzKrRyNKNCy4tTGAwimFzNnTUCJpMW4uSq5GYBbGn9YJJsWu00dWnfgCZ99YN7eDOHUyuXUxYzUAKA+YZNrfA+ItUKqxfjmhLSgArnjbaRhBkogWSDHpEIo3IAI7XH4dzOnDrxWzCJrxzNiFTUk6tnLDEBYUqLJkBgy7kUY3E8z/GXTX0+LqFG6NpP4M9KJg+u4P5j6XnTk6bH5G8RK+dhh3EjadO3MEyTblipJckKqSSSUSSSSBJaC2AlSxsZFbcTDia8ZFTkc96MsNkU2GMO/Py47yili2NmoHR5jmwe4bjaF/dI9MuzYoeDD0gqZTcwidOMmFIY0KgpzKJswlhk/EN5kzm+of8zZhnOYk5GJ8yVz+a+JGnEZsxmYcRmzEZHBqSW0FIbDaVGfLuOamQtexH7za1dxYjG6HJmx4MuFNQZAG34I28zXLn2zfT8SrlyPXtVDYMMAswO9Dc1Hdbp6Hol6ZSDkfdyJj6fJk9O1qia3nP5Zs1g83ut0PgSawuxB2lAkrZB3MNsi5DuCCfE4IsHV/d3sXF3pYEntvDGjte3Mt/T9tGuBUGaUMw1jV+0IsCpKjY8SyoJHtBriUqlmI4jwuByMxq9gIxHVV0sbPYQXGpQo93zBXHvXmPAtGJbbudyY8soFAXtzEem5u99+0Y+y7H3X2hMAaO1gExikhbU8xeRC5JAoVt+YaKU91334jwDX3kje62qDkHqqD/fxUB3b2v8AbW3zIGB1lD/mVTGyUPaAQNvzBVSVtvyE7wsRQqSTXz3EoOCrP3rc3IhmHIqt7mAcDgcLByOj6eau7ghNQYqNvj/eXQCA7fjxGiMKVjtR4MFjSjuQKuHottJ2B5HiAb1FDRPFwmKJVzXcdwIRaiVA2qxt3hDHp5OkX4hKq5CwXY1QNQYzL7Rfcy62YAWLjhjUBhfAPMAYjd1uBW0q4IIMQJ7d/Mh2YA0STf4lagSCRTAAGHoBW/PPcyYYDIfU5vjtF41IYhmre+ZoOP0xs1kja4t8elvbue9SILIoRQVNHzE6jZGi42tRonYdvEpkINrKOr6kz5ngPkqJd9U6u5btvBALS9PJg+FAJY8TN6YtMQArR2PkyggYH3Rdt9hIu7qNVWTGfU232/Ex5rGoyEOpra+0F2IDUPtO5HAhNkZ6XcCQE4yUbaxdSIWjNZVRbV+0IaSLdrMIKptgdv8AT5kRVOQAAiu0sakAmWz7v0AEYczMASAAO9SemGttgoFADmLOMn2pQ+T2lMMGQZLH2iWFtq0tZ78zOcTLY1X83G68iqVxnbnaX2vk9SmK7DCidqoQW6nXXtAa9iTe0UczvQI01zAp73AFwb+mv1GchRTG963hOMbr6ZUBrs1sRMyKEbUBR7sNpZDNRU2bqrqF+xgxrvRBHkyKq5HpgTtuCeJnfIaCgmvkwkVl1afFH4k1n7LpNZGxI43jQFsHkjfmIC3q+TzCLajyT2qFlMKbK5fTr2IgOdtJ3PnvJkcha5/94oOw5Cgj94NM03j0f2w6K1TA0O8zeo7WAK8/McofYVZIveRENstsOeCJQLDTqFeblhmLHSNufxABvdgb35kxZVrjZ6FgVublMjICWbdfEYtgjUPaTyJMzKi0uplJ3sbTWKWGKnf3CX62NF1tsx244kCuG1hbA7wMgxZTpfUD3IMJhjVk0bgiu3eWiqiaySw8dgYnHgCqAr6h2vtGIlKQx1E+e0YYH1QRQNsYSZnTSA1C7BHmWmBd2K242rfeCVIyAFlhcMZkfIxTZSbrx8Stbf2izAOJWb7r+IY/8xWU6SNzcGF6hZRxZYxTf03Nfbe02dQ/qUUQMasnj9IhQc5GtWB8GWXFngeLJc0hpzjeJ9JNjzNOPLtOjpK2K0YrTOrXGBpVa1eMDTGrR6NKjRBIkVpfMKy58epSJgyH07s/pOs62Jh6jEdQInPqM9TYxrlZjbbfAEitqJ1WILow1VRrtCUaVUkbjt8Tk4moSF0niHhvWTdre0zKXRQOT2qasSaRdzfPtrmtuKakmTEZqSdnU9TDqLWNB2lA1JCqCZFEIGddeNh5FQ1lPxA+YdRj9LqMmP8A0sR/mLm/62gx/VuoXj33++8w1NueKkl1JUpipJdSVIKkl1KgxJJLErVAuWHKnaDZMlQm/ptxOSuvC2lu4hr1hU1kWvkTCjFDYNTTa5lPmHfnu2eHR9RciKyG5Wc+1ROMmR8bexjzOiXZlTVzUjrx8v2XDEAGWh3h0jVj2Qn4nOYe6dEg+g9c1ML7hfjaHn+e/wDqQWObMRmPGZpxmZYbMZjjuJnxmPB2lCX7xuD6ovT9IECM+QXsOOYDiKHSvsQAqsbs/wD7+Y3HPtkZs/U5i+U7sbO062Loin0o5/cvuAQefJl9N03Q4sifzGb1ByQooD8+Yz6j9SXqVXHgWkXYLVADxUnfUxzY3ytf3WPmClG/HNiUxXIACQhrc+YajQulv8f8TzwBk2X2+ZSuSApTjeMxacjFAPcdwIQxFjVg770RAEMq4yG+66sQdQWyODsTCfG2PZwDXe4IUMv55kUIJ2s6lrkS1ZQxPaUUGNSy6rlqGYUVrvYEIMNfu1b/ACZKVm3J/SDjxKSWZgE4IJlZAAfaxKk7VyIFg6faLJhMw1fnejBoFuaNd5FTcWpK9oUXpq1HejyYRxqEIWgxsnaUHW9IPxUohl1qKJ8QKQU1bVLoXpQ6fzuJTP6YAsEHx2hoFYhjt+IQwD+mcQNLW5iGxEupB27gQxkK8sCL7SzkDtf9vjzKKxsAPjzLRGDb2QTxUjCyo2G3A4l749tj+kIjmj2FQ041AmviA4bMGZiPkylZgpFgr+v+JNBOSDuKvvL9UBiB9xgFizqu/wAXGBAFIO996jViEqyAne94V6SeN+JmcAPybG+0JWFagAT4jUMcH7u5MAP2I3viMxuT7av4g8MCRR712hMCxViCdjVXLGprKgE/mCayUCNpAgugLv8AxAtnLGURvzUvSoonY1xISL4/Wa3XTVf2/rKFKTttz+JGfVTcDipYBYfHiZxnBFfUN2NtrjRl0L6ZIKjgETNpIb3GwDtXaCxtt2AI8y+VavUxl9ThrA7mIyZAze1aHeQMOLu+YxQCoKaQdVbwYWmRBqWuO/eGUBIKZQSf9WxlHAws+0gbkBoNgAMNt4MNCPjRiKobXY/2gEMwFsPwZfquyhautxcMCyLNVyIPBDYmvT3/ADK9NlNE0eI07NqBs/EsH2lQSBzQiRVBGog3YG1Qdx9x3l+o10rV524kyMBxvY5lZAXJrTv8iVqbGRpo3/iGmJylKLEWwy3QC0JBYFjTXAl4wDuCQJEsNut+QZNBIOwvxCxWogBBuT2gjUNVn9oQQ6qJ/aMyLVUboQYEP7RQ48CTG+h7oGuSZahdJIG/iWqHc5D7fIgT1tRb2pfOw2g+qLHqMaXgdpTkFiBv8wSrWPaDXO3EAlyAOG9QjvxcZlcBgVOod9ogKC9nYExjYyrDt32ggtbbXdeIbHGXL2PGk+IrIWVR2HBsROXUFJFGuJqB75GL6VPPiCVBckEDzB6dDndUBKlhYsbXLGAhylNq73tUZVFpCi1P/Mtd97D/ABBew98L2kRnGW0HG4uA5WGLGMo9q3VNvM+RFyuugaq4A/8AaHSsAX8/tCK2bxDfi4NCAVsix5gNjYXpe1rmOyA4iNbAgjsIG7Y9J2B/zHg1MYyaediOf+Jepz/71AYup9m4r9JSHJ3FhvEiaPNTKKUG5mUtjNNNBbUdVaaO4gOUyEgDcnYmWXFnWHYn2mgMDOYrlGqa8WS51dZdaxGo0QrXDU1CtSNHKZkRo9DKG1cVkSxUYDIRYkHHzoMbNd+7vA16QAFBPzOh1WAZEInHyplBoNRXuOZzscuuTtbHffcVJjLLlXkDjbgzOhK4xrN/mNOX3gVtd3J6ZdfCZrSYsB4mzGbnaOzQsYIpYwcSgoJlyjIohIx2lrBeB4T+J00/V3P+pQZx6ne/itf/APJKfOMf7mcOpqemLA7yWYVSqmk8q1GVqMKpVSJ5DZMlQql1BgKl1CqXULgQJIVSVC4GMS1XUPxBqPQ1jAPMNcwpMLEgma9UASyakduZORFtozCbIiOTNOFdxDpz5rfhAIII2IqJ6jpgqsV4O5HgxuNqqTPqpqFj4mO7Zjl/InquauxqPxmJYU5jUlco14zHqZlQzQhhRGBnyHMfeSP/AMYcBluhxM9emOilR+24+O8spTX3JjVBIJXsOONoIWm3Bri5xcizjfXwLJ5hDVpGrjmxGqtg0Ce4J2g+4nSD+vaZFKCGBx7FhRMFBkJJbUo4vzHe7bVuaq5MjjSCbFdpVZyj667d722jcRQIVGx+e0lj277HgiWoGrcbE7GT8igxLOLqGPtvXXkAwfuGk0K5kCgV3HiBNHc83sCZR0kMdNVVwnBXSBwd4qiWO+x232hDwUyKNyGgN/bTE1EqGDBSauH6JLcihz5lotTb3W47xr+1tVAk/P6QFHtHYS0xsxGnavIiGB06RT8HiMaiQqbVwTKJOyaSSCN5WRdLBTRYb7SiMpHgH8QAWUKvPkxwyexnKgkeRcQ+QNqHpBbNkeJMUd7nmr79pfDHUSRW3aUqAKTdX3EFDzZ2HzCYLUVJTVYPFSe9QdiRcNAurYgf8yivIVqF7gxhiA7sANm3BErUQvN71vKXXpAFGjsJAGbIRdbWb2jBbUeRZ4NdpSrVmvgXGDGUBoX5I7SqbTWr94wBTqwI2/5k1EarHNfpcsG/+2pCT7gfEhqktbAA81e8YAdQDWpPkSsjamBRQPmV6wvS914HMIrGAwotZHaMKeywdvESg033hBiwDAhR3mtUw0BQG9beIs0in/UeTCL6gBsT5EHWun5/EaBVWIHIPzCTGBdgn8ywwsMGjPUBAPbtGgVVFIYnajtKD2SwXYdjBNXZ/YwCDY7iTU/IzZ9w2ElHSRtz/iDS83Vy9S1ud408mVT6ibHMJzahU2/MVrBHN15gM/uA+O0aumlhxVgGpaqK+6yO0WcgUEd/Mqm0Wm/ckmNURAbUa3I7SwAMZIIvgQATpvv4EEAix34qWVDkZNJ5F95YIolhse0RpN7mttvEYobudpNVTkHuD/xGhlKkfb+IBXU1hR8wjhqmLk3/AJlVHRdJo+7tBXSCdb2QOBLGtbYdvErjfTzuNrl8AiTYbhR2AlasrZKAIU8XB7fdv8wgzE7GzUIh233B/eDpBW2yfMM6GB7GQY00ljtQ2AiWEDixqqH3am7fEt1yML5I4MpHUKbPJ4jGyJQOmz5Y/wDEfaKHHiZgSxthyK7eYTe21B0k+QCDByO5/uJB8SEArZ3rxL9k0LZizU6KAPAi9RLAFST5vmNr437CCASSSTQ3ktXR6QWBZu35gM9L7AAaotXMgBYBRyN6kVSWbi+28iFswsbn5FS1YnYGx/mM33DCh8wdDGhY/MgB8ikU/wC8YpUjb/MH0rJ2seZfpEDdQPB8yg2PupRQ/wB5EYURwTzKBbgjceO0vGb2Y+8drq5YKNbgAk+RFhb7b8cxhFNWk/kGFj0ktvzIhT41b2g3QFWbMVviejxHNqRtqMFl1kd9qP5m5calw3FkuaVa5zQxxtV2PM14slzbrLrUpj0aZkNiNQ1KrUGhgxKNGAygnWxOd1nT2NQ5nTEXkSwZmw9vPlV7njm5ZRQQY/q8Hp5CQuxNkxJU1qsUO051xsyulhPtE2YphwcCbcc6x1jUkaIlI1ZoFKMKoJkBLKc7SKYOTiFeP/ivfr0//D/mcKp2v4mJb6lsCQEA/wB5x/yDNT0ngNSqhmVKYGpKhSUfEGAqXULSf/5hLjLMBdk8AC5NJzpdSVOp1H0fL03R4+oy7azRXuPFzIelse1oll9L1zefFZjtCUXI2M4z7hLDQkFQHEsCVsN5RaG/Q9XiQbwAYQhZTEFmasQ3mVJqxbLDtw0BppYWoB7jYTJjO4mvU2ptRsACvicvkcv5HqOd1C6chkxze3RHqdwavxNOH6Ku2pzN8y2PPz1HPQR6Tpr9Hxf6mjB9Ix9nYTX1rX3jmCC42nW/6R4yf4ic/wBLzILsEfEz1zcTqyxziU1alc1xRlHI11RP6QXx6XYURXmWNQXUTVj/ADPO5CYlVUHkjcSwtJqHbtFkXuTv2hlyGFVVUbkAsVbm68eISkE/Zx2guxLUqnT+JaMBvvf+8BiD/V+0hBYAJV3sBBfJq3r3VL0HT2BG4IhQ5XfXTH3ePElabLEV48wNRQ3sb7QsjUtEUfEGiVgwO2w48w10MfbttxFKbTyfntKJfa+B3HMgeVAsfvvvB0gLSWIoPqIs/qRC12COT4lDNKVqYbCHYdPYTsIvgCxtDCFltRQ/MQBeQGl3JHMpkB+w2/z/AMSaip0k0RLbHarkujfF8RoWq5TVfrcNkpbK7/MIuNAbfipGAazuBxBAEB1G7AjxCCLS2QTzxtUlFD21HxK0uApvg+JVXkIAJ47V+ZNKC99uDcbWN0Ht9x2ojb8iAyK9WwIHeEWioxtRp094t2YBgW35qGgXfYgSiVL7c8kyagV10t2CwuELTY2R/wAyw4BI7yi1cg6rqpFTISUsUBxRER6TD3KCb58CaUfkAURvCDFlrbeU8FY9RxE8HaQhhpva+wEJwbsVuPMoGxpfb58QiHDoY6ue0gxDSfH+8Lgb18XALXkCi68GVVMrqfbxXMDFiskE/O8NnbmviEAWXgfjzKE5AVoKl/4jfX4TRpCgSMLYg2pG0nBJG/i5PSooTL7nNG/PaR1UjUPt8CVqXVYH6QhkFEVuYPCghK0pXYed4Awht7toxRp3DCpEJGx2vggyVMK9IEUb25l+kunkWu0dp0nYyji1I1na9oAnDqFgWfMXRAIYVp8b3DGvG1Xf/EW2Ry9VXaXBGoe4LvKXW+6g38iN1Npph7vxADszUbLfEASX0rrAO1moYYBAKP794xF0k66scyLob29/xM4F2QCQartcvA1dzt37S/S1k0ePEiqVvivEA/UI1aj7eDtcA6iO13zKvWfnvL4HNkeJVCdr23lIVvxDcE0V5MsYyRYIFb7iETQDpF18yswYLSMtHaQ4yQCLAkbCxIAda+ZVL0qynUR+nNwgKUbfBvtFvhbH8+d9oa6lOkWQws3CKQOu7NtGBrHGw/zBBJDBlscyyjbAb7du0nhEDENYBYyBzqAK7ealge33bfHmCTQocDvCo3vbZtJ71JsLAbUfI7yuCaBJ8yFSCCNqkQRyFR57QSbrej4lqhoUwJ7iUSASCBfxAjagvtb8yvUZrB3WquEhX7im9dpHJ7CUXp0769zDGQID76H4gWyrb8nvIrIrUwvxc1KurWiGYZK/AMFcQVgfUDGthxJkK6bC78mLGRiDY4ktNOVHDkt4NQQzBQBjIJ5aCMjAe7mWMtuL2HxGpoNGpiK25lY2ZGpto0ZSrEg/iBq9UNq2rgxz1jXPWNeJ7mlDOZiyaTRm3Hk2neeXaeWxDGrM6NcehlDVhEWIAhgwM3U4BkQipyX1KxRidQ32nfYXOf1vTaveuxE59RnrnQdNugJ5m/HOf0d6AG5m5JuEaUjV2iUjlmlHBMIwTIqxF5TGAxWc0pMlHmevZm+oZK+BOe6ZHJZqC/A3m7O2rOSNizXZlOdQCk0Jz+zluVy8iMqEi75FeJmLub525nYKB0YONhsIpOlxLZ308V2lnc/LX3rk+oxur2lgs3mdH+VVb4IJuzN/R/RFzFcvUHRj8dzNfeRvj7d3I4/R9Fm6zqFw41onck8AeZ636d9H6foadV15f9bf8TXgxdN02PThQKPNRhZe083yfLb4j6PxfDOZt9k9fgPVdFlwEbsPb+e08gisX0BTquqA3ntQwMQnSY06nI+JKZzqJH/7tOn8frbjl/L58Tp55PpfV5P/AECAf9RAhN/DmZt9Kqfhp6zDg1A6XSx25jT0rXsw48T2TmPnW2e3hM/0LrMQJVCw+N5zcmJ8Rp1K/mfSWwOFHBPxOd1307F1QIyJpfs1f/txeVnX7eFG0IGdX6x9IfpiMuFCcZHuAHB/9pyRztMOvo1THh6WTpei6nqP/KwZH/C3O10X8L9Vnps7LhXwdzLjpO5GLpMGTOfYLoXG5sT4T7w253udzrPpmP6fgx+ldDYk8mIx9Wur08psTn1ztavx8/LN0H09dQ3a52MWFDtcxqEO+JsZ+DsYxFcnmvibnX1hP4n7roL06V/8wv5ZfkTPjfKg2bbwY0dSR96ftLPl5rl1/H6no0dKOzGW3TtpO4Mi51bgxqZAZvXnvN5uV5v6n0eT1LTHY7zkPibG/vU8bXPY9algkTi9ZhGXGbE8vyc+Xfn4Z1zscQlwRtuOIaM2qmQ6vPIEMLpvbYSWjURsTtOLz3wogaudgb2kAvHpVue5k9yHTQ3G9whjQZQdR0Gga3IlC1Uml2uvulatNDXwOw3jcZ0ZWriiAa/zCAXO1VoBq2uUZxq57EyE25qyNuY/JS2PBrbvFjSSSORtCYsBV+3YfMXpJJ1HftC0v4r5uVoIBNXvvv3+JKDJQLtz+ZNSepdduwgEirO0iZRZbTRqrkXTTZcAbKZFNbE/NdoAIrVqvejCcrqDLz+JQYcNViWXW9NUp2NDjwYg393c/MgBYnt332kNHWldLGx5HEPG3pWFPPIgHhU1agd4JBbdf3gPALsFugNpCzKTtTXdxQWwdTGxttIin3DVcBoBRgD3rcdpDQb3bC994NMwJ1964kcEEKDR+ZQVe3/sH+JMgU0b2+ILDW5DA/pBGke0Lv5MII4zqUgWCJKKk7jfbeVq4ANf8SEgElTY255kQWivbztzdGpFWgdL18EWYOQ6k3NjiVqYqNPEaCGogUdvPiFkKsdlU/BitR0hSava7k5ociNFXYsmoWOgxv8AYxYRgbA795bayewPxGVbpgsgnsJPU01UWCQlH/8AiEE9pZW2jyeVZC5JBElsO1/MskCmJvzBVje1QVa5Bqs7jxDZgWGkVZ7QRRJLD9pQcD/gwDKgXvYuUAAfYbqRaC3yTvKA91jYGFE2Vl2avzGowylV+1fMyZBYo1Vw0WgtHepVadw5HJ4md9Pq7dpDenki+d4CYqFnf4jQZJZOaPcyA0pI+8CUi76StLcgWyxIIX/eGQljYHHm4z1ADtsYs3k306fFSDF/TofdIG+vueATAJ1ef/eAE0jej8wchYi02C95ZA8PpB2N+ZVjkUYp8jBkUbahZPiLLspG/wB3aMNalyU52JA2FRgzAo61sZmVjQre/MdhCPju973gUHIagf0hHLVkVZ2qKyLTbcXJQ/t/eASsSfNmQowNgk2fEWqsl6tj8RhD1sYPaUDq1X8V5kT2+3VR7mAWarIJlJkHJEmoPWxeqs/MIMMgJJ077iCHo+bGxktare/Eqww/aFA+N4DFdIJDauJZ0kaidRi2ynVttfaF9LYnSztwg2EzZS1gCySZrPHu3vtKZlC2FAr4lQlWKt/UljIWPtIvtcY5snfnyIsqNqWz5Mz4FBtRo3Y7Qgw77SgNz5k5FnauTCC2YaSd5R9tj/IlG1b9eYY0sPzASdQJJNVxKxAuGoXe9xpp1O91wRCUHHiIC7t3lCgrFtFHbv2jGFJVwiTQ3F94pySjENv5hVvsBH9PksTMGLLvsSNoS+3e5vm54b56y46mNppRpzsOSxzNeNp2dWwGGDEK0am8A5TKGFQgJJFc/wBMYsxAFA7zRjMHqxWVfxJjiMtSR6zOkenEoZKMuUYVBMvXNpwOR4M1iYPqhrpm+dpL6SvOKvu5FVvcjI5JINjuITHjVt4qRWClt/0nmcQAsdv2PeTSdieOeYTuPuO3gS8bL6wJNKe1SoZhwjNlVnI0LuaH+J23z9MyoK0sTVg1X5E4dnG52oGGcmqyamvtJMdOfk659OtlIVWKuGSuR2PzF5es0gDCVY3RJmDGwZwpYhW53jsnTANqw1XNXvf6xxxL5j6Xw/N18nLpo+rGNY0vW9cQWzjSF1UKszn4j1OsDICF8k9vzDI9LIbfSG4VxOn0kux38de23HlKMGVrnYxZBkRWE84uHIBqxkMh4ozq9Bn0oFyWD2nXi5XD+T8X252Nj7XFuFyAhhGE2D3ijs07Pl5YzZE9EF2NqJkZugS8rdGhIF7JN/Vr6nTZFHJBnB6PqNWTTe47Tj8lvN2PT8Xxz5Ofbr4fq3SY8Q1AJyQAI3F9X6cYgS1MbsDacX6hhxlQ+mj3riYVOjvseLnH+yuXfF46yut9T+rDqcJxotg0QZgw5UyCsmxHDVEFC+1d9qj8fT2wJb9JJ1bXT4erLk9NDYdWP2jV8rvCwLkX+4y8a6Bsd5pR2I9wudc2PqT0PFlyAdyP3jvUY9pnfDdNRB+DRh42fYepZ8ON5ifF51PrPbVgajuZtUd5zhq71DQsm4Yg/E7SWPP8vw/fy6GVdSTlZ8RDETYOsYCmF/iLyZcbmxYP4nPuysfF8fXFyvOdZi9PPamriQiCzsWHYGdL6hh1qa/InMD6WtxR/E43nHl+fj69GUhIY2Se57S9I2/03QMQcnuJXZbuuYZJyJ7gQB4mHESqQSxrzCAAxNW/EWEsElroceZEYPWmyY9CMQcfj3QywHA9x+JaW4oCr3N9qkWgwAr5MJgSaIHDDt2kDgqQRZ52luoau5uosbGkBBBgTTqv3c9jKZFoKD87R5RdgKv4gPioWAQefiJEJKaKKiwZYvTSqP15MYFfQvusfMoAigSBLgqzy2x4rxBLF342qEcZAFrfa5GXV4A+e0KgZAhG9AQEN7oLEYyrp53HaVpVqq1HxJjIRZ/BPaMVxdE0tSKQhIG9eYGRgN+RVbxVQZLsgbXx8Ri6TkP+Iri/bYr/ADCx7spI0le97QHuQuMsdyQK3iSSb9tGoWTUQwU2BvzFoz+f3g/PgQQsCGJB+d5PTXGtXUMH3WR2HERldqofb3uJA04yL0t91ESwyoB7Qf1lvkCY1eq24gsRpDabHnxKICX8EeITFlF0P/aQFQQ1V2MHWCS2xHAuQQOKO4lCj353uRVAFVv5kbUFIUioNEa3o3K1JqCsDBTX918SwS40hb+YN0YVDtwJDhCix3g6aoGMPpg7nf4MrQAA6kcHvFMqj9IRFNeoymFC+ZGbEujbf4hJlAxkb/AlDVp43kLj+4Wex8TUkVC6g7qRfO0AgUdzfYwvU1VQ1VKDAmz2FVJWdGoLKALrxDI7A7DxABsaU8RZZtwBUYaaSdQu7J7wHLajV0IGp/VCAUDySJTNuAd/MmIv1DfO0mujQG5kJSiOPMJN2vlQO8AWdgt+DKXOQDtdm5S4ve29iGuP2mhuTKvkZdCtkWYIAyEMQLgMOABuIShq2FsYF6kW9r+RLDBiNq+PMAYXUWSKjPT4PO0KrUOL7ywqqCSbbmoXtdvt37wG3JrzAJU1i96HMJgWsrsAKgKzIWA7+ZQ1m/dQvaBKLLRHHeHoGkcE8cQGY6iOwhrlvUSKIHEKDDkAJ1UGXkQf6Ztl48eYRRW/7bgDpmLAahUiJ6YUUpscgwjandQfHxIuGuW3rgGHpBA13pG1jeVYHRWMNtRNbyqIUrxvDdmNjkL/ALSnF7/PeKUt1KU1girlruprnnnaVV/dse4MIA6RY/WTADAkbbQtLItmyDtYkA9yhTv/ALS2ZyxUXR4ERFFBWxJB+IApSPd8xh1A2fG8hGOhffbbmAtWJNKNpZ12GUGHi0FjVAUZHbgL+PxGilujXPiFixggjkNAUsDZG/mELNEA/iJQ1Pp75QdG4G20DL0WdALxsK+J0Oj+oJhxjGRQHeOz5F6ke3NXxPROJYOMmrEwvibsT3UMdGMibmyOKmZNSZShFVLlnh046/DpIdo7G0z4waFxgNGV0awQRKMWjw7sQM/VG2QyY5fUr7VPzKxyDQkekQkekoYJJQlwIZyPrrlenFd2nWM431skqijm5nr0zfTjJretuDKOoNpI/MINTkfHAkcl032vjacMcQBtSH2k0ealM4A23uMK6k32PYXKZFCgItxgJmLDUTueN5V6UJPPbaUisBdUR+0Nh7VIHO8EgsVadbDbz5mnGXyDUm9mqB4g9P0rdSwAB0+OLnYwdEuBAEAU+QP/AHnbnnI+l8XxWczGLH0T5GHqtQ5obmO6j01VEzrrKcHTe03aiVsEGuQZWTH6gGtdjXu8TtJkern/AM+2XET6IGPEQvNXRjNeRCoDG/kf8zQiKnANb2Ip8gCVdHiak/bXssa9RZmZd9iGuMw9XZC5dj2aqBmDLnyY28/ETl60uun068zP2k9MfJ8U6nl3XbYzz74Di+sqVHsyWT8GOwfUGRdLe9fzuIz+bwF9YDF6oX2mOu51Hm4+Hrjr/AdaPU1JdbCYyoKAtxDydRbEjkxTtuK55nHqeGP5c8yrCsoBBvkzZiA51UfmIxYyTZ4Peb8XTggHma45T+PxfdUpWwDRMeljcix8Sx06V7hcbjxlKrcTtNfR8SLRb3U/oYz01I3Wj8iMVVPaWRXE3JWLSGxkcRZLDmPJgneY6ajPuTD0mOTEOe8XnOha7zGOe7cjNmAInLzKnqED7u9idJyWBA5nP6rG6+7TtJ8k8OH8rnxrMuXQ2oAarvcQ0L7CuTRiHzaSFP8AtJizayFb23PO+bp2sIws0eJAw06hdjt4lMyqaItb5MrYX3HeoQSm1AViCdwfEr1GF255q6gaRjajd8cxhPs/z+IVNRFNsT5HeQtdgMB3kIU6QwN+YHpLrteZAYDH/eV6jnkkjjmL16O52kLsRV8+O8voaNQCFQu7D9jBc3udvxtA1kqfA2kU+5e9fEaotiBvsf8AeWVsWbHgQDQA9lm+RD3PtJO+5EuoTlB1e0km/EMeqMfci4esk72QBLDawd6o8CXQoorYnuwT3HmZ2xuB3YXXiay6C7BIPaMRxR99UP7hBWVUyLiYE0b2HxKbI6opZeeQOZpyhkCsF9p/uU2JPbkxkMdxuBCYQMrYwD+n5EtHV2oC/O8MenV6aA5Bg5MZDE4yB81J4QWK1Gg2Cdh+IftSwaMSFdPdtvyPEaVOQWbFeOIVYOpX1gVQF38xQvIzHdRd1LC7FTvZvmC4cGr2BlP9MC3iK2B/xAZUACqtsOTJjZiDfA7w8h0r/TsX3kRTqW7hRIVsBTx/vA9UEXuJAxrgg+ZIBJZWKniOTSEGk0ZXtdP+6JIbtvKemnK/9MVRMS2VdOnue8GyRzvCXCLLNzBv5CWZVIHuivWJHfbtNGm+9DxBbCmu+PmXwJjysyHUN+wh/wBv2yY8RZh7r28SMwQ77+DFxaEGtl4l40BseeSZDpO4P5kfJQC3dRrJ6YgKZGBrtEs7Kx1cSseTSxbztGovqhvA7yapI1M3tIYdiIIRrC6a+TNOHKuPVSKRxuJRyKxrRV+ODL4XGTJa5aALAnY+YeT+kqqovVuTGHT2NEGEjIW32HxEovo3GPKNY9ve4BYHM7JYUk/tHdSgcKU488TJlAVxsZCrUgNbcGNHkNUzOSO0J2OkQhwLswUAQk+7TbAnmZ8ZYNQbtHB3Qm6u+YFtkogbg/MHEHdqUFmJ4EvJ/UNnetoWsLhOg0x2JvmTAh/bkKnn/mMQ/oRsZBou9PHeMyKNPJF7yrhLEF9vthqupd/uvf8AEEIQxCi4QGkAncnaQLP3V2ENHortX4llLwlwK08/MUu7bfoZMDC5PGxEcciYsfuXk7ETL7iSe4hqSyrdmWGiZveQeDC1KzG+B2i6WjZ3J5l6rBI2rbaVFqoLE7VLIUkAChDx6Sp5rx8xeq9gaqT0AOFg9p2FVDRDq9zVU0Yvu+e9ReQqchIFVdgyKAqSxANi+fMA4q4r8Q01ICa2+e8ge+Vo3vAQykPS/wCIRBDUQbhB0I2HIhJpdgP7rlFA6VoDfvLU0pAF2JbodRO3NUO0LToslgSRQuQCNBKgqLFE/mUMbFrBNcmoYRWA1OFI/aUS2NSAQb8G5qWwMx5SmQCzc0KEbN6jHaYS+ptW23maURsuL28nsJ2+PrblGnHn9V9GNSfmdDH0WV1vTX5nO+nK2HqNJnfydSuHGCdz2E9P1lanVjOn07IeWAjl6Ary0Bfqi/6I/D1+PIab2/mPrF+1ZPqHTen02q+CJix8Tq/U3R+ibSwJsf7zlYpz6mXw3zdaEjlikjVmVMEsyCUTCqJnE+rOBnVTvYnaJnnvq7H+c2F0KmO/THXpj02SRdnaVpcpbbMN5Ayksp/eQk72SQNqE5OeKYsCAWsc7CUx0kV33M3dN9Oy9QASuhe+qdLB9K6fEBrByHyeJfq7cfx++nARXyvpRWY+J1Oh+m5WIOf2jmj3/SddETGKxoqj4FS235m+eZL5evj+LJdtDpdRWlSvxtALov8AqQwwxU8yHJfaeiXl6lPVrRo/7w3ygCr2PMSTqazFZ3AYgGPssm0WXPX2n9ply5dfJjcKh0yuRYVTQ+ZzSWd9K8ntJba1Ouds/Q8mS9m3+ZjylgdtxNL4XxNWZlUSsvU4OnNdOA233Hepj6ud+aXxz5ZVx5FXW3sX/ugHMT3ic2ZnYszFoKHVsu8mMzfy042LNNmPEXYGtoHSdNZBM7GDpwANo6zMO/jncmh6fFQAI2moYUPG0NUAEmn9Jeesb55+qhjdeGv8wxY5H7SAkS7m/vFGDLUargiMxGmj7ax14gHQgXKTHe54mz01ZYpl0d4cP79mT2U5CrZnPy5Gdtt5tdPUNHiHjxY07CRv4/HmsnTdMxOoiF1nSg4yK2m7VtsIrqASnO8nXlj5e99vKZcRxuyVe9xeyrQo/wDE09cK6ojkd4iwbX/PmeW+3zb7C1uN+L5kxh6BU0LreWKIB1frIo5AO0moHIQSD9xhueLNFhBUabsb3zCKIasmj5kNWRqo3x2h+nktdCnzxLLgbIAL2sjeACxYW243smaVTK5JbuO3/Es41AvTZNG5eN2phqutrHeV6uygbkCt4TUQsXIG/gxlWADa+AIBdRlGjajZ/wDiRWPqDuCYFZOPao3O+0JwfSVg2/g/EF2rY/vL1K4q6Aj0ADuSdQO5vaEgANdz3izpB+42P2hF2pQNxGoaERiQTZrtFBmRja7EVICBwSNpA4F1v5EaqlDlD5O0Y2IrpYkBjwJSub2/UQS7tte3NmTTwt0D/wB2/feVQoadjwL7wrfURp/eRFA3Yg/rAHKWCqKuDjdg1NuFP7Rh3J9135hpjV/e27cV5lh5CzWRt7fjmUVsd9PkbwtK6hpsb1KbDlC6kYae4MqwBwv7QhsHffxC3Y0RZqru5Wh3+6wO0FsdUQxuTQkgqpJNiWmXV7aIMsLqFgmMVEu9X6yRAamQd6MFLY/dRj9SsaJsDeLO6k7VKmKB3K9vMIMNRFnaUlBC3aWRZPYQCuuN5W7NRPMI0ie3dj/iKHt77wYYRVUxFSnBycCq8StVgkGu8IbkE896hSwSr6SOZTFWsf5hMw2/zAJUEDiAwDZfAhXSkCxXFQCCF5sS0JPEh6MqxfaorUNTGzt4hNlIVh3MqrXnnxFUagE+7ky1VQbJF+BFHjvIjjuN5dQ58m1Dg9pQVXonaIVjqN/b2JjwaQ6uBvEQORAOF4i+QQO8sdQb0kfvC16j71qjyIXYW4A21WfI7QBqdjR47Rz6W8S7RTY2NCCgtl2r8xiAewEbXvLAXSCd4JYhjxXaENLoS1oyk+NwIvMHHPBGxlO5VBRupbHUgvmoaLZmONgvJjcZCYAGHvrv4iQ3niGWJ9jdo0HmYNYI2qqBisZGJQOPFxj/AHbbeIsg1sbPkSalog4U2aNyLd1/aeYCoS1gX8RgFKtgV/mNEJU4dNcHmCHVW0htuDGKoBG23iIfEbZgtX4lDg2pfaaF8gyyoQbnfnaZlVwhrYCMVie17bkyKZifSSSd/EincseT4gaQSO1/4lDG6MQTYHiXA4uXcGwADzGZjQRdfa68mKK6Nj34gHKHVVIortHolG1FaAF1KSrG1bUIBTRuv+8v+qQDpAHmTPyUz/y2YAmiNzKIIrULEoWBbMCauGGP5viCf6BCmni/95QTUb5FRhVUAduPAlCnyKALJ4gwOHGRe2/zOj0rBUJZQPkczO+nC3pqdWT/APdptx49CY1YEkmzPR8XGXUUcnpdRW5JGwEY3VEntCyMqZydN2IpcBy5SfPaemisY3JPeP2HeG/RZcaggXMrkjZtpkOyteM73Ji4iAbEfjmOvbrx6aEjhFJGrI0MGUeIQgHaRQsdp5zrXvrsh38D5noXPtM8/wBWunMS4IazzMdsd+mHSwybqAvbtOn9PTGiB2A1GYsIUZk17qDc2P1ON3OlPaTe3IMzz1J5dv4/PO7XVx5QRGjJ83OPi6nRtdjkGNPWLpG/eds5s19D7cz8umchg+pMA6zv27Sz1mPSL5I7SZ+lnycVpbN7qlNmrvMB6gNpa4t84YczGsf2c/t0FzC7vjeZM2ayTcyeuzcA/pCOPI6/6ZvWvt9fLd03VonSm2ANm5yut+qAuPRFFe8FumxqC2R2/eKyJiQ7IATxL9nj65529WkdR1z9SdbElpnOZ/mp0kfGBVqD4BlK66SSY1veZ+XOx6nap1ui6cCrErG4ONXUb3vtN2J9rUWPiNjt8dlbenwgATWpoTn4+pHmaEzg95fpK7NWqXqiBkEMMh71J9Kz11OfZmsSahFk18/iCSDxJ9bCdS+jtdSDLRiBZO0cuM18wXPy2Ys4I8S293EQlqNxDbOiiyamteLv68XYYMZ8S/TPmpzc/wBWw4b99n8zBl+vZDYQUPJkvUjhfl6v5eh0ogt2nM+ofUsaqVxG2rtOHl67qOoBD5TR4AMWDpAN/vOXXyfpyvSZXLOzP3N2IAahsNxtGM39sCmBHu2nHdY1a0VHABlBSt7hgZb7ncd5Sk3upCjaQWAwHu90lqMlnda2uSiPgfBjDpKgNRA7VKgBkAO21iCxATwZNJLXtCONSLYxoVjOkgb0djCU+weQTZlgAULlpQBWBLGlg10OwlfY4ZQeNrjANgf8xeS9YrYj5g1Dl9xDLYMElQ4Xm9/0hkkner5MoKpbWST2qA1UVTqB1d6lhVOy2b+YACqKW7PNwrNkWB+ZQJwtV6hX5lLSkijXzDRydq3GxkIFfJ3gVoNe3e+xlgaKDU3eQuQlLYHPmBuzWB8GT8qbrViTtXgCA6XZAodiTIFCLYO/wYJckUP/AOIFti2NMSa2HEtEIGzHftKBI5au1jiHqTuxv4MihsE2u3mjLKMaC/qJTsqkewfmUMxNGvjiVFoGbUu48UIDUhF81v8AMaMhJ1NspgOQW+3UJFKxjSKbeMCI4AGQX4qQ0NjzFgVZ5Amj0s4tThb38w3x+nQG4ig5XL7o5smofjiNQBKgURW8t69MV5uxKYA/PmDpvcH7e0kT2K6HP4uUBZ37ygCw9x/SRUY7odvmAemvmQElrqUAwYk8wSx38we1uncELcWw+LrzDdCFGk/pczt6rHe6jFMxsbthp8CPAsc7GLQEKDW8sknc8yoJ60iue8IewbcnmKAbkQwaWmN3DWhyMzGgKlhC43aq7eZZOw23hEek35EX2m+VrjAFkbXBJDWl2buXZKnWeRdysY92w54g1WgBQ3eC6MUq6MeyaWKk2Rz4gndTdH4gYkbI6kVt5jFGitR37RxKqNxQ8S3T1QN9h2EphOvvKV9zqG0YOlHJcKO1bx3p403vcjmozUwkubXt8GRsmpbbt4hMqFTW7SioGPY0T2MY0oOGAFdoSuEstRWotDfaWFF/EiLZi7DStCEAFawbAlIqUTqJHiLJJbSg/wAwHhr3UX3l2buplOTRya+I71joG1fJkhBhWLhR3PENnB7bCZ2dqDKTcoMWAs0aJlWGvdUFIvxAQmuNuJXrEf3fEDK5VgE7dhEinLsxNfpJ6m47C6qKGcspGnnmU2QCiNqN1J6RoIbccwAhKw8WQFfPeQkGwOPMCXtXA8mQ5CovTtx+YLFNJ883B1f09v1l/CDUFjvsPMFlyDgWAdjcPHemxuDBBbVpO28iicEgALwaudHo8ATp/XyCiB7ZiHKKAeaaburyscaY8IBXv4nb45+UvsroMLZuqbIftG/5nR1gZCSInpz6WLSosn7jGuxegBQE9HEyBedGfqFYcVxNGIv07BmSX0zomTVkH4nT/p5k7GaC8XVY8oq6PiB1HSY8qnYA+YnP0JU68Wx8QMHV5MbaMo2kGTP0r4DvusLHN3WOuTpWI34mFBtMdOvHo9TGpFJGpMtmjiLcw4rJFReFfUzovYmM+s/Sv5vS2MAFYPRUeoBOwG8L6n9ZxYFONGt67TUzPLn37eWzYjjzNjLaSNjA0uHrG19oxnfOxykbE2SZXBIGw7TyX34TzFJpogmr3oiKssxG4AM0IgOz+1uLlabO23zGptA+UriVV3ImX1DVA7zSQCb7H/MU6K4AUUR45jafaoMp0nTsahIwJF2doCYHLjGgtqupADuG2jybdaU6gY60oDexPiU+QkkXve28Xj5OoQmUOx258S/atX5Or40Bb1AVcWOKgaA533YQyACPmCWBNqpHaZ+1Y+1U2ADcAeYCYicgFV/zNLIBkUeRvFYyA4IuPtTStYxGhwJox9WoIIPu+IJxozXVDuIv+Xp3bGfcRsfE39o9Hx/NeHUxth6nZhpfyNo3+Tyqfa9icJcGbC4C5LJ3s9p0Om+p9RiUjIuoAXc3z3njXr//AFR0V6fOO8YvT5jyYGL6riItgVjV+p4zjFt7jOv9h/8Aq5o06Z/Jj06bzvMY+r4wR+IC/V1Uuxs2aEl7iX+Ry6q4QsIgAeJyc/1gADRvMOX6zlJ0hd5L1HLr599Ox1XUlFNEUJ57r/qWR3ONWoeQYOfqM2VjrchfgTN6aM/2uDxZmL083XX2RAWssbHMmr20RtcZjXSK8ioS4gwINzkwoAemdttiINksbP8AiM0mgPntLGPcm6r4mRR2QkciRWLDn9Y3EV1fbfzKKKCVG683H4Sl48is5EMCzXC/MiYUGTwIWnSws73+kqLCA+B/xFlCrnfV5jXajVbylS61mjIYUzVlKg8CGhNDa723kJo8fvKL6SNqswJRJaxVS9rk9SgQQb+ZZPtDdu8CmRsle+q5EhxlG9rWD+sWcoZwo2rYXGsV3UHf/EuqA6ltSboSaWrc13jQTbbLvvRkYkruN+1QhN6W5BJ7yzkoGx3jdAAB2s/4ijiOn3C++0aKVi5J3q7jGyaqPcbfmTTpagNiLuVYLVVkxphyOrYyu1g3fmAaBsNXaWdFg1Vy2xK6kau8KWzg8Ux/G8WCNVnYX3jxjCA2NzxAa9trJP21ImF0aPZT4k9wHFAcGOIBBWvkERWplbSRt+JVwoZWAo8cQ0Z7NLxztGFUayGsVvGL6en5AFweixrC01EEyGxVby2Smu/aeIJ38TNQtGZ6D7SMu9L5kcHbtLBrkzW1VOhHu79oPuK7mpHLHk1Kvcd6g0Vldh+8gJO3eFr28CWr0uwFwTFshAF1tKtiQoFL5gMzsaJjMRUH3sDUapeX1C23EWGKgX38zUWDGgRp+IkoS3/vL4PA1FC2bb4gjKNVHiQgHa9/iAU3APPxGqZr/qg2KhnTkHOkDvFGk8w+w3uSeWcS7tV4ghwVIojtJ9tkQL9327ShyqCOaP5hCwxvfvvM5dr24lAuW8wmY06uOwgat9uRIvAC8yiDwP3gw9NJFhgPIveQOLu9r4iTZXcV8ylYhSD+kuqdlC5W33sxZo+wb/iRXI2bnmCrgAg7RVNG6ihuJVECztXEmN1s3dk3tGZhjtTjckdwRECPTa9tvzLKMAN772JTsb3h8rsTfiNABeJNJ8XGimX8QSa2B/WEQYAQTxtvKGJAxN2TtUNHI1C7B2MXutGTAGXGpyURuDYMaqDSKo+ZET1d3OlfJhjSNlJI/EZQp8RDjuIL4xqXkmqEer21Kb7Qfcx9qi/MoQ+IKwYGwN6hKv3MfEPJ7aU7m+RFtbAijJ5ABKsVv/xIUVjR3MbjU+k1/cYQUCxdGAp8BRQVYbw1G3PujFFgA/tFO/outDUSdzLmg/SLKaJBEiICm4FnmzzCbMHYE7NXI7yr3J02BsBAs+3vsvEW70BW57mGAWJ1beZVXx2MilrlcnvNnSI+UjVekRfT4jmzBKrzU64xrjUKgoTv8XF9pRDfGEUBR5mzo8eMn3n9JiojvLDkd56B2MvS4sg2AH4mJ8Obpm1IbWVg6xk2O4m9MyZl/wCICMHVrk9r7GX1HTJlWxz5i+p6T+/HsYHT9SQdGSQZMq5MR0N9plpNf1AA4lPzMqVMde3Xj0asMQFjBMtjB2iMrUY6Z8w9wkoxfUOpyYFAxNRacpshZyTZJ3ubPqbXmVfAmB3sXVEbETj11fTj3fKxlJtd68Q0ZmaufIgAggmq2lKQNyd+8x6ZlOLbgHgQlpm+6jW5MSMlXUKwUs8RAR9ikK3EpQKOrkjtAAskEAgRuPSQ3II4lUO6gBRR8mVSu9UAR4krXkP/AOiUAMeQGzQ5uE9r3tq4vYwSdmABvzCZlP21+IKMBjO9NfftIYX/AFLvkeJHHupfEMEUT5lEqRWrfmQxHfTpbv3uWGOlaqz4kKXvdg8CXkUKo23iIpsYK2H/AAJQU1xVHmR8l7dhL9XaiPwYxVKSbsbiHRGOxx3kXSFo95Qyf2gbDvAoABdVA/EvgVd/8SgLetUtyAQoMGq0DSf+ZWjkAj8wz7sZA2l4ltTq2A5MnkBiRgT3ELSHJbg1QjFyIQSCFHgymyeKF95Qt9JBHLSlAvcc8S2YjldzKFlb3rsZdFmqUdxCTSD4MUtlyt3INzzvfEGmuAoDbG97leod94vVtQ4MoqVoAGQPx6TtsBKVlNA8RPu7LdeJY7bGU0zYMdIuQAtpNnmiBAdqrt8yDN7qgNRiTZ5+ZXLCr5gNqa6NfMPG/ncwgWUpe1/PMpb02e8aHBXTBsDt8UYCyzVv/mGjkgWOdoD5AKu74qEhDAE8nkGJBHXY8EfErZsnMplsmmv4iwrBjvxLnhcaEcBXHeqBgZGKoNNlvzBAUfmEeBIgfdxd34jlekCkb9opEbIu3I7SyhOM1uR5kwOOpVBrbwYCugJ1c9oGp2pWv4BlMAT8VIG6wTd7StYv2nmAqkIRLRQBXeQlM9UkV37GUrhW1EgjvFZAXIKnjaosY31fmXDWp8in+2xKYgnkiIXVVA2PmEbHe4NNVaJ27biQY1Fkmy3mKDGybl67oHtGruo2NdV2dj5kr22LoeBL2Cjn4kBIPAH6zSBRtT3W/wAwyByRVwFYg8RysGU6oUgpqN95bIdhU0Uq2eTBBYkk/pIhRWl4imXewd5qAvkivEA47siF/DOSwBOwg0TvNHpgnc94JVLrt5gDelaELex2vvB0/MI2F8xpq9Iu73lMBdiyZYY6QCKkDDjuYUIo8xoClfmoF7C+Jeqth2liA21UZYIq+RAbniEgF0eIxPImQBQfMAe0f4uODqWGrYeIk2QxGwuVago7A7xuNd6PMyuWVgRz3hh2G+9whr6gpgUaF7QvUpRJqsXUaqmJ1XzAe24EMGxzICbsHYSewtAy0fO0M5KWuZHbc6Re20iJqX8mUi/U7QsmRlK6jRgBKYdt5WdS7mtzAYuYUYs5D5JFxarQ32h0W2j8pq1sg7nmMVdW9/vBxHVQvcSgTqYXQEqibbeFelbXYnaKsgVdy92TnfmFGMiYzxvcYror+3iZ8mIaFYsLB7d5Qb2nzGIbrtrrYmEXXVaiqmZCWNSxXmoGvAdeUCuIBOhrPPe4pXKtYNH4lsxdRtfzAZd+6oLrq/NRb5Do2O8LWPbufmTRDp4I3ELVYA73B9x3AFnbeWD6YBqzzIGDUWC3QPJMSpKtudzDBLsCAbup1+i+npi/q5hb8hfE68fH9gX07pvRxeowp27eBNJ/EItcC/M9cn1mIomARC1DtALGBcLFlZG2MXfmEqluBZhXX6fOMq0eYvLhxDMHa/wBB6HpXB1Pt4Eflyrg6ka9kK8wM/1F1fHiCcXMiiN6nKnUXkxClBqTGlic+ptdebkRYwSemRCAmMa1JnybsJqqZ8+zRVcP6gdXVMByABM+in2on8w8uS+rynneAVBe1bjvOF81wvsBxOSdF1zJp0FSe/aML+kwC7GUtZXvhpLNTwVkJB34lggAA8HeE6A5GVePmCVsfpIile8mntHIKZvdQqJGA0W7eYYtRtuK5gHuAOBtzI5XT9197/4gP7gw1cyKobGobb/iASD47HeUFK2GP6ylfQyrfP8A7SnY0u/eoVTEE0d6gtjujQUk88xhZANIU8bmWGtvHePENUoohbs32hliRQ38yl5UjvFkHWaMiahUN2qU2GzZ7w8d7/Al815uXVARqC6dq58yAMTXeNZlNeRz8wL31bwi6INGr8iURTFW794RdGYNdUN4JBZtTbCT8gtBWrNRjMoXSOO/zFa9TfI2hX7vxHpSyngVtzLxIdgTv2hC7JrY+YORtICgEV3lDFTWwUHceZbKwBDbfB7SnKrhFWch5+IsZLFMdXaiYVboAmpTZOxg4lCFnbgcAxqsmkA7GA9atN/rKLRlXHt5uFs/tJoDcf8AtFqPaRfJ3gHY0Dv+JD00hRq2AFjeKY0faLlKz0b78S8Ab++t94iBdDpViLPJqRcYC3XMe44CjvFsxX/4gA2woA/MDeuIwZNZoj9oSmxtIhZR1K0xv/aErMCdQFjx2hkg1tv5i3U2Se8onqLlLN3vaHX9MmzATCwUaSJdOQe5gWEAX2mzIcW5P+OII1gnbiXbNzsPEfY1BjUWbuuDIACR44laTvUIC2q6HeQMS1YHijJ7Qxo8yKpOLUTv4isgI3G/4gG/Cnnfky1Fmj28QEJI3MYCuoACu1yhTJkB7kSwpO4/Eade61sO4gqQcgB2+ZSKOI9uYK6w4YDYGNLnVx3/AHhWFN8kwjMcTXab94XpM2x5q9o3IpB2FDvIp9puTDIDZCp78wGKs97ixdxh9/e/mWijUoNaR3jF/wAgQVKkatxuIL78ceDLzjGMzDEfaDsYBBJFnSZcDimlq7mE6ACgN4WxYsxF+IrVrc77SeQO+qjLJ9td4RxUNR28QSfTF1cGgBAqoTEhDRq5SLZth+kt7awog1SC1JLb81BIBA3G0tcbA3YgnGQpZt/iTDVkWaU1LFkgdu8GmK3UNAdrG0SGpp9pPfxAAs33jHNrAX2+6rjE1W5UiQGk93PiMxgUbG8NE1t7hsIkC7AHArvK0qaKnbxGunIWqEFVo12lNU6Agf6t5YW8XneGm7b8S2YHGKFDwJqDI4Y/aP0g6XvihNjj+idGxESgJ2mVLGIkEQytKB3EIKQbrmHpBBA8SDOFJuRLLAciMK6TsxvvC9PSoJ2uVQMK/WNRAMd9jZg6TrINAAWLlOdIIXcGWCKV2U89jLbEw30miauUMe+rbmMTqXVioNqDKjMMQ1efzJo0gkHnma2KZBbrv8bVFthV/ej/AP8AyYXGfCKbcwglMdJsGTiyNidt5EGmABPpsLEtsqsAKG0LKafcAiLTGCpP7Qhqsp/XtFmgdK7eZFx6EJPJ2FQVVxXYy+11Z0giv1kNCoBU+7sTALkEDxJQ1RsTG42pdNbERKEgb7Q1fceJUUyad/iCDpYQsjBjvz2gqLIJNSH5NDgkG/0l0+VvbvvUWmJshAUbk0BO/wBF0eLpUBPuydz2E6ccfZQ/T+i9H+rlHuPAPabHcfrFvnF8xZyqTsZ6pJJkQZf9IBa+9xZcHYG4eLp82b7EJEomraQEntOhg+lMd8z6R4E1Bei6QWxWx3JkVzum6LLm300PJnUw9Jj6ddTkbdzOf1H8R4FYp066z8Tn9T1/UMmvqW3b7cY/5ktHX6v6ouJSOmT1G89pz8HVZM2YnqWWiOL4nCy9T1GbjZfA2E1/TCTkaxY+Zidy3IO3iw49LLjcMpPaR8npNpO1TN02OuovCbs7jxNvUYx1JIAoryZ0w1eHMHHkRhHcRXTdMzGiNKidFsKti9lWJmxZcY4nOtzauBnQldyORM+TGVbcTFldpdeUyj/xGQAbgm5n1kXewudfqeh9TNlOJhrvcTl58ZR9LiiOxnC844WeUdjQe/iVjehY325laWK6TupEAq/2rsK3BmUpnrW1SwQTZ4AmfSdQIEP+2gCfxIU8N7CoH3SK3A7zOcrGj2EYGDe43tFgPSNXO8ZWwI3ma6O0cMh0SCFLyWB3lHah3HBhK41bcd4Btm527RQeMFquTKoUkfEtHoKeKjAyuBtv3lPbORoUEk/HxCcjGqbWx3mgohX8wGXU3FqJEDiIpmY7tsBAYHSSOYbADUxFbUN5TEEKvaAJyUtVv8RJYgjfmaHUECjvxEHHS6j2kBGgRUtnsDsIONfab5McED+01sNzLIAXbcC+8s6ma+NQ2MjG2KgUb/aXQ0gXdcxigTUz6WJr/aRhdKbvzLvgiWGvJsNx4gVwBya5Mnp61NCh5jt2XcU0AllLXsCOIABaJsX4uLbVZI77fiPUgMG5BlZNN7UL2gKKtXN/EsI7+40qgQwhod5TMKPaFVWVjtv4hIroed5YyANprtyJZYg2DCD3GwNmCByCD5lI103Fwhuaa7PMLFY14I7yzj2NGhAOrGRQ2uWWIJLWRBsQjSAALPnxK0nVvv3Erc8fbcNlbWAN9oRe5NKSBUHSxb28gd4RXTwfdXniUSy7izcYBJIb57w8g/pqBvZ5i2a2APeGB/aTRBhA7KaMFTQJMcUDNfbuJAhRbYbxihs0Kkyb5AgFw1Pt3WjBX2sWv3QLFJqOne9hcv1CrFdIAJgFsmslhYPaAdTMdiB/tLqn+qDelRt3lBRqonY8EwUXTQu94btYAr9o39oCwgYcykIa96rfeWyEgFtrMr0waJNV28wUb7qPcZa04pjzF137S0O4smj3gE1DH7eAag42pWocw7Cqw5ijkHp9h8RU9B9Kzq+0eIRTfVZrzJia+d/zDUkSae15FFVe/eLQFbEY6+7eANxtxKitdEAmGzKTVXFhO53ln7tuYUb/AGgjvJdSOxVaAuIBdmsiA1RbVCIAu967RIcjJuYwsCm/Jk0AzaW5uWmRheqJdfdzDewQDzHsGWGi+0tdJXwK2+YhnNaSdvEYFsqbo+I9g7Gg7bxiFl02bNd4rgfMV6rEn4l9KbkbTdHa4IfaX91bbQmxhjQkxMUhJjA2r28SINIqt4ugQWvvAalAmCa9TioCgnfgRWojISJUamI87CAGB7wQRoFwNJAv/Miw0CpbFnNHc8XBo7UbEmUMtnURvxLF1WUP6ZtdgeYWNlKD28CoxCWU+psp7RRXS1AbQUbOosc0OJn72P1jnB03VCANLX+N5KatHIQk95ZT26rqLD6vb3jUSyCeBBq3x66PjxFMdLXHsSFKjvEcNdWIpvgNawb2lqA3sFj5ht9wJFCDpskjf8S+kAX94vgbCXdE6tzDVBq457yZEGokc1IEnc/5gsELagI1cLabO8t8doqDn7jAUE1e6tu8gxhzfAENFetK7CFdUGOwMurrMy1kUkbCW1n7YxxrNqL3gA6fkQYf02X0zfcTavVtkWkNtOZsT8RT+ohtGIPxO3HeDup0/UZBZofkzRj6BBRzdSq/AM822TOFF5Ws/MzZcuUN7nY/rO07ivbDN9L6ManyByPMTn/inp0UjAl+J46iQCxPFw8VEfMzfkHaz/xF1eYHT7R8TJiHVdZlA1s9878RGNTX6xydVkxYciYmoE7+TMff9prePQ6ABRWTMe/YTI+d8rF3MxLkJIJPu7XGBiVoiz4k66tQ4k6hXBna+mYfTwDI62GiPpv0t+oCtlGkAceZ3caaEOI46UDadPj4zzVB02NR1Q0ChVmaBifG5LDZjyIvpwRm1djHvkOg6u07AWyNgO4JU94eHNxpNLdmTFkXPgsUe0ysPRauJKrYnV4x1HtsXsbm3JjTKu4B+Z55izZbvauJ0eh6lsftyG1PF9ol/CuX9V6U/T+rXqQ948jBSPER9V6MZ8A6hB715+ROx/EXT/zf08om7WCsThxlcCo+5qjHfMsPbyFldr3kVlI35HEf9Q6cYeryYhfNiZghPANzxWZWV2tHyfMumW1XaxzBq+R+NoZYKpPeT0KCqRpHHmUhF6R+sE5DVVVwUDVrGyg1JdQZrRS7XCNKQCaFVKSjQ5P+0LKBp4syKoNZAraU7023EENe97iCGGrYWPEUsNBLJZNGRXOr7u9ylYaRfFVBG67QjQXZt13/ABJiyFbB7xattL00/J4lDMjh23GxEU6trAA7SPQ0kG9oY393AkBYgoWmF0d5eT3DURUAMS+qqFQmy69j27wCIQIKN96EEKQCFFkwVaq7x2M7WZVpLY2GQWQDGIALUncjeQkBQ3Jge4stiqk0CV22O9yKtC+8YRT7Det4jRkuyfyBL7U1T7gVbtDAoe7uOInGCWBugDCZjrsEheKkQa4iTXatjKfCtD3nbeEr2qnfYkGCMg1bnaBS5btADQ8xeTIA/wAw9YYs1bXKbBqpmG8uKLEKtzsfEHIPEsAA+O0sDyINKQkJRO8arXtxXmRUsk1CxLROrvJZDFN9u5o/Mgutu4l17/dwJRyaXIqisIqyLFciECa1b7bSg6sDexuGrhOG5MovGPdq57yzwwom94DnSNjdy/W1baRXeTExDh1LrHA3MW3IIJ/McMgbJ7LHahIaAsfqKlUrHkP5rzGltQUsO0pVDHUF/EohtO1m+0YKu9pDwdh8yiHF2Nq2MhBYDzJiKtmAHA8SkAB920JV1mzsQZZUA3dmFMXQy1xY2MWXCMAN/mWd8e1wEQknUJQdksfjfeF/Yb5lDYnusHINttwBGEgksLpNVX7SgiiySR8QVYMDctuLs79pBHN8CCUtQx7cw1ABLKbHgyhlqyAKhFY0jWUhQAIrWBRXzGDITsBci+A6rG/aVqAiNZjsdEbibZW+42MGiKle0XfMibXqO0NRdjVCJBFX+0Q7Wdv3l3pW/MGqZd75l7nvIoLG+0YBpH5mUKG7fiNCg7nf5iypB8wtTKJfS+Ir00GUmyY0Jq3uhcFF7nmQ2RpuhKgXV1NDzB0FVJq4dlW03Y+YDOQdPaPahVyI1HttVyLiVkJ4i2VloAcSVGkODd+IpdCggte9wAWo32lqBpLnYcSBh+xhfPEr0l0WZYII3PEE5CW24qWC2UaarZRBysXwKVNfEbXtHmAxDKK2PiDQ9Oxbar3jcjb0BvFh/TArb5ENNFHI3A/zKhRJFC+Y1bCre+0Bhfurapa5NQ8AQKdGIIJoxehlbntVTQKZga2HMXm0hvus9hHtoJ04zYXeTWdyveAqZEsk3e8HWxJXTz3lwO13R7yABmq9ogEhhHN7KreZZxH95C3VCpSPpBv8St2thzUZ6VtZoal4ghT5go23MiZi7cACZwhLHxwZPWGJiGJB4qazyuNZZhekVImQ+pbG+0UjjQDdg7SEigpFE73M4Y1M4Vdv3mb7jvxcItS78d4SjcRhIpGGOwN7gPiFixsYD2rEEQ/cCe47SKmkBdv0gMNwRL1EKAdrMsitxvE3UK0/3ML+IvKiu9lZqQeoRYo8VIU4NVXE3uKyejsw7f7S8GJlyBW48zUqkk3wJK1XR4MalWyjQf8AuMy5gaAUVXM1K9H7Zs6T6Zk6lg2mkPJMvMtIwdL0b9UVVB7vM9B0X0jFhYPlp3H7Tb0nRYulx6UG/mMYEc/4np54xT09OxyteI3IFNNz8zGGIheodJANGdFGuPRm2Ox7Qs75Eye1QyHn4mVcmZsq6tNDgxzZHGoAgmNROmyp/MNjArULi8mItm3uxtFqrr1COOZuJKZVylbUyKyZEOFgGFeJC2pfB7GdPqMS9Thr9jOI2vE5RtiJBuw59aUeR2lswEws5QhxxwY3VqHMGuX9ZQeurhfcRVzm4szaipGlT2nU+rkr6RHkzkPbua5nl+T2KfIdRBG/EtgpRWI8gysi6lV6o8GAdXpmt97qc2fI0T1acfaOxjWRRiABFMbkwgpiOrb4iSCFN8rxKovQZWZhsOaEtUOo2NiJWLK2quQRGq5d/muJKhQQaxf2kRbdOANnIbzNOjU4FUagnGTV8Ma/EAGTYHnfkQSCGA/tIq41hqsVQAqQreIbbwFsNA+IRPtHkyABlp9gZag6SpHeGgMNwpBNeIQIKFR/mEy3W3baUCNQ2o9oZWu6hSKMBkYG6scGOyKbvv8AEhJOHbm5lGcAize0YGOlahBhp/WQAalNd5VQsSAtG+8srW+rf5hZACx0myO4gkAJ91m+IVNRBGoXQq5V1tzcJCAhrzvCUhvtkRRChFXvyIXpg427UZNBdrEc3/lqhX8yxdZWtVAHEpWUUtA/MY+jJlGO6+Yh8VZSOK2MosAKCtbH/MMvddoth7tJ3lFiDZ3s7SL+DQfIqGXT0/mJcuNIr5/EsMFvvfmQWr3tVWJRDV/zBDhsg8+IZN7iCqNkjfcbmVepgxEYtnSNt9pKsEHt4j2KoE3x2lhVsHky3UXXHaAoKWCd4F1bc18S9B/tN+bgOQoDb6vmOQVjLck/4lQp1KtuSDDViASBv3kN6COdpMQIrWOP8y6Kb1AL1dtxKDNQhqNYbbcA/vFqaxkncjkQDOVlG5gnJ7gYsnUTeywkRm2AszIL1NN/7SBkvc7eILo2sLVCLZSNv0hD1dXY2ahkrp5IMUnTMygBrPJ+JYRk+82O0saELAu9oeoObA2PaopiWNSsdr/dv8QsgvbqbtKVTq9u8oFjlLNx/vDB0uN6EIWykn2k1K4OmzHaxuoiv7qIhkAVgxBuMUEDcmW3tYN2MHexve0NZiKoqx/mWCbG9CB7uBtLCiqviajKytsd4GRbXvtCKVbXDxaRZc7eIGdVO12BGgAjfiGxVhp07SaNvbKnpS3xW0MC1XzLNKovmUj+4eJMPyFgRRlf3jzH67OogUInUWcmqEYVG1BtXaWpBG25lB9Wx4l6dIsGQATeSWyWR5h6Lo8y3x7r5gC/sAraC5IosLuG+PVwYtsbPQB4kBIAdyNjByW1jhRIVZAFJ2g2VY3wYVYK1sYygcYHiZ+0IORtINCsDQ7RJW2vjxIh32MbsV32qEK0M71W3iTLsKHFx2qhdSe3R21XLoXqIxkeeJQGkE/7S3NkDkAyO3A7XGguem32F1JgGPXqyXQHaF92MA7DgRgxIGpCWBHPzLFhJI22qCRfEIpTEEy9IFVuTKukqNzfBhZcZ5B7Q2SvaTvIMbaCSbmUZltH4sGamOyitqiqa6I2jCWAqULyqPcVFd5nbEMmQO254muyAVrtvFkBR/zGgFVcaEftC0qwF9t4SaWbfiMbGCLUVJtWFovqalIF9oIVg9HiNwqcZLUYB1XfIM1pocgDjSo3HeGq+0cExYBUkMpBuMVTf3CMMLy4yzX43kxr8bGPCEBh5grj+73QBChUNEXfbtBdgBsSfioaKVcGt5VA6ifO8KUpOr45hLu1Kt3tNGLpnznTjGoztdD9LTp6dxb/AO068fHemfZH036UNK5M4uuBOuFCigKEviSxPTJIq/zKqWWoRbvVEcXvNC3xgjbb8RZQxpYCQEGQKAo73HYsa2BwDBJqVro1INuXox6YfGfcN5XTuMurG455EX03V6W0MdjB6pvRcZlPfeFPU/y+T02PtPBmf6lhDoci/cvP4gfUepX+V9S6OxEAdYr9MCx5FGQYVYEUd5WLIRaE/b/tOd/NaWNHa4Qz6sgZfwZLUM+s5B6CebnHJZslpxQInY+pY66fFlY8kipzVK2K5G1Tzd3yasUAFbg7SkJ1aeAJHTSxQ7iWhrt2nNlHb+ow7y9akau9UYJIbJY2gsDZZTtCmJpU9gZNqJqzA16l2G4lYnIF1v2kWtI9qGz7q58QcbE0rC4IJKksOd95Ede3MIvIu+x2Jjg2MYxQuZiTZ7g7XDymlFDYiERlVvxLa2WyOP8AaQJ7RXJlojDk7VCqIuip38SlQE6v8QsZC5CCLHaCa9XY7RECATk3JjCDZA+2v+JWQkOU4sS1B03yQO0q4zqjHKBe3eNBDMSooDaRUZiKIG8hIU+3ajAIHTZbgnmWwRWJX3DkERRYk03HmPxZVx2furt2hYTe+hV3fvGY8ZQEXuOZMmRchsAA/HaWzrorv3MiGIAEBvcRbhma1ewJCV3HcyISr/kUI1FmkF9zBzOCSSNyKhPpv3mmHcRZUPdGx3uFiitgEcSKoZlJ4EsDQtE/iFkoKBjG8Fq3XUSy18xekPe3EI+xFU7uRZimZsJ93eDTMqYwUKj3D7oBJcihXmEraSH3APeML2bUWZFrOC3jdTcLJkp/zuYexbfkntBzt/U2UVxLBdrpAu73kI9tg7fMWqgDf9hGE6dq2jALEemR3IqTFkJ9vat4rJsSe0vHYYFbrvcYmNBFCwf/AJgB7vah5h4xqtP7f9oJZl1LQr5kwOwtVeBKK1qcUD5mYOyj58Q0a9xx4lNUVFgmj+I1g3pDSQD/AMQUBZq4PiVk3qtmG1SKDIX3raAmQsSjg32MaHYkbfrJW++0aLTI2JfaedpEyh/v/SURyCLErQeK25lhpjFca7C7kxoAAx5EEYg390LH/cvxBqmYsQe1wWBYjavMDHqDV2jXDMpr9ICipVq/zDAqjyT2kDa61UKhNRoNuOx8SJaj7IB2Eog7cS96Pxv+YBIrbcyqMkAHaKCe4EnaGTsJTBmOw2lT8Id9+JaJ2O8pwe3MJLG0CyApsw6obSKgYiztFlqyEdpVWPe995Dj0myIJJD2vMYHZl9/aEA+Xb7YN2KO1yZebHEtSp3IgUP2h6Ro3MptI+TAbJTCzMhwWgLO/MvWAd5nbLqyfEIsC0qDNk2P2kAKtttLRgOYRZV37SKp1F3IVFAcSsje8eILmzAJcaVtIUU+0Si2lQBKU974g1SgDYcy8qkVW55hY6TerjL7HnvCey3IVBfBiXGqiDH5FV0A4rvEaNIJG8Ce6+K+YfpgqBq3G8IOrY64lrj9NdV3tNQLxmh7uAYxclDYwFAZbMtQGYASCybF9zJjvUSZHsNW1Q64/EAMj3kHt/JjVfUDQ27xbUVJ7xQLVQ23kGoBTq3rbaCaCi4ks5NaaqMQh8Z1cjxLqo96bX94IUaQp3gHUwGkmu8Nb3rx3mdE0gDjvGaxZoXFXR33ghiCDW0o048ZKF8jUIJZdwq1W8mouvNCL2sAfqZbcNG9ulnZjL9JdNGAre4AixLOemC+Y01CpUkDvJ6Y2/zJ6h1iMsmwORzGhVnVpreDkxEPt3jAltrJ7SsvuoA9olV0+k6jD0mIKo37mbcfWJlGzTzoVmamPaNXIcLAA7XO/PzGvReoAOZZcGcNerYkWxrxHP1xGM9zOs+WDfkzAbXzKyZtCbixOKepYnVxDPWOauZ/thrqjqlZVrfzCXqAdQuiJw/WZcljYGGmTJkcgEyf2prstnBWwYrL1AI5nNxZHIKHkQHLMxA4j+2DcetNggcczSc+Tq8HpLse5Pica2DVHt1LY19p3reYny+TXQ6nHjbCqZMuwq6ieoyYMahUYlaozm58jPiC70RAVXZObMt+XfQZk9DlAdJPmEM6Y8NooBmb02I44lFaUHnecv7KH5OpObpVxGzXuEz46DWd5eGjfxIyWAyg3e4+JjdvkhrsG0sDRHaKbLpfjmHRAN7CA4Ba3EtsXwtdJYjeKZXBpdxztCBtvZzHhhjsd+TEiEYtSvddt7l+s2rYCgfEuzkbYcysmMKvNN3hfZ/qsVq1o/EQ96rGxMGn2hKWLUe8VMWzViA7sZMbl7Q/pG5MYcjTvp5iCTjcULMh+DjexHEr1L24qUS2rc7QXUAhuDCGeoS1naXa3dbxSMd6g/3M17dx8xDWl3t9+YOOkY+YLPYF8kcxe4oEwsNVtDWR3kNtZrmECGZR37w/sxkn52iaElbYJx8wkRQxHaAzkGgu8h1WNO++8GiVQNRgM43Hcx4T3b8eRFjEA2vtzJTVBGViCd+5jsYUbnmKYkkUORciKSpJO/AlQtzbyB6NAbSwl5KuwPEonc7cSLBaWZTvuouFgYa6a6O1iCzUbANHaWGXVsDcLmU7IulgTvpG0Q5Gr+oJMjHIBRojvFb6Tq3MqHKykCxt2EsZADURVpwdo049WJW4MYeRB1LXW47Simre/kxIU+ob8QhrH2tsYNNoAbbmoAv1LY89pYVtO+xhenRJv9Y8xfaiFe7reXSopFb9oZCheN+xiaveyfiS6puNwt135EoEOd9opUK++MvGygkEN332iGFsoskHYQwp0WNiN6kZAGpW28GXXtJFg8SmKxudQY7yjWsVtZgrwV/WO0grZG93EQBIB44lLk9pvcw3UFhpIN714gslGx25gQFiDVGowqQhN1cWLA9pguSxBvbxBhgQ6bHMpLLWdoWLUD5HEMEWb5PeRCmWgQDZgDV6bXwY4gFhR/Ilk3YPA4laZtD795Z7HtUMFtyNhKJ2rvKi8NkknkSihvbvLQgX2uQkNztIysAID3lDNXEmU020H09t9ppofqrpG1tKBNGuZQQEgwkRls9onlVhW0iMCgC6BgDI3EiFmvUaEuJkgXYBvasgBK8by8jqpAWCcg0kDmD8luDtW5hBS1e2tpAI7EQfzMoVpNSMgajwYzUNJ8wW3IqAkY/cZAtNNC7KS1RWrU/xKJVwSDwdgIwkE0P3gsBqMiKJJAEm9C+ZEY69/wARoo3tAS5J34EgFjaE6nTR5MoJox7neMhg1NUIR+4k8RSg1Gr3+IAKdiTLLqy0dpRa7EXpt9pE00gAADtGOdS/iKG35hI/uoyqZiXYntIE0vqq5N7K9jFnKwYr2j0GkW24iWDajttJ6oPwYJdy242jUq8YPuJ3hlADqGw7we9r+JXq/wBsC8q+7cxakg7AiOyBTXxxKcXxH4XVqfPMG7cywaYASHbVImqoGXWy2dvMrEBq1P8AtLHcHcXtXaIujLKprmCyVkG+xk4O8B3LVAKtL32lIoL6j34kLAjTL5cKsIMKqEsdzB1jfT3luUsAb+YvGCcmkQpoevafFQXxk1pMpR7jbQ7vIB2ieBRUoRBfGzVR72YWTkNxtxLCk1RoGNBYxrYgmqG0BzqsDgSVpZtO8pfbQPc7mVVkUAvJPMYRWIknjeDl3YaN7guSDQ4MIW9sgKxmBwpvVRMgrTUAYiPfewMeFjVkDK+rGbYjeKxtpFt9xMWcxZtrNbSsYLsx7R+E/wDhmdSGDAVBLa2AO1Qg+rHvyDF1eXftJ+Q80RzQAgIxVwDUtm1EaRtIAvDD3XL6ahjkbi6BmVVpdI33jcjbHbfvEoNTEgwiytMK4jA+lRYuW4oUu8EuRkAI55EgrIQ1X+0Ai7PI7S30jJpW/mRARfiREWsfvrcygLO3JhPuQqjYRWpgprkQrQo0Y9jTeTF0SCX9x7mVr9tv9x4EmttXwZVhuNUUDXspHMDSNu0D3WFY+0S3NsxB2EnsOVK45g6dRs89pMbDi5RyaTsLiojHc71KYWAexgM28J21YwR5j2okVSQAPzKdQ29UO8mP/VvxBO9i9jHlEbDZXevEo4xqI1XvCstj5uu8FKPvPEoYoA4PHeASXHO8e5TQaGxggDSCv6ymAW1O53+Y7GAT8mAVDd/0gXyRciYc7aDQkyt/TU3udoByFwLG3mDepgBvRi0Wx40/iEdwNP6yIbRtW3zCQUo3iKSg957QFF2O1w8ysr6u0pQTRrmRREKUHkGWhCm/8QCrAVzv2lFiDtX4g/J2pTkZgNj2lPpeu3morgg8eRKcU3tO8q/k0pd+IwAHGvxFBnAGreW5Le1TTeZRRXU20r02IIA3hrWg3zwD4lByMZTuY8MozAou3u7y1e0IO1QEFXe5+ZCK1N2MhqzlBWoKFVY2eebhKP6JNb9osqaBIvxKsOWjfgcQUUXfO8iE6Dq4lIQraeBIumUCPcLruJRsrsdpGc7g8QQwIPzKuiVNhxtCdgt94tmIo9pEbU3u8QmoyWtrsTILqiYStpJ2sSzkBNkcwhY2ffYSnWvd8xxF0QLgZCv2gXUHoVnTxUANvZ5hBrNXIwLrttIigbOoCQvqXS2xlhdOIE7m4v3fr4jyGvSYxW5MUtEn/aFYbT2I2htg9wIPMYWs5u9+IxWJ2ZSIWVVWh+1QQzGlIsCPSBWmFnmMB4uKVqHzLV9Q4la09dIBMhal3EvGFoQXOs6ZVAxAAaOBWvkwWUaQpEEOo2HMuojohvz5iyqrvzc0CtG/eCyKE5hNKH2nTzIg3smpLUDbmMBDUvEgWfuqQWu3eXkQiyO0BLLWZBGLVxDxgadxvCUa7sbCASRyZRae0Maigd6jwWyKSRYED0wN+8i4AUDXeMWlXUTK9IneUyMzBaqaSrdw+SAyktVyxiKk6uZYagSRM0WqnvGOKAVealaq7QQ4DSoXlGgC9yZFGmoeVlJFcysRBYahtH5JFuCgBI5l4QC+qXlyaiOKkR6RvmRb7WctuYpjZs95ApYk3QEoCz/xCYYUGmDsqm9wO0nqhWoymccyVKiObO23iWRR3EFXAa+0MnUDvJ7ExMHJJ4EIkXv3gjHS7cneTTd3tU0KZO8EMaMZrpaO8XWtiF2uQCX8CFjYkX5gkE7CWDoXc7yQMcEqDFeLlDKb8iW7UQZRW+q+0cCqjb7jEatTCTe9QMVDgdO3cwFJFEc+ZAx/WEHraSVYgvWPJjsf3frMwem37ximswIOwEb5D8tNv+RB1UAeRFlyyfrvIrenQ5oSg7AzE9peRgV3FnzKAV7N1IxDYxp38yivG9A8QmUld+RAQ22nioeRr+3eQAQD+IZYHFVwEXY+JHGlNP8AmBeNQTY5hjUBxxF4TqdRND46UuDYHMRSSyoNKj8yhTtq7ygRq+YsZAryUPxoVJ3lMCxDA73BOWhcEZQPbAdpGtr4MWzhCaF3L9WgCTtFaw2axwIX/wCtOj08GrljvUWw9v8A3HkxyHU19ooqzOalAZAAlqbMWrkKCeO8cUIFN2gKtqTp+BIe0Hua+1Rnpkjio3GB6YBG4MH1Gd6HEphPp+7TVysKDVuT8TQ4o1dtXMzW2sKRV8yxTWCEAE0fmAuF21UOBDVNezH8Q11Y18niPARjU+poANyNiZclXYjtRX3Dlu/cSiPaQPzJ4TwAYA2+r2wsaoenccwlwu6agdh2g4sdMwPBlXF4l9lNLKbEcEbgyzX2iVlIAG/apEAmkY2DGj2goE01wYB91RmVAQpxitqgWPcwUb3Dcqp08fMHEoRls7y3U217wJjNua5huoKcaYCsqb1UrG4fk7QsoGBUC9xLOPbUphZVp6HEmLg+JLQK9xe0JmIAKnaV7dJlKQQVvtJqB9znV27wiWago2gqDjc72D2hI3zUvhR6guPSdiYKopYEmz3EpgdVSymgHe/Ek1PyAgnIa+3tLIFBiPcI0bKG4PiCwuz5l1dBrsGEWAXYbmEFGkjYQQCDXIlQBYkV8y0LIdxcob9t4QFVfMCO1sDVSXYIEoWz0V2hKAt3CiHtUA8XxJkICjQNUHZrPftKxkj2/vLagKZh3/EtwSRexlOGxlSsLISa1cyAslMPBlUCNMrWrC/9oIJ0HUN+JdDSh0KSLEUzNq2AEJCQ1An8SX7jfI4gWG0IAVsncfEFvaN97lupKizzuDBAY/EA0zaV55FRStqJb/MoruKFnvDw7MfbtBVYshXJ5E0axW/2zPmAU6k+0mEHB2biTU8mOzAqFO0piSb4aTKVYLp5EVZJAhDNAJDE7wspIUbxSjXYuiJCxryI1peQ+2CjkLQlJYO/mGyj94QNSAVxLC1dGUFJuawGcgBFQkPvuLTHp3O8ZVC5DTCRZPMWqlsl1UIUR4hY6veSCmFDeD921xrixvMzB1JYcSiDHZ2PEILTSI9GGxBAPECnskeIkE6qmm10gGC2IEErCxePfGe0Q6jVtvHqNIAllQDsN4J/qI4XEE4HMQ2qye3aMCgjneXennmFAhf8SiX1jc3GK28ElrJHaNNBm1MdjvB3DKp7RoBdgxFRhRB7r3lTNpBYoQOblNjY+/sY5kveWlfaTz/iDGZU9wMbjx2+nzCCAPpPEMLTSHop0Wyt8RYIBq4TKb258xRQkyX2DsHg7SlUrv3MtEK03IlsW1bxh7C6Ee4byMvsA5MLUS3xLahUpkQKNAJG8mqlk1Eg7bCWqAsSN9pET1TpAEpr1ahwZYBsbQ0AZ68Sr5DiX1AfIi91ffaPumrjeTKEZR/q7wmEO4Q2N7itRbkR7gEKB2gMt8SIF0qqO0jpaD4lsLTftAVz9tSAsSivmQKR81JZUSsYLKb2lzV9qYnWCBL1b7niMw6GJQneJcUxEYgqBEPFspP6RQ3PwI5Rpx12JkwXjA1fBlZCAb7mGiXxvBdSCQ3MC0ICkkyWENjhhKRQQd4bAFalgAtpOnue8PGdOoHkxH/qgGOce4nxAFWI52jEIY++LLal4lY7LjY7GUM1AHYURJ6utdJNAyzQZmMWCGagNhAbhx+pkIugBzM2TGVYWP1mvE6hSO/cyuav7ZVY8rUqqu+28pcbMgY/ibCq3xzKKaaAPzUngkZURjs0JAVVrHeaxjVlsmXjCs1E8cSa34oFfSFUbEyElD5qH6YbIPEN8HuCg7VuTBhLNroDvtCpitH2gGWiek47w826ewXCZ+CQx10DuISBizaSAYJVlF1uItmKuKPMhT+d73g1Z258xJZtW/BjUBNDxIg9FAkH3VFgPZJhM1kgc1BLP2Mq4vWWU3tXEJLO20vFVFSLJ4g5KTIFUdt4wMVmW1H+Isk6uZSZGVtQ2B5lhhq35lVekkWGuAU08mxGEXQH6wMo0e4NYMnlcWi0nF0ZAGY7ihcrEzWaG0br1NxtL5pkIcmztsIKZS2zbeDHqQ+peIBVBZrYcSTwxiZFOujxUUBp3IjydSAjmLygEajx8QehepqqhAclWAHeTCQDvwZOHG9gRmgRdUeZbghgeDGalJ2oyBrY2P0kAggbnmUebjDi5I7xTAhQBzANm2XfcQWe1rk3LGNtJB3hDFpSyRB7AH33hqws+IsoX288wkGldJ3HEsgZjB9QbArKcKclQsY0kVx2kKEsxHMoEuqbAdoJbWoPFeYb4rqhxzIMYZh2hZQX+nmC7b8VD0e4i7g5hdADiCixUaB3llBqYeIsVwNjGitRbuR2hAlbIAg5SSKEYgCuu9DvIyBMjb3vKmEdMmom+I9Fq7G3zK/9O127mUGd8ZZRdcwueCqeyUEMMO/Jhqj1Z2EEgH3L2lPSiwZdJ/SAFIqzx2MIAAajyI8YV6jCWH3cyJhYQZFGnnxB0trteBGJg9LS4ba9xCJ0g6/3EWYmEuoO1c7wVVd/MYW00w3FRbvwRtJqhphdcQsKAtZ32lD3N8HmXqCMR4gwRoMK5PMFjo3q5dq1djKy6VAF3Iv4EQhAN8y3rQKP5ESjXvDYlgDUpEUaSSe8MkUKgOK3uUho1KntoUaluC2524kTa9+ZW4Y77RBADxUstp/MvX2glQVMIrGXLG4wiwRFB2UWBCV9RJitBVLk3LV4ijkK5COI0OLHmRMGw9olK1HcyZHFBViTvvCG6+aMmullKtoDKygADvK1i8ZBbmFkQncdooKTuIxH0j38QgT5jFcrjrzFvkW/aNpZf27SBgW15lBSgIJuLUtq8w9ZIMehe3fiLdwNllhhoN8mAKBjTTMZsaW57Rz2FuZ1PuDd4/I+rFtzKbpGrYwcZ5sbQQNzzGUKAPMghJ01cEWbDQ9AJG+wg5TqYaeINWEGi+8ErZHiFmbTQHYQcZs77SinY1pBoQ8bbitovIKN+ZSghhq2kMOLkbCUraT8mFtte0pwp4iNReq1J7xStewlhWqjCRNJgoaNljttLFleKEu7YntKZ7U+I9srULuG7yaFXTBI1AG4baTW8q0tqLbSyL4MLINvbUoEFfBEi4BcJQmjuYWXHZB/UysjVxz5ghyfmNqUQoH8y8pBWlgZAzgFdoSLW3MiCGT0wPMEuchvuIZUMItE92zVCxeIUTcYgKpqfnsIJ9u3JkLaxZ5EaoVXXlBHaMPts+TB1V9shyVzLrNhgQA3coaVyXcAtpWxBr1GB3BjRoJQ6gdwBFJVe0UTCJU7DmLNjiNBICclRr1x4grmBAFCxAfJbkgbRq4Y+NiQIvIxRbPIjPV2Fn9IOUB6MItDqwFv0i0yAOfiNxlUxle0zvi3vsd4xYcMhHHeNbMSRvMa0m4NxitaXci6c7gjcylzFRQMQx9tyX7breGbWkPSWYJrIbA3ii5014kRypBG8YumDTqHgRhOojTxEkhhxRjUFqBcQ/KqAuu8t0AAKfgxZY/b88wXznH7auzLJWp5NQ6W1eITnUR8wbDMNIr4MsfdtvBUZLG3aQpag94KE2d+JTHUfFSMiIpdjFqNSkH9oytSXcDWAfmFo8Q0EEmEfbt3ii2o+Kho+oX3qTanoKkhi3YmGfco2sRIO0YGOmJ+yBdQFFHbxLoZBXAHeB7hd/vDxPpBFSqFUohT+8LRQbbkwfULMNqPxCZyB8HtKKRauv3kDbXKRr27SKOY9p7GjOLF7GU4KqK7xoXWv6RTdl4owo2HsHmKTU13zGEncQSNJviMRWPdtpGXYiEFNXxL21Ud4wxaH2fI2lLr1G5CQr1yDLOUVsIBuW7cRRLDaoQyXQ8wHb3UDxAgBHJ3hiiNP+YJbWBW0hal25EIUVcONtoatViUMxA3EAEsxraRRs2y0O/Mt2tT5MX6gsqe/EZjIagTUvoRVvGNiAO0tMgxsRXPaEDo1adxFrubreNGok6duItUUEWPzUiOw27QchbgQuiKjceRB9yjbaDiJGzGGykA3+YETLsUcb8gyiCzEc/Epn8jcQWyauLuCryqGrRttvAC2tEfrLL6TVby2Y8HYyeUwATQ1jeUWXe+YZGmxe0Fk1JfcyqWFJIK8GaBjDVq5hYkAUQnQ3YI2l0LOE71VCKI9PYEmP1MNjFMCW32hV5aqKB8bmMddTfEi463HEmsBUtq3jNW9GUym7lVW5gWPvuMcACvMWD7bg6ieYFqQGqRwUO2wgE+4GMyteMQulkAkbQwKHzFauDL9au0AtB5lpQOkyYycgJ8SVcyyaX9pUCKFmozEhLSMQmSqmlUARe20GtVjtGFhcJKYwMnBIqGDXaGyUbkK2NpdAWQLBgq9kxjJsKlYsZBJI2jVpZyVJjN78RjoPEpVF+JMRagqbIsR4Fjbe4FNpIEHGzIwveFiDGQ1mU33GbMoTNjtNm7iZmRjt3kXMCu4NQVFMbhqBjuzzIACxMemQ6dQ35MFxuD4jQ1DjiWiq778GXVCVDIDB06mHxLI9NiBvJexMmiOtmAQyiMxgv7oOR62iKiWRvKyNTAd4ataE+IBAvURvKiqJIEt1ZlAAl0SbEKzxwYQCY73bb4hMoU7bw0WJZychAhV6XcauBAcHaMRjIQO+8rRaAkHa5aoyMCO8Mitx3l3sPMJiMlITf6QApK2sMkkEVICExgDmQwOltNSBSOBxHMbQVKul3MhjK7Nq4jFVihMI6W/MhY+npHEJisaCxcXkFsfiMTa5KDXKFkEEG7hMxC7cy6AU7yXRAkQCPW55M0IusFjwIggauI/p3Cqyc2IX2QyU5IlqN6J2MhN5NPMKgo53hVbAG+3EsMbrtJpDEA8RhVVS5YiiAyV3gAalIP6S+1iEg23hML0Kux3vvHIUQV3qKyIeRIq392xHEoM4/bfmCq0d+IwtVXKZLI8GSBbrbWOJYUatt5qXGEx7ixK0Y1UG6PiXGsKVCfiUxIFCNylSBo/WJZqNcRmM4tCa43gOb7cRtWgNRWMlmYdpfwpmoj3AUJQIXvIGJBSBp3u6qZNEuxN8GRm92kCUxsVKxP7oTTE913BbEdVCWh95k9X3V4igGBxnfe5ENbniGGBNkXEsDfgEyBradisFXCnfgygKIIk9pO8KZfPiB325gkkN7dxKA5rmRDUADau8HI68QGDaQFgjH/AKpqh+F1AJMoZAO25i9NrseIxVtR5jDTkf20RtIQG7QNY79pRbgjvHpVhvfuN5bEXZ4ghQaNyZG1jxUqzFF7NCUCdQlItNvxIGp67R7FPfYy1fUg2hOFOx/eCFBWhtCJkY0CBM7MxaxuY9sbN+BJjbSbYbSYFDI+uiKmhSddHiVqRuFkJC7y1R5UB+0fmK0lT8wkYi7kyGtxIXyz5MT8iEFZQGbYzTja18/mExBGlhQjVxmDvpJraEjbTRmIbAMa7XMgFbCS4nozXffeQ5TxFFTv5kpmHzFQwe6zxDVyx9xuJQMOY1Cp5Eglgdr35jEZADtvKKqAK38yKRq2lPQtmI1DeQqGsyla24qERyRtEXUYKygEbxdADTffmWb1arkdQRYO8p7ETQP+YAyXfyO8tduZCVAPtgATSizLx5Aw0tCdQyjaTHVkFYwGvvHG0JwAB4ihkoV4g+oSZcT2c1abiqBhmzjuKLV8wogRxLK8xSNR37x2pdJ8yLAEADeUy2ss5AZCe/aTT2UuL3X2hhENkyDbmS/EupYmMhAfBgE7mFp1H8QBjJY7yM4bgzUZD/5hY7ykxBaJMjsC1DiFDdvtDQ03MWRSlhAVjQ8wjS3u4gk0d4IajI7XAms3tHBvYL5iFWjcPVzL6Fkg7SilDV4lIYxnFaYWBDbk3IrDg7wNa3XaGqgIWG5gR70bHeDjyZMZDfd+ZfLDyY0hUx7iS0W6482PWuzeIiyvaWGs2u1S9Yce4byr4ovux0OYKNou+0A5KhKQ4JjEHQZbreLFBSO5jE2NGDkWmDVtJhi1GkeINAA2LlM4Y0IYHt3ieASBVQmouxxCDXYhY8dtKiD8Qcild/MMnSaIky5LAFQYrFfBgOmnjmMRuZKuj3gIolrHHeGcIHujigK7QDfF7SqWWo1W0B32BA3jCvtlHHVVvUBYcnHvzDUak3hjHqfcSgLfRIqiaAlEhhXcQwAf0ghlW77zKaoLsDxDQeYJYGqlsdHfmXV0JAs13hqhCbiCgLWY5dxVyoQq7m4Jxkt7THZNmAErHu0elpJRiCveWisguP08kbmQg6bkQOJceq22JlHGtmj3ghiGIPEZewl1dA+E7FTKJbTXeNyNooXF8mJTwihzYIh0RUgJAuCrEtzNKJudj+kokcmVkHfvBY2oMlQwjUfxDxgcmWiqcdjmBpIsXzKyLMzOl8DwINCgW4hsNOPm4hdWwPEmr+TiAFJU3BChiBzAdyooSI5IJHMIe7BRoA2iVpdzzBLMV90iMHX8QvhFbQ+8u7J1bQcq2QR2jK1jUeZFJc21jiEoHPcSDHdgyaNuaqGbFj7vzKRD7jzDQUSZXqUD/tCBAIr5hORssGwRYl8jUOYwXqCtplZEFCu5gKhLgmMf3HaAKgAUIO+qTcExiAMt9xAlE71RlBbO5jByFi2/pqQfM1ir06VJitZ2h3Y2guNwBM4CX3E+ITAf2biCCBKY1xGBhpN/MEA6rgK+rYwyTYriQEwtbEmOhdi9pS3pZebkqU0AXVf+JamtpWZintUbnvFqWLX2hWoMNMXlTVXiWFBBhadrA7RpCkWhtDyONIFcyNuvtG4kABUeYWF7G6ljIBuYdLxUootbSGqZ6YEd5Ge6uFpVVFjaCKu7kELWRK5NyUS23EooRUIOtrg7gG5QJ1fAjSQdo0QD20e8DQVNjiGSFllgRY4jVLVi1i5A3Y8wlROSaisoPKcSph5OncQRmB2N7wAxod5aizZ7Qo2vUPBk4gu/G3EE5NuJFzDDuJaMh55i/V1EUKhBQ3O0IYNvxDV13oRTE2AsENpaVX//2Q==">
            <a:extLst>
              <a:ext uri="{FF2B5EF4-FFF2-40B4-BE49-F238E27FC236}">
                <a16:creationId xmlns:a16="http://schemas.microsoft.com/office/drawing/2014/main" id="{15A341DB-583A-4369-B884-9367D54E3EAD}"/>
              </a:ext>
            </a:extLst>
          </p:cNvPr>
          <p:cNvSpPr>
            <a:spLocks noChangeAspect="1" noChangeArrowheads="1"/>
          </p:cNvSpPr>
          <p:nvPr userDrawn="1"/>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5" name="AutoShape 2" descr="data:image/jpeg;base64,/9j/4AAQSkZJRgABAQAAAQABAAD/2wBDABALDA4MChAODQ4SERATGCgaGBYWGDEjJR0oOjM9PDkzODdASFxOQERXRTc4UG1RV19iZ2hnPk1xeXBkeFxlZ2P/2wBDARESEhgVGC8aGi9jQjhCY2NjY2NjY2NjY2NjY2NjY2NjY2NjY2NjY2NjY2NjY2NjY2NjY2NjY2NjY2NjY2NjY2P/wAARCAUAA78DASIAAhEBAxEB/8QAGwAAAgMBAQEAAAAAAAAAAAAAAgMAAQQFBgf/xAA+EAACAgEDAwMDAgUDAgUEAgMBAgARAxIhMQRBURMiYQUycYGRBhQjQqFSscEVYiQzQ9HhNFNy8PGSJWOC/8QAGgEBAQEBAQEBAAAAAAAAAAAAAAECAwQFBv/EACcRAQEBAQACAgIDAQEBAQADAAABEQIhMQMSQVEEE2EyInEUM0KB/9oADAMBAAIRAxEAPwDlWoH2xbYDk34jGG8rUON6mbFZ+owriUENZ7iILWNptyIuQUBczPi0HiYsz0FqN95Hv8CEmkNZhZmUihEgUN5YNcyhQEWbuFPJ+YIBJixZPEcvtFmAemhvKFEbytZMpQeZPaiVSO80BtKfMzhrkDFjURDmyGuZeHqHx5A6miN4pRqcLH5MCqBTbx7Ha6TrupzOr5XAUb1fM638/l1A4U1V24nlel12FN1PQ4PqmHpOn0Bbb5Eaa9F0Ob1U1Zdm8TYrCuRPL9N9VxYVLu1km68Q2+ujIaXYeZqXEelYqwKahZmYp/LfYzEf7TndN9QwYU9TI3uPmZ+t+qZMwLYRqUeItg6HUIvUEaHAf57TH1KdZhZEfMrI21rtOE31t8TexCH+Zt+n9e3X2cyk6f8AExbKOo7fy+MDHmUebNzJm+p5MTBQ5ceRF5vp69QxyHqPTA4AOxmPIvTqulspBG3i4to3dRkzdRjBxgn8HeM6L6nkZhg1UeKM4jdQ2Gxiyll8NO3/AA5jwZdWfIA2S+TMy3fCNnWN/LoMmRbHkjcThZ+uTJnX3E0Z3fqvUf1AiKpA+anA+q9Ujp6SYAH81/zL2tdBepOfSuFyK5M6/TdQMOEKWBnkfpf1AdHlZcmOye83db9X1ofTAUn4jnr8pr0JUZiMjOBW4nJ+p/XMOMtgYByNjOC31HqihUZiBOa2Q+oWY2T3Mv2/RsdJ/qmUsQhKxGXNkbkkk+TEA2LHMtSw+6Z3azpRVtW8MACHRaCVIPxO2xuIqb2YLvvQ4lu/YSgtiPbXoJJqUHrvKYbRJNmZt/EZtaNfiEmdlMQoIEok3zNQbi3qLfeJNiVhapb8yX9unP6Fj5j1mfHvHrtMtvSfwsnvc/M9RPGfQ/qWPo30vsCeZ67B1GPOgbGwM1xZ6cep5Nlypc6MpJJJAkkkqABDA3M3V9QuJNRcCvM2Tm/VsCvgLFNXxMdeIsH0nWLmYVZm+cX6Jk1bBdIG1VU7Uc+SgyFgPaLmfOgfGdYN/E1xWY6Rt3lsI4OA4cHVEadz5udPXjC6lND8zn/UunyeoHV6HxN2LovU6cUxBI7mYn6U/pesTK2gGzG5ndNxuJxyB9Oz6tV2fcKnWx9QmfFqAPHcSy/hDkbUoPEKczJ1bdO3uHt+Jtw9Vjy4wwYCalhh0DMSMTES1yI5pTZhEWKMqPJ9X1IORxlyULnFzMrsytTKDtXNT0H8QdLgXE+Wtx3nizlcNtsJw/xavqsWMt7IlUqNyC1u94jcyuayATvFFwj7CGVI3Bgij23lBnJY3FQtKsvzEsx4qMxGRTkGlN9orJv8wmctYgihIA1kiuIDIw3l5CQ20rW1SonpkrzFshBjVfUILah2lQqwBRiSxBjH54ij+JuLFhiTzGWNNxQBkNkSrgtVmGsQpoxoyiuJMRqwIl3zCzYkIse0xGLJTR7ta+ZkZuDUP+XdlsDaJLe7aa8eRhj4uUZGxgGmFGMQaODchxnI9naEU0DfeNFP7oMKxUEyIEqYOkw1bfeMJFbShIHaWcd95dgGC5PaFCRRhEWOIlyblhiBzNYLoy+BRg2SZfMKqjLAPeEBDB7ESILGw4mgr7ZnAHaGXfTtM+EBkUjcTOTvHnISKMz5ObmosQbSisgIMsm5RXEi0ZZUV8wOIUR2MhF7wTcisZQ1V2lEQluostTSI9ExvxKB7RJ+ndev9lwD03XLziMuxtq1BZdKy8bzCU6tPuwv+0E9RmQ7ow/SPA05um2sbGZWUq28YOraverftAydTjYbDeZsUtviHjWzvKUht5Y+67mPIJrB2gMTLc33kUVvKKQm6MaR4g6lho6j8yKoLUBnCmMdpmcW0sQ1cu9jmGmUlhZ2iFNGGm+QWdoo6adQAAFEL1Sx3/xLy4enGFRjcnJtvfMmTpnw4Q4YMe4qYzGcUy1uzH8SJkcmkFxCsWO8IBwxKnaZZ1rbqXJVXuwePM73TZQcWNcy6VPHE8uHVfcTbD/EY3X5sqhSdvian7bleo65PpfT4dfpYyx7kXc5KfVBjDJ0mMKvxEnJg9D+ozMa8zn58iILQUI/+Frr/S+j6v6mz6eoKJe9y3+hZh13pDKuRRuS205f0/6tn6HV6ZtTvVzfh+rdS+U5dDMW7DmQ2U7rPpw6ZkOXLj0g0QOY3C3qOqdCdIH3EGpxfqnV9R1Gb+srL8GB031PL0e2LvzfeMmpsleq6oY1wlGIXJ/qJnGT6n/LlsLKrEdxuDOb1f1LL1J1M5B+DMoZibJuWl6dHNl9V9S7TOdZbe4pXM0I+24mWdB6gBqUaaC+ktY2lghRZioYv+0hyGAMw8RbMWawIgb6zE7KZGdjubl4smkUVjy6nGe0v2xqXGRWFx6m5mJ0OSeJp1hk9sXTQZMSsbDV8RPp6TNHp7XctUVuZvnJNajPdRbTW+FasTOwAnSXfSqU0dppX3LMwEdiuFhqAXG1cBaHMO7nN1WABNvS/UOo6P8A8tjp8TGlExvapKj0f076+M2QI/PzO9jyDItgifOdDI2pCQROv9J+vv0zjF1JtT/dNTrPbFj2UkVg6jHnQMjA3GzowB9XIO3iCmYE6SKMaRYi29pEl8KZKddSkGWDcAoSd2NeJajFiwHD1RbWK8ToDeYGwZBn2J0zVh1L7WEzzcWmxPUqXXSAT+I6Sas1Hnevx5dgxOkfM7PQZFfp1oi/EnUgIL0hpxf+oJ/OnCg0HuOJz/5rXt3MvS4czh3UFh3hY8CY/sFSumdWxgBrP5jpuSIz9ThTJiYMB+04S9H1ePqGbBkUYua7z0WZdWMicTNky4ydFUPPaY6nlY29Fq1BWayO4nQJoTz/AEvWPi6oa6IPNGdoZ8WVQNVXLzUZeox/zDFXS0O24nA+r/Qemx4S+HSjDehPSFkwNeqxOV9ZfF1OBhjPuHFTNV4rKhQHg1zvM7IxFgR+U0zKYn1tO3aZ/wBc77IZG8yWAOd4xyG4Mztsd5Z5BLzvGBrNLFWDUaNqqVBI+hraTKyubHPxKZL5gqg1VMqGj+ZYxM0cE0wkJjQivSG4uLLlvxNTZALBEys3uNCpqIEsuncR/SoHUirHiIteDNnSFV7xRiz4PTc1sIkKbozqdToIJqc4g6vialUP8uW4h/ybab2nS6JFKe43F9Z/TvTxJowYxTaTNAW+8xMx1XDTL5MVDnw29j/E0oKSZUfwYw5iF3k8iNu3iLc/MosTvUPCiZGprlQq4BBJqb36XEtMrH8Sjix6fmZ+wyDA5FiWuLJ3E0A6drh+rSx9qMbYyrQHFTchLEki4l8Opye0Tr9jHplhLm1uktfaQDE5MbYhuJr7KQcZgkVGBri3M3FTVcYhFRIMIGLA4MA1GWzhTMzsblaieZPqmNDuGG3MQwNytVGXZMqqAhcSwRKsQBLXLC3IR7peqoBNWmu8Te8eqB95eQIFojeTcTSvUNQTvJLAuaV7kfVm/uw/4hD6vi/uxV+keekU9orJ0Qo7R5aUPqvRNswA/Mv+Z+nZDftnmfqSen1BXiIwbGzxJ9kevK9BkH9s4H1DFh/mf6IGn4mb1AODUD1d+bkt1oTLQ2gVtCOSxKBBFXMgOYJaoW6mq2kcAwBJviTcQgu20irciLLUsHVcjq0oChvAvSTDxBS/uO0HVQlIhyN7TB6dL00ZQVNVKOXJkpC+wiVBRaLGQOAbmGNppBSgITuVWhEHNX4kGQOYxFk3xNGDrsWDCU0W3k95ncMvbYxBIUyruHjOWPFCG5Vl9x/SZgygXcmsGMxEYUfbxN3RZsuHfVzMRfTuRKHUG/iPJrd1/V+sNIFmYWYrVx2Mqx1cmI6h6bcxAJBO9xuNqHmZ1yr3EJHpviWo1qQ0YgP9x2mdXs7bQ9/MwHlVHEpiCu8pGFcwCdRMYBdb+2RHK7SnBA5iseS23l0bATUEtZq4Ou5dhd+TJ+VHQrcXLWr2ivUYnwIxZr2s8mXJdD5lBalmjNZGsB6hO0FoVC9oTDabnhqQoQ0+6DUPHQMtV0cfSHLjscyj0OUcGO6XqwigVNI61e4jJTbGAYGx/cIRHfiPz58bjxErkFVOfeRvm2+wOxAmPIdZsTXkyDitpjyEA2JJUrb9O+p9R0LjQxKdwTPZfTfq+DrUFMA3cGeAU2N4WLK+LIGxsVI7gyy4w+ng3xFdRXp1VntU8t9N/iHIjBc524ueow58fU4gytsZv7faHoPTFlGlht5uP1C6vfxMa4shzMdW3aO9N1cE+79JJauHyrHeXAyqWXabrIlbVcW75NwifvKTEwStVH4hYwcYPqNfzM+VZc4Z1Ku1H5nmPqmHN0vUrkDagxC7ievzYVzgAnjxOd9Z6fD/AC/9SY6lWG/Rwy9OPUZSa7TpXc8f0/WZFYYsD/jUb2noenyvixA5XB/WXnr8FjcxAFk0JjdsWl6APzOd9Y69hj/pZQB37Suks9N6iuCSL4uW3aRxcnqZvqbjGxVVOwAuaX6nLgNOxA8gVMnrB+uc/bvvU6z9KuTpybUmtwRdznz6HIz/AFJ8lgP+o4Mw/wAx1BtV1GUuF1604Exhr3A7VH5cGXpmp8bLfg2I8I5GUnWdV3L9PUtgQ+pDNkJJB+Yzosq4sg1naM/TOMTLpMs4yy2Bc6PW/wAu7BsdA9wOJnOkLtQMejGA4ip+2TcTZrBG9RGUgSooZbFStSht5WPSW4h5Maneoqr1rXMH1COJQxqRBO3EiCf388zOUbV8Q9RlI9neaiBOM+I3GCghKSx8xoxM3xGhbkMOZQWlo0YzNj0LtzM2s94nlWvGwQQM5DiJRrMdViEYmw2dt4D4HU8bToYfa/uG0PqSGrTL9hhXBkUWRtKfWBVXOgj2mkiKYC5j7XSkdOaFMscoQNY2i2IEoOLj2ybkyaiK5gOxHPEEt7rg5CWG0YLBBhuV0Cpm9yyeptUtituLKAtSjl+JlR7h6he8n1xDQWf7ZCWPtcWJQyBdxIHDtuZLFIz9PoGpTMpVz/aZ02xaxs0DGvpMVYWJrnvIuucAfEIjbadDJgx5Ps2Mz5OmbGL5mp3KaxmzKEM2DvKudFVcu4NeIQPYwK7xqFe8Ar3kAJMBoUXvxC0KJEU94TqVHmYZCBp4iMhJaNsyBQeZfSlKhYx3paRdyAVxJYY1dGTaPpxxxeRVVSTtCIyHkzN1QIxnvOrTyH1em6x2U2JhV6mv6jpGVqPeYV3M50Gx1S6pZSCzGMLmVDXt5hYgQ3MUdjD1CuYDGO9DeUGAXcbyY94BHuMKiN7qMYxCjaKAF3I28Joy9iAJVELG9Ol7uaioDSx4ELE7YW4sx1XusplpdxvM6zovUL7mKdjLCuFsCL+4/MiGqEZCWbeXiPp7ruZnc6YC5iDLg2ZcrstHiJKkjxLGVnFAQqJG8BKmud4YI5AqC4riCjE7Si2y21RiKh5MpcFm4TYNG5MngMDBO+0W5GQ1BU+oSJbqqCxJIgTiUSxjFxS5r2jFNnYzVlU1MiowBh5MoYiuIkiGDQmUML6V2i9THeCzjuZaODtAKz33hjFe/EEUDKyZiBQkFudJ2MsMSZnsk8xi2DzLg1ruI9FGn5mRGWNDkCwJnzqmht6MvVvFjIG5jABzNa1Ksj9JRuWCG42hqs67G9K032l0BCbaCqlpVEH08GNGQkTORUsMYU0ubjEepm3MYhoVM3mVdOynUtiYnBBu6mtMqkENMucgttxM5S+YWxPaMxggRYIHMI5KjMc2parxNnR/Uc/SMArkr4nKGQHvGh7HzHtZXuPpH1XH1K0zDV3udTJmVELWP3nzNOoy4X1Y2Kn4m/pvr2bG39Ylh+8Tqw8V7nB1ePLsSAfBmjmeFyfUM+dhkwGj4GxM9D9G69+oQLkLBhyDLz3+KuOwzBRZ4mTq8Z6rERjdlPYia6vk2Jlz9dh6bIMbGie01159pAdGmbDg95LMPO1xPUZ8PWYnxOCDwd5vTNjypsbBnJTA46rI2NQynvMXx4ajzYv6b1xVr09jUP6h9VzZ9OLBZJ/0idD6z02Z1NYqHiZ/oXRlcpbNRaYz8Iy4un6jKgV8bk/907HR9JmVBh9y1NP1DLj6fEXTHbKOw3jvovVfzuMZNx8TUk3AeP6XhwoX0gsdySN5kz9Vg6cEbDadvqHCYiTPA/Wcyt1jkHjaXr/z4iCfqUXrv5hNq2ozqYwn1cqhfSF3sbGeROZmY7zX0nXZOmcMh/SZ9JK6P1j6FnwZQ3Tk5VbkAbiYG+jZx7qc+RU7nTfW2IByAk+BJ1X17CAdSb+K3k1rI81n6f0+CwI5B7TIWadLrfqKdS9otHuRMJIF3LGaQdXMhfajvGAqTsZbaO4lZBjZR2jSwP4ijtxIgL7DmT2Hakiiy6pTKy/dAocy4HlEKxaYQpN8QSW0y0LGEMRQrcx+s+ZnKk8Qlxt3Mz5X8JnybbxaKjiG4vY7xVBPtmkMXEFs8xbZfcQO0pnOmLRBkPNGVTVyamAIjnChbBiFXQfdv+IWQ2NjM1kS5KaVkfeI7yybEmImWjvwYm6MjPR3lM1zcimB7EHWd4sErLL2JcDVfUOIltmkDESz7zXeWKHjiWGvmNTHRphCyogG0mw0OoFYCtRjBjBHiCMQ1bmSYgkyeDD9QkxeimOkwSSrV3kyB/qUY1sq6d95jLe7eFzzJ9QnqCDekTNNvo6jFZMYUkGdebPSwkNHDS4+YmrahHnCyIG5EtsUBFGpegjcStViWrQi9ZEMZCRvANSu+0mA9XiUBvLFASwQZEUaBkKAi5TrvtB1adjGK+qGZuqQnG34nnh9b6hOd4T/AF7I6Fa3M67GnC+o/wD1OQd7mUEqJuy41y5GduSbgHp18zGUZ0eWWNxn8uoNAyfy/wAyYEsP3k0kcx3oG7uEcLERilo9bSNkA7Sehk7CWencrZ5kwUnuNQsmM4xq5gLjyA8Q8hyFaIkCw9w1cfpM9MDwYQuXDWzFlVTdXCLh2vtMIY3HgNpviYsYrX6oAqJ2L3UUTXeWuXTxM4yY+MEHUN5nGC2+I31mZt5MgKLYl2xR4sK49ybkykDiJTOeCNoWzGwdowA9suwqI0spu5rcgCpmyZAGoTcIbhzOpE06/UXeZcLp3EaXHaZsRNKodoGUgjzCLLXzFkVud5YEaTdgRiZNO0gzU24kdRk3G0rRyPcp+eYONdPeG639pmUKIPeQPpM0jRo98RkxAm14ll0QMTxLIuUEKiQPR3jA1VAWRTvUBn8SKdxcmBwau0amXVtxFayBsIJezcg1riB31bxyAjvMeNiI9XPMlGjYbyg9HaAX1CV+Jm3TT2YEfMWGIkFyTpzZY6QLvcENCI+JYVe5nSNKDEQgbg95RNGLcEIKtcom9yJZ3lHi5nTQHniWyhl5qWGBEnPBl3fCVMWOjuY58Z02sFVoSHIRsY9Iz+o6tRFwmIfvRjCFYXW8Q4IupkPw9Rkwfa23ieg+n/VcIwBjsw533E8mXYcjaHhy9rqQle1+mfxFrzMuQMVvZq2mrq36PrcyPsXHG88z9H6zHgyhMn2T1X8l0HUoHWlertJPNmNQTf8Ah8YPq2o/SN6Tq1P2UfieT+vZM/TuMK5y2M7/ADMXQfV83TDRuw7S/Y17H6pmXJjI1gfntOJg6hulzF9QI4YCczrPqmfIbIYD5iui6sJ1AbqBqT9wJLTXti2HqsAOqmrbebPp2FOnw0P3M88OqxA42xJQvehtU9P0uRM/Tqy8ETXPmlZfrHVjp+lJAv8AE8J9UynL7mUD8T6NnxYcmIrmRWX5E8p9Z+l9P1Ptweyu44k6l0/DyBIB2jcbqvMZ1HQPgbSfcR4mZsZ/EOfpsxZzjsjcRWbM2Zt+JlLOveUrm5JF1v6LpRnyadYUdyZ0c/0fFiwFlbU1XvwZyOnzDGdQ+7zH/wDUMzErqJX5MqxmboOoW8gxsU8jeZnfSZ0R9RfEumq/WYcp9Vy1bmEoCQaIMZj9puKrSZeveEM6jISKilVobMKlaoDFAobxyBAsy6pXqEcRg0m+0IE6amdMhMZbEijIBcEGCVPbeNKMQLMmgjcGIhDITtB9M4944kA7yOwZal0L1apABW5iiCu4NxTu1y4h7AVsYokqeYsOwMvVfMv1DCusbRfptwYStUMuCseYAXGO5g+nvISblg1KC2qqgMK3lg3DJ24gAMhO0jNZggAmGVFb8yYGLkAWLLFmi2O0oP8AMfVTjaiwbkrXve8AWV5hY20neRC3J1UYeNq2MrKdXEX+RU17itByVMrsWaaMaahxF5MRVr7RMlF48GqmBubSA2ECYkdkNiPOfUtVvM9TahGXEEO0VxDyK53owQhM3KqAwoQwtKKt2EaaG5acw0x3+fmURpPzJoamPXI/TkysWbT+I4ZBfMz5iNJQt+JTY/8AQI7bRUtFpfEv2a1lOoGoJ1Exjr7jvIEJ4M6T00TTlqAjHR0A3jMKnVuZeW9e0zvnE1ntxvI2RhGnVXEWRfKzaiXNQ3l+vfaLrbiUKB4gOOSxsIPrAGiIeFQZMnSi7E53vLiaDWp7S9SeIp8RXvGYsDMLvaavXgNxojC9IgOvgAx2PGQOZGQThevLFZciaUsxKKzHYTV1CswA7QkxaFB4i9IzKjDILEZ1DAAeZoQ2fMV1GNSCb3jRksEQFyG6AhBTZkOpN62m4o9yNxElLbeMTLqaqmsLjZeN5NwY10r2hAgxzYATtxFNi0naXZQvSdXMjXq34llGEoY3bk1KGrjTKtcGGOlVNy20HEGU8ydRlI2Ezt3AGTSD7TJiBJ5lIC3a5pXGAu20XwM+ZWH4g437Rrqd7qI0OCalmB532uV/L3vqiNbAxwyErHmCEBPmFjYE7iCKPMIACQaAQVmdmAbbeR8wC1Eo9tJINSuR2qN1fMQGsSg5J2jBpV/mNTNvxMyCxuYxRRmKjavu3lkbxKNttGI4ETpqXEZSNoOgmNBB8RTGu83PHlrVEEQGsyyxMoRetXV0alhDUlmtpav5l++KWV0mSzDYgmMVU0+Zr7ShIcyHeEUF7SvtkoENpMjZNuIvJqJ2EE2RvJqIzAgxBUg2IYBBj8ajvCB6dh/dN+HrcuAVjdtPi5kJQdhB1gcQ16dPNnx9RiJcAt5J3mboejPUZ6WhW4uZvU28RnTdS+HJqRqk9I7w+lZgtHKn+4MQEXACmT2v5QCpmb6tlIA1V8TF1OVs7gkkk7bRqtvU9ayYW0MD8dv0nQ+hfWc4048vA4ozzuTC4Wvd+DH9D1K9OQWUH57wa9h9Q+rY8aqWcEXuLmPr/rPTt0v9Oix8cTi/UfqGDqcGmrYcGqImPBnAWnEm1bWpcmsHI7Gz2iHK5j7lN+YvN1A+0HaLTKbj0zaY3R7Ek6gPES/ThJ2+mxK2DUWIPlTOZ1eQF2A3lMZQFXtBJo2IxF9pJAMzlqY+JUF93MvSFEDWIQZSKMIo0ZnyE6to16U7QNibliqU3CfccyiPEWSbhDkIA3kLARNkGESTAcGDcbRosEb7TNjFQ9dSYNLPaxJdl43lDIDtDCjmT0hLOch3i8jldppfSO0z5NLSzyUCNq5kaoo2DtKJ33nTATbG4WlWWwaMvGNvdxKI32k0DvAJIlksDxGpi9QWZfQBHsSyB5kGIqxFyntTUngDwYa6jxIqhuY1AV2BuLQiirSbmOyrq3i1Gk3EugQlwWx0Y4tFGyZYIrECVZJhUBKJAgEJapq+JaEES+D4mdQ1bxiQW8LEVI928L2IbWYQtkAHuEBAlx7sjjeLrHUuqIsuni4jUL2EIsAOIBOrgRPAdhc3xYjDoB8GLwAiMOOzM2+QJUUT3mchixsbTSQBsZdqBxNSjJQkG3Md6YZ9oORdJozWrHVQELCH2nzINpO205ahSqGJuWF07CEtY9+8l21x11fwuqVaMjY7JMZYqXe1STq7qazsnsMSATxNjD20YoLR4nWd5GtLXGx5lZMfgbzTdCCCD2k+9TSsJK87R/3RdDVxvCuuJnq75S1Hxit4WIaUgh65hB6k3wapif1kul+ZWq2lOZjdQKi33NwnFiVj2BvmRTZNygR7RtFZVIW7Ee4EVuTvvLKF4k8xXUithNYIHaKy+47yy+dGfBjr3RjNXEYFIXxM7qdW01u1TsZYLbReRzdQxYWjvAIYG6uEWG0rvIBr3lE6huIV6V2jQYWhzEZ03sbzQrAr8y3X28SS5RkxMVmhWLcRRUK1cGNxrRuXrFR08mU3tWE/uMWR5NyIQ3uPEJRUeqjTKOLbVNfZSlVuYZIqmMWWoyjRmgwICPMmJFLQcbUajGYJuJKCyUvEAMb8QRmLdoV3IHaWqxDRtt4kORtccjDgznUMVjDQ3E9/iMRqPEyGajxAOrmozXtLSnl1qFW1cSiTW80NhblRcA4j/cKljRBzaRBXOGMYcWo12kHS1uCJ18YoDlCncyx1APeE/S34iv5cAx4waFySmyxWhgNoJUmQNLjzFEMx2gnG17XIPUB2jxqIAQd5qxBSvIEyHVe8sMwiwOyhSauCFoRQJJuGG8yKjA3CJ0rBc/MWWvaGVl7O03dAcfqBsm9duJzwneT1COJTXZ+pZsTqBjokfM5LvRMiNq5NSiRe8i6Xrswzk22lFVBlaVMqLDHkwvUFbcxZYDaUGo/EYNePq8mgqDtAOSzvAtStjYwL35jCnltK2JnYlzCZtIqLXeICYAL8ysZBIBkIMEbGA58Qqwf3lDDY53izkIhjJtArSV/EL0VdbveCclyBqgKyYynBuRL7xhYEyCrlE0GoBB/WPLAjiJIOqAKk3VR65KWjFhoRIkQDubimvxLyPKRwZqIVyZZSXkG9wQ+9TSmDihG4sfup9hAGPcNc0vobGNOxmbUI6nDo3U2IOMlVllidjKJoVH4F6t4tib3lqTe8aUDLtE8DOHraGGNfEoY/duJbDTxKqxk2gM0EmhCRC4lzBF01vK52Ej4nB4MNFA5jwBGMkSzjIHmNvsJRVgtybULQG74hZHsV3gFjBFk7xmqKyI1O3eKO4h4iTtJZ4Gn01KxQTSd+IwGzXEYQO85bYyWqKRtIECtxC9q7iCXBPMm2g1QQ19vzF6ttoanb3SbYBddZuWApSjLJEQ777TSjC6TzF5QXMC2O9wkY95pddNTtBBJMBzpG0mM2NzvOf4ZMY3tBGoGXupgaxr3MgYrby7s3cWp3JhWDFE9SzJdGzAOzSZSdpfYMsYOo3txJrteJWql4mv8ABZfeEGuLZ1KfMBW3gG5riCGNyjZbmLPtbmQPDjiUHBMVZYwqA5O8iGkhtl2latO0WCBxIQeRuZYCJ33MtYCqbtt4atZkVGcD8wQur3GWV93mGT7eJUKcmAASdozYi4I1B9hcqo2OxL06RUJ8ldt4uydzIBIGqWVAWzAY+/zLykkCuJZASERo3O0TiAMelUSZKEMl5LPEYrBZQcsxHb5gkgGpQwUdyIq1Ly2YnYCpSIdVniICK2aFwsi1jrvGAeInqCQRUDKUa+NoQwkC+0YW1UKhb6am9UkfEs3Lb27VIoNbyg8SrXEjqexg69MDWzNtxICUE8wrIhhSy7bGWFAXfmZqIjGoauSYoRiEDmZoeCWkBOPeCjG5HcE0ZkdHpM6uPcRLzlXal4+ZiQgCMB+Y+7f2MfFQ5EmPH7vcdoAY+YwhiNpPt58r9mlceMmrl/y2K+ATMark1Sy+RW5nX7RdPz9EFGpdpk6jDox61IPkQ8+fIy1cWGZlptxG8lrJruNQGrhjADkuhU0ui+nQUX8RsRhZ7gbGa0wqRuIvL0+3t2knc1NZjtxB1Ct+Y0YWXmU2EtwJdiksxI2kQR6dN5EHLgK7rH2iAZxVCDRq6gaGuGCVE0Aok7SyjAXcbhOPVTS86AboxrxASG23kDXKJ2izYMoaQB3i7Fxy/ZuJnbYwC1kSamu4A3MfjVSdxADISRKxsRNbYFKXMrKBYEaDOQQNQMSbEsGzKGsLG0WSRC1VBJuBAxl6jLWo0ldPzAWtg3G40173UVYho1QhpSuYpnpqhl7imQk3Cr+ZZBMrYQtW3ElSs+RTzFpYaaHtjsJRUAby6hWRrgIhJuMKXBspxNRWgfbRgElTImTbeC73M4giCRcEWDLGS12lcyg62glisrXe0jhgLPECeqTK1b7wLqGGBlULCztvCQlOIYWhAYHxAcMwIi3YExY2kJEmeUEH0mEcxqouiRtZgjeXFQtcguMCiud5YK38wF2dW4mjEm13AyupUUNxAXIa2MnuDUrjvzAbJ7oCWZTcznZ5Q0kEbQPTI3kUUfMcrBqBEIBH8xgaxDzYFxoGHBmYCjJim0D3qA2KzdyFtoGor+JZBWQNjPkSK+1yHKGGkwNNcS4roZ7A24l42GnbmB1D1tLxA6L4nO+mTHYgcxeNbJJNwHY7iFj9q87x+AYNtR4hrpN/ESzBRIr2DGahiEPkJviW598rGFA2hZCALkUt8m9QXYhYotqaHueTKILKxgGkfMgOj7oui7XwIQRtTcB7beXlLEUsiq2nmFVibepGf3VBU6WIMjDvAYhFxgNnwIjG1j5jMbe6zLiDOwO0UmS2qHlyEiu0VhT3EyfhWi/mTUWO/EWRpPMsPuKlQwrQ2gD28ymY6pR1ESAcj+BK+5buoDkjmEN1lVagKtwgPUWDQIjE2WoogAUQwQyygQPmA9DcSIvZbgaQTY5kQljxtGkgDiPSlKObhFtIlVqbxLYAEbwLxsx+7YSsi/MJqCxZtj4EoFccLj8xmkKLuKdxcbtAOjFr7QmOlah42s7iDnG81v4GcmzUbjFDxBTGCYZFGrloYq1uDKa9W/Eg2HMljzczottuISrcUCS0MPR5mQbtpG0pFLm4JOowtRAoGMDwaEhyRYvTvF7zODSHjBkftMyGoxH3kvOjUuQgby2yIwiC17CVUxZ+lNAU/MIUJn9TSaAuF69cyWUMZqg+sYnJmB45gamIuJyNePKp5ltkH6TB6nzC12OZfqmt1owlFkA4mRMmkSerZ3kymtSuD2lPTdoj1QOJXqkxlDGRa4lDErCoGsy/U095dor+UGqE3TLXMgz7cwDlJO0v26XRjp0PMs9NjgDJLD33j7dG0Rwqo2md+m1NxNO/eUcyj8xOuoazL0dmGOkIPMcM1mE2YVzL9+jQDGwWpmfpmJJmo5pBkFbxO7DWBumfuJS9K1zo61IgnKvib/tprG3SHTdwB0zTdrB2hUALk/sprnHGFPzAdW7TpFEY3BZF4qanyGuYs0I6haqPbpQdxKGBe83/AGRdhftrwYP3EARx6cExmLpxM/eGsuTCyAHkS1Brg1OgUFUYvKm3tEk+TS1lVQPmDkUE7wnRwbFy0wu/I2m9RnoDYSnw2t94/JhKnaD7xtp3l+wyBDdSyh7x5BvcVBKtfE19lJKFd5akkVNYXWuki4DdKw4FR9oM9bi5qQJkSmMz6XvTW8fiwZGXwYq4XkxID7TcQVIO02r05ANmjEPQJBFESyoDUQvxLDzX0zoUKst/pIOkxnJsKEauE9Ki5ctNxNfU/TkT3JxKbAuPIpWa8j1jG8xel/DL0/Tqim+Zi6rAcbllG3idJGFxz4VzLdROiZXngxMveb36VRnuv0hnpceqmGxmvvDHLJJjceM1c1t0ek6kogdpowpjyJQFGT77PCZrLg2NVI6jVxHr07LkNcS3xm95ip9U6bHjybNtCHSXkIviCg0wwHFlSY2EwGcHToPIlY+mUY7cxmNbJ17n5i+ocopQ8do1f9IZAGNGD2poJUsNjK9LMRxYm/BinQHcSl2O8pNQJBlshO4lMPyt76mha9P/ANplO5EcHAHH7TkwWG958RwcKm0yFm9QkiOxvsb3lpRMbX5kTZYtPcxviM52HEgarioORr2g2NoGQ2R2kRSLpY9zDLaTvzKBA3MC9Z2lU8EVZ5ligkRdHeW7nSADGAspJAAMbi4ozODxW8elCoqF5617CUKKbw85AXjeIwm2qVVrSnaPsACA2MA3yZTtVCpPYPL70viDi2HzGAg494tK38SaKun3NyF/dQEDcuSJAbfiawPAhkUJSAS8j6eBMoSdySRIg5MhYu3FQ3pVqFKPu+IWoqNMGvbcFQzNvKGFwK8yFr5llK3MWWtoD0GgXKZhzKv2xDsb2k9hyE6viHkK/rAw1VmDkbU20oPWIQIqKWpCaMuAmccRFn1NxDZgeBLx1yRvHoOLKEFcxDsxO8aPdzAb7pJ7AKTVygbhsw4kWlFyiibEgJlEE8bQ8a7bwLQnvBLXCPjtLCAiQEgBW5Alm4SVVSi5BkB3QqCeIOveUX7SC0O8YIkG+IV0IDhsbuHrmYOTGAUIwFrphJkNVcAkLvFtk1czP1DCVP5kZ6Woi6OxllpcA6Te0shhCEYSKlCg5Mre4dKTL44jRQ25hhhFPFgnVGaY1XUBvcZFBIhgACY9BLKRxDxgjmQkkwwABLRZUGVYXvAcitjEHJvzLOdMamzGqie9xXqGGGsR9cB6jLuADvCbiQT1QJZyWIgiTSZr6wP9Qyi8EDaCym5JIGoxhZM9LzEAOeBI2Mn7pcBp1F94z1LmT0iDttHYweDF5g1Jl1CoLmuIGywGeYwMGQiGuapnVrMMC5bA45LPMauUBamJrHEoMRJn6Gx2HNSLmH4mUZdUpm8RlG0FWNwtKHtMS5GEbjyXM2UMbEhPEgxIe0hcRZygd5doP0lVrjQy8TK+QnvBTLR3jya0tgxvvtcbjVUEyHL4MgzVyZdq60ZEDWBMzdJqazzHjIpWwd4AzG4nXUPsBMBxNsI1V924kGTzDDgxe+j7DZARxM+VGHHE0eqAKMDJlFSTqms6bHeacbkDYRQKsbjA4Al+1JQ5FJbVVQHBat45XDGEwxgbVcfdd1nxtQppMYVX2jQivK9JQbuX7H2HpvcGonKCzVxGhgBQMoBSbO8n2PsmLGAKYXLY6DuNoYZAIvIwba5nahbG2sSsuEZBRhLjBGzbiGACKY0ZrbDWU9HSal5Eah046Ijb0nkES2IriPtarE/RnISwNGV/JtprvNqmoRZeZfvZ4WVyV3FmOxVV1XzE99Ihh9IqdKwrLV7SlX2+ZTNZlgnSagWg32hEm+KlI2kSmcmEXdbmCbY3IttzC3IqFCaIrvGImkG4IAU7wXyEttL7BaNV3FspuozHZMtypau8oBR6YuX6pvmLyWO8FdzLga5LS8KUS0i+0eZTvQoTP+BhyWdpV6jZG0rFjLbmE+ympBT5BVCTGNQ+IhRqfeaVISMwWwVV2q4CkDfvKdwT5lkCoBh9Up3A+ZSAmBmFGJ7F4zb8QsxsgQcalRciKWckmMEo6YKtvDzPQ0gwEFbyjQVDYxZmc0sMsStCKKs0Alt5dBT5k+1ZQ352gMDCU5HbmKJ3oRiChZkFg6V3EUX1GW7EmpFAA3lgip3MvV7thtLCk94Y0hT5jQGTIRsJSAsCSYGli+3EfQAj0M7ElqhUwEP2g7DeVkYmURCb4jNh3i1NLBYljtJ7DL7wk3i09u5hep4igyT2i7N7yy507QO28kBagG2jE9x3iVx73GsQF25koPYHaDks8RaEk7y3eMB4/mO7TKj2Y8MBLRT8RJsTTsRvAKqZkZ73hXUvSA0sgGUWDYhqNosGpfqASAiJAdpRfaAGuMBEHzKFSwLkZagXrriWGsxVGGu0WBhaVWrmASZNyJBTr4i/T3j1HmAxFyyqr0wRAsLtDBvaLZDqmp59qMMIV3E1RjVapLGVyzQgEkmGNxvMggZYFxZOmUMlS4rYgCiLei3EUuVjJ6huTKYJgKirqNAuDkXbaWEhLP5MEZN4RxFu8tcAXczXgwasOZbZB2iX42gJzvH1TGgvYlbkShC1UJMA6a3ksCEDq7QGXeQGrgwtZWJUEGNrUIsgtslwD+ZCmneAwJiQEWOmAGbxDVKG8atBeJfECNZ/EuyYToCeJAKjwLBNbSizAyaqMJnHiBFyGEHIN3FDc3LbbiZwaDksS9QZaMViQ8mGQJn0CT279oTEONuYsPQoyl0g3LgsF1NmEWLd5TbjYwFbS0YH4zRomNKarAaxM7kGiNpePKVO8zgujif3biCWptuDGMRkFRfpsvzLATNtvtLI9l9xFlzwZC7BdtxGC1Yk32htkHeLR6GwgsCx5lwEzUeY1cqlaMX6Q2s3Ay42P/l+N5MUbOVbY2I5coKzIupV90ob7jiXBmDbw+buAAKjFT23OtQtVJPxGEaV2glxwJDksR5osN5lM44gXZlhRyYwGhFSa64gbkGpMYN2YBFidzBDWYbe7YCTHhs32lB8JE8NY5jMr17RF0V3MsEFk7xqqFFkVEqwLXGM97SUCW3hI4O0ILa0BZi1BV4XGksAsz5MhJoQspYGhBxKPU90ePYLGtbmG7S861Vf4i3cBZPaA21wmazBwJ6hNmXlxlG+JfyuHowCxLtqfzKLe2oGNTquTEaQaXeUCOYJJ7yibG0CUGYwHajUtjpESCSd5ZBpR6Emo/pE6jW0MXVmMBEknnaA7VsJNUocxgJNhvByOb2hAGC4k/IieTLbJvQi9UlXNYpqN5jA17RABqX+JMQ7VogF7MXkahvJj33jA9QBvLUBzvtFF9qEmupAxwO0Xpo3BOQkyBi20eQ37hUplqWtKN5RfUYEUGWFswlMhauJBZHtgjfa5Rc1BU1vEDRSiJyeYwGzvIy6oCEvVHqxg6QJLqa3RoQ7yZDFh6lg6pnBDTDaDemFYURbm94AuSeIJHzCuAxuaijB23hbRIBhg1JYhgcCMDit5n2hBqmcDCdRlcQNRPEhsxgIEmFZEBTD1ACQTXYimHukZr4gizNSBgkg6qEHVGKYKk2iy20oGMQ6WDUWHqX6gMmBmxg6IOuX6hkyhqAAbyHSYq7laiOJfLX2rQOILGorWZNRgnRnqbcSgb5iyd5LMJomEAIQZe8sbwCqCZZO0pSe4hBK1ScmQi5KqQXVSyYFmTUBAYJNoAeFdyACTcNeIDCGt1LQxV8yNpES2RgaqWDfMmCNR4lhQRLXTC28S6FhN9ozQAu8HUFll7EgpnYcQTl8ymJPEXR7zWAw5Jhk0N4se2EWsb8QDUhhsag7hviCHA4hncXJgO/bAY13kWz3inB1bxgamX3RxcmqMygCacRUijtLglWLMW70Nt4x2A4iTv3kwUMso5CeIOi5AtGXIC9RiIaZisDWpFRZMYH5MmuTGCo2mcNDR7Mn1GcXcc7FUAgY11wm22InX8qoJ7fmJYNdRrPSwVJY+YgvdVG0HUb3hvsIGPdt5YQavtUMMIDD3WJWoTOB+pQsJT7TUQAzcAzRjBG1SekxmZjqJq4SgPuYXUDSbmcMxNCa9qY4AO0qzLA8ym2gaML0KhOmn3VvFYD7t5pyMCuwmL7FAB8fzM64yMnu2h43KtULKfeLgaaHp77zn5QNRo7TdrGjac/qH1NQEc+xeBiHoTT1FFORcyYgdU0ZNl5uavsJBJ2qNT2jeBqocQDkJj2hzmxAB8QVVmjAujeQDp/1RbDxGO97CDYHMoBbHMMsalMR2lAE8yiA2IQ2ksKIJazUexbMZBvKC77wjQG0go8yiwHaV90rTvNKvXe0INQgaTGqo7mShbe8w1Gld4QCrAO58CNRd1IADBJAhLvCrC7whQbaQ/bAEiGsQRBAB4lWDISFEgItpEHXZ2ijZMYiSqYSAu/MWHFw3AKxYUXJEEXuEHJ4gFQOJW4gN1j9YJ3MWDW5kVyWlxTu0itKoyrAMIZqHeLY3xCFQW+IwBcq6haCYJQgwqFjBskwzxKCm+JfAq4W9Q0UXvG5Ma6QVmdCQakLEw9FCzAJEAbMIEnmCeZYlF1RlOZCCeJANt4QsmWDKZd5KmlWZAIJMMHaQXXmWAIINxmP7pKA3Blk7Q3G8raRFAwtQqCRBuozReqjcs5LiibkBlxTQSZNUFWkNSYgtUK4m5dtGBmqMxm+YgXL1EcSWDQ7gcRWokwSxMgjARl6QYDGpA0YCIoyB6lapBR5kwWzXDxttAOmUDCn2O8Bj44liiJZAkRSnaNBBEXsBKuM0XloDaLUseJD7mhilG0voGFNbwGoSHIx7QDqkkE03zKfYbSiWg7makUIbeP1+2K0StXaX2gxkoyGyb7RaVe8aXFVGKgBG4hBzUAtp/Eq94xDSNQ+YttSjmMH2/MQSxMQMXIDKfIBKCQhiBG8eIEnJvYk12YehAakGIA7S7F8KAsw1FHaWormGCszqKxoaJUVE5UYEkzTiJGPeIzM3FbSz2pAGqXenaozpwLs1Cz4wft5mt84EEmr5l47JqoQIVaMLp1Lvcv4Uz0jydhKVULC5tbHrx1MvorjJ3mNTF5jSj0xYivVfuCI3HmQNVXGnGGYHtIrLkJcDbaUq1xzNOVASEXvCydKMOMNdma1GNxXMHYyOGJJHEEBvEodiS2vtG6hZEQgbVUbSg+TJYLxKTkjM6UQbiUyMMlDaanTUBZkxSwdqMzZVHqR5ejQ3gpjLPZj0EkbjTzNOPGQltzD9BQLreUzELUn20Zcm7x+LCrDepnay00qQmO+8tQy8eMUAJlyPZPiA2TW0FmiQWAeYBNmaNBGK7mXlpqLhiLLf4hLj2uLY6Y91MVdSxUoG4egEcygLsw6GmLel4MoMT3jNF3plqjNA2LbxwbbaWiyukQDZ7ymfzKD7ySBigck7yMQRK2rmDpkwVpJMMGpA4UQNYJl9nseq5GBkUitpNXmREWMBWt4piO0G4xTiVHEsNtE6qhBrkxBF5S2TKJAk9SpcUdQiPbdxJcyi7GMpi+TGIAIpbMPfvFDCSeJX5kDaRAZ4wRjLVqgB4z2sIwEHvaXkBqK00bmrF71A5mb4GcAjcwi20b1CkL4icaFhL7MQGzNFWnMy1pepqCkqKNSUX6f9OZitGbdJ9PaYcjHUQRUnKpYEEvIKqVQE2iajJqkuCTAIgmQY2lBrjUcgRuKEYWI4qUEINQzlPaFjJbmEL0gSC9W0Y6wVoGQW5IG8CiY9gCu8WGAMAKbxIBHg6hsIplN+JEDol6AISLvKy7S6qChL0qd4uTeEXQBhWIAENRFAlqkDXI4ghaMKImVZEupRuUFdyUYG4jAbEiBEneWRBqRR6ZYWpBxKuRDF+IfpkxSE3sI4FjxJYuIARzKaoYVu4lMAJEL0kG4YIHaDql35gRn8LFNmuW2TsIphZuakUWveUT4lCoWpRNCi1jeDpkdr4lAxguEAKi2uWl3LgbVrUgQ1KLVCR5nyBDFZfqi+JDUGlJgHrBMKxUSVo3co32jEMoXzLLUIlTvDLUIwCWJMsk+ZReLJNzUitLONgTvKYqy8weoGlh7akxY/UMmflcWq6eN4W+qPGPSN5fpi74mdMKGPGeRZmnHhRFFUDFDGFJYyEqSDqk8q0OTjTzMZx5MlngTTrsgGGx9viWXPaMC4NJ8mb0X+mBAXHDW9VSW6QaYgu5EmRPUBsy22HMvG0ztXHPf+nY03MxdjZ0mp0eoGpthLOIHBQG86Sz8pjnYyXbabvSHpb8xfT4fSNmaGOobSW/oc0n08m4m3GSy/wDEr+WDtZENlCUOJrwuA0izDxqxbzKIHaOx2o1XM0J6wuibCZFyMyTfmdcmxiDttW0k/wBWsYvVI+TtGuAO0FcIdp0mM4WtHeQJqYbwmxMG0jeaMXTlRZ5j0gmQekFgYumrkx3aWW0j4mFLcJjUixc57tbmacxLnaI9M3xN8+BBtITD0nvtJomgkqTJpIjaqW0aEMsNCRD0yaajQtlJNyaajFFy9MaFE+JATDKS624gKIuTTD0bwql0DuBAJJMfViBpqQUu8FhRjQIDLbQA3jE4l6NpCpEUTYmUy+IaChxK7yABtJY7QiLMgSpQVMFvSalA6ppTINFGUAngTJjPcjCaAisfEcmFW2j7EZBhDCxBYFDvNp6dsZtZPQOQb7SfbTGKtU0dNqxt3qDlwNjkTMy7EQRpzq2RbEXhAU0eY7ExZd5FxgPbTG4MuZLyA1tNONFKR5GIiu8r+WNWh2k+2gRSrMHU7t7ROh6JXcxOUohNiXn2OeVIg1GZX1NtxAPE6IsUJTsDB3Mv8ygAN41TJQPENFuLRMaBm3jjj0cGCMZVo0nbeYX8Fr3B3g+nZO8M1ID3lQJRtNRBBujNmNxct8Qf3CTQnGNK3BZrMNxWxi9JJoQgkBYwHB1TTjxlEsxRZSTfMilhbl6D2FwlHu3jxpAi0xjog7wgwkyvbUJQxGrms0EYOoSXXMgoyIgFmFaiCeIIEqmUCItjp4k1VIPmBASYejvJqAEBshMAt4/Fj1drPzEJ7puxIRjsCzIshuDCim23m/CMFAeiCT5mDFiy5HF2ROvi6V9IPxK6SEv0uHKhbGNB8Tn5emKsQZ28eHRdmrgZejTIbGSvMi3jXnMuIqdooq5nb6roHVCVGv5E5eRSpogiRzvOM4xyylCGW+JDTCGSStSquOIoRYVr4llCiplBfMPJqHIgBxW82IZOIDHxIoZpcUWo95eqpa4yZWRCBcnhFa7hIYi94QJPEuKeaI5g2OIr3DtJcmJh21bSwYnXCSybiwMK3Ft4MeG8wSqk3JKNOTTl2EHEvox/oDGIDoXO3E5b+Fohk1NGab3iFx6IxH+dpBbrcUFAbiP1Lp3ijkUSw9qLBTZhY3DmJdtXaHhGkcTWDSzhBtzEDK2omUxJ5lNYEzAZdiYeOyYlD5jg1S2KdQUb8yg98RD5LkVjJg0EAjeJYaTAbKb2gNlvaWRZGkOqp8zO59RhLGIkWTGBVAu95QDY9ABO8P1gV0xeXJYqKx7tLiNClYR0ntFihDxkd5MX2W+IOZAmjiOYqeDBK7XLqVS4wWsx9CviIRXP4jh9tGZoqlfaLyoFWoTMFgkaxzHmjNSjaEhAYAjaLZWXJvHKQQJdwFnwowFbGLPT0LuNsVAfKS1LLoz+kxagLgslHfabAX8ROUWd5ZWWYneXcYuHU3NQnwlOBcuwJmjHjVlMpMBMfj04vukWMTAqxEiqW4Ec6jJmpdprTo9C6gbMujnn2bMIJ3E0dQmrtuIlEJ2qDAqa5kYXGHA3IFwSCOYPQaoSquETKqVDMaA8mpb4ST7TcrGhfg1Go3ptTG5FBoZE9wiipI2FzoEq4oQPS0Hf/EmmMYwvV1B42M05slbCIVS7SmG4sPqCPHS7Rak4RH4s1jeS1qQk43UHaVjdlM2tTLElAu4kT8ix5tR90OyzbRQo9qjEahxGYppweoN5nydGF9wjVzEtV1AfKQ2km5PJiIjFNu0JH3p5YNLsaitDM13JUwxgmqNXMAKExsaajDQi5PqNw0slmczqmUsQBc1ux0UJkyYr37xPBf8AGTTZhrhLRqYXuaExlTdVN6kjC+Fk5imqdLqKZKHMxL05Y7yylnkCYyRcrUVM24lCrREy5kp7Ebpg8TajvG5UtdpWHHtcbV7SLjIA0amMtxDbCRvH4FIEakhL4tAlYmJ2jsyloGIUaIhbGfqNml4FN2RNL4QTZlhdPAktTCshJ2gJ0x1aiZpGIE3xLc6VoQEZAlae8zMCpq7mkUTZkZVG8BCYr3IltY2hHOBsIpm1GXyFufdvIshomGiBpUATBuo9sBqxEttsYgokSXtBoGEFmhYlhQZYUVJxMg8aHVtOn0eHIzUBzzcw9NyPJnVxucGGh97SV0451rBxdOQLtprwdQMmwmHB0LZ6YtuZ0+n6AYt7sxObfL0ySFZzpa4gsHG5E638ujfcLl/ymGvsEt+O1djiOWx7q0TkxJ1eNmVQMo5HmdvL9PxMNhX4nF63psvRZPUU6sfcCZ+thZK5efEEOkrREyPYM7uf0Oox+46dtjOVkxgWOa7xK8vfOMwJEo5G8R1qBFllljmSzk8wKBMeVVpRxitpuU0C4wYxVCwBajaRclneKGaoDk1DFaviHkQFNpkYlqzYjVCAyvR1fEL0yBuJu1TQFIihhDtLorxxCG24mULfpG5G8tcTKL5mnE97QmIHPBk+19DHrF0Y9EscReTDZtY7DkKrREUaWazRl2F4i7JJ8wDquc8U0sGO4lGhxFAGT3S4uG0pXmLKqPzFajq5hLtZO8siLIUxqMFEQXlBzFmjUWDGXk0lamTUw3ljIe8fUPxoLjHShYmYZKhZc4KUOY8qhO8pn22ig20JSNUuC1BJlnHTAxwQVfeCy3ANTYqU2LvcGwnMMZA0gB0FQFGmOcrUz5A3YSymiN8ywwMAMStGHiSzNAgDe0arVI20GiZgM9UART5CeJGEpVBG8CEit5NVcQ/TBHzAKEHeVYo0TvDVFijt2hY23gE+I1Lwqo+4CMLWIl2o7SHsWYnhRtM9Mx3j8beY60H9surjJoK8TTjUHHuILm242hBgJNTIZjxj8Qeowh1oHeRXJ2Bgu5HJuSajPj6dkbmbMeQqKMSmWzKdiTQlplNZUckxBRQ5A2l6q5kYX3lmhoCou5BmV6d6hkWKJgqoDSqf/Ih8VjmJOEY9mE0jMyL8QTkXKabaTTCVAH2x6YkItuZSqF4NwwbjWsQYlU7S8+MHHzAc1B1M23aEwj+XJ3Y3DxYlBmgfbUCgvG0mmJkwgi4ApNpZyHiLa2MBtkjaEgJPNxCOU2MMObsGUHkBX+2LLNWwkyZjCxOrDeEZ/eGsSBiT7uZpNAxWRdfECg54uHiykGjEhGXmS6kxGpk9SzARCrVcHD1BUby9QY3xKtafEMIrCZTl25kx9QRtM4RsZUraAbqIOTvcvGxbaTFVoDNvLOErwYRQg3BYkSrigBFZMOo7R6KGhhN9v2k1CkQqlESJj3uaQQBuIrIw0mo0LykEbGCjaYs8wb3mka1IbkwTV7TP6hA5hI5q5IWms0NSNMzM9wksy4DfJUD3PvKyIfzGIwVYZKquYp99rjXyAnaKfGx34lCWxEbgylBj8eJv7jHp060dxcaMaYzdmPxoGMYEAaowKEG0mkUBSkVOfmX3mdNGOk3vMrorZInhcZVxkixAo3U3NhKr7YOHDbbzWmMwRhHLhDLzvH5McVjcrkqFzPZnToytxNnQKeo6xmyHZdgIAFoStA1zK+ksV6j4JiOvD0+AaVFTShMRj0hBZqT+YRdtYnWeG2sGoYMyJk1ra7wT1oU6dO8bFbpg+p49WMio/H1QP3CozKi5sczfMHjPU9HqSmRNS9oPVMpJKJpHibfq/T+jbeDYmZDlzMqtRDDmcjubHLzBibG0WEJ5nQ6vAcTVX6zLpa+JuV5cK0EcQhZ4jPRYXvtLxJVwn1pQUkgGP/lfbYMXl1qfasdgL6bPHiSmEviIWTG1LRmrT6nEQ2Iq9VJ7TFKB2jmUBLqAi0aIqNI2q9pKsn7CFBHzM+VGF0u003Uu9Qoy6tmMeIkG63jXt1vgwzjreEo9sayTiB7mOKACxzK0gwde9GPatS6E5mbI9ttLybrcXjIJ3mJPyGrxZi8jWaGwjHG23EQ4Y9pYqAC94TEAcxQBkKk3OmIoneRXAMAmjIFJMuK0O4ZaEAK1bCA1rHY8jaaI2k9IE7CFjQHmMoNF5Dp4kEdN9uJMaUYv1P3hIxseJVPZmA2EX629RpyALVxOlWMyuD1AjeEHXtFZMbAbRaqwO8qNDOKg+r2lFLjUxDvAgVdO8IELxAyLew7TMzlWomJNK1M8iNZmb1NRjUbTzLiGPYlAkQ0yI20J0GmxMgQT2hKC3MUHra41co01GHmGEoBREWVStot2LSlYxii9w5G0JceveEH9u8gzBYTQFSkoBmMY+UHtADG7AhvTQgHPMHIBcEOzmWytW4kEDUNoj1bemhOwAoQExXuTzLPCNGhStiDoA/ul0EQ7zNrOrnaX2NTY1Zed4CKwNE2In1GuOGUFfmTzFW+K+DFujJvNCK5GqtoWQrp3qNGUZQ2xEYio/eol9JO0iEL3hDXb0zQNy8eWuZmfILkGTaXBrOQNLVgBvMiuS3xHlNS7cxjR+M6uJWQbVwYnDqxmX1GY6bkTSzqBgHKQd4KdRqguCxu4xnWlCuTky3xkDYzMgK95ox5LG8NA0+YWNCN4vK1NtK/mCvaE1sQr3i3YAnTEJm1GjtNHogrqveF0j1CTRgvdfEmRYr1DdGaxgevSIa5NtpQQMspU3hTEpzGHBXuEWF8Q9TDk7SLDAl8w1AQXdRRJI2MsMNO/MYHh9X90IBT92/4EzLd+Y0EKbY/pMtaeii/aI0Gu4/SKVi4oChC1qprkxJrUFk0ke4TK6i9jYh5c3YbsYK42U6jW/Nzf1LCyo/Ey5bBm0i6C7/iJz4GZTtM5ZWMZsY1x6rpERjPpEg8wmdqsCWoIi22hg0JnXJZqGzEd5PyyaXPeQbxYbaGKrmMNXoFx4AK1M4YXHKdpKpeT2wsJvkwyoaUii9tjIoWOlpdlhtL07+Ya0BJfCEvqC1Aw4dTW3M0kapMeI34iUgWXsN4zHgZuF2mnF0t0X2Ea7rjGhOTN882+3SMjdLrFd4tPp7qbqbcbUdRN1LbMSbr8Ca+p9dZ2xUmjcWOag9DgOLMqnffmatVjcAmPwDEpF7f8SZjfMwnP1OU5NC3UXl9wpFYv5E7S4cTrdA3KbDixqTQnSRrTfpWMr0gD7tEdT0rjLrTcRvS9QgpdVfEZl6tUIKsGW6NdpfCwvBiyFR6lH8CbkTSIvHlV1sRmraQYet6VMrEsmo1dTz/W4ThIfHsp7DtPU5VYlWTcgzz38R42TNjKDajsJjrn8tT05+bUVXVvcWcJWiZobfpVa7iTlsVOcefvx0ogAb7SgincSN7lkw5FQFW/zL7Y0JXfbiWQNO0FiLIEBSQd5PK+DAdC3wZQbWeN5NBcRuAKh3iIW3uHG8Gto7Kw12OIrI6sNto9qGxchatxF8HeHViXEoTls1GBhpitFmNVYxFgbRbKNViGTUHa4RV2oErSB23iUZwN4/G+oG5fR6Wri6luy1KGMEE95nyhwfiTFNYKRYlKL2ii5CgSlfQbM1gmVdJi0ygGG+UZDKGEMZuf6giBkN3CFjaCmKn3O01O2NMe3MzahQYhaizqPMJMqkx2pCI9KyUF3hDLe0Y2EMdohsLIZfAZv5h42AO8zFyJYJYXGK1Pk/aNTSw+Zj1MyS8GfSaO8mI0ZQymhLTIQN5RyaxdTPkepmefA0jMA28X1GLV713mI5CTzNGPqfbRmvrZ6UsMV5kOUmFlOoWIlFJNTcQ7G5DXNYynTUSmMULjAQsxQBPujAm3MTl3NrJiyMDvA0LdaTB0FW+IrJ1BDbCEMpdZMQ9vt2Mzsx1UZdsOIp2OreVWhCKjRlRZjBY8QH13tGDoqyk2JbZCNpjx6gN49Wr7pm8gSBqsiNpSBUhC8iCXA4hYIpqWpWhUG4lgNyIvOHK+JYBCjV8SxitribdTNGJjUNQfquq0BFq2s++NTKA1MInqXAIKyIv01BvtAejssJMystHmUy0LWVCvS7mCGCt8RxOoQGwyg9aVtDxuL5mR0KysRbXGErc5PaA62u8sOBsYLMSdpn0tz2ykaW2kBcN8RzKOYapfaX7M6Uz7S1ygCXmx6RczgG4nkPOUN8wMjDTDQLUXmNA7SwChJmlcj6auY8b7zWrAC46UYNj3CZ8ie7aaPUBWKGQBt5IKRHhlXQ2YTZVI25lDJrFGEV6hgvlMogk7SenYl8Na04mTRZjA+MiYNDDYRiIyi4NjWG32h4wHazxM+PUT5mkIdIC895Ma9rz5lxJsZgbqtIu7YzVm6U5ARqEQ/wBOYEEm/gTpI0Xj6nSb+5z3mheo1/e36RLdC4+0V5lei+OtKXLhrUX8RozWAG54mJHyXTKR8TQi2QWOn5Mh7XnxKwD1R7zPwam40VoPY+JlYgMdtpixm+CTjptQlOC0eXUioDJY2kjJA9pmvB0zZ1sGhM2kHmaem6n0RplZA3Ttjcgm4ekgR2QeomrvMpcjaZos5CplgtzKTIjbHmaQFKSULTKDzIuQaojMuk2p2hYxqEYa14lDNd0s6mPHgYA1RE5epcGO33+Jp6Nz1X/lpQ8zXMdueWjICODcyuWBJKk3OsnTDTTcxo6ZNNEXNt/VycWZhtpFeKjSUce9dDeRNebpNthMTew020zauLXELsGxCGFVN1v23iztwCD8cQGyuO1/mQb8Gf0xTbbxuV/UQgGpxmy23v2PmbOnyFsVg3U1CBw9FmXqjk9UkeJ106bE+MnSATzOQmbqcuWtDInm6moYczgek5R/JabVow6sbFLupqRydpnw4MuEj1X1k8maqAYQvsbkLjJNkV2nmPqvVv1PWKmHYAaaad/ruoXBgLE7+J5/FiZ8rZHrc2Jju/hZcm1TYtGHSwq/2mc4a3ncHTPn6IpsGbcXOR1GHL0z6Mq6T/vOXXPXLw35Z3bjOVIBiGTeNObSaPEFqYalkFY0ownx2fiCH2+ZBmN0Y/KyiHsgu1bgysjWNoA900tQZgdmkbSFtTcB8Qbk0YsqcZomxLiiLq35hB64gMgIscwQwWXEOOQ3GB6ESCGHzIeIxDWNyhvNP0jEvUdWqsLAmn610+LpupUYxVjcCM8K4qZa5jkZWG0QFBkHtIAixGo6tPtmPJkdWpp0FrQJh6we4bTPHvCJrXT8wTTSkX22ZYG86YpiY1hqoVop2IEFGdu0mDYcasuq9/Ew5tQPxNiAlfAi8rgCqklTWKyI9N1G+8rQG5lhSvE3fIfjyVsZC9kiIFlrjBtzM4oMiC7kUV2jQuqRl07HaNFKwqotkXVYjRiHNxbrpO0k9mHI4C1UV1CsRsJA3Bj/AFNSURHqo5ugjmS95sbGGMzugBqdJdUxGBSjJjYBuIa4AU23i9DI24kRoZia2hEe2CjigGjLBExUZHtZeM3JnbfjaDi3mp6U4aCaMo0p2i8i0ZRahGIcMguKyHU0UCTKJIMuK1Y3CCMTMhO4mINchMYOjqRuNpTISu0x49RmgOwWZxB4ywFGENOreCpbTZEtAGazJVaFK1I7KwoRXUMFG0SeoIEzFwbjT928LGaO3ES+fWtGTEdXepsNzoze5YnHjfIaYTWrACruWa02OZLVwGPoQN2MjAIau4A6h2sCJvIWJPEGRtREreZ+oYg+0QVysTpG0KnLbwEsxcUeYtQVebhguM0JjHuqXUjCbsSaqjMrKze2JegZPZf0YjDvGBgDtEFbXYyIa2MmMHZH1KRMZ9rVNdUJlyKS1xy0NGg5DZlJvCK7TaACqBfeB6huhDKRdUZVPwv5jHUHiDgxPlHsUmXRVirbEdjJZ+Qk2pjcTgyOogKwEboY1qbEJMgveBr2gtuJn2NJZDAOSjUSuNm34j1xptqNzU5q41dMb9xFAd4frWxBYgV2mZ8hZdI9o7Raoe7kn4nSc416an60ClTcjzLHWowtxpPiZPTvlr/3mfLhdT7WJE1hrr48uJxS5N/mG2k2dpw/ei6gTYm7oM5ykqeZmxrW1kTIOATEPhrdGI/4hG1exwdoV3+sKykZhVna95qOHWNXmUN9j/dGYm0tTfbM2Ix5cWg2IGogTvjpEyoNtVjbeZn6LFZAx6W8GT6s/WuCxIJlpvvOpmwYiNOTEyn/AFATLl6TQhfGdS/EljN5pZz6VoQBmU8wWx2vzE+i1xiGkhXuO9ckUIlMLEeYaYWU2TUZotieDNPSISbYbRYfGv3EXNODKGQkdpMka5nln6x7evGwnoPpeNcHSIK3Inmz7upS+7T1WJQqgfEseiNAfeFqoxGsCMVwZWzb1CYOswXuBNysD3g5VtTJUclQRVSawWoqJWf+mx8RZY2SfAM5/ksL6gqOBuIz6bl/qaPMX1K601jnvFdMxTMp4NzpHN3V6fW91NmHAMdVOcv1BFO5ppox/UV7kTfhtuybLvOf13W+imxoy8vXBwa4nnvqHV+rnAugDJasa06h87sc5JI4BjukLZHBcUomAsGfGyt+ROv04G3xMcTbteT+Z8tk+sb0BA1NsPEDP0+PqgBkxaq4NwkzKdquo4ZK/PgTtmvmS56cP6h9D0ocuAkVyh3/AGnGyA4qE9yrFuRtOR9T+hpnBydN7MnOnsZz64/T0/H8n4rzCZPdLc96kzYsmDKceVCjjsYSjUm85Z5eiUqyaIP6Sxk0NACkNV8RgXVV7yqrV6jWNoORTdXcJk0ta7RbXcRVg1tLKDmLveMDXtNJCy1HaGfctgy/SsXKxLbhfJhXp/4c6FF6f1yPcRdzlfXuoL/UnUf27T1XRIMH04dtp4XrcvqdXle+WM31PEgWVpLBiwbjyAVq4jIpTcTMRpxZOxjc2FGx2TvOejkGag5yCu0zecvhS9lWogN7to3KNLRQIm4HVa7ysWQI1SlVgL7QSlmzIjoIpdbU7Snxowo8xOHNkA0LvFZXdWNmYy6qs6BTSmBi1aqMoG9zKDUZ0zwjWmLuJTrFDMwEv1NpjKGY30NvHZB6iXMge2mlcgAqSxWMuyvR4jC4cASZk1PYErTU3MwMVLG0NlKpxKxvQ2hO7MtVMk9ko1mDlSztHJiBU+YlrBqWUVjLgy8xbY1tG4QC1tNORcbpQjU1z0e6jx2uJyYjjNiWmW9o9+g7Mq6OIGMKiXGWGSKfGxFCIsKLWYRAZZa4mHIgvsKmkJ1aTGoVcbzOw3uEDQmsVo9FfMQ60dpXqse8o3GBuHJo5jD1AuZLjMaazFiN+PqV01G4l1G5lXAAsaupF2O053/AXUDehEgXsRGk60vvFo9GyIi2iOIWJWQaRtzCL69xF5HhYmJyAbMg6jt2lEgoZnYUZcNxuwZMYvzAyZwCaienQMd4OdNJPiM8p7HjyjVfeaVzGxc5imjc1Y2LCLB1unzIzAGJ+oVysy4jTbGM6jJaVMqxoxsyO1HcQ0YAbyiQeZpgzEQwkegblY9IO0mXmZBF/bIGDLvAvaDdSSQR10mxBL1GcjeAVBm/AovYk9O95AlRvCwPQfw502J8R18+Jz/4i6UYesDY+DzNf0HHkZNQehHfU3XEwbJuPmdfFnl2zY8yGNbyq3udz+W6PqVsUp+IrL9FJUtie5n6Z6c8rlBNW4jQAlXzCbGenJVuYksC1yzkwZyfFSK9wLuQhuwm2jC9mUW3u4um8QghIuQGHkDU13BC38SiK+YBbNYMvCjYMmtTd8xfHEYh1GrqB0fuUEcQASGrtB6PqQCEfdf9ppz4yNxxM5jc8s7Xt8EGMY+IIN88w/zINXSZ8g6c6TemWnULnaj7WP8AcP8AmL6NQQ6k1cXmxnS3ZuL8wLzv1GHIykkjtCwOmRS9BTww7GV0ub+b6U4s22XHsDEoDiyENweYFdT0BRtWPdD/AIisfTW1HedHDk0qEbcdj8QnwKinIm4MTGLyxZfTwLXec/qHduNozM7nKS3FymUEAzN6Zt/TKqEne50ekx0leZWHDYs7R6jel3qY3XTjm+6yFdPXYw2w1TpdT1eRT7MwB8TB1I9TrsKDyJ0Oo+nIdtJJO9zcjoZ0HVP1BKt9wl9Wc2M/eVHxHfS+jGHJfG3ebeqwLlU2AYxuOR03VYkb35GJPkzqY+pRgAGmAfT1chXQUDOjj6XGqj2gRh5ZusxhlsTnZmPoHzYE7bINVdqnI63GAxQd95zW+gY8gIF8VRk0BHG+3aZ8N6tJuaQu+hvypllYsB1AUtcrE4WKzZaJVtiJmOcdt5uOduN/UdXSUDOSFyZ8pKyZMrZGCgbntO10PSrhxhn7bmbx5/m+b6zw5+VOoRcSkD2eOZ2OizXjUM1drl6Rkuksn/E0dN9PVDqbeZvN/Dh/+jnrnO40YigHs3PmMRiLrc+YxcaDaoYAHAm3k/8AgA7nk6TGKSOWJlHftKNj8SqDreiwdfi0ZV37MORPLdf0OboHKP7kP2uO89csDq+kTq+nbE/5B+ZjrnXf4+7HgtTBjcIOy7id3J9GxDNpdjtEn6Z065GVnJHY3MfS17frccxH9S72kC3dzanS9Ljdg7WPzDTN0eKxSmP67GpHLbAzfaCf0kx9Pn50Gp1l+oYsYOlLH4mPN9QO5UVL4MikwPVsQJp6TDjGZO5ucpuoyufuoTr/AMPo2brPduBNTN9M558PRvmZ+jOJRR0kC54fPgydO5XKhBueu/iPMek6ZWxbNdTzuP6vq2zKG/S5rrLV9udibWeY84rW5mwY21Ta66cdXON8XwzWZsQ02IGPJpepqTHqTczM+On2llGhlDrMhXQ+8bjYo41cQsgDG5PVUIfaQUzbwMg0jaCtkcy4jcmhODF9SqncERCq3mMyIFx3dzOZVI0yKCZNe0EZKM6C22MurlXcIbwCC0LjcR1cxV0YYFbgzFQ12VYk7kmE41ASBKEkUCmm5mtXQLud5z3+/aOxpY3M1YjSELH2Rb4Gv5h4WKcS2ZmaYWs+v02omN9VALuZ+oxNqvmZ21Tckqe3R9VHWjM5x0bEQhM0I3YyZi/haknaNRisACjYkLwh3qrVGZcpBY1BckmAdpqRQsLgEVHquqE+Iabl0ZgN5ZNxgHtgaZrQBELGxVrEhlqBA0jIzAVG+/TxM6ZNBmrH1Knac6gQ2hfdtL1JpjMqrkWZjjK7dpFWjgMfEHMpJsSwoHEPTa7yjPTAQDzNWgbxDAK0srWGYNml9QbjOlxDIDXMmbCyk3xJfaEJiBHELRpEPEQdoxsYbgyajNqKbwmya1+Yx8dLvM6WGqprxTRKvmHpviXRqUraTIypSFMMtcEqG3lVpkBEipdAiL1XCXeMEJ0wSL3EaVsRbGhUgsGxIQTFi7jUYWAZR6H6MmTH01jiV9V6XI/Tl24G82/Rs2M4ApjPrefGvROtiyJ1smPTOv8AzmPGhnxm1YiasH1HMo03MwBJhgAfmZjhNV1GRsjknmJAJNRxUsZo6bAoILTo0Hp+kLUSJsTpBW4h61XipYzr5hYA9GkpumULxHesp7y9QMmtYxHpuZmy4SOJ1TE5MWoQY5JBB3kVqmnLgN1R/MzNjKNvKwomm22JnR6bqGACOdVzmuLOxqMxsRR8RfJLjqMvdVaOXC2Rgii2bgReHMQq2LBFgzXgTIzl8dgcEznrrJoh0uTpb9VaMHIuoMtXW4jMiZMTlWbWhF348yqOoRpecc/ScXUDINhwY7KPVxtX3CafQDageKmZVbHl3hEwtaC+RNGF6sNwYl09MGpWNi67cwC6noVyWyVv2nPXEybMlVOsXZCq/vB6rHrxkjkTN8k5jk5c3p8Go3p+q1LVbzJnSmOqViIVgYkarUh/8dic9jO/6ljecHTbCvzOmj2ohrl0elZdyTvHZTSE1YHicYrkDB8bfkTT0+FmJcswJ5F7R5bh+PIGM0KduZgdfSy0ODNGJtoU1t5x+sP/AIwXxU66mc7r8ROUMOZmozDGBk1do4qGU1yNxFodasO4kR9LjxMs1h6zTywv8RITVjtRQmzrumJc19rC5lrQuiyfE6814/m5vXmL6Dp1bNrqwJ2XXVoQccmZekxjFim1CAQeWM2+b1dp2MaaCjeaUFcmzEY/aLP7xqlm4FDyZWDgYQMWorncwhCmXK/WVYA3gF1/JhR6j24gjMEPuNnsBAZmYcylQarMGsn1nBmy9OM+H70+4DxPLtny6/cxnuVJ4HE8t/EH07+UzDNiH9LJ/gyV6/i+Tf8AzXOY3vcFQIvGxJqORRxOVektyyLBQ613jXW+eIKBQYnpSKYNPV/wlisNkI7zzwVd57L+HcPpdCDXa5vnzRzf4pzA5seK/Jnm2wWbE6P8RZ/U+qOL+0ATnetQku6lBjLA8R72y8xStay8b2aMzUgkdl2PEKgxuH7SKgnGw4kEZRXEUwMNslbGKOXeWLImRLXaJBo1G+ptFEWbmorWgX0bveZMmsmr2jN9HMpDvvJPHkJoyER74+4i/wAzUuopBGpSneCgNwmTa5KLNOdoJLLzJjOk7w3OrmQRLaMLaV3i8Ro1cDOTqjPIF2BaxDxubAi0W4zGltzLUrbjKgbwXu7WQKKG8h22E5tT0zvn3owAA5uHnxi77xQDCdJPHhMQgK20NRZiyp7yAleJRoU1zKYgmArFuZR9p2mcMWw2iDvHj3CAU0zUWKxtRqMdrWIOxkLy4hgBqUPEFchAk17xgjqRxKUVGatQlGTRALh4kIYSsezCadSVJ1UunqFqBkHuAqUtsNjCQ+6mExiAy4tIDQA/tqM6gkVXEWtVxLGiMjNe0Ahq3E0mrg5TtxNaumdEj8iN6rMBjIPMHo8ugVUV1iFiW7SflGVMlGPx5je8zKlS7ozVkqOhyInItGwJWN7A3jrsVMek9EljUtaK78ynbSaqXj3jAQ2MpwDLaCdoFBalkVBbZbEEZLlDQTFlW1XGBhUjH2yATxtF73CxGm900KgaPSx1PobDT7mqT6zlVhpDXOcjtg3U1EZc+s2TZmt2Y6/eyYLH8y3FtsYGvSvzLBuakZwShVNncwvUP4EiYWc8bQjidRsNppcASW7mVrZe5I+ZRBHwYJPmUMDX3Il+o68MYnVUINA1Y+ra6ajGN1QmAwg1mTDa6KZceTvvEdTjAGwmU2vuXaaUcZMdHmF1zm2aoxNpWVCMhl6HC6q2lZel6PHi6ro8dAagANp0c/TnF0lY9m7Gcv8Ahdw6lSd1N1PQZyWxFR/mc67cuOhf1NOQdoOIB1xr3A3mzKERPBQFmPn/APTOb0/UKL1d/MzGunSxYQPu2i8vSoDq5MQOrsaV3HwZBmYmhwe01rOGHofWwFiyrfFzAmJ8GRkfYgzp4+oQMVy7rVEEcRfXYAoR1Njej5EzLq3nxrHnyhQp7naLw9QMmQq3BiPqDFce0y9GxFFpcZaet6ZSSQd5y/cMwUip3cpR1GsTPn6XGV1BqI71NSazfAUWxc04DqSIR8akLdzVhChTRk/r6jU6jLkz9X0+yYta3yI7F1vWAbYjfyJrYlMYKyYOoYt7h/iTw6Qpf57PkD5caoi+OTOhiHsuNU614lBdIqRRYxYMR1WO1J8CbMa7QOoTVjau8lS153pWIym+CYzIunJUWE05SvG9TRkBIVv3mb7Z/AwNWGjyJykHqddp7LvOk7Vj/ImX6fi/qs55Jm+Y8Py93mVsyjRjoeIzo1OQlv0EDqKO3xNf04aemUnmdHgaEwgbtuYzYQCzHZR+sJcLNubb9JSS30vUO28nuPxDGJgPsb9pKI5sfkQv9fX6CEvk3L9MQgb43/EIC4TAaID0BH1MGbKTlPgQNKGuYvrsC9Z0eTCe42PgwMbryzRy5VOyrtC83Hh8aaMpRxTA0YbJT7GavrmFen+qMw2XINUwtkBYUZys8vo83ZKcUtYkrRhhjcp7uZaBiBbMq+TU+g9IowfTh+J4f6Xj9X6hiHg3Pb/UHHT/AExjxSTrz+1eA6/J63XZnvljM5N7Q8qmyR3i1UyQqkyECo7ERGr9Nz19sNfp2de0zbEAGto7XtKXoswbcR6dC9G7uZuGsmVAwsHeJ01zNZ6XMpPtJim6fMdihllXSNQ4jFVXkPS5QPtMWcWZeEMqHNisUOIl10maMSZGx7qblN0uVv7TM758hGolYu95oPSZl4UmEOlcjdTNbIAQAiEPEIYmXsYQQ/6TIhLAA3Fub2E1NjJXiJTGde4llIUiMDcPIurmaigqqiX50mTV3SAlQqPIhFdpFapdE1tc04W2szNYLRoehUlIZlKvtMzCmh76pDE8NFcyqjRRMsrNaEaoLE3GZMdbiARNRBIZbQACpjQdQkUhxUWRvH5FiqmolUJcsiUBZgGsKrlqu0s7TOsrA2jsSKx90UDQlhiPiZo0ONBtdxK9ZSPmXitl33imUI/iZGpVDjeC6qsvEwhZ2UrXeTfKYyMPdLYWIJkDTSn4UA3k6l9S1LxMCKEDIhsyfkhGLEWMj9M1zXgXSIbbmPtiVzhjdTxHoSOY/JpAmUG2+Jd0nlWXdpSXUY2OzGDH7dpVJ/JgklthDKG6hINHMGBXEStGKPTuG8ibtY07SK224k+wzjBdUaMLLiKrLcnVYi8mRyajzQlwVmzpT7d4gWxFibERQgqLfC+CuoHtMxKKbeb8o1LMDsFNDczXHpRFjqqdToegfIAzLzwJn+i9GOq6g5H+xP8AJnrMWNVAAFTVuOnMYsXQhV3EM9ItVU36ZCsy6ON1HQKVO05efpWxcjbzPVOlzNl6UOKqJcWyV5N0KwLqdvqvpjgHQLHicjNhfC1OpH5m5dcuucDcu/dF7w1NjfmaYOQWJA2lwe0AMdMl3tA0Mgdgal5MWlhkRtS1TrfErAwJFxhTRl0oNTMeJmunLo/w8yYs74jydx8ielNG632niM4y9KyZsRIZDW09P0fWZH6JcmXSGqSrP0wfUcmQ5fTsBW5kd+mIAVwrjgic/req9bOWH23tFJk37RI78/HvmuqyEp6qsHPkdpS52+44124qYMHWjFmIAJH9wE0L1ZDhqA+JPrU/ru+G/CnrgFd0cd+x7yutPpehhvuf2jei6nDlQJjIDlr0xP1TEy9Uj9gJMY62TK5/VY/U6diP7ZxFzPhyAjkT0vTIHR0PBE4n1DpGRmKCWOZ/SZzmcvkJHxHu6lCD+k5uAnFj9x38RqEvux27CdeOPOsddeMaMCgWxj/UAO0y6yeJYJndydTp+pWtLiOXPiDcVOOHIjVcPVmjOPyfH+Y7fH8n4ruDMunaWhvcmcrFnC8KSZpx5GyMAePAnm16HRR9XH2widQikJrxGKe0iOX1fSkZDlQWD9wEZ/KZ8K3lxMEI57Tu4sOPpsXrZhbHgTJl6l8mQFjQ8DibvMk8+3n+T5+eLjh58ekCztJhUKoI4ub+r6F3xM2FWZQdq3nLogMpJXtRm+J4cPl5nfmGZjdzp/T0bNhQJ43nDZMy7q+seJ3/AOH+qxNi9CtOQcgzWY48fDvXn06mLpMaAFvcfmaAABsBLAlkQ9/PPPPiRW0ErLMl7Q0zZ+mTIpoaW7Eczh5fqg6Lq/5frfbf25BwfzPQ5DtPD/xdkGTr0Rf7F3kcPl+PnqeXpxmVsWtGDKRsROXkyF2obCcX6F1uTE7dMbONxt8GddVqSvm/Jz9bh+IaT2/WaRcyKpPaaMaOf7iIYjnfxH0R6nox1GMXkw8//jOJ0uNGT3CzPaKyKKY6ie08x9SwDp+scIulTuAPEz36e3+P3s+rDkQK9CBqPBhterfiWyDTcw9P5dD+G8Gv6gWr7RO7/FGX0vpzL/qoTH/CmH7slcmB/F2azix/NzpP+V/LzGraUi3LZDewMauF62U/tJg9HYHaWaPaVIJ49Z1e3iSx4lEjtKHMbTRUviTSngSpVx9qC0Y+4Eo4sZ/tEqWJftVQYcY7CWcansJDKuPsixjXwJDiTipYk3jVwH8un+mT+Xx/6RDsy7MfYws9Oh7QR0mL/THfrJcfYwn+Uxk8RZ6DET9s02bl2ZfsYyf9PxXxKP03Ee02y7l+1HN/6VjBuUfpimdOVH2o5p+mCopvpp7GdgSES/ajif8AS2B5kP03ITzO1Uuo+9HEP05zEt9PyhuJ6HYSiB4l+9HnH6HL4lL0eUf2z0ekeJWgeJf7Ka8+elfusH+Ra/tnotC9xJoU9pP7KPOv0badli8fRt3BnpfTXxJ6KeI/sqY823Tup42kOM19s9H6CHtB/lU8S/dMed9FgOJQU+J6P+VTxBPR4/EfcxwkYp2g5WL9p3v5PH4g/wAnj8CT7xXExE8RpTayZ1f5FP8ATIeiWuI+0VyKBiih1TtfyKeJX8ko7S/dMc3Emk2YZ9zbTf8AyY7Sl6LSbj7SjC50KZnOZrnVfo9UR/035iWI57FmlqoAm8/T2Ev+QM19oMJYAQ1baax9Pkb6eexk+0VgyvvtF2Wm4/TWvmX/ANPYDaX7QY1OnmPUgiE3QZDIvTZVWqkuULeCcYIsR46fIeVkGDIva43GSAtCXrMecLEcTN1DDChv7uwiebiyFdVlOyKfzMp5oSwS3uaWAP1nokyNx6b6Fh0dGhqi3unbQATD0ajF02MEgUojh1Cg0Guc9do12JVzM+elucvrOvym1xkiPau4XQfcwEWM+Emta3+Z5gLnzH35G/ebMGFB95J/WLITXf0qw2IImXrOix58ZUqPzFdPiUb48hU/mbkJcU3Mn/xXjet6F+kykEe3sZiLaHvt3nuur6RM+Io4sGeP+p9E3SZCOVPBm+etc+uc8l3dHtC34HMz4Hu0M0A8ftNuZqNTBu02Y1ByDLyaqYV3sfrHozlRpaqksa5uVp+osB0jHhjU5OPrMuNh7nZaqrnQdTmQq5J+Yjo8Z6brhjcBgT/+mTNmJ31nmLsMqutgEd4JZgdp6V/pfTdUqs4bG1f2H/iYOo+gZ0s4HXKPB9pljr8f8riyS3y5aZFUliNzzKOZmOxoeZXU9N1PTkDNgdLNCxsZMfTFh/UpPknf9oennv7ehpkCMCMxBncwdb/PdJpdg2VBVjuPM4i/TsLHfMT+Jq6bpMXSuuTG2TUD3OxizYnXN6npr6PIy9WUPEx/UepU5CE4HeNe0Z31b5CQCO055xtlcixY3MvHP7ePu2eC19x1HiMDWainOm18SIZ2jk0hqjVYGZhvGChyZpGjSDKqosZlQbwh1GJtjA1dPkUnS/PYzp9PjA3nFCqd0edTos506H57GcPk+P8AMduO/wAVtJqa+jxqAc+TZV4+Zm6XC/UZABsOSfAhdf1I2w4vsXYfM5czPNT5vl+kTqepbPk+OwjOn6cEhsuy+O5k6Tp9CjJkFseAf95qC9zvH+15vi+G9/8Ars5eoKqEwj00HjmI6rp8PWYymdbJ4cD3D9YwCQzX2r2/TnMeU6npMvR5jjdyw7NWxEvpnOLqceUEe07/AIno+p6fH1OMpkG3YjkTz3W9Lk6HKA51I32uODOkux5++Lxdj1+Jxkxq68EQmNTj/Qus1ocLHccTrOdpl2l2AL7yFoliQ0pnoSNh6jMMeMsTsBPH9XiHU9Q+TJyx5nX+r9foIxBSwP3V2nPTJgfyslrwfyfku5A9LgxYPcFN/wCobzWhVvtcE+ItcIO+PIP0lnGTtkW/kSPFbvs/08nax+IxMWU/dkNTMvr4vsfUvgxydTl/vWGWvGgT5PmI63pcWcq+TttcYmRXG2xk6nE2fpXRPu5FeZXX4us6jn/yXSairEH5lDB0dMpo/M52dMqMSxPO/wARJDMwomzMf2f4+n4ey+jYkx9NaDacr611GA9QQ4BZZ2egX0ugH4njfqOT1Ouyt/3Td6sxDn6zAAKQWPAkfr0YAqu85zDuJAak/s6WY9EACJIVbSBZ48jAaqTTcIipQBMmCjIBcIiUNowVUsVCvaDtGCQe8KSoA7wrMrvCuFS5VyUCZCtQLklVJRgXVSuN5W8s2BILJlAypKlBEwbMscbypAWoiQMYNS4NXql6oMlQaLVLuDUneF1eqWDAqQS6hm0gAgiVcaDPxJ2gAyydo0EJLgapVm5dDNUkGECI1UuVtJIagSSQSbQJUqpdyQIKkoGQyCUUVEoLULaSTBREqoUrTcYKCxmhdF94FVJHoCVMqjDk3gBp+Jen4h8SiYAFR4lFQe0ZAyOmJCztpUdzHkI6jJi6fGXyEAD/ADPMZchy5GyOD7jtc0fUOo/muoZg14xsBMzszVfA4nq+Pj6zaBJ2jMSWVJP6RQG80dIR/MIDxOlWNebN1Oc3qIEZ0ubMjgM1whlUPp06j2UbRC5fWzIiqAWYKKO8x5rp4j1mDB6mEE9xMXW9N6SkqtztYcfp4FTwKi8uPV2uZdHlldwXKrekWb4EnT9f6xC+gps17TRnTy9GcbPoTZ+RMvS/TFx5g/pkHtvNTJEu/gzpupAzaAx2NURuJ28B1KLmbB0aBtWgX5nQTHUz/wDF1RS1nn/4gw3hJqekPE5P1fGHwNE8VL5jwoJTJc2KdVEcGZ+oQ48pqOwH+mfzc6uBoNMDNOE03xMrcGNxNag9xCnu4QwMLl+qRx/btfiJylmfSO82dP0wXFZvfuDUOPzdzmY7uDLqxCswdvNzSjN3M8ueiU3kZm235nW+n9VkyYQri2HmZeGyTzHWJTKpx5NLA8gzj9Z/D9sX6VyR/wDbY/7Gb8ezamNHxNaPYiV0+L5+vjvh5N0bA2hsbKe+oby0DnvPV5MePMunKiuPkTndV9JJBbpcgU/6H4/eb19X4v5vHXjrw5ita6WmfPhXDjfK7bM3AHPxNGTDlxHRnXQ/+DBKrmxnDl4PfxK9HycT5Odjjli7E+TDW+BOhm+iZ8WM5MTrmXn281+Ijp02utvM6c3XzdlUmNyOKjsfTqDbnUfEKEJsNGjTRQETNk+nY8jFsLlD47RwaSyOI9jmZTn6TJpyDbsRwZp6frjY3mx9GfGceVbE43V9O3R5AQbQ8GYvhY9v9G+pLl6bLicAMBerzGdJ0hfqWyZB7BvvPN/RMxbBmI5FT2ag4+ix2Kd6JnK5a559+8v4Qe43DAlKNoU5vbPCjBJrmETAYyNBdqmXqcS9Zhbpm+5hqxnwwjcrRGR/Sz9O/bXRmublY7mxxOh6hun6lW4INET1J6hciBlOxE8r9Wx+h9X6lRwX1D9d/wDmdD6X1OvH6ZO44nTpw+O5cdc5BUxdb1a4cZYmI6jqRjJszl9RlfqGsjbsJz1fl+WcT/QZNTOcqtereUDjb710t5ggMvEPTqHuEj5lu+xhAN1P7Ri5nTn3CLxUpozQMYYWIYok6lO61HK+HJ3ozOcVdoJx+NjKjcqaTubHxHY1YcCh5nPw/wAwrbEV8zYpY/8AmP8AoJVjifUsT4erZWfUre4GK6TEMnU41+Z2vqXSjPhXIq7pz+Ij6d0wHUqa4nKzy+n8V+3Ou7mPpdAfhbnhnxl8jN5Nz231M10ZXyKnnf5db4l+S+XTNc5cBIoyj0jXY3E6J6bxCGIqJidLI1ACFtVRQ/MhM4ayOgeZYAgKbEhNRqCKyVBDQrlFVcorC1SrgUEMhUww1CVzAGrlFTGChIeYC9MICXW8ujEUJBg7wwLMh5gCJUOpKgUKl14kA2lURAlA8y9AlUTLqEUVoyaZe8HeAQXaVUsEyiagxN5RBEsGXdmMA8SQpXeTANkSXcMi5VRgobSpdGQiBXeXVSaZKgTtKuTepRgFJKFyGMFyxKBlmBJIJlC4Byt5AJKMCSXUhkECXLuVUqPIK7lwRIY8qI8SgZVmQGNQUklGUbl1UsTg/WOrXPkXFjJ0qdz2JnT+odQ3T9MzqovgXPO51bG1P9xAP4nb4ud80KY8dhBYk943Qy4xldBpOy3/ALxJN8T0CAxuEVlU+IpR3mnpE1Z8an+5gIqx0f5V8WX1SwF9jOj9E6BT1S5fSChd7InSTpMbUzKCfmVk6tOlcKtbzG47SOmxqAzAd5jf6phx4teYhV8yv5vB1XTl8TgiZbkaqVpYwic/D1BV9LGb8eUEQlhyoBC4gDJtAbJGgsjzndadSETXkb2zn9S1giZrUeS69dOZh8wOlOzDzNP1Nb6iZMW3HcztPTz9Ty0jdZWBtL15kuiJT+1we00jVjxa8tmdBN0APEx9MdVTaCP0mK8Pz79h1Y09u8psBDjKG0uOPAlh1RNTS1I0+pmNDssjz+Yrpuo6rp315Cc2EnexuPxOoOuxFQUIN8Tkt1ZykriQt89oeDBlYVkYV4QV/mVbv5dZOsVuXCn5Mer6hYYEfE52Po8Vf+Wfzcj9CVtsORsbfBjB0M2PH1CaMyBh/kTidf0T9MdanVj7N4/M0Dreo6U6eqTWn+tRuJvx5MfUYrBD42FSy49XwfyOviv+Ob0XUsoC1feoeTpcOZywTSG7qaER1PTno8w0knG26n/iOR7GpCQT4k6tnmOn8rn18vHqlP8ASQd8ecX4b/3mLKj4chTIpUidlXIFsFMsuMg0nHqXsCLEvPy2e3m5+az24g3lXU63UdHiyYwcOP0sni9pzM+DLhP9RCvz2M789zp6OfknXpV2IvPjXqMZxNtfB8SAwMpIJImm3X+ndDj6HCqE2Sylj+s9V1JDla4nkukznN0q2dxsZ6Tpy/opr+6t559zZWfgl+104SGVcEmYe3FkxTmETAMilEWYLrrxsOaoj83HVQjemweplFjZdzLJ5Zvp5j+JMi/9WcKdwihvzUzdNnbGNSHec7rszP1/UMSSWysST+Zo6drSdnjvvQv1uT1SchJua8OUZEsTmZAWzH8zZh9mPacq83yTWoGzGqtzGMxU8R+LqbIBkcbDnxAixBTK2M1G34kGFW3MrJuPqkIAImhcmFu1TEcFcQ0xOfgQnhqKYeddRmP0l43mdMAG7bmPRNO9SjUpGRdJGxmfoMRXqnHg1HoY3Aqrl18E8yXnbK9f8frzhP1dvYFHczk0Z0Pqb6sqgTDPP8l3p7VC5ch2kFzmAHElXKEl7SMKog7GV7iYXa5BtAqjD3rmUDJ3gXIQZDsJAw7wqFjLs1KvUJVwL1GXqg9+YW3mAWqQuYuXvUA1eoRYEiI3l0eY0PLCVYMVZ7yXUuh1ASdt4oEkS9e0aDvtJFCwYWreQFULSIsvUvVcKKvEojzK1by9QlRNIkIla6MvVcCrIMsbyWDIJFWNuZUsbwW3l0XLg3CRdTVcRFG5WkxjppNXcGANVLCyu8LiDA6ZVQ5IMDxKveFJUgqVDqUZVVtIDIBJW8iYkhEupRuFUJdXLqSUDVSGFKqQDUsCSpIRYJEpmI3PEkx9dnv/AMOjUz/cf9Ilk2qx9X1P8wTlO2DD9o/1NOSjq3UB81svJ+Zr6zMjsuHEaxY9gfJ8zGdboaBKJ38T18zIocrtmYt2HA7D4gANxCQDUAx9t7kRmTST7EK7V/8AM2gAOwmno/b1eInswikQhQYYfQ6nwRDUe2bKFx0JxutR+oye0kER69RrUEHYiUrAMSZx13nplwFtsebGHHyJ0+m6PEg/pjQDvQ4mX+awA1yRHYvqWMbEUPzDWU/qcQVbHIk6fNYgZOtw5E9rC/mZumzhshAPeSjrjJtJq3iRwISneAeQ7Tm9U1AzdlelnH63NQMDj9Z78hicY8fpJkyasjS0PtH5neennvmrJ5+DDPuWA33Qk8So0dMa7zapvvObj2bSeJtxkBZmuPy875MZ7yWd1XgeTBAfqcnuPtHiCDq/XYTZgAQUJHl6n1PwYFRQK/Sak242mdGjQZXI8G+8YKmdWjA0A3RXUg7iczLiy9BkOXp98Z+5O06YMpwGG+4kUCti6/pfKsP1UznYteDO2FzRurhnV9P6jWg/oufcB2mjr8QzYV6jHuyC9u4j/Hq/j9yy/H16oseFm3uvk7mOGLEuzZLP/wCUx4svrKCzMx/0jYTVjAA/8sCc/Tyd8/Xq809cWP8AtJ/QysvTplxlG9ymUCPFQg8suJLjzvV9M/S5yjccg+RFZUHoO7GgNh+Z3PquH+Y6XUPvx7/kd553qXJ9ND9u5nonX25e/wCHr7ul9Ap+qGNuDuP0nrO08b9KPofUMJvYtU9kTOfdl8x6+fjvFsoSaglpbGootObqLVKLRZaCCcjhF3JiJTlOpqnSxoMHTOzbGiTE9P064qJ3bzC+p5Ri+ldU/jE3+078855rz9da+XMS2Qt5NzZ07cCZBNODkSuFTT/Wb8zUt6Yiv6hMaTSzlfby9e11ZjcWP3CKUzZiX2gw59eDQaqNUxIhqYYP1CGGmfVXEv1lXvvKjWhrmF6iqJi9R8n2ihGoundzcI0ozM19o+tSkXRmL1mP2LQ8zTjyEJbcw3z1l8MGRmLnVuRtAuXkOpyfJlTxX2+pL4TVvCvzB4lM1yLqCUaqEBcsrtKyWJZlkSHkbSCmHeQSzvJUCVBIhCxtKIswJ+JUOqElDvBoa2lDYwyAeJWmVVSHiWqWZZS5ED2k1GoWj27SBbELtDqlFpZQjiWFJkNRX24l2AbglSJKhRghpDtFgG9pAGuDYZzLAEUSwMKzB4ER4gNchaXzGgDYhA7SyPiUBKmJqk1GUfxLB+IFgmSyJdyuRAgazC1EcQRIYB6yeTK1RcveTTTQwk1ROqQMbjTTbl3FXLVvMaaZcgMHUJNQEaD1dpKgXchaNXTQsgSzFhvmXrIl2AytSVADkww3mXwKreQiQsLk1R4FVIBLuXtUCqlFal1LEKz9RlGHGWPPYTldTj0dLkfIayZiB+N5t6q8vW4kG4T3GYPqZbN1S4lsgcAeZ14iOaVUM4O5Gw8QsmQfyuPDjP8A3OfkynXQWsbg0JMeDJnBdQWrn4noFYsfqHdgqoOR3mhOmLYWysaUcfM24+jVULHfRVQcj/8AhcWJBbsNxMXrfSsmRbwe3YLQ/XvMpFsBOhn0r064vSZWXck95g7zUV0+hzasenum00Z3dUNDacjo83pdV7j7W2M7+MK66TMWZXXm+HFwuRmt1dh4AmwZs+RWxdP0ekn+9u07WLFgWiyixHpnxIfaqiWY17cDF9F6zO+rLl0A86RU6GP6X/KAMjE+b7zrDOGEpiGWLTCVNoJCakK1FsZzaK6jJ7ZyOsakJm7q8lGcnr8vtoTcZ6rmg+4nyY0GqEUOYwbvc7OA3lodxKMoGhAcxpgZpRtSzI3uTbtCwZDdGRL5bcf334mzGdpjxx/qadhue0jx/LPLYGC/d+wjVJO5pRMqe3d928Ryhsh33h5zwy9muMW/EQGXHxu0IMzG2MiNAMIGJWPxjazsJVgMuIZEKsNjMnQ5TgzHpchscofI8TY+UE0sw9fiZkGVNnx7iRTMafy/VPiH2t7kmjfxEM/8z0aZk+9Pd/7iEjq4BHfepjr9unyy9ydm6peqL1frJcy85mq9p5rrkKZQvgkT0Grecn62gHVIQNiuqdfiv4ev+Nf/AFgMWxxt3DAz2Y3UGeLUf01PyJ7DHkvCh/7RJ+H2/wCR/wB//wCJkaIZpMj7xTvQmK5I71N/03Gqr6j8tx8TL0vSHL/UfYf2idPBjGPGEcbE8zt8fH5rj31+I0hQw2M5P8T5Dh+h5+xel/zOn6Drujzz38Z5si9FhwP/AHtq/ada4308WNmmjD90znmaMUy5U1XAyEGMajMjMpyHsY1H/Wc3n6nkd0dppx5WC1cz2phrkRe8jF8tasTCGs8CJTqkHAs/iNHUs32rX5hzspgxOfuNQ1xqvJ/eIOR25yV+BAONWPuLv+TCY2tmTGKBs/EEO7m6ofMSisNkUKI5cJb7iTCGjMq8nU3xH4GbI1tx4ikxAdo7GAGAEpPFZ8gAyMB5gmFnH9ZiIG88fXuvqc3xE/MsAVK3k3qZVQJqWGuSqEoAweVlhLLDiBVyESr5EJLlSqBkBGQwTZk3gFCIBEG9qlk7bQqaQJAJStLJgStPEog1JdySiWZKMvaXUgCzLDVCAlMsIrVbSzRElUJULiLLIFSu+0kaYhErTIbuXR8wmIRtxIssGpAYEJ2g6oRW+IOmSiwZCfiUBcLTtLgG7lyaK7y6jANgyLzIxCizsJnHWYtelSW+QIy08tBG8hqpanULHEhjANSq3hjiUJBFUSyBKupfMKGt5DJRkKmBLEq5RBEsDyITwgMLmUTUglE3EhYw1xsylhAIgXquTVUGoXIqDU1ya7gkVIFg0zXtA11uTKAiupJ06V5Ms8mg6cluoy5f0E56Zb6zJl07oDOrix+nj0znDDpyZyROnNnk1z2xZHyqn9zm53em6dMOL01Gw5+YjosFL67G3I2+BNgJC0Je+98RWM/0lyY2O1WtxfTooQZX5q6jOrGpSfBiACzlTekdh3ielJ6lsjrqb7TuJiAtyJs6xyxqqA2AmJ/bjvuZ259KQ/M7H0zrPUARj7h/mcRjvCxZGxZA6miJqzSXK9a5YkVCXDkNGjF/Tuqx9RgV+/edAdSg8Tm7ygxI61c0D2xZ6lIrL1IrYyKbkyATPkzBRvM2XqQoJucnqusLkhdhEmlsh/X9UvY7zl5cpfmA7Fjuagjc7TrOcceutUeYSNvK0Emu5j1QYhdW0rCgpq22gG5LLN7oTJpo3YgXjJGx4j1Qg7Qcelh8xw4hT0NLNGEadz9xmXDRozZj91sdgJHm+Y5QBuTv5hjIT7U47mKF5DsNpox4xwJHkqImnerjRY5FQdajZBqP+BBOVV/738DgSstCUo1OaEhytlNL7UmcB8jXkP6TQgvYSA0QAQclcQydIrvFkFjCs3RH0eqyYf7W9wErB1adH1j9N1CBsRbuOPBldYDhz4co7NRgfV8YvFnrY+0n/aI9n8Puff631XW6rpDjXXht15K8n9DMgYMoZDYM6PQZPU+n4WO501+205nVMvTfUAh2TPuPhv8A5mLGv5P8eTeuVg00xfWgGxYW7gkTpBRW85v1j/6QOP7XH+xjm5Xn/j+fkkZ8RBXTPQdNn1dFjPcCjPJYMvu5nb+m5Q7HGTsdwI/GP0Xz8zrmdRubJbExvT4GzHWR7B/mKxYDmz6Bx3PxO/ixquIIBQAm+ON814e+smRWDKrKEYVNIRdFciZTiAPiasJ0qATY8z0OCkc4zpbdTwZ5b+OWp+lTnYmevbGrCp5D+N8ekdOSbKmv3/8A4k6Y69PJ95oxC6iJqwcTLnfQD07sdyIQ6U/6o7UJDkA7zm8+0K9KO7Exq4MY5ij1KDkylzq52P7mEytiY8Q7iMC4v9QmVVRucqD9Y5Omxn/1Qf1jGLD1XF/qWMAxD+4RA6FTw0MdCRxpP5EMU8Nj/wBYjUKf6rmX0XThMf8AtBLZ05w2P+0wmN5b27QsSnntMWLqgTvjIPyJtx5bhYT1B/rNF3tG9WP6gbyIg8Tx9+Oq+lx55i9Umv4gSXMa0ZYkB3gFa4MlVGtC2lijBqTiPILSJNEEmoSsT3gRlPaBpaN3kEBelvENVMstIGl0xRFSjJqtoQIgCBKKmGaMlx4QujLCnzC5Mn+8KqyDUu7EuhUqhKKsS9pNIuWRAC94QO8lStBkw1coAy9JEvVtUYgal1UnJkI+YwSSVxITQg1dyiblAiWxVRZNRhqCVkyrjQse0y5euw4v7rPxMfUdb/MFQqnngd5vn4+qp+jN1rW5KYvHmafSx9PhOkAACAnUOiDXhZV/Ezdd1PqBVS6veb+l1G/pQfQW+8bW8XgcHEoU3tGE1OXXsQjaQLJchYQIVFyaRK1CXYkEArmQiV3kLQurq5XfcSw0lwiiAYNRgMhqFUCwFDiUVNQll3AXpNSqIjdjKIEqFyAiM0gyaQIUp22gItnUY4oDL0gCAFGJbErltQo8XNNVKKg794ngZcQCLoOxG35hO3AHeOKiIZQH8TXihWTHYC3QiHJxp7QB5M0ZKFkmh8zn9T1Gr2puJvma1IzZTqc2dhMeZyTXaacpC+zv3Mystv8AE9HMKWFJkIqNdgBS8RUqNPQ9W3TuVv2tzOh/NnzOKDRjMeZxtyJnrnfLXPWOwOsaQ9UeSZixlnQso4inZpj6un2ac3UlzQMz5GAFd+8BW3lEWd50kc7dUAWjUx7D5ggX8Cbunw6kBcUsrIcGAuwCLbHvOr0/0vGN8vvbx2gdMLf2igNhU6eNTQ3Ahz66vqAXocIFHHjA/Ex9V9JxsC2JqPgjadSwB3gM1ys/avL5+nyYG9y1KVr/ADPQ9RiGXGVYA+JwM2Io5rtJXXnrTcTV+JrS3oDic/G1ib+nf+nQ5kZ+XnZrWvsFcnwIZ1kDWaH+kf8AMz+vjwj7gz/G8r+dRDehmPaxUPDebfw1ridxudK+BG4+nA4qYcf1JCbfHk/SjNOLrcWUEo9kf28GMZvHU9tXpad2NCV6w+3ELPmLpn92VqXxDV+2JaHkyMiCsfu3MciVBxIeW5hZMgReZVYPqrAY0H/eP95pOFOqwthyXpPccic7ricr407s4P6CdDG2gfJmV+31ssa+kx/y/SJi1atN7/rPP/xXnAGFQacGxXadbJmXpceTI5pCNX695476jnfrOpbK+w4A8CPy+p/ZOuJf2730r6mOs6VkyEeug/8A7DzHdbi9b6bnQfdp1D8jecD6QrJ1WvgBTPQ4svsaz2MxfF8PB1nPySx5RcjY23nR6LrPTzY2vht4nrMaZMYyoKsWR4MwIxVxOkm19nr5Lzzn7fRfp2RCofsx5nbxgEWDYnm/o3/ifpOPIv3LamdTp87psTtO88R49326fp2JaoAtHaKxZw8eRrTbmUWoJXTe44njf47yUcS3uDv+09eAy0bnif48N9ZjA/06pnpnp53VdfiaML1jJ+JhRrAj0b+iwkYsR+qrYbxJzO3LVAqXJiz45F895NMm0uvBlayK0y/cOGMm4+ZYIMGQS58yfbkYfrNOL6p1eP8A9QkfO8y8yqI4kxm8c38Oxh+uvxlxqw+Jtx/Uuly8McbeDPNgA/Bl7j5EY59fBzfT1AfE24YE/BjsbgcV+pnk7I4Yj9YaPlYhNbG/mZscv/z/AOvU5XGWipuu8CtoGBPTwongQzPF35tevnn6zA0BzLKeJRW4QBHeYxSwZLoyVUlQZUBsy2F1KAqWR8wJQEH8TT0XTL1HUBGalqzU6y/R+lPLN+86c/F11Ng4QaFqIE73/R+l+T+sv/pPTV9pP6zf9HRrzwPmXYqeg/6T0w/9M/vJ/wBL6Uf+if3j+jo1566EuwZ6D/pvS/8A2ZY6HpR/6Il/o6NeebcbSk22M9F/JdL/APZWT+T6X/7Kx/8Anq684ytq9pqGON+Z6D+U6b/7Sy/5Tpv/ALKx/wDnprz10JNfxPQ/yvTf/aWT+X6f/wC0v7R/+e/s157VL1ULnffp+nr/AMpP2i/5bpjzhWX+i/s1w1ygww9zrnoOlP8A6dfgwD9N6c8Fh+sz/R0a5ZYSjvOqPpGIi/VaC30hT9ub9xJ/T2OXUo8Tot9IydsimKf6X1K8BW/Bmf6+5+BjFmXVx/8AJ9QvOIzk/Uz1mP8Ap4sGTfltJicdW4Nb9R02E1kcE+BBXqOizGm3/M4J6fIN8gYH5hqmnvU7z4P9XXeP0zoso1KB+hmPOvS9BlX0heT83OeczoNnIiHy6mFmzLz8Vl8016noOuTrEOLKo1Tm9T0uPp+vC5WrC24Mw9D1BxdUh+anX+uIG6Rcv+kzP/HefhfcY8jHJ1en6cLA5F8zoJr0AuKucD6f1f8ALdauTt3neyZ/SzBz7sGbcfBmPn2VJNFfaVXzGHGNmG6ngxZBB2nESt5YqSjINpUVcowqsyiDGCcyoVVBFgwgwdoNS+YJJBkUYlEG5Qa4WqEQ32lHVC1Sah3gUCZCTL1CQHeFCGhSGrk1SCES62glhIHgTSInKANzsO8aWmTrWIx/ma5m1WZlPUubNYxwPPzMCgMzt2XidTJpTESeNM5mJSUevM781WDMTqJi2MblHuIiWO87xBPwDAJ2l3YgGUSWjFTxctVJhrjNwjT0GT+o6tsCIzKFNxCJoZd9zH5QuP8AuLTFnluXwTp0gk8ngQSDcMNqtuw4g4w2RwBzNI0dF0/q5PeaUf5nTVVXgXXbtMuPpctezb5hE5seVVyONJ2oCGb5dPocRK6m7mwJvDBRQH7TNiYaAEO3mOAAG/Mrjam5MvYCUWAEU7yoDPmVFM52NTmyu7LQr95o6k6lH5hKoSvxI3PEcd09PMyji4zEzH2LuT2HeD1pA6j8y8JKOrDkSV1nmN+H6J1/UDhca/8Aca/2mhf4Uznc9RiB/WCOs6jIg99D5lHJ1HPqj/8ArOX/AL/Zn6gM38Ldci6sbYsvwGo/5mDqOi6/pf8A6jDkC+WWx+862Prusw/ayn8ErNmH69lTbMhI72LH+I35J/rN/wBjzWLq8mOtLMlfOofsZ0+l+sCwOoAI/wBScD8idZh9J+pKTlwIrH+/Ht/t/wAzkfVf4fydHiPU9Lk9bCOSOQP+RNT5Jbl8Od+PnqeHU/m1ZQcZsHionI50lmnJ+jZn9U4r2YWAexHibetdiRjXbyZa8nXP1uE4GL9XkyHcAaVm/GCTZmLCrIKWhNKA/wBxuZrl1dp3V4hn6PInJAsTzbYkajxfmeoxGcTqOnbp8rjGAyg7oeCJK68d+MKxIyAAIQPibkw583TZPRHurg95n6fFizLqxFlI5W9xNGT1emwNkXKx7byc+asu9OYEvCVnPyY6addEJx2N/Mxvjsfgzvz5tj7Hyyf182PV/wAFf1Pp+fGf7XB/xO3k6Yg2Jw/4KVk6fqW7agJ6hMgbYzq8znrqRp0cGYFRcDNgDCwIgAopEDokbETwn8bkDr8V8nHX+Z7jpsmtQDyJ4r+Nhf1BGHYV/tM9UnP2sjz3S/S+rzoCmI0TsTtOrj/h7MvTs2V1U1dDebfoOdX6YKze4bVO4qalrsZvjmWa5fLvPWPnBWmI8Sp0PrPSHpOvdf7W9wmETFmN7qtpdCXUmmQVuPmTYybj5ksGFSiOJYP6GQS68iBNP6SWRs3HmEBtsZR3BB5gXW1GbvpWH1Muoiwm8xY1LaQNyZ6Do8A6fCB/cdzOPy9/XkPBIku5NUsTxauKsy5LkBvaXTAciQVW8UH2laiJWdph3kHGxgEmS6FVJhrR0/UPgbUnPG87f0/qnz4SziiDPOgkjYTs/RiT0735nf4Ldw109cvXFST1jR6m3Mr1fmIsyQaf6xvzCLAjdRM0vXtUB3sP9sEpjPkfrFaj5l6zAL0UP97CWMAPDmCHMIOYE/lx/rMn8uv+syeoZXqGBZ6dD/cZX8rj/wBTSHI0E5GgF/Lp5b95YwoO7fvF+o3mT1G8wHhVAreTSngxGtvMrW3mBopfEv21xM2pvMrU3mBptfEolO6iZCzeYJLeZcDc+Pp2HuxqfyJ4z64mPD9QYYgApF0J2PrJdmxquZk80eZy8+PDiwZHY6nA/u3ucevlnNxuTXJZwRFWNUVrLMaG0IToydjanDeJ6Tqv/EfRiefbPMAz0fRtr+lFfief5/GVrl5r7TOx0/UDN9NOMm2Q2Jx/Td8wxKLYmhN3R43wdUcGUUSJr5ZLyT2630/qhXpZTseD4mt/aSDOMFKMR3BnT6bL/MYdDH3rx8zwyt2GapVxeqjLu5pz0eqTUDBFcGWaEqLJuQVUp0KrfaDvGKK/mWKMWTL1UOJQwASFYr1LENWsCPaL03COOhZlF6l6rG8ASniUdoQbtKapFxVwd7hbQqHEhgPxICODDoA8ytIJlEsTH9Q/8sfmbtIqZevX+ifjea59jH1jgYk+TL6TCB0tt/fvFdV72xJHdbnGHp1RdiROueMjTi9Qv9Vu+/MyuN5pc7bzO5noiBEYuK4WHFfu7TTgXU0IV6OlRtzHriAraHlHvUDtGGlXUdoSeWZlvIW8cROQGyOTGPl2tZBR93DGGwmkSjNf0vCCTlYfCiYcoOqeh+ndJWFNu0Rnq5DBdAAftFZ+nLqWfgCdRcFDxKydPrG+4mnHy5/QZFFrd1uJsOYH+2pz/S9DMdJ4P7zfpBFyL1+1FiYJO0KhW0FviVgnIhZSBzA1XjUnmOO0zFufFmRr3HM6waswPgyw1C5M5s38yiLH43kduPTd07Wgmm5i6M2k2LMu0FJJJKoDjBOpbVvK7GbOg+oP0+UYeopseT232PwfmZpm69q6Vz3A2/MlmzK5dcS+Z7B1GL+Q+stjQbLktf8A8T//ACIxcp/mG9T+83AH1BV+q4epzIGQoqk+PbVzd9W6QJWTEPY4sETH28zmvL8vGz7RS6ezRimZemK5cYJNONjNIGmHhsxoTaZ+sX+qT5AMahgdYLVG/SS+ljAyNhy+vi5/uHkTX1OnL9NyuvGnV+K3gYxqFSY8bKmbp+2RCB+ameb5b5vmOXh6gqwZDv48zScaZlOTEKPLL/zOKmQq02dN1Zx5AwM9f+x9KXxn4e0/hNfSx5MZ/v8AdU7r4d7G08z9N6oJlxZseymiR8T1oIIB5B4McdfaMc76pKuybMLEIouRTXMaVB5g+mBuJ0bZkBxt+J5f+NsOVWwdSiasbkgnwfE9kcesHzMnX9EvW9Dm6Vx967HwexmbNXm51K+YYuqbFkDKCpvtPa9D1xfAhdTZE8ZkAx5SjrpdDRBHBE9P9F69epX0nUBkHbvM8XOvLr/I4vXGwH8SdKvUdOOoTlOZ5Se5+raD9Mz6edM8POnft4/jtsVLlSxObokqr5EuTmFVUICSWIRaymFmFxGdNgbqMoA47mS3FavpnT6n9RhsvE6pgYkGJAi8CNG88HydfargVlg7yVvB0G7nPARO8l0ZVX+ZdwB0bfMoILjKJ/EmnadAJXsJRSM00JLBEAQCvG86n0f/AMrJ+Zzdp0/pP2ZB8zr8P/SWN8qSSexlJJJIEkl7SbQKkl7SbQqLC7SlhH7YAS5UkIswDDMA8wJJJcuh5gVJLr5k0mBUFjtD0mAwMANUW7y32iWO81iOD9ZZ831JEQn2izMH1JGx4wHN6pPqnXPh+rZSm5qpz8ufJlPvYn4nnvO9a67kBxxJRMgI8QrnRFBT5nf6d/R+nb+JwVJLjxc3dX1Y9AYk8Th83N6yRrk/6HhTN1Zz5Ptx7zR9XbB/1DDlwnc8zj9B1DYHP+htiJeTNqyCiaXi5m8dXtNdfqFrNfZt5WJziyBhCJ9XpcbjkCLG88tmXHSN+UA1kXhv94AaF0x14Ch5G4kA3llcuufISTJdwu/ElfEus4o5GIqS9rl6ZWneNVV3xLs15haBAKbxotj7aAgqTUMJtK0RsE1ExgO28DRvCo1Lol7yF6kO8orci+lHJ4hagQJQShDCipFDYl6qkOMGQ4/mVU1kTJ1mcEHGps8k+BG5yceJmHM52VlRBvZIsnzOnE/IBm/qa3PEx58rZcln/wDiFkyXZiL2JnokxQ5GiCLMPI0DHu+/E2y14g3phVH5PiaOlWj+kXgOrHH4RRP4hzoSPeSZn6nIWOntNLDmY2FufzDfKOKUGLVizfEPOdgsFRQA7mGmrpcI6jOoJpBuxPYCdZep6vrGOH6Xj9i7HMR/tMn0z6dk67L6CWMK75X/AOJ7fpOnxdPgXHhQKijYCNwnOvLj6B1ze7L1blv/AMjFZfpX1DBunUZDX/cZ7MgRGVAZn7On1jyGDK+PKD1m1bXU65AKgruIzrOixdR1Cow2KmYwrfTm9HOT6X9j+PgxK5fJ8f5htCKc12jygyLqxuD+JmyAs+jsNzN68+FZHL+1B+TM+dggIHYTawFUNpyevyUHA/ELP0yPksgDeESdFTKW0sPM0hgcYMjvPWNfTNpKidACc0IwTWOBRM6GBtSAyNyjkEIixK4lULTJ1QXIFxOSAx7TS7RSouUnV+klrn8vf141zMmF0Y48m97qw4M730XN/PfTsnRZD/VxC0vxOf1fTOMJ0+4DcfEz9F1TdN1eLqcfKmmHkTHfP2nh5/i7nUytIBw9QysCATRmxNu80/Uemx9TjXrOnN4sgux2Mx4NWS1/vXkf8yS/aa8vy83m40o0LqBfT3XBi1V1PE06MmTCyAbkQ5Rhx7NY4M2ogYqe4mQ48nTuFyoQDxNuDaYntqe3is6lczj/ALjBViJs6rFefJ/+R/3mVsRBnrx9Kena+mdacS4gx2sj9J7j6L1y5sJxFrKbj8T5kbxsPAAnR6P6j1PS6MuEgkWGB7iY48XXf5eN+tnt9RDA95dXPm2b+IvqrsDjyemvgbzqdB9V+oZMK5fV1+RU6zrbjHXF5m17dNjIybzz/S/W3LqmSwx7ETtdP1uPKvNHuJbLGJZfTxv8Y/Sv5fqx1uIAY8+zfD//AD/7znfQF0dUzawDW1nme5/iHp16z6J1WMCzoLL+RvPmC6k9wc/pOd8XXq4v34vL2f1HE2boMugblZ4giiZ7D6bkyN9HOoksFOxnkX+9j8zp119prxTn62wMkq5cw2uSqkAMu/MCSxIBfE6PSfTi4D5dl8TPXU5m0Zul6R+pfbZByZ2cOBMKaUFCGoXGoVQAB4kueHv5b0LAhAiCDIZz1VtJW0o8SrMaaICWQL3gb+ZLMooav0hBjUuvEugNjKuIGJFStpdC9pCsqYgFTp/SvteczfzOj9Ju8gM6/F/0V0JUkk9rK7kuVJAK5LlSQIZUvtKgGsJ/tlLLfiAEkkkIuB3hGCIF0JRqSUTAvaQ12lXJAuzKJ8yEwSZAvJuJnbkzQ0zZTSufAmoPEfUCH+o5m/7pmuzJ1LE9RkbyxMBTc5xozaXA4nSXCnUfTgcKg5UNsO5El6xWJbMbm6XInT+q2wi0NZAPmdv6jR+nV8THyd3myRZHDxcQm8wcMNhtOrLsfTT6nRlfErgkRP0bIdbJ2j+oGnOfmeD5Jnbpy0dI2nKPBj2NMR4mPE1MDNea9YI7iczpK7yXcElpNwYY0Wr4kupRlamIqpTTA4JqUa7wRfiQn4g0y1qTaLJlg7QaZtIKuLBl3CaM0IMokEyWO0LojBuTVUlgyGiuxJAVqMstKaX1A/pMG2sTz3U5TuJ3+qJOBq7Cec6jdmno+H01AA2OZTjbaDdSxk3oz0IVRYwglRlDkSEXKG4DSzZiF6jMOHvOlgHsuRzvsJFK7eBOffuPm50OpcY+mb/UZy0PmG+fQsg3szX9L6LJ1vUoiD8nwJnXG2bIqICSdgBPc/R/py9B0oBA9VhbH/iG81p6TpcfQ9MuLEn5+T5msChUAHi4dzLpEJin4hkxbNsZlWRmvqlHJqF1mBc+Eowu4nFt1L3zNTGxIrxmf1/pXV6sbH073XtOviypn/qobDKDJ9c6cZMJatxMH0RgPUw37gLqbl1w+Tn8tmY6LM4nVNrb8m51PqGYBQg5M4uXKC5rtNOPE8s7i8hjQ1AL8y8SWbMiocmYBe5h19Oxhx/+AyH/AFLf7QOiyWSvia9Gnoyg7LUwdCD6x/Ehxdrp2KisjUJHaZc2SHRbZLlAkRSEsajZivH/ACev/wCpi52WZOsbGGGRRpJO4HeOIJExdUjeol/bcR5+J5dv6B1Ht6npMhvGV1j4mQZ9PWhsfNG4z6EqZ8nVYG9uZh7T8RZwnpuoJYV2YTHP/fUd/nniWtiddkI+yNXN1D8ALAxhaBEch8TTw6R1fqUoc33j+kYMgHcTUuPHkx1lUMP9plRBizFRwDtJZ5aeX6rIcfXZ18ZG/wB4eN1yDcSvqaV9Q6iv9ZMQhoz1c19Hn1GnPiJUFd/MHp7plPiEuQiMRNYLJzUv1n4dZ3b1NUFPmdv+Gn/8RkxHcEXOIAe+06X0F9H1JfwZxvjy9/ySXivUZOmx5BRWjyCOxmjCvrWOM6Dcj+8eZSZFaO6VAOrVh4Int68x8Xi5WbrPqS9J0+RMx9xQ0PM8DlxKrWLU+RPZ/wAX4VCdO9b6iJ5TItieXr2+t8HE+mtn0vr3xhkye8FdiJxMrXkY1W52nZ+kdIzZvVYVjX/M5n1FPS67KtbXcsts/wAeb5ueeevHtm2lgSCjC03DigsS7B+JQBHzNHTdOeoyAAbdzJbIp/07pPUfW49o/wAzs8bVtBxY1x4wqigIYFbzw99XuriqEEgBoREGr7zniLPEoC5enaTTUmCVKqEN9oJsGMRdSbXBFgmT5gVq32jBTCmlaRd3IPzNNLK9xK93iFe3Mqu9yqigmdD6Sfdk/E52437TofSb9R/xOnxf9RHRMqWZU9rK5BJIIEkkklFiVLEqAxJb8CRZMnaAEqSSEWeIPYwjxA7QLEqTtKuQSQySjAswTLMowAMxde3p9Lmbwpm0zD9UQ5OgyqpokVFuRXgXN3BBqMfGyZCjbERbDSamI0MG47DkyYTaMR+JnWNBls0Nx+7KpO5Jna+pJp6AH4E4mI/1V/M7X1PJfQhfgTz/AC/9ctcuHj2JhMfmCO9SaCxuellu+mPo6gUeZ0es5DThpqxsGB3naxls/R6jv2nl+fnzqxWMzoE3iRv0nLxN2nT6X+rgZborvPPWr6DrEvWG5ESV1GEpINVGMDsS9hANd5LWvmMBWe0oObg3XeS/mTAR3hCgIoMPMInaXARbfiWK3uLL0OJRJIjAZ5+Je0SHrmWWvvGIbV7ywNrirIG0r1DVGMNNP4kihk3qBlzDGpJiS3wquryjHiYXuRU4Ja3o95r6jOchLMf0mFtn+Z7Pj5+sa9JkUKa5JiSpE0Nub+IBIM6ABYowzZAPEnaEd1EomI0xnQwOBiNmc4Ix4mgNoxEXvIn1D1WXXtM6rbQ2GphPQ/w/9D9Vh1PUr/TG6qe8NHfw19LIb+bzJQ/sB/3npgvmRVCgAChLuZrciUIBapbGIy5KkaGWgFplPUjVVyzm2uZ1VI19Rk+AIbOALJmXA9vkbyZeV/coPEgR9RYt07E7LX7zzP0vKV+pagdqN/idP659QC4/Qxm3bx2nGwkdPjY/+o+36TfMcfkv4P63OcmRt9zMunb8yrJNmETwJtjmDXZDN307EPUUmYyNws19NmCOB4iHd8Ow6H0jOdiHpZsinkTqYnXNgsczj9W+nrmqSs/HfJ7vYmfIO8ovJZyOFX9ZHbq55puBPbq8xwSREIAA4jQnzMvk/J39urS9EDLhXJjKn9DNQVfMn9PzIxK5OF8mDMMiHTmwmx8ieh6pU+o9CnW4ByKceDOblwYMjhtTKw7iRGbpQzdJ1Dox5F7NHU2yx6p8s65+vRnTEp/TfauCZtUqm5nOw/U69+bEmbGDTowAI+QROp1HTYT0ydV0bXicWPj4MW5fLl18Nz7RBlbIQFFDzBz6enZGY+xzVn+0ydLm9RCKAdeRM/1gZm+n5DR9hDfpLjnzNuOV1+EHrMtmiTe/eZv5Y8jeaumyr1+AYXYDKv2Of9j8RAZ0ZkfZlNET0cdSzHu4vjA+i3iMw3jb4kGQiXrudG2r0lzDY00b9HU4fqiDJtvW8xLkI4mnqchydNi6hfuB0tXmcvkj1fD8m/8AmvXNg/uQ1DxvlUHTs44JiukyN/J4iN6UXGnMdNhbno56+3Ovn9T69WQn6yf+p/SNais2BrZZ5Ii/zPWfzGLD1pV7vqMZAA7kTz3oX9UOFeA/+OZ5er5fU/j95zldF9PSdHiHG1meU6vN6/UPk/1GdL+IPqLtnbpsRpV2Y+ZxBrua3xjxZtvRmkS9NcGCGYci4aMG4/aFHjUuwUDcztdJhGDHprc8xH0/pdC+q43PE3VZnl+XvfERd7bS7rvKK1IRtOC7RFwZV7QSABLBBWo8mrLXUhBP4ggbw9W0GhFg1CFkwGPeQNRG8hpj1dQL8yy4/WCTFXYut6ggkQgCfiQUfzCagNyBpZqUKhdEFsczb9KJ9dh2qYLozd9KP9dvxOnx/wDUNdSSSSe5lJJJIEkkkgWJUISpQxOJWTmEnEHJzIAkElSSotuIPaE0EyKrtKhGVV8QiCoJ5haSN6g94EMHtLMqABmXrv8A6fbuZrYTF9QNY1Ex8n/NWPG/Uk09W3zvMBHunoPrPTerhGRB7lnBAs8TPx3eWkEK4MgmwYYgg+I1+ry5VCMbEQTKBoyWS+zThvGAmJRqjNc0LY7RvRfUMnTPXKHkTPka9hBA2Mz1zLMo6jMVyHKu+JzYPj4m/ouoAygE7NtOV0XVD0H6fImpSNviXgyFWo2CDPL3xY1K77Y9DECDRviN6fKnU9JuPeo5i9xtOUqWBbiq2gHGQb7Rt1LU3tLrLOUuVpYN8TUCKIqUPEKznH3HMrcczQBvKbGLuXYYQeLEl77xxXaCEs7iPAGlqWFB7Q/SEo464MACQNpW3eWVI+Zk6zP6aaQaaWc7cJ5OyZ8andhtOb1fUhjV7HgTIW9XJe9CLyhibHaejn45GvS8zFmoHYeIWHEWYk2YHTLrb4E343VROiWseTE6g+3bzM9kczvdN9JzdduP6eP/AFN/xNy/wv0q0cufIx8AACFkteVUFtl3+IwY2B9wKj5nu+lwdN0qjHgxKgHcDcwur6bD1OMrkRW/STY19Hh/UAWLZtQmj6p0LdJ1JWj6Z3UxGBDkyrjUWWNCEdb+Hvpn87m9TKP6KHjyZ7VFCqABQHaZfpnSL0vSJiUVQ3/M2cRWpElGQmAWmW1NMHWMQprmasjzFnbVq+JKRzTlIJ33EcM2pLuIYAMTE5MyYgSTQ8Tm23Jk0Y9+eZzPqP1IoNGH3P8A7TJ1HX5MlqmyzCwLczpOf249fJPwhaiWZtWQ8kwLvfmGqCWV5qdHDQItmTbWIajeCFOqRuejyp92nmK96GzNeD3oDUPLgDofMsc+uvOC6DqnRrPEn1QV1K5l+11iumY420sJt+oIG6AN3U7QnNysItlu4zHkXENrJPJi+mI0hTH6MfczFT574xP5puymT+ZyHhYQXH5hD0vMjx+P0X6uY/EusrcmPXR2qN0OR7SIZ1l9DIfMFumeu/7zQ2PN/qi2x5j/AHGF1hCN0+en+19jOr9P6vJ0X0/Phz430vviBH+Zys+HIuX+qxIPDeJ2vpjL9Q6M9Ll26jAPaT/csz36mvZ8fnm4wrk6iy+MgXHr13W4xuob8GFjAxOyVdbxy5E4YTTx3r/CP5jF1SsMmBUygWGCgNcydVXUYF6pfuHtyf8ABnQzomNf5jGNxz+JgyZB62dQmgHGdQ7HwZebnTp8d87GQGHViJD1GI4PeerXrEJ0fpqjPq6duGIb9jMGxmv6W/p/UMPy1TPc2Nc3Lr1XTI2A6atTNfp6TqXcHkQPVP8ApjkNrO/qPL7rnZgo64WBYQ18Tk5z/LdR1nWk8ClHzU1582n6pls7KlTh/XeqtUwIdydb/wDE8c8217uv/PMn7cjI7u7O25JsygSO0HfzCXV23m3Ma5BdEVNXQ9Kz9UMjL/TA/eZVGtlBFWZ6PHSoFqqE4/L1kyC77CHZ8ShQ3uRmvieTFxNRMLVABEq6PMiDu5RPuFCDZA2k1nxvAMmWK0nzALHuN5FPcx5BabG8rSCL7iFt5lGxHlcLC781JpYmHsd4SjfaExTPXaUGF3AI1G7hHn4hfAiaO3BgNC0/tLIBiJihQE2/SiP5k/iYRtc2/Slrqb8idPj/AOoOxKk7yGe5EkkkgWNxKkBl94FjmSQfdLreUGnEF/ujMY2gOPcZAEkupAJUUZR5hESu8KB9gYfREZLoURyZWkudI7zR0mD0A1sDc5dS/afpPymdgcVVMk19URpEyzotCZUsyoQJnP8AqLU6rXadGczrmX+Y+QJx+b/lY5/Ve/Awrep5hlvLttvPTdYchxn0QC3zPNZVcZiCKa95z+FoGQachEG4zqk0ON9yIkGegFLoDmVqAlc8wC1bSK0oGVW8BwIUXBVtVygNoVVKCxucbal5h5OpYsDUWYDSWb4HZ+ndd6WQG9jzOzkogOm6tPGY8hU1N+D6vmw4/S5X5nm6+G/hd16EV3lkgRHTZRnwrk7mOCicbsuMrDXKreFVSjfaDyvYSUbldt5Nz8yGqA90INXIlAgGW1dpYvlRO8kglqQYTVAAg3PPdUzPmf54no2WxZ2E4fUoFysRxdidvjb5DiKZFRDS6Rv8zA9h3Q7HiOyoNQKPue0b0/Q5urYDHjLeT2H6ztFxjxYiGA5vsJ6P6X9KRQM3UjflUP8AzGdJ9MwdAutz6mbyeB+JM3VkXRi9Nc8uwuVQNot2LnSDU53R5MmZ/wDtHJnXwrjFEbnyZnW8ZsXT9T6hsCvNzUnTvfuIjGciUubeo2KRn+mYupGnNjDjsT2iej/h7o+lynL7mbtZ4nSDSapdTNKy5T0nustj73yI8ZAwBB2MTnAfEyngiYuizkdMFJ3UlY0x0GyRL5ZnfNM2XqK2HMzqnZs9d5j6nqBjxGzuYrJmCAu5nK6nO2Zyx47CJNY66nJmbrDRCbmYnZnNsbhXJVzc5kcOvktLZb4lBbjaoQV+6acyiumVk4Fd4160xS+5hDfM0WNdhGDHq2/eHjTUdu0ZiW1+ZG7chuJFChR2jwnaLxijHr5mnnrPl6bUbHMDqnYdIMbH+6bqGmcXq85ydUy8KvtENceaLGygktxGBMDm9bD9YnClgqeIZwDtMVn5r5w4dMh4cGX/ACQ/0/tEDGy8GGuXIneR5/P4o/5WjszL+sNUzJ9uU/rKXrHHO8YOsQ/cq/tIzfsJM2Zdmoj4jRnvkRY6jAeV/wAwhl6Y9j+8M5/gc7LkxMCLhfQDr+o4CGCtpZfztxC19Ow5Iik6bCp9mcrvqG24P5izZjr8Pc4vlszYsnT9SxdST3EYh6fKBftPg7QcnX9SuL+q+DqFH9zL7h/tH9Bl6brienbGuLORqRlJ0v8AvxJuTyX4p1d5q26RXwPjDUGUjeea63B1PRjIc+MqXIVSNwQPmeiV26fP6L/aTQ+DF/WsuI/TcqEgk1Q+ZuJ8dy48iXYyhkcRhWhK0zo9wsfVEVc6n0rIMvXYTzTAzlDGDPX/AML/AEnFiwL1jNqd70j/AEzfO3wz1cd5cyuPmGLG97Rb4rHtETlzHp+ndn4Anbq5NceJ9upHm/rfUFOoyuh5apwHZsjlnYkmb/qeQsoJ3LNc588vPp7vnmdYsCWF35lS1IuacTEDX9073TMX6dC3NTgg7zsfTMwbEUPI4nD55/52Ea9IlEHtHKFhsqkTxqzAECQ34j9MAijGhe4G4ggnVH1YPiVpFRqFl9UGz5jgv6QQoDS7ABvi4Y45kK2wl6JdgFXrmTWascSihv4lMnYGNAi/0hKa7yrFc1UrSPMi4aGB4lHfe4ohv7TQk1b7GUHfurmbfpb31YX4MwXW/M1/S7/nFPHM38f/AFEd6SVck9yLklXJAuWDRlKd5XeAyxqjFx2YpBbzSNoUa4ttol1IY7TVjO0ZoDciDHP0E9oQwOe03aQO0EtUaYQvTCt+YDdMQ1LvNOreTvBhK9OF3PMir6d944mzBqRWPPkD1URG5105DFGVlRlSzKhAzkdWwPUsTOwe84mcschNd5w+e+GoEhdOoTzHW5NPVvXmekckoRdfieZ61Tj6lwdz5M5/DfKl9Urswcigw2meqmjLkzMih/t7RE9Igl8ywPMK/iBQEvmTmXYEIIS+8qXcqrgNLJlGEIOxhE2PmU3MJRvIr0P8O5EzYcmFjTLuJ0d9VCed+l5fR6tdPJ2noaIbVPH8vOdBjGhBB8QCbMuyficwR3Mr7TUhapW7GMRekEyFfnaFoPbmH6LadT2Fj61qaWqk7DeN9I41sAE+LgN1fTIun3AzHlYZT/SyPOk5k9tzn9mZ+qzj2lQF+JiydJm60gY9vM0riKgaiWJ8zo9Ppw4h57zpzf0vv0T0/wBE6TEinModhNb5Ew49GNQijgAVEZOo+Zky577zdrUidRmJJ3k6ToM3XP7RSDljxMrvZnT+mdf1CYwmPHrUeJI02jo2wgY0HtHiNTGyLvzGplYrqyDST2kxjFmbRkrUeDFm+U++eCmcDZiLiF1nMABt5g5ej6jB9UVMIBVhZJ4nVXDpouBq+JZGtI3UVIWqMyATHmyabj0gep6gIhJM5vS5tWEvwGJIifqXUhl9PVRbk+BMTfUMaqMeHcDaZ81LZPbpZM3zMr9Qq97Mxeu78t+kotNTj9uXXy/oeXI2Q2f2imEu4XIm3C3fZJEHiMYVFshMoKwRAJANxZVgdoO4MLIvMxEmNWsbS0TW1mbURVGo7ATLp6hYyaPYosmOGM4wLicCF8rZCNjxNyUyU03HLq/gGM2ahayj6WgtiOPf9o51GXCGHIlYD1TFMepZ55mLZiTzc7b5P6elu044TVlJ7XMunDbi4B+IdwMV7ARoxmYrn8/tQIl3faGuMQwokeXSdN9pPT8iP9smpB3g2lDCPEMYBKbqcK8sIl/qWNftBMY1OO+vUaR04hjplnMf6llb7FA/M0/S8jdTnIz5aoWBwDLjrP4vyU/L09IdLRHQ+uuXA2NWLY8g3A7TuYukx5BYph8bibOn6NE+wADwBU9E+DZ7Y5t4rJ9QxZOs6r+gtCwSx2qD9W+kY26JsiuBkX3E+dp2MeEK9kCjF/VembJ0ORcXJWhUdfFOOfDr8fnvXz9hR+INeI1gVYqwojzAK95l3Ws9j/DGQP8AT2W90eeNXY/E9N/CubQ2Ze1AzfHtjv09IuWtiJxf4g6vUV6dD8tOt1eVMOBsp4AueO6h2zZjlY2WNyfL1t+rv/E+Lb96xfUHt0XwJkBjOqfVnY/pFTB8t3uilwRChzFwZu6DJpyjfY7TBHYGpgZOpswehJ25lo++5uKVteNT5EaiUs+fYCLEbgywbHzKK7bylq6hRXBJYQiYBBaMBajUEsODzL4ggi95MTV6gJAfmVY3ljTLiJZ7wr2upUjUBCkG7lDUbEYWFcyKoG8oCiOag3vvHhQ3PEEoN9xUBY+Jo6DJo6pGJod4lQQaAkF2b5mpcumu6erQN92xhL1iNwZwyQavapLYfbsJ3/v/AMMd4dSphDqEPecD1n23IEs5WArWZf7oPRLkQnZhCJBN6p5v1sy7q1wz1WYIabeX+6D0mEjVd7Qx1CnJp8TzGLruoxrsbFzVh68fzAYtQqa5+SWl/wAel1jttGLlnJw9QeoJ0H8xHVda2N8aXpDGrnTdHoBlB5iepyqhG/MxHIqYGKZdTAXRnIy/Vjlo1wZm9SXya9EuUcx2oabnnE+qqNq2hP8AWG0aVH6zN75V2/VFxwYVPLr9UyLytiPP1lgtaTJ/ZyOn1B1ZDUTMH/Vkv7TDH1XDYsGa/s5/aY11JUzN9T6fQSDuO0Sn1bGbtSJf7Of2mNeU6cbHwJ5185a/zOn1X1LG2FlQEkicTTPP81nV8NTwb6hJFGcn6utZFyqPgzeUY8GJz9K2XGVYmc+PF0cfN1DZVAI4irudM/SvZ928D/pp7cz0TvmDBdSXNw+msD5gHoMitxYmvvEZblAzYOhy81+kE9Bl11W0faKzq1wxvGv0bp8yJ0+Q1SmX7RCj7eYJPia8vSZGxggb95MfSt7dS7CZ+8FdJ0yupOQXJj6XVmYUdI7iW2TLq040IAjOkyZTlKk1OdvXtrwX0+Mr1QOL3BDvPTqrHErlTpYTzmTC+DI3Nt3E24PqeXF0yJqL4+99pOssHTC+8GEwozGnX4cijSdz2m1EyZFBRdvmcsFXfaHjw92YLfmW7LgFtjJ+Zm6jq+nyjcMD8TU5anP7a3/pr/SyKT8zHk6vql22I+DMukar1sF+TNSeiANLD83FuLepFe/KBrCi/iORUQUBUlrQoiVV/ExdY3UIAa/2i3z7VLyGgZicm52kyO0mQWTOfMSchMZi6bJnakUmdbo/pKYqfNu3jtNYW453SdDl6n3H2p5nb6bBi6VNK2fJMdsi9gBEvkBUy+mfYnyg8TKeoIygg+65ly9Rpci6MT07Mcuo7yWrI9NiytlIyudwKkfqLvecwdWEx+5qmLL9QJJ0byfZuR2ny+wtc4v1Lr1wYizHfsPMA9blGFmyHSgnmus6p+rzFm47CJNTq4HN1GTPkOR257RmDiZjtG4Wpp1efq62qdoUBNxGDcSuawYSmBpNyUYDG4gXe0gBlkQBcACZzuTUdlah8xeMbyVvifkfTobN8TXjxjIoLceIpBQmnFsgEQ6vgZxgHYUJeigYV3CAs1NuCkG2lhYhLjOMmt1MFsgU1IOoWBzvqF42I7GYsU1/U8quCRMXT2Wma78ej1y+mCasyHq37IP3gZfav6xQDtwJHafDx35p/wDNZfKiCeqyNw/7CAuAnkxq4B+Yx0n8fj9F+q55yH95NJbux/SaBjqFp+JXbn4eZ+GYYAeWaEOmUcV+s0BfE09N0vrWGf0+wscmG/rzJtc70nHAQywrryqTXl6fNiJ4YA0Yr1V4dSsizmNf0/6nl6FWCqjKx3DT1PRZ/wCb6VcyoATyLnizixvupr8T0n0DqsQwjpSx17kGp0+PqzqSenl/lfFLzes8uuHHDAgxyMuRCOexiGNHS4seYOg4vdjOpe4nqs18qXHm/wCJvp4w5RnQUGNN/wAGcAeJ7D+IWGX6a5PIr/eePM8mZbHr9yVK3nof4UAbqMyn/R/zPPidH6Z1h6P1XX7mXSJd+vknH3v1dT6z1od/5ZT7VPu/M5GZ1TGzeI3/AMxdR3J3MY30nL1X0rLnxk6kNhf9QHMx/r6OT4vjyPPk2bPMglSCafPGIQgiEIQQ4hod4AhLzA7v09g+AeRNZ8A1Ob9KbZwe283kTxfJM6NEB7al6R+DB7bSmB2N7znpoyld5KowUcnYwro2YTQlTq2lhDV3JfuvzLur8QaD0jdymDdowvVGCSQ19pQAJHMsOTvUhYEy9QXiZCQtn4h6t9NbCVqI2kb3dpsG3lfEEZAQABBYmwFG0sew8cworF3e8MKG3sAxa8Si29QCcaWq7lbhviS7O43+ZLowLupAge7lbXZkLEKCIFBaOxhNdiUrHYiQm23gNAsVUWyKCbEiuR3hFgy6X58iBOny5MLk4iRJnzZc6BMhujdiUPYPabhLTXfMv2s/K4tOoz+icWs1x8xIRgKh6t6B3l1fezF6t9mFgNq+IwkgiQrSyAeTMmLDnxL1ngwJdEG2lTyLSKsSgATuIGprNCQsdW8mi6tpAPniWprgbweedjKiyVA4lBFMvauahBQPmNXyHQFHEArd1GMvzJQ38xqBRLG8npgklRCUAbXcvVWwl1SqN8byFY2ztBuTQvTZ2EhxE9qjlA1cSA3fmNMZjiA2YQgiKCajzj3vvIy322jQilY/EmhQKjQlC+0hQ9hcaEHCoN6buCMKq2pEmnj2kQ8eJ34XbzLLRmdVyUCm4lYOkAtVX29yZ006dEtiys3iZ83WZcdr6S18TWVucW+wYOl6Lpm1Bl9Tz4hZszrvjzA/Bmf1P5gn+iPzLTpwput5b03s5QZ+pewSK8xWfpcmUffX4mqq/EvXXEz9nO9WsC9DsVdyZG+nE7hyAPmbtPeWtk0do+9ZYR0zirdto/p2yjJ7jazQ/t25lDEWW15PaWdWrJ5KdvcfmM6TpDna2Htmvp+iWg2QWZtUBF2AAnbHa39BxoMKgIAo+JTZrav8ynyg3cwZepAbYxrLR1mb00+6cnrfqHpqCG37TP8AUuuBOhDfkzB06N1GXU/2rubk/wBq+lZusy5Movk9prOXNhxg9pg6dxk+oKzfaWnS6xtaMqfYm1+TJ17SdWM56t3+4mpr6XLjJ9xofMU2PDi6cE1rqcvJkZ2O9DxEmtf2Oj9X61MlYcJtRyR3nJUQ3ANaZVe0zpJkYt3yoiRTRlo44YbRnoht0b9JpzrR07g7Ga1QTnAFORU0Y+oqGLGzRL0TOOpEYmXWaHMIbpAisuRUEDI2UHiIYMeYWTVG3NnmGgCDyYKihcEsQZl0tyNSnux/SaUcHic1cxB34jcecahU053y6O5WwIsdQceQahULpswIqN6rErpY5lcxHRnx2p3nM6kshKiEmVsDQuprOmtfu7w1HNyMX2PEPGBjQHzAymiBDcGl8ATLvyY32LtcgP4lG9qW9pY9T/Qv7w9fHXMgwRDEWC45xWPgwgyE19p8HaV256lMAhVBoj5hA3DrDek9I9QozHSvm63m/qiMmcM6kODwOCex/XacxlDDedPEvVY+ixNjdc6Abrpsj4nPuyWWuXfNtbPbmFZEVNW2sAbfrOT1eDAcRdG3BogDY/ibFzr1KdldDqIPeD1GDCehOUMwIbYBTVmcvin03WedlyuMcek2DO39A6ZgzdSRsuy/mc7DgOfOmJeWNT1uDCmDGuNBSoKnp55+3X1Y/k/J/Xz4/I0yLnWjswi2LY224isytjfWsfjdc6b/AHT3Piub9c6bJ1PShunUsB96DmePaw2899vif4nlf4kXEv1HVjABZQWA8zzfJJzf/r1fH1euc/TlCGSRVQV3j3x2q14nOvR8HNvWn9IXZdPNmp7TpMIwdMmIdhvPMfQcBydUuobJ7p6sTNen5evw8R/Ev07+S671Ma1ize4fB7icae+/iHo/5z6VlAFvj96/pPBTUePqZViGIsQxKwJeYYG8AciMHMo6X0r/AM1h8TqVVTl/SxeRvgTqizPF83/RiytCCR35lljdHeQnawP0nIwIBBkK6iQJYJq6qQNBigCFk3IrvGCzY7QTQa5UxSrf3SyPb8S13Y71IDyDvC4Q1ngRlWB2lgd+BCZSeITChXbcS9db1FgVQuC3cSB+rUt7bQWcbAiohNVHxLs8GDTvaBtAaquVqo15l0pB3lNTWpArmGAODvFaQJYDKxPMGjrfaWFF87wBdfMvUP8ATAMhe3aUQNO0AMgBuzL1DYCBdKfzL08CUdIr5kHYQoit/Eta/EEEg3chHu5jVWFBBoWRBBXUCdpeoqedoGiyd400xnF0OJRbxB0kQ1HtN1cLtV2u5asGsGCV+ZWgg3cammAhfzJpB37wLLEe3iS2B4MBgWj8QaBaCMhvwJWqt+Y08He3gwW9q2N4ktbXxLD9jB4EWNi94d9xARxI5HKwIHsyyRdwBuZRWuJAwtUWNTGyu0JU7kwshuih3hEUkjxC3bkVUW245oyKz3tvBhhLagalljvUpFyMaURyYcatT5RfcCam1fraSNR3AmjGmlbdwv5l5cpxD+gFYTI/1AvaZcX+Jr6tzjPbYVVF1JpyNM2X6hS6MmEj8TIcbMxKMyD8xoQad/cfmPtIuyEt/U3xM635h48ZI97kwyNvEgDaZi9Vi9020VaAqXa3tFoxKkGVW+8JowQzSzjHMWRR2l2y17toNFuaB2EhHzcpAztpG814emVPu3PiXnm1fYcXTh1Fivma0xJjHtErVpHiB6pJnecyNSHeoBtAy50CmzMeTPRIuZ8hZ1PuoResX0nU9aMYNtU42fq3fZNrm1/p65Wt8rH8RuLpsOAWqWw7nczP3kT7RyG6XIuL1cgoXwYebL6PShE+/KK/AnS+oZE/lG1VU5n03pz1WY5cn2JsJqXZtTdVm6Rkw42xAkp9xHmNydQr9Iqjbfibuozpiw6VqhMGLpznZne1A4qSXZ5Cc+Q+iBRs9zMoXzNvWCnVSxahyZk2nTn0BuhQhf2QdroRlbVNIvHobZgI4Y8I+PwZlKkHaMWm2Y0ZWK16VVLBJEX6eLJ9poxQL4uNxKZg3uT2sO0Jg3wFeG/eBpyqbXf8RqdVa04v8yF8DcFlPxB5WnU5gKZSYxM6/wBw3iQq8jNf6R+MoVpyGhZ6MUI7eBGHpQw9tGKGJG4Yqe1S9OfHutOPiSJ0F+hYKTpP6TJk6d03Wb068oacFT8zSmfBnFOB+RKz5cbF1LYmGqxOz03VL1GGifcIGf6djyr7NyeJy3w5+ifULoSnitnVjuIrBk5UwxmXqcVjZ+4mLVpeDlM4tz+Y+rQGJdgeeTH4qZAPEy7wQGwjFWWqxgEjagsI41YUwBEsCEJVZ2wMm+Jtv9J4lBgx0sNL+DNcHJiXIKYQ68fLeSLI5/eP6fqH6fIHxn8g8GZ21YTWT3J2bx+YX27jcSWTqZXq56nUbuo673Lm6cacx2yWL2isvX5upTTkIodgKiNiLEo1zJzxOZkX6zddT6Dj19dqP9ikz0DqQbnI/hzHSZcp2BpRO2R2M9HwT3Xyv5vW94Syh0+Zidzhf2zeV0kntE58QYXPS8LP1nUkfT3zKLdB/wDpnjOqyNkya3YljyTPYAnE9MLU7EHuJ53+IehToXTLhJOLJdA9jPN8vOXXr+HuXi8/lgxL3M0Kb2iOkfXiruDNWFbacn0vi5nPPh3foSBMbueWNTtA7Tl9EPTxKngTpYjYmXDu7RkBlKngip826zEcHV5sX+hyP8z6TPC/xLh9L6zm22enH7TXLl25QhiAIQmnMYjIsRgEqOr9H+5/xOrpC8Tk/SDTP+J1C/aeL5f+jRbcyqve9pQcVvLQ3ZOwE5GoQSAJWgeN5Dk58SI+1waIfAlla5EBchVrML1LuF0JVRvUFRbXUYWBO+0EkEkLtJ5FgbcQrraADtzC5W7jyjKQRfiABxfMdahaJ3+It3AFDeaFsNA8wBiZjLV9VbbwlyENCeAAHuODCYEVQG8Mkm+5gEVVbG5cPAaYtVbQrP6Sxk0HzIW5I2kxPCHffkQsTDSykcihBG63xIPbVd5RHSh/xKB7g7QibNHc9pWit/MggA5JlE2auhKobjmWum95PIoDc8mEV+dpYIW97lOTW24hVFTp2P6yK+kUZer28wCN4DFy3J+IC+0EwlO0IjHfeQk1d3LI78wVNgwq1ycjvC1bjfeAEBYkGWRTAQaLUp7bwgQRxAC6TdSwRVEQup7RyL/EohTBN3K31cQaJEs3DVfcTcAMdQ22hA7m+JDUKHVzKquZQ52jvSzPVJYly1fZZJ4lBHF1vNHp48Z/rsV/EI5FC/8AhXS/Jmpxfy1OaVjwF93OgeTH4cHTqb9Wz8zJk67KntzIGB8TM6tl3xhkB7Tf1kakkdXN1GTGCMKoy96nOyOM7V6TK3xIuJkUE5CTGDYE3M3ovcnotMDA7u1HtcP0wrXd/mESR3l67Sq/WZvVY+1qWBt3kABHNGCdpYJ8TLOrVLPuapYFbXB0877y1IJo7GUQmuJL24lhBe7Rq9M2UULrzLJq4zlD/ad5px9P6g92wmrF0a4lttzG2o2qdeeM81qcloi4xSjiDkcA/MJnABmTJkFmdGh5Mt95kfqGOTSsW7OxscQsdDkbzHXeJavQTZJswgvt5kJAgmgvxONu+3O7UA3oGKz9Riw/e4vxJkyLjQsTMePGpJzZaLc7zXPP5qzlm6o5Opxs9VjXgeZrwqvS9GoO1iz8mMAZ0KImzcs0o9Mq0+Zy5Xi+BN74xpnK6/6uYaU7L5lHNlXDsuhTuSeTJkzB8pY7gClEXnznMwHAmpKpDan57wHUKK7x+gn7eRLTAAdWQ7eJ1jF9s+LCT7iJbaRkN8VGdR1A4XaZASzSo0esniCciHtBCVyN4em/gSt8/FeleqwFAXANneqjQtdoQHkQ7z4J+WYo0oo016FlgKIa/pjIEYGMRWHu32mkAeJYW+0i/wBMZsZzlqo7mOOXPhbccRwQ+IQxwl/jSkjq0yDTlQH8wWwKfdhciOfCpG4sRf8ALtjN42tfBlcOv4/XPpMXX58Hsc2Oxna6bJi6/px6iizzPO9SDqUkTV0mZsHUBQfaQDDhYd1n03J0uT1en9y8kDkTH1ADVkXhuR4M7mTqf6JyDxOXlKZFLJsW5HzCRjRb3M1YfbQ7wFX2N8CoakLkX9pHflpUQwJajaGBI2oCXxLqXUooS5KlwBZQwozHkDdMbG+Lx/pm2C62KO8Nc9Xm7GcEEakNgy7BG0zZA3SPqUXiPI8TofTca9Z1OMLupNn8Rvh6+fklmvR/Tun9L6fjXhiNR/WaseT+1paOAdJ47Ssid56vj5+vMj4ny9/bu0bjgdoIFqVMpMg1aTDHM2xHP698fT4Wy5OB2HeeQ+sdbk6xUZ9lU0qjtO19fynJnGIH2qLI+Z5rrTQVP1nk66vXW19Lj4px8e/kHRZNOcL2badrpV9+/YzzyGnB8Gek6cUoPneZrpx3nGOr073U6eA2BOJhajOt0r8SObXPK/xjhrN0+YD7lKn9J6vmcP8AizFr+lh/9Dg/8Sz2z16eMliVLE24jEaO0UI1eIR0/pQ3Y8zoFrbx8zD9KHtadKgeank+X/oAo3F/vGMVK6QN5QWmomhINrI795yUutqMgdbI7CCx3qT0jtW1wmCJ3+JRyLv/AIlEGiJVHbbeAaMpBHiQMpbmopgRwtSgrHkVIh/cjmDqYAjtANir2kAcElWlBr1anIBkUML2NSZc+H1RqxqVbuNonQOByDLbFjOKid/E6faOn2hztgxgOMYOP88QdXT6RkQFlHIuJCAJpO4I7yvQCLSneu0uw2NajDkBdHb8QfSXL/5WWz4MxphyJk1q1eRC0Or60NHuBH/kzmn/AMvqc6ci6vEI4HNqWUHxcx5TmZg6qwcf5hDO+UAOGDL3Ev1h9eWk9PlAArn5laMoIBQwB1LuvpspHhpadawX0st32Ik+sPrBMjCrBBMtAV+8GvmTH1j6jjcWOxlr1zJk9N1Dp5Mn1ifQsjc6Wk2riNfqguTdVZD8cSsufEqWiKR3EfQ+pQHPaSyboXHpk6fJj1IoLDcqTGYs/SZB9mlvF7R9D6ViRTdVcMKwUzSr4HbSE014MNx060HsA97j6L9WL/MuyV22mtl6bGt6S6ebhpi6Y4yyAt8EyfSp9Kw/2izKUHfwZvXF0mUirUjtchx9Or+m4K+DfMfSr9GIBgN5QYEjY3NuU4MJGtAV7MDLGTCE1YQp+DH0X6Mh2kC3NSdXgyE6lVW81Fv1/oNTqGT/AFAS/Q+gPQyEAhCR5ljo3Lfcq/mLy9c1a8GQEf6TM+T6gcv92lxL9IfSOgek0+5nFfEAfy++l7bwZy16nqS2wLfiFlw5chB06T5BlzmLkjb/AD+PE1PiA+YGXq23yYctjwZmHTN9uVy3mMXDjxjZZL1In2k9KTrs+YlXSx8yjhs3p0/gx1EKKqXvqEzek+9AEUDufzDxmvxITdg8wr9nHEwz5Ab4uQ7CR99xBFkmEXrayK2lBrOkSwWNwNDDepA7Uox7/dBDmoLfZXfzKogADeMDC5obxgGrjcysfTPnNdp0cPSp06gkWZvnm1qS0np+kZiC4oTfWhaAqQOCviKfPU6ySOkmDfLSzLlygHY7wM2YUd5i1l2J7S2qZlzMWobmLAI3ayZYIXccyMwsN55nHrv9Od6/Sw6twKEApqa+YZ06dtooZtJ0oNZ+JmeUy0ZTxE5shQBV3Y8CG3qt9x0D43MAYtNnv3JmpJPKyEtiAXXmYkCMx4yAHer5A7CKLerkO9InHyZTVQvUT8ma82Ne2jJnCDyZi6jK2QmzQjfSoan9o/zEFx6h0ClXuRcvMkIIZMOPF7d28kRCumM6qDn54h+mcjasm/gGQ4wfuO3gTpI3zxevQRl1PrqhxK6nIQsIqgYAXvJkRX5HE6SH9HVrJjxFzbcRpUJwN5ZfTtVSXcr0c/HzIXqY8SgchMaEveFsIawKq35hafmUXMG2Mij9o+ZYcDgQArGX6TQeRepJ6sH0vLASekv+sQvkxcsYMoMT6K9nEsYfDiGpa0agymWnEUuIr3uHjuyDDS2xqw3FxWTpzqDp2FVNFy4Y7+Lnv2zNkdOn0MdzM6kDk1N2TGHHG85mbUmTS+w+JXg+T4b8d/w13DMFxtY+ZpxYtRB5o3cb0uLG/T6kAtY5RInPlYEMSgIdSOigJKlyQKklyoRRMqQyjADIoZSCNo/+HGx9J17YXAHqD2N/xExeUNs6GnU2p8GXmzfKdblx7ErvX7Q1a1ppk+ndWvXdGmThuCPBjtZ1gHg7T26+fYrOhWmHaNx5NePV3HMoGwUac7r+sX6fjNG3f7V/5mO+pzPLfx8XvrI5H1Hfr8297/8AE4Ofp+oy5mPovudtp2cTetkUsbJNmbmGwoTw9d/Xw+n8/X1k5ec6f6VnfIpyLoTuTOyFCAL42moROYe65md3qvPzRYmozpdI+85KGjOh0r7idHR2ENiZPrGH+Y+mdRjG5KEj8iaMRsQ3XUhHkVKlfM6qWIzqcZx9TlRuVYj/ADFidI4iEcm6xIjsYsSo6f0+xiYjzNgyNf2zL9O/8ph3ua9wARz3E8Xyf9UW+S18bQEf2/dKDEgmtpepQeLnMQEVd7xqkA3d7Ra0YRFr4gEXU7yF107ShjUqbMELR/7YUaOG7QywFXFsirwZYoivEaYs6Tu49siaCSBtK2K1KXGwApoAqQBuLlHQO93AK2vO0grTffipWPK9FjUt1Caq5g69PtK1DxAMje4e3eu5iKFdyPnvCWyCdINbQdS6abZhxLVmZTUogYrRveR3UKtiiYOhl3O4MoqTQMmi0ILEAbfMIsFvazBXHzfMZiVV+8WZYhakFoLr7rreNVfdsu54uR0YWDseRCklFJN8HeCMS6jR2MZoOk7b3vBCGvzGr5UmFVBoUZRxWdS7GuYy9LAHmM0KF1A2e4jU8kjEWU2abzJ72xlSbH5jDVyFV5G19o+y7WZRlx37rTwYCtmxtrxsQviayN9IOxkKBQZftV+1ZsjZnGtDTSN1Gd8ejKAZoOPfbaFpVfcPFGPsstYRkzaNLsCp7GUiupLDIQPAm30lLWRtK9NVujtL9jaxNj1nUzm/iOTGpAUO2/maQgC7oDAKLYIj7JtCvT4kOwB+YZVFU6VUVzJ6Zu+0fjzYV6dsT9OC9bPG6hONq4l67HzBGM7HiUcfurcTIIEc37jzGe0geYllomrqUynbxIHALWx4kZlPyYkBhsBDCkbmAQPujGTeiIu1XeGzs4G1kSqorR23EHTdsNviQ5GugIQyLqFrch4AKBHzGlKXfeJy2CABtfE14sDZjqlkMIXEzkACzNvS9CR7sk1YcK4l+YZcVOk4kanKKFQbCoJyA7QHyrUzZM1cTTZmV64mXJmKg9zAydRYriKLX3uZvWJbin1Eb7wV4riFysFyFnK7XPbVk77ftKdwq14lbXcHJTMISRKOXnZfAjE9oIUVALVS813hhx3uzC6tjqAJMXlYsAo7y9VUJQNNZ7RPaS38kkemKr3kwdWgkLue58RjGiW/aL3caEFDvOkdIXkZDtepvJ4EoAFfC8/kx46ZVGpt6mdmvjib4krt8XM7qMYDGpCYrI1CdXq8SLQ6nJ8RkDEKxjyd4VwT0DKoK33EDGO5hZj7DBQ7DeVm+xFjAN+DD1StZgBqrsZXrBe0ZrMrV5hCj1LdoPqZG4BmgPXYftCDjxUJlv5ZxjzHtX5hjDk8j946/wDuIk9w4poX6gGLL+ZNOQdjCD0d7WMVz/a1yN5C1bII7GxLX8S9e/uWGgW9oakXcvvLK1IBDaA3FdV0wz49vuHBjSsitXMM9czqZWf6S7Ln9NthwZvKaWI8GKxYlXMcg5MdzD504vPVi1lypJGklSSoFyGSQmABlEyyYJMASYJMsmATIjT9K6w9H1hxnfHm/wAGem7D8XPE5W0FXHKEGezx5A+LFkHDCen4utjyfNzlH1WZMGA5n4A7TyfVZ36rM2XJyeB4E6f1zq1ygYMZsLu1f7TjobWceuvtdfR/jfF9Odvtp6NdNntNvbfkzNiGnGB53jRemzvPJ3d6ef5e/t3Ro1XtBymxxKUkHcbyzRaiamJXKXyUJr6ZtxMnDER+E0Z6pXeO30zWBNMw9I1gTcOJpXgfrmM4vq3ULWxa/wB5zwfmdz+K8Wj6mr9nQf4nEqdJ6cb7WD5MdjY9hFqvxG4vxvKy6X08M4Iqjc3iwd+0x/TMnpswIsmdAupY33nj+T/pfBB1FjpHtlkpp06d45mCrSxY91nmc1KQEXtvC9S7TvG6bo3UooCTv+sgEm6A7SKGIP8AiHptQAe/MjKeAeJUDbAkFbkstvVQintvUQYIuud4FEErffxCANiuIJDh/uk1MONzIFhDw3Enp7GrB7XCLaahu4O4lTS04bUL7bwseEitwDzYMim7/wBpd2gVd6MJuo41EirgAEMaOwls7E771L4pviDYEnUK5qGPclttpl2MSj23feR2BPiAOk3ZMYE1Jr1b3VGASC2x2G1Qhk2P+kRABar32gHKTW13G+wDSV3JkIx6dj8QFqdQO1SxZW+4hBRqG9/iEwU7iAJUvxzL9Mqtk7yyfcSNu+0ore5NXGhdWNxUJhtLJ9tUf3kvYjtIoAF1gHeHsbFX+soqo35Mse07d5UBro1UIrtdbSwqjmyZRrffYyWC7WiP8SjWn4lqBzIxCLZ7wuoFtQRYErQODCxOoFncQyhZrBG8oXXtrgStK3LYENuDxKoHbi5EWB7jR2EsG2uBwT2/5kVAGtjtIonA2YgwStqJZ3FkyhquiYKikIwB5ll6J3vfiQ2L7/IlMtLfeUGArb1IaJq6gKT+JVEtQ5jRZHtobwlQsAqrvG4sJI4qbMKrjHG86c82tTkGHoxsX/NTXQUUoqAcoqJOauZ0zG5D2JC3czvk+ZT5xVXMmTITsJNUT5hfMQ+fcA8GQKS20HIu9kGc70xev0lhhudpAANwdvEEKRud18SV3uhM6wMNpeoLAFvdtL1CxCZ17iNEGNfNyHGNjtUEP4FCQNVb7RoaMa1fMEpRGkfmUGI77S9W2xhVlSy1W/mDoB/+ZWpueYJym99pF1Zx6tuB5hnEqKK4+IIYaeZPUNbChLv4TQ5hoxN8ipzXO83dU/8ATG855Nz0fH6ez+PM50JMS/udVjGNReEaspbxOjr1+mj4lXIYBMNhzNSGLVxXMT1WS2Cg8RGpvMrzdfJnTdrla5i1t5l62MM/2tfqSxkvYC5mx48mVqHHczdiKYBQ3Pcw6cW9F6m/0n9oPqgfE1N/VHsajMx6R2f+oZG+pZ6T1h5hrnXzCXosY7XHdL9IHV51xIdJNkmLZJpnc8ljIp+ZCoP2mjKfpDgyHHlBBEF8GXHuvuEuE62aP1WxmnG3mPxujkFTR8TIueva428GGuNWIOJq+DI1OnQHElReBmUaXEaRDtPKDeCywhtCMoHGe0aIkDS0dI83zT8ruVKlyPOkkkomFS4JaCzQC0iCZostBLQC0AiYJMHVBLQis5/pn8Tt4PqGn+H8RDf1a0j4Pmefzv7DJ0YrCDfJlluZF44nXXk/Dlb1m1m75uacaXkA7CZFxln25nTx4zjUcWe8z31kd/k7+nOGe0DiFqC0BFe5u+wk9288zwmM29yZGW4s2K8SkYvkCkGATG94eM1KA12qyY524vjHTj9Op0T2anUU7TjdIaM62M2s6ujn/Vvor/VsuLQ6poBskXzE4/4MVd26jX8VU6PXdTl6TB6uJwhB3JFzkH6t1GdyV6sgnsNp24mxw78V0cf8LdOlA4Vb5LmbF/hrok9y4kvwRYnEHXdcDv1GSaMX1HrF39dj+Zv+tn7xo6r+HTjyHL0g93+jtOd1PTZemcLnTQSL5nW6f631CkDKFYeRMf13qcXV5cb4WsgUfieX5vjkn2Pfpz/bpJuV6gCgDaAclbBZdpVVvPIC1+4DzJr3qCdJahB0hdzIbTdSgXd/Ev1Rq345iV2JbtL9t3dyg3ynXxtDGQaRtdRDUWNcVI2yCoTaf6yH8ytCs16uZnS2G20MGj5hdo6oDUOYIPu09hvD01S3R5EhF0SVNSpgBWs6SSp88yA6eNt9owUXAoLcj4692+28YYGjTnxuYJZQo07jvfaW5tdgYDG607eYMMLKVUXA1g3XIkyVpFVR7ygBpK1R8y+0WEuyG3EtW5HaCGF6a3lrQWq3k9A6OsGxUAjSb4MLEyqGsfpIT7qsGx3lVTDgJsTvUvf8yWRV79xUtrZidNCTBVA/aTY2MEs4HEbiCgamG8LY3sOYxCPcV+f9oVXVsfxLJPOnfxKXdjXMKsNosAfrCY7V3koMp81B7/pApWG4IsS2pjYqUqAHeVQPaoBA6TUt3DUCt7yitjnYQmWxQqxAAnHYowro3qlBaNVUsg0AKvuIwQkA/BlaQwvVUiqWUqwG0soK3BEYBKkLV34laH2sGHRob7CRjdb7TOAGJFDvIG3+ZQx0xOqRVqyDf5iKtaJ8SwVJ8QxiLEACPTpKNtNzi1ZCcaFieZpxYVG53MOlQUIOoTrzxI3OTtQAineAXmbLlImmjG6jciJbOWahEC3ePXGqqS2xmb1jN6xKPJ5hA7b1BFXV7fMMIDZucbdZ+2oRZ/8AaCW23N/EhOkkjeCbFseJlNUd+F2lXZoLQh6qs9jIKZqBswoAuqx4kK70DvDWvgHzKLFQReofEooIa35g03B3EP1NxQh6kPPMVMKN7Gq8yiBq+6x+IZfkVv2kuuwIreELBK8Q6vkSWDuVlhbO0gA1dAQwPaQeJYVSOd5T4wB936SwYetNMF8CZDG9Q+rITM7GezmZH0eZ9eZAZW2h9Mv9Mt5mbK1mptX2oo8CVOfPQSYt2oGExiMzbVDXVyMrksxJlAXCaFjW5XjzaiYyxqPXCP07mNRAi77QTqynSg28w9HPxyQJcKNKbCHiwM252jsfTrjHFt5kcONwN4dJz+xADF238wxkuCjFtnWEcVQ6z/BgiuJ2/wCHsGrJkzHhV0j8mcNVJIE9h9M6b+V6FMbD3MNTfmZs+1nLl8/f04tcz690JbF6yLZXkicLCb9p/Sev6zUuNgNxXE8c/szttVGer5efGvF/D+XzeaLJhR9mFzM/TPiOrESR4m3kXLBnnfRvErNh6kN7W2bwZrVtviIz9MuQWNm8iJxZnxtoyc+fMhLZ4rfVfiXAxurQ+DDaj5jF+0QTDXYCHD5/SqlSyaiy0jyiJi2aUXimaQWzQS0AtBJkFs0WWlM0WWhkZaCWgFoDPXMJquofappxLpxIvephT+tnVe1zt4sJT3Fal6v1jfHX1l6XhUYhqbmOGS/xF8g7VLB9s83Vtrj13ertNQ9htIdPYxWqqk78yIcrV8iWGtrAEVqFVzLLVKHA0QV5ljZ5m9TYwsea3AM1xutc3y6eA7idTA3tnJwHidLpm2nd2L+t4/V+k9QO4W/2ni0d1atzPe9Unq9LlTnUhE8WMZKFgBQM3K59tXTfUdAC5lsDv4nSxMmVdSNqBnnyhMLGMmLdMhH4nSfJZ4rleddzLmXCCSd/EwYs7NnYk/dMuslrdiT8yw49QEeZj5OvtMJMdHarveBe97VAbJ7RpErGSTRE8IMbHmEp1WAfiBagXIrKvEIaAdBA33qShZBr9IoHUSRxCDe4eRCrcEdtpWktW9bQiwJIJ3qVsAO0iL0lRfaEijTxuYv1LI1ccQg3iUWps7m7hCzZPA2kCbj5PaGVGo70DtDRQ2O/EttQve+/xLbHR3kodrA8QBOT7dXeXqB22+IbICg7kQNKH4IlECq19wBcJdIB37cSDHRO8Wp1Edh3jENIUqDQkKgNY/MgAXgLUhK6zTbQYKlY35glVtvd2kKKiirJ+ODIF2BHJHeDEXGwIK71LBIN/wC8mooFvk3I51KNtJqUDkJXT3WQe9AQNvEholQd/gS0agTpqRF6gDZ4HmLTSclja+8MspW7pb3EJCCuoIIMCUpjZ/IlBduN5SKcjgngGWCxYqNqgE+nRsdzKDe00NoGncm6JkTGTf8AiAwVpI24viDQI9p37ywp1UdqlNezDaEDuFJJuWCav9oTFCi3sR3kOkCw28Yqe7kjf4lFmIAI2kZjrJGw8QWdthUIhckUJW/PmMRVBNywmogCyP8AaTAvwByZoxYXejVCPwdKAdTTQdKjadOeP26TktMYQfMt2i3ejEZM06+m15H3iXzCtojLm5ikDPJV08dRTSXqtmg+kEF8w9KleZz66/TnelrRXYVLIW994IDfauxkVa1HvOesCdNhp4ltaHbj5g6wtdxwYS+4WDx5lIAtYNcSmAHJuG4A4G3cSjo1jSt7eZkUCCRKQgOaFH4lf37Gpe4bmUEyrYJlHTpPb8S8gcKCUYD8RYU7nmFW1q1XcKu4/EgN1tZlb/gQK0kt8DvCQgG/0qC2pCWBBAmXN1qYxtu0s4t9N8cXr021QJ2r5mXJ1uLFtz+JhbqcmY7saisuO+87T4p+XefDM8tLfVVvZP3MtPqDZiQFA25nNfDH9Inp42Y8nabnHLXPE30Y53icjbQ3aZ8jTbr1cViGvOo+bmxzMvRi3ZvAmhjtCfH60DGZ8hswsr0PzFwx3d8BIuaMK+mNTc9oCLvZ4mrDiLkEj8CDjnzqY8bZjb7L4nQ6bplZghOgHgAbmbem6Vem0s6eo7A14WMTpjr11oYcAHmY67+uuv28eGY/TGLEK34vvMx6LMSQHA/O06aORlIUsq8b/jmKy9IuLpmyZeo9z8HktOfPfWfbr8k6tuOQTkRqO8bjcOPmCdYPNiWOdhvO7t6dH6T0v8x1iAi1X3NPV1c5/wBI6UdJ0o1D+o+7fHxOhrE6fBzt+75X8z5ftfrAvhVxTcTyv8Q9KmDqlONaDLv+Z6z1BOB/FFFMJ73PR355ef8Aj3PkjiYzaCXA6fiowzxvuz0scRWfCuRfB8xgMsQWax4cpR9L7EbGb1bWnyJg6zGQwyL25h9Hn4B/EjHNy5W4bqIRNRaGmYftLYw4/PfKmaJZpHaKJkeYRaLJkJgM0ioTAZoLuFFk1MmXqCdl4kzUtaHcDvEtlHmZiSeZJv6sHHN4i2ctBklwb/pWHXmLnhZ3A4Iqpzvo+N1wMSppjYM3k6dp5flu9HQqvYcCAV3oiGjarsUalWSOOJzYCuMg2eJfp7WRD1WaB/Qw1JYe7vKMxxuDtxFhyzMh5E2EA7A8QdKi9t5eepBjdW7XXEvBiOu/E1ldxIVF2O3M6T5CVrwnadDpjOViyULJ28zX9P6rF1Gr02vTzOj0usCCKnlev6b0s+VK7kj8Tvfz3TepoGdNXi4v6r0oy4hmTkbN8iLuax3Nnh5psRIGkEmAS4T3Cu206ITRcEoW2oVzcx/Y465Zu94xVZd6qbsmBQAWUAyEAGqu6q5f7IaiG1G28bjNA7cRYDayANhLVWAvgmcfyIVDXWwk0UtDeAbH/tGqWK1IIE2NbSaV5PMpbJq6HmUTT6b1CBZQagbuSwzURdQlZKJvfxIhUe6pBZCaQCvJ7QCnZYwkWKG0gfTf5lB61obkE9oSlRYNkkbSjSkUONpHPt1E18VJGtFrDnxJjYOKPMBGOohaMYCbI233lCw4XIQRe0INquxv5lFt67widhdCEAAWavPcQ9PJseDI7AMaO0oOtDtq8yggAo53glaBPY+O0VkVm4ajUJAyimbcDvANUZtroCEQPcWPxEnI5bbYCMdgRWxNS6qkRRQbzcNk3Bqx2kAAAoqTI/trSfzcbDA2Fy6uKk1a3rSSPiEcbOLB47VvBCke4tx4kMC2MFh2/Mp9YAXTQ/MNiSL1d7lM2obcjn5k8IXqZRQ2uQl9Oocd6h5DsPgVRg02o3tUAHaxYP4lr1LKFBXc7EQ9AU7biuJCikqRtKYHW1G9iZEJI07V8wsqbm9zAQNjZSL8wn1oxW3eUVQ/tBZmBsDa95NevZRVnaEFpdrA/eEqMdNE3GYMLPsLHzOjg6egNXImpzrX11kwdG7btwe034+nTGOI8AAbQGapuTHScyF5KEx5clGOy5AL3nOz5bJqa1RZMnzMWXLbUIVs/mCMNHneS9YzbiDGCAXjtKrpCmpQF+1+OBKu2C8/BnK3WLdNIFixI9CtFXFjLudpMb2Ta1IyIlrB4PmXdknt3glqLAcQEYigxgaMgTHuo1A8XBXZhADWpHKjiQsNNVXzAJm1t4lFd75PxKpQhghgCNt5BNm2XmTSwq9jD9QaiaqAW1dto8DTk6jLkwhWcsviK/ssC65IgIVU0zbdhCWk3F78zc5vXlvnjrr1EV7PuETlyjFx7jG6kH9wi2CNsDOnPx/mvR8fwXf/AE5vU9W5scTIgbI06mfo8b7lqMV6K4VsEEzt6d/pn/wGLCQN4eRFA3IH6zNk6lvMy5MrNyYL3JGhnxodjqPjtHZDSgeBMPTL6mdfA3M1ZG3hnnrZpbNM+QxrmZ2NmHPutfSCsRPkw3NCXjGjCo+IjqHpaHJh1/55Z8j6snwI1BYhYejZ6bIdI/zN2LAifYl/Jhjjjq3aVgwk7kbfM1qFUc7ywreBLo+IernnHRx58GXEuJ+oyKe5qhIcSYWGbH1WpAdxe5nOsdxUhF8Gcvpd9n0jfk67Gr6kxF28tMmfq8vUEepso4AifcODLD3yJucyE4kupXidT6J0Hr5vWyD+mnHyZh6Tp26rqVxJyTz4E9dgTHgxLiTZVFfmMvd+kcf5Hyz4+VgG4WgmGGUwvxPfJJMj4dtt2l+nOR/ESD+RLHkEAfvO0SQN5w/4nDDoko7axcdem/i/7jzvTn3EfMc3MRgNMfzHPPE+/wA+lHaWJR4kU7wqZFDLOdvg6jT27TpczJ1+P2DIOVkY7njWxG1KrfpGmYujyalK/rNgMOPzeZKTmShqmdzOgQGUjzOT1LDE5VjxJXmEzzNlzhe9mJyZ2bYbCdb6B9CP1Fjm6jUuAeOWiT9s+3Fd2c7mBPXfX/oPSdJ0K5umxlSjU25Ng/8AzPNHADwam4l8e2aSOOA9pPQaAmaOi6c9R1CoftveUuDyZ0OhQLkFCqEnXiamupoAK6dgvFSmFud5RJ0AiQHff954k1VHUCDCUEk7yEqDYMl77cwmhyIzOCO0vHr9Ue6pe+oeBLVLNiAQosWNj8QQW1m+Iag//EOiN6hdJbUHBA2MrVbeI0kNtx5kZFo1yJDHL+o9YQzYUPtr3TPi6/Jgv0dK2umZ+oIbqHHzB0kcCe3meGp1YNcrA+4G/M7v0n6ycanB1BLYipo+JwRxuCISKRdmvBmsSXHbwZi6A8mNKkDfmcrosxxvu2/+86ysxUEHmeX5OPrUzQOTdkX8mVpvn/8AiNuls715lgA8bXvORhX2rzfzLFsd+0M0TTChKOgsoG3a4MUArN7v8QboUBQjdI23r4g5GCUCdrgs8Ab7aPMoAFeaMLXrah+ksYyeOBHlAL8C4QJ+0j5hkFFIG/4lUR27cx5TAWdI8CWpJsmS99xUsm1sg1IDD6t2FytQLWxO/YwkUKCCu8mwsgcQuiAAGzfrKOMA6tRuUq2De3kycMK3Epoxh/uvV5l6ELH3fpJTDe6EnJsrwOYXQ6VLavEtVTTq3s7iRVH/AOXa4ZNvoocd5TSsiYiAb77bwlcsN1GniWyp6Ytb35lkAIaFCQ2IVQEVtFlNPzv2hbEjttUNSoYEbmU0LYygBvY+OZQVkxje2O53hs4BI02D8wXIAFjYDcSrKsXsAN6sSFBkY6CQe4MXjye6vcPEbxuLJuTVAuJl53IlFBqNADbuYbW5snY94IV1WyQSeYShbGz3ZAoSjjOkWST5g/1bqjp8xi6mXfYcSJmKFUbu6lsQAu257S1sbdoRAJUEdpdCkY3ubIkZtJob/wDEvQQSum1+IzD0bs97/rEhhKYWZ9NE3N/TfTSTbjab+m6ZUALDeatQHE6znG5yzL04xrQEuqjGyCZc2WppvDWcATLly7GKyZ9pkyZi1zNomfNd1MosvvDGNyTcE4yreTM3r9Od6GA2k/8AEEatweIxF51DmWfauki7mWSzZr4kNE0179xG2ARS3Ut1Q+7TQ8SYYWMSlQwa+0BkZOYwHSpVRsJAasMtg8XKmFooY8kQzQB238+YJajXccS1x5Mn2qxPwJPNFKwDA6bkZgTVbTSnQdU3/pH8naPX6PlY2xVR+Zv6dVZK52khduJBa0TZnXT6OoWmyn9BHj6Z045Bb8mWfHV+lcACifPMsY3c+1SR4AuejXpOnTjEv67xoCqPaAPxNT4z+t4rrvpn1DJnD48T6QNq2qXiHUY10dSCGntDRmHrukTPjO2/mdp4mO/HV5eeVLjPtXc1EdS2bpWKNuOxmHJ1LN3Mr1z5JmtmbqFXYGzOfnzk94Deo3AMQwa/eCIce/l3xFF7gEkxy6IaqCQBDl9bTOjTRiZzsW2kdt4xzpUKO0Q5h2z6zC8hi0GrIB8y3NmM6Zbyg+N4cffTW5oQMIVshNWRxKymaPpHS5eqyFMK2Sd2PCiHe2b5aOn6d8+VURdbntO7g+hppHrZWJ8JsJt6HocfR4tKbsfuY8ma4Y6+W305n/ROl85P/wC0Tl+g7Xhztfhhc7MuRmd9T8vJ9T0PU9N/5uO1/wBS7iZSL3Uz25UMKInJ+o/Rkyg5On/p5PA4Ma7c/N+OnntVbGTYyZdWHIcedCjfPBm36V0g6vq1FWi+5otya7faZrsfROi/l+n9ZxWTJx8CdM41MrTqUVAOpZ6fg4+vO33XxP5Hy/2d/wCCOE9jIFcd4PqsIWskTs867N79pxP4oJ/l8NHYv/xO2VNbTzX8TO2rFjP27mZ79O3wf9xyen5P5j3mfp+00NzPG+7z6VW0FfuhwRzCqBpoTqHxsp4IgE00YpsSDndExXMFP4nTBsCcpv6fWt+Zv6d9anxcPNf+LGpTEZvo+X6lnHoMikDfUSI1eZr6LL6PUI/a6P4h58V0H8JYcTB+ry+qR/YooT0eLGmJAmNQqjYAcCWNxcuFzGb6rh9f6b1GPuUJH5G4ngDPo+UXjI8ifOcgpiPma5c+wypck05oJs6NeT+0yKJ0umTRjFjci5z+S5yG2DY7wnUFPaagAUt1Z4h6GYfbV955RWkMCL/FwV1DkioS4m7mWBV7g/MLgrqiw/aQNQNNtAJOmiLF9oIUoRqBIhMMXLQPmoaP7ASf0Mzll37XxIT7udhvcYjR6lNxYMpmKgkDmIQ7lpQygGMVyetQY+seuDvAv5qaOuXV1Ae7BFRQQnnievn0KVq+ZeqyKELRXBkKauZoRwSoI2InY6JiemSzvOUvssEWD3nV6UIMON0O/BE4/L6Ux9RXYfrIuTgEH8wfedyQBcgDEkEgi55s8oIsAt3zKCqTZMohVPxJeoneMVZIPB2g6g36S6J4HO0r0jY7HuIwFS6bAH/MIMCvO3iAUZTRkNAePxHpDRkLC+8mR9Ib94kdiOCeJeRmNyLpi5PcPBls1EiqETqrSF7wtTZEYVvfEqac2ZBuZQyWbPHiTJisfaD3MIYwuO7qoxMDqtj+LEtQTuQfiTHmAxn2gqTyeQYIcnbse8YDfhVVh5k1UBZ3+Iv+4Cq8sZZ53G/xAbjoZVXte9SmLFy+re+IAsZLqpZBAJ0+6XAOsldB87SanXcnc9u0gphRFHzDUFiLNn/eTD2Wrk3q2Nw107+4g+JTrpfetu0AiyXU3IYMswFmuNoYfWp2/Ii92Ow/+ITNsANlhUu7A7GEHOrSwgJqogih+OJCNiSeODIeR6iT8XIGolSbI7QftXntFDjUefiDWjX7hphavYdtpmAIIJNRwVvJ37Sr7WrMw91bS1xZMjio3B0jMxLWLnU6fp1xqJrnj9tSUrp+iA3YTTS4+0YWAETk3nTxHSRbPB9QxTuAIg9RGqbly1MWXPZky5SYhSjv720jzVzNqW4j5RW5/eLbKCgKgfJkcBzwT2lriU47FA8VM2uf21YeltjR8QWyK2/c7yytgDx5kVANxyOIZQ5CT3B4lBmU0SN/MIjVyeexjHxqzAfbQgACW2O3eD7vtuXiUs4UWSdhU6vS9AFAbNuw4E1zzempNYMHS58+yL7fJ4nQxfSEFHK5b4HE3rQFAS7nacSNTgpOj6fHxjU/neOAUcAD8QblEzXhrIMmS4u5AZVwdyiYBMhMgu5CYJMq4BXKO8G5VwMXWdEmcGxc5jfSEU7Cd4wCBCuL/wBOA7ReT6ep5E7ZURbJA8z1H0oblRUyJ0rYMmpjsOJ6rKq6STsJ53r8wfKdP2jiWNcc+dZXayYljCYxbGVrqg5M09MuzGZwJ1PpvRZerZcWMc7k9gIZ497Q9H0Ob6h1AxY+P7m7AT2fQdFh6Hp1xYVoDk9yZfQ9Fi6LAMeIfk9yZqqGertVLl1JUyiCWBIBLhVypJcDn/Uvp2PrMRVhR7GZ/oaDow/SuKy86j/cJ1zMfWdOXAyYzpyJuDLzls1nq362RrPt37f7QgQw3mXourHUIVb25F2ZY1jo3HHee+Pm2ecphxiAWCciAzkLfIEPHlXKKPMIgzLxPN/xSy+thrmiZ6HLhoErPH/W8xy9bpP9oqY+T/l3/j//AMkJwdo9pnwDcTS08j7nPoJgj7pZ4gj7pFR/uhJBf7pEMo5vW2OsevibegPsMy/UF/8AGH5AmnodlMjy33W0RqGJEYhhxel+n5fV6VCeRsZpnI+j5qyNjPB3E7FSCn+2fOup2z5B4Y/7z6KftM+c9R/5+T/8j/vNcufZckkuaczenTXkVfJnY00wWrFczndCvv1VsJvxk81t2nn+W7cDUGEHe/1isj2RyZGOoEjtBJNWdgJyUwkEAEUZWn2ccwRkrtLOUAbC5EQrvzLKjazVRZYGz3EI2y/Jl0VoBJreW2Es220NRpUbdv8AMFXb3V/mTQpsTI1Aih4i82Bv7NzNGlqvmWNTe07CWVHLy4GDISNvPiLBIcrV0Z2mXGF0mze28R/LpjdrF651nyZFcyz3WtrlidNOmx0OCQaF+JWTpsJclTz+01/bBztSk1zNnSnTege07j4hHo8QPAPbaacIXGKCggdpnrudTFEqBhqBFDvBq7HDDz3hgqo1KdvEntsG/wBJxA6SRq73tL9K1u9/BkUhuLoSEjYAwiBH1fAllWK6u4jKyBL2Kj53gHIBWk7dxChZ9WO2FVFYk2s7m445VK1X+JFZd72PaXV8BYaStCx/tBarv94xm22aV7dPF2N5EAwpbC/iRTkFfO8eNIUEixXEAWKINGDDSy7d17ynawBex3gOCxVgNie0E0AxuhfeRcEVAFAfqJZRSAP9oGN6Zf8ASe8MsDemRFqm93t4hEb7VY4uCvAPmWWQszX+kp4EbX7jRO+0WdbEna/MhYs1itI+YSi2N0PmUwCJZOq6G9mR20UydoQDM5GuxJpJ9oqD0Sz0d4W+ngDzvvCOFi4IFg95FxFtQrcTOBakhq5hq6n2t/aeZfpHVdy/SAaztBiBhdjftAtE+/jivEsrp50+doJRcjDXuplFgd1Ig6XBteO8NMBLkKtDsJ0um6I0C0si5rFg6XJkazOph6UKBc1Y8K41oCpZnSSRuc4WQE4EA5ahvUxZ8lGa1o85oL5tpjObaKbKWmaabmzE8RAYneQGyRsa7ykZT7TtRmNYvSZ7C7Eg1cznW5HbaaMjgOVPEBwpAAYD8SMXyoMykbWo3lI1AkrRPmGQdO5BUwQoJF3faRnKo5Adq3hOGFadxDGIEhgORzKVlA/1VyYXKtDdaxVQlRnyDSCWbtFtxqU7XOl0GIY8es7s01zzta5mtHSdKmAXy55M0kxQaFqnpnh1kwWqTVFEyajDRtyaorVLBgMuVcG5cCyZVyiZUgsyrkJg3KLJlaoJMq5ARMG5VwSZQRMWzSFpnz5QikngQYw/VOq0qcanfvOBkazNXVZTkyEk8zG8rtfEwJMWeYRM1/TPpub6hn0IKQfc54ErlQ/TugzdfnGPENv7m7AT3PQdFi6LAMWMfknkyuh6LD0WAYsK0O57kzXDKVLElyxILl1KEuRUkkMkCSSrlEyCyYJMq5IRy+vxZMGUdV0/3D7h5E3dH1WLq8GpTv3B7QsihlIM4HWrk+n9UOow2FP3Ad53+L5M8Vw+X4/t5j0ekLS9jAbEVbUknRdRj6vpldGDWN/iO3U7/vPU8dhWRnGMzxX1Vw31DIq76TRPz3nr/qXUjpukfL/pGw+e08ErF8hYmySTPL8ne9ZHu/jfHk+1bMPM0ngTNh5E1Gc31OfRbHYRYPuhvFA7yA8kibSNxInMKydeP/Eqf+0TR0g9hieu/wDqF/8AxmrphWKHm7/JqxgMWIYkcGrpcvpZkfwd56ZSGUEcGeTUz0f03L6vSLvuNoGo8T511a6erzL4yMP8z6MeJ8/+rJo+qdUv/wDsY/5muWO2OWJQhoLYDzNa5Oh0y6MIJ77xxLKNjLCqqjuAKkZQwNftPJ1dqojg88y2UH9N5KutXIl0brxM4uBKalO9eIsJkG1b+Y6q7XIhpqB2gwvQQLZT+kJW/O0aWohS36wWI1aSBfmMZQupNq1HwYtmZjfBjQDVNRuCEJBFAV3uKqkdgDtzLVqbwfMugRsfzK9t9rkBaQaBNk+RJoUoLFkQaJ45ElkKR3jVRrOxXvtBZVxkV3hHIxoduZavex3+JEAqE9wL+ZFDhj7dgOZbaSQK2hEBONwfmXwKohhv+kvcXtxBbYAnmWp3BgwJ9pA3rvGBSzAd5dKpW1sHyYWNglk/tGCHIoBb5qoOR1oey/Jk0qWsjYmWwrcAEGU1QYC6HIqjKJH+napagBtwaqRiAeLNSACjVqLbSD23vYAlq/to73KegooSglezR7y3LaRsNoN+my2bNbS9VggmhIhrHY0RqG9wSUdK/wB4WgpVr7fMooFaxvJrSBEVRwZbAbaQAvxLC6+D/iRl8bEGpTSVUs3tPHY94zUgFqgvvDONRxs3O0Xut+3Uf9RECjkCrsBRO+0jZLTjYQ10ALQ3PkQiAbsbfiAgZ1BpU/cRgBOM2BfkwzjBI2AWv2guCEI5HcVAJNlu95RY1Y3PeKTYU97S8ZYG6uu0Bm9bEgyBCxINkeZFyNqu9/AjcYyOwr7YUk42LH2n/gzVh6Rno1pE24enHJ8VNiKqCqmpwv1IwdIqb1vNNBRtKZ9oo5Jv03g3aoh8sDJlEy5cwElqm5c+3M5+fLqaR8hYmAObP+JnWbVobF1tAOgnzvxIxYD2n29gZEpx9tm5m1i1Wwax3PEs1223h6UPGxHiUMTE0przIBY6ipO9D9ZGRfvAO/aQhVy8EgHt5jG0vum/x3gwllINHjmWjjYkbrzUbhbWrWu6jiD7Wsj2keYQDuaofaOJFBK0NjLNL7j9o2MutX2mx27SCseRfUZaNXOhjybATEHIJB3oVdQsLm6M7fHW+HSTJGB5jQmNVvM7OjTdyiYKm4QgXLEgEkC7kgFqlF5AdyiYsvJqgEWkJgE/MAvAYTBLQC0AvAbquCWga4JcQLZqnM+o5qTTfM2ZclAzi9dk15K8RG+PbHka4lobmVixNnzLiQWzGhNr1Wj6Z9OyfUOo0Lsg+5vE9p0fS4ujwLiwrpUf5ivp3Rp0XTLiQb9z5M1XJa5+x3LG8AQxICEsSAS4Fy5UkCXJcqUTIITBuQmVAu5JUkIo8TF1uEZcZBFzYTFZdxA8snU9R9J6stiJKE7r2M9b0H1DF9Q6UZcf6jxPPfV8IbGTU5v0X6l/07qMgfUUYcCduPlyeXDv4ftfDf8AxP1jHN/LgmkFnfk//wATg4Jp+o5z1GbJlblzcz4Jzm+69s5+uRtwciam4mTDzNT/AGiHp59EuYCcy3MpIBvKx8yNLx7GF/LP1e/VD/8AETZhFYwJl6gX1f6Cal8RXm+T0KEJVSDaRwMBnY+hZd3x38icabPpOTR1o+YHpjxPGfXPp3VH6hnzrhc4mNhgL7T2RiF6zphmPTtmQZRypNSxmzXzsgjYiO6VNeUCew+tfScHUdNkypjAzgWpXa/ieU6IAZHB5raXq+HOzGzSxq9q4qWtDzYkDEigN5KKj3WPxPLoMMRyARCDLe3iLALX2A5la6au/b5jVG3238yw1VvFgamsbQyKUVRPMIOkJuv3g6Bvdk9pYI9P5uWSVIIG3mFU/trTUEEk0RZ7SHJuV0XvtKDAivBqRMWV0ghhx4ggdrh43okne/MFbObccyJiyDYA2NS9PH/EjMef2qWpYcCQUFDEgbfmUyrf42hajqPzK1gkivzKigilwe0IqLFUJQoURuO+8saWAPeQRlI588ylQLe1jsLjKVl//akC72NpTQaASNWwuU6qCa7yHUSRzv3ghSYPJmq1NdpC5B2A24gMrAe0AQ+VBqjIGatS78AfvAyImTGuo0R4iyWugpl5FK0Vsgjf8y6LfEoOxvz8xnpkY9QIrj8RQc1fEPBkZb32I3qPsAxn3G+3EgYh7IEjAhb7mUrNQJWpDT8hIPJIrzLqwCGoVFEhnK3v3swy24UChDWabpYAbgd7g6wCaFExnqkKRY08DbiLLKtcDftKYhYMAG2Y94OTIPSCjkHsLkLIHLHc9pRYGmbaEXjIIYnauBKVz6amt72EUMgs9vgw9evTvIGK9+oW22sADn4lqwcmzW3iQOgQ73q2AEJRj9tA6r4PeX2uKDJo9w28iQWQNBBvsdpox9Mp4UgeDNGLpVB4qanKyMmPpdbAm50MOIIOI0IoG0m03mNSCDVKZ4pnqJfNDR5yROXJUS2YTNkz2Zm1R5cpiSbYWQZTlgaI2I7xZUG7Yg96mNYvRhINUb8i5bEIeALHm5mUkGgbs8S/TRjZu/mRk71C1ixXYVzCVgVGkUDz5iPTYD2sQe3eFRLbnjxtCmhQ1ivyYIYpYvY7bwCrUSBseJavZAYV4hFlqaxvDORQ7EAhalvi1XRpa2+ZMakLbjUpBEALKkML32lFbq/dvKILNa/aBxDA2B8wgfSoEFr8LAoBgQd/jiOUWwNEfNy9Opt9vxC5C2OwB57SsZK5D8wxqDWd94vITer9Jvi5WufFbEa49DOdiyV3mrHludnVsUxgMzK9xoaVDrlXAuXApol2qOqJy4yRtIpRyyDLMed2xtR2i/X25kXHR9SAcld5i/mPmCc/zCNxyxbZZk9f5izn+YG71YDZqmI5/mCc0ofmzbHeczK1sTG5clzK7TUb4Lc2Z6D+Hvpvpj+bzCmP2A/7zmfSOkHVdYNY/pp7mnrVIAHYS3wz15OBlwA8MbiZ1MXwYYgiyK5ENZAYlyhLlRJDJKgUZRkMomBUkq5RMiLuUTUFnAimyQGFonI+0W+b5mPqOqCg7wpX1LIPSaeW1hc9ni50fqHW67AM5LGzLyzesrXnIKCu8mIUJnR9QC+DNSdpt356+11pw8iaMn2iZ8XImjL9gkememdzLxwDDx8wk9jIlp90jSJ90NUphq6onxHg0xiV3yO3zGE++K8/yzxp4lkQUh1I86hH9Ga6vGR5iAI3ptuoxn/ugesB9o/E8b/EuF/+p5Mqg1Q4/E9gD7F/E8/9W361/wAD/aNxrnj7+HM+l/Xeo6Z1w53OTCTXu5X8TX1vTY8HWZMiC1yAOtcbzn5+kDHXi2bxLxdVkyBcGQ+9faoPNSd+Z4c+uLz4rWoRabTv2gs53I3lKGo/tUIAXvtODCiAbN+7xKIqtr2jEA5P6Qa93u4/MIpNr9vfiQrtvz4haALN9oWpXAvgQFlLUgCz8SDJoX54jK0jY7/7wNLE/dGp5Dakgc78xoVlB3sfMFLvgADxBYlGu7viRUbK9hQL32gF3FGoyxqDNuRxB16guoA1+siagfeMVgxII37VAqntRS+LlXRO28FM3TjctINtqod6gtry6W7g8CWDbe4bjzKD0qSNI2uU6AMdxvvKOuuaEI6j7RuRCUSAhRZ2vmXkGp20udKnY+YIIGx9p/xCISiF5kMV6moarvftIXBFWBKI4oUJRUWCd9pFQmsZsfsZYoUxs7cSM5T+0HtKsBh/vKivUOwqjyJYbU1HnmXpUkN34/EoY+aNUNoEpLonYmWV1URVfEmlQtNZPEgoJt3MYitDEkVRHG8AK5uxUI/cK2EIOyn3d+8BeTSWBA//AJimyZVYaLJvcCaRhUpbEl/2gIo0n3+69tob9BV8rNej9AYQF2SCDzRkY7DSQCIZRmo6jC6ACzua/Ejn3ACwJCBZu+bEIpqNsfzCaEdOt/cdQ5FSHERzQjVxktaHc+Zpw9Gz7uN5ZD2yYelZmoKSD3nQw9EyncVN2DplRRH0BNSNzllGMIJLqHlNTMz1Nqb6kE5JkyZaMWcxkqtOXJ8zFkyEmVky+YAKaveTXxM6luCJOknmAELPsfmGObsVXBhHb3KovkmYY3VaUYab35kIUk3VjY7SzQJYcnYGBbC9Ysji+8goohYkoQRtsZGVFXT+1wkK6jZIsQ/6YPuQMRwSeIAUNPtO/cRaqbJ1ivHeMooTZsnfaUhUH7rJ4uTfKGChVE0e0rWC/HfcGQAM1jn4gvjJfY123l0Gcg06Qd4OR1GmjxzB08N+kM+mOd9u0KFACtggGHZICkg0OYI0Kp2v8yWoUFtz2l0XQ/1EVzBJZQa3XyTDBGSw268jaXjdTtQ8wMzGty25MjuPT089xHu4ohtx4AicejUNg23BETxTwzhiDzNOPJtM2UU5OmhfEiNO0uu06dLHkmhXnOxtNWNpqDYpuGJnQx6mUGBIVkW4cDJn6dMqlWE43WdDlwW2O2Xx3nomETkSxIuvInqTJ/MHzOh9Q+lh8uvGQt8zA/07OvGlvwZLkZvWK9cyvVi8mDNjNOhEXZEJ9mn1Lk9SZw0vVBpjNZiXbeWTEtqm+Wueseg/h4AYcrdyanXOQ8Vc4/0Kx0hJ7tOspupL7ah+Jix3WpqUbTNi2HzNCMJFpg2hiUBCAlYWIUgklFGCTLYxTtILLQC0BslRLZZnQ5nqAckztlinzfMaHvlmbN1FCIzdSFUkmpxes+qgWuL3HzEmluOj1PXLjUlmqcXqfqTZCQvExZcr5Wt2JMCbnLnehNkLGBdySTbBvTj3zYvMydN902gSPV8Xo/EdxNGX/wAuZse1R+Q1ikeqeme94xIocxqQQ47iCuxuF/bB/tMNUpdl/MY33D8QO9QnO6/iRx+X/k7GY4TOhj1MjypG4NsyH5EXCQ0wPgyj1Km8an4nC6xRl+rPjPG1/tO3hbV06mcT6h6uP6k+XGl7D/aRvi5rJ1eNhnYaaHavEXjxMzqxxa2Xg1vND/UCvOIg/MU31HKx9tL+JPGu3N7szF5sb4yNSEFtwDIDoG37xZc5PezEt8y71KASdtpy69+Hk+Xm89eUyNquiB8yl09zvJ6LWHbYHvFLhJttfuBmXI/SLAO/mWCFB0IPyRKVTuQRY7VC02IxQpR55HBqQ+66JUxa3qFXsbMYpJJYlSYwWaDdxKK6qIr/ANoRH9wNiFjTWLYgXzGBL4TqBLQVxsti7Ld4xgb0jfxK+0g2akAhW1hXXcd43R/3b+KkDBtiaPxKKVZ1d6lTB4yFyqxJBvgdpXGUqR5G3EWgZnAJ3vvDNHIe1byCZFKkgcCQbWSYWsXuLlGy+kgAVBiqDjWTv4hE/ae1yADTQon8wWvfevzKorILaBpB/eCEfUdZGnzIGNDU23YSzWS11VAjbqa3PEt3DDgfEj4gpux+kGrokwDVSSByT43indsWTcULjVYi9DEED/EH0wxBILGuITAl++3Mq2ujVneRkAHhqsw9I0jc6hxvIF7kgkUJdWBZ/eEV2ILUYt1Zl32PaDDNBqyT8AyWoyb+N6lag1ajv8yhRG477VIlo9auu4BN+JQFeR4HmEfb2I8VLCs9EX4lxZQgqQb+2NwYXe/mOxYjQDCbcSrjAraanLUi+m6UKoubVRVG0yjOAajVygibzHSGs1RZeA7xL5KkVM2SYny7yZ80ys9941KY5JiyQDRNQFye6nsC+R3g5UdtRxuduxExaxaJfDG4Lt7me7I+ItFDodR0m9wDzJ9ovx5Mz5Yp2PK2QALW3eoTkn3XddokdQikngQkbWxCkkHzAMC0ZVodyYRYXexobXIGRFazZbaUugp7f2hVoy3ew8yiPcSDYhjGQpuiSfEBX0k7Wfgx5MMQEn3AfFneAVXWbHmoIvXq1USd5btob2m74qXDF2RZAoVsfMHEbc99+/aXkyNmUkk2P8QRswayNt67zJmHO+n2UbF9+YFC9QsQXyWA3HciCrBib2viEozjdyWL6VvehBGNrpTq+alg7UebkXJ6bEEA33MGoq5NRBHEO1KjV7iO4EAZtR1D29tu8sP7iALFSi23qtx+N4WPEWJsEX3qDrYMSDtLGrdtRFGBHxq9rYIrzW8wUVYg9p0jjVk16t6viY8oBPFEczfNzw3zcFjaa8ZmJJpxmdXVsQ+I5WmVGjlaVGpWhgzOrRimUMO8EyxJUKzZceoGcvNhZMlgkXO2y3MufEGB2mOpsSzY5tOwGuiBtvFZMWN2GpFj31K2k+dyYBUE+61E4+Y43x4ZX6DEx9isPgQf+mqVsZCD4ImwVR9wPcbSqOmyd+LMv2prnN9PyAgBgbmTNibFkKNyJ3lVRuT2nH67/wCqc/j/AGnT4+rb5dPj9ut9JGnol/JM6KGcz6a3/gk/Jm5G8TpfbrG5GoR2M6twZkQBwLmvEABQkGhIwQEhiVkUkkkBWQ0Jky5gJp6g0pnGy5NTGztM1TXz2Yps1d5h6rr8PTjdrPgTj9T9Wy5CQntH+ZJLUtkd3L1aKN2AnO6n6si2E9x+JxXyu5t3J/JgXNzhi9H9R1eXOTrbbwJnkuVc3jGpJckqVFypJIDcB3mxX/7Zl6YWSTNyKZHq+KeBI4HkRuV7QQUQMaIlutCoeiaUp3j12ma95oU2BIvLQu6RZ4lofaYLH2w0AbtLyfcv4gr90vLtkH4krl8n/JuOaEmfGZoSR5TKlQoJlV6T6c2vpB+Jk6zoRn6jXrKk7TR9Exu/TAruPzFfVeoydHkCvjYK2+qpL48sVlf6Vn0+zKr/AA0zZPpbqLfAR8obmvD9VDtRAAJG8afqSEslFiT7Ssn2lSd2eq4mfpTjVSrEgmqIqoKBywHK9/idDqOuPUYcmIMCl2CRuJiWroD3A8Cc+s3wnfd6u1ZLhAp+0y9JQjYHUOPEvUbpVFk9+0vJq2C3uNz3mWNUH0kkbdrEh1Ddj3u7ghCt7kHgiWXshWNQIqB2IrcyNg0gEb3uYa5fR3OxOwIlHJq5G3aCBFfaCW7wWJBDg6dtwIYyNkJ2UAnb4hZGVcSnSPUU8+YULMUxq3duIGR2OkPQ81xL0u9EC77GEqcePmE1AAuOyNzzFljqNLYPiOfSEK+KMFGGuhsfEGlNrLDSdLrtUN9aagw+ZYX3luG7/MY3u0ux5HJk8KQmUene5r4jQwZSwFnYbysig+0UV+OwkxvoO/tB2JMsxE9o43J4lkg7EylVV3/uPYywDy+zXBoqUkWBXFwTQNLsLvcwQQHIYGCFY2dQvwINM2IA8QHQK5phUhDgeT4EV95thdQachDqaoSMwU19pgqhVbBoHiKJPqb7iQasSi1qiTQgFSMjAdjUEPpqjQv9JYyEb8jyZDRMyhSFUjfcmK1Udzawi5Jqt/HmQ4x7QTxAMKa11Ygoi0w5/ENcT6gK+ZsTEdIU7jwZZyuFJisgnczSmEDiEECwi1TrOcakV9sFslSmeJd5WhnJvDTPXeYmyVBTJZko6RzRGTLfeJLe3mAz3zsJy0vWI7d+Zehd/wB/mLLg1vVd4zZVskD8QxpVkEgUo8d5LDd9PyIfqaSwdQbHMFSgx6mS67SIBrUqNxZu5CrJZIsXyZCyvkN0L3BPiFlZSwA32/aELYKQo9PY8EjvDx4CoIbxzCXRiYMzWewlPnJN8le8pUzdOVwqbIq6Hc/MHEpa6+4UbPjvDZ2Om1Bvv3gZGUMVS9X5g0bsV9nbuZRbhVU6a5PMir7C78k8mRBpcC7QgXJiapPupiTfiXkBABVLA7iFkC5MjafavH6S0IRCqjZublxdLxsPcaZbkQepqKvqr+3xGWMa6aDDzUpUVQNJokVxJhpNMHsA/rL1qFYsLN3GohGxayTtvwZXpe+3pWB32jAonWx7E7wsmPSASQ1+DHZEV2Ht0k7Wf7otXCIFFgHna6jAClRio/eDd/EpHINcn47SFfdqHfmGuoWQdxIkD6lrYFdpBlyKpUklW32loFYGrH+0Gz7r+6F0SZGAqjphO5Le1Bv2O8Eb6bNDuP8AmWFOz0SO5qE0n7WoR+JtophqA2qtpEajR5nbm67c9a2qY1WmZGjQZptpRo5WmRTHI0o0gwgYlWjAZQRi3W4wSEQOd1WDUNuZj9N1BAN6Z2HWc/Pj9Nyy99jOffP5Z7m+WQklftquZGPtALGuCKjMp1LsN/gwlpsdFNz3PNzk4spYKTuZzOsN9Q07RxtbArYA/M5/V9HlyZ2daN9uJv4/F8t/Hcvk/wCkNq6Zl8NNy8zB9MxZcDOuRSAd50RzOtrtK1YroVNmPtcx4JtxxCnKYwQFhiaZFLgywZFLzreM/ieE+o/U8gyvhxjTpJBJnv23WeB/iTpP5f6pkKihk98STWerkcr3OSzG/JMEqaB8wlahpbYXZhM4ot34A8To56QdpUs7yQipJckCpJckKkkkkDT0y+25uxiZcCkYxNmPgSPb8cyHY1s3By/dG4+IvKPdcjszNsdxCRgeP2hMtiLZCJWPTUh9sB2s1IjVjsxYNkyNaNBvBzms1fAjE+4RHUH/AMQ0lc/l/wCWjEZqSYsRmvHI854lGWplNKjr/wAP9cMXUDpn21n2H58TsfWVD/T8jEC8Y1b+O88Tk1Ah0co6mww5Bnb+mfxGmTEek+rn2uCvrgbEH/UP+ZueZjl17c0JifICPajcVCP9I0dVDgiYunPp5c3TB/UTGxCsDYYA8zQG1e07A9zPJ1PrcZ0IofG8J2OHKDsQwqRELAEe4j54kKjYE2RwZk0bOclECv1k1AAdt/2lnKWVEoDTf6wGrVzKaJz7q3IhbNjKUCDxfIgZGBN6dxuSTBV7UigZNFqt2O48i7lgf0zqrbtxcjZCMfa222gqSStna+8IPGV0k7A8xRxsTZazzUqqYjxGOdRDXV+BIJjybWux8ykyEjbg9zATJ6dbapPULAf0wKO0sQ5tkLc2LB/4gEiy2j437QkB4234i2OjIQ90fEKIswoKLJ3BjfVDYwpWiouJC0wIOwUQ79wBArgmIb4CWsKBzfaQgtRNEHtxKRff3Kg1+THgHBq9UgtzQHEoDWRkZf8A5leoNQJMW2xY17eJRWmI8QhhLUbF9pY0st8G6idZZRq2FxuJVVgx+yr28wacDWRFNauCCOxEDJiAvTsfESMhOTVyQfdCdgQSCPce/aFlN2NVvt2gum5XTbc3Foa3qvMaLDatXMhugXDqX27mv2laHHbbizCGX0wK4PfxK9S9gdiaFjiFRNms79rqWoAJLMAb5JNSDLS6CLN+ZG0n2k0BA6aYgoh2BCMRkap3dBM8S+Sot8sQ+SFNbJEPlgFrlEHmS1NQ6m3lqrAbbxmNk0srqQeVMLIaF0KrtMXpnQnUTS77XtGhfUQsKoDcHtM5GtNhZ+DdS2Jxil2J5Ex/psXRYkKCxPaGNGgArYHO0mAlbYGmqgb2lZAysdQ1gnc3LiJk0hbU8n9pMbAqW0nSO/aA6sV5r4kdGbBRal8GXFw3F05dNX9pvc9oBwKH23PF3AANAF3ryBtNRRxgOpldjsBXaMMZcmMtankCyYAX2EfFx2LA72SK/wCZCwKkEtqG252qMMI1srUOfPiHrvtXyBDtNRB01zzFkirHb52jE+sGGdhpLMwvYHtK4JBIBHAgFiFDKNyYYx6wpO5I4J5kpi1di1Hb4HAluCbvY9oQxekilwDq303vBJOsuxAB2rxCYBixU+2yJarSaWu/PiGNgWY/g9jCyOdY92xA3IjMMD9u2ogDfaRXbILY7+TKyYmKk3Z7V2i1x5FYckdxJhgsj3yxOnffvCD/AHWL8d4CgKzBzsdr5lBgr2LNwYMEs9AgE8mEG9PKwHI2P/MDKSGB42lK6AhdJN8C9rkww3QiCwb7UZa48YZi/C8kn/aCCW1AtSnbnaVlWyo/t583NJhirrcriCtkYarbiCwcZCuVTY254gEOSBXB2jTjZvco91bymEtQf3b/AKQMi/3d7/xHe7zuNrlbkMrbiSbFni6XjyTSjXMWRSnv7d43FkudZddpdbQYatEI0YDNNNKNHAzKrRyNKNCy4tTGAwimFzNnTUCJpMW4uSq5GYBbGn9YJJsWu00dWnfgCZ99YN7eDOHUyuXUxYzUAKA+YZNrfA+ItUKqxfjmhLSgArnjbaRhBkogWSDHpEIo3IAI7XH4dzOnDrxWzCJrxzNiFTUk6tnLDEBYUqLJkBgy7kUY3E8z/GXTX0+LqFG6NpP4M9KJg+u4P5j6XnTk6bH5G8RK+dhh3EjadO3MEyTblipJckKqSSSUSSSSBJaC2AlSxsZFbcTDia8ZFTkc96MsNkU2GMO/Py47yili2NmoHR5jmwe4bjaF/dI9MuzYoeDD0gqZTcwidOMmFIY0KgpzKJswlhk/EN5kzm+of8zZhnOYk5GJ8yVz+a+JGnEZsxmYcRmzEZHBqSW0FIbDaVGfLuOamQtexH7za1dxYjG6HJmx4MuFNQZAG34I28zXLn2zfT8SrlyPXtVDYMMAswO9Dc1Hdbp6Hol6ZSDkfdyJj6fJk9O1qia3nP5Zs1g83ut0PgSawuxB2lAkrZB3MNsi5DuCCfE4IsHV/d3sXF3pYEntvDGjte3Mt/T9tGuBUGaUMw1jV+0IsCpKjY8SyoJHtBriUqlmI4jwuByMxq9gIxHVV0sbPYQXGpQo93zBXHvXmPAtGJbbudyY8soFAXtzEem5u99+0Y+y7H3X2hMAaO1gExikhbU8xeRC5JAoVt+YaKU91334jwDX3kje62qDkHqqD/fxUB3b2v8AbW3zIGB1lD/mVTGyUPaAQNvzBVSVtvyE7wsRQqSTXz3EoOCrP3rc3IhmHIqt7mAcDgcLByOj6eau7ghNQYqNvj/eXQCA7fjxGiMKVjtR4MFjSjuQKuHottJ2B5HiAb1FDRPFwmKJVzXcdwIRaiVA2qxt3hDHp5OkX4hKq5CwXY1QNQYzL7Rfcy62YAWLjhjUBhfAPMAYjd1uBW0q4IIMQJ7d/Mh2YA0STf4lagSCRTAAGHoBW/PPcyYYDIfU5vjtF41IYhmre+ZoOP0xs1kja4t8elvbue9SILIoRQVNHzE6jZGi42tRonYdvEpkINrKOr6kz5ngPkqJd9U6u5btvBALS9PJg+FAJY8TN6YtMQArR2PkyggYH3Rdt9hIu7qNVWTGfU232/Ex5rGoyEOpra+0F2IDUPtO5HAhNkZ6XcCQE4yUbaxdSIWjNZVRbV+0IaSLdrMIKptgdv8AT5kRVOQAAiu0sakAmWz7v0AEYczMASAAO9SemGttgoFADmLOMn2pQ+T2lMMGQZLH2iWFtq0tZ78zOcTLY1X83G68iqVxnbnaX2vk9SmK7DCidqoQW6nXXtAa9iTe0UczvQI01zAp73AFwb+mv1GchRTG963hOMbr6ZUBrs1sRMyKEbUBR7sNpZDNRU2bqrqF+xgxrvRBHkyKq5HpgTtuCeJnfIaCgmvkwkVl1afFH4k1n7LpNZGxI43jQFsHkjfmIC3q+TzCLajyT2qFlMKbK5fTr2IgOdtJ3PnvJkcha5/94oOw5Cgj94NM03j0f2w6K1TA0O8zeo7WAK8/McofYVZIveRENstsOeCJQLDTqFeblhmLHSNufxABvdgb35kxZVrjZ6FgVublMjICWbdfEYtgjUPaTyJMzKi0uplJ3sbTWKWGKnf3CX62NF1tsx244kCuG1hbA7wMgxZTpfUD3IMJhjVk0bgiu3eWiqiaySw8dgYnHgCqAr6h2vtGIlKQx1E+e0YYH1QRQNsYSZnTSA1C7BHmWmBd2K242rfeCVIyAFlhcMZkfIxTZSbrx8Stbf2izAOJWb7r+IY/8xWU6SNzcGF6hZRxZYxTf03Nfbe02dQ/qUUQMasnj9IhQc5GtWB8GWXFngeLJc0hpzjeJ9JNjzNOPLtOjpK2K0YrTOrXGBpVa1eMDTGrR6NKjRBIkVpfMKy58epSJgyH07s/pOs62Jh6jEdQInPqM9TYxrlZjbbfAEitqJ1WILow1VRrtCUaVUkbjt8Tk4moSF0niHhvWTdre0zKXRQOT2qasSaRdzfPtrmtuKakmTEZqSdnU9TDqLWNB2lA1JCqCZFEIGddeNh5FQ1lPxA+YdRj9LqMmP8A0sR/mLm/62gx/VuoXj33++8w1NueKkl1JUpipJdSVIKkl1KgxJJLErVAuWHKnaDZMlQm/ptxOSuvC2lu4hr1hU1kWvkTCjFDYNTTa5lPmHfnu2eHR9RciKyG5Wc+1ROMmR8bexjzOiXZlTVzUjrx8v2XDEAGWh3h0jVj2Qn4nOYe6dEg+g9c1ML7hfjaHn+e/wDqQWObMRmPGZpxmZYbMZjjuJnxmPB2lCX7xuD6ovT9IECM+QXsOOYDiKHSvsQAqsbs/wD7+Y3HPtkZs/U5i+U7sbO062Loin0o5/cvuAQefJl9N03Q4sifzGb1ByQooD8+Yz6j9SXqVXHgWkXYLVADxUnfUxzY3ytf3WPmClG/HNiUxXIACQhrc+YajQulv8f8TzwBk2X2+ZSuSApTjeMxacjFAPcdwIQxFjVg770RAEMq4yG+66sQdQWyODsTCfG2PZwDXe4IUMv55kUIJ2s6lrkS1ZQxPaUUGNSy6rlqGYUVrvYEIMNfu1b/ACZKVm3J/SDjxKSWZgE4IJlZAAfaxKk7VyIFg6faLJhMw1fnejBoFuaNd5FTcWpK9oUXpq1HejyYRxqEIWgxsnaUHW9IPxUohl1qKJ8QKQU1bVLoXpQ6fzuJTP6YAsEHx2hoFYhjt+IQwD+mcQNLW5iGxEupB27gQxkK8sCL7SzkDtf9vjzKKxsAPjzLRGDb2QTxUjCyo2G3A4l749tj+kIjmj2FQ041AmviA4bMGZiPkylZgpFgr+v+JNBOSDuKvvL9UBiB9xgFizqu/wAXGBAFIO996jViEqyAne94V6SeN+JmcAPybG+0JWFagAT4jUMcH7u5MAP2I3viMxuT7av4g8MCRR712hMCxViCdjVXLGprKgE/mCayUCNpAgugLv8AxAtnLGURvzUvSoonY1xISL4/Wa3XTVf2/rKFKTttz+JGfVTcDipYBYfHiZxnBFfUN2NtrjRl0L6ZIKjgETNpIb3GwDtXaCxtt2AI8y+VavUxl9ThrA7mIyZAze1aHeQMOLu+YxQCoKaQdVbwYWmRBqWuO/eGUBIKZQSf9WxlHAws+0gbkBoNgAMNt4MNCPjRiKobXY/2gEMwFsPwZfquyhautxcMCyLNVyIPBDYmvT3/ADK9NlNE0eI07NqBs/EsH2lQSBzQiRVBGog3YG1Qdx9x3l+o10rV524kyMBxvY5lZAXJrTv8iVqbGRpo3/iGmJylKLEWwy3QC0JBYFjTXAl4wDuCQJEsNut+QZNBIOwvxCxWogBBuT2gjUNVn9oQQ6qJ/aMyLVUboQYEP7RQ48CTG+h7oGuSZahdJIG/iWqHc5D7fIgT1tRb2pfOw2g+qLHqMaXgdpTkFiBv8wSrWPaDXO3EAlyAOG9QjvxcZlcBgVOod9ogKC9nYExjYyrDt32ggtbbXdeIbHGXL2PGk+IrIWVR2HBsROXUFJFGuJqB75GL6VPPiCVBckEDzB6dDndUBKlhYsbXLGAhylNq73tUZVFpCi1P/Mtd97D/ABBew98L2kRnGW0HG4uA5WGLGMo9q3VNvM+RFyuugaq4A/8AaHSsAX8/tCK2bxDfi4NCAVsix5gNjYXpe1rmOyA4iNbAgjsIG7Y9J2B/zHg1MYyaediOf+Jepz/71AYup9m4r9JSHJ3FhvEiaPNTKKUG5mUtjNNNBbUdVaaO4gOUyEgDcnYmWXFnWHYn2mgMDOYrlGqa8WS51dZdaxGo0QrXDU1CtSNHKZkRo9DKG1cVkSxUYDIRYkHHzoMbNd+7vA16QAFBPzOh1WAZEInHyplBoNRXuOZzscuuTtbHffcVJjLLlXkDjbgzOhK4xrN/mNOX3gVtd3J6ZdfCZrSYsB4mzGbnaOzQsYIpYwcSgoJlyjIohIx2lrBeB4T+J00/V3P+pQZx6ne/itf/APJKfOMf7mcOpqemLA7yWYVSqmk8q1GVqMKpVSJ5DZMlQql1BgKl1CqXULgQJIVSVC4GMS1XUPxBqPQ1jAPMNcwpMLEgma9UASyakduZORFtozCbIiOTNOFdxDpz5rfhAIII2IqJ6jpgqsV4O5HgxuNqqTPqpqFj4mO7Zjl/InquauxqPxmJYU5jUlco14zHqZlQzQhhRGBnyHMfeSP/AMYcBluhxM9emOilR+24+O8spTX3JjVBIJXsOONoIWm3Bri5xcizjfXwLJ5hDVpGrjmxGqtg0Ce4J2g+4nSD+vaZFKCGBx7FhRMFBkJJbUo4vzHe7bVuaq5MjjSCbFdpVZyj667d722jcRQIVGx+e0lj277HgiWoGrcbE7GT8igxLOLqGPtvXXkAwfuGk0K5kCgV3HiBNHc83sCZR0kMdNVVwnBXSBwd4qiWO+x232hDwUyKNyGgN/bTE1EqGDBSauH6JLcihz5lotTb3W47xr+1tVAk/P6QFHtHYS0xsxGnavIiGB06RT8HiMaiQqbVwTKJOyaSSCN5WRdLBTRYb7SiMpHgH8QAWUKvPkxwyexnKgkeRcQ+QNqHpBbNkeJMUd7nmr79pfDHUSRW3aUqAKTdX3EFDzZ2HzCYLUVJTVYPFSe9QdiRcNAurYgf8yivIVqF7gxhiA7sANm3BErUQvN71vKXXpAFGjsJAGbIRdbWb2jBbUeRZ4NdpSrVmvgXGDGUBoX5I7SqbTWr94wBTqwI2/5k1EarHNfpcsG/+2pCT7gfEhqktbAA81e8YAdQDWpPkSsjamBRQPmV6wvS914HMIrGAwotZHaMKeywdvESg033hBiwDAhR3mtUw0BQG9beIs0in/UeTCL6gBsT5EHWun5/EaBVWIHIPzCTGBdgn8ywwsMGjPUBAPbtGgVVFIYnajtKD2SwXYdjBNXZ/YwCDY7iTU/IzZ9w2ElHSRtz/iDS83Vy9S1ud408mVT6ibHMJzahU2/MVrBHN15gM/uA+O0aumlhxVgGpaqK+6yO0WcgUEd/Mqm0Wm/ckmNURAbUa3I7SwAMZIIvgQATpvv4EEAix34qWVDkZNJ5F95YIolhse0RpN7mttvEYobudpNVTkHuD/xGhlKkfb+IBXU1hR8wjhqmLk3/AJlVHRdJo+7tBXSCdb2QOBLGtbYdvErjfTzuNrl8AiTYbhR2AlasrZKAIU8XB7fdv8wgzE7GzUIh233B/eDpBW2yfMM6GB7GQY00ljtQ2AiWEDixqqH3am7fEt1yML5I4MpHUKbPJ4jGyJQOmz5Y/wDEfaKHHiZgSxthyK7eYTe21B0k+QCDByO5/uJB8SEArZ3rxL9k0LZizU6KAPAi9RLAFST5vmNr437CCASSSTQ3ktXR6QWBZu35gM9L7AAaotXMgBYBRyN6kVSWbi+28iFswsbn5FS1YnYGx/mM33DCh8wdDGhY/MgB8ikU/wC8YpUjb/MH0rJ2seZfpEDdQPB8yg2PupRQ/wB5EYURwTzKBbgjceO0vGb2Y+8drq5YKNbgAk+RFhb7b8cxhFNWk/kGFj0ktvzIhT41b2g3QFWbMVviejxHNqRtqMFl1kd9qP5m5calw3FkuaVa5zQxxtV2PM14slzbrLrUpj0aZkNiNQ1KrUGhgxKNGAygnWxOd1nT2NQ5nTEXkSwZmw9vPlV7njm5ZRQQY/q8Hp5CQuxNkxJU1qsUO051xsyulhPtE2YphwcCbcc6x1jUkaIlI1ZoFKMKoJkBLKc7SKYOTiFeP/ivfr0//D/mcKp2v4mJb6lsCQEA/wB5x/yDNT0ngNSqhmVKYGpKhSUfEGAqXULSf/5hLjLMBdk8AC5NJzpdSVOp1H0fL03R4+oy7azRXuPFzIelse1oll9L1zefFZjtCUXI2M4z7hLDQkFQHEsCVsN5RaG/Q9XiQbwAYQhZTEFmasQ3mVJqxbLDtw0BppYWoB7jYTJjO4mvU2ptRsACvicvkcv5HqOd1C6chkxze3RHqdwavxNOH6Ku2pzN8y2PPz1HPQR6Tpr9Hxf6mjB9Ix9nYTX1rX3jmCC42nW/6R4yf4ic/wBLzILsEfEz1zcTqyxziU1alc1xRlHI11RP6QXx6XYURXmWNQXUTVj/ADPO5CYlVUHkjcSwtJqHbtFkXuTv2hlyGFVVUbkAsVbm68eISkE/Zx2guxLUqnT+JaMBvvf+8BiD/V+0hBYAJV3sBBfJq3r3VL0HT2BG4IhQ5XfXTH3ePElabLEV48wNRQ3sb7QsjUtEUfEGiVgwO2w48w10MfbttxFKbTyfntKJfa+B3HMgeVAsfvvvB0gLSWIoPqIs/qRC12COT4lDNKVqYbCHYdPYTsIvgCxtDCFltRQ/MQBeQGl3JHMpkB+w2/z/AMSaip0k0RLbHarkujfF8RoWq5TVfrcNkpbK7/MIuNAbfipGAazuBxBAEB1G7AjxCCLS2QTzxtUlFD21HxK0uApvg+JVXkIAJ47V+ZNKC99uDcbWN0Ht9x2ojb8iAyK9WwIHeEWioxtRp094t2YBgW35qGgXfYgSiVL7c8kyagV10t2CwuELTY2R/wAyw4BI7yi1cg6rqpFTISUsUBxRER6TD3KCb58CaUfkAURvCDFlrbeU8FY9RxE8HaQhhpva+wEJwbsVuPMoGxpfb58QiHDoY6ue0gxDSfH+8Lgb18XALXkCi68GVVMrqfbxXMDFiskE/O8NnbmviEAWXgfjzKE5AVoKl/4jfX4TRpCgSMLYg2pG0nBJG/i5PSooTL7nNG/PaR1UjUPt8CVqXVYH6QhkFEVuYPCghK0pXYed4Awht7toxRp3DCpEJGx2vggyVMK9IEUb25l+kunkWu0dp0nYyji1I1na9oAnDqFgWfMXRAIYVp8b3DGvG1Xf/EW2Ry9VXaXBGoe4LvKXW+6g38iN1Npph7vxADszUbLfEASX0rrAO1moYYBAKP794xF0k66scyLob29/xM4F2QCQartcvA1dzt37S/S1k0ePEiqVvivEA/UI1aj7eDtcA6iO13zKvWfnvL4HNkeJVCdr23lIVvxDcE0V5MsYyRYIFb7iETQDpF18yswYLSMtHaQ4yQCLAkbCxIAda+ZVL0qynUR+nNwgKUbfBvtFvhbH8+d9oa6lOkWQws3CKQOu7NtGBrHGw/zBBJDBlscyyjbAb7du0nhEDENYBYyBzqAK7ealge33bfHmCTQocDvCo3vbZtJ71JsLAbUfI7yuCaBJ8yFSCCNqkQRyFR57QSbrej4lqhoUwJ7iUSASCBfxAjagvtb8yvUZrB3WquEhX7im9dpHJ7CUXp0769zDGQID76H4gWyrb8nvIrIrUwvxc1KurWiGYZK/AMFcQVgfUDGthxJkK6bC78mLGRiDY4ktNOVHDkt4NQQzBQBjIJ5aCMjAe7mWMtuL2HxGpoNGpiK25lY2ZGpto0ZSrEg/iBq9UNq2rgxz1jXPWNeJ7mlDOZiyaTRm3Hk2neeXaeWxDGrM6NcehlDVhEWIAhgwM3U4BkQipyX1KxRidQ32nfYXOf1vTaveuxE59RnrnQdNugJ5m/HOf0d6AG5m5JuEaUjV2iUjlmlHBMIwTIqxF5TGAxWc0pMlHmevZm+oZK+BOe6ZHJZqC/A3m7O2rOSNizXZlOdQCk0Jz+zluVy8iMqEi75FeJmLub525nYKB0YONhsIpOlxLZ308V2lnc/LX3rk+oxur2lgs3mdH+VVb4IJuzN/R/RFzFcvUHRj8dzNfeRvj7d3I4/R9Fm6zqFw41onck8AeZ636d9H6foadV15f9bf8TXgxdN02PThQKPNRhZe083yfLb4j6PxfDOZt9k9fgPVdFlwEbsPb+e08gisX0BTquqA3ntQwMQnSY06nI+JKZzqJH/7tOn8frbjl/L58Tp55PpfV5P/AECAf9RAhN/DmZt9Kqfhp6zDg1A6XSx25jT0rXsw48T2TmPnW2e3hM/0LrMQJVCw+N5zcmJ8Rp1K/mfSWwOFHBPxOd1307F1QIyJpfs1f/txeVnX7eFG0IGdX6x9IfpiMuFCcZHuAHB/9pyRztMOvo1THh6WTpei6nqP/KwZH/C3O10X8L9Vnps7LhXwdzLjpO5GLpMGTOfYLoXG5sT4T7w253udzrPpmP6fgx+ldDYk8mIx9Wur08psTn1ztavx8/LN0H09dQ3a52MWFDtcxqEO+JsZ+DsYxFcnmvibnX1hP4n7roL06V/8wv5ZfkTPjfKg2bbwY0dSR96ftLPl5rl1/H6no0dKOzGW3TtpO4Mi51bgxqZAZvXnvN5uV5v6n0eT1LTHY7zkPibG/vU8bXPY9algkTi9ZhGXGbE8vyc+Xfn4Z1zscQlwRtuOIaM2qmQ6vPIEMLpvbYSWjURsTtOLz3wogaudgb2kAvHpVue5k9yHTQ3G9whjQZQdR0Gga3IlC1Uml2uvulatNDXwOw3jcZ0ZWriiAa/zCAXO1VoBq2uUZxq57EyE25qyNuY/JS2PBrbvFjSSSORtCYsBV+3YfMXpJJ1HftC0v4r5uVoIBNXvvv3+JKDJQLtz+ZNSepdduwgEirO0iZRZbTRqrkXTTZcAbKZFNbE/NdoAIrVqvejCcrqDLz+JQYcNViWXW9NUp2NDjwYg393c/MgBYnt332kNHWldLGx5HEPG3pWFPPIgHhU1agd4JBbdf3gPALsFugNpCzKTtTXdxQWwdTGxttIin3DVcBoBRgD3rcdpDQb3bC994NMwJ1964kcEEKDR+ZQVe3/sH+JMgU0b2+ILDW5DA/pBGke0Lv5MII4zqUgWCJKKk7jfbeVq4ANf8SEgElTY255kQWivbztzdGpFWgdL18EWYOQ6k3NjiVqYqNPEaCGogUdvPiFkKsdlU/BitR0hSava7k5ociNFXYsmoWOgxv8AYxYRgbA795bayewPxGVbpgsgnsJPU01UWCQlH/8AiEE9pZW2jyeVZC5JBElsO1/MskCmJvzBVje1QVa5Bqs7jxDZgWGkVZ7QRRJLD9pQcD/gwDKgXvYuUAAfYbqRaC3yTvKA91jYGFE2Vl2avzGowylV+1fMyZBYo1Vw0WgtHepVadw5HJ4md9Pq7dpDenki+d4CYqFnf4jQZJZOaPcyA0pI+8CUi76StLcgWyxIIX/eGQljYHHm4z1ADtsYs3k306fFSDF/TofdIG+vueATAJ1ef/eAE0jej8wchYi02C95ZA8PpB2N+ZVjkUYp8jBkUbahZPiLLspG/wB3aMNalyU52JA2FRgzAo61sZmVjQre/MdhCPju973gUHIagf0hHLVkVZ2qKyLTbcXJQ/t/eASsSfNmQowNgk2fEWqsl6tj8RhD1sYPaUDq1X8V5kT2+3VR7mAWarIJlJkHJEmoPWxeqs/MIMMgJJ077iCHo+bGxktare/Eqww/aFA+N4DFdIJDauJZ0kaidRi2ynVttfaF9LYnSztwg2EzZS1gCySZrPHu3vtKZlC2FAr4lQlWKt/UljIWPtIvtcY5snfnyIsqNqWz5Mz4FBtRo3Y7Qgw77SgNz5k5FnauTCC2YaSd5R9tj/IlG1b9eYY0sPzASdQJJNVxKxAuGoXe9xpp1O91wRCUHHiIC7t3lCgrFtFHbv2jGFJVwiTQ3F94pySjENv5hVvsBH9PksTMGLLvsSNoS+3e5vm54b56y46mNppRpzsOSxzNeNp2dWwGGDEK0am8A5TKGFQgJJFc/wBMYsxAFA7zRjMHqxWVfxJjiMtSR6zOkenEoZKMuUYVBMvXNpwOR4M1iYPqhrpm+dpL6SvOKvu5FVvcjI5JINjuITHjVt4qRWClt/0nmcQAsdv2PeTSdieOeYTuPuO3gS8bL6wJNKe1SoZhwjNlVnI0LuaH+J23z9MyoK0sTVg1X5E4dnG52oGGcmqyamvtJMdOfk659OtlIVWKuGSuR2PzF5es0gDCVY3RJmDGwZwpYhW53jsnTANqw1XNXvf6xxxL5j6Xw/N18nLpo+rGNY0vW9cQWzjSF1UKszn4j1OsDICF8k9vzDI9LIbfSG4VxOn0kux38de23HlKMGVrnYxZBkRWE84uHIBqxkMh4ozq9Bn0oFyWD2nXi5XD+T8X252Nj7XFuFyAhhGE2D3ijs07Pl5YzZE9EF2NqJkZugS8rdGhIF7JN/Vr6nTZFHJBnB6PqNWTTe47Tj8lvN2PT8Xxz5Ofbr4fq3SY8Q1AJyQAI3F9X6cYgS1MbsDacX6hhxlQ+mj3riYVOjvseLnH+yuXfF46yut9T+rDqcJxotg0QZgw5UyCsmxHDVEFC+1d9qj8fT2wJb9JJ1bXT4erLk9NDYdWP2jV8rvCwLkX+4y8a6Bsd5pR2I9wudc2PqT0PFlyAdyP3jvUY9pnfDdNRB+DRh42fYepZ8ON5ifF51PrPbVgajuZtUd5zhq71DQsm4Yg/E7SWPP8vw/fy6GVdSTlZ8RDETYOsYCmF/iLyZcbmxYP4nPuysfF8fXFyvOdZi9PPamriQiCzsWHYGdL6hh1qa/InMD6WtxR/E43nHl+fj69GUhIY2Se57S9I2/03QMQcnuJXZbuuYZJyJ7gQB4mHESqQSxrzCAAxNW/EWEsElroceZEYPWmyY9CMQcfj3QywHA9x+JaW4oCr3N9qkWgwAr5MJgSaIHDDt2kDgqQRZ52luoau5uosbGkBBBgTTqv3c9jKZFoKD87R5RdgKv4gPioWAQefiJEJKaKKiwZYvTSqP15MYFfQvusfMoAigSBLgqzy2x4rxBLF342qEcZAFrfa5GXV4A+e0KgZAhG9AQEN7oLEYyrp53HaVpVqq1HxJjIRZ/BPaMVxdE0tSKQhIG9eYGRgN+RVbxVQZLsgbXx8Ri6TkP+Iri/bYr/ADCx7spI0le97QHuQuMsdyQK3iSSb9tGoWTUQwU2BvzFoz+f3g/PgQQsCGJB+d5PTXGtXUMH3WR2HERldqofb3uJA04yL0t91ESwyoB7Qf1lvkCY1eq24gsRpDabHnxKICX8EeITFlF0P/aQFQQ1V2MHWCS2xHAuQQOKO4lCj353uRVAFVv5kbUFIUioNEa3o3K1JqCsDBTX918SwS40hb+YN0YVDtwJDhCix3g6aoGMPpg7nf4MrQAA6kcHvFMqj9IRFNeoymFC+ZGbEujbf4hJlAxkb/AlDVp43kLj+4Wex8TUkVC6g7qRfO0AgUdzfYwvU1VQ1VKDAmz2FVJWdGoLKALrxDI7A7DxABsaU8RZZtwBUYaaSdQu7J7wHLajV0IGp/VCAUDySJTNuAd/MmIv1DfO0mujQG5kJSiOPMJN2vlQO8AWdgt+DKXOQDtdm5S4ve29iGuP2mhuTKvkZdCtkWYIAyEMQLgMOABuIShq2FsYF6kW9r+RLDBiNq+PMAYXUWSKjPT4PO0KrUOL7ywqqCSbbmoXtdvt37wG3JrzAJU1i96HMJgWsrsAKgKzIWA7+ZQ1m/dQvaBKLLRHHeHoGkcE8cQGY6iOwhrlvUSKIHEKDDkAJ1UGXkQf6Ztl48eYRRW/7bgDpmLAahUiJ6YUUpscgwjandQfHxIuGuW3rgGHpBA13pG1jeVYHRWMNtRNbyqIUrxvDdmNjkL/ALSnF7/PeKUt1KU1girlruprnnnaVV/dse4MIA6RY/WTADAkbbQtLItmyDtYkA9yhTv/ALS2ZyxUXR4ERFFBWxJB+IApSPd8xh1A2fG8hGOhffbbmAtWJNKNpZ12GUGHi0FjVAUZHbgL+PxGilujXPiFixggjkNAUsDZG/mELNEA/iJQ1Pp75QdG4G20DL0WdALxsK+J0Oj+oJhxjGRQHeOz5F6ke3NXxPROJYOMmrEwvibsT3UMdGMibmyOKmZNSZShFVLlnh046/DpIdo7G0z4waFxgNGV0awQRKMWjw7sQM/VG2QyY5fUr7VPzKxyDQkekQkekoYJJQlwIZyPrrlenFd2nWM431skqijm5nr0zfTjJretuDKOoNpI/MINTkfHAkcl032vjacMcQBtSH2k0ealM4A23uMK6k32PYXKZFCgItxgJmLDUTueN5V6UJPPbaUisBdUR+0Nh7VIHO8EgsVadbDbz5mnGXyDUm9mqB4g9P0rdSwAB0+OLnYwdEuBAEAU+QP/AHnbnnI+l8XxWczGLH0T5GHqtQ5obmO6j01VEzrrKcHTe03aiVsEGuQZWTH6gGtdjXu8TtJkern/AM+2XET6IGPEQvNXRjNeRCoDG/kf8zQiKnANb2Ip8gCVdHiak/bXssa9RZmZd9iGuMw9XZC5dj2aqBmDLnyY28/ETl60uun068zP2k9MfJ8U6nl3XbYzz74Di+sqVHsyWT8GOwfUGRdLe9fzuIz+bwF9YDF6oX2mOu51Hm4+Hrjr/AdaPU1JdbCYyoKAtxDydRbEjkxTtuK55nHqeGP5c8yrCsoBBvkzZiA51UfmIxYyTZ4Peb8XTggHma45T+PxfdUpWwDRMeljcix8Sx06V7hcbjxlKrcTtNfR8SLRb3U/oYz01I3Wj8iMVVPaWRXE3JWLSGxkcRZLDmPJgneY6ajPuTD0mOTEOe8XnOha7zGOe7cjNmAInLzKnqED7u9idJyWBA5nP6rG6+7TtJ8k8OH8rnxrMuXQ2oAarvcQ0L7CuTRiHzaSFP8AtJizayFb23PO+bp2sIws0eJAw06hdjt4lMyqaItb5MrYX3HeoQSm1AViCdwfEr1GF255q6gaRjajd8cxhPs/z+IVNRFNsT5HeQtdgMB3kIU6QwN+YHpLrteZAYDH/eV6jnkkjjmL16O52kLsRV8+O8voaNQCFQu7D9jBc3udvxtA1kqfA2kU+5e9fEaotiBvsf8AeWVsWbHgQDQA9lm+RD3PtJO+5EuoTlB1e0km/EMeqMfci4esk72QBLDawd6o8CXQoorYnuwT3HmZ2xuB3YXXiay6C7BIPaMRxR99UP7hBWVUyLiYE0b2HxKbI6opZeeQOZpyhkCsF9p/uU2JPbkxkMdxuBCYQMrYwD+n5EtHV2oC/O8MenV6aA5Bg5MZDE4yB81J4QWK1Gg2Cdh+IftSwaMSFdPdtvyPEaVOQWbFeOIVYOpX1gVQF38xQvIzHdRd1LC7FTvZvmC4cGr2BlP9MC3iK2B/xAZUACqtsOTJjZiDfA7w8h0r/TsX3kRTqW7hRIVsBTx/vA9UEXuJAxrgg+ZIBJZWKniOTSEGk0ZXtdP+6JIbtvKemnK/9MVRMS2VdOnue8GyRzvCXCLLNzBv5CWZVIHuivWJHfbtNGm+9DxBbCmu+PmXwJjysyHUN+wh/wBv2yY8RZh7r28SMwQ77+DFxaEGtl4l40BseeSZDpO4P5kfJQC3dRrJ6YgKZGBrtEs7Kx1cSseTSxbztGovqhvA7yapI1M3tIYdiIIRrC6a+TNOHKuPVSKRxuJRyKxrRV+ODL4XGTJa5aALAnY+YeT+kqqovVuTGHT2NEGEjIW32HxEovo3GPKNY9ve4BYHM7JYUk/tHdSgcKU488TJlAVxsZCrUgNbcGNHkNUzOSO0J2OkQhwLswUAQk+7TbAnmZ8ZYNQbtHB3Qm6u+YFtkogbg/MHEHdqUFmJ4EvJ/UNnetoWsLhOg0x2JvmTAh/bkKnn/mMQ/oRsZBou9PHeMyKNPJF7yrhLEF9vthqupd/uvf8AEEIQxCi4QGkAncnaQLP3V2ENHortX4llLwlwK08/MUu7bfoZMDC5PGxEcciYsfuXk7ETL7iSe4hqSyrdmWGiZveQeDC1KzG+B2i6WjZ3J5l6rBI2rbaVFqoLE7VLIUkAChDx6Sp5rx8xeq9gaqT0AOFg9p2FVDRDq9zVU0Yvu+e9ReQqchIFVdgyKAqSxANi+fMA4q4r8Q01ICa2+e8ge+Vo3vAQykPS/wCIRBDUQbhB0I2HIhJpdgP7rlFA6VoDfvLU0pAF2JbodRO3NUO0LToslgSRQuQCNBKgqLFE/mUMbFrBNcmoYRWA1OFI/aUS2NSAQb8G5qWwMx5SmQCzc0KEbN6jHaYS+ptW23maURsuL28nsJ2+PrblGnHn9V9GNSfmdDH0WV1vTX5nO+nK2HqNJnfydSuHGCdz2E9P1lanVjOn07IeWAjl6Ary0Bfqi/6I/D1+PIab2/mPrF+1ZPqHTen02q+CJix8Tq/U3R+ibSwJsf7zlYpz6mXw3zdaEjlikjVmVMEsyCUTCqJnE+rOBnVTvYnaJnnvq7H+c2F0KmO/THXpj02SRdnaVpcpbbMN5Ayksp/eQk72SQNqE5OeKYsCAWsc7CUx0kV33M3dN9Oy9QASuhe+qdLB9K6fEBrByHyeJfq7cfx++nARXyvpRWY+J1Oh+m5WIOf2jmj3/SddETGKxoqj4FS235m+eZL5evj+LJdtDpdRWlSvxtALov8AqQwwxU8yHJfaeiXl6lPVrRo/7w3ygCr2PMSTqazFZ3AYgGPssm0WXPX2n9ply5dfJjcKh0yuRYVTQ+ZzSWd9K8ntJba1Ouds/Q8mS9m3+ZjylgdtxNL4XxNWZlUSsvU4OnNdOA233Hepj6ud+aXxz5ZVx5FXW3sX/ugHMT3ic2ZnYszFoKHVsu8mMzfy042LNNmPEXYGtoHSdNZBM7GDpwANo6zMO/jncmh6fFQAI2moYUPG0NUAEmn9Jeesb55+qhjdeGv8wxY5H7SAkS7m/vFGDLUargiMxGmj7ax14gHQgXKTHe54mz01ZYpl0d4cP79mT2U5CrZnPy5Gdtt5tdPUNHiHjxY07CRv4/HmsnTdMxOoiF1nSg4yK2m7VtsIrqASnO8nXlj5e99vKZcRxuyVe9xeyrQo/wDE09cK6ojkd4iwbX/PmeW+3zb7C1uN+L5kxh6BU0LreWKIB1frIo5AO0moHIQSD9xhueLNFhBUabsb3zCKIasmj5kNWRqo3x2h+nktdCnzxLLgbIAL2sjeACxYW243smaVTK5JbuO3/Es41AvTZNG5eN2phqutrHeV6uygbkCt4TUQsXIG/gxlWADa+AIBdRlGjajZ/wDiRWPqDuCYFZOPao3O+0JwfSVg2/g/EF2rY/vL1K4q6Aj0ADuSdQO5vaEgANdz3izpB+42P2hF2pQNxGoaERiQTZrtFBmRja7EVICBwSNpA4F1v5EaqlDlD5O0Y2IrpYkBjwJSub2/UQS7tte3NmTTwt0D/wB2/feVQoadjwL7wrfURp/eRFA3Yg/rAHKWCqKuDjdg1NuFP7Rh3J9135hpjV/e27cV5lh5CzWRt7fjmUVsd9PkbwtK6hpsb1KbDlC6kYae4MqwBwv7QhsHffxC3Y0RZqru5Wh3+6wO0FsdUQxuTQkgqpJNiWmXV7aIMsLqFgmMVEu9X6yRAamQd6MFLY/dRj9SsaJsDeLO6k7VKmKB3K9vMIMNRFnaUlBC3aWRZPYQCuuN5W7NRPMI0ie3dj/iKHt77wYYRVUxFSnBycCq8StVgkGu8IbkE896hSwSr6SOZTFWsf5hMw2/zAJUEDiAwDZfAhXSkCxXFQCCF5sS0JPEh6MqxfaorUNTGzt4hNlIVh3MqrXnnxFUagE+7ky1VQbJF+BFHjvIjjuN5dQ58m1Dg9pQVXonaIVjqN/b2JjwaQ6uBvEQORAOF4i+QQO8sdQb0kfvC16j71qjyIXYW4A21WfI7QBqdjR47Rz6W8S7RTY2NCCgtl2r8xiAewEbXvLAXSCd4JYhjxXaENLoS1oyk+NwIvMHHPBGxlO5VBRupbHUgvmoaLZmONgvJjcZCYAGHvrv4iQ3niGWJ9jdo0HmYNYI2qqBisZGJQOPFxj/AHbbeIsg1sbPkSalog4U2aNyLd1/aeYCoS1gX8RgFKtgV/mNEJU4dNcHmCHVW0htuDGKoBG23iIfEbZgtX4lDg2pfaaF8gyyoQbnfnaZlVwhrYCMVie17bkyKZifSSSd/EincseT4gaQSO1/4lDG6MQTYHiXA4uXcGwADzGZjQRdfa68mKK6Nj34gHKHVVIortHolG1FaAF1KSrG1bUIBTRuv+8v+qQDpAHmTPyUz/y2YAmiNzKIIrULEoWBbMCauGGP5viCf6BCmni/95QTUb5FRhVUAduPAlCnyKALJ4gwOHGRe2/zOj0rBUJZQPkczO+nC3pqdWT/APdptx49CY1YEkmzPR8XGXUUcnpdRW5JGwEY3VEntCyMqZydN2IpcBy5SfPaemisY3JPeP2HeG/RZcaggXMrkjZtpkOyteM73Ji4iAbEfjmOvbrx6aEjhFJGrI0MGUeIQgHaRQsdp5zrXvrsh38D5noXPtM8/wBWunMS4IazzMdsd+mHSwybqAvbtOn9PTGiB2A1GYsIUZk17qDc2P1ON3OlPaTe3IMzz1J5dv4/PO7XVx5QRGjJ83OPi6nRtdjkGNPWLpG/eds5s19D7cz8umchg+pMA6zv27Sz1mPSL5I7SZ+lnycVpbN7qlNmrvMB6gNpa4t84YczGsf2c/t0FzC7vjeZM2ayTcyeuzcA/pCOPI6/6ZvWvt9fLd03VonSm2ANm5yut+qAuPRFFe8FumxqC2R2/eKyJiQ7IATxL9nj65529WkdR1z9SdbElpnOZ/mp0kfGBVqD4BlK66SSY1veZ+XOx6nap1ui6cCrErG4ONXUb3vtN2J9rUWPiNjt8dlbenwgATWpoTn4+pHmaEzg95fpK7NWqXqiBkEMMh71J9Kz11OfZmsSahFk18/iCSDxJ9bCdS+jtdSDLRiBZO0cuM18wXPy2Ys4I8S293EQlqNxDbOiiyamteLv68XYYMZ8S/TPmpzc/wBWw4b99n8zBl+vZDYQUPJkvUjhfl6v5eh0ogt2nM+ofUsaqVxG2rtOHl67qOoBD5TR4AMWDpAN/vOXXyfpyvSZXLOzP3N2IAahsNxtGM39sCmBHu2nHdY1a0VHABlBSt7hgZb7ncd5Sk3upCjaQWAwHu90lqMlnda2uSiPgfBjDpKgNRA7VKgBkAO21iCxATwZNJLXtCONSLYxoVjOkgb0djCU+weQTZlgAULlpQBWBLGlg10OwlfY4ZQeNrjANgf8xeS9YrYj5g1Dl9xDLYMElQ4Xm9/0hkkner5MoKpbWST2qA1UVTqB1d6lhVOy2b+YACqKW7PNwrNkWB+ZQJwtV6hX5lLSkijXzDRydq3GxkIFfJ3gVoNe3e+xlgaKDU3eQuQlLYHPmBuzWB8GT8qbrViTtXgCA6XZAodiTIFCLYO/wYJckUP/AOIFti2NMSa2HEtEIGzHftKBI5au1jiHqTuxv4MihsE2u3mjLKMaC/qJTsqkewfmUMxNGvjiVFoGbUu48UIDUhF81v8AMaMhJ1NspgOQW+3UJFKxjSKbeMCI4AGQX4qQ0NjzFgVZ5Amj0s4tThb38w3x+nQG4ig5XL7o5smofjiNQBKgURW8t69MV5uxKYA/PmDpvcH7e0kT2K6HP4uUBZ37ygCw9x/SRUY7odvmAemvmQElrqUAwYk8wSx38we1uncELcWw+LrzDdCFGk/pczt6rHe6jFMxsbthp8CPAsc7GLQEKDW8sknc8yoJ60iue8IewbcnmKAbkQwaWmN3DWhyMzGgKlhC43aq7eZZOw23hEek35EX2m+VrjAFkbXBJDWl2buXZKnWeRdysY92w54g1WgBQ3eC6MUq6MeyaWKk2Rz4gndTdH4gYkbI6kVt5jFGitR37RxKqNxQ8S3T1QN9h2EphOvvKV9zqG0YOlHJcKO1bx3p403vcjmozUwkubXt8GRsmpbbt4hMqFTW7SioGPY0T2MY0oOGAFdoSuEstRWotDfaWFF/EiLZi7DStCEAFawbAlIqUTqJHiLJJbSg/wAwHhr3UX3l2buplOTRya+I71joG1fJkhBhWLhR3PENnB7bCZ2dqDKTcoMWAs0aJlWGvdUFIvxAQmuNuJXrEf3fEDK5VgE7dhEinLsxNfpJ6m47C6qKGcspGnnmU2QCiNqN1J6RoIbccwAhKw8WQFfPeQkGwOPMCXtXA8mQ5CovTtx+YLFNJ883B1f09v1l/CDUFjvsPMFlyDgWAdjcPHemxuDBBbVpO28iicEgALwaudHo8ATp/XyCiB7ZiHKKAeaaburyscaY8IBXv4nb45+UvsroMLZuqbIftG/5nR1gZCSInpz6WLSosn7jGuxegBQE9HEyBedGfqFYcVxNGIv07BmSX0zomTVkH4nT/p5k7GaC8XVY8oq6PiB1HSY8qnYA+YnP0JU68Wx8QMHV5MbaMo2kGTP0r4DvusLHN3WOuTpWI34mFBtMdOvHo9TGpFJGpMtmjiLcw4rJFReFfUzovYmM+s/Sv5vS2MAFYPRUeoBOwG8L6n9ZxYFONGt67TUzPLn37eWzYjjzNjLaSNjA0uHrG19oxnfOxykbE2SZXBIGw7TyX34TzFJpogmr3oiKssxG4AM0IgOz+1uLlabO23zGptA+UriVV3ImX1DVA7zSQCb7H/MU6K4AUUR45jafaoMp0nTsahIwJF2doCYHLjGgtqupADuG2jybdaU6gY60oDexPiU+QkkXve28Xj5OoQmUOx258S/atX5Or40Bb1AVcWOKgaA533YQyACPmCWBNqpHaZ+1Y+1U2ADcAeYCYicgFV/zNLIBkUeRvFYyA4IuPtTStYxGhwJox9WoIIPu+IJxozXVDuIv+Xp3bGfcRsfE39o9Hx/NeHUxth6nZhpfyNo3+Tyqfa9icJcGbC4C5LJ3s9p0Om+p9RiUjIuoAXc3z3njXr//AFR0V6fOO8YvT5jyYGL6riItgVjV+p4zjFt7jOv9h/8Aq5o06Z/Jj06bzvMY+r4wR+IC/V1Uuxs2aEl7iX+Ry6q4QsIgAeJyc/1gADRvMOX6zlJ0hd5L1HLr599Ox1XUlFNEUJ57r/qWR3ONWoeQYOfqM2VjrchfgTN6aM/2uDxZmL083XX2RAWssbHMmr20RtcZjXSK8ioS4gwINzkwoAemdttiINksbP8AiM0mgPntLGPcm6r4mRR2QkciRWLDn9Y3EV1fbfzKKKCVG683H4Sl48is5EMCzXC/MiYUGTwIWnSws73+kqLCA+B/xFlCrnfV5jXajVbylS61mjIYUzVlKg8CGhNDa723kJo8fvKL6SNqswJRJaxVS9rk9SgQQb+ZZPtDdu8CmRsle+q5EhxlG9rWD+sWcoZwo2rYXGsV3UHf/EuqA6ltSboSaWrc13jQTbbLvvRkYkruN+1QhN6W5BJ7yzkoGx3jdAAB2s/4ijiOn3C++0aKVi5J3q7jGyaqPcbfmTTpagNiLuVYLVVkxphyOrYyu1g3fmAaBsNXaWdFg1Vy2xK6kau8KWzg8Ux/G8WCNVnYX3jxjCA2NzxAa9trJP21ImF0aPZT4k9wHFAcGOIBBWvkERWplbSRt+JVwoZWAo8cQ0Z7NLxztGFUayGsVvGL6en5AFweixrC01EEyGxVby2Smu/aeIJ38TNQtGZ6D7SMu9L5kcHbtLBrkzW1VOhHu79oPuK7mpHLHk1Kvcd6g0Vldh+8gJO3eFr28CWr0uwFwTFshAF1tKtiQoFL5gMzsaJjMRUH3sDUapeX1C23EWGKgX38zUWDGgRp+IkoS3/vL4PA1FC2bb4gjKNVHiQgHa9/iAU3APPxGqZr/qg2KhnTkHOkDvFGk8w+w3uSeWcS7tV4ghwVIojtJ9tkQL9327ShyqCOaP5hCwxvfvvM5dr24lAuW8wmY06uOwgat9uRIvAC8yiDwP3gw9NJFhgPIveQOLu9r4iTZXcV8ylYhSD+kuqdlC5W33sxZo+wb/iRXI2bnmCrgAg7RVNG6ihuJVECztXEmN1s3dk3tGZhjtTjckdwRECPTa9tvzLKMAN772JTsb3h8rsTfiNABeJNJ8XGimX8QSa2B/WEQYAQTxtvKGJAxN2TtUNHI1C7B2MXutGTAGXGpyURuDYMaqDSKo+ZET1d3OlfJhjSNlJI/EZQp8RDjuIL4xqXkmqEer21Kb7Qfcx9qi/MoQ+IKwYGwN6hKv3MfEPJ7aU7m+RFtbAijJ5ABKsVv/xIUVjR3MbjU+k1/cYQUCxdGAp8BRQVYbw1G3PujFFgA/tFO/outDUSdzLmg/SLKaJBEiICm4FnmzzCbMHYE7NXI7yr3J02BsBAs+3vsvEW70BW57mGAWJ1beZVXx2MilrlcnvNnSI+UjVekRfT4jmzBKrzU64xrjUKgoTv8XF9pRDfGEUBR5mzo8eMn3n9JiojvLDkd56B2MvS4sg2AH4mJ8Obpm1IbWVg6xk2O4m9MyZl/wCICMHVrk9r7GX1HTJlWxz5i+p6T+/HsYHT9SQdGSQZMq5MR0N9plpNf1AA4lPzMqVMde3Xj0asMQFjBMtjB2iMrUY6Z8w9wkoxfUOpyYFAxNRacpshZyTZJ3ubPqbXmVfAmB3sXVEbETj11fTj3fKxlJtd68Q0ZmaufIgAggmq2lKQNyd+8x6ZlOLbgHgQlpm+6jW5MSMlXUKwUs8RAR9ikK3EpQKOrkjtAAskEAgRuPSQ3II4lUO6gBRR8mVSu9UAR4krXkP/AOiUAMeQGzQ5uE9r3tq4vYwSdmABvzCZlP21+IKMBjO9NfftIYX/AFLvkeJHHupfEMEUT5lEqRWrfmQxHfTpbv3uWGOlaqz4kKXvdg8CXkUKo23iIpsYK2H/AAJQU1xVHmR8l7dhL9XaiPwYxVKSbsbiHRGOxx3kXSFo95Qyf2gbDvAoABdVA/EvgVd/8SgLetUtyAQoMGq0DSf+ZWjkAj8wz7sZA2l4ltTq2A5MnkBiRgT3ELSHJbg1QjFyIQSCFHgymyeKF95Qt9JBHLSlAvcc8S2YjldzKFlb3rsZdFmqUdxCTSD4MUtlyt3INzzvfEGmuAoDbG97leod94vVtQ4MoqVoAGQPx6TtsBKVlNA8RPu7LdeJY7bGU0zYMdIuQAtpNnmiBAdqrt8yDN7qgNRiTZ5+ZXLCr5gNqa6NfMPG/ncwgWUpe1/PMpb02e8aHBXTBsDt8UYCyzVv/mGjkgWOdoD5AKu74qEhDAE8nkGJBHXY8EfErZsnMplsmmv4iwrBjvxLnhcaEcBXHeqBgZGKoNNlvzBAUfmEeBIgfdxd34jlekCkb9opEbIu3I7SyhOM1uR5kwOOpVBrbwYCugJ1c9oGp2pWv4BlMAT8VIG6wTd7StYv2nmAqkIRLRQBXeQlM9UkV37GUrhW1EgjvFZAXIKnjaosY31fmXDWp8in+2xKYgnkiIXVVA2PmEbHe4NNVaJ27biQY1Fkmy3mKDGybl67oHtGruo2NdV2dj5kr22LoeBL2Cjn4kBIPAH6zSBRtT3W/wAwyByRVwFYg8RysGU6oUgpqN95bIdhU0Uq2eTBBYkk/pIhRWl4imXewd5qAvkivEA47siF/DOSwBOwg0TvNHpgnc94JVLrt5gDelaELex2vvB0/MI2F8xpq9Iu73lMBdiyZYY6QCKkDDjuYUIo8xoClfmoF7C+Jeqth2liA21UZYIq+RAbniEgF0eIxPImQBQfMAe0f4uODqWGrYeIk2QxGwuVago7A7xuNd6PMyuWVgRz3hh2G+9whr6gpgUaF7QvUpRJqsXUaqmJ1XzAe24EMGxzICbsHYSewtAy0fO0M5KWuZHbc6Re20iJqX8mUi/U7QsmRlK6jRgBKYdt5WdS7mtzAYuYUYs5D5JFxarQ32h0W2j8pq1sg7nmMVdW9/vBxHVQvcSgTqYXQEqibbeFelbXYnaKsgVdy92TnfmFGMiYzxvcYror+3iZ8mIaFYsLB7d5Qb2nzGIbrtrrYmEXXVaiqmZCWNSxXmoGvAdeUCuIBOhrPPe4pXKtYNH4lsxdRtfzAZd+6oLrq/NRb5Do2O8LWPbufmTRDp4I3ELVYA73B9x3AFnbeWD6YBqzzIGDUWC3QPJMSpKtudzDBLsCAbup1+i+npi/q5hb8hfE68fH9gX07pvRxeowp27eBNJ/EItcC/M9cn1mIomARC1DtALGBcLFlZG2MXfmEqluBZhXX6fOMq0eYvLhxDMHa/wBB6HpXB1Pt4Eflyrg6ka9kK8wM/1F1fHiCcXMiiN6nKnUXkxClBqTGlic+ptdebkRYwSemRCAmMa1JnybsJqqZ8+zRVcP6gdXVMByABM+in2on8w8uS+rynneAVBe1bjvOF81wvsBxOSdF1zJp0FSe/aML+kwC7GUtZXvhpLNTwVkJB34lggAA8HeE6A5GVePmCVsfpIile8mntHIKZvdQqJGA0W7eYYtRtuK5gHuAOBtzI5XT9197/4gP7gw1cyKobGobb/iASD47HeUFK2GP6ylfQyrfP8A7SnY0u/eoVTEE0d6gtjujQUk88xhZANIU8bmWGtvHePENUoohbs32hliRQ38yl5UjvFkHWaMiahUN2qU2GzZ7w8d7/Al815uXVARqC6dq58yAMTXeNZlNeRz8wL31bwi6INGr8iURTFW794RdGYNdUN4JBZtTbCT8gtBWrNRjMoXSOO/zFa9TfI2hX7vxHpSyngVtzLxIdgTv2hC7JrY+YORtICgEV3lDFTWwUHceZbKwBDbfB7SnKrhFWch5+IsZLFMdXaiYVboAmpTZOxg4lCFnbgcAxqsmkA7GA9atN/rKLRlXHt5uFs/tJoDcf8AtFqPaRfJ3gHY0Dv+JD00hRq2AFjeKY0faLlKz0b78S8Ab++t94iBdDpViLPJqRcYC3XMe44CjvFsxX/4gA2woA/MDeuIwZNZoj9oSmxtIhZR1K0xv/aErMCdQFjx2hkg1tv5i3U2Se8onqLlLN3vaHX9MmzATCwUaSJdOQe5gWEAX2mzIcW5P+OII1gnbiXbNzsPEfY1BjUWbuuDIACR44laTvUIC2q6HeQMS1YHijJ7Qxo8yKpOLUTv4isgI3G/4gG/Cnnfky1Fmj28QEJI3MYCuoACu1yhTJkB7kSwpO4/Eade61sO4gqQcgB2+ZSKOI9uYK6w4YDYGNLnVx3/AHhWFN8kwjMcTXab94XpM2x5q9o3IpB2FDvIp9puTDIDZCp78wGKs97ixdxh9/e/mWijUoNaR3jF/wAgQVKkatxuIL78ceDLzjGMzDEfaDsYBBJFnSZcDimlq7mE6ACgN4WxYsxF+IrVrc77SeQO+qjLJ9td4RxUNR28QSfTF1cGgBAqoTEhDRq5SLZth+kt7awog1SC1JLb81BIBA3G0tcbA3YgnGQpZt/iTDVkWaU1LFkgdu8GmK3UNAdrG0SGpp9pPfxAAs33jHNrAX2+6rjE1W5UiQGk93PiMxgUbG8NE1t7hsIkC7AHArvK0qaKnbxGunIWqEFVo12lNU6Agf6t5YW8XneGm7b8S2YHGKFDwJqDI4Y/aP0g6XvihNjj+idGxESgJ2mVLGIkEQytKB3EIKQbrmHpBBA8SDOFJuRLLAciMK6TsxvvC9PSoJ2uVQMK/WNRAMd9jZg6TrINAAWLlOdIIXcGWCKV2U89jLbEw30miauUMe+rbmMTqXVioNqDKjMMQ1efzJo0gkHnma2KZBbrv8bVFthV/ej/AP8AyYXGfCKbcwglMdJsGTiyNidt5EGmABPpsLEtsqsAKG0LKafcAiLTGCpP7Qhqsp/XtFmgdK7eZFx6EJPJ2FQVVxXYy+11Z0giv1kNCoBU+7sTALkEDxJQ1RsTG42pdNbERKEgb7Q1fceJUUyad/iCDpYQsjBjvz2gqLIJNSH5NDgkG/0l0+VvbvvUWmJshAUbk0BO/wBF0eLpUBPuydz2E6ccfZQ/T+i9H+rlHuPAPabHcfrFvnF8xZyqTsZ6pJJkQZf9IBa+9xZcHYG4eLp82b7EJEomraQEntOhg+lMd8z6R4E1Bei6QWxWx3JkVzum6LLm300PJnUw9Jj6ddTkbdzOf1H8R4FYp066z8Tn9T1/UMmvqW3b7cY/5ktHX6v6ouJSOmT1G89pz8HVZM2YnqWWiOL4nCy9T1GbjZfA2E1/TCTkaxY+Zidy3IO3iw49LLjcMpPaR8npNpO1TN02OuovCbs7jxNvUYx1JIAoryZ0w1eHMHHkRhHcRXTdMzGiNKidFsKti9lWJmxZcY4nOtzauBnQldyORM+TGVbcTFldpdeUyj/xGQAbgm5n1kXewudfqeh9TNlOJhrvcTl58ZR9LiiOxnC844WeUdjQe/iVjehY325laWK6TupEAq/2rsK3BmUpnrW1SwQTZ4AmfSdQIEP+2gCfxIU8N7CoH3SK3A7zOcrGj2EYGDe43tFgPSNXO8ZWwI3ma6O0cMh0SCFLyWB3lHah3HBhK41bcd4Btm527RQeMFquTKoUkfEtHoKeKjAyuBtv3lPbORoUEk/HxCcjGqbWx3mgohX8wGXU3FqJEDiIpmY7tsBAYHSSOYbADUxFbUN5TEEKvaAJyUtVv8RJYgjfmaHUECjvxEHHS6j2kBGgRUtnsDsIONfab5McED+01sNzLIAXbcC+8s6ma+NQ2MjG2KgUb/aXQ0gXdcxigTUz6WJr/aRhdKbvzLvgiWGvJsNx4gVwBya5Mnp61NCh5jt2XcU0AllLXsCOIABaJsX4uLbVZI77fiPUgMG5BlZNN7UL2gKKtXN/EsI7+40qgQwhod5TMKPaFVWVjtv4hIroed5YyANprtyJZYg2DCD3GwNmCByCD5lI103Fwhuaa7PMLFY14I7yzj2NGhAOrGRQ2uWWIJLWRBsQjSAALPnxK0nVvv3Erc8fbcNlbWAN9oRe5NKSBUHSxb28gd4RXTwfdXniUSy7izcYBJIb57w8g/pqBvZ5i2a2APeGB/aTRBhA7KaMFTQJMcUDNfbuJAhRbYbxihs0Kkyb5AgFw1Pt3WjBX2sWv3QLFJqOne9hcv1CrFdIAJgFsmslhYPaAdTMdiB/tLqn+qDelRt3lBRqonY8EwUXTQu94btYAr9o39oCwgYcykIa96rfeWyEgFtrMr0waJNV28wUb7qPcZa04pjzF137S0O4smj3gE1DH7eAag42pWocw7Cqw5ijkHp9h8RU9B9Kzq+0eIRTfVZrzJia+d/zDUkSae15FFVe/eLQFbEY6+7eANxtxKitdEAmGzKTVXFhO53ln7tuYUb/AGgjvJdSOxVaAuIBdmsiA1RbVCIAu967RIcjJuYwsCm/Jk0AzaW5uWmRheqJdfdzDewQDzHsGWGi+0tdJXwK2+YhnNaSdvEYFsqbo+I9g7Gg7bxiFl02bNd4rgfMV6rEn4l9KbkbTdHa4IfaX91bbQmxhjQkxMUhJjA2r28SINIqt4ugQWvvAalAmCa9TioCgnfgRWojISJUamI87CAGB7wQRoFwNJAv/Miw0CpbFnNHc8XBo7UbEmUMtnURvxLF1WUP6ZtdgeYWNlKD28CoxCWU+psp7RRXS1AbQUbOosc0OJn72P1jnB03VCANLX+N5KatHIQk95ZT26rqLD6vb3jUSyCeBBq3x66PjxFMdLXHsSFKjvEcNdWIpvgNawb2lqA3sFj5ht9wJFCDpskjf8S+kAX94vgbCXdE6tzDVBq457yZEGokc1IEnc/5gsELagI1cLabO8t8doqDn7jAUE1e6tu8gxhzfAENFetK7CFdUGOwMurrMy1kUkbCW1n7YxxrNqL3gA6fkQYf02X0zfcTavVtkWkNtOZsT8RT+ohtGIPxO3HeDup0/UZBZofkzRj6BBRzdSq/AM822TOFF5Ws/MzZcuUN7nY/rO07ivbDN9L6ManyByPMTn/inp0UjAl+J46iQCxPFw8VEfMzfkHaz/xF1eYHT7R8TJiHVdZlA1s9878RGNTX6xydVkxYciYmoE7+TMff9prePQ6ABRWTMe/YTI+d8rF3MxLkJIJPu7XGBiVoiz4k66tQ4k6hXBna+mYfTwDI62GiPpv0t+oCtlGkAceZ3caaEOI46UDadPj4zzVB02NR1Q0ChVmaBifG5LDZjyIvpwRm1djHvkOg6u07AWyNgO4JU94eHNxpNLdmTFkXPgsUe0ysPRauJKrYnV4x1HtsXsbm3JjTKu4B+Z55izZbvauJ0eh6lsftyG1PF9ol/CuX9V6U/T+rXqQ948jBSPER9V6MZ8A6hB715+ROx/EXT/zf08om7WCsThxlcCo+5qjHfMsPbyFldr3kVlI35HEf9Q6cYeryYhfNiZghPANzxWZWV2tHyfMumW1XaxzBq+R+NoZYKpPeT0KCqRpHHmUhF6R+sE5DVVVwUDVrGyg1JdQZrRS7XCNKQCaFVKSjQ5P+0LKBp4syKoNZAraU7023EENe97iCGGrYWPEUsNBLJZNGRXOr7u9ylYaRfFVBG67QjQXZt13/ABJiyFbB7xattL00/J4lDMjh23GxEU6trAA7SPQ0kG9oY393AkBYgoWmF0d5eT3DURUAMS+qqFQmy69j27wCIQIKN96EEKQCFFkwVaq7x2M7WZVpLY2GQWQDGIALUncjeQkBQ3Jge4stiqk0CV22O9yKtC+8YRT7Det4jRkuyfyBL7U1T7gVbtDAoe7uOInGCWBugDCZjrsEheKkQa4iTXatjKfCtD3nbeEr2qnfYkGCMg1bnaBS5btADQ8xeTIA/wAw9YYs1bXKbBqpmG8uKLEKtzsfEHIPEsAA+O0sDyINKQkJRO8arXtxXmRUsk1CxLROrvJZDFN9u5o/Mgutu4l17/dwJRyaXIqisIqyLFciECa1b7bSg6sDexuGrhOG5MovGPdq57yzwwom94DnSNjdy/W1baRXeTExDh1LrHA3MW3IIJ/McMgbJ7LHahIaAsfqKlUrHkP5rzGltQUsO0pVDHUF/EohtO1m+0YKu9pDwdh8yiHF2Nq2MhBYDzJiKtmAHA8SkAB920JV1mzsQZZUA3dmFMXQy1xY2MWXCMAN/mWd8e1wEQknUJQdksfjfeF/Yb5lDYnusHINttwBGEgksLpNVX7SgiiySR8QVYMDctuLs79pBHN8CCUtQx7cw1ABLKbHgyhlqyAKhFY0jWUhQAIrWBRXzGDITsBci+A6rG/aVqAiNZjsdEbibZW+42MGiKle0XfMibXqO0NRdjVCJBFX+0Q7Wdv3l3pW/MGqZd75l7nvIoLG+0YBpH5mUKG7fiNCg7nf5iypB8wtTKJfS+Ir00GUmyY0Jq3uhcFF7nmQ2RpuhKgXV1NDzB0FVJq4dlW03Y+YDOQdPaPahVyI1HttVyLiVkJ4i2VloAcSVGkODd+IpdCggte9wAWo32lqBpLnYcSBh+xhfPEr0l0WZYII3PEE5CW24qWC2UaarZRBysXwKVNfEbXtHmAxDKK2PiDQ9Oxbar3jcjb0BvFh/TArb5ENNFHI3A/zKhRJFC+Y1bCre+0Bhfurapa5NQ8AQKdGIIJoxehlbntVTQKZga2HMXm0hvus9hHtoJ04zYXeTWdyveAqZEsk3e8HWxJXTz3lwO13R7yABmq9ogEhhHN7KreZZxH95C3VCpSPpBv8St2thzUZ6VtZoal4ghT5go23MiZi7cACZwhLHxwZPWGJiGJB4qazyuNZZhekVImQ+pbG+0UjjQDdg7SEigpFE73M4Y1M4Vdv3mb7jvxcItS78d4SjcRhIpGGOwN7gPiFixsYD2rEEQ/cCe47SKmkBdv0gMNwRL1EKAdrMsitxvE3UK0/3ML+IvKiu9lZqQeoRYo8VIU4NVXE3uKyejsw7f7S8GJlyBW48zUqkk3wJK1XR4MalWyjQf8AuMy5gaAUVXM1K9H7Zs6T6Zk6lg2mkPJMvMtIwdL0b9UVVB7vM9B0X0jFhYPlp3H7Tb0nRYulx6UG/mMYEc/4np54xT09OxyteI3IFNNz8zGGIheodJANGdFGuPRm2Ox7Qs75Eye1QyHn4mVcmZsq6tNDgxzZHGoAgmNROmyp/MNjArULi8mItm3uxtFqrr1COOZuJKZVylbUyKyZEOFgGFeJC2pfB7GdPqMS9Thr9jOI2vE5RtiJBuw59aUeR2lswEws5QhxxwY3VqHMGuX9ZQeurhfcRVzm4szaipGlT2nU+rkr6RHkzkPbua5nl+T2KfIdRBG/EtgpRWI8gysi6lV6o8GAdXpmt97qc2fI0T1acfaOxjWRRiABFMbkwgpiOrb4iSCFN8rxKovQZWZhsOaEtUOo2NiJWLK2quQRGq5d/muJKhQQaxf2kRbdOANnIbzNOjU4FUagnGTV8Ma/EAGTYHnfkQSCGA/tIq41hqsVQAqQreIbbwFsNA+IRPtHkyABlp9gZag6SpHeGgMNwpBNeIQIKFR/mEy3W3baUCNQ2o9oZWu6hSKMBkYG6scGOyKbvv8AEhJOHbm5lGcAize0YGOlahBhp/WQAalNd5VQsSAtG+8srW+rf5hZACx0myO4gkAJ91m+IVNRBGoXQq5V1tzcJCAhrzvCUhvtkRRChFXvyIXpg427UZNBdrEc3/lqhX8yxdZWtVAHEpWUUtA/MY+jJlGO6+Yh8VZSOK2MosAKCtbH/MMvddoth7tJ3lFiDZ3s7SL+DQfIqGXT0/mJcuNIr5/EsMFvvfmQWr3tVWJRDV/zBDhsg8+IZN7iCqNkjfcbmVepgxEYtnSNt9pKsEHt4j2KoE3x2lhVsHky3UXXHaAoKWCd4F1bc18S9B/tN+bgOQoDb6vmOQVjLck/4lQp1KtuSDDViASBv3kN6COdpMQIrWOP8y6Kb1AL1dtxKDNQhqNYbbcA/vFqaxkncjkQDOVlG5gnJ7gYsnUTeywkRm2AszIL1NN/7SBkvc7eILo2sLVCLZSNv0hD1dXY2ahkrp5IMUnTMygBrPJ+JYRk+82O0saELAu9oeoObA2PaopiWNSsdr/dv8QsgvbqbtKVTq9u8oFjlLNx/vDB0uN6EIWykn2k1K4OmzHaxuoiv7qIhkAVgxBuMUEDcmW3tYN2MHexve0NZiKoqx/mWCbG9CB7uBtLCiqviajKytsd4GRbXvtCKVbXDxaRZc7eIGdVO12BGgAjfiGxVhp07SaNvbKnpS3xW0MC1XzLNKovmUj+4eJMPyFgRRlf3jzH67OogUInUWcmqEYVG1BtXaWpBG25lB9Wx4l6dIsGQATeSWyWR5h6Lo8y3x7r5gC/sAraC5IosLuG+PVwYtsbPQB4kBIAdyNjByW1jhRIVZAFJ2g2VY3wYVYK1sYygcYHiZ+0IORtINCsDQ7RJW2vjxIh32MbsV32qEK0M71W3iTLsKHFx2qhdSe3R21XLoXqIxkeeJQGkE/7S3NkDkAyO3A7XGguem32F1JgGPXqyXQHaF92MA7DgRgxIGpCWBHPzLFhJI22qCRfEIpTEEy9IFVuTKukqNzfBhZcZ5B7Q2SvaTvIMbaCSbmUZltH4sGamOyitqiqa6I2jCWAqULyqPcVFd5nbEMmQO254muyAVrtvFkBR/zGgFVcaEftC0qwF9t4SaWbfiMbGCLUVJtWFovqalIF9oIVg9HiNwqcZLUYB1XfIM1pocgDjSo3HeGq+0cExYBUkMpBuMVTf3CMMLy4yzX43kxr8bGPCEBh5grj+73QBChUNEXfbtBdgBsSfioaKVcGt5VA6ifO8KUpOr45hLu1Kt3tNGLpnznTjGoztdD9LTp6dxb/AO068fHemfZH036UNK5M4uuBOuFCigKEviSxPTJIq/zKqWWoRbvVEcXvNC3xgjbb8RZQxpYCQEGQKAo73HYsa2BwDBJqVro1INuXox6YfGfcN5XTuMurG455EX03V6W0MdjB6pvRcZlPfeFPU/y+T02PtPBmf6lhDoci/cvP4gfUepX+V9S6OxEAdYr9MCx5FGQYVYEUd5WLIRaE/b/tOd/NaWNHa4Qz6sgZfwZLUM+s5B6CebnHJZslpxQInY+pY66fFlY8kipzVK2K5G1Tzd3yasUAFbg7SkJ1aeAJHTSxQ7iWhrt2nNlHb+ow7y9akau9UYJIbJY2gsDZZTtCmJpU9gZNqJqzA16l2G4lYnIF1v2kWtI9qGz7q58QcbE0rC4IJKksOd95Ede3MIvIu+x2Jjg2MYxQuZiTZ7g7XDymlFDYiERlVvxLa2WyOP8AaQJ7RXJlojDk7VCqIuip38SlQE6v8QsZC5CCLHaCa9XY7RECATk3JjCDZA+2v+JWQkOU4sS1B03yQO0q4zqjHKBe3eNBDMSooDaRUZiKIG8hIU+3ajAIHTZbgnmWwRWJX3DkERRYk03HmPxZVx2furt2hYTe+hV3fvGY8ZQEXuOZMmRchsAA/HaWzrorv3MiGIAEBvcRbhma1ewJCV3HcyISr/kUI1FmkF9zBzOCSSNyKhPpv3mmHcRZUPdGx3uFiitgEcSKoZlJ4EsDQtE/iFkoKBjG8Fq3XUSy18xekPe3EI+xFU7uRZimZsJ93eDTMqYwUKj3D7oBJcihXmEraSH3APeML2bUWZFrOC3jdTcLJkp/zuYexbfkntBzt/U2UVxLBdrpAu73kI9tg7fMWqgDf9hGE6dq2jALEemR3IqTFkJ9vat4rJsSe0vHYYFbrvcYmNBFCwf/AJgB7vah5h4xqtP7f9oJZl1LQr5kwOwtVeBKK1qcUD5mYOyj58Q0a9xx4lNUVFgmj+I1g3pDSQD/AMQUBZq4PiVk3qtmG1SKDIX3raAmQsSjg32MaHYkbfrJW++0aLTI2JfaedpEyh/v/SURyCLErQeK25lhpjFca7C7kxoAAx5EEYg390LH/cvxBqmYsQe1wWBYjavMDHqDV2jXDMpr9ICipVq/zDAqjyT2kDa61UKhNRoNuOx8SJaj7IB2Eog7cS96Pxv+YBIrbcyqMkAHaKCe4EnaGTsJTBmOw2lT8Id9+JaJ2O8pwe3MJLG0CyApsw6obSKgYiztFlqyEdpVWPe995Dj0myIJJD2vMYHZl9/aEA+Xb7YN2KO1yZebHEtSp3IgUP2h6Ro3MptI+TAbJTCzMhwWgLO/MvWAd5nbLqyfEIsC0qDNk2P2kAKtttLRgOYRZV37SKp1F3IVFAcSsje8eILmzAJcaVtIUU+0Si2lQBKU974g1SgDYcy8qkVW55hY6TerjL7HnvCey3IVBfBiXGqiDH5FV0A4rvEaNIJG8Ce6+K+YfpgqBq3G8IOrY64lrj9NdV3tNQLxmh7uAYxclDYwFAZbMtQGYASCybF9zJjvUSZHsNW1Q64/EAMj3kHt/JjVfUDQ27xbUVJ7xQLVQ23kGoBTq3rbaCaCi4ks5NaaqMQh8Z1cjxLqo96bX94IUaQp3gHUwGkmu8Nb3rx3mdE0gDjvGaxZoXFXR33ghiCDW0o048ZKF8jUIJZdwq1W8mouvNCL2sAfqZbcNG9ulnZjL9JdNGAre4AixLOemC+Y01CpUkDvJ6Y2/zJ6h1iMsmwORzGhVnVpreDkxEPt3jAltrJ7SsvuoA9olV0+k6jD0mIKo37mbcfWJlGzTzoVmamPaNXIcLAA7XO/PzGvReoAOZZcGcNerYkWxrxHP1xGM9zOs+WDfkzAbXzKyZtCbixOKepYnVxDPWOauZ/thrqjqlZVrfzCXqAdQuiJw/WZcljYGGmTJkcgEyf2prstnBWwYrL1AI5nNxZHIKHkQHLMxA4j+2DcetNggcczSc+Tq8HpLse5Pica2DVHt1LY19p3reYny+TXQ6nHjbCqZMuwq6ieoyYMahUYlaozm58jPiC70RAVXZObMt+XfQZk9DlAdJPmEM6Y8NooBmb02I44lFaUHnecv7KH5OpObpVxGzXuEz46DWd5eGjfxIyWAyg3e4+JjdvkhrsG0sDRHaKbLpfjmHRAN7CA4Ba3EtsXwtdJYjeKZXBpdxztCBtvZzHhhjsd+TEiEYtSvddt7l+s2rYCgfEuzkbYcysmMKvNN3hfZ/qsVq1o/EQ96rGxMGn2hKWLUe8VMWzViA7sZMbl7Q/pG5MYcjTvp5iCTjcULMh+DjexHEr1L24qUS2rc7QXUAhuDCGeoS1naXa3dbxSMd6g/3M17dx8xDWl3t9+YOOkY+YLPYF8kcxe4oEwsNVtDWR3kNtZrmECGZR37w/sxkn52iaElbYJx8wkRQxHaAzkGgu8h1WNO++8GiVQNRgM43Hcx4T3b8eRFjEA2vtzJTVBGViCd+5jsYUbnmKYkkUORciKSpJO/AlQtzbyB6NAbSwl5KuwPEonc7cSLBaWZTvuouFgYa6a6O1iCzUbANHaWGXVsDcLmU7IulgTvpG0Q5Gr+oJMjHIBRojvFb6Tq3MqHKykCxt2EsZADURVpwdo049WJW4MYeRB1LXW47Simre/kxIU+ob8QhrH2tsYNNoAbbmoAv1LY89pYVtO+xhenRJv9Y8xfaiFe7reXSopFb9oZCheN+xiaveyfiS6puNwt135EoEOd9opUK++MvGygkEN332iGFsoskHYQwp0WNiN6kZAGpW28GXXtJFg8SmKxudQY7yjWsVtZgrwV/WO0grZG93EQBIB44lLk9pvcw3UFhpIN714gslGx25gQFiDVGowqQhN1cWLA9pguSxBvbxBhgQ6bHMpLLWdoWLUD5HEMEWb5PeRCmWgQDZgDV6bXwY4gFhR/Ilk3YPA4laZtD795Z7HtUMFtyNhKJ2rvKi8NkknkSihvbvLQgX2uQkNztIysAID3lDNXEmU020H09t9ppofqrpG1tKBNGuZQQEgwkRls9onlVhW0iMCgC6BgDI3EiFmvUaEuJkgXYBvasgBK8by8jqpAWCcg0kDmD8luDtW5hBS1e2tpAI7EQfzMoVpNSMgajwYzUNJ8wW3IqAkY/cZAtNNC7KS1RWrU/xKJVwSDwdgIwkE0P3gsBqMiKJJAEm9C+ZEY69/wARoo3tAS5J34EgFjaE6nTR5MoJox7neMhg1NUIR+4k8RSg1Gr3+IAKdiTLLqy0dpRa7EXpt9pE00gAADtGOdS/iKG35hI/uoyqZiXYntIE0vqq5N7K9jFnKwYr2j0GkW24iWDajttJ6oPwYJdy242jUq8YPuJ3hlADqGw7we9r+JXq/wBsC8q+7cxakg7AiOyBTXxxKcXxH4XVqfPMG7cywaYASHbVImqoGXWy2dvMrEBq1P8AtLHcHcXtXaIujLKprmCyVkG+xk4O8B3LVAKtL32lIoL6j34kLAjTL5cKsIMKqEsdzB1jfT3luUsAb+YvGCcmkQpoevafFQXxk1pMpR7jbQ7vIB2ieBRUoRBfGzVR72YWTkNxtxLCk1RoGNBYxrYgmqG0BzqsDgSVpZtO8pfbQPc7mVVkUAvJPMYRWIknjeDl3YaN7guSDQ4MIW9sgKxmBwpvVRMgrTUAYiPfewMeFjVkDK+rGbYjeKxtpFt9xMWcxZtrNbSsYLsx7R+E/wDhmdSGDAVBLa2AO1Qg+rHvyDF1eXftJ+Q80RzQAgIxVwDUtm1EaRtIAvDD3XL6ahjkbi6BmVVpdI33jcjbHbfvEoNTEgwiytMK4jA+lRYuW4oUu8EuRkAI55EgrIQ1X+0Ai7PI7S30jJpW/mRARfiREWsfvrcygLO3JhPuQqjYRWpgprkQrQo0Y9jTeTF0SCX9x7mVr9tv9x4EmttXwZVhuNUUDXspHMDSNu0D3WFY+0S3NsxB2EnsOVK45g6dRs89pMbDi5RyaTsLiojHc71KYWAexgM28J21YwR5j2okVSQAPzKdQ29UO8mP/VvxBO9i9jHlEbDZXevEo4xqI1XvCstj5uu8FKPvPEoYoA4PHeASXHO8e5TQaGxggDSCv6ymAW1O53+Y7GAT8mAVDd/0gXyRciYc7aDQkyt/TU3udoByFwLG3mDepgBvRi0Wx40/iEdwNP6yIbRtW3zCQUo3iKSg957QFF2O1w8ysr6u0pQTRrmRREKUHkGWhCm/8QCrAVzv2lFiDtX4g/J2pTkZgNj2lPpeu3morgg8eRKcU3tO8q/k0pd+IwAHGvxFBnAGreW5Le1TTeZRRXU20r02IIA3hrWg3zwD4lByMZTuY8MozAou3u7y1e0IO1QEFXe5+ZCK1N2MhqzlBWoKFVY2eebhKP6JNb9osqaBIvxKsOWjfgcQUUXfO8iE6Dq4lIQraeBIumUCPcLruJRsrsdpGc7g8QQwIPzKuiVNhxtCdgt94tmIo9pEbU3u8QmoyWtrsTILqiYStpJ2sSzkBNkcwhY2ffYSnWvd8xxF0QLgZCv2gXUHoVnTxUANvZ5hBrNXIwLrttIigbOoCQvqXS2xlhdOIE7m4v3fr4jyGvSYxW5MUtEn/aFYbT2I2htg9wIPMYWs5u9+IxWJ2ZSIWVVWh+1QQzGlIsCPSBWmFnmMB4uKVqHzLV9Q4la09dIBMhal3EvGFoQXOs6ZVAxAAaOBWvkwWUaQpEEOo2HMuojohvz5iyqrvzc0CtG/eCyKE5hNKH2nTzIg3smpLUDbmMBDUvEgWfuqQWu3eXkQiyO0BLLWZBGLVxDxgadxvCUa7sbCASRyZRae0Maigd6jwWyKSRYED0wN+8i4AUDXeMWlXUTK9IneUyMzBaqaSrdw+SAyktVyxiKk6uZYagSRM0WqnvGOKAVealaq7QQ4DSoXlGgC9yZFGmoeVlJFcysRBYahtH5JFuCgBI5l4QC+qXlyaiOKkR6RvmRb7WctuYpjZs95ApYk3QEoCz/xCYYUGmDsqm9wO0nqhWoymccyVKiObO23iWRR3EFXAa+0MnUDvJ7ExMHJJ4EIkXv3gjHS7cneTTd3tU0KZO8EMaMZrpaO8XWtiF2uQCX8CFjYkX5gkE7CWDoXc7yQMcEqDFeLlDKb8iW7UQZRW+q+0cCqjb7jEatTCTe9QMVDgdO3cwFJFEc+ZAx/WEHraSVYgvWPJjsf3frMwem37ximswIOwEb5D8tNv+RB1UAeRFlyyfrvIrenQ5oSg7AzE9peRgV3FnzKAV7N1IxDYxp38yivG9A8QmUld+RAQ22nioeRr+3eQAQD+IZYHFVwEXY+JHGlNP8AmBeNQTY5hjUBxxF4TqdRND46UuDYHMRSSyoNKj8yhTtq7ygRq+YsZAryUPxoVJ3lMCxDA73BOWhcEZQPbAdpGtr4MWzhCaF3L9WgCTtFaw2axwIX/wCtOj08GrljvUWw9v8A3HkxyHU19ooqzOalAZAAlqbMWrkKCeO8cUIFN2gKtqTp+BIe0Hua+1Rnpkjio3GB6YBG4MH1Gd6HEphPp+7TVysKDVuT8TQ4o1dtXMzW2sKRV8yxTWCEAE0fmAuF21UOBDVNezH8Q11Y18niPARjU+poANyNiZclXYjtRX3Dlu/cSiPaQPzJ4TwAYA2+r2wsaoenccwlwu6agdh2g4sdMwPBlXF4l9lNLKbEcEbgyzX2iVlIAG/apEAmkY2DGj2goE01wYB91RmVAQpxitqgWPcwUb3Dcqp08fMHEoRls7y3U217wJjNua5huoKcaYCsqb1UrG4fk7QsoGBUC9xLOPbUphZVp6HEmLg+JLQK9xe0JmIAKnaV7dJlKQQVvtJqB9znV27wiWago2gqDjc72D2hI3zUvhR6guPSdiYKopYEmz3EpgdVSymgHe/Ek1PyAgnIa+3tLIFBiPcI0bKG4PiCwuz5l1dBrsGEWAXYbmEFGkjYQQCDXIlQBYkV8y0LIdxcob9t4QFVfMCO1sDVSXYIEoWz0V2hKAt3CiHtUA8XxJkICjQNUHZrPftKxkj2/vLagKZh3/EtwSRexlOGxlSsLISa1cyAslMPBlUCNMrWrC/9oIJ0HUN+JdDSh0KSLEUzNq2AEJCQ1An8SX7jfI4gWG0IAVsncfEFvaN97lupKizzuDBAY/EA0zaV55FRStqJb/MoruKFnvDw7MfbtBVYshXJ5E0axW/2zPmAU6k+0mEHB2biTU8mOzAqFO0piSb4aTKVYLp5EVZJAhDNAJDE7wspIUbxSjXYuiJCxryI1peQ+2CjkLQlJYO/mGyj94QNSAVxLC1dGUFJuawGcgBFQkPvuLTHp3O8ZVC5DTCRZPMWqlsl1UIUR4hY6veSCmFDeD921xrixvMzB1JYcSiDHZ2PEILTSI9GGxBAPECnskeIkE6qmm10gGC2IEErCxePfGe0Q6jVtvHqNIAllQDsN4J/qI4XEE4HMQ2qye3aMCgjneXennmFAhf8SiX1jc3GK28ElrJHaNNBm1MdjvB3DKp7RoBdgxFRhRB7r3lTNpBYoQOblNjY+/sY5kveWlfaTz/iDGZU9wMbjx2+nzCCAPpPEMLTSHop0Wyt8RYIBq4TKb258xRQkyX2DsHg7SlUrv3MtEK03IlsW1bxh7C6Ee4byMvsA5MLUS3xLahUpkQKNAJG8mqlk1Eg7bCWqAsSN9pET1TpAEpr1ahwZYBsbQ0AZ68Sr5DiX1AfIi91ffaPumrjeTKEZR/q7wmEO4Q2N7itRbkR7gEKB2gMt8SIF0qqO0jpaD4lsLTftAVz9tSAsSivmQKR81JZUSsYLKb2lzV9qYnWCBL1b7niMw6GJQneJcUxEYgqBEPFspP6RQ3PwI5Rpx12JkwXjA1fBlZCAb7mGiXxvBdSCQ3MC0ICkkyWENjhhKRQQd4bAFalgAtpOnue8PGdOoHkxH/qgGOce4nxAFWI52jEIY++LLal4lY7LjY7GUM1AHYURJ6utdJNAyzQZmMWCGagNhAbhx+pkIugBzM2TGVYWP1mvE6hSO/cyuav7ZVY8rUqqu+28pcbMgY/ibCq3xzKKaaAPzUngkZURjs0JAVVrHeaxjVlsmXjCs1E8cSa34oFfSFUbEyElD5qH6YbIPEN8HuCg7VuTBhLNroDvtCpitH2gGWiek47w826ewXCZ+CQx10DuISBizaSAYJVlF1uItmKuKPMhT+d73g1Z258xJZtW/BjUBNDxIg9FAkH3VFgPZJhM1kgc1BLP2Mq4vWWU3tXEJLO20vFVFSLJ4g5KTIFUdt4wMVmW1H+Isk6uZSZGVtQ2B5lhhq35lVekkWGuAU08mxGEXQH6wMo0e4NYMnlcWi0nF0ZAGY7ihcrEzWaG0br1NxtL5pkIcmztsIKZS2zbeDHqQ+peIBVBZrYcSTwxiZFOujxUUBp3IjydSAjmLygEajx8QehepqqhAclWAHeTCQDvwZOHG9gRmgRdUeZbghgeDGalJ2oyBrY2P0kAggbnmUebjDi5I7xTAhQBzANm2XfcQWe1rk3LGNtJB3hDFpSyRB7AH33hqws+IsoX288wkGldJ3HEsgZjB9QbArKcKclQsY0kVx2kKEsxHMoEuqbAdoJbWoPFeYb4rqhxzIMYZh2hZQX+nmC7b8VD0e4i7g5hdADiCixUaB3llBqYeIsVwNjGitRbuR2hAlbIAg5SSKEYgCuu9DvIyBMjb3vKmEdMmom+I9Fq7G3zK/9O127mUGd8ZZRdcwueCqeyUEMMO/Jhqj1Z2EEgH3L2lPSiwZdJ/SAFIqzx2MIAAajyI8YV6jCWH3cyJhYQZFGnnxB0trteBGJg9LS4ba9xCJ0g6/3EWYmEuoO1c7wVVd/MYW00w3FRbvwRtJqhphdcQsKAtZ32lD3N8HmXqCMR4gwRoMK5PMFjo3q5dq1djKy6VAF3Iv4EQhAN8y3rQKP5ESjXvDYlgDUpEUaSSe8MkUKgOK3uUho1KntoUaluC2524kTa9+ZW4Y77RBADxUstp/MvX2glQVMIrGXLG4wiwRFB2UWBCV9RJitBVLk3LV4ijkK5COI0OLHmRMGw9olK1HcyZHFBViTvvCG6+aMmullKtoDKygADvK1i8ZBbmFkQncdooKTuIxH0j38QgT5jFcrjrzFvkW/aNpZf27SBgW15lBSgIJuLUtq8w9ZIMehe3fiLdwNllhhoN8mAKBjTTMZsaW57Rz2FuZ1PuDd4/I+rFtzKbpGrYwcZ5sbQQNzzGUKAPMghJ01cEWbDQ9AJG+wg5TqYaeINWEGi+8ErZHiFmbTQHYQcZs77SinY1pBoQ8bbitovIKN+ZSghhq2kMOLkbCUraT8mFtte0pwp4iNReq1J7xStewlhWqjCRNJgoaNljttLFleKEu7YntKZ7U+I9srULuG7yaFXTBI1AG4baTW8q0tqLbSyL4MLINvbUoEFfBEi4BcJQmjuYWXHZB/UysjVxz5ghyfmNqUQoH8y8pBWlgZAzgFdoSLW3MiCGT0wPMEuchvuIZUMItE92zVCxeIUTcYgKpqfnsIJ9u3JkLaxZ5EaoVXXlBHaMPts+TB1V9shyVzLrNhgQA3coaVyXcAtpWxBr1GB3BjRoJQ6gdwBFJVe0UTCJU7DmLNjiNBICclRr1x4grmBAFCxAfJbkgbRq4Y+NiQIvIxRbPIjPV2Fn9IOUB6MItDqwFv0i0yAOfiNxlUxle0zvi3vsd4xYcMhHHeNbMSRvMa0m4NxitaXci6c7gjcylzFRQMQx9tyX7breGbWkPSWYJrIbA3ii5014kRypBG8YumDTqHgRhOojTxEkhhxRjUFqBcQ/KqAuu8t0AAKfgxZY/b88wXznH7auzLJWp5NQ6W1eITnUR8wbDMNIr4MsfdtvBUZLG3aQpag94KE2d+JTHUfFSMiIpdjFqNSkH9oytSXcDWAfmFo8Q0EEmEfbt3ii2o+Kho+oX3qTanoKkhi3YmGfco2sRIO0YGOmJ+yBdQFFHbxLoZBXAHeB7hd/vDxPpBFSqFUohT+8LRQbbkwfULMNqPxCZyB8HtKKRauv3kDbXKRr27SKOY9p7GjOLF7GU4KqK7xoXWv6RTdl4owo2HsHmKTU13zGEncQSNJviMRWPdtpGXYiEFNXxL21Ud4wxaH2fI2lLr1G5CQr1yDLOUVsIBuW7cRRLDaoQyXQ8wHb3UDxAgBHJ3hiiNP+YJbWBW0hal25EIUVcONtoatViUMxA3EAEsxraRRs2y0O/Mt2tT5MX6gsqe/EZjIagTUvoRVvGNiAO0tMgxsRXPaEDo1adxFrubreNGok6duItUUEWPzUiOw27QchbgQuiKjceRB9yjbaDiJGzGGykA3+YETLsUcb8gyiCzEc/Epn8jcQWyauLuCryqGrRttvAC2tEfrLL6TVby2Y8HYyeUwATQ1jeUWXe+YZGmxe0Fk1JfcyqWFJIK8GaBjDVq5hYkAUQnQ3YI2l0LOE71VCKI9PYEmP1MNjFMCW32hV5aqKB8bmMddTfEi463HEmsBUtq3jNW9GUym7lVW5gWPvuMcACvMWD7bg6ieYFqQGqRwUO2wgE+4GMyteMQulkAkbQwKHzFauDL9au0AtB5lpQOkyYycgJ8SVcyyaX9pUCKFmozEhLSMQmSqmlUARe20GtVjtGFhcJKYwMnBIqGDXaGyUbkK2NpdAWQLBgq9kxjJsKlYsZBJI2jVpZyVJjN78RjoPEpVF+JMRagqbIsR4Fjbe4FNpIEHGzIwveFiDGQ1mU33GbMoTNjtNm7iZmRjt3kXMCu4NQVFMbhqBjuzzIACxMemQ6dQ35MFxuD4jQ1DjiWiq778GXVCVDIDB06mHxLI9NiBvJexMmiOtmAQyiMxgv7oOR62iKiWRvKyNTAd4ataE+IBAvURvKiqJIEt1ZlAAl0SbEKzxwYQCY73bb4hMoU7bw0WJZychAhV6XcauBAcHaMRjIQO+8rRaAkHa5aoyMCO8Mitx3l3sPMJiMlITf6QApK2sMkkEVICExgDmQwOltNSBSOBxHMbQVKul3MhjK7Nq4jFVihMI6W/MhY+npHEJisaCxcXkFsfiMTa5KDXKFkEEG7hMxC7cy6AU7yXRAkQCPW55M0IusFjwIggauI/p3Cqyc2IX2QyU5IlqN6J2MhN5NPMKgo53hVbAG+3EsMbrtJpDEA8RhVVS5YiiAyV3gAalIP6S+1iEg23hML0Kux3vvHIUQV3qKyIeRIq392xHEoM4/bfmCq0d+IwtVXKZLI8GSBbrbWOJYUatt5qXGEx7ixK0Y1UG6PiXGsKVCfiUxIFCNylSBo/WJZqNcRmM4tCa43gOb7cRtWgNRWMlmYdpfwpmoj3AUJQIXvIGJBSBp3u6qZNEuxN8GRm92kCUxsVKxP7oTTE913BbEdVCWh95k9X3V4igGBxnfe5ENbniGGBNkXEsDfgEyBradisFXCnfgygKIIk9pO8KZfPiB325gkkN7dxKA5rmRDUADau8HI68QGDaQFgjH/AKpqh+F1AJMoZAO25i9NrseIxVtR5jDTkf20RtIQG7QNY79pRbgjvHpVhvfuN5bEXZ4ghQaNyZG1jxUqzFF7NCUCdQlItNvxIGp67R7FPfYy1fUg2hOFOx/eCFBWhtCJkY0CBM7MxaxuY9sbN+BJjbSbYbSYFDI+uiKmhSddHiVqRuFkJC7y1R5UB+0fmK0lT8wkYi7kyGtxIXyz5MT8iEFZQGbYzTja18/mExBGlhQjVxmDvpJraEjbTRmIbAMa7XMgFbCS4nozXffeQ5TxFFTv5kpmHzFQwe6zxDVyx9xuJQMOY1Cp5Eglgdr35jEZADtvKKqAK38yKRq2lPQtmI1DeQqGsyla24qERyRtEXUYKygEbxdADTffmWb1arkdQRYO8p7ETQP+YAyXfyO8tduZCVAPtgATSizLx5Aw0tCdQyjaTHVkFYwGvvHG0JwAB4ihkoV4g+oSZcT2c1abiqBhmzjuKLV8wogRxLK8xSNR37x2pdJ8yLAEADeUy2ss5AZCe/aTT2UuL3X2hhENkyDbmS/EupYmMhAfBgE7mFp1H8QBjJY7yM4bgzUZD/5hY7ykxBaJMjsC1DiFDdvtDQ03MWRSlhAVjQ8wjS3u4gk0d4IajI7XAms3tHBvYL5iFWjcPVzL6Fkg7SilDV4lIYxnFaYWBDbk3IrDg7wNa3XaGqgIWG5gR70bHeDjyZMZDfd+ZfLDyY0hUx7iS0W6482PWuzeIiyvaWGs2u1S9Yce4byr4ovux0OYKNou+0A5KhKQ4JjEHQZbreLFBSO5jE2NGDkWmDVtJhi1GkeINAA2LlM4Y0IYHt3ieASBVQmouxxCDXYhY8dtKiD8Qcild/MMnSaIky5LAFQYrFfBgOmnjmMRuZKuj3gIolrHHeGcIHujigK7QDfF7SqWWo1W0B32BA3jCvtlHHVVvUBYcnHvzDUak3hjHqfcSgLfRIqiaAlEhhXcQwAf0ghlW77zKaoLsDxDQeYJYGqlsdHfmXV0JAs13hqhCbiCgLWY5dxVyoQq7m4Jxkt7THZNmAErHu0elpJRiCveWisguP08kbmQg6bkQOJceq22JlHGtmj3ghiGIPEZewl1dA+E7FTKJbTXeNyNooXF8mJTwihzYIh0RUgJAuCrEtzNKJudj+kokcmVkHfvBY2oMlQwjUfxDxgcmWiqcdjmBpIsXzKyLMzOl8DwINCgW4hsNOPm4hdWwPEmr+TiAFJU3BChiBzAdyooSI5IJHMIe7BRoA2iVpdzzBLMV90iMHX8QvhFbQ+8u7J1bQcq2QR2jK1jUeZFJc21jiEoHPcSDHdgyaNuaqGbFj7vzKRD7jzDQUSZXqUD/tCBAIr5hORssGwRYl8jUOYwXqCtplZEFCu5gKhLgmMf3HaAKgAUIO+qTcExiAMt9xAlE71RlBbO5jByFi2/pqQfM1ir06VJitZ2h3Y2guNwBM4CX3E+ITAf2biCCBKY1xGBhpN/MEA6rgK+rYwyTYriQEwtbEmOhdi9pS3pZebkqU0AXVf+JamtpWZintUbnvFqWLX2hWoMNMXlTVXiWFBBhadrA7RpCkWhtDyONIFcyNuvtG4kABUeYWF7G6ljIBuYdLxUootbSGqZ6YEd5Ge6uFpVVFjaCKu7kELWRK5NyUS23EooRUIOtrg7gG5QJ1fAjSQdo0QD20e8DQVNjiGSFllgRY4jVLVi1i5A3Y8wlROSaisoPKcSph5OncQRmB2N7wAxod5aizZ7Qo2vUPBk4gu/G3EE5NuJFzDDuJaMh55i/V1EUKhBQ3O0IYNvxDV13oRTE2AsENpaVX//2Q==">
            <a:extLst>
              <a:ext uri="{FF2B5EF4-FFF2-40B4-BE49-F238E27FC236}">
                <a16:creationId xmlns:a16="http://schemas.microsoft.com/office/drawing/2014/main" id="{20ACCBD2-0923-43AA-A387-25DD70C70402}"/>
              </a:ext>
            </a:extLst>
          </p:cNvPr>
          <p:cNvSpPr>
            <a:spLocks noChangeAspect="1" noChangeArrowheads="1"/>
          </p:cNvSpPr>
          <p:nvPr userDrawn="1"/>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6" name="AutoShape 4" descr="Dele Alli scores Englandâs second goal in their World Cup quarter-final victory against Sweden at the Samara Arena.">
            <a:extLst>
              <a:ext uri="{FF2B5EF4-FFF2-40B4-BE49-F238E27FC236}">
                <a16:creationId xmlns:a16="http://schemas.microsoft.com/office/drawing/2014/main" id="{F8B9DAC1-378A-46A2-8EB0-69DEB4F9485C}"/>
              </a:ext>
            </a:extLst>
          </p:cNvPr>
          <p:cNvSpPr>
            <a:spLocks noChangeAspect="1" noChangeArrowheads="1"/>
          </p:cNvSpPr>
          <p:nvPr userDrawn="1"/>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7" name="Picture 16">
            <a:extLst>
              <a:ext uri="{FF2B5EF4-FFF2-40B4-BE49-F238E27FC236}">
                <a16:creationId xmlns:a16="http://schemas.microsoft.com/office/drawing/2014/main" id="{95D20C3B-A7C1-4CAF-8D4C-B0C0B7201E91}"/>
              </a:ext>
            </a:extLst>
          </p:cNvPr>
          <p:cNvPicPr>
            <a:picLocks noChangeAspect="1"/>
          </p:cNvPicPr>
          <p:nvPr userDrawn="1"/>
        </p:nvPicPr>
        <p:blipFill>
          <a:blip r:embed="rId2"/>
          <a:stretch>
            <a:fillRect/>
          </a:stretch>
        </p:blipFill>
        <p:spPr>
          <a:xfrm>
            <a:off x="199860" y="133806"/>
            <a:ext cx="596562" cy="583870"/>
          </a:xfrm>
          <a:prstGeom prst="rect">
            <a:avLst/>
          </a:prstGeom>
        </p:spPr>
      </p:pic>
      <p:pic>
        <p:nvPicPr>
          <p:cNvPr id="18" name="Picture 17" descr="cofetrans">
            <a:extLst>
              <a:ext uri="{FF2B5EF4-FFF2-40B4-BE49-F238E27FC236}">
                <a16:creationId xmlns:a16="http://schemas.microsoft.com/office/drawing/2014/main" id="{EE348E5E-ECAD-473A-A396-C39A42803FC0}"/>
              </a:ext>
            </a:extLst>
          </p:cNvPr>
          <p:cNvPicPr>
            <a:picLocks noChangeAspect="1" noChangeArrowheads="1"/>
          </p:cNvPicPr>
          <p:nvPr userDrawn="1"/>
        </p:nvPicPr>
        <p:blipFill>
          <a:blip r:embed="rId3">
            <a:lum bright="70000" contrast="-70000"/>
            <a:extLst>
              <a:ext uri="{28A0092B-C50C-407E-A947-70E740481C1C}">
                <a14:useLocalDpi xmlns:a14="http://schemas.microsoft.com/office/drawing/2010/main" val="0"/>
              </a:ext>
            </a:extLst>
          </a:blip>
          <a:srcRect/>
          <a:stretch>
            <a:fillRect/>
          </a:stretch>
        </p:blipFill>
        <p:spPr bwMode="auto">
          <a:xfrm>
            <a:off x="11450386" y="185029"/>
            <a:ext cx="504825" cy="504825"/>
          </a:xfrm>
          <a:prstGeom prst="rect">
            <a:avLst/>
          </a:prstGeom>
          <a:noFill/>
          <a:ln>
            <a:noFill/>
          </a:ln>
          <a:extLst>
            <a:ext uri="{909E8E84-426E-40DD-AFC4-6F175D3DCCD1}">
              <a14:hiddenFill xmlns:a14="http://schemas.microsoft.com/office/drawing/2010/main">
                <a:solidFill>
                  <a:srgbClr val="999966"/>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Box 18">
            <a:extLst>
              <a:ext uri="{FF2B5EF4-FFF2-40B4-BE49-F238E27FC236}">
                <a16:creationId xmlns:a16="http://schemas.microsoft.com/office/drawing/2014/main" id="{8A2FB80F-D46B-468F-B9D5-39682A52EB54}"/>
              </a:ext>
            </a:extLst>
          </p:cNvPr>
          <p:cNvSpPr txBox="1"/>
          <p:nvPr userDrawn="1"/>
        </p:nvSpPr>
        <p:spPr>
          <a:xfrm>
            <a:off x="2675764" y="91192"/>
            <a:ext cx="6711633" cy="692497"/>
          </a:xfrm>
          <a:prstGeom prst="rect">
            <a:avLst/>
          </a:prstGeom>
          <a:noFill/>
        </p:spPr>
        <p:txBody>
          <a:bodyPr wrap="square" rtlCol="0">
            <a:spAutoFit/>
          </a:bodyPr>
          <a:lstStyle/>
          <a:p>
            <a:pPr algn="ctr"/>
            <a:r>
              <a:rPr lang="en-GB" sz="1400" b="1" dirty="0">
                <a:solidFill>
                  <a:srgbClr val="FFC000"/>
                </a:solidFill>
                <a:latin typeface="Century Gothic" panose="020B0502020202020204" pitchFamily="34" charset="0"/>
              </a:rPr>
              <a:t>The Bishop of Hereford’s Bluecoat School</a:t>
            </a:r>
          </a:p>
          <a:p>
            <a:pPr algn="ctr"/>
            <a:endParaRPr lang="en-GB" sz="500" b="1" dirty="0">
              <a:solidFill>
                <a:srgbClr val="FFC000"/>
              </a:solidFill>
              <a:latin typeface="Century Schoolbook" panose="02040604050505020304" pitchFamily="18" charset="0"/>
            </a:endParaRPr>
          </a:p>
          <a:p>
            <a:pPr algn="ctr"/>
            <a:endParaRPr lang="en-GB" sz="2000" b="1" dirty="0">
              <a:solidFill>
                <a:srgbClr val="FFC000"/>
              </a:solidFill>
              <a:latin typeface="Century Gothic" panose="020B0502020202020204" pitchFamily="34" charset="0"/>
            </a:endParaRPr>
          </a:p>
        </p:txBody>
      </p:sp>
      <p:sp>
        <p:nvSpPr>
          <p:cNvPr id="20" name="Rectangle 3">
            <a:extLst>
              <a:ext uri="{FF2B5EF4-FFF2-40B4-BE49-F238E27FC236}">
                <a16:creationId xmlns:a16="http://schemas.microsoft.com/office/drawing/2014/main" id="{2BB6934A-7BE1-4C29-9F8F-4B21F16FEAC3}"/>
              </a:ext>
            </a:extLst>
          </p:cNvPr>
          <p:cNvSpPr txBox="1">
            <a:spLocks noChangeArrowheads="1"/>
          </p:cNvSpPr>
          <p:nvPr userDrawn="1"/>
        </p:nvSpPr>
        <p:spPr>
          <a:xfrm>
            <a:off x="460375" y="1125538"/>
            <a:ext cx="11494836" cy="8652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GB" altLang="en-US" sz="4100" b="1" dirty="0">
              <a:latin typeface="Century Gothic" panose="020B0502020202020204" pitchFamily="34" charset="0"/>
            </a:endParaRPr>
          </a:p>
        </p:txBody>
      </p:sp>
    </p:spTree>
    <p:extLst>
      <p:ext uri="{BB962C8B-B14F-4D97-AF65-F5344CB8AC3E}">
        <p14:creationId xmlns:p14="http://schemas.microsoft.com/office/powerpoint/2010/main" val="10493573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Title Slide">
    <p:bg>
      <p:bgPr>
        <a:solidFill>
          <a:srgbClr val="6CC8DA"/>
        </a:solidFill>
        <a:effectLst/>
      </p:bgPr>
    </p:bg>
    <p:spTree>
      <p:nvGrpSpPr>
        <p:cNvPr id="1" name=""/>
        <p:cNvGrpSpPr/>
        <p:nvPr/>
      </p:nvGrpSpPr>
      <p:grpSpPr>
        <a:xfrm>
          <a:off x="0" y="0"/>
          <a:ext cx="0" cy="0"/>
          <a:chOff x="0" y="0"/>
          <a:chExt cx="0" cy="0"/>
        </a:xfrm>
      </p:grpSpPr>
      <p:pic>
        <p:nvPicPr>
          <p:cNvPr id="18" name="Picture 17" descr="A close up of a logo&#10;&#10;Description automatically generated">
            <a:extLst>
              <a:ext uri="{FF2B5EF4-FFF2-40B4-BE49-F238E27FC236}">
                <a16:creationId xmlns:a16="http://schemas.microsoft.com/office/drawing/2014/main" id="{CF2C6628-AF9A-A443-93E4-25BD856CC378}"/>
              </a:ext>
            </a:extLst>
          </p:cNvPr>
          <p:cNvPicPr>
            <a:picLocks noChangeAspect="1"/>
          </p:cNvPicPr>
          <p:nvPr userDrawn="1"/>
        </p:nvPicPr>
        <p:blipFill>
          <a:blip r:embed="rId2" cstate="screen">
            <a:alphaModFix amt="50000"/>
            <a:extLst>
              <a:ext uri="{28A0092B-C50C-407E-A947-70E740481C1C}">
                <a14:useLocalDpi xmlns:a14="http://schemas.microsoft.com/office/drawing/2010/main"/>
              </a:ext>
            </a:extLst>
          </a:blip>
          <a:stretch>
            <a:fillRect/>
          </a:stretch>
        </p:blipFill>
        <p:spPr>
          <a:xfrm>
            <a:off x="2785403" y="-761991"/>
            <a:ext cx="9545641" cy="8381982"/>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5A4CC01D-67C8-D04C-84C8-676ACEDF0856}"/>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l="3611" t="7187" r="4205" b="8137"/>
          <a:stretch/>
        </p:blipFill>
        <p:spPr>
          <a:xfrm>
            <a:off x="10870766" y="371286"/>
            <a:ext cx="936888" cy="382475"/>
          </a:xfrm>
          <a:prstGeom prst="rect">
            <a:avLst/>
          </a:prstGeom>
        </p:spPr>
      </p:pic>
      <p:sp>
        <p:nvSpPr>
          <p:cNvPr id="10" name="Title 1">
            <a:extLst>
              <a:ext uri="{FF2B5EF4-FFF2-40B4-BE49-F238E27FC236}">
                <a16:creationId xmlns:a16="http://schemas.microsoft.com/office/drawing/2014/main" id="{49F4F57A-4E6C-E445-AEF1-C72E0FC23778}"/>
              </a:ext>
            </a:extLst>
          </p:cNvPr>
          <p:cNvSpPr>
            <a:spLocks noGrp="1"/>
          </p:cNvSpPr>
          <p:nvPr>
            <p:ph type="ctrTitle" hasCustomPrompt="1"/>
          </p:nvPr>
        </p:nvSpPr>
        <p:spPr>
          <a:xfrm>
            <a:off x="2031674" y="2061963"/>
            <a:ext cx="5762220" cy="1301831"/>
          </a:xfrm>
        </p:spPr>
        <p:txBody>
          <a:bodyPr wrap="square" anchor="b">
            <a:spAutoFit/>
          </a:bodyPr>
          <a:lstStyle>
            <a:lvl1pPr marL="228600" indent="884238" algn="l" defTabSz="914400" rtl="0" eaLnBrk="1" latinLnBrk="0" hangingPunct="1">
              <a:lnSpc>
                <a:spcPts val="10000"/>
              </a:lnSpc>
              <a:spcBef>
                <a:spcPct val="0"/>
              </a:spcBef>
              <a:buNone/>
              <a:tabLst/>
              <a:defRPr lang="en-US" sz="12000" b="1" i="0" kern="1200" dirty="0">
                <a:solidFill>
                  <a:schemeClr val="tx1"/>
                </a:solidFill>
                <a:latin typeface="Arial Narrow" panose="020B0604020202020204" pitchFamily="34" charset="0"/>
                <a:ea typeface="DIN Condensed Light" panose="020B0506040000020204" pitchFamily="34" charset="77"/>
                <a:cs typeface="Arial Narrow" panose="020B0604020202020204" pitchFamily="34" charset="0"/>
              </a:defRPr>
            </a:lvl1pPr>
          </a:lstStyle>
          <a:p>
            <a:r>
              <a:rPr lang="en-US" dirty="0"/>
              <a:t>Sleep</a:t>
            </a:r>
          </a:p>
        </p:txBody>
      </p:sp>
      <p:pic>
        <p:nvPicPr>
          <p:cNvPr id="19" name="Picture 18">
            <a:extLst>
              <a:ext uri="{FF2B5EF4-FFF2-40B4-BE49-F238E27FC236}">
                <a16:creationId xmlns:a16="http://schemas.microsoft.com/office/drawing/2014/main" id="{A7289230-5EBC-4E42-AE7E-D49A8DBC864A}"/>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86499" y="5313408"/>
            <a:ext cx="2483707" cy="1481788"/>
          </a:xfrm>
          <a:prstGeom prst="rect">
            <a:avLst/>
          </a:prstGeom>
        </p:spPr>
      </p:pic>
    </p:spTree>
    <p:extLst>
      <p:ext uri="{BB962C8B-B14F-4D97-AF65-F5344CB8AC3E}">
        <p14:creationId xmlns:p14="http://schemas.microsoft.com/office/powerpoint/2010/main" val="20937532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D73E3F25-D275-EC4E-9125-ED8810DFFE3F}"/>
              </a:ext>
            </a:extLst>
          </p:cNvPr>
          <p:cNvGrpSpPr/>
          <p:nvPr userDrawn="1"/>
        </p:nvGrpSpPr>
        <p:grpSpPr>
          <a:xfrm>
            <a:off x="0" y="0"/>
            <a:ext cx="12192000" cy="6858000"/>
            <a:chOff x="0" y="0"/>
            <a:chExt cx="12192000" cy="6858000"/>
          </a:xfrm>
        </p:grpSpPr>
        <p:sp>
          <p:nvSpPr>
            <p:cNvPr id="21" name="Rectangle 20">
              <a:extLst>
                <a:ext uri="{FF2B5EF4-FFF2-40B4-BE49-F238E27FC236}">
                  <a16:creationId xmlns:a16="http://schemas.microsoft.com/office/drawing/2014/main" id="{1037FD20-EF54-9C4B-9D92-3F36153CE219}"/>
                </a:ext>
              </a:extLst>
            </p:cNvPr>
            <p:cNvSpPr/>
            <p:nvPr userDrawn="1"/>
          </p:nvSpPr>
          <p:spPr>
            <a:xfrm>
              <a:off x="0" y="0"/>
              <a:ext cx="6096000" cy="683260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716828EC-457D-664F-ACD6-79FF3D1A8D21}"/>
                </a:ext>
              </a:extLst>
            </p:cNvPr>
            <p:cNvSpPr/>
            <p:nvPr userDrawn="1"/>
          </p:nvSpPr>
          <p:spPr>
            <a:xfrm>
              <a:off x="0" y="5951840"/>
              <a:ext cx="12192000" cy="90616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descr="A picture containing drawing&#10;&#10;Description automatically generated">
              <a:extLst>
                <a:ext uri="{FF2B5EF4-FFF2-40B4-BE49-F238E27FC236}">
                  <a16:creationId xmlns:a16="http://schemas.microsoft.com/office/drawing/2014/main" id="{FB70D58D-9D48-B34A-BEC9-BDFE7227B5F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grpSp>
      <p:sp>
        <p:nvSpPr>
          <p:cNvPr id="2" name="Title 1">
            <a:extLst>
              <a:ext uri="{FF2B5EF4-FFF2-40B4-BE49-F238E27FC236}">
                <a16:creationId xmlns:a16="http://schemas.microsoft.com/office/drawing/2014/main" id="{8753070C-58E7-EB4C-A57E-932BE30670D9}"/>
              </a:ext>
            </a:extLst>
          </p:cNvPr>
          <p:cNvSpPr>
            <a:spLocks noGrp="1"/>
          </p:cNvSpPr>
          <p:nvPr>
            <p:ph type="title" hasCustomPrompt="1"/>
          </p:nvPr>
        </p:nvSpPr>
        <p:spPr>
          <a:xfrm>
            <a:off x="-85147" y="954831"/>
            <a:ext cx="4145280" cy="1266987"/>
          </a:xfrm>
        </p:spPr>
        <p:txBody>
          <a:bodyPr/>
          <a:lstStyle>
            <a:lvl1pPr algn="r">
              <a:lnSpc>
                <a:spcPts val="6000"/>
              </a:lnSpc>
              <a:defRPr lang="en-GB" sz="6000" b="1" i="0" u="none" strike="noStrike" kern="1200" spc="0" dirty="0">
                <a:solidFill>
                  <a:schemeClr val="tx1"/>
                </a:solidFill>
                <a:effectLst/>
                <a:latin typeface="Arial Narrow" panose="020B0604020202020204" pitchFamily="34" charset="0"/>
                <a:ea typeface="DIN Condensed Light" panose="020B0506040000020204" pitchFamily="34" charset="77"/>
                <a:cs typeface="Arial Narrow" panose="020B0604020202020204" pitchFamily="34" charset="0"/>
              </a:defRPr>
            </a:lvl1pPr>
          </a:lstStyle>
          <a:p>
            <a:pPr marL="0" lvl="0" indent="0" algn="r" defTabSz="914400" rtl="0" eaLnBrk="1" latinLnBrk="0" hangingPunct="1">
              <a:lnSpc>
                <a:spcPts val="4800"/>
              </a:lnSpc>
              <a:spcBef>
                <a:spcPts val="0"/>
              </a:spcBef>
              <a:buFont typeface="Arial" panose="020B0604020202020204" pitchFamily="34" charset="0"/>
              <a:buNone/>
            </a:pPr>
            <a:r>
              <a:rPr lang="en-GB" dirty="0"/>
              <a:t>What are we </a:t>
            </a:r>
            <a:r>
              <a:rPr lang="en-GB" dirty="0" err="1"/>
              <a:t>learining</a:t>
            </a:r>
            <a:r>
              <a:rPr lang="en-GB" dirty="0"/>
              <a:t>?</a:t>
            </a:r>
          </a:p>
        </p:txBody>
      </p:sp>
      <p:sp>
        <p:nvSpPr>
          <p:cNvPr id="14" name="Slide Number Placeholder 5">
            <a:extLst>
              <a:ext uri="{FF2B5EF4-FFF2-40B4-BE49-F238E27FC236}">
                <a16:creationId xmlns:a16="http://schemas.microsoft.com/office/drawing/2014/main" id="{6DA56C9B-CA91-ED41-85FF-C5F7BDDEF1B3}"/>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sp>
        <p:nvSpPr>
          <p:cNvPr id="13" name="Text Placeholder 11">
            <a:extLst>
              <a:ext uri="{FF2B5EF4-FFF2-40B4-BE49-F238E27FC236}">
                <a16:creationId xmlns:a16="http://schemas.microsoft.com/office/drawing/2014/main" id="{E3A3F353-C1AF-434C-B13F-14DB903642F4}"/>
              </a:ext>
            </a:extLst>
          </p:cNvPr>
          <p:cNvSpPr>
            <a:spLocks noGrp="1"/>
          </p:cNvSpPr>
          <p:nvPr>
            <p:ph type="body" sz="quarter" idx="29" hasCustomPrompt="1"/>
          </p:nvPr>
        </p:nvSpPr>
        <p:spPr>
          <a:xfrm>
            <a:off x="7180480" y="2221818"/>
            <a:ext cx="3841150" cy="1652013"/>
          </a:xfrm>
          <a:solidFill>
            <a:srgbClr val="FFCC31"/>
          </a:solidFill>
        </p:spPr>
        <p:txBody>
          <a:bodyPr lIns="144000" numCol="1" spcCol="540000" anchor="ctr" anchorCtr="0"/>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b="1" dirty="0">
                <a:effectLst/>
                <a:latin typeface="Arial" panose="020B0604020202020204" pitchFamily="34" charset="0"/>
              </a:rPr>
              <a:t>Organised</a:t>
            </a:r>
            <a:br>
              <a:rPr lang="en-GB" dirty="0">
                <a:effectLst/>
                <a:latin typeface="Arial" panose="020B0604020202020204" pitchFamily="34" charset="0"/>
              </a:rPr>
            </a:br>
            <a:r>
              <a:rPr lang="en-GB" dirty="0">
                <a:effectLst/>
                <a:latin typeface="Arial" panose="020B0604020202020204" pitchFamily="34" charset="0"/>
              </a:rPr>
              <a:t>Bei ng prepared by </a:t>
            </a:r>
            <a:br>
              <a:rPr lang="en-GB" dirty="0">
                <a:effectLst/>
                <a:latin typeface="Arial" panose="020B0604020202020204" pitchFamily="34" charset="0"/>
              </a:rPr>
            </a:br>
            <a:r>
              <a:rPr lang="en-GB" dirty="0">
                <a:effectLst/>
                <a:latin typeface="Arial" panose="020B0604020202020204" pitchFamily="34" charset="0"/>
              </a:rPr>
              <a:t>making a plan and </a:t>
            </a:r>
            <a:br>
              <a:rPr lang="en-GB" dirty="0">
                <a:effectLst/>
                <a:latin typeface="Arial" panose="020B0604020202020204" pitchFamily="34" charset="0"/>
              </a:rPr>
            </a:br>
            <a:r>
              <a:rPr lang="en-GB" dirty="0">
                <a:effectLst/>
                <a:latin typeface="Arial" panose="020B0604020202020204" pitchFamily="34" charset="0"/>
              </a:rPr>
              <a:t>finding what you need</a:t>
            </a:r>
          </a:p>
        </p:txBody>
      </p:sp>
      <p:pic>
        <p:nvPicPr>
          <p:cNvPr id="11" name="Picture 10">
            <a:extLst>
              <a:ext uri="{FF2B5EF4-FFF2-40B4-BE49-F238E27FC236}">
                <a16:creationId xmlns:a16="http://schemas.microsoft.com/office/drawing/2014/main" id="{75D88E0B-89C5-4548-8CD6-B2F3CE1EB367}"/>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pic>
        <p:nvPicPr>
          <p:cNvPr id="15" name="Picture 14" descr="A close up of a logo&#10;&#10;Description automatically generated">
            <a:extLst>
              <a:ext uri="{FF2B5EF4-FFF2-40B4-BE49-F238E27FC236}">
                <a16:creationId xmlns:a16="http://schemas.microsoft.com/office/drawing/2014/main" id="{955C83CB-CC2E-3243-86A8-10AB0A0BB28C}"/>
              </a:ext>
            </a:extLst>
          </p:cNvPr>
          <p:cNvPicPr>
            <a:picLocks noChangeAspect="1"/>
          </p:cNvPicPr>
          <p:nvPr userDrawn="1"/>
        </p:nvPicPr>
        <p:blipFill>
          <a:blip r:embed="rId4" cstate="screen">
            <a:alphaModFix amt="50000"/>
            <a:extLst>
              <a:ext uri="{28A0092B-C50C-407E-A947-70E740481C1C}">
                <a14:useLocalDpi xmlns:a14="http://schemas.microsoft.com/office/drawing/2010/main"/>
              </a:ext>
            </a:extLst>
          </a:blip>
          <a:stretch>
            <a:fillRect/>
          </a:stretch>
        </p:blipFill>
        <p:spPr>
          <a:xfrm>
            <a:off x="506641" y="713214"/>
            <a:ext cx="8400629" cy="8381982"/>
          </a:xfrm>
          <a:prstGeom prst="rect">
            <a:avLst/>
          </a:prstGeom>
        </p:spPr>
      </p:pic>
    </p:spTree>
    <p:extLst>
      <p:ext uri="{BB962C8B-B14F-4D97-AF65-F5344CB8AC3E}">
        <p14:creationId xmlns:p14="http://schemas.microsoft.com/office/powerpoint/2010/main" val="21465423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B48270-FCC7-7A45-A34D-5444BA7DE9E2}"/>
              </a:ext>
            </a:extLst>
          </p:cNvPr>
          <p:cNvSpPr>
            <a:spLocks noGrp="1"/>
          </p:cNvSpPr>
          <p:nvPr>
            <p:ph type="title" hasCustomPrompt="1"/>
          </p:nvPr>
        </p:nvSpPr>
        <p:spPr>
          <a:xfrm>
            <a:off x="337281" y="352453"/>
            <a:ext cx="10515600" cy="724639"/>
          </a:xfrm>
        </p:spPr>
        <p:txBody>
          <a:bodyPr/>
          <a:lstStyle>
            <a:lvl1pPr>
              <a:defRPr lang="en-US" sz="6000" b="1" i="0" u="none" strike="noStrike" kern="1200" spc="0" dirty="0" smtClean="0">
                <a:solidFill>
                  <a:schemeClr val="tx1"/>
                </a:solidFill>
                <a:effectLst/>
                <a:latin typeface="Arial Narrow" panose="020B0604020202020204" pitchFamily="34" charset="0"/>
                <a:ea typeface="DIN Condensed Light" panose="020B0506040000020204" pitchFamily="34" charset="77"/>
                <a:cs typeface="Arial Narrow" panose="020B0604020202020204" pitchFamily="34" charset="0"/>
              </a:defRPr>
            </a:lvl1pPr>
          </a:lstStyle>
          <a:p>
            <a:pPr marL="0" lvl="0" indent="0" algn="l" defTabSz="914400" rtl="0" eaLnBrk="1" latinLnBrk="0" hangingPunct="1">
              <a:lnSpc>
                <a:spcPct val="90000"/>
              </a:lnSpc>
              <a:spcBef>
                <a:spcPts val="1000"/>
              </a:spcBef>
              <a:buFont typeface="Arial" panose="020B0604020202020204" pitchFamily="34" charset="0"/>
              <a:buNone/>
            </a:pPr>
            <a:r>
              <a:rPr lang="en-GB" dirty="0"/>
              <a:t>Click to edit master</a:t>
            </a:r>
            <a:endParaRPr lang="en-US" dirty="0"/>
          </a:p>
        </p:txBody>
      </p:sp>
      <p:sp>
        <p:nvSpPr>
          <p:cNvPr id="4" name="Rectangle 3">
            <a:extLst>
              <a:ext uri="{FF2B5EF4-FFF2-40B4-BE49-F238E27FC236}">
                <a16:creationId xmlns:a16="http://schemas.microsoft.com/office/drawing/2014/main" id="{716828EC-457D-664F-ACD6-79FF3D1A8D21}"/>
              </a:ext>
            </a:extLst>
          </p:cNvPr>
          <p:cNvSpPr/>
          <p:nvPr userDrawn="1"/>
        </p:nvSpPr>
        <p:spPr>
          <a:xfrm>
            <a:off x="0" y="5951840"/>
            <a:ext cx="12192000" cy="90616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 Placeholder 11">
            <a:extLst>
              <a:ext uri="{FF2B5EF4-FFF2-40B4-BE49-F238E27FC236}">
                <a16:creationId xmlns:a16="http://schemas.microsoft.com/office/drawing/2014/main" id="{92833A0B-0353-B54B-B781-F6BCFCB4A2F4}"/>
              </a:ext>
            </a:extLst>
          </p:cNvPr>
          <p:cNvSpPr>
            <a:spLocks noGrp="1"/>
          </p:cNvSpPr>
          <p:nvPr>
            <p:ph type="body" sz="quarter" idx="12" hasCustomPrompt="1"/>
          </p:nvPr>
        </p:nvSpPr>
        <p:spPr>
          <a:xfrm>
            <a:off x="348711" y="1375909"/>
            <a:ext cx="11150562" cy="2553153"/>
          </a:xfrm>
        </p:spPr>
        <p:txBody>
          <a:bodyPr numCol="2" spcCol="540000"/>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14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In this lesson, pupils explore the transition to secondary school and identify some of the challenges that can arise and where to get support if needed.</a:t>
            </a:r>
          </a:p>
          <a:p>
            <a:r>
              <a:rPr lang="en-GB" b="1" dirty="0">
                <a:effectLst/>
                <a:latin typeface="Arial" panose="020B0604020202020204" pitchFamily="34" charset="0"/>
              </a:rPr>
              <a:t>Recommended age group</a:t>
            </a:r>
            <a:endParaRPr lang="en-GB" dirty="0">
              <a:effectLst/>
              <a:latin typeface="Arial" panose="020B0604020202020204" pitchFamily="34" charset="0"/>
            </a:endParaRPr>
          </a:p>
          <a:p>
            <a:r>
              <a:rPr lang="en-GB" dirty="0">
                <a:effectLst/>
                <a:latin typeface="Arial" panose="020B0604020202020204" pitchFamily="34" charset="0"/>
              </a:rPr>
              <a:t>9-13 (Year 6/Year 7)</a:t>
            </a:r>
          </a:p>
          <a:p>
            <a:r>
              <a:rPr lang="en-GB" b="1" dirty="0">
                <a:effectLst/>
                <a:latin typeface="Arial" panose="020B0604020202020204" pitchFamily="34" charset="0"/>
              </a:rPr>
              <a:t>Time</a:t>
            </a:r>
            <a:endParaRPr lang="en-GB" dirty="0">
              <a:effectLst/>
              <a:latin typeface="Arial" panose="020B0604020202020204" pitchFamily="34" charset="0"/>
            </a:endParaRPr>
          </a:p>
          <a:p>
            <a:r>
              <a:rPr lang="en-GB" dirty="0">
                <a:effectLst/>
                <a:latin typeface="Arial" panose="020B0604020202020204" pitchFamily="34" charset="0"/>
              </a:rPr>
              <a:t>45 minutes approximately</a:t>
            </a:r>
          </a:p>
          <a:p>
            <a:r>
              <a:rPr lang="en-GB" b="1" dirty="0">
                <a:effectLst/>
                <a:latin typeface="Arial" panose="020B0604020202020204" pitchFamily="34" charset="0"/>
              </a:rPr>
              <a:t>Preparation</a:t>
            </a:r>
            <a:endParaRPr lang="en-GB" dirty="0">
              <a:effectLst/>
              <a:latin typeface="Arial" panose="020B0604020202020204" pitchFamily="34" charset="0"/>
            </a:endParaRPr>
          </a:p>
          <a:p>
            <a:r>
              <a:rPr lang="en-GB" dirty="0">
                <a:effectLst/>
                <a:latin typeface="Arial" panose="020B0604020202020204" pitchFamily="34" charset="0"/>
              </a:rPr>
              <a:t>Before delivering the lesson:</a:t>
            </a:r>
          </a:p>
          <a:p>
            <a:r>
              <a:rPr lang="en-GB" dirty="0">
                <a:effectLst/>
                <a:latin typeface="Arial" panose="020B0604020202020204" pitchFamily="34" charset="0"/>
              </a:rPr>
              <a:t>familiarise yourself with the film on slides X and X of this PowerPoint</a:t>
            </a:r>
          </a:p>
          <a:p>
            <a:r>
              <a:rPr lang="en-GB" dirty="0">
                <a:effectLst/>
                <a:latin typeface="Arial" panose="020B0604020202020204" pitchFamily="34" charset="0"/>
              </a:rPr>
              <a:t>read through the classroom tips on the following slide</a:t>
            </a:r>
          </a:p>
          <a:p>
            <a:r>
              <a:rPr lang="en-GB" dirty="0">
                <a:effectLst/>
                <a:latin typeface="Arial" panose="020B0604020202020204" pitchFamily="34" charset="0"/>
              </a:rPr>
              <a:t>consider cross-curricular links and how this could be related to other subjects</a:t>
            </a:r>
          </a:p>
          <a:p>
            <a:r>
              <a:rPr lang="en-GB" dirty="0">
                <a:effectLst/>
                <a:latin typeface="Arial" panose="020B0604020202020204" pitchFamily="34" charset="0"/>
              </a:rPr>
              <a:t>This lesson has been designed to be part of the planned programme for PSHE education and should be taught within the context of other PSHE education lessons. </a:t>
            </a:r>
          </a:p>
          <a:p>
            <a:r>
              <a:rPr lang="en-GB" dirty="0">
                <a:effectLst/>
                <a:latin typeface="Arial" panose="020B0604020202020204" pitchFamily="34" charset="0"/>
              </a:rPr>
              <a:t>Pupils might be learning about growing up and managing change in a </a:t>
            </a:r>
            <a:br>
              <a:rPr lang="en-GB" dirty="0">
                <a:effectLst/>
                <a:latin typeface="Arial" panose="020B0604020202020204" pitchFamily="34" charset="0"/>
              </a:rPr>
            </a:br>
            <a:r>
              <a:rPr lang="en-GB" dirty="0">
                <a:effectLst/>
                <a:latin typeface="Arial" panose="020B0604020202020204" pitchFamily="34" charset="0"/>
              </a:rPr>
              <a:t>variety of contexts, with moving on to secondary school being one part of this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GB" dirty="0"/>
          </a:p>
        </p:txBody>
      </p:sp>
      <p:sp>
        <p:nvSpPr>
          <p:cNvPr id="14" name="Slide Number Placeholder 5">
            <a:extLst>
              <a:ext uri="{FF2B5EF4-FFF2-40B4-BE49-F238E27FC236}">
                <a16:creationId xmlns:a16="http://schemas.microsoft.com/office/drawing/2014/main" id="{6DA56C9B-CA91-ED41-85FF-C5F7BDDEF1B3}"/>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pic>
        <p:nvPicPr>
          <p:cNvPr id="20" name="Picture 19" descr="A picture containing drawing&#10;&#10;Description automatically generated">
            <a:extLst>
              <a:ext uri="{FF2B5EF4-FFF2-40B4-BE49-F238E27FC236}">
                <a16:creationId xmlns:a16="http://schemas.microsoft.com/office/drawing/2014/main" id="{FB70D58D-9D48-B34A-BEC9-BDFE7227B5F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pic>
        <p:nvPicPr>
          <p:cNvPr id="13" name="Picture 12" descr="A close up of a sign&#10;&#10;Description automatically generated">
            <a:extLst>
              <a:ext uri="{FF2B5EF4-FFF2-40B4-BE49-F238E27FC236}">
                <a16:creationId xmlns:a16="http://schemas.microsoft.com/office/drawing/2014/main" id="{1824C833-91FF-B647-84F3-BCF9B84BA6F1}"/>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9925205" y="224777"/>
            <a:ext cx="947875" cy="566829"/>
          </a:xfrm>
          <a:prstGeom prst="rect">
            <a:avLst/>
          </a:prstGeom>
        </p:spPr>
      </p:pic>
      <p:pic>
        <p:nvPicPr>
          <p:cNvPr id="11" name="Picture 10">
            <a:extLst>
              <a:ext uri="{FF2B5EF4-FFF2-40B4-BE49-F238E27FC236}">
                <a16:creationId xmlns:a16="http://schemas.microsoft.com/office/drawing/2014/main" id="{27CDA259-6AB0-8941-B353-47401EECDA57}"/>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spTree>
    <p:extLst>
      <p:ext uri="{BB962C8B-B14F-4D97-AF65-F5344CB8AC3E}">
        <p14:creationId xmlns:p14="http://schemas.microsoft.com/office/powerpoint/2010/main" val="505843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254B72EC-EB2C-1A47-AE23-67F004ECC584}"/>
              </a:ext>
            </a:extLst>
          </p:cNvPr>
          <p:cNvSpPr/>
          <p:nvPr userDrawn="1"/>
        </p:nvSpPr>
        <p:spPr>
          <a:xfrm>
            <a:off x="346320" y="1611507"/>
            <a:ext cx="1039760" cy="1039760"/>
          </a:xfrm>
          <a:prstGeom prst="rect">
            <a:avLst/>
          </a:prstGeom>
          <a:solidFill>
            <a:srgbClr val="EC06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Slide Number Placeholder 5">
            <a:extLst>
              <a:ext uri="{FF2B5EF4-FFF2-40B4-BE49-F238E27FC236}">
                <a16:creationId xmlns:a16="http://schemas.microsoft.com/office/drawing/2014/main" id="{6DA56C9B-CA91-ED41-85FF-C5F7BDDEF1B3}"/>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pic>
        <p:nvPicPr>
          <p:cNvPr id="26" name="Picture 25" descr="A picture containing drawing&#10;&#10;Description automatically generated">
            <a:extLst>
              <a:ext uri="{FF2B5EF4-FFF2-40B4-BE49-F238E27FC236}">
                <a16:creationId xmlns:a16="http://schemas.microsoft.com/office/drawing/2014/main" id="{9B6AB6FF-47BA-A148-B8AB-BC94A980998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1419577" y="364422"/>
            <a:ext cx="441628" cy="176902"/>
          </a:xfrm>
          <a:prstGeom prst="rect">
            <a:avLst/>
          </a:prstGeom>
        </p:spPr>
      </p:pic>
      <p:sp>
        <p:nvSpPr>
          <p:cNvPr id="44" name="Rectangle 43">
            <a:extLst>
              <a:ext uri="{FF2B5EF4-FFF2-40B4-BE49-F238E27FC236}">
                <a16:creationId xmlns:a16="http://schemas.microsoft.com/office/drawing/2014/main" id="{08D8EC31-6E17-7A43-92A1-BF20232BAC4D}"/>
              </a:ext>
            </a:extLst>
          </p:cNvPr>
          <p:cNvSpPr/>
          <p:nvPr userDrawn="1"/>
        </p:nvSpPr>
        <p:spPr>
          <a:xfrm>
            <a:off x="0" y="5951840"/>
            <a:ext cx="12192000" cy="90616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Slide Number Placeholder 5">
            <a:extLst>
              <a:ext uri="{FF2B5EF4-FFF2-40B4-BE49-F238E27FC236}">
                <a16:creationId xmlns:a16="http://schemas.microsoft.com/office/drawing/2014/main" id="{0B9DCC9D-277B-1A42-A003-C065C6DC0C50}"/>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pic>
        <p:nvPicPr>
          <p:cNvPr id="46" name="Picture 45">
            <a:extLst>
              <a:ext uri="{FF2B5EF4-FFF2-40B4-BE49-F238E27FC236}">
                <a16:creationId xmlns:a16="http://schemas.microsoft.com/office/drawing/2014/main" id="{D5F5C2D4-14BD-A640-A4B9-1A8F55C3A4FD}"/>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sp>
        <p:nvSpPr>
          <p:cNvPr id="27" name="Title 1">
            <a:extLst>
              <a:ext uri="{FF2B5EF4-FFF2-40B4-BE49-F238E27FC236}">
                <a16:creationId xmlns:a16="http://schemas.microsoft.com/office/drawing/2014/main" id="{CFB0CA53-1723-8D45-B5FC-7DFA9887B232}"/>
              </a:ext>
            </a:extLst>
          </p:cNvPr>
          <p:cNvSpPr>
            <a:spLocks noGrp="1"/>
          </p:cNvSpPr>
          <p:nvPr>
            <p:ph type="title" hasCustomPrompt="1"/>
          </p:nvPr>
        </p:nvSpPr>
        <p:spPr>
          <a:xfrm>
            <a:off x="337281" y="352453"/>
            <a:ext cx="7421256" cy="724639"/>
          </a:xfrm>
        </p:spPr>
        <p:txBody>
          <a:bodyPr/>
          <a:lstStyle>
            <a:lvl1pPr>
              <a:defRPr lang="en-US" sz="6000" b="1" i="0" u="none" strike="noStrike" kern="1200" spc="0" dirty="0" smtClean="0">
                <a:solidFill>
                  <a:schemeClr val="tx1"/>
                </a:solidFill>
                <a:effectLst/>
                <a:latin typeface="Arial Narrow" panose="020B0604020202020204" pitchFamily="34" charset="0"/>
                <a:ea typeface="DIN Condensed Light" panose="020B0506040000020204" pitchFamily="34" charset="77"/>
                <a:cs typeface="Arial Narrow" panose="020B0604020202020204" pitchFamily="34" charset="0"/>
              </a:defRPr>
            </a:lvl1pPr>
          </a:lstStyle>
          <a:p>
            <a:pPr marL="0" lvl="0" indent="0" algn="l" defTabSz="914400" rtl="0" eaLnBrk="1" latinLnBrk="0" hangingPunct="1">
              <a:lnSpc>
                <a:spcPct val="90000"/>
              </a:lnSpc>
              <a:spcBef>
                <a:spcPts val="1000"/>
              </a:spcBef>
              <a:buFont typeface="Arial" panose="020B0604020202020204" pitchFamily="34" charset="0"/>
              <a:buNone/>
            </a:pPr>
            <a:r>
              <a:rPr lang="en-GB" dirty="0"/>
              <a:t>Click to edit master</a:t>
            </a:r>
            <a:endParaRPr lang="en-US" dirty="0"/>
          </a:p>
        </p:txBody>
      </p:sp>
      <p:sp>
        <p:nvSpPr>
          <p:cNvPr id="63" name="Rectangle 62">
            <a:extLst>
              <a:ext uri="{FF2B5EF4-FFF2-40B4-BE49-F238E27FC236}">
                <a16:creationId xmlns:a16="http://schemas.microsoft.com/office/drawing/2014/main" id="{1B3C197B-3DAD-3C49-8B39-60AF10ADE8AE}"/>
              </a:ext>
            </a:extLst>
          </p:cNvPr>
          <p:cNvSpPr/>
          <p:nvPr userDrawn="1"/>
        </p:nvSpPr>
        <p:spPr>
          <a:xfrm>
            <a:off x="6209692" y="1659635"/>
            <a:ext cx="1039760" cy="1039760"/>
          </a:xfrm>
          <a:prstGeom prst="rect">
            <a:avLst/>
          </a:prstGeom>
          <a:solidFill>
            <a:srgbClr val="EC06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416612D1-DBE2-6647-BE1C-F1E516394D41}"/>
              </a:ext>
            </a:extLst>
          </p:cNvPr>
          <p:cNvPicPr>
            <a:picLocks noChangeAspect="1"/>
          </p:cNvPicPr>
          <p:nvPr userDrawn="1"/>
        </p:nvPicPr>
        <p:blipFill>
          <a:blip r:embed="rId4"/>
          <a:stretch>
            <a:fillRect/>
          </a:stretch>
        </p:blipFill>
        <p:spPr>
          <a:xfrm>
            <a:off x="528975" y="1819302"/>
            <a:ext cx="669328" cy="605243"/>
          </a:xfrm>
          <a:prstGeom prst="rect">
            <a:avLst/>
          </a:prstGeom>
        </p:spPr>
      </p:pic>
      <p:sp>
        <p:nvSpPr>
          <p:cNvPr id="20" name="Rectangle 19">
            <a:extLst>
              <a:ext uri="{FF2B5EF4-FFF2-40B4-BE49-F238E27FC236}">
                <a16:creationId xmlns:a16="http://schemas.microsoft.com/office/drawing/2014/main" id="{76ED2311-D815-4D49-8376-4B108FC2687E}"/>
              </a:ext>
            </a:extLst>
          </p:cNvPr>
          <p:cNvSpPr/>
          <p:nvPr userDrawn="1"/>
        </p:nvSpPr>
        <p:spPr>
          <a:xfrm>
            <a:off x="346320" y="3087016"/>
            <a:ext cx="1039760" cy="1039760"/>
          </a:xfrm>
          <a:prstGeom prst="rect">
            <a:avLst/>
          </a:prstGeom>
          <a:solidFill>
            <a:srgbClr val="EC06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39416E9B-774F-8F4F-AEE1-FC105EAE13F3}"/>
              </a:ext>
            </a:extLst>
          </p:cNvPr>
          <p:cNvSpPr/>
          <p:nvPr userDrawn="1"/>
        </p:nvSpPr>
        <p:spPr>
          <a:xfrm>
            <a:off x="346320" y="4566304"/>
            <a:ext cx="1039760" cy="1039760"/>
          </a:xfrm>
          <a:prstGeom prst="rect">
            <a:avLst/>
          </a:prstGeom>
          <a:solidFill>
            <a:srgbClr val="EC06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72C4859D-786D-5A43-A42A-8A3F6654E413}"/>
              </a:ext>
            </a:extLst>
          </p:cNvPr>
          <p:cNvSpPr/>
          <p:nvPr userDrawn="1"/>
        </p:nvSpPr>
        <p:spPr>
          <a:xfrm>
            <a:off x="6209692" y="3090370"/>
            <a:ext cx="1039760" cy="1039760"/>
          </a:xfrm>
          <a:prstGeom prst="rect">
            <a:avLst/>
          </a:prstGeom>
          <a:solidFill>
            <a:srgbClr val="EC06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160FAB45-7F3C-2546-BC41-E29B74DA2317}"/>
              </a:ext>
            </a:extLst>
          </p:cNvPr>
          <p:cNvSpPr/>
          <p:nvPr userDrawn="1"/>
        </p:nvSpPr>
        <p:spPr>
          <a:xfrm>
            <a:off x="6209692" y="4573627"/>
            <a:ext cx="1039760" cy="1039760"/>
          </a:xfrm>
          <a:prstGeom prst="rect">
            <a:avLst/>
          </a:prstGeom>
          <a:solidFill>
            <a:srgbClr val="EC06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6EDA7ABD-C592-904A-9FE7-3C1A24F18B74}"/>
              </a:ext>
            </a:extLst>
          </p:cNvPr>
          <p:cNvPicPr>
            <a:picLocks noChangeAspect="1"/>
          </p:cNvPicPr>
          <p:nvPr userDrawn="1"/>
        </p:nvPicPr>
        <p:blipFill>
          <a:blip r:embed="rId5"/>
          <a:stretch>
            <a:fillRect/>
          </a:stretch>
        </p:blipFill>
        <p:spPr>
          <a:xfrm>
            <a:off x="6397820" y="1883435"/>
            <a:ext cx="663505" cy="592160"/>
          </a:xfrm>
          <a:prstGeom prst="rect">
            <a:avLst/>
          </a:prstGeom>
        </p:spPr>
      </p:pic>
      <p:pic>
        <p:nvPicPr>
          <p:cNvPr id="7" name="Picture 6">
            <a:extLst>
              <a:ext uri="{FF2B5EF4-FFF2-40B4-BE49-F238E27FC236}">
                <a16:creationId xmlns:a16="http://schemas.microsoft.com/office/drawing/2014/main" id="{24BA1F03-D04E-7E42-9785-B75F2D0907DF}"/>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6532350" y="3250476"/>
            <a:ext cx="394445" cy="725779"/>
          </a:xfrm>
          <a:prstGeom prst="rect">
            <a:avLst/>
          </a:prstGeom>
        </p:spPr>
      </p:pic>
      <p:pic>
        <p:nvPicPr>
          <p:cNvPr id="8" name="Picture 7">
            <a:extLst>
              <a:ext uri="{FF2B5EF4-FFF2-40B4-BE49-F238E27FC236}">
                <a16:creationId xmlns:a16="http://schemas.microsoft.com/office/drawing/2014/main" id="{6F2F4077-CEAB-9C4E-8DC9-DA5FC3A2BB20}"/>
              </a:ext>
            </a:extLst>
          </p:cNvPr>
          <p:cNvPicPr>
            <a:picLocks noChangeAspect="1"/>
          </p:cNvPicPr>
          <p:nvPr userDrawn="1"/>
        </p:nvPicPr>
        <p:blipFill>
          <a:blip r:embed="rId7"/>
          <a:stretch>
            <a:fillRect/>
          </a:stretch>
        </p:blipFill>
        <p:spPr>
          <a:xfrm>
            <a:off x="6418845" y="4782780"/>
            <a:ext cx="621455" cy="621455"/>
          </a:xfrm>
          <a:prstGeom prst="rect">
            <a:avLst/>
          </a:prstGeom>
        </p:spPr>
      </p:pic>
      <p:pic>
        <p:nvPicPr>
          <p:cNvPr id="9" name="Picture 8">
            <a:extLst>
              <a:ext uri="{FF2B5EF4-FFF2-40B4-BE49-F238E27FC236}">
                <a16:creationId xmlns:a16="http://schemas.microsoft.com/office/drawing/2014/main" id="{608277A9-FB4A-904F-957F-2148F9F11063}"/>
              </a:ext>
            </a:extLst>
          </p:cNvPr>
          <p:cNvPicPr>
            <a:picLocks noChangeAspect="1"/>
          </p:cNvPicPr>
          <p:nvPr userDrawn="1"/>
        </p:nvPicPr>
        <p:blipFill>
          <a:blip r:embed="rId8"/>
          <a:stretch>
            <a:fillRect/>
          </a:stretch>
        </p:blipFill>
        <p:spPr>
          <a:xfrm>
            <a:off x="443345" y="4741218"/>
            <a:ext cx="870888" cy="686539"/>
          </a:xfrm>
          <a:prstGeom prst="rect">
            <a:avLst/>
          </a:prstGeom>
        </p:spPr>
      </p:pic>
      <p:pic>
        <p:nvPicPr>
          <p:cNvPr id="10" name="Picture 9">
            <a:extLst>
              <a:ext uri="{FF2B5EF4-FFF2-40B4-BE49-F238E27FC236}">
                <a16:creationId xmlns:a16="http://schemas.microsoft.com/office/drawing/2014/main" id="{332C5001-796C-6746-BB58-1B07E07F9399}"/>
              </a:ext>
            </a:extLst>
          </p:cNvPr>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591132" y="3268155"/>
            <a:ext cx="550136" cy="677482"/>
          </a:xfrm>
          <a:prstGeom prst="rect">
            <a:avLst/>
          </a:prstGeom>
        </p:spPr>
      </p:pic>
    </p:spTree>
    <p:extLst>
      <p:ext uri="{BB962C8B-B14F-4D97-AF65-F5344CB8AC3E}">
        <p14:creationId xmlns:p14="http://schemas.microsoft.com/office/powerpoint/2010/main" val="32872968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D73E3F25-D275-EC4E-9125-ED8810DFFE3F}"/>
              </a:ext>
            </a:extLst>
          </p:cNvPr>
          <p:cNvGrpSpPr/>
          <p:nvPr userDrawn="1"/>
        </p:nvGrpSpPr>
        <p:grpSpPr>
          <a:xfrm>
            <a:off x="0" y="0"/>
            <a:ext cx="12192000" cy="6858000"/>
            <a:chOff x="0" y="0"/>
            <a:chExt cx="12192000" cy="6858000"/>
          </a:xfrm>
        </p:grpSpPr>
        <p:sp>
          <p:nvSpPr>
            <p:cNvPr id="21" name="Rectangle 20">
              <a:extLst>
                <a:ext uri="{FF2B5EF4-FFF2-40B4-BE49-F238E27FC236}">
                  <a16:creationId xmlns:a16="http://schemas.microsoft.com/office/drawing/2014/main" id="{1037FD20-EF54-9C4B-9D92-3F36153CE219}"/>
                </a:ext>
              </a:extLst>
            </p:cNvPr>
            <p:cNvSpPr/>
            <p:nvPr userDrawn="1"/>
          </p:nvSpPr>
          <p:spPr>
            <a:xfrm>
              <a:off x="0" y="0"/>
              <a:ext cx="6096000" cy="683260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716828EC-457D-664F-ACD6-79FF3D1A8D21}"/>
                </a:ext>
              </a:extLst>
            </p:cNvPr>
            <p:cNvSpPr/>
            <p:nvPr userDrawn="1"/>
          </p:nvSpPr>
          <p:spPr>
            <a:xfrm>
              <a:off x="0" y="5951840"/>
              <a:ext cx="12192000" cy="90616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descr="A picture containing drawing&#10;&#10;Description automatically generated">
              <a:extLst>
                <a:ext uri="{FF2B5EF4-FFF2-40B4-BE49-F238E27FC236}">
                  <a16:creationId xmlns:a16="http://schemas.microsoft.com/office/drawing/2014/main" id="{FB70D58D-9D48-B34A-BEC9-BDFE7227B5F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grpSp>
      <p:sp>
        <p:nvSpPr>
          <p:cNvPr id="2" name="Title 1">
            <a:extLst>
              <a:ext uri="{FF2B5EF4-FFF2-40B4-BE49-F238E27FC236}">
                <a16:creationId xmlns:a16="http://schemas.microsoft.com/office/drawing/2014/main" id="{8753070C-58E7-EB4C-A57E-932BE30670D9}"/>
              </a:ext>
            </a:extLst>
          </p:cNvPr>
          <p:cNvSpPr>
            <a:spLocks noGrp="1"/>
          </p:cNvSpPr>
          <p:nvPr>
            <p:ph type="title" hasCustomPrompt="1"/>
          </p:nvPr>
        </p:nvSpPr>
        <p:spPr>
          <a:xfrm>
            <a:off x="935674" y="681771"/>
            <a:ext cx="4145280" cy="1266987"/>
          </a:xfrm>
        </p:spPr>
        <p:txBody>
          <a:bodyPr/>
          <a:lstStyle>
            <a:lvl1pPr algn="r">
              <a:lnSpc>
                <a:spcPts val="6000"/>
              </a:lnSpc>
              <a:defRPr lang="en-GB" sz="6000" b="1" i="0" u="none" strike="noStrike" kern="1200" spc="0" dirty="0">
                <a:solidFill>
                  <a:schemeClr val="tx1"/>
                </a:solidFill>
                <a:effectLst/>
                <a:latin typeface="Arial Narrow" panose="020B0604020202020204" pitchFamily="34" charset="0"/>
                <a:ea typeface="DIN Condensed Light" panose="020B0506040000020204" pitchFamily="34" charset="77"/>
                <a:cs typeface="Arial Narrow" panose="020B0604020202020204" pitchFamily="34" charset="0"/>
              </a:defRPr>
            </a:lvl1pPr>
          </a:lstStyle>
          <a:p>
            <a:pPr marL="0" lvl="0" indent="0" algn="r" defTabSz="914400" rtl="0" eaLnBrk="1" latinLnBrk="0" hangingPunct="1">
              <a:lnSpc>
                <a:spcPts val="4800"/>
              </a:lnSpc>
              <a:spcBef>
                <a:spcPts val="0"/>
              </a:spcBef>
              <a:buFont typeface="Arial" panose="020B0604020202020204" pitchFamily="34" charset="0"/>
              <a:buNone/>
            </a:pPr>
            <a:r>
              <a:rPr lang="en-GB" dirty="0"/>
              <a:t>What are we </a:t>
            </a:r>
            <a:r>
              <a:rPr lang="en-GB" dirty="0" err="1"/>
              <a:t>learining</a:t>
            </a:r>
            <a:r>
              <a:rPr lang="en-GB" dirty="0"/>
              <a:t>?</a:t>
            </a:r>
          </a:p>
        </p:txBody>
      </p:sp>
      <p:sp>
        <p:nvSpPr>
          <p:cNvPr id="14" name="Slide Number Placeholder 5">
            <a:extLst>
              <a:ext uri="{FF2B5EF4-FFF2-40B4-BE49-F238E27FC236}">
                <a16:creationId xmlns:a16="http://schemas.microsoft.com/office/drawing/2014/main" id="{6DA56C9B-CA91-ED41-85FF-C5F7BDDEF1B3}"/>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sp>
        <p:nvSpPr>
          <p:cNvPr id="19" name="Text Placeholder 11">
            <a:extLst>
              <a:ext uri="{FF2B5EF4-FFF2-40B4-BE49-F238E27FC236}">
                <a16:creationId xmlns:a16="http://schemas.microsoft.com/office/drawing/2014/main" id="{FA2DD8F4-8893-5D45-AA44-41B04E44AB59}"/>
              </a:ext>
            </a:extLst>
          </p:cNvPr>
          <p:cNvSpPr>
            <a:spLocks noGrp="1"/>
          </p:cNvSpPr>
          <p:nvPr>
            <p:ph type="body" sz="quarter" idx="16" hasCustomPrompt="1"/>
          </p:nvPr>
        </p:nvSpPr>
        <p:spPr>
          <a:xfrm>
            <a:off x="6764974" y="1201039"/>
            <a:ext cx="4839837" cy="1582502"/>
          </a:xfrm>
        </p:spPr>
        <p:txBody>
          <a:bodyPr numCol="1" spcCol="540000"/>
          <a:lstStyle>
            <a:lvl1pPr marL="0" marR="0" indent="0" algn="l" defTabSz="914400" rtl="0" eaLnBrk="1" fontAlgn="auto" latinLnBrk="0" hangingPunct="1">
              <a:lnSpc>
                <a:spcPts val="2300"/>
              </a:lnSpc>
              <a:spcBef>
                <a:spcPts val="100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pPr marL="0" marR="0" lvl="0" indent="0" algn="l" defTabSz="914400" rtl="0" eaLnBrk="1" fontAlgn="auto" latinLnBrk="0" hangingPunct="1">
              <a:lnSpc>
                <a:spcPts val="2300"/>
              </a:lnSpc>
              <a:spcBef>
                <a:spcPts val="1000"/>
              </a:spcBef>
              <a:spcAft>
                <a:spcPts val="0"/>
              </a:spcAft>
              <a:buClrTx/>
              <a:buSzTx/>
              <a:buFont typeface="Arial" panose="020B0604020202020204" pitchFamily="34" charset="0"/>
              <a:buNone/>
              <a:tabLst/>
              <a:defRPr/>
            </a:pPr>
            <a:r>
              <a:rPr lang="en-GB" b="1" dirty="0">
                <a:effectLst/>
                <a:latin typeface="Arial" panose="020B0604020202020204" pitchFamily="34" charset="0"/>
              </a:rPr>
              <a:t>Learning outcomes</a:t>
            </a:r>
            <a:endParaRPr lang="en-GB" dirty="0">
              <a:effectLst/>
              <a:latin typeface="Arial" panose="020B0604020202020204" pitchFamily="34" charset="0"/>
            </a:endParaRPr>
          </a:p>
          <a:p>
            <a:r>
              <a:rPr lang="en-GB" dirty="0">
                <a:effectLst/>
                <a:latin typeface="Arial" panose="020B0604020202020204" pitchFamily="34" charset="0"/>
              </a:rPr>
              <a:t>During Covid-19, what helped you </a:t>
            </a:r>
            <a:br>
              <a:rPr lang="en-GB" dirty="0">
                <a:effectLst/>
                <a:latin typeface="Arial" panose="020B0604020202020204" pitchFamily="34" charset="0"/>
              </a:rPr>
            </a:br>
            <a:r>
              <a:rPr lang="en-GB" dirty="0">
                <a:effectLst/>
                <a:latin typeface="Arial" panose="020B0604020202020204" pitchFamily="34" charset="0"/>
              </a:rPr>
              <a:t>relax or feel good? </a:t>
            </a:r>
          </a:p>
          <a:p>
            <a:r>
              <a:rPr lang="en-GB" dirty="0">
                <a:effectLst/>
                <a:latin typeface="Arial" panose="020B0604020202020204" pitchFamily="34" charset="0"/>
              </a:rPr>
              <a:t>Do you think the same thing could help another pupil who was feeling worried?</a:t>
            </a:r>
          </a:p>
        </p:txBody>
      </p:sp>
      <p:pic>
        <p:nvPicPr>
          <p:cNvPr id="11" name="Picture 10">
            <a:extLst>
              <a:ext uri="{FF2B5EF4-FFF2-40B4-BE49-F238E27FC236}">
                <a16:creationId xmlns:a16="http://schemas.microsoft.com/office/drawing/2014/main" id="{D0372C85-5D9C-FF4E-BDDF-8568C294ADD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pic>
        <p:nvPicPr>
          <p:cNvPr id="12" name="Picture 11" descr="A close up of a logo&#10;&#10;Description automatically generated">
            <a:extLst>
              <a:ext uri="{FF2B5EF4-FFF2-40B4-BE49-F238E27FC236}">
                <a16:creationId xmlns:a16="http://schemas.microsoft.com/office/drawing/2014/main" id="{467994B6-7A95-6D48-B69B-199F73DBA3C0}"/>
              </a:ext>
            </a:extLst>
          </p:cNvPr>
          <p:cNvPicPr>
            <a:picLocks noChangeAspect="1"/>
          </p:cNvPicPr>
          <p:nvPr userDrawn="1"/>
        </p:nvPicPr>
        <p:blipFill>
          <a:blip r:embed="rId4" cstate="screen">
            <a:alphaModFix amt="50000"/>
            <a:extLst>
              <a:ext uri="{28A0092B-C50C-407E-A947-70E740481C1C}">
                <a14:useLocalDpi xmlns:a14="http://schemas.microsoft.com/office/drawing/2010/main"/>
              </a:ext>
            </a:extLst>
          </a:blip>
          <a:stretch>
            <a:fillRect/>
          </a:stretch>
        </p:blipFill>
        <p:spPr>
          <a:xfrm>
            <a:off x="1226712" y="585196"/>
            <a:ext cx="8400629" cy="8381982"/>
          </a:xfrm>
          <a:prstGeom prst="rect">
            <a:avLst/>
          </a:prstGeom>
        </p:spPr>
      </p:pic>
    </p:spTree>
    <p:extLst>
      <p:ext uri="{BB962C8B-B14F-4D97-AF65-F5344CB8AC3E}">
        <p14:creationId xmlns:p14="http://schemas.microsoft.com/office/powerpoint/2010/main" val="15220686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userDrawn="1">
  <p:cSld name="2_Title Slide">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97BA7EBD-9B46-914B-BD40-6DEABC5A36B8}"/>
              </a:ext>
            </a:extLst>
          </p:cNvPr>
          <p:cNvGrpSpPr/>
          <p:nvPr userDrawn="1"/>
        </p:nvGrpSpPr>
        <p:grpSpPr>
          <a:xfrm>
            <a:off x="0" y="0"/>
            <a:ext cx="12192000" cy="6858000"/>
            <a:chOff x="0" y="0"/>
            <a:chExt cx="12192000" cy="6858000"/>
          </a:xfrm>
        </p:grpSpPr>
        <p:sp>
          <p:nvSpPr>
            <p:cNvPr id="14" name="Rectangle 13">
              <a:extLst>
                <a:ext uri="{FF2B5EF4-FFF2-40B4-BE49-F238E27FC236}">
                  <a16:creationId xmlns:a16="http://schemas.microsoft.com/office/drawing/2014/main" id="{B4F0EAF2-DE61-3E4E-AA2B-88528730F6F6}"/>
                </a:ext>
              </a:extLst>
            </p:cNvPr>
            <p:cNvSpPr/>
            <p:nvPr userDrawn="1"/>
          </p:nvSpPr>
          <p:spPr>
            <a:xfrm>
              <a:off x="0" y="0"/>
              <a:ext cx="6096000" cy="683260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512B1804-CA49-AF49-B06F-0BF49180EBA3}"/>
                </a:ext>
              </a:extLst>
            </p:cNvPr>
            <p:cNvSpPr/>
            <p:nvPr userDrawn="1"/>
          </p:nvSpPr>
          <p:spPr>
            <a:xfrm>
              <a:off x="0" y="5951840"/>
              <a:ext cx="12192000" cy="90616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descr="A picture containing drawing&#10;&#10;Description automatically generated">
              <a:extLst>
                <a:ext uri="{FF2B5EF4-FFF2-40B4-BE49-F238E27FC236}">
                  <a16:creationId xmlns:a16="http://schemas.microsoft.com/office/drawing/2014/main" id="{B7E509EF-4A17-8B4B-A411-41B06D04D904}"/>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grpSp>
      <p:sp>
        <p:nvSpPr>
          <p:cNvPr id="10" name="Title 1">
            <a:extLst>
              <a:ext uri="{FF2B5EF4-FFF2-40B4-BE49-F238E27FC236}">
                <a16:creationId xmlns:a16="http://schemas.microsoft.com/office/drawing/2014/main" id="{49F4F57A-4E6C-E445-AEF1-C72E0FC23778}"/>
              </a:ext>
            </a:extLst>
          </p:cNvPr>
          <p:cNvSpPr>
            <a:spLocks noGrp="1"/>
          </p:cNvSpPr>
          <p:nvPr>
            <p:ph type="ctrTitle" hasCustomPrompt="1"/>
          </p:nvPr>
        </p:nvSpPr>
        <p:spPr>
          <a:xfrm>
            <a:off x="585297" y="562523"/>
            <a:ext cx="5994502" cy="1538883"/>
          </a:xfrm>
        </p:spPr>
        <p:txBody>
          <a:bodyPr wrap="square" anchor="b">
            <a:spAutoFit/>
          </a:bodyPr>
          <a:lstStyle>
            <a:lvl1pPr marL="228600" marR="0" indent="884238" algn="r" defTabSz="914400" rtl="0" eaLnBrk="1" fontAlgn="auto" latinLnBrk="0" hangingPunct="1">
              <a:lnSpc>
                <a:spcPts val="6000"/>
              </a:lnSpc>
              <a:spcBef>
                <a:spcPct val="0"/>
              </a:spcBef>
              <a:spcAft>
                <a:spcPts val="0"/>
              </a:spcAft>
              <a:buClrTx/>
              <a:buSzTx/>
              <a:buFontTx/>
              <a:buNone/>
              <a:tabLst/>
              <a:defRPr lang="en-US" sz="6000" b="1" i="0" kern="1200" dirty="0">
                <a:solidFill>
                  <a:schemeClr val="tx1"/>
                </a:solidFill>
                <a:latin typeface="Arial Narrow" panose="020B0604020202020204" pitchFamily="34" charset="0"/>
                <a:ea typeface="DIN Condensed Light" panose="020B0506040000020204" pitchFamily="34" charset="77"/>
                <a:cs typeface="Arial Narrow" panose="020B0604020202020204" pitchFamily="34" charset="0"/>
              </a:defRPr>
            </a:lvl1pPr>
          </a:lstStyle>
          <a:p>
            <a:r>
              <a:rPr lang="en-US" dirty="0"/>
              <a:t>Sleep helps the body function</a:t>
            </a:r>
          </a:p>
        </p:txBody>
      </p:sp>
      <p:sp>
        <p:nvSpPr>
          <p:cNvPr id="11" name="Text Placeholder 11">
            <a:extLst>
              <a:ext uri="{FF2B5EF4-FFF2-40B4-BE49-F238E27FC236}">
                <a16:creationId xmlns:a16="http://schemas.microsoft.com/office/drawing/2014/main" id="{B621F075-8F04-014C-A586-69AECCC21ABE}"/>
              </a:ext>
            </a:extLst>
          </p:cNvPr>
          <p:cNvSpPr>
            <a:spLocks noGrp="1"/>
          </p:cNvSpPr>
          <p:nvPr>
            <p:ph type="body" sz="quarter" idx="16" hasCustomPrompt="1"/>
          </p:nvPr>
        </p:nvSpPr>
        <p:spPr>
          <a:xfrm>
            <a:off x="7165096" y="1201039"/>
            <a:ext cx="4839837" cy="1582502"/>
          </a:xfrm>
        </p:spPr>
        <p:txBody>
          <a:bodyPr numCol="1" spcCol="540000"/>
          <a:lstStyle>
            <a:lvl1pPr marL="0" marR="0" indent="0" algn="l" defTabSz="914400" rtl="0" eaLnBrk="1" fontAlgn="auto" latinLnBrk="0" hangingPunct="1">
              <a:lnSpc>
                <a:spcPts val="2300"/>
              </a:lnSpc>
              <a:spcBef>
                <a:spcPts val="100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pPr marL="0" marR="0" lvl="0" indent="0" algn="l" defTabSz="914400" rtl="0" eaLnBrk="1" fontAlgn="auto" latinLnBrk="0" hangingPunct="1">
              <a:lnSpc>
                <a:spcPts val="2300"/>
              </a:lnSpc>
              <a:spcBef>
                <a:spcPts val="1000"/>
              </a:spcBef>
              <a:spcAft>
                <a:spcPts val="0"/>
              </a:spcAft>
              <a:buClrTx/>
              <a:buSzTx/>
              <a:buFont typeface="Arial" panose="020B0604020202020204" pitchFamily="34" charset="0"/>
              <a:buNone/>
              <a:tabLst/>
              <a:defRPr/>
            </a:pPr>
            <a:r>
              <a:rPr lang="en-GB" b="1" dirty="0">
                <a:effectLst/>
                <a:latin typeface="Arial" panose="020B0604020202020204" pitchFamily="34" charset="0"/>
              </a:rPr>
              <a:t>Learning outcomes</a:t>
            </a:r>
            <a:endParaRPr lang="en-GB" dirty="0">
              <a:effectLst/>
              <a:latin typeface="Arial" panose="020B0604020202020204" pitchFamily="34" charset="0"/>
            </a:endParaRPr>
          </a:p>
          <a:p>
            <a:r>
              <a:rPr lang="en-GB" dirty="0">
                <a:effectLst/>
                <a:latin typeface="Arial" panose="020B0604020202020204" pitchFamily="34" charset="0"/>
              </a:rPr>
              <a:t>During Covid-19, what helped you </a:t>
            </a:r>
            <a:br>
              <a:rPr lang="en-GB" dirty="0">
                <a:effectLst/>
                <a:latin typeface="Arial" panose="020B0604020202020204" pitchFamily="34" charset="0"/>
              </a:rPr>
            </a:br>
            <a:r>
              <a:rPr lang="en-GB" dirty="0">
                <a:effectLst/>
                <a:latin typeface="Arial" panose="020B0604020202020204" pitchFamily="34" charset="0"/>
              </a:rPr>
              <a:t>relax or feel good? </a:t>
            </a:r>
          </a:p>
          <a:p>
            <a:r>
              <a:rPr lang="en-GB" dirty="0">
                <a:effectLst/>
                <a:latin typeface="Arial" panose="020B0604020202020204" pitchFamily="34" charset="0"/>
              </a:rPr>
              <a:t>Do you think the same thing could help another pupil who was feeling worried?</a:t>
            </a:r>
          </a:p>
        </p:txBody>
      </p:sp>
      <p:pic>
        <p:nvPicPr>
          <p:cNvPr id="12" name="Picture 11">
            <a:extLst>
              <a:ext uri="{FF2B5EF4-FFF2-40B4-BE49-F238E27FC236}">
                <a16:creationId xmlns:a16="http://schemas.microsoft.com/office/drawing/2014/main" id="{73E44386-A4DB-D24A-8371-BB1714ECCC53}"/>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pic>
        <p:nvPicPr>
          <p:cNvPr id="17" name="Picture 16" descr="A close up of a logo&#10;&#10;Description automatically generated">
            <a:extLst>
              <a:ext uri="{FF2B5EF4-FFF2-40B4-BE49-F238E27FC236}">
                <a16:creationId xmlns:a16="http://schemas.microsoft.com/office/drawing/2014/main" id="{135A0597-50BB-D04A-8E2C-219C268B86B7}"/>
              </a:ext>
            </a:extLst>
          </p:cNvPr>
          <p:cNvPicPr>
            <a:picLocks noChangeAspect="1"/>
          </p:cNvPicPr>
          <p:nvPr userDrawn="1"/>
        </p:nvPicPr>
        <p:blipFill>
          <a:blip r:embed="rId4" cstate="screen">
            <a:alphaModFix amt="50000"/>
            <a:extLst>
              <a:ext uri="{28A0092B-C50C-407E-A947-70E740481C1C}">
                <a14:useLocalDpi xmlns:a14="http://schemas.microsoft.com/office/drawing/2010/main"/>
              </a:ext>
            </a:extLst>
          </a:blip>
          <a:stretch>
            <a:fillRect/>
          </a:stretch>
        </p:blipFill>
        <p:spPr>
          <a:xfrm>
            <a:off x="540537" y="896095"/>
            <a:ext cx="8400629" cy="8381982"/>
          </a:xfrm>
          <a:prstGeom prst="rect">
            <a:avLst/>
          </a:prstGeom>
        </p:spPr>
      </p:pic>
    </p:spTree>
    <p:extLst>
      <p:ext uri="{BB962C8B-B14F-4D97-AF65-F5344CB8AC3E}">
        <p14:creationId xmlns:p14="http://schemas.microsoft.com/office/powerpoint/2010/main" val="16034297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and Content">
    <p:bg>
      <p:bgPr>
        <a:solidFill>
          <a:schemeClr val="bg1"/>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D73E3F25-D275-EC4E-9125-ED8810DFFE3F}"/>
              </a:ext>
            </a:extLst>
          </p:cNvPr>
          <p:cNvGrpSpPr/>
          <p:nvPr userDrawn="1"/>
        </p:nvGrpSpPr>
        <p:grpSpPr>
          <a:xfrm>
            <a:off x="0" y="0"/>
            <a:ext cx="12192000" cy="6858000"/>
            <a:chOff x="0" y="0"/>
            <a:chExt cx="12192000" cy="6858000"/>
          </a:xfrm>
        </p:grpSpPr>
        <p:sp>
          <p:nvSpPr>
            <p:cNvPr id="21" name="Rectangle 20">
              <a:extLst>
                <a:ext uri="{FF2B5EF4-FFF2-40B4-BE49-F238E27FC236}">
                  <a16:creationId xmlns:a16="http://schemas.microsoft.com/office/drawing/2014/main" id="{1037FD20-EF54-9C4B-9D92-3F36153CE219}"/>
                </a:ext>
              </a:extLst>
            </p:cNvPr>
            <p:cNvSpPr/>
            <p:nvPr userDrawn="1"/>
          </p:nvSpPr>
          <p:spPr>
            <a:xfrm>
              <a:off x="0" y="0"/>
              <a:ext cx="6096000" cy="6832599"/>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716828EC-457D-664F-ACD6-79FF3D1A8D21}"/>
                </a:ext>
              </a:extLst>
            </p:cNvPr>
            <p:cNvSpPr/>
            <p:nvPr userDrawn="1"/>
          </p:nvSpPr>
          <p:spPr>
            <a:xfrm>
              <a:off x="0" y="5951840"/>
              <a:ext cx="12192000" cy="90616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descr="A picture containing drawing&#10;&#10;Description automatically generated">
              <a:extLst>
                <a:ext uri="{FF2B5EF4-FFF2-40B4-BE49-F238E27FC236}">
                  <a16:creationId xmlns:a16="http://schemas.microsoft.com/office/drawing/2014/main" id="{FB70D58D-9D48-B34A-BEC9-BDFE7227B5F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grpSp>
      <p:sp>
        <p:nvSpPr>
          <p:cNvPr id="2" name="Title 1">
            <a:extLst>
              <a:ext uri="{FF2B5EF4-FFF2-40B4-BE49-F238E27FC236}">
                <a16:creationId xmlns:a16="http://schemas.microsoft.com/office/drawing/2014/main" id="{30296475-55D8-9441-80DB-607D082ADB7E}"/>
              </a:ext>
            </a:extLst>
          </p:cNvPr>
          <p:cNvSpPr>
            <a:spLocks noGrp="1"/>
          </p:cNvSpPr>
          <p:nvPr>
            <p:ph type="title" hasCustomPrompt="1"/>
          </p:nvPr>
        </p:nvSpPr>
        <p:spPr>
          <a:xfrm>
            <a:off x="1053765" y="1124271"/>
            <a:ext cx="4421875" cy="724639"/>
          </a:xfrm>
        </p:spPr>
        <p:txBody>
          <a:bodyPr/>
          <a:lstStyle>
            <a:lvl1pPr algn="r">
              <a:defRPr lang="en-GB" sz="6000" b="1" i="0" u="none" strike="noStrike" kern="1200" spc="0" dirty="0">
                <a:solidFill>
                  <a:schemeClr val="tx1"/>
                </a:solidFill>
                <a:effectLst/>
                <a:latin typeface="Arial Narrow" panose="020B0604020202020204" pitchFamily="34" charset="0"/>
                <a:ea typeface="DIN Condensed Light" panose="020B0506040000020204" pitchFamily="34" charset="77"/>
                <a:cs typeface="Arial Narrow" panose="020B0604020202020204" pitchFamily="34" charset="0"/>
              </a:defRPr>
            </a:lvl1pPr>
          </a:lstStyle>
          <a:p>
            <a:r>
              <a:rPr lang="en-GB" b="1" dirty="0">
                <a:effectLst/>
                <a:latin typeface="Arial Narrow" panose="020B0604020202020204" pitchFamily="34" charset="0"/>
              </a:rPr>
              <a:t>Podcast it!</a:t>
            </a:r>
            <a:endParaRPr lang="en-GB" dirty="0">
              <a:effectLst/>
              <a:latin typeface="Arial Narrow" panose="020B0604020202020204" pitchFamily="34" charset="0"/>
            </a:endParaRPr>
          </a:p>
        </p:txBody>
      </p:sp>
      <p:sp>
        <p:nvSpPr>
          <p:cNvPr id="6" name="Picture Placeholder 5">
            <a:extLst>
              <a:ext uri="{FF2B5EF4-FFF2-40B4-BE49-F238E27FC236}">
                <a16:creationId xmlns:a16="http://schemas.microsoft.com/office/drawing/2014/main" id="{0CBF2CFD-ECD5-BA47-A0C5-467DD54BB4EB}"/>
              </a:ext>
            </a:extLst>
          </p:cNvPr>
          <p:cNvSpPr>
            <a:spLocks noGrp="1"/>
          </p:cNvSpPr>
          <p:nvPr>
            <p:ph type="pic" sz="quarter" idx="15"/>
          </p:nvPr>
        </p:nvSpPr>
        <p:spPr>
          <a:xfrm>
            <a:off x="354842" y="2544762"/>
            <a:ext cx="5213445" cy="3187528"/>
          </a:xfrm>
        </p:spPr>
        <p:txBody>
          <a:bodyPr/>
          <a:lstStyle/>
          <a:p>
            <a:endParaRPr lang="en-US" dirty="0"/>
          </a:p>
        </p:txBody>
      </p:sp>
      <p:sp>
        <p:nvSpPr>
          <p:cNvPr id="17" name="Text Placeholder 11">
            <a:extLst>
              <a:ext uri="{FF2B5EF4-FFF2-40B4-BE49-F238E27FC236}">
                <a16:creationId xmlns:a16="http://schemas.microsoft.com/office/drawing/2014/main" id="{80A9F173-3C7D-5440-94CA-BFE82CEAA762}"/>
              </a:ext>
            </a:extLst>
          </p:cNvPr>
          <p:cNvSpPr>
            <a:spLocks noGrp="1"/>
          </p:cNvSpPr>
          <p:nvPr>
            <p:ph type="body" sz="quarter" idx="14" hasCustomPrompt="1"/>
          </p:nvPr>
        </p:nvSpPr>
        <p:spPr>
          <a:xfrm>
            <a:off x="7198011" y="2465962"/>
            <a:ext cx="4421875" cy="339972"/>
          </a:xfrm>
        </p:spPr>
        <p:txBody>
          <a:bodyPr numCol="1" spcCol="540000"/>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GB" sz="26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b="1" dirty="0">
                <a:effectLst/>
                <a:latin typeface="Arial" panose="020B0604020202020204" pitchFamily="34" charset="0"/>
              </a:rPr>
              <a:t>Watch the next </a:t>
            </a:r>
            <a:br>
              <a:rPr lang="en-GB" b="1" dirty="0">
                <a:effectLst/>
                <a:latin typeface="Arial" panose="020B0604020202020204" pitchFamily="34" charset="0"/>
              </a:rPr>
            </a:br>
            <a:r>
              <a:rPr lang="en-GB" b="1" dirty="0">
                <a:effectLst/>
                <a:latin typeface="Arial" panose="020B0604020202020204" pitchFamily="34" charset="0"/>
              </a:rPr>
              <a:t>part of the video</a:t>
            </a:r>
            <a:endParaRPr lang="en-GB" dirty="0">
              <a:effectLst/>
              <a:latin typeface="Arial" panose="020B0604020202020204" pitchFamily="34" charset="0"/>
            </a:endParaRPr>
          </a:p>
        </p:txBody>
      </p:sp>
      <p:sp>
        <p:nvSpPr>
          <p:cNvPr id="15" name="Slide Number Placeholder 5">
            <a:extLst>
              <a:ext uri="{FF2B5EF4-FFF2-40B4-BE49-F238E27FC236}">
                <a16:creationId xmlns:a16="http://schemas.microsoft.com/office/drawing/2014/main" id="{393F3083-2CF7-EA48-AC69-8A30733BBE41}"/>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pic>
        <p:nvPicPr>
          <p:cNvPr id="16" name="Picture 15">
            <a:extLst>
              <a:ext uri="{FF2B5EF4-FFF2-40B4-BE49-F238E27FC236}">
                <a16:creationId xmlns:a16="http://schemas.microsoft.com/office/drawing/2014/main" id="{F86E19A2-F8E6-3C41-93C6-CF0FABD3D6B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spTree>
    <p:extLst>
      <p:ext uri="{BB962C8B-B14F-4D97-AF65-F5344CB8AC3E}">
        <p14:creationId xmlns:p14="http://schemas.microsoft.com/office/powerpoint/2010/main" val="16236082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5150484-EC69-134B-BE43-762A91D49A43}"/>
              </a:ext>
            </a:extLst>
          </p:cNvPr>
          <p:cNvSpPr/>
          <p:nvPr userDrawn="1"/>
        </p:nvSpPr>
        <p:spPr>
          <a:xfrm>
            <a:off x="0" y="5951840"/>
            <a:ext cx="12192000" cy="90616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753070C-58E7-EB4C-A57E-932BE30670D9}"/>
              </a:ext>
            </a:extLst>
          </p:cNvPr>
          <p:cNvSpPr>
            <a:spLocks noGrp="1"/>
          </p:cNvSpPr>
          <p:nvPr>
            <p:ph type="title" hasCustomPrompt="1"/>
          </p:nvPr>
        </p:nvSpPr>
        <p:spPr>
          <a:xfrm>
            <a:off x="335173" y="674931"/>
            <a:ext cx="3950224" cy="1266987"/>
          </a:xfrm>
        </p:spPr>
        <p:txBody>
          <a:bodyPr/>
          <a:lstStyle>
            <a:lvl1pPr algn="l">
              <a:lnSpc>
                <a:spcPts val="6000"/>
              </a:lnSpc>
              <a:defRPr lang="en-GB" sz="6000" b="1" i="0" u="none" strike="noStrike" kern="1200" spc="0" dirty="0">
                <a:solidFill>
                  <a:schemeClr val="tx1"/>
                </a:solidFill>
                <a:effectLst/>
                <a:latin typeface="Arial Narrow" panose="020B0604020202020204" pitchFamily="34" charset="0"/>
                <a:ea typeface="DIN Condensed Light" panose="020B0506040000020204" pitchFamily="34" charset="77"/>
                <a:cs typeface="Arial Narrow" panose="020B0604020202020204" pitchFamily="34" charset="0"/>
              </a:defRPr>
            </a:lvl1pPr>
          </a:lstStyle>
          <a:p>
            <a:pPr marL="0" lvl="0" indent="0" algn="r" defTabSz="914400" rtl="0" eaLnBrk="1" latinLnBrk="0" hangingPunct="1">
              <a:lnSpc>
                <a:spcPts val="4800"/>
              </a:lnSpc>
              <a:spcBef>
                <a:spcPts val="0"/>
              </a:spcBef>
              <a:buFont typeface="Arial" panose="020B0604020202020204" pitchFamily="34" charset="0"/>
              <a:buNone/>
            </a:pPr>
            <a:r>
              <a:rPr lang="en-GB" dirty="0"/>
              <a:t>What are we </a:t>
            </a:r>
            <a:r>
              <a:rPr lang="en-GB" dirty="0" err="1"/>
              <a:t>learining</a:t>
            </a:r>
            <a:r>
              <a:rPr lang="en-GB" dirty="0"/>
              <a:t>?</a:t>
            </a:r>
          </a:p>
        </p:txBody>
      </p:sp>
      <p:sp>
        <p:nvSpPr>
          <p:cNvPr id="14" name="Slide Number Placeholder 5">
            <a:extLst>
              <a:ext uri="{FF2B5EF4-FFF2-40B4-BE49-F238E27FC236}">
                <a16:creationId xmlns:a16="http://schemas.microsoft.com/office/drawing/2014/main" id="{6DA56C9B-CA91-ED41-85FF-C5F7BDDEF1B3}"/>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sp>
        <p:nvSpPr>
          <p:cNvPr id="13" name="Text Placeholder 11">
            <a:extLst>
              <a:ext uri="{FF2B5EF4-FFF2-40B4-BE49-F238E27FC236}">
                <a16:creationId xmlns:a16="http://schemas.microsoft.com/office/drawing/2014/main" id="{B20833CB-9451-0F40-A1B8-5052C5B5E227}"/>
              </a:ext>
            </a:extLst>
          </p:cNvPr>
          <p:cNvSpPr>
            <a:spLocks noGrp="1"/>
          </p:cNvSpPr>
          <p:nvPr>
            <p:ph type="body" sz="quarter" idx="14" hasCustomPrompt="1"/>
          </p:nvPr>
        </p:nvSpPr>
        <p:spPr>
          <a:xfrm>
            <a:off x="365242" y="2783541"/>
            <a:ext cx="2882926" cy="1419969"/>
          </a:xfrm>
        </p:spPr>
        <p:txBody>
          <a:bodyPr numCol="1" spcCol="540000"/>
          <a:lstStyle>
            <a:lvl1pPr marL="0" marR="0" indent="0" algn="l" defTabSz="914400" rtl="0" eaLnBrk="1" fontAlgn="auto" latinLnBrk="0" hangingPunct="1">
              <a:lnSpc>
                <a:spcPts val="2620"/>
              </a:lnSpc>
              <a:spcBef>
                <a:spcPts val="1000"/>
              </a:spcBef>
              <a:spcAft>
                <a:spcPts val="0"/>
              </a:spcAft>
              <a:buClrTx/>
              <a:buSzTx/>
              <a:buFont typeface="Arial" panose="020B0604020202020204" pitchFamily="34" charset="0"/>
              <a:buNone/>
              <a:tabLst/>
              <a:defRPr lang="en-GB" sz="26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b="1" dirty="0" err="1">
                <a:effectLst/>
                <a:latin typeface="Arial" panose="020B0604020202020204" pitchFamily="34" charset="0"/>
              </a:rPr>
              <a:t>DiscIn</a:t>
            </a:r>
            <a:r>
              <a:rPr lang="en-GB" b="1" dirty="0">
                <a:effectLst/>
                <a:latin typeface="Arial" panose="020B0604020202020204" pitchFamily="34" charset="0"/>
              </a:rPr>
              <a:t> a different coloured pen, </a:t>
            </a:r>
            <a:endParaRPr lang="en-GB" dirty="0">
              <a:effectLst/>
              <a:latin typeface="Arial" panose="020B0604020202020204" pitchFamily="34" charset="0"/>
            </a:endParaRPr>
          </a:p>
        </p:txBody>
      </p:sp>
      <p:sp>
        <p:nvSpPr>
          <p:cNvPr id="17" name="Text Placeholder 11">
            <a:extLst>
              <a:ext uri="{FF2B5EF4-FFF2-40B4-BE49-F238E27FC236}">
                <a16:creationId xmlns:a16="http://schemas.microsoft.com/office/drawing/2014/main" id="{4D5D77BB-F6F3-BB45-8E10-F3A61F69C1BE}"/>
              </a:ext>
            </a:extLst>
          </p:cNvPr>
          <p:cNvSpPr>
            <a:spLocks noGrp="1"/>
          </p:cNvSpPr>
          <p:nvPr>
            <p:ph type="body" sz="quarter" idx="29" hasCustomPrompt="1"/>
          </p:nvPr>
        </p:nvSpPr>
        <p:spPr>
          <a:xfrm>
            <a:off x="6849687" y="1941918"/>
            <a:ext cx="4284487" cy="1042224"/>
          </a:xfrm>
          <a:solidFill>
            <a:srgbClr val="FFCC31"/>
          </a:solidFill>
        </p:spPr>
        <p:txBody>
          <a:bodyPr lIns="144000" numCol="1" spcCol="540000" anchor="ctr" anchorCtr="0"/>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Bei ng prepared by </a:t>
            </a:r>
            <a:br>
              <a:rPr lang="en-GB" dirty="0">
                <a:effectLst/>
                <a:latin typeface="Arial" panose="020B0604020202020204" pitchFamily="34" charset="0"/>
              </a:rPr>
            </a:br>
            <a:r>
              <a:rPr lang="en-GB" dirty="0">
                <a:effectLst/>
                <a:latin typeface="Arial" panose="020B0604020202020204" pitchFamily="34" charset="0"/>
              </a:rPr>
              <a:t>making a plan and</a:t>
            </a:r>
          </a:p>
        </p:txBody>
      </p:sp>
      <p:sp>
        <p:nvSpPr>
          <p:cNvPr id="23" name="Text Placeholder 11">
            <a:extLst>
              <a:ext uri="{FF2B5EF4-FFF2-40B4-BE49-F238E27FC236}">
                <a16:creationId xmlns:a16="http://schemas.microsoft.com/office/drawing/2014/main" id="{15C58A54-CE0A-ED49-AEE4-5AFCBDFA9BFF}"/>
              </a:ext>
            </a:extLst>
          </p:cNvPr>
          <p:cNvSpPr>
            <a:spLocks noGrp="1"/>
          </p:cNvSpPr>
          <p:nvPr>
            <p:ph type="body" sz="quarter" idx="30" hasCustomPrompt="1"/>
          </p:nvPr>
        </p:nvSpPr>
        <p:spPr>
          <a:xfrm>
            <a:off x="6849687" y="3212556"/>
            <a:ext cx="4284487" cy="1042224"/>
          </a:xfrm>
          <a:solidFill>
            <a:srgbClr val="FFCC31"/>
          </a:solidFill>
        </p:spPr>
        <p:txBody>
          <a:bodyPr lIns="144000" numCol="1" spcCol="540000" anchor="ctr" anchorCtr="0"/>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Bei ng prepared by </a:t>
            </a:r>
            <a:br>
              <a:rPr lang="en-GB" dirty="0">
                <a:effectLst/>
                <a:latin typeface="Arial" panose="020B0604020202020204" pitchFamily="34" charset="0"/>
              </a:rPr>
            </a:br>
            <a:r>
              <a:rPr lang="en-GB" dirty="0">
                <a:effectLst/>
                <a:latin typeface="Arial" panose="020B0604020202020204" pitchFamily="34" charset="0"/>
              </a:rPr>
              <a:t>making a plan and</a:t>
            </a:r>
          </a:p>
        </p:txBody>
      </p:sp>
      <p:sp>
        <p:nvSpPr>
          <p:cNvPr id="24" name="Text Placeholder 11">
            <a:extLst>
              <a:ext uri="{FF2B5EF4-FFF2-40B4-BE49-F238E27FC236}">
                <a16:creationId xmlns:a16="http://schemas.microsoft.com/office/drawing/2014/main" id="{789EF50A-6D12-344F-9557-4A120716CED5}"/>
              </a:ext>
            </a:extLst>
          </p:cNvPr>
          <p:cNvSpPr>
            <a:spLocks noGrp="1"/>
          </p:cNvSpPr>
          <p:nvPr>
            <p:ph type="body" sz="quarter" idx="31" hasCustomPrompt="1"/>
          </p:nvPr>
        </p:nvSpPr>
        <p:spPr>
          <a:xfrm>
            <a:off x="6849687" y="4483195"/>
            <a:ext cx="4284487" cy="1042224"/>
          </a:xfrm>
          <a:solidFill>
            <a:srgbClr val="FFCC31"/>
          </a:solidFill>
        </p:spPr>
        <p:txBody>
          <a:bodyPr lIns="144000" numCol="1" spcCol="540000" anchor="ctr" anchorCtr="0"/>
          <a:lstStyle>
            <a:lvl1pPr marL="0" marR="0" indent="0" algn="ctr" defTabSz="914400" rtl="0" eaLnBrk="1" fontAlgn="auto" latinLnBrk="0" hangingPunct="1">
              <a:lnSpc>
                <a:spcPts val="2200"/>
              </a:lnSpc>
              <a:spcBef>
                <a:spcPts val="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dirty="0">
                <a:effectLst/>
                <a:latin typeface="Arial" panose="020B0604020202020204" pitchFamily="34" charset="0"/>
              </a:rPr>
              <a:t>Bei ng prepared by </a:t>
            </a:r>
            <a:br>
              <a:rPr lang="en-GB" dirty="0">
                <a:effectLst/>
                <a:latin typeface="Arial" panose="020B0604020202020204" pitchFamily="34" charset="0"/>
              </a:rPr>
            </a:br>
            <a:r>
              <a:rPr lang="en-GB" dirty="0">
                <a:effectLst/>
                <a:latin typeface="Arial" panose="020B0604020202020204" pitchFamily="34" charset="0"/>
              </a:rPr>
              <a:t>making a plan and</a:t>
            </a:r>
          </a:p>
        </p:txBody>
      </p:sp>
      <p:sp>
        <p:nvSpPr>
          <p:cNvPr id="25" name="Text Placeholder 11">
            <a:extLst>
              <a:ext uri="{FF2B5EF4-FFF2-40B4-BE49-F238E27FC236}">
                <a16:creationId xmlns:a16="http://schemas.microsoft.com/office/drawing/2014/main" id="{71EE9B7A-B373-134C-9F85-E746146098AE}"/>
              </a:ext>
            </a:extLst>
          </p:cNvPr>
          <p:cNvSpPr>
            <a:spLocks noGrp="1"/>
          </p:cNvSpPr>
          <p:nvPr>
            <p:ph type="body" sz="quarter" idx="32" hasCustomPrompt="1"/>
          </p:nvPr>
        </p:nvSpPr>
        <p:spPr>
          <a:xfrm>
            <a:off x="6849687" y="1308424"/>
            <a:ext cx="2882926" cy="390201"/>
          </a:xfrm>
        </p:spPr>
        <p:txBody>
          <a:bodyPr numCol="1" spcCol="540000"/>
          <a:lstStyle>
            <a:lvl1pPr marL="0" marR="0" indent="0" algn="l" defTabSz="914400" rtl="0" eaLnBrk="1" fontAlgn="auto" latinLnBrk="0" hangingPunct="1">
              <a:lnSpc>
                <a:spcPts val="2620"/>
              </a:lnSpc>
              <a:spcBef>
                <a:spcPts val="1000"/>
              </a:spcBef>
              <a:spcAft>
                <a:spcPts val="0"/>
              </a:spcAft>
              <a:buClrTx/>
              <a:buSzTx/>
              <a:buFont typeface="Arial" panose="020B0604020202020204" pitchFamily="34" charset="0"/>
              <a:buNone/>
              <a:tabLst/>
              <a:defRPr lang="en-GB" sz="26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b="1" dirty="0">
                <a:effectLst/>
                <a:latin typeface="Arial" panose="020B0604020202020204" pitchFamily="34" charset="0"/>
              </a:rPr>
              <a:t>All</a:t>
            </a:r>
            <a:endParaRPr lang="en-GB" dirty="0">
              <a:effectLst/>
              <a:latin typeface="Arial" panose="020B0604020202020204" pitchFamily="34" charset="0"/>
            </a:endParaRPr>
          </a:p>
        </p:txBody>
      </p:sp>
      <p:pic>
        <p:nvPicPr>
          <p:cNvPr id="15" name="Picture 14">
            <a:extLst>
              <a:ext uri="{FF2B5EF4-FFF2-40B4-BE49-F238E27FC236}">
                <a16:creationId xmlns:a16="http://schemas.microsoft.com/office/drawing/2014/main" id="{FE6B5234-72F1-A348-A475-3F61A5C59B42}"/>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pic>
        <p:nvPicPr>
          <p:cNvPr id="18" name="Picture 17" descr="A picture containing drawing&#10;&#10;Description automatically generated">
            <a:extLst>
              <a:ext uri="{FF2B5EF4-FFF2-40B4-BE49-F238E27FC236}">
                <a16:creationId xmlns:a16="http://schemas.microsoft.com/office/drawing/2014/main" id="{5BB5CD01-380E-774B-BDAF-A8EC460D7FDE}"/>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11419577" y="364422"/>
            <a:ext cx="441628" cy="176902"/>
          </a:xfrm>
          <a:prstGeom prst="rect">
            <a:avLst/>
          </a:prstGeom>
        </p:spPr>
      </p:pic>
    </p:spTree>
    <p:extLst>
      <p:ext uri="{BB962C8B-B14F-4D97-AF65-F5344CB8AC3E}">
        <p14:creationId xmlns:p14="http://schemas.microsoft.com/office/powerpoint/2010/main" val="34896032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userDrawn="1">
  <p:cSld name="5_Title Slide">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A0769CAF-E8A4-FA41-9D69-6717A47BF721}"/>
              </a:ext>
            </a:extLst>
          </p:cNvPr>
          <p:cNvGrpSpPr/>
          <p:nvPr userDrawn="1"/>
        </p:nvGrpSpPr>
        <p:grpSpPr>
          <a:xfrm>
            <a:off x="0" y="0"/>
            <a:ext cx="12192000" cy="6858000"/>
            <a:chOff x="0" y="0"/>
            <a:chExt cx="12192000" cy="6858000"/>
          </a:xfrm>
        </p:grpSpPr>
        <p:sp>
          <p:nvSpPr>
            <p:cNvPr id="14" name="Rectangle 13">
              <a:extLst>
                <a:ext uri="{FF2B5EF4-FFF2-40B4-BE49-F238E27FC236}">
                  <a16:creationId xmlns:a16="http://schemas.microsoft.com/office/drawing/2014/main" id="{AA567B51-C99B-F34A-8EB1-9958084BA9DB}"/>
                </a:ext>
              </a:extLst>
            </p:cNvPr>
            <p:cNvSpPr/>
            <p:nvPr userDrawn="1"/>
          </p:nvSpPr>
          <p:spPr>
            <a:xfrm>
              <a:off x="0" y="0"/>
              <a:ext cx="6096000" cy="683260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0070C2EB-5C92-DC4C-8AA9-2476FC240D7B}"/>
                </a:ext>
              </a:extLst>
            </p:cNvPr>
            <p:cNvSpPr/>
            <p:nvPr userDrawn="1"/>
          </p:nvSpPr>
          <p:spPr>
            <a:xfrm>
              <a:off x="0" y="5951840"/>
              <a:ext cx="12192000" cy="90616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descr="A picture containing drawing&#10;&#10;Description automatically generated">
              <a:extLst>
                <a:ext uri="{FF2B5EF4-FFF2-40B4-BE49-F238E27FC236}">
                  <a16:creationId xmlns:a16="http://schemas.microsoft.com/office/drawing/2014/main" id="{CD5D328A-12FB-1142-862F-E4855AF09BA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grpSp>
      <p:sp>
        <p:nvSpPr>
          <p:cNvPr id="10" name="Title 1">
            <a:extLst>
              <a:ext uri="{FF2B5EF4-FFF2-40B4-BE49-F238E27FC236}">
                <a16:creationId xmlns:a16="http://schemas.microsoft.com/office/drawing/2014/main" id="{49F4F57A-4E6C-E445-AEF1-C72E0FC23778}"/>
              </a:ext>
            </a:extLst>
          </p:cNvPr>
          <p:cNvSpPr>
            <a:spLocks noGrp="1"/>
          </p:cNvSpPr>
          <p:nvPr>
            <p:ph type="ctrTitle" hasCustomPrompt="1"/>
          </p:nvPr>
        </p:nvSpPr>
        <p:spPr>
          <a:xfrm>
            <a:off x="3392420" y="562523"/>
            <a:ext cx="5994502" cy="769441"/>
          </a:xfrm>
        </p:spPr>
        <p:txBody>
          <a:bodyPr wrap="square" anchor="b">
            <a:spAutoFit/>
          </a:bodyPr>
          <a:lstStyle>
            <a:lvl1pPr marL="49213" marR="0" indent="-33338" algn="l" defTabSz="914400" rtl="0" eaLnBrk="1" fontAlgn="auto" latinLnBrk="0" hangingPunct="1">
              <a:lnSpc>
                <a:spcPts val="6000"/>
              </a:lnSpc>
              <a:spcBef>
                <a:spcPct val="0"/>
              </a:spcBef>
              <a:spcAft>
                <a:spcPts val="0"/>
              </a:spcAft>
              <a:buClrTx/>
              <a:buSzTx/>
              <a:buFontTx/>
              <a:buNone/>
              <a:tabLst/>
              <a:defRPr lang="en-US" sz="6000" b="1" i="0" kern="1200" dirty="0">
                <a:solidFill>
                  <a:schemeClr val="tx1"/>
                </a:solidFill>
                <a:latin typeface="Arial Narrow" panose="020B0604020202020204" pitchFamily="34" charset="0"/>
                <a:ea typeface="DIN Condensed Light" panose="020B0506040000020204" pitchFamily="34" charset="77"/>
                <a:cs typeface="Arial Narrow" panose="020B0604020202020204" pitchFamily="34" charset="0"/>
              </a:defRPr>
            </a:lvl1pPr>
          </a:lstStyle>
          <a:p>
            <a:r>
              <a:rPr lang="en-US" dirty="0"/>
              <a:t>Sleep helps</a:t>
            </a:r>
          </a:p>
        </p:txBody>
      </p:sp>
      <p:sp>
        <p:nvSpPr>
          <p:cNvPr id="11" name="Text Placeholder 11">
            <a:extLst>
              <a:ext uri="{FF2B5EF4-FFF2-40B4-BE49-F238E27FC236}">
                <a16:creationId xmlns:a16="http://schemas.microsoft.com/office/drawing/2014/main" id="{B621F075-8F04-014C-A586-69AECCC21ABE}"/>
              </a:ext>
            </a:extLst>
          </p:cNvPr>
          <p:cNvSpPr>
            <a:spLocks noGrp="1"/>
          </p:cNvSpPr>
          <p:nvPr>
            <p:ph type="body" sz="quarter" idx="16" hasCustomPrompt="1"/>
          </p:nvPr>
        </p:nvSpPr>
        <p:spPr>
          <a:xfrm>
            <a:off x="1256163" y="1685784"/>
            <a:ext cx="4839837" cy="1582502"/>
          </a:xfrm>
        </p:spPr>
        <p:txBody>
          <a:bodyPr numCol="1" spcCol="540000"/>
          <a:lstStyle>
            <a:lvl1pPr marL="0" marR="0" indent="0" algn="l" defTabSz="914400" rtl="0" eaLnBrk="1" fontAlgn="auto" latinLnBrk="0" hangingPunct="1">
              <a:lnSpc>
                <a:spcPts val="2300"/>
              </a:lnSpc>
              <a:spcBef>
                <a:spcPts val="1000"/>
              </a:spcBef>
              <a:spcAft>
                <a:spcPts val="0"/>
              </a:spcAft>
              <a:buClrTx/>
              <a:buSzTx/>
              <a:buFont typeface="Arial" panose="020B0604020202020204" pitchFamily="34" charset="0"/>
              <a:buNone/>
              <a:tabLst/>
              <a:defRPr lang="en-GB" sz="2000" b="0" i="0" u="none" strike="noStrike" kern="1200" spc="0" dirty="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pPr marL="0" marR="0" lvl="0" indent="0" algn="l" defTabSz="914400" rtl="0" eaLnBrk="1" fontAlgn="auto" latinLnBrk="0" hangingPunct="1">
              <a:lnSpc>
                <a:spcPts val="2300"/>
              </a:lnSpc>
              <a:spcBef>
                <a:spcPts val="1000"/>
              </a:spcBef>
              <a:spcAft>
                <a:spcPts val="0"/>
              </a:spcAft>
              <a:buClrTx/>
              <a:buSzTx/>
              <a:buFont typeface="Arial" panose="020B0604020202020204" pitchFamily="34" charset="0"/>
              <a:buNone/>
              <a:tabLst/>
              <a:defRPr/>
            </a:pPr>
            <a:r>
              <a:rPr lang="en-GB" b="1" dirty="0">
                <a:effectLst/>
                <a:latin typeface="Arial" panose="020B0604020202020204" pitchFamily="34" charset="0"/>
              </a:rPr>
              <a:t>Learning outcomes</a:t>
            </a:r>
            <a:endParaRPr lang="en-GB" dirty="0">
              <a:effectLst/>
              <a:latin typeface="Arial" panose="020B0604020202020204" pitchFamily="34" charset="0"/>
            </a:endParaRPr>
          </a:p>
          <a:p>
            <a:r>
              <a:rPr lang="en-GB" dirty="0">
                <a:effectLst/>
                <a:latin typeface="Arial" panose="020B0604020202020204" pitchFamily="34" charset="0"/>
              </a:rPr>
              <a:t>During Covid-19, what helped you </a:t>
            </a:r>
            <a:br>
              <a:rPr lang="en-GB" dirty="0">
                <a:effectLst/>
                <a:latin typeface="Arial" panose="020B0604020202020204" pitchFamily="34" charset="0"/>
              </a:rPr>
            </a:br>
            <a:r>
              <a:rPr lang="en-GB" dirty="0">
                <a:effectLst/>
                <a:latin typeface="Arial" panose="020B0604020202020204" pitchFamily="34" charset="0"/>
              </a:rPr>
              <a:t>relax or feel good? </a:t>
            </a:r>
          </a:p>
          <a:p>
            <a:r>
              <a:rPr lang="en-GB" dirty="0">
                <a:effectLst/>
                <a:latin typeface="Arial" panose="020B0604020202020204" pitchFamily="34" charset="0"/>
              </a:rPr>
              <a:t>Do you think the same thing could help another pupil who was feeling worried?</a:t>
            </a:r>
          </a:p>
        </p:txBody>
      </p:sp>
      <p:pic>
        <p:nvPicPr>
          <p:cNvPr id="12" name="Picture 11">
            <a:extLst>
              <a:ext uri="{FF2B5EF4-FFF2-40B4-BE49-F238E27FC236}">
                <a16:creationId xmlns:a16="http://schemas.microsoft.com/office/drawing/2014/main" id="{73E44386-A4DB-D24A-8371-BB1714ECCC53}"/>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pic>
        <p:nvPicPr>
          <p:cNvPr id="17" name="Picture 16" descr="A close up of a logo&#10;&#10;Description automatically generated">
            <a:extLst>
              <a:ext uri="{FF2B5EF4-FFF2-40B4-BE49-F238E27FC236}">
                <a16:creationId xmlns:a16="http://schemas.microsoft.com/office/drawing/2014/main" id="{88CFBAE2-7E63-3A4E-A1C5-CA8C88797F33}"/>
              </a:ext>
            </a:extLst>
          </p:cNvPr>
          <p:cNvPicPr>
            <a:picLocks noChangeAspect="1"/>
          </p:cNvPicPr>
          <p:nvPr userDrawn="1"/>
        </p:nvPicPr>
        <p:blipFill>
          <a:blip r:embed="rId4" cstate="screen">
            <a:alphaModFix amt="50000"/>
            <a:extLst>
              <a:ext uri="{28A0092B-C50C-407E-A947-70E740481C1C}">
                <a14:useLocalDpi xmlns:a14="http://schemas.microsoft.com/office/drawing/2010/main"/>
              </a:ext>
            </a:extLst>
          </a:blip>
          <a:stretch>
            <a:fillRect/>
          </a:stretch>
        </p:blipFill>
        <p:spPr>
          <a:xfrm>
            <a:off x="810531" y="1760849"/>
            <a:ext cx="8400629" cy="8381982"/>
          </a:xfrm>
          <a:prstGeom prst="rect">
            <a:avLst/>
          </a:prstGeom>
        </p:spPr>
      </p:pic>
    </p:spTree>
    <p:extLst>
      <p:ext uri="{BB962C8B-B14F-4D97-AF65-F5344CB8AC3E}">
        <p14:creationId xmlns:p14="http://schemas.microsoft.com/office/powerpoint/2010/main" val="113501447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3_Title and Content">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946170B2-33CF-7F4E-9F48-FD76D61A2933}"/>
              </a:ext>
            </a:extLst>
          </p:cNvPr>
          <p:cNvSpPr/>
          <p:nvPr userDrawn="1"/>
        </p:nvSpPr>
        <p:spPr>
          <a:xfrm>
            <a:off x="0" y="0"/>
            <a:ext cx="6096000" cy="683260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9" name="Group 18">
            <a:extLst>
              <a:ext uri="{FF2B5EF4-FFF2-40B4-BE49-F238E27FC236}">
                <a16:creationId xmlns:a16="http://schemas.microsoft.com/office/drawing/2014/main" id="{4B1F0A46-E980-044A-9D83-29977744C108}"/>
              </a:ext>
            </a:extLst>
          </p:cNvPr>
          <p:cNvGrpSpPr/>
          <p:nvPr userDrawn="1"/>
        </p:nvGrpSpPr>
        <p:grpSpPr>
          <a:xfrm>
            <a:off x="0" y="364421"/>
            <a:ext cx="12192000" cy="6493579"/>
            <a:chOff x="0" y="364421"/>
            <a:chExt cx="12192000" cy="6493579"/>
          </a:xfrm>
        </p:grpSpPr>
        <p:sp>
          <p:nvSpPr>
            <p:cNvPr id="22" name="Rectangle 21">
              <a:extLst>
                <a:ext uri="{FF2B5EF4-FFF2-40B4-BE49-F238E27FC236}">
                  <a16:creationId xmlns:a16="http://schemas.microsoft.com/office/drawing/2014/main" id="{9CB5E5B4-9CD2-7045-8BA9-348E97834F78}"/>
                </a:ext>
              </a:extLst>
            </p:cNvPr>
            <p:cNvSpPr/>
            <p:nvPr userDrawn="1"/>
          </p:nvSpPr>
          <p:spPr>
            <a:xfrm>
              <a:off x="0" y="5951840"/>
              <a:ext cx="6096000" cy="880759"/>
            </a:xfrm>
            <a:prstGeom prst="rect">
              <a:avLst/>
            </a:prstGeom>
            <a:solidFill>
              <a:srgbClr val="3155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DEFEB3F5-47C5-D548-881C-D5C6AAF71B9E}"/>
                </a:ext>
              </a:extLst>
            </p:cNvPr>
            <p:cNvSpPr/>
            <p:nvPr userDrawn="1"/>
          </p:nvSpPr>
          <p:spPr>
            <a:xfrm>
              <a:off x="0" y="5951840"/>
              <a:ext cx="12192000" cy="906160"/>
            </a:xfrm>
            <a:prstGeom prst="rect">
              <a:avLst/>
            </a:prstGeom>
            <a:solidFill>
              <a:srgbClr val="6CC8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5" name="Picture 24" descr="A picture containing drawing&#10;&#10;Description automatically generated">
              <a:extLst>
                <a:ext uri="{FF2B5EF4-FFF2-40B4-BE49-F238E27FC236}">
                  <a16:creationId xmlns:a16="http://schemas.microsoft.com/office/drawing/2014/main" id="{C83CE723-6B85-4243-9C1D-4D3FE393D712}"/>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1361421" y="364421"/>
              <a:ext cx="481868" cy="193021"/>
            </a:xfrm>
            <a:prstGeom prst="rect">
              <a:avLst/>
            </a:prstGeom>
          </p:spPr>
        </p:pic>
      </p:grpSp>
      <p:pic>
        <p:nvPicPr>
          <p:cNvPr id="34" name="Picture 33" descr="A close up of a logo&#10;&#10;Description automatically generated">
            <a:extLst>
              <a:ext uri="{FF2B5EF4-FFF2-40B4-BE49-F238E27FC236}">
                <a16:creationId xmlns:a16="http://schemas.microsoft.com/office/drawing/2014/main" id="{8CBAFAC0-64F2-EA4F-A1DF-667E11F63184}"/>
              </a:ext>
            </a:extLst>
          </p:cNvPr>
          <p:cNvPicPr>
            <a:picLocks noChangeAspect="1"/>
          </p:cNvPicPr>
          <p:nvPr userDrawn="1"/>
        </p:nvPicPr>
        <p:blipFill>
          <a:blip r:embed="rId3" cstate="screen">
            <a:alphaModFix amt="40000"/>
            <a:extLst>
              <a:ext uri="{28A0092B-C50C-407E-A947-70E740481C1C}">
                <a14:useLocalDpi xmlns:a14="http://schemas.microsoft.com/office/drawing/2010/main"/>
              </a:ext>
            </a:extLst>
          </a:blip>
          <a:stretch>
            <a:fillRect/>
          </a:stretch>
        </p:blipFill>
        <p:spPr>
          <a:xfrm>
            <a:off x="2060501" y="-60439"/>
            <a:ext cx="9154593" cy="9134271"/>
          </a:xfrm>
          <a:prstGeom prst="rect">
            <a:avLst/>
          </a:prstGeom>
        </p:spPr>
      </p:pic>
      <p:sp>
        <p:nvSpPr>
          <p:cNvPr id="6" name="Picture Placeholder 5">
            <a:extLst>
              <a:ext uri="{FF2B5EF4-FFF2-40B4-BE49-F238E27FC236}">
                <a16:creationId xmlns:a16="http://schemas.microsoft.com/office/drawing/2014/main" id="{0CBF2CFD-ECD5-BA47-A0C5-467DD54BB4EB}"/>
              </a:ext>
            </a:extLst>
          </p:cNvPr>
          <p:cNvSpPr>
            <a:spLocks noGrp="1"/>
          </p:cNvSpPr>
          <p:nvPr>
            <p:ph type="pic" sz="quarter" idx="15"/>
          </p:nvPr>
        </p:nvSpPr>
        <p:spPr>
          <a:xfrm>
            <a:off x="5583383" y="2355273"/>
            <a:ext cx="6608618" cy="4477327"/>
          </a:xfrm>
        </p:spPr>
        <p:txBody>
          <a:bodyPr/>
          <a:lstStyle/>
          <a:p>
            <a:endParaRPr lang="en-US" dirty="0"/>
          </a:p>
        </p:txBody>
      </p:sp>
      <p:sp>
        <p:nvSpPr>
          <p:cNvPr id="24" name="Text Placeholder 11">
            <a:extLst>
              <a:ext uri="{FF2B5EF4-FFF2-40B4-BE49-F238E27FC236}">
                <a16:creationId xmlns:a16="http://schemas.microsoft.com/office/drawing/2014/main" id="{8506363E-6E37-004D-B5D0-77A77DCF3C75}"/>
              </a:ext>
            </a:extLst>
          </p:cNvPr>
          <p:cNvSpPr>
            <a:spLocks noGrp="1"/>
          </p:cNvSpPr>
          <p:nvPr>
            <p:ph type="body" sz="quarter" idx="12" hasCustomPrompt="1"/>
          </p:nvPr>
        </p:nvSpPr>
        <p:spPr>
          <a:xfrm>
            <a:off x="348710" y="3173693"/>
            <a:ext cx="5234671" cy="1333003"/>
          </a:xfrm>
        </p:spPr>
        <p:txBody>
          <a:bodyPr numCol="1" spcCol="540000"/>
          <a:lstStyle>
            <a:lvl1pPr marL="0" marR="0" indent="0" algn="l" defTabSz="914400" rtl="0" eaLnBrk="1" fontAlgn="auto" latinLnBrk="0" hangingPunct="1">
              <a:lnSpc>
                <a:spcPts val="2100"/>
              </a:lnSpc>
              <a:spcBef>
                <a:spcPts val="1000"/>
              </a:spcBef>
              <a:spcAft>
                <a:spcPts val="0"/>
              </a:spcAft>
              <a:buClrTx/>
              <a:buSzTx/>
              <a:buFont typeface="Arial" panose="020B0604020202020204" pitchFamily="34" charset="0"/>
              <a:buNone/>
              <a:tabLst/>
              <a:defRPr lang="en-GB" sz="2000" b="0" i="0" u="none" strike="noStrike" kern="1200" spc="0" dirty="0" smtClean="0">
                <a:solidFill>
                  <a:schemeClr val="tx1"/>
                </a:solidFill>
                <a:effectLst/>
                <a:latin typeface="Arial" panose="020B0604020202020204" pitchFamily="34" charset="0"/>
                <a:ea typeface="DIN Condensed Light" panose="020B0506040000020204" pitchFamily="34" charset="77"/>
                <a:cs typeface="Arial" panose="020B0604020202020204" pitchFamily="34" charset="0"/>
              </a:defRPr>
            </a:lvl1pPr>
          </a:lstStyle>
          <a:p>
            <a:r>
              <a:rPr lang="en-GB" b="1" dirty="0">
                <a:effectLst/>
                <a:latin typeface="Arial" panose="020B0604020202020204" pitchFamily="34" charset="0"/>
              </a:rPr>
              <a:t>If you are worried about changes affecting you or a friend, remember you can </a:t>
            </a:r>
            <a:br>
              <a:rPr lang="en-GB" b="1" dirty="0">
                <a:effectLst/>
                <a:latin typeface="Arial" panose="020B0604020202020204" pitchFamily="34" charset="0"/>
              </a:rPr>
            </a:br>
            <a:r>
              <a:rPr lang="en-GB" b="1" dirty="0">
                <a:effectLst/>
                <a:latin typeface="Arial" panose="020B0604020202020204" pitchFamily="34" charset="0"/>
              </a:rPr>
              <a:t>always speak to a trusted adult at home </a:t>
            </a:r>
            <a:br>
              <a:rPr lang="en-GB" b="1" dirty="0">
                <a:effectLst/>
                <a:latin typeface="Arial" panose="020B0604020202020204" pitchFamily="34" charset="0"/>
              </a:rPr>
            </a:br>
            <a:r>
              <a:rPr lang="en-GB" b="1" dirty="0">
                <a:effectLst/>
                <a:latin typeface="Arial" panose="020B0604020202020204" pitchFamily="34" charset="0"/>
              </a:rPr>
              <a:t>or at school, and get some more help.</a:t>
            </a:r>
            <a:endParaRPr lang="en-GB" dirty="0">
              <a:effectLst/>
              <a:latin typeface="Arial" panose="020B0604020202020204" pitchFamily="34" charset="0"/>
            </a:endParaRPr>
          </a:p>
        </p:txBody>
      </p:sp>
      <p:sp>
        <p:nvSpPr>
          <p:cNvPr id="5" name="Title 4">
            <a:extLst>
              <a:ext uri="{FF2B5EF4-FFF2-40B4-BE49-F238E27FC236}">
                <a16:creationId xmlns:a16="http://schemas.microsoft.com/office/drawing/2014/main" id="{19453A6E-9140-F04D-878B-FEF34E8B7FEE}"/>
              </a:ext>
            </a:extLst>
          </p:cNvPr>
          <p:cNvSpPr>
            <a:spLocks noGrp="1"/>
          </p:cNvSpPr>
          <p:nvPr>
            <p:ph type="title" hasCustomPrompt="1"/>
          </p:nvPr>
        </p:nvSpPr>
        <p:spPr>
          <a:xfrm>
            <a:off x="205120" y="557442"/>
            <a:ext cx="5389826" cy="2189529"/>
          </a:xfrm>
        </p:spPr>
        <p:txBody>
          <a:bodyPr/>
          <a:lstStyle>
            <a:lvl1pPr algn="r">
              <a:lnSpc>
                <a:spcPts val="6000"/>
              </a:lnSpc>
              <a:defRPr sz="6000">
                <a:solidFill>
                  <a:schemeClr val="tx1"/>
                </a:solidFill>
              </a:defRPr>
            </a:lvl1pPr>
          </a:lstStyle>
          <a:p>
            <a:r>
              <a:rPr lang="en-GB" b="1" dirty="0">
                <a:effectLst/>
                <a:latin typeface="Arial Narrow" panose="020B0604020202020204" pitchFamily="34" charset="0"/>
              </a:rPr>
              <a:t>Everybody feels nervous or worried at times.</a:t>
            </a:r>
            <a:endParaRPr lang="en-GB" dirty="0">
              <a:effectLst/>
              <a:latin typeface="Arial Narrow" panose="020B0604020202020204" pitchFamily="34" charset="0"/>
            </a:endParaRPr>
          </a:p>
        </p:txBody>
      </p:sp>
      <p:sp>
        <p:nvSpPr>
          <p:cNvPr id="21" name="Slide Number Placeholder 5">
            <a:extLst>
              <a:ext uri="{FF2B5EF4-FFF2-40B4-BE49-F238E27FC236}">
                <a16:creationId xmlns:a16="http://schemas.microsoft.com/office/drawing/2014/main" id="{F4127DF1-1837-5A43-AE24-3F1602853030}"/>
              </a:ext>
            </a:extLst>
          </p:cNvPr>
          <p:cNvSpPr txBox="1">
            <a:spLocks/>
          </p:cNvSpPr>
          <p:nvPr userDrawn="1"/>
        </p:nvSpPr>
        <p:spPr>
          <a:xfrm>
            <a:off x="9118005" y="5951840"/>
            <a:ext cx="2743200" cy="906160"/>
          </a:xfrm>
          <a:prstGeom prst="rect">
            <a:avLst/>
          </a:prstGeom>
        </p:spPr>
        <p:txBody>
          <a:bodyPr lIns="0" tIns="0" rIns="0" bIns="0" anchor="ctr"/>
          <a:lstStyle>
            <a:defPPr>
              <a:defRPr lang="en-US"/>
            </a:defPPr>
            <a:lvl1pPr marL="0" algn="l" defTabSz="914400" rtl="0" eaLnBrk="1" latinLnBrk="0" hangingPunct="1">
              <a:defRPr sz="1800" b="1" i="0" kern="1200">
                <a:solidFill>
                  <a:schemeClr val="bg1"/>
                </a:solidFill>
                <a:latin typeface="Arial Narrow" panose="020B0604020202020204" pitchFamily="34" charset="0"/>
                <a:ea typeface="+mn-ea"/>
                <a:cs typeface="Arial Narrow"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C9001D0E-28B2-3D47-82E3-4133A2ED90BF}" type="slidenum">
              <a:rPr lang="en-US" sz="1600" smtClean="0">
                <a:solidFill>
                  <a:schemeClr val="tx1"/>
                </a:solidFill>
              </a:rPr>
              <a:pPr algn="r"/>
              <a:t>‹#›</a:t>
            </a:fld>
            <a:endParaRPr lang="en-US" sz="1600" dirty="0">
              <a:solidFill>
                <a:schemeClr val="tx1"/>
              </a:solidFill>
            </a:endParaRPr>
          </a:p>
        </p:txBody>
      </p:sp>
      <p:pic>
        <p:nvPicPr>
          <p:cNvPr id="29" name="Picture 28">
            <a:extLst>
              <a:ext uri="{FF2B5EF4-FFF2-40B4-BE49-F238E27FC236}">
                <a16:creationId xmlns:a16="http://schemas.microsoft.com/office/drawing/2014/main" id="{85FF2E20-5581-C146-A926-CDD60B270B78}"/>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210803" y="5983086"/>
            <a:ext cx="1420501" cy="847475"/>
          </a:xfrm>
          <a:prstGeom prst="rect">
            <a:avLst/>
          </a:prstGeom>
        </p:spPr>
      </p:pic>
    </p:spTree>
    <p:extLst>
      <p:ext uri="{BB962C8B-B14F-4D97-AF65-F5344CB8AC3E}">
        <p14:creationId xmlns:p14="http://schemas.microsoft.com/office/powerpoint/2010/main" val="304611313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 y="5901267"/>
            <a:ext cx="11187289" cy="516466"/>
          </a:xfrm>
          <a:prstGeom prst="rect">
            <a:avLst/>
          </a:prstGeom>
        </p:spPr>
        <p:txBody>
          <a:bodyPr/>
          <a:lstStyle>
            <a:lvl1pPr marL="355600" indent="0" algn="l">
              <a:buNone/>
              <a:defRPr sz="1800" i="1">
                <a:solidFill>
                  <a:schemeClr val="tx1">
                    <a:lumMod val="85000"/>
                    <a:lumOff val="15000"/>
                  </a:schemeClr>
                </a:solidFill>
                <a:latin typeface="Segoe UI" panose="020B0502040204020203" pitchFamily="34" charset="0"/>
                <a:ea typeface="Segoe UI" panose="020B0502040204020203" pitchFamily="34" charset="0"/>
                <a:cs typeface="Segoe UI"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 name="Title 1"/>
          <p:cNvSpPr>
            <a:spLocks noGrp="1"/>
          </p:cNvSpPr>
          <p:nvPr>
            <p:ph type="ctrTitle"/>
          </p:nvPr>
        </p:nvSpPr>
        <p:spPr>
          <a:xfrm>
            <a:off x="0" y="4775198"/>
            <a:ext cx="12192000" cy="1032934"/>
          </a:xfrm>
          <a:prstGeom prst="rect">
            <a:avLst/>
          </a:prstGeom>
          <a:solidFill>
            <a:srgbClr val="1E3B67"/>
          </a:solidFill>
          <a:ln>
            <a:solidFill>
              <a:schemeClr val="bg1"/>
            </a:solidFill>
          </a:ln>
        </p:spPr>
        <p:txBody>
          <a:bodyPr anchor="ctr">
            <a:normAutofit/>
          </a:bodyPr>
          <a:lstStyle>
            <a:lvl1pPr marL="355600" indent="0" algn="l">
              <a:defRPr sz="4400" b="1">
                <a:solidFill>
                  <a:schemeClr val="bg1"/>
                </a:solidFill>
                <a:latin typeface="Segoe UI" panose="020B0502040204020203" pitchFamily="34" charset="0"/>
                <a:ea typeface="Segoe UI" panose="020B0502040204020203" pitchFamily="34" charset="0"/>
                <a:cs typeface="Segoe UI" panose="020B0502040204020203" pitchFamily="34" charset="0"/>
              </a:defRPr>
            </a:lvl1pPr>
          </a:lstStyle>
          <a:p>
            <a:r>
              <a:rPr lang="en-US" dirty="0"/>
              <a:t>Click to edit Master title style</a:t>
            </a:r>
          </a:p>
        </p:txBody>
      </p:sp>
      <p:sp>
        <p:nvSpPr>
          <p:cNvPr id="11" name="Picture Placeholder 10"/>
          <p:cNvSpPr>
            <a:spLocks noGrp="1" noChangeAspect="1"/>
          </p:cNvSpPr>
          <p:nvPr>
            <p:ph type="pic" sz="quarter" idx="13"/>
          </p:nvPr>
        </p:nvSpPr>
        <p:spPr>
          <a:xfrm>
            <a:off x="0" y="1667403"/>
            <a:ext cx="12192000" cy="3065462"/>
          </a:xfrm>
          <a:prstGeom prst="rect">
            <a:avLst/>
          </a:prstGeom>
          <a:ln>
            <a:noFill/>
          </a:ln>
        </p:spPr>
        <p:txBody>
          <a:bodyPr/>
          <a:lstStyle>
            <a:lvl1pPr marL="0" indent="0">
              <a:buNone/>
              <a:defRPr/>
            </a:lvl1pPr>
          </a:lstStyle>
          <a:p>
            <a:endParaRPr lang="en-GB" dirty="0"/>
          </a:p>
        </p:txBody>
      </p:sp>
    </p:spTree>
    <p:extLst>
      <p:ext uri="{BB962C8B-B14F-4D97-AF65-F5344CB8AC3E}">
        <p14:creationId xmlns:p14="http://schemas.microsoft.com/office/powerpoint/2010/main" val="3478402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cSld name="1_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F2E2EBC-8A5F-409C-99B9-B94EA365C80A}"/>
              </a:ext>
            </a:extLst>
          </p:cNvPr>
          <p:cNvSpPr>
            <a:spLocks noGrp="1"/>
          </p:cNvSpPr>
          <p:nvPr>
            <p:ph type="dt" sz="half" idx="10"/>
          </p:nvPr>
        </p:nvSpPr>
        <p:spPr/>
        <p:txBody>
          <a:bodyPr/>
          <a:lstStyle/>
          <a:p>
            <a:fld id="{463A4376-8755-4760-A429-D3DE85394A76}" type="datetimeFigureOut">
              <a:rPr lang="en-GB" smtClean="0"/>
              <a:t>04/02/2026</a:t>
            </a:fld>
            <a:endParaRPr lang="en-GB"/>
          </a:p>
        </p:txBody>
      </p:sp>
      <p:sp>
        <p:nvSpPr>
          <p:cNvPr id="3" name="Footer Placeholder 2">
            <a:extLst>
              <a:ext uri="{FF2B5EF4-FFF2-40B4-BE49-F238E27FC236}">
                <a16:creationId xmlns:a16="http://schemas.microsoft.com/office/drawing/2014/main" id="{D5E45319-4DCF-45BD-8979-B8410AEF2DA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59451BE-C385-4AFB-BBA3-BD9C90EE305F}"/>
              </a:ext>
            </a:extLst>
          </p:cNvPr>
          <p:cNvSpPr>
            <a:spLocks noGrp="1"/>
          </p:cNvSpPr>
          <p:nvPr>
            <p:ph type="sldNum" sz="quarter" idx="12"/>
          </p:nvPr>
        </p:nvSpPr>
        <p:spPr/>
        <p:txBody>
          <a:bodyPr/>
          <a:lstStyle/>
          <a:p>
            <a:fld id="{C7654E3D-7DD1-4DB1-B04A-497AAB33AD4D}" type="slidenum">
              <a:rPr lang="en-GB" smtClean="0"/>
              <a:t>‹#›</a:t>
            </a:fld>
            <a:endParaRPr lang="en-GB"/>
          </a:p>
        </p:txBody>
      </p:sp>
    </p:spTree>
    <p:extLst>
      <p:ext uri="{BB962C8B-B14F-4D97-AF65-F5344CB8AC3E}">
        <p14:creationId xmlns:p14="http://schemas.microsoft.com/office/powerpoint/2010/main" val="3570721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852814-8F28-471F-BF80-F4F25DD5BDBA}" type="datetimeFigureOut">
              <a:rPr lang="en-GB" smtClean="0"/>
              <a:t>04/02/2026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438372-A127-40FF-A139-C881C13CE73B}" type="slidenum">
              <a:rPr lang="en-GB" smtClean="0"/>
              <a:t>‹#›</a:t>
            </a:fld>
            <a:endParaRPr lang="en-GB"/>
          </a:p>
        </p:txBody>
      </p:sp>
    </p:spTree>
    <p:extLst>
      <p:ext uri="{BB962C8B-B14F-4D97-AF65-F5344CB8AC3E}">
        <p14:creationId xmlns:p14="http://schemas.microsoft.com/office/powerpoint/2010/main" val="1937819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 id="2147483666" r:id="rId17"/>
    <p:sldLayoutId id="2147483667" r:id="rId18"/>
    <p:sldLayoutId id="2147483668" r:id="rId19"/>
    <p:sldLayoutId id="2147483669" r:id="rId20"/>
    <p:sldLayoutId id="2147483670" r:id="rId21"/>
    <p:sldLayoutId id="2147483671" r:id="rId22"/>
    <p:sldLayoutId id="2147483672"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xml"/><Relationship Id="rId1" Type="http://schemas.openxmlformats.org/officeDocument/2006/relationships/slideLayout" Target="../slideLayouts/slideLayout22.xml"/><Relationship Id="rId5" Type="http://schemas.openxmlformats.org/officeDocument/2006/relationships/image" Target="../media/image19.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mailto:ocollingbourne@bhbs.hereford.sch.uk"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E:\MainTraining 21-02-2014\MainTraining\MARKETING MATERIAL\Photo Bank\work pics\Separate Objects\shutterstock_81953113.jpg"/>
          <p:cNvPicPr/>
          <p:nvPr/>
        </p:nvPicPr>
        <p:blipFill rotWithShape="1">
          <a:blip r:embed="rId3" cstate="print">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val="0"/>
              </a:ext>
            </a:extLst>
          </a:blip>
          <a:srcRect r="5247"/>
          <a:stretch/>
        </p:blipFill>
        <p:spPr bwMode="auto">
          <a:xfrm>
            <a:off x="4510393" y="0"/>
            <a:ext cx="6147880" cy="6858000"/>
          </a:xfrm>
          <a:prstGeom prst="rect">
            <a:avLst/>
          </a:prstGeom>
          <a:noFill/>
          <a:ln>
            <a:noFill/>
          </a:ln>
        </p:spPr>
      </p:pic>
      <p:sp>
        <p:nvSpPr>
          <p:cNvPr id="4" name="Title 3"/>
          <p:cNvSpPr>
            <a:spLocks noGrp="1"/>
          </p:cNvSpPr>
          <p:nvPr>
            <p:ph type="ctrTitle"/>
          </p:nvPr>
        </p:nvSpPr>
        <p:spPr>
          <a:ln w="28575">
            <a:solidFill>
              <a:schemeClr val="bg1"/>
            </a:solidFill>
          </a:ln>
        </p:spPr>
        <p:txBody>
          <a:bodyPr/>
          <a:lstStyle/>
          <a:p>
            <a:r>
              <a:rPr lang="en-GB" dirty="0">
                <a:latin typeface="Century Gothic" panose="020B0502020202020204" pitchFamily="34" charset="0"/>
              </a:rPr>
              <a:t>Options Evening 2026</a:t>
            </a:r>
          </a:p>
        </p:txBody>
      </p:sp>
      <p:sp>
        <p:nvSpPr>
          <p:cNvPr id="5" name="Subtitle 4"/>
          <p:cNvSpPr>
            <a:spLocks noGrp="1"/>
          </p:cNvSpPr>
          <p:nvPr>
            <p:ph type="subTitle" idx="1"/>
          </p:nvPr>
        </p:nvSpPr>
        <p:spPr/>
        <p:txBody>
          <a:bodyPr/>
          <a:lstStyle/>
          <a:p>
            <a:r>
              <a:rPr lang="en-GB" dirty="0">
                <a:latin typeface="Century Gothic" panose="020B0502020202020204" pitchFamily="34" charset="0"/>
              </a:rPr>
              <a:t>Mr Collingbourne</a:t>
            </a:r>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40193" y="125727"/>
            <a:ext cx="1489588" cy="151134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3" name="TextBox 2"/>
          <p:cNvSpPr txBox="1"/>
          <p:nvPr/>
        </p:nvSpPr>
        <p:spPr>
          <a:xfrm>
            <a:off x="4149214" y="309716"/>
            <a:ext cx="5383161" cy="923330"/>
          </a:xfrm>
          <a:prstGeom prst="rect">
            <a:avLst/>
          </a:prstGeom>
          <a:noFill/>
        </p:spPr>
        <p:txBody>
          <a:bodyPr wrap="square" rtlCol="0">
            <a:spAutoFit/>
          </a:bodyPr>
          <a:lstStyle/>
          <a:p>
            <a:r>
              <a:rPr lang="en-GB" b="1" dirty="0">
                <a:latin typeface="Century Schoolbook" panose="02040604050505020304" pitchFamily="18" charset="0"/>
              </a:rPr>
              <a:t>The Bishop of Hereford’s Bluecoat School</a:t>
            </a:r>
            <a:endParaRPr lang="en-GB" dirty="0">
              <a:latin typeface="Century Schoolbook" panose="02040604050505020304" pitchFamily="18" charset="0"/>
            </a:endParaRPr>
          </a:p>
          <a:p>
            <a:r>
              <a:rPr lang="en-GB" i="1" dirty="0"/>
              <a:t> </a:t>
            </a:r>
            <a:endParaRPr lang="en-GB" dirty="0"/>
          </a:p>
          <a:p>
            <a:r>
              <a:rPr lang="en-GB" dirty="0"/>
              <a:t> </a:t>
            </a:r>
          </a:p>
        </p:txBody>
      </p:sp>
      <p:sp>
        <p:nvSpPr>
          <p:cNvPr id="6" name="TextBox 5"/>
          <p:cNvSpPr txBox="1"/>
          <p:nvPr/>
        </p:nvSpPr>
        <p:spPr>
          <a:xfrm>
            <a:off x="4900246" y="356284"/>
            <a:ext cx="4409768" cy="646331"/>
          </a:xfrm>
          <a:prstGeom prst="rect">
            <a:avLst/>
          </a:prstGeom>
          <a:noFill/>
        </p:spPr>
        <p:txBody>
          <a:bodyPr wrap="square" rtlCol="0">
            <a:spAutoFit/>
          </a:bodyPr>
          <a:lstStyle/>
          <a:p>
            <a:r>
              <a:rPr lang="en-GB" i="1" dirty="0"/>
              <a:t> </a:t>
            </a:r>
            <a:endParaRPr lang="en-GB" dirty="0"/>
          </a:p>
          <a:p>
            <a:r>
              <a:rPr lang="en-GB" dirty="0"/>
              <a:t> </a:t>
            </a:r>
          </a:p>
        </p:txBody>
      </p:sp>
    </p:spTree>
    <p:extLst>
      <p:ext uri="{BB962C8B-B14F-4D97-AF65-F5344CB8AC3E}">
        <p14:creationId xmlns:p14="http://schemas.microsoft.com/office/powerpoint/2010/main" val="3003891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FB4E1-98BC-15A3-A393-F5201968B6B4}"/>
              </a:ext>
            </a:extLst>
          </p:cNvPr>
          <p:cNvSpPr>
            <a:spLocks noGrp="1"/>
          </p:cNvSpPr>
          <p:nvPr>
            <p:ph type="title"/>
          </p:nvPr>
        </p:nvSpPr>
        <p:spPr>
          <a:xfrm>
            <a:off x="838200" y="1160653"/>
            <a:ext cx="10515600" cy="1325563"/>
          </a:xfrm>
        </p:spPr>
        <p:txBody>
          <a:bodyPr/>
          <a:lstStyle/>
          <a:p>
            <a:r>
              <a:rPr lang="en-GB" dirty="0"/>
              <a:t>Welcome – Mr Williams - Headteacher</a:t>
            </a:r>
          </a:p>
        </p:txBody>
      </p:sp>
      <p:sp>
        <p:nvSpPr>
          <p:cNvPr id="3" name="Content Placeholder 2">
            <a:extLst>
              <a:ext uri="{FF2B5EF4-FFF2-40B4-BE49-F238E27FC236}">
                <a16:creationId xmlns:a16="http://schemas.microsoft.com/office/drawing/2014/main" id="{41EB8E94-0FA6-8F9A-4FA9-19C1A7E29762}"/>
              </a:ext>
            </a:extLst>
          </p:cNvPr>
          <p:cNvSpPr>
            <a:spLocks noGrp="1"/>
          </p:cNvSpPr>
          <p:nvPr>
            <p:ph idx="1"/>
          </p:nvPr>
        </p:nvSpPr>
        <p:spPr>
          <a:xfrm>
            <a:off x="838200" y="2715767"/>
            <a:ext cx="10515600" cy="3461195"/>
          </a:xfrm>
        </p:spPr>
        <p:txBody>
          <a:bodyPr>
            <a:normAutofit fontScale="85000" lnSpcReduction="20000"/>
          </a:bodyPr>
          <a:lstStyle/>
          <a:p>
            <a:r>
              <a:rPr lang="en-GB" dirty="0"/>
              <a:t>Emergency fire procedures</a:t>
            </a:r>
          </a:p>
          <a:p>
            <a:pPr marL="0" indent="0">
              <a:buNone/>
            </a:pPr>
            <a:r>
              <a:rPr lang="en-GB" b="1" dirty="0"/>
              <a:t> </a:t>
            </a:r>
            <a:endParaRPr lang="en-GB" dirty="0"/>
          </a:p>
          <a:p>
            <a:pPr lvl="0"/>
            <a:r>
              <a:rPr lang="en-GB" dirty="0"/>
              <a:t>On hearing the fire alarm (which sounds like a continuous 2 tone siren) - leave the building immediately via the nearest exit</a:t>
            </a:r>
          </a:p>
          <a:p>
            <a:pPr lvl="0"/>
            <a:r>
              <a:rPr lang="en-GB" dirty="0"/>
              <a:t>All visitors and staff to vacate to the front of the building and proceed to the far left hand corner of the carpark – (when you have your back to the main building of the school) This is marked as the fire assembly point.</a:t>
            </a:r>
          </a:p>
          <a:p>
            <a:pPr lvl="0"/>
            <a:r>
              <a:rPr lang="en-GB" dirty="0"/>
              <a:t>All staff and visitors to remain outside until informed that it is safe to return to the building. Further instructions will be provided by the Fire Service or Designated Fire Officer at the school.</a:t>
            </a:r>
          </a:p>
          <a:p>
            <a:pPr marL="0" indent="0">
              <a:buNone/>
            </a:pPr>
            <a:endParaRPr lang="en-GB" dirty="0"/>
          </a:p>
        </p:txBody>
      </p:sp>
    </p:spTree>
    <p:extLst>
      <p:ext uri="{BB962C8B-B14F-4D97-AF65-F5344CB8AC3E}">
        <p14:creationId xmlns:p14="http://schemas.microsoft.com/office/powerpoint/2010/main" val="15425728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E359AC-04F7-CD51-35AB-85E1F441FBA7}"/>
              </a:ext>
            </a:extLst>
          </p:cNvPr>
          <p:cNvSpPr>
            <a:spLocks noGrp="1"/>
          </p:cNvSpPr>
          <p:nvPr>
            <p:ph type="title"/>
          </p:nvPr>
        </p:nvSpPr>
        <p:spPr>
          <a:xfrm>
            <a:off x="838200" y="1352677"/>
            <a:ext cx="10515600" cy="1325563"/>
          </a:xfrm>
        </p:spPr>
        <p:txBody>
          <a:bodyPr/>
          <a:lstStyle/>
          <a:p>
            <a:r>
              <a:rPr lang="en-GB" dirty="0"/>
              <a:t>GCSE choices</a:t>
            </a:r>
          </a:p>
        </p:txBody>
      </p:sp>
      <p:sp>
        <p:nvSpPr>
          <p:cNvPr id="3" name="Content Placeholder 2">
            <a:extLst>
              <a:ext uri="{FF2B5EF4-FFF2-40B4-BE49-F238E27FC236}">
                <a16:creationId xmlns:a16="http://schemas.microsoft.com/office/drawing/2014/main" id="{C40718F3-5180-3809-D7F0-2F1AA19D6712}"/>
              </a:ext>
            </a:extLst>
          </p:cNvPr>
          <p:cNvSpPr>
            <a:spLocks noGrp="1"/>
          </p:cNvSpPr>
          <p:nvPr>
            <p:ph idx="1"/>
          </p:nvPr>
        </p:nvSpPr>
        <p:spPr>
          <a:xfrm>
            <a:off x="838200" y="2523743"/>
            <a:ext cx="10515600" cy="3653219"/>
          </a:xfrm>
        </p:spPr>
        <p:txBody>
          <a:bodyPr/>
          <a:lstStyle/>
          <a:p>
            <a:endParaRPr lang="en-GB" dirty="0"/>
          </a:p>
          <a:p>
            <a:pPr marL="457200" indent="-457200"/>
            <a:r>
              <a:rPr lang="en-GB" dirty="0"/>
              <a:t>This is the </a:t>
            </a:r>
            <a:r>
              <a:rPr lang="en-GB" dirty="0">
                <a:solidFill>
                  <a:srgbClr val="FF0000"/>
                </a:solidFill>
              </a:rPr>
              <a:t>NOT</a:t>
            </a:r>
            <a:r>
              <a:rPr lang="en-GB" dirty="0"/>
              <a:t> the most important decision you will make in your life.</a:t>
            </a:r>
          </a:p>
          <a:p>
            <a:endParaRPr lang="en-GB" dirty="0"/>
          </a:p>
          <a:p>
            <a:pPr marL="457200" indent="-457200"/>
            <a:r>
              <a:rPr lang="en-GB" dirty="0"/>
              <a:t>However, the choices you make will play a large part in your chosen career.</a:t>
            </a:r>
          </a:p>
          <a:p>
            <a:endParaRPr lang="en-GB" dirty="0"/>
          </a:p>
        </p:txBody>
      </p:sp>
    </p:spTree>
    <p:extLst>
      <p:ext uri="{BB962C8B-B14F-4D97-AF65-F5344CB8AC3E}">
        <p14:creationId xmlns:p14="http://schemas.microsoft.com/office/powerpoint/2010/main" val="19091203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796CFC-7A49-4E34-56BF-2732A4BD0D35}"/>
              </a:ext>
            </a:extLst>
          </p:cNvPr>
          <p:cNvSpPr>
            <a:spLocks noGrp="1"/>
          </p:cNvSpPr>
          <p:nvPr>
            <p:ph type="title"/>
          </p:nvPr>
        </p:nvSpPr>
        <p:spPr>
          <a:xfrm>
            <a:off x="838200" y="858901"/>
            <a:ext cx="10515600" cy="1325563"/>
          </a:xfrm>
        </p:spPr>
        <p:txBody>
          <a:bodyPr/>
          <a:lstStyle/>
          <a:p>
            <a:r>
              <a:rPr lang="en-GB" dirty="0">
                <a:latin typeface="Century Gothic" panose="020B0502020202020204" pitchFamily="34" charset="0"/>
              </a:rPr>
              <a:t>Our INTENT</a:t>
            </a:r>
            <a:endParaRPr lang="en-GB" dirty="0"/>
          </a:p>
        </p:txBody>
      </p:sp>
      <p:sp>
        <p:nvSpPr>
          <p:cNvPr id="3" name="Content Placeholder 2">
            <a:extLst>
              <a:ext uri="{FF2B5EF4-FFF2-40B4-BE49-F238E27FC236}">
                <a16:creationId xmlns:a16="http://schemas.microsoft.com/office/drawing/2014/main" id="{0768A3E7-3EB9-9109-4CF4-5BFCB702C0A6}"/>
              </a:ext>
            </a:extLst>
          </p:cNvPr>
          <p:cNvSpPr>
            <a:spLocks noGrp="1"/>
          </p:cNvSpPr>
          <p:nvPr>
            <p:ph idx="1"/>
          </p:nvPr>
        </p:nvSpPr>
        <p:spPr>
          <a:xfrm>
            <a:off x="838200" y="2359151"/>
            <a:ext cx="10515600" cy="3817811"/>
          </a:xfrm>
        </p:spPr>
        <p:txBody>
          <a:bodyPr>
            <a:normAutofit fontScale="85000" lnSpcReduction="20000"/>
          </a:bodyPr>
          <a:lstStyle/>
          <a:p>
            <a:pPr marL="268288" indent="-268288">
              <a:lnSpc>
                <a:spcPct val="200000"/>
              </a:lnSpc>
            </a:pPr>
            <a:r>
              <a:rPr lang="en-GB" dirty="0">
                <a:latin typeface="Century Gothic" panose="020B0502020202020204" pitchFamily="34" charset="0"/>
              </a:rPr>
              <a:t>Provide a curriculum with breadth and opportunities for all.</a:t>
            </a:r>
          </a:p>
          <a:p>
            <a:pPr marL="268288" indent="-268288">
              <a:lnSpc>
                <a:spcPct val="200000"/>
              </a:lnSpc>
            </a:pPr>
            <a:r>
              <a:rPr lang="en-GB" dirty="0">
                <a:latin typeface="Century Gothic" panose="020B0502020202020204" pitchFamily="34" charset="0"/>
              </a:rPr>
              <a:t>We believe in offering as much choice as we can.</a:t>
            </a:r>
          </a:p>
          <a:p>
            <a:pPr marL="268288" indent="-268288">
              <a:lnSpc>
                <a:spcPct val="200000"/>
              </a:lnSpc>
            </a:pPr>
            <a:r>
              <a:rPr lang="en-GB" dirty="0">
                <a:latin typeface="Century Gothic" panose="020B0502020202020204" pitchFamily="34" charset="0"/>
              </a:rPr>
              <a:t>GCSE’s, Cambridge National, Level 1and 2 courses.</a:t>
            </a:r>
          </a:p>
          <a:p>
            <a:pPr marL="268288" indent="-268288">
              <a:lnSpc>
                <a:spcPct val="200000"/>
              </a:lnSpc>
            </a:pPr>
            <a:r>
              <a:rPr lang="en-GB" dirty="0" err="1">
                <a:latin typeface="Century Gothic" panose="020B0502020202020204" pitchFamily="34" charset="0"/>
              </a:rPr>
              <a:t>Ebacc</a:t>
            </a:r>
            <a:r>
              <a:rPr lang="en-GB" dirty="0">
                <a:latin typeface="Century Gothic" panose="020B0502020202020204" pitchFamily="34" charset="0"/>
              </a:rPr>
              <a:t>. – Grade 5 in English,  Maths, Science x2, a Language, History or Geography.</a:t>
            </a:r>
          </a:p>
          <a:p>
            <a:endParaRPr lang="en-GB" dirty="0"/>
          </a:p>
        </p:txBody>
      </p:sp>
    </p:spTree>
    <p:extLst>
      <p:ext uri="{BB962C8B-B14F-4D97-AF65-F5344CB8AC3E}">
        <p14:creationId xmlns:p14="http://schemas.microsoft.com/office/powerpoint/2010/main" val="16937640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EC33F-23E2-14AF-6C41-9429F3A63B61}"/>
              </a:ext>
            </a:extLst>
          </p:cNvPr>
          <p:cNvSpPr>
            <a:spLocks noGrp="1"/>
          </p:cNvSpPr>
          <p:nvPr>
            <p:ph type="title"/>
          </p:nvPr>
        </p:nvSpPr>
        <p:spPr>
          <a:xfrm>
            <a:off x="838200" y="1242949"/>
            <a:ext cx="10515600" cy="1325563"/>
          </a:xfrm>
        </p:spPr>
        <p:txBody>
          <a:bodyPr>
            <a:normAutofit fontScale="90000"/>
          </a:bodyPr>
          <a:lstStyle/>
          <a:p>
            <a:r>
              <a:rPr lang="en-GB" dirty="0">
                <a:latin typeface="Century Gothic" panose="020B0502020202020204" pitchFamily="34" charset="0"/>
              </a:rPr>
              <a:t>EBACC – Recognised by many Universities and employers as a more academic route.</a:t>
            </a:r>
            <a:endParaRPr lang="en-GB" dirty="0"/>
          </a:p>
        </p:txBody>
      </p:sp>
      <p:sp>
        <p:nvSpPr>
          <p:cNvPr id="3" name="Content Placeholder 2">
            <a:extLst>
              <a:ext uri="{FF2B5EF4-FFF2-40B4-BE49-F238E27FC236}">
                <a16:creationId xmlns:a16="http://schemas.microsoft.com/office/drawing/2014/main" id="{8AFD19CA-5E79-4673-B96D-94669B90B7A3}"/>
              </a:ext>
            </a:extLst>
          </p:cNvPr>
          <p:cNvSpPr>
            <a:spLocks noGrp="1"/>
          </p:cNvSpPr>
          <p:nvPr>
            <p:ph idx="1"/>
          </p:nvPr>
        </p:nvSpPr>
        <p:spPr>
          <a:xfrm>
            <a:off x="838200" y="3136392"/>
            <a:ext cx="10515600" cy="3040570"/>
          </a:xfrm>
        </p:spPr>
        <p:txBody>
          <a:bodyPr/>
          <a:lstStyle/>
          <a:p>
            <a:r>
              <a:rPr lang="en-GB" dirty="0">
                <a:latin typeface="Century Gothic" panose="020B0502020202020204" pitchFamily="34" charset="0"/>
              </a:rPr>
              <a:t>English - X</a:t>
            </a:r>
          </a:p>
          <a:p>
            <a:r>
              <a:rPr lang="en-GB" dirty="0">
                <a:latin typeface="Century Gothic" panose="020B0502020202020204" pitchFamily="34" charset="0"/>
              </a:rPr>
              <a:t>Maths - X</a:t>
            </a:r>
          </a:p>
          <a:p>
            <a:r>
              <a:rPr lang="en-GB" dirty="0">
                <a:latin typeface="Century Gothic" panose="020B0502020202020204" pitchFamily="34" charset="0"/>
              </a:rPr>
              <a:t>Science - X</a:t>
            </a:r>
          </a:p>
          <a:p>
            <a:r>
              <a:rPr lang="en-GB" dirty="0">
                <a:latin typeface="Century Gothic" panose="020B0502020202020204" pitchFamily="34" charset="0"/>
              </a:rPr>
              <a:t>History or Geography</a:t>
            </a:r>
          </a:p>
          <a:p>
            <a:r>
              <a:rPr lang="en-GB" dirty="0">
                <a:latin typeface="Century Gothic" panose="020B0502020202020204" pitchFamily="34" charset="0"/>
              </a:rPr>
              <a:t>Language</a:t>
            </a:r>
          </a:p>
          <a:p>
            <a:endParaRPr lang="en-GB" dirty="0"/>
          </a:p>
        </p:txBody>
      </p:sp>
    </p:spTree>
    <p:extLst>
      <p:ext uri="{BB962C8B-B14F-4D97-AF65-F5344CB8AC3E}">
        <p14:creationId xmlns:p14="http://schemas.microsoft.com/office/powerpoint/2010/main" val="447532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DAD30E-12A7-44CD-BCBD-8048699E112D}"/>
              </a:ext>
            </a:extLst>
          </p:cNvPr>
          <p:cNvSpPr>
            <a:spLocks noGrp="1"/>
          </p:cNvSpPr>
          <p:nvPr>
            <p:ph type="title"/>
          </p:nvPr>
        </p:nvSpPr>
        <p:spPr>
          <a:xfrm>
            <a:off x="838200" y="1032637"/>
            <a:ext cx="10515600" cy="1325563"/>
          </a:xfrm>
        </p:spPr>
        <p:txBody>
          <a:bodyPr/>
          <a:lstStyle/>
          <a:p>
            <a:r>
              <a:rPr lang="en-GB" dirty="0">
                <a:latin typeface="Century Gothic" panose="020B0502020202020204" pitchFamily="34" charset="0"/>
              </a:rPr>
              <a:t>Subjects in A8/P8 measure</a:t>
            </a:r>
            <a:endParaRPr lang="en-GB" dirty="0"/>
          </a:p>
        </p:txBody>
      </p:sp>
      <p:pic>
        <p:nvPicPr>
          <p:cNvPr id="5" name="Content Placeholder 4">
            <a:extLst>
              <a:ext uri="{FF2B5EF4-FFF2-40B4-BE49-F238E27FC236}">
                <a16:creationId xmlns:a16="http://schemas.microsoft.com/office/drawing/2014/main" id="{77D77B36-F00A-A7E4-7C43-4FD78EB2F6BC}"/>
              </a:ext>
            </a:extLst>
          </p:cNvPr>
          <p:cNvPicPr>
            <a:picLocks noGrp="1" noChangeAspect="1"/>
          </p:cNvPicPr>
          <p:nvPr>
            <p:ph idx="1"/>
          </p:nvPr>
        </p:nvPicPr>
        <p:blipFill>
          <a:blip r:embed="rId2"/>
          <a:stretch>
            <a:fillRect/>
          </a:stretch>
        </p:blipFill>
        <p:spPr>
          <a:xfrm>
            <a:off x="2295144" y="2336752"/>
            <a:ext cx="6858768" cy="3840211"/>
          </a:xfrm>
          <a:prstGeom prst="rect">
            <a:avLst/>
          </a:prstGeom>
        </p:spPr>
      </p:pic>
    </p:spTree>
    <p:extLst>
      <p:ext uri="{BB962C8B-B14F-4D97-AF65-F5344CB8AC3E}">
        <p14:creationId xmlns:p14="http://schemas.microsoft.com/office/powerpoint/2010/main" val="38091893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14FC5-6E08-6581-1364-7013989F0F6D}"/>
              </a:ext>
            </a:extLst>
          </p:cNvPr>
          <p:cNvSpPr>
            <a:spLocks noGrp="1"/>
          </p:cNvSpPr>
          <p:nvPr>
            <p:ph type="title"/>
          </p:nvPr>
        </p:nvSpPr>
        <p:spPr>
          <a:xfrm>
            <a:off x="838200" y="941197"/>
            <a:ext cx="10515600" cy="1325563"/>
          </a:xfrm>
        </p:spPr>
        <p:txBody>
          <a:bodyPr/>
          <a:lstStyle/>
          <a:p>
            <a:r>
              <a:rPr lang="en-GB" dirty="0">
                <a:latin typeface="Century Gothic" panose="020B0502020202020204" pitchFamily="34" charset="0"/>
              </a:rPr>
              <a:t>4 options = 9 GCSE’s</a:t>
            </a:r>
            <a:endParaRPr lang="en-GB" dirty="0"/>
          </a:p>
        </p:txBody>
      </p:sp>
      <p:sp>
        <p:nvSpPr>
          <p:cNvPr id="3" name="Content Placeholder 2">
            <a:extLst>
              <a:ext uri="{FF2B5EF4-FFF2-40B4-BE49-F238E27FC236}">
                <a16:creationId xmlns:a16="http://schemas.microsoft.com/office/drawing/2014/main" id="{1FEC6151-6DE2-C779-2F07-5C5FAF86DB14}"/>
              </a:ext>
            </a:extLst>
          </p:cNvPr>
          <p:cNvSpPr>
            <a:spLocks noGrp="1"/>
          </p:cNvSpPr>
          <p:nvPr>
            <p:ph idx="1"/>
          </p:nvPr>
        </p:nvSpPr>
        <p:spPr>
          <a:xfrm>
            <a:off x="838200" y="2414015"/>
            <a:ext cx="5004816" cy="3762947"/>
          </a:xfrm>
        </p:spPr>
        <p:txBody>
          <a:bodyPr>
            <a:normAutofit fontScale="92500" lnSpcReduction="20000"/>
          </a:bodyPr>
          <a:lstStyle/>
          <a:p>
            <a:pPr marL="0" indent="0">
              <a:buNone/>
            </a:pPr>
            <a:r>
              <a:rPr lang="en-GB" dirty="0">
                <a:latin typeface="Century Gothic" panose="020B0502020202020204" pitchFamily="34" charset="0"/>
              </a:rPr>
              <a:t>1 – English Language</a:t>
            </a:r>
          </a:p>
          <a:p>
            <a:pPr marL="0" indent="0">
              <a:buNone/>
            </a:pPr>
            <a:r>
              <a:rPr lang="en-GB" dirty="0">
                <a:latin typeface="Century Gothic" panose="020B0502020202020204" pitchFamily="34" charset="0"/>
              </a:rPr>
              <a:t>2 – English Literature</a:t>
            </a:r>
          </a:p>
          <a:p>
            <a:pPr marL="0" indent="0">
              <a:buNone/>
            </a:pPr>
            <a:r>
              <a:rPr lang="en-GB" dirty="0">
                <a:latin typeface="Century Gothic" panose="020B0502020202020204" pitchFamily="34" charset="0"/>
              </a:rPr>
              <a:t>3 – Maths</a:t>
            </a:r>
          </a:p>
          <a:p>
            <a:pPr marL="0" indent="0">
              <a:buNone/>
            </a:pPr>
            <a:r>
              <a:rPr lang="en-GB" dirty="0">
                <a:latin typeface="Century Gothic" panose="020B0502020202020204" pitchFamily="34" charset="0"/>
              </a:rPr>
              <a:t>4 – Combined Science</a:t>
            </a:r>
          </a:p>
          <a:p>
            <a:pPr marL="0" indent="0">
              <a:buNone/>
            </a:pPr>
            <a:r>
              <a:rPr lang="en-GB" dirty="0">
                <a:latin typeface="Century Gothic" panose="020B0502020202020204" pitchFamily="34" charset="0"/>
              </a:rPr>
              <a:t>5 – Combined Science</a:t>
            </a:r>
          </a:p>
          <a:p>
            <a:pPr marL="0" indent="0">
              <a:buNone/>
            </a:pPr>
            <a:r>
              <a:rPr lang="en-GB" dirty="0">
                <a:latin typeface="Century Gothic" panose="020B0502020202020204" pitchFamily="34" charset="0"/>
              </a:rPr>
              <a:t>6 – Option 1</a:t>
            </a:r>
          </a:p>
          <a:p>
            <a:pPr marL="0" indent="0">
              <a:buNone/>
            </a:pPr>
            <a:r>
              <a:rPr lang="en-GB" dirty="0">
                <a:latin typeface="Century Gothic" panose="020B0502020202020204" pitchFamily="34" charset="0"/>
              </a:rPr>
              <a:t>7 – Option 2</a:t>
            </a:r>
          </a:p>
          <a:p>
            <a:pPr marL="0" indent="0">
              <a:buNone/>
            </a:pPr>
            <a:r>
              <a:rPr lang="en-GB" dirty="0">
                <a:latin typeface="Century Gothic" panose="020B0502020202020204" pitchFamily="34" charset="0"/>
              </a:rPr>
              <a:t>8 – Option 3</a:t>
            </a:r>
          </a:p>
          <a:p>
            <a:pPr marL="0" indent="0">
              <a:buNone/>
            </a:pPr>
            <a:r>
              <a:rPr lang="en-GB" dirty="0">
                <a:latin typeface="Century Gothic" panose="020B0502020202020204" pitchFamily="34" charset="0"/>
              </a:rPr>
              <a:t>9 – Option 4</a:t>
            </a:r>
            <a:endParaRPr lang="en-GB" dirty="0"/>
          </a:p>
        </p:txBody>
      </p:sp>
      <p:sp>
        <p:nvSpPr>
          <p:cNvPr id="5" name="TextBox 4">
            <a:extLst>
              <a:ext uri="{FF2B5EF4-FFF2-40B4-BE49-F238E27FC236}">
                <a16:creationId xmlns:a16="http://schemas.microsoft.com/office/drawing/2014/main" id="{9A4119A4-9EDA-993A-68BD-72DFAD9C84FB}"/>
              </a:ext>
            </a:extLst>
          </p:cNvPr>
          <p:cNvSpPr txBox="1"/>
          <p:nvPr/>
        </p:nvSpPr>
        <p:spPr>
          <a:xfrm>
            <a:off x="5582412" y="3105834"/>
            <a:ext cx="6099048" cy="892552"/>
          </a:xfrm>
          <a:prstGeom prst="rect">
            <a:avLst/>
          </a:prstGeom>
          <a:noFill/>
        </p:spPr>
        <p:txBody>
          <a:bodyPr wrap="square">
            <a:spAutoFit/>
          </a:bodyPr>
          <a:lstStyle/>
          <a:p>
            <a:pPr algn="ctr"/>
            <a:r>
              <a:rPr lang="en-GB" sz="2600" dirty="0">
                <a:latin typeface="Century Gothic" panose="020B0502020202020204" pitchFamily="34" charset="0"/>
              </a:rPr>
              <a:t>RS Short course - </a:t>
            </a:r>
          </a:p>
          <a:p>
            <a:pPr algn="ctr"/>
            <a:r>
              <a:rPr lang="en-GB" sz="2600" dirty="0">
                <a:latin typeface="Century Gothic" panose="020B0502020202020204" pitchFamily="34" charset="0"/>
              </a:rPr>
              <a:t>½ a GCSE</a:t>
            </a:r>
          </a:p>
        </p:txBody>
      </p:sp>
    </p:spTree>
    <p:extLst>
      <p:ext uri="{BB962C8B-B14F-4D97-AF65-F5344CB8AC3E}">
        <p14:creationId xmlns:p14="http://schemas.microsoft.com/office/powerpoint/2010/main" val="21312809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73385-8970-6B0A-C23C-5CE5123B46F9}"/>
              </a:ext>
            </a:extLst>
          </p:cNvPr>
          <p:cNvSpPr>
            <a:spLocks noGrp="1"/>
          </p:cNvSpPr>
          <p:nvPr>
            <p:ph type="title"/>
          </p:nvPr>
        </p:nvSpPr>
        <p:spPr>
          <a:xfrm>
            <a:off x="838200" y="1069213"/>
            <a:ext cx="10515600" cy="1325563"/>
          </a:xfrm>
        </p:spPr>
        <p:txBody>
          <a:bodyPr/>
          <a:lstStyle/>
          <a:p>
            <a:r>
              <a:rPr lang="en-GB" dirty="0">
                <a:latin typeface="Century Gothic" panose="020B0502020202020204" pitchFamily="34" charset="0"/>
              </a:rPr>
              <a:t>Key Features of GCSE’s</a:t>
            </a:r>
            <a:endParaRPr lang="en-GB" dirty="0"/>
          </a:p>
        </p:txBody>
      </p:sp>
      <p:sp>
        <p:nvSpPr>
          <p:cNvPr id="3" name="Content Placeholder 2">
            <a:extLst>
              <a:ext uri="{FF2B5EF4-FFF2-40B4-BE49-F238E27FC236}">
                <a16:creationId xmlns:a16="http://schemas.microsoft.com/office/drawing/2014/main" id="{C101B2B6-9318-D9E9-45BD-B44814F0C6A0}"/>
              </a:ext>
            </a:extLst>
          </p:cNvPr>
          <p:cNvSpPr>
            <a:spLocks noGrp="1"/>
          </p:cNvSpPr>
          <p:nvPr>
            <p:ph idx="1"/>
          </p:nvPr>
        </p:nvSpPr>
        <p:spPr>
          <a:xfrm>
            <a:off x="838200" y="2560319"/>
            <a:ext cx="10515600" cy="3616643"/>
          </a:xfrm>
        </p:spPr>
        <p:txBody>
          <a:bodyPr>
            <a:normAutofit fontScale="85000" lnSpcReduction="20000"/>
          </a:bodyPr>
          <a:lstStyle/>
          <a:p>
            <a:pPr marL="342900" indent="-342900">
              <a:spcAft>
                <a:spcPts val="600"/>
              </a:spcAft>
              <a:buFont typeface="Wingdings" panose="05000000000000000000" pitchFamily="2" charset="2"/>
              <a:buChar char="ü"/>
            </a:pPr>
            <a:r>
              <a:rPr lang="en-GB" dirty="0">
                <a:latin typeface="Century Gothic" panose="020B0502020202020204" pitchFamily="34" charset="0"/>
              </a:rPr>
              <a:t>Increase level of challenge and proper preparation for A Level or further study.</a:t>
            </a:r>
          </a:p>
          <a:p>
            <a:pPr marL="342900" indent="-342900">
              <a:spcAft>
                <a:spcPts val="600"/>
              </a:spcAft>
              <a:buFont typeface="Wingdings" panose="05000000000000000000" pitchFamily="2" charset="2"/>
              <a:buChar char="ü"/>
            </a:pPr>
            <a:r>
              <a:rPr lang="en-GB" dirty="0">
                <a:latin typeface="Century Gothic" panose="020B0502020202020204" pitchFamily="34" charset="0"/>
              </a:rPr>
              <a:t>Focus on knowledge based curriculum.</a:t>
            </a:r>
          </a:p>
          <a:p>
            <a:pPr marL="342900" indent="-342900">
              <a:spcAft>
                <a:spcPts val="600"/>
              </a:spcAft>
              <a:buFont typeface="Wingdings" panose="05000000000000000000" pitchFamily="2" charset="2"/>
              <a:buChar char="ü"/>
            </a:pPr>
            <a:r>
              <a:rPr lang="en-GB" dirty="0">
                <a:latin typeface="Century Gothic" panose="020B0502020202020204" pitchFamily="34" charset="0"/>
              </a:rPr>
              <a:t>Extended writing; fewer bite-sized questions.</a:t>
            </a:r>
          </a:p>
          <a:p>
            <a:pPr marL="342900" indent="-342900">
              <a:spcAft>
                <a:spcPts val="600"/>
              </a:spcAft>
              <a:buFont typeface="Wingdings" panose="05000000000000000000" pitchFamily="2" charset="2"/>
              <a:buChar char="ü"/>
            </a:pPr>
            <a:r>
              <a:rPr lang="en-GB" dirty="0">
                <a:latin typeface="Century Gothic" panose="020B0502020202020204" pitchFamily="34" charset="0"/>
              </a:rPr>
              <a:t>No higher and foundation tier papers, except in Maths, Science and Languages.</a:t>
            </a:r>
          </a:p>
          <a:p>
            <a:endParaRPr lang="en-GB" sz="4800" dirty="0">
              <a:solidFill>
                <a:srgbClr val="FF0000"/>
              </a:solidFill>
              <a:latin typeface="Century Gothic" panose="020B0502020202020204" pitchFamily="34" charset="0"/>
            </a:endParaRPr>
          </a:p>
          <a:p>
            <a:r>
              <a:rPr lang="en-GB" sz="4800" dirty="0">
                <a:solidFill>
                  <a:srgbClr val="FF0000"/>
                </a:solidFill>
                <a:latin typeface="Century Gothic" panose="020B0502020202020204" pitchFamily="34" charset="0"/>
              </a:rPr>
              <a:t>Grading scale 9 - 1 and U </a:t>
            </a:r>
          </a:p>
          <a:p>
            <a:endParaRPr lang="en-GB" dirty="0"/>
          </a:p>
        </p:txBody>
      </p:sp>
    </p:spTree>
    <p:extLst>
      <p:ext uri="{BB962C8B-B14F-4D97-AF65-F5344CB8AC3E}">
        <p14:creationId xmlns:p14="http://schemas.microsoft.com/office/powerpoint/2010/main" val="39364150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D46EBA-3EA3-57D5-3965-3592C55FA0F4}"/>
              </a:ext>
            </a:extLst>
          </p:cNvPr>
          <p:cNvSpPr>
            <a:spLocks noGrp="1"/>
          </p:cNvSpPr>
          <p:nvPr>
            <p:ph type="title"/>
          </p:nvPr>
        </p:nvSpPr>
        <p:spPr>
          <a:xfrm>
            <a:off x="838200" y="932053"/>
            <a:ext cx="10515600" cy="1325563"/>
          </a:xfrm>
        </p:spPr>
        <p:txBody>
          <a:bodyPr/>
          <a:lstStyle/>
          <a:p>
            <a:r>
              <a:rPr lang="en-GB" dirty="0">
                <a:latin typeface="Century Gothic" panose="020B0502020202020204" pitchFamily="34" charset="0"/>
              </a:rPr>
              <a:t>Who decides?</a:t>
            </a:r>
            <a:endParaRPr lang="en-GB" dirty="0"/>
          </a:p>
        </p:txBody>
      </p:sp>
      <p:sp>
        <p:nvSpPr>
          <p:cNvPr id="3" name="Content Placeholder 2">
            <a:extLst>
              <a:ext uri="{FF2B5EF4-FFF2-40B4-BE49-F238E27FC236}">
                <a16:creationId xmlns:a16="http://schemas.microsoft.com/office/drawing/2014/main" id="{6D3E238D-3140-9409-767B-F23A380B7103}"/>
              </a:ext>
            </a:extLst>
          </p:cNvPr>
          <p:cNvSpPr>
            <a:spLocks noGrp="1"/>
          </p:cNvSpPr>
          <p:nvPr>
            <p:ph idx="1"/>
          </p:nvPr>
        </p:nvSpPr>
        <p:spPr>
          <a:xfrm>
            <a:off x="838200" y="2257617"/>
            <a:ext cx="10515600" cy="3919346"/>
          </a:xfrm>
        </p:spPr>
        <p:txBody>
          <a:bodyPr>
            <a:normAutofit fontScale="85000" lnSpcReduction="20000"/>
          </a:bodyPr>
          <a:lstStyle/>
          <a:p>
            <a:r>
              <a:rPr lang="en-GB" dirty="0">
                <a:latin typeface="Century Gothic" panose="020B0502020202020204" pitchFamily="34" charset="0"/>
              </a:rPr>
              <a:t>Students…</a:t>
            </a:r>
          </a:p>
          <a:p>
            <a:endParaRPr lang="en-GB" dirty="0">
              <a:latin typeface="Century Gothic" panose="020B0502020202020204" pitchFamily="34" charset="0"/>
            </a:endParaRPr>
          </a:p>
          <a:p>
            <a:r>
              <a:rPr lang="en-GB" dirty="0">
                <a:latin typeface="Century Gothic" panose="020B0502020202020204" pitchFamily="34" charset="0"/>
              </a:rPr>
              <a:t>Parents/carers….</a:t>
            </a:r>
          </a:p>
          <a:p>
            <a:endParaRPr lang="en-GB" dirty="0">
              <a:latin typeface="Century Gothic" panose="020B0502020202020204" pitchFamily="34" charset="0"/>
            </a:endParaRPr>
          </a:p>
          <a:p>
            <a:r>
              <a:rPr lang="en-GB" dirty="0">
                <a:latin typeface="Century Gothic" panose="020B0502020202020204" pitchFamily="34" charset="0"/>
              </a:rPr>
              <a:t>Teachers…..</a:t>
            </a:r>
          </a:p>
          <a:p>
            <a:endParaRPr lang="en-GB" dirty="0">
              <a:latin typeface="Century Gothic" panose="020B0502020202020204" pitchFamily="34" charset="0"/>
            </a:endParaRPr>
          </a:p>
          <a:p>
            <a:r>
              <a:rPr lang="en-GB" dirty="0">
                <a:latin typeface="Century Gothic" panose="020B0502020202020204" pitchFamily="34" charset="0"/>
              </a:rPr>
              <a:t>Other staff …..</a:t>
            </a:r>
          </a:p>
          <a:p>
            <a:endParaRPr lang="en-GB" dirty="0">
              <a:latin typeface="Century Gothic" panose="020B0502020202020204" pitchFamily="34" charset="0"/>
            </a:endParaRPr>
          </a:p>
          <a:p>
            <a:r>
              <a:rPr lang="en-GB" dirty="0">
                <a:latin typeface="Century Gothic" panose="020B0502020202020204" pitchFamily="34" charset="0"/>
              </a:rPr>
              <a:t>You have time to research and ask questions before committing to your choices.</a:t>
            </a:r>
          </a:p>
          <a:p>
            <a:endParaRPr lang="en-GB" dirty="0"/>
          </a:p>
        </p:txBody>
      </p:sp>
    </p:spTree>
    <p:extLst>
      <p:ext uri="{BB962C8B-B14F-4D97-AF65-F5344CB8AC3E}">
        <p14:creationId xmlns:p14="http://schemas.microsoft.com/office/powerpoint/2010/main" val="23445899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F0483-B0E7-7D4F-58E0-2A5C9A96475A}"/>
              </a:ext>
            </a:extLst>
          </p:cNvPr>
          <p:cNvSpPr>
            <a:spLocks noGrp="1"/>
          </p:cNvSpPr>
          <p:nvPr>
            <p:ph type="title"/>
          </p:nvPr>
        </p:nvSpPr>
        <p:spPr>
          <a:xfrm>
            <a:off x="838200" y="1134807"/>
            <a:ext cx="10515600" cy="1123760"/>
          </a:xfrm>
        </p:spPr>
        <p:txBody>
          <a:bodyPr/>
          <a:lstStyle/>
          <a:p>
            <a:r>
              <a:rPr lang="en-GB" dirty="0">
                <a:latin typeface="Century Gothic" panose="020B0502020202020204" pitchFamily="34" charset="0"/>
              </a:rPr>
              <a:t>Key Dates</a:t>
            </a:r>
            <a:endParaRPr lang="en-GB" dirty="0"/>
          </a:p>
        </p:txBody>
      </p:sp>
      <p:sp>
        <p:nvSpPr>
          <p:cNvPr id="3" name="Content Placeholder 2">
            <a:extLst>
              <a:ext uri="{FF2B5EF4-FFF2-40B4-BE49-F238E27FC236}">
                <a16:creationId xmlns:a16="http://schemas.microsoft.com/office/drawing/2014/main" id="{4D61B92B-65A7-7E9F-8C51-E9FBCC1A8B2A}"/>
              </a:ext>
            </a:extLst>
          </p:cNvPr>
          <p:cNvSpPr>
            <a:spLocks noGrp="1"/>
          </p:cNvSpPr>
          <p:nvPr>
            <p:ph idx="1"/>
          </p:nvPr>
        </p:nvSpPr>
        <p:spPr>
          <a:xfrm>
            <a:off x="838200" y="2258567"/>
            <a:ext cx="10515600" cy="3918395"/>
          </a:xfrm>
        </p:spPr>
        <p:txBody>
          <a:bodyPr/>
          <a:lstStyle/>
          <a:p>
            <a:pPr marL="571500" indent="-571500"/>
            <a:endParaRPr lang="en-GB" dirty="0">
              <a:solidFill>
                <a:srgbClr val="FF0000"/>
              </a:solidFill>
              <a:latin typeface="Century Gothic" panose="020B0502020202020204" pitchFamily="34" charset="0"/>
            </a:endParaRPr>
          </a:p>
          <a:p>
            <a:pPr marL="571500" indent="-571500"/>
            <a:r>
              <a:rPr lang="en-GB" dirty="0">
                <a:solidFill>
                  <a:srgbClr val="FF0000"/>
                </a:solidFill>
                <a:latin typeface="Century Gothic" panose="020B0502020202020204" pitchFamily="34" charset="0"/>
              </a:rPr>
              <a:t>Thursday 19th March </a:t>
            </a:r>
            <a:r>
              <a:rPr lang="en-GB" dirty="0">
                <a:latin typeface="Century Gothic" panose="020B0502020202020204" pitchFamily="34" charset="0"/>
              </a:rPr>
              <a:t>– Consultation Evening</a:t>
            </a:r>
          </a:p>
          <a:p>
            <a:pPr marL="571500" indent="-571500"/>
            <a:endParaRPr lang="en-GB" dirty="0">
              <a:latin typeface="Century Gothic" panose="020B0502020202020204" pitchFamily="34" charset="0"/>
            </a:endParaRPr>
          </a:p>
          <a:p>
            <a:pPr marL="571500" indent="-571500"/>
            <a:r>
              <a:rPr lang="en-GB" dirty="0">
                <a:solidFill>
                  <a:srgbClr val="FF0000"/>
                </a:solidFill>
                <a:latin typeface="Century Gothic" panose="020B0502020202020204" pitchFamily="34" charset="0"/>
              </a:rPr>
              <a:t>Friday 20th March </a:t>
            </a:r>
            <a:r>
              <a:rPr lang="en-GB" dirty="0">
                <a:latin typeface="Century Gothic" panose="020B0502020202020204" pitchFamily="34" charset="0"/>
              </a:rPr>
              <a:t>–Options form opens on Sims Student App</a:t>
            </a:r>
          </a:p>
          <a:p>
            <a:pPr marL="571500" indent="-571500"/>
            <a:endParaRPr lang="en-GB" dirty="0">
              <a:latin typeface="Century Gothic" panose="020B0502020202020204" pitchFamily="34" charset="0"/>
            </a:endParaRPr>
          </a:p>
          <a:p>
            <a:pPr marL="571500" indent="-571500"/>
            <a:r>
              <a:rPr lang="en-GB" dirty="0">
                <a:solidFill>
                  <a:srgbClr val="FF0000"/>
                </a:solidFill>
                <a:latin typeface="Century Gothic" panose="020B0502020202020204" pitchFamily="34" charset="0"/>
              </a:rPr>
              <a:t>Friday 27</a:t>
            </a:r>
            <a:r>
              <a:rPr lang="en-GB" baseline="30000" dirty="0">
                <a:solidFill>
                  <a:srgbClr val="FF0000"/>
                </a:solidFill>
                <a:latin typeface="Century Gothic" panose="020B0502020202020204" pitchFamily="34" charset="0"/>
              </a:rPr>
              <a:t>th</a:t>
            </a:r>
            <a:r>
              <a:rPr lang="en-GB" dirty="0">
                <a:solidFill>
                  <a:srgbClr val="FF0000"/>
                </a:solidFill>
                <a:latin typeface="Century Gothic" panose="020B0502020202020204" pitchFamily="34" charset="0"/>
              </a:rPr>
              <a:t> March </a:t>
            </a:r>
            <a:r>
              <a:rPr lang="en-GB" dirty="0">
                <a:latin typeface="Century Gothic" panose="020B0502020202020204" pitchFamily="34" charset="0"/>
              </a:rPr>
              <a:t>– Final deadline for options form to be completed using the app.</a:t>
            </a:r>
          </a:p>
          <a:p>
            <a:endParaRPr lang="en-GB" dirty="0"/>
          </a:p>
        </p:txBody>
      </p:sp>
    </p:spTree>
    <p:extLst>
      <p:ext uri="{BB962C8B-B14F-4D97-AF65-F5344CB8AC3E}">
        <p14:creationId xmlns:p14="http://schemas.microsoft.com/office/powerpoint/2010/main" val="18469568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C4FE6-8E8F-6BD3-18CF-45FFA0B2E168}"/>
              </a:ext>
            </a:extLst>
          </p:cNvPr>
          <p:cNvSpPr>
            <a:spLocks noGrp="1"/>
          </p:cNvSpPr>
          <p:nvPr>
            <p:ph type="title"/>
          </p:nvPr>
        </p:nvSpPr>
        <p:spPr>
          <a:xfrm>
            <a:off x="838200" y="868045"/>
            <a:ext cx="10515600" cy="1325563"/>
          </a:xfrm>
        </p:spPr>
        <p:txBody>
          <a:bodyPr/>
          <a:lstStyle/>
          <a:p>
            <a:r>
              <a:rPr lang="en-GB" dirty="0"/>
              <a:t>What’s new - </a:t>
            </a:r>
          </a:p>
        </p:txBody>
      </p:sp>
      <p:sp>
        <p:nvSpPr>
          <p:cNvPr id="3" name="Content Placeholder 2">
            <a:extLst>
              <a:ext uri="{FF2B5EF4-FFF2-40B4-BE49-F238E27FC236}">
                <a16:creationId xmlns:a16="http://schemas.microsoft.com/office/drawing/2014/main" id="{274FE763-7575-B536-7595-FD2FE9AD6DF9}"/>
              </a:ext>
            </a:extLst>
          </p:cNvPr>
          <p:cNvSpPr>
            <a:spLocks noGrp="1"/>
          </p:cNvSpPr>
          <p:nvPr>
            <p:ph idx="1"/>
          </p:nvPr>
        </p:nvSpPr>
        <p:spPr>
          <a:xfrm>
            <a:off x="838200" y="2258567"/>
            <a:ext cx="10515600" cy="3918395"/>
          </a:xfrm>
        </p:spPr>
        <p:txBody>
          <a:bodyPr>
            <a:normAutofit lnSpcReduction="10000"/>
          </a:bodyPr>
          <a:lstStyle/>
          <a:p>
            <a:r>
              <a:rPr lang="en-GB" dirty="0">
                <a:latin typeface="Century Gothic" panose="020B0502020202020204" pitchFamily="34" charset="0"/>
              </a:rPr>
              <a:t>Options chosen in order of preference</a:t>
            </a:r>
          </a:p>
          <a:p>
            <a:endParaRPr lang="en-GB" dirty="0">
              <a:latin typeface="Century Gothic" panose="020B0502020202020204" pitchFamily="34" charset="0"/>
            </a:endParaRPr>
          </a:p>
          <a:p>
            <a:r>
              <a:rPr lang="en-GB" dirty="0">
                <a:latin typeface="Century Gothic" panose="020B0502020202020204" pitchFamily="34" charset="0"/>
              </a:rPr>
              <a:t>Supportive pathways </a:t>
            </a:r>
          </a:p>
          <a:p>
            <a:endParaRPr lang="en-GB" dirty="0">
              <a:latin typeface="Century Gothic" panose="020B0502020202020204" pitchFamily="34" charset="0"/>
            </a:endParaRPr>
          </a:p>
          <a:p>
            <a:r>
              <a:rPr lang="en-GB" dirty="0">
                <a:latin typeface="Century Gothic" panose="020B0502020202020204" pitchFamily="34" charset="0"/>
              </a:rPr>
              <a:t>Springboard, ASDAN, Arts award – 3 options instead of 4. </a:t>
            </a:r>
          </a:p>
          <a:p>
            <a:pPr marL="0" indent="0">
              <a:buNone/>
            </a:pPr>
            <a:endParaRPr lang="en-GB" dirty="0">
              <a:latin typeface="Century Gothic" panose="020B0502020202020204" pitchFamily="34" charset="0"/>
            </a:endParaRPr>
          </a:p>
          <a:p>
            <a:r>
              <a:rPr lang="en-GB" dirty="0">
                <a:latin typeface="Century Gothic" panose="020B0502020202020204" pitchFamily="34" charset="0"/>
              </a:rPr>
              <a:t>15 selected students based on academic profile and attitude to learning. </a:t>
            </a:r>
          </a:p>
          <a:p>
            <a:endParaRPr lang="en-GB" dirty="0">
              <a:latin typeface="Century Gothic" panose="020B0502020202020204" pitchFamily="34" charset="0"/>
            </a:endParaRPr>
          </a:p>
          <a:p>
            <a:pPr marL="0" indent="0">
              <a:buNone/>
            </a:pPr>
            <a:endParaRPr lang="en-GB" dirty="0">
              <a:latin typeface="Century Gothic" panose="020B0502020202020204" pitchFamily="34" charset="0"/>
            </a:endParaRPr>
          </a:p>
          <a:p>
            <a:endParaRPr lang="en-GB" dirty="0"/>
          </a:p>
        </p:txBody>
      </p:sp>
    </p:spTree>
    <p:extLst>
      <p:ext uri="{BB962C8B-B14F-4D97-AF65-F5344CB8AC3E}">
        <p14:creationId xmlns:p14="http://schemas.microsoft.com/office/powerpoint/2010/main" val="39716523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E0880D-E596-53DB-E5CE-0DE4B3E12D7A}"/>
              </a:ext>
            </a:extLst>
          </p:cNvPr>
          <p:cNvSpPr>
            <a:spLocks noGrp="1"/>
          </p:cNvSpPr>
          <p:nvPr>
            <p:ph type="title"/>
          </p:nvPr>
        </p:nvSpPr>
        <p:spPr>
          <a:xfrm>
            <a:off x="838200" y="1050925"/>
            <a:ext cx="10515600" cy="1325563"/>
          </a:xfrm>
        </p:spPr>
        <p:txBody>
          <a:bodyPr/>
          <a:lstStyle/>
          <a:p>
            <a:r>
              <a:rPr lang="en-GB" b="1" u="sng" dirty="0">
                <a:solidFill>
                  <a:srgbClr val="595959"/>
                </a:solidFill>
                <a:latin typeface="Century Gothic" panose="020B0502020202020204" pitchFamily="34" charset="0"/>
                <a:ea typeface="Calibri" panose="020F0502020204030204" pitchFamily="34" charset="0"/>
              </a:rPr>
              <a:t>Instructions for the trial run:</a:t>
            </a:r>
            <a:endParaRPr lang="en-GB" dirty="0"/>
          </a:p>
        </p:txBody>
      </p:sp>
      <p:sp>
        <p:nvSpPr>
          <p:cNvPr id="3" name="Content Placeholder 2">
            <a:extLst>
              <a:ext uri="{FF2B5EF4-FFF2-40B4-BE49-F238E27FC236}">
                <a16:creationId xmlns:a16="http://schemas.microsoft.com/office/drawing/2014/main" id="{80E5DD40-A5E6-2628-D07D-1F40F4A1DBB8}"/>
              </a:ext>
            </a:extLst>
          </p:cNvPr>
          <p:cNvSpPr>
            <a:spLocks noGrp="1"/>
          </p:cNvSpPr>
          <p:nvPr>
            <p:ph idx="1"/>
          </p:nvPr>
        </p:nvSpPr>
        <p:spPr>
          <a:xfrm>
            <a:off x="838200" y="2615183"/>
            <a:ext cx="10515600" cy="3561779"/>
          </a:xfrm>
        </p:spPr>
        <p:txBody>
          <a:bodyPr>
            <a:normAutofit fontScale="47500" lnSpcReduction="20000"/>
          </a:bodyPr>
          <a:lstStyle/>
          <a:p>
            <a:pPr marR="146050">
              <a:lnSpc>
                <a:spcPct val="107000"/>
              </a:lnSpc>
              <a:spcAft>
                <a:spcPts val="800"/>
              </a:spcAft>
            </a:pPr>
            <a:r>
              <a:rPr lang="en-GB" sz="2900" b="1" dirty="0">
                <a:latin typeface="Century Gothic" panose="020B0502020202020204" pitchFamily="34" charset="0"/>
                <a:ea typeface="Calibri" panose="020F0502020204030204" pitchFamily="34" charset="0"/>
              </a:rPr>
              <a:t>Using the Student Sims app, students must choose 4 options in order of preference and a reserve. </a:t>
            </a:r>
          </a:p>
          <a:p>
            <a:pPr marR="146050">
              <a:lnSpc>
                <a:spcPct val="107000"/>
              </a:lnSpc>
              <a:spcAft>
                <a:spcPts val="800"/>
              </a:spcAft>
            </a:pPr>
            <a:r>
              <a:rPr lang="en-GB" sz="2900" b="1" dirty="0">
                <a:latin typeface="Century Gothic" panose="020B0502020202020204" pitchFamily="34" charset="0"/>
              </a:rPr>
              <a:t>Option A – favourite subject </a:t>
            </a:r>
          </a:p>
          <a:p>
            <a:pPr marR="146050">
              <a:lnSpc>
                <a:spcPct val="107000"/>
              </a:lnSpc>
              <a:spcAft>
                <a:spcPts val="800"/>
              </a:spcAft>
            </a:pPr>
            <a:r>
              <a:rPr lang="en-GB" sz="2900" b="1" dirty="0">
                <a:latin typeface="Century Gothic" panose="020B0502020202020204" pitchFamily="34" charset="0"/>
              </a:rPr>
              <a:t>Option B – second favourite </a:t>
            </a:r>
          </a:p>
          <a:p>
            <a:pPr marR="146050">
              <a:lnSpc>
                <a:spcPct val="107000"/>
              </a:lnSpc>
              <a:spcAft>
                <a:spcPts val="800"/>
              </a:spcAft>
            </a:pPr>
            <a:r>
              <a:rPr lang="en-GB" sz="2900" b="1" dirty="0">
                <a:latin typeface="Century Gothic" panose="020B0502020202020204" pitchFamily="34" charset="0"/>
              </a:rPr>
              <a:t>Option C – third favourite </a:t>
            </a:r>
          </a:p>
          <a:p>
            <a:pPr marR="146050">
              <a:lnSpc>
                <a:spcPct val="107000"/>
              </a:lnSpc>
              <a:spcAft>
                <a:spcPts val="800"/>
              </a:spcAft>
            </a:pPr>
            <a:r>
              <a:rPr lang="en-GB" sz="2900" b="1" dirty="0">
                <a:latin typeface="Century Gothic" panose="020B0502020202020204" pitchFamily="34" charset="0"/>
              </a:rPr>
              <a:t>Option D – fourth favourite</a:t>
            </a:r>
          </a:p>
          <a:p>
            <a:pPr marR="146050">
              <a:lnSpc>
                <a:spcPct val="107000"/>
              </a:lnSpc>
              <a:spcAft>
                <a:spcPts val="800"/>
              </a:spcAft>
            </a:pPr>
            <a:r>
              <a:rPr lang="en-GB" sz="2900" b="1" dirty="0">
                <a:latin typeface="Century Gothic" panose="020B0502020202020204" pitchFamily="34" charset="0"/>
              </a:rPr>
              <a:t>Reserve Option – fifth favourite</a:t>
            </a:r>
          </a:p>
          <a:p>
            <a:pPr marR="146050">
              <a:lnSpc>
                <a:spcPct val="107000"/>
              </a:lnSpc>
              <a:spcAft>
                <a:spcPts val="800"/>
              </a:spcAft>
            </a:pPr>
            <a:endParaRPr lang="en-GB" sz="2900" b="1" dirty="0">
              <a:latin typeface="Century Gothic" panose="020B0502020202020204" pitchFamily="34" charset="0"/>
              <a:ea typeface="Calibri" panose="020F0502020204030204" pitchFamily="34" charset="0"/>
            </a:endParaRPr>
          </a:p>
          <a:p>
            <a:pPr marR="146050">
              <a:lnSpc>
                <a:spcPct val="107000"/>
              </a:lnSpc>
              <a:spcAft>
                <a:spcPts val="800"/>
              </a:spcAft>
            </a:pPr>
            <a:r>
              <a:rPr lang="en-GB" sz="2900" b="1" dirty="0">
                <a:latin typeface="Century Gothic" panose="020B0502020202020204" pitchFamily="34" charset="0"/>
                <a:ea typeface="Calibri" panose="020F0502020204030204" pitchFamily="34" charset="0"/>
              </a:rPr>
              <a:t>Students MUST select at least one from: Geography, History, Triple Science, Computer Science or a Language as part of their 4 choices.</a:t>
            </a:r>
          </a:p>
          <a:p>
            <a:endParaRPr lang="en-GB" dirty="0"/>
          </a:p>
        </p:txBody>
      </p:sp>
    </p:spTree>
    <p:extLst>
      <p:ext uri="{BB962C8B-B14F-4D97-AF65-F5344CB8AC3E}">
        <p14:creationId xmlns:p14="http://schemas.microsoft.com/office/powerpoint/2010/main" val="15365167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CBFF0-8081-C1A6-DB5E-2630C4295700}"/>
              </a:ext>
            </a:extLst>
          </p:cNvPr>
          <p:cNvSpPr>
            <a:spLocks noGrp="1"/>
          </p:cNvSpPr>
          <p:nvPr>
            <p:ph type="title"/>
          </p:nvPr>
        </p:nvSpPr>
        <p:spPr>
          <a:xfrm>
            <a:off x="554736" y="681037"/>
            <a:ext cx="10515600" cy="1088771"/>
          </a:xfrm>
        </p:spPr>
        <p:txBody>
          <a:bodyPr/>
          <a:lstStyle/>
          <a:p>
            <a:r>
              <a:rPr lang="en-GB" dirty="0"/>
              <a:t>Supportive pathways - </a:t>
            </a:r>
          </a:p>
        </p:txBody>
      </p:sp>
      <p:sp>
        <p:nvSpPr>
          <p:cNvPr id="3" name="Content Placeholder 2">
            <a:extLst>
              <a:ext uri="{FF2B5EF4-FFF2-40B4-BE49-F238E27FC236}">
                <a16:creationId xmlns:a16="http://schemas.microsoft.com/office/drawing/2014/main" id="{D5A359DB-3B5B-4389-5151-3945A4D2DE58}"/>
              </a:ext>
            </a:extLst>
          </p:cNvPr>
          <p:cNvSpPr>
            <a:spLocks noGrp="1"/>
          </p:cNvSpPr>
          <p:nvPr>
            <p:ph idx="1"/>
          </p:nvPr>
        </p:nvSpPr>
        <p:spPr>
          <a:xfrm>
            <a:off x="838200" y="1769808"/>
            <a:ext cx="10515600" cy="4759008"/>
          </a:xfrm>
        </p:spPr>
        <p:txBody>
          <a:bodyPr>
            <a:normAutofit/>
          </a:bodyPr>
          <a:lstStyle/>
          <a:p>
            <a:endParaRPr lang="en-GB" b="1" dirty="0"/>
          </a:p>
          <a:p>
            <a:endParaRPr lang="en-GB" b="1" dirty="0"/>
          </a:p>
          <a:p>
            <a:r>
              <a:rPr lang="en-GB" b="1" dirty="0"/>
              <a:t>Group B - </a:t>
            </a:r>
            <a:r>
              <a:rPr lang="en-GB" dirty="0"/>
              <a:t>Based on the academic profile of your child, we would strongly recommend they consider opting for the some or all the following subjects.  </a:t>
            </a:r>
          </a:p>
          <a:p>
            <a:pPr marL="0" indent="0">
              <a:buNone/>
            </a:pPr>
            <a:endParaRPr lang="en-GB" dirty="0"/>
          </a:p>
          <a:p>
            <a:pPr marL="0" indent="0">
              <a:buNone/>
            </a:pPr>
            <a:r>
              <a:rPr lang="en-GB" b="1" dirty="0"/>
              <a:t>Triple Science, French, Spanish (if studied in KS3) and Computing.</a:t>
            </a: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14084019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B07C79-FDFB-3338-27EC-E75D1223043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38A555-8100-471D-7DA5-C7EA3E4B0509}"/>
              </a:ext>
            </a:extLst>
          </p:cNvPr>
          <p:cNvSpPr>
            <a:spLocks noGrp="1"/>
          </p:cNvSpPr>
          <p:nvPr>
            <p:ph type="title"/>
          </p:nvPr>
        </p:nvSpPr>
        <p:spPr>
          <a:xfrm>
            <a:off x="554736" y="681037"/>
            <a:ext cx="10515600" cy="1088771"/>
          </a:xfrm>
        </p:spPr>
        <p:txBody>
          <a:bodyPr/>
          <a:lstStyle/>
          <a:p>
            <a:r>
              <a:rPr lang="en-GB" dirty="0"/>
              <a:t>Supportive pathways - </a:t>
            </a:r>
          </a:p>
        </p:txBody>
      </p:sp>
      <p:sp>
        <p:nvSpPr>
          <p:cNvPr id="3" name="Content Placeholder 2">
            <a:extLst>
              <a:ext uri="{FF2B5EF4-FFF2-40B4-BE49-F238E27FC236}">
                <a16:creationId xmlns:a16="http://schemas.microsoft.com/office/drawing/2014/main" id="{99ABEF3B-F43C-5FBC-E7A6-45EEABD78EB3}"/>
              </a:ext>
            </a:extLst>
          </p:cNvPr>
          <p:cNvSpPr>
            <a:spLocks noGrp="1"/>
          </p:cNvSpPr>
          <p:nvPr>
            <p:ph idx="1"/>
          </p:nvPr>
        </p:nvSpPr>
        <p:spPr>
          <a:xfrm>
            <a:off x="838200" y="1769808"/>
            <a:ext cx="10515600" cy="4759008"/>
          </a:xfrm>
        </p:spPr>
        <p:txBody>
          <a:bodyPr>
            <a:normAutofit/>
          </a:bodyPr>
          <a:lstStyle/>
          <a:p>
            <a:pPr marL="0" indent="0">
              <a:buNone/>
            </a:pPr>
            <a:endParaRPr lang="en-GB" dirty="0"/>
          </a:p>
          <a:p>
            <a:endParaRPr lang="en-GB" b="1" dirty="0"/>
          </a:p>
          <a:p>
            <a:r>
              <a:rPr lang="en-GB" b="1" dirty="0"/>
              <a:t>Group HB - </a:t>
            </a:r>
            <a:r>
              <a:rPr lang="en-GB" dirty="0"/>
              <a:t>Based on the academic profile of your child, we would advise they only opt for the subjects below if they have a significant passion for these subjects and their teacher supports the request.   </a:t>
            </a:r>
          </a:p>
          <a:p>
            <a:pPr marL="0" indent="0">
              <a:buNone/>
            </a:pPr>
            <a:r>
              <a:rPr lang="en-GB" b="1" dirty="0"/>
              <a:t>	Triple Science and Computing.</a:t>
            </a:r>
            <a:endParaRPr lang="en-GB" dirty="0"/>
          </a:p>
          <a:p>
            <a:pPr marL="0" indent="0">
              <a:buNone/>
            </a:pPr>
            <a:r>
              <a:rPr lang="en-GB" b="1" dirty="0"/>
              <a:t> </a:t>
            </a:r>
            <a:endParaRPr lang="en-GB" dirty="0"/>
          </a:p>
          <a:p>
            <a:pPr marL="0" indent="0">
              <a:buNone/>
            </a:pPr>
            <a:endParaRPr lang="en-GB" dirty="0"/>
          </a:p>
        </p:txBody>
      </p:sp>
    </p:spTree>
    <p:extLst>
      <p:ext uri="{BB962C8B-B14F-4D97-AF65-F5344CB8AC3E}">
        <p14:creationId xmlns:p14="http://schemas.microsoft.com/office/powerpoint/2010/main" val="38409298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3E80F2-28D3-1913-35DD-4D2CA8035F4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386DA7F-9AB6-0B36-D342-CCBF23ADA1FD}"/>
              </a:ext>
            </a:extLst>
          </p:cNvPr>
          <p:cNvSpPr>
            <a:spLocks noGrp="1"/>
          </p:cNvSpPr>
          <p:nvPr>
            <p:ph type="title"/>
          </p:nvPr>
        </p:nvSpPr>
        <p:spPr>
          <a:xfrm>
            <a:off x="554736" y="681037"/>
            <a:ext cx="10515600" cy="1088771"/>
          </a:xfrm>
        </p:spPr>
        <p:txBody>
          <a:bodyPr/>
          <a:lstStyle/>
          <a:p>
            <a:r>
              <a:rPr lang="en-GB" dirty="0"/>
              <a:t>Supportive pathways - </a:t>
            </a:r>
          </a:p>
        </p:txBody>
      </p:sp>
      <p:sp>
        <p:nvSpPr>
          <p:cNvPr id="3" name="Content Placeholder 2">
            <a:extLst>
              <a:ext uri="{FF2B5EF4-FFF2-40B4-BE49-F238E27FC236}">
                <a16:creationId xmlns:a16="http://schemas.microsoft.com/office/drawing/2014/main" id="{98B4DAF7-E08B-6A3F-6DFC-F3C8FD8AD35E}"/>
              </a:ext>
            </a:extLst>
          </p:cNvPr>
          <p:cNvSpPr>
            <a:spLocks noGrp="1"/>
          </p:cNvSpPr>
          <p:nvPr>
            <p:ph idx="1"/>
          </p:nvPr>
        </p:nvSpPr>
        <p:spPr>
          <a:xfrm>
            <a:off x="838200" y="1769808"/>
            <a:ext cx="10515600" cy="4759008"/>
          </a:xfrm>
        </p:spPr>
        <p:txBody>
          <a:bodyPr>
            <a:normAutofit/>
          </a:bodyPr>
          <a:lstStyle/>
          <a:p>
            <a:pPr marL="0" indent="0">
              <a:buNone/>
            </a:pPr>
            <a:r>
              <a:rPr lang="en-GB" b="1" dirty="0"/>
              <a:t> </a:t>
            </a:r>
            <a:endParaRPr lang="en-GB" dirty="0"/>
          </a:p>
          <a:p>
            <a:r>
              <a:rPr lang="en-GB" b="1" dirty="0"/>
              <a:t>Group S - </a:t>
            </a:r>
            <a:r>
              <a:rPr lang="en-GB" dirty="0"/>
              <a:t>Based on the academic profile of your child, they can opt for the ASDAN and / or the Springboard pathway resulting in them doing one or two less GCSEs. Based on an induvial basis, these students will study some or all the following courses.</a:t>
            </a:r>
          </a:p>
          <a:p>
            <a:pPr marL="0" indent="0">
              <a:buNone/>
            </a:pPr>
            <a:endParaRPr lang="en-GB" dirty="0"/>
          </a:p>
          <a:p>
            <a:pPr marL="0" indent="0">
              <a:buNone/>
            </a:pPr>
            <a:r>
              <a:rPr lang="en-GB" b="1" dirty="0"/>
              <a:t>ASDAN, Arts Awards, Entry Level qualification and Springboard.</a:t>
            </a:r>
            <a:endParaRPr lang="en-GB" dirty="0"/>
          </a:p>
          <a:p>
            <a:endParaRPr lang="en-GB" dirty="0"/>
          </a:p>
        </p:txBody>
      </p:sp>
    </p:spTree>
    <p:extLst>
      <p:ext uri="{BB962C8B-B14F-4D97-AF65-F5344CB8AC3E}">
        <p14:creationId xmlns:p14="http://schemas.microsoft.com/office/powerpoint/2010/main" val="20120318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E06635-1362-749C-C1DC-5A8B180222B7}"/>
              </a:ext>
            </a:extLst>
          </p:cNvPr>
          <p:cNvSpPr>
            <a:spLocks noGrp="1"/>
          </p:cNvSpPr>
          <p:nvPr>
            <p:ph type="title"/>
          </p:nvPr>
        </p:nvSpPr>
        <p:spPr>
          <a:xfrm>
            <a:off x="835152" y="977773"/>
            <a:ext cx="10515600" cy="1325563"/>
          </a:xfrm>
        </p:spPr>
        <p:txBody>
          <a:bodyPr/>
          <a:lstStyle/>
          <a:p>
            <a:r>
              <a:rPr lang="en-GB" dirty="0">
                <a:latin typeface="Century Gothic" panose="020B0502020202020204" pitchFamily="34" charset="0"/>
              </a:rPr>
              <a:t>Other factors to consider</a:t>
            </a:r>
            <a:endParaRPr lang="en-GB" dirty="0"/>
          </a:p>
        </p:txBody>
      </p:sp>
      <p:sp>
        <p:nvSpPr>
          <p:cNvPr id="3" name="Content Placeholder 2">
            <a:extLst>
              <a:ext uri="{FF2B5EF4-FFF2-40B4-BE49-F238E27FC236}">
                <a16:creationId xmlns:a16="http://schemas.microsoft.com/office/drawing/2014/main" id="{2F8CF711-A182-917B-E631-4540B7398648}"/>
              </a:ext>
            </a:extLst>
          </p:cNvPr>
          <p:cNvSpPr>
            <a:spLocks noGrp="1"/>
          </p:cNvSpPr>
          <p:nvPr>
            <p:ph idx="1"/>
          </p:nvPr>
        </p:nvSpPr>
        <p:spPr>
          <a:xfrm>
            <a:off x="838200" y="2478023"/>
            <a:ext cx="10515600" cy="3698939"/>
          </a:xfrm>
        </p:spPr>
        <p:txBody>
          <a:bodyPr>
            <a:normAutofit lnSpcReduction="10000"/>
          </a:bodyPr>
          <a:lstStyle/>
          <a:p>
            <a:pPr marL="0" indent="0">
              <a:buNone/>
            </a:pPr>
            <a:r>
              <a:rPr lang="en-GB" dirty="0">
                <a:latin typeface="Century Gothic" panose="020B0502020202020204" pitchFamily="34" charset="0"/>
              </a:rPr>
              <a:t>The importance of a good attendance.</a:t>
            </a:r>
          </a:p>
          <a:p>
            <a:pPr marL="0" indent="0">
              <a:buNone/>
            </a:pPr>
            <a:endParaRPr lang="en-GB" dirty="0">
              <a:latin typeface="Century Gothic" panose="020B0502020202020204" pitchFamily="34" charset="0"/>
            </a:endParaRPr>
          </a:p>
          <a:p>
            <a:r>
              <a:rPr lang="en-GB" dirty="0">
                <a:latin typeface="Century Gothic" panose="020B0502020202020204" pitchFamily="34" charset="0"/>
              </a:rPr>
              <a:t>90% attendance means your child misses one lesson a fortnight over the year. </a:t>
            </a:r>
          </a:p>
          <a:p>
            <a:r>
              <a:rPr lang="en-GB" dirty="0">
                <a:latin typeface="Century Gothic" panose="020B0502020202020204" pitchFamily="34" charset="0"/>
              </a:rPr>
              <a:t>This will have a significant impact on their GCSE grade but especially their NEA (coursework)</a:t>
            </a:r>
          </a:p>
          <a:p>
            <a:endParaRPr lang="en-GB" dirty="0">
              <a:latin typeface="Century Gothic" panose="020B0502020202020204" pitchFamily="34" charset="0"/>
            </a:endParaRPr>
          </a:p>
          <a:p>
            <a:r>
              <a:rPr lang="en-GB" dirty="0">
                <a:latin typeface="Century Gothic" panose="020B0502020202020204" pitchFamily="34" charset="0"/>
              </a:rPr>
              <a:t>Year 9 report and EPT (target grade)</a:t>
            </a:r>
          </a:p>
          <a:p>
            <a:endParaRPr lang="en-GB" dirty="0"/>
          </a:p>
        </p:txBody>
      </p:sp>
    </p:spTree>
    <p:extLst>
      <p:ext uri="{BB962C8B-B14F-4D97-AF65-F5344CB8AC3E}">
        <p14:creationId xmlns:p14="http://schemas.microsoft.com/office/powerpoint/2010/main" val="9117353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59F6D-B223-9A8D-6485-4702027328E7}"/>
              </a:ext>
            </a:extLst>
          </p:cNvPr>
          <p:cNvSpPr>
            <a:spLocks noGrp="1"/>
          </p:cNvSpPr>
          <p:nvPr>
            <p:ph type="title"/>
          </p:nvPr>
        </p:nvSpPr>
        <p:spPr>
          <a:xfrm>
            <a:off x="853440" y="858901"/>
            <a:ext cx="10515600" cy="1325563"/>
          </a:xfrm>
        </p:spPr>
        <p:txBody>
          <a:bodyPr/>
          <a:lstStyle/>
          <a:p>
            <a:r>
              <a:rPr lang="en-GB" dirty="0">
                <a:latin typeface="Century Gothic" panose="020B0502020202020204" pitchFamily="34" charset="0"/>
              </a:rPr>
              <a:t>Other factors to consider - </a:t>
            </a:r>
            <a:endParaRPr lang="en-GB" dirty="0"/>
          </a:p>
        </p:txBody>
      </p:sp>
      <p:sp>
        <p:nvSpPr>
          <p:cNvPr id="3" name="Content Placeholder 2">
            <a:extLst>
              <a:ext uri="{FF2B5EF4-FFF2-40B4-BE49-F238E27FC236}">
                <a16:creationId xmlns:a16="http://schemas.microsoft.com/office/drawing/2014/main" id="{C223A4E7-D081-A60C-5DB4-B0EE7EDDB334}"/>
              </a:ext>
            </a:extLst>
          </p:cNvPr>
          <p:cNvSpPr>
            <a:spLocks noGrp="1"/>
          </p:cNvSpPr>
          <p:nvPr>
            <p:ph idx="1"/>
          </p:nvPr>
        </p:nvSpPr>
        <p:spPr>
          <a:xfrm>
            <a:off x="838200" y="2331719"/>
            <a:ext cx="10515600" cy="3845243"/>
          </a:xfrm>
        </p:spPr>
        <p:txBody>
          <a:bodyPr/>
          <a:lstStyle/>
          <a:p>
            <a:r>
              <a:rPr lang="en-GB" dirty="0">
                <a:latin typeface="Century Gothic" panose="020B0502020202020204" pitchFamily="34" charset="0"/>
              </a:rPr>
              <a:t>Amount of NEA / coursework</a:t>
            </a:r>
          </a:p>
          <a:p>
            <a:endParaRPr lang="en-GB" dirty="0">
              <a:latin typeface="Century Gothic" panose="020B0502020202020204" pitchFamily="34" charset="0"/>
            </a:endParaRPr>
          </a:p>
          <a:p>
            <a:r>
              <a:rPr lang="en-GB" dirty="0">
                <a:latin typeface="Century Gothic" panose="020B0502020202020204" pitchFamily="34" charset="0"/>
              </a:rPr>
              <a:t>Assessment schedule  </a:t>
            </a:r>
          </a:p>
          <a:p>
            <a:endParaRPr lang="en-GB" dirty="0">
              <a:latin typeface="Century Gothic" panose="020B0502020202020204" pitchFamily="34" charset="0"/>
            </a:endParaRPr>
          </a:p>
          <a:p>
            <a:r>
              <a:rPr lang="en-GB" dirty="0">
                <a:latin typeface="Century Gothic" panose="020B0502020202020204" pitchFamily="34" charset="0"/>
              </a:rPr>
              <a:t>Exam weighting</a:t>
            </a:r>
          </a:p>
          <a:p>
            <a:endParaRPr lang="en-GB" dirty="0"/>
          </a:p>
        </p:txBody>
      </p:sp>
    </p:spTree>
    <p:extLst>
      <p:ext uri="{BB962C8B-B14F-4D97-AF65-F5344CB8AC3E}">
        <p14:creationId xmlns:p14="http://schemas.microsoft.com/office/powerpoint/2010/main" val="40024622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8F8241-F170-A0F4-5DB8-F6299DD9908C}"/>
              </a:ext>
            </a:extLst>
          </p:cNvPr>
          <p:cNvSpPr>
            <a:spLocks noGrp="1"/>
          </p:cNvSpPr>
          <p:nvPr>
            <p:ph type="title"/>
          </p:nvPr>
        </p:nvSpPr>
        <p:spPr>
          <a:xfrm>
            <a:off x="838200" y="776605"/>
            <a:ext cx="10515600" cy="1325563"/>
          </a:xfrm>
        </p:spPr>
        <p:txBody>
          <a:bodyPr/>
          <a:lstStyle/>
          <a:p>
            <a:r>
              <a:rPr lang="en-GB" dirty="0">
                <a:latin typeface="Century Gothic" panose="020B0502020202020204" pitchFamily="34" charset="0"/>
              </a:rPr>
              <a:t>Other factors to consider - </a:t>
            </a:r>
            <a:endParaRPr lang="en-GB" dirty="0"/>
          </a:p>
        </p:txBody>
      </p:sp>
      <p:sp>
        <p:nvSpPr>
          <p:cNvPr id="3" name="Content Placeholder 2">
            <a:extLst>
              <a:ext uri="{FF2B5EF4-FFF2-40B4-BE49-F238E27FC236}">
                <a16:creationId xmlns:a16="http://schemas.microsoft.com/office/drawing/2014/main" id="{CF774F96-69BA-1A59-7BB4-58DC99E46A43}"/>
              </a:ext>
            </a:extLst>
          </p:cNvPr>
          <p:cNvSpPr>
            <a:spLocks noGrp="1"/>
          </p:cNvSpPr>
          <p:nvPr>
            <p:ph idx="1"/>
          </p:nvPr>
        </p:nvSpPr>
        <p:spPr>
          <a:xfrm>
            <a:off x="838200" y="2167129"/>
            <a:ext cx="10515600" cy="4009834"/>
          </a:xfrm>
        </p:spPr>
        <p:txBody>
          <a:bodyPr>
            <a:normAutofit fontScale="70000" lnSpcReduction="20000"/>
          </a:bodyPr>
          <a:lstStyle/>
          <a:p>
            <a:r>
              <a:rPr lang="en-GB" b="1" dirty="0">
                <a:latin typeface="Century Gothic" panose="020B0502020202020204" pitchFamily="34" charset="0"/>
              </a:rPr>
              <a:t>COST</a:t>
            </a:r>
            <a:r>
              <a:rPr lang="en-GB" dirty="0">
                <a:latin typeface="Century Gothic" panose="020B0502020202020204" pitchFamily="34" charset="0"/>
              </a:rPr>
              <a:t> – </a:t>
            </a:r>
          </a:p>
          <a:p>
            <a:r>
              <a:rPr lang="en-GB" dirty="0">
                <a:latin typeface="Century Gothic" panose="020B0502020202020204" pitchFamily="34" charset="0"/>
              </a:rPr>
              <a:t>Technology - a contribution to buying materials and paying for ingredients for Food.</a:t>
            </a:r>
          </a:p>
          <a:p>
            <a:r>
              <a:rPr lang="en-GB" dirty="0">
                <a:latin typeface="Century Gothic" panose="020B0502020202020204" pitchFamily="34" charset="0"/>
              </a:rPr>
              <a:t>Art  - Kit and sketch book</a:t>
            </a:r>
          </a:p>
          <a:p>
            <a:r>
              <a:rPr lang="en-GB" dirty="0">
                <a:latin typeface="Century Gothic" panose="020B0502020202020204" pitchFamily="34" charset="0"/>
              </a:rPr>
              <a:t>Languages – all students will need to buy a dictionary and a grammar book.</a:t>
            </a:r>
          </a:p>
          <a:p>
            <a:endParaRPr lang="en-GB" dirty="0">
              <a:latin typeface="Century Gothic" panose="020B0502020202020204" pitchFamily="34" charset="0"/>
            </a:endParaRPr>
          </a:p>
          <a:p>
            <a:r>
              <a:rPr lang="en-GB" b="1" dirty="0">
                <a:latin typeface="Century Gothic" panose="020B0502020202020204" pitchFamily="34" charset="0"/>
              </a:rPr>
              <a:t>TRIPS</a:t>
            </a:r>
            <a:r>
              <a:rPr lang="en-GB" dirty="0">
                <a:latin typeface="Century Gothic" panose="020B0502020202020204" pitchFamily="34" charset="0"/>
              </a:rPr>
              <a:t> – In some subjects there are compulsory trips – e.g. in Drama  you will have to go to the theatre and write about it.  There is also an offsite visit in Geography and History. We do ask for a contribution.</a:t>
            </a:r>
          </a:p>
          <a:p>
            <a:endParaRPr lang="en-GB" dirty="0">
              <a:latin typeface="Century Gothic" panose="020B0502020202020204" pitchFamily="34" charset="0"/>
            </a:endParaRPr>
          </a:p>
          <a:p>
            <a:r>
              <a:rPr lang="en-GB" b="1" dirty="0">
                <a:latin typeface="Century Gothic" panose="020B0502020202020204" pitchFamily="34" charset="0"/>
              </a:rPr>
              <a:t>EXTRA – CURRICULAR – </a:t>
            </a:r>
            <a:r>
              <a:rPr lang="en-GB" dirty="0">
                <a:latin typeface="Century Gothic" panose="020B0502020202020204" pitchFamily="34" charset="0"/>
              </a:rPr>
              <a:t>In all subjects there will be clubs that will have an impact on their grades. Especially the NEA element of a course.</a:t>
            </a:r>
            <a:endParaRPr lang="en-GB" b="1" dirty="0">
              <a:latin typeface="Century Gothic" panose="020B0502020202020204" pitchFamily="34" charset="0"/>
            </a:endParaRPr>
          </a:p>
          <a:p>
            <a:endParaRPr lang="en-GB" dirty="0"/>
          </a:p>
        </p:txBody>
      </p:sp>
    </p:spTree>
    <p:extLst>
      <p:ext uri="{BB962C8B-B14F-4D97-AF65-F5344CB8AC3E}">
        <p14:creationId xmlns:p14="http://schemas.microsoft.com/office/powerpoint/2010/main" val="27501757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6EC5D-B924-C07D-4786-6D70B4E635C1}"/>
              </a:ext>
            </a:extLst>
          </p:cNvPr>
          <p:cNvSpPr>
            <a:spLocks noGrp="1"/>
          </p:cNvSpPr>
          <p:nvPr>
            <p:ph type="title"/>
          </p:nvPr>
        </p:nvSpPr>
        <p:spPr>
          <a:xfrm>
            <a:off x="838200" y="982790"/>
            <a:ext cx="10515600" cy="1009650"/>
          </a:xfrm>
        </p:spPr>
        <p:txBody>
          <a:bodyPr/>
          <a:lstStyle/>
          <a:p>
            <a:r>
              <a:rPr lang="en-GB" dirty="0">
                <a:latin typeface="Century Gothic" panose="020B0502020202020204" pitchFamily="34" charset="0"/>
              </a:rPr>
              <a:t>Big decision</a:t>
            </a:r>
            <a:endParaRPr lang="en-GB" dirty="0"/>
          </a:p>
        </p:txBody>
      </p:sp>
      <p:sp>
        <p:nvSpPr>
          <p:cNvPr id="3" name="Content Placeholder 2">
            <a:extLst>
              <a:ext uri="{FF2B5EF4-FFF2-40B4-BE49-F238E27FC236}">
                <a16:creationId xmlns:a16="http://schemas.microsoft.com/office/drawing/2014/main" id="{D6E3992B-D434-D961-CD3F-3B5D8694A582}"/>
              </a:ext>
            </a:extLst>
          </p:cNvPr>
          <p:cNvSpPr>
            <a:spLocks noGrp="1"/>
          </p:cNvSpPr>
          <p:nvPr>
            <p:ph idx="1"/>
          </p:nvPr>
        </p:nvSpPr>
        <p:spPr>
          <a:xfrm>
            <a:off x="838200" y="2679192"/>
            <a:ext cx="10515600" cy="3497770"/>
          </a:xfrm>
        </p:spPr>
        <p:txBody>
          <a:bodyPr/>
          <a:lstStyle/>
          <a:p>
            <a:pPr marL="285750" indent="-285750"/>
            <a:r>
              <a:rPr lang="en-GB" dirty="0">
                <a:latin typeface="Century Gothic" panose="020B0502020202020204" pitchFamily="34" charset="0"/>
              </a:rPr>
              <a:t>After the 27th March these option choices are final.</a:t>
            </a:r>
          </a:p>
          <a:p>
            <a:pPr marL="285750" indent="-285750"/>
            <a:r>
              <a:rPr lang="en-GB" dirty="0">
                <a:latin typeface="Century Gothic" panose="020B0502020202020204" pitchFamily="34" charset="0"/>
              </a:rPr>
              <a:t>1 – 1 meetings will confirm decisions.</a:t>
            </a:r>
          </a:p>
          <a:p>
            <a:pPr marL="285750" indent="-285750"/>
            <a:r>
              <a:rPr lang="en-GB" dirty="0">
                <a:latin typeface="Century Gothic" panose="020B0502020202020204" pitchFamily="34" charset="0"/>
              </a:rPr>
              <a:t>Students will only be able to change if there is a safeguarding or medical reason.</a:t>
            </a:r>
          </a:p>
          <a:p>
            <a:pPr marL="285750" indent="-285750"/>
            <a:r>
              <a:rPr lang="en-GB" dirty="0">
                <a:latin typeface="Century Gothic" panose="020B0502020202020204" pitchFamily="34" charset="0"/>
              </a:rPr>
              <a:t>Students will find out their option choices in June.</a:t>
            </a:r>
            <a:endParaRPr lang="en-GB" dirty="0"/>
          </a:p>
          <a:p>
            <a:endParaRPr lang="en-GB" dirty="0"/>
          </a:p>
        </p:txBody>
      </p:sp>
    </p:spTree>
    <p:extLst>
      <p:ext uri="{BB962C8B-B14F-4D97-AF65-F5344CB8AC3E}">
        <p14:creationId xmlns:p14="http://schemas.microsoft.com/office/powerpoint/2010/main" val="19775051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B59F96-A618-75F4-03A8-CC5A0142DF60}"/>
              </a:ext>
            </a:extLst>
          </p:cNvPr>
          <p:cNvSpPr>
            <a:spLocks noGrp="1"/>
          </p:cNvSpPr>
          <p:nvPr>
            <p:ph type="title"/>
          </p:nvPr>
        </p:nvSpPr>
        <p:spPr>
          <a:xfrm>
            <a:off x="838200" y="858901"/>
            <a:ext cx="10515600" cy="1325563"/>
          </a:xfrm>
        </p:spPr>
        <p:txBody>
          <a:bodyPr/>
          <a:lstStyle/>
          <a:p>
            <a:r>
              <a:rPr lang="en-GB" dirty="0">
                <a:latin typeface="Century Gothic" panose="020B0502020202020204" pitchFamily="34" charset="0"/>
              </a:rPr>
              <a:t>Tips for this evening</a:t>
            </a:r>
            <a:endParaRPr lang="en-GB" dirty="0"/>
          </a:p>
        </p:txBody>
      </p:sp>
      <p:sp>
        <p:nvSpPr>
          <p:cNvPr id="3" name="Content Placeholder 2">
            <a:extLst>
              <a:ext uri="{FF2B5EF4-FFF2-40B4-BE49-F238E27FC236}">
                <a16:creationId xmlns:a16="http://schemas.microsoft.com/office/drawing/2014/main" id="{0C862D6E-CF13-EF48-9721-158D0B0F4A4B}"/>
              </a:ext>
            </a:extLst>
          </p:cNvPr>
          <p:cNvSpPr>
            <a:spLocks noGrp="1"/>
          </p:cNvSpPr>
          <p:nvPr>
            <p:ph idx="1"/>
          </p:nvPr>
        </p:nvSpPr>
        <p:spPr>
          <a:xfrm>
            <a:off x="838200" y="2184463"/>
            <a:ext cx="10515600" cy="3992499"/>
          </a:xfrm>
        </p:spPr>
        <p:txBody>
          <a:bodyPr>
            <a:normAutofit fontScale="55000" lnSpcReduction="20000"/>
          </a:bodyPr>
          <a:lstStyle/>
          <a:p>
            <a:pPr marL="285750" indent="-285750"/>
            <a:r>
              <a:rPr lang="en-GB" sz="4400" dirty="0">
                <a:latin typeface="Century Gothic" panose="020B0502020202020204" pitchFamily="34" charset="0"/>
              </a:rPr>
              <a:t>Speak to the relevant Heads of department this evening to get an overview of the course</a:t>
            </a:r>
          </a:p>
          <a:p>
            <a:pPr marL="285750" indent="-285750"/>
            <a:endParaRPr lang="en-GB" sz="4400" dirty="0">
              <a:latin typeface="Century Gothic" panose="020B0502020202020204" pitchFamily="34" charset="0"/>
            </a:endParaRPr>
          </a:p>
          <a:p>
            <a:pPr marL="285750" indent="-285750"/>
            <a:r>
              <a:rPr lang="en-GB" sz="4400" dirty="0">
                <a:latin typeface="Century Gothic" panose="020B0502020202020204" pitchFamily="34" charset="0"/>
              </a:rPr>
              <a:t>Look at the assessment criteria for each course. Percentage of exam, NEA (coursework), how many exams.</a:t>
            </a:r>
          </a:p>
          <a:p>
            <a:pPr marL="285750" indent="-285750"/>
            <a:endParaRPr lang="en-GB" sz="4400" dirty="0">
              <a:latin typeface="Century Gothic" panose="020B0502020202020204" pitchFamily="34" charset="0"/>
            </a:endParaRPr>
          </a:p>
          <a:p>
            <a:pPr marL="285750" indent="-285750"/>
            <a:r>
              <a:rPr lang="en-GB" sz="4400" dirty="0">
                <a:latin typeface="Century Gothic" panose="020B0502020202020204" pitchFamily="34" charset="0"/>
              </a:rPr>
              <a:t>This is a fact-finding evening. Individual conversations will take place at the Consultation Evening.</a:t>
            </a:r>
          </a:p>
          <a:p>
            <a:pPr marL="285750" indent="-285750"/>
            <a:endParaRPr lang="en-GB" sz="4400" dirty="0">
              <a:latin typeface="Century Gothic" panose="020B0502020202020204" pitchFamily="34" charset="0"/>
            </a:endParaRPr>
          </a:p>
          <a:p>
            <a:pPr marL="285750" indent="-285750"/>
            <a:r>
              <a:rPr lang="en-GB" sz="4400" dirty="0">
                <a:solidFill>
                  <a:srgbClr val="FF0000"/>
                </a:solidFill>
                <a:latin typeface="Century Gothic" panose="020B0502020202020204" pitchFamily="34" charset="0"/>
              </a:rPr>
              <a:t>DO NOT </a:t>
            </a:r>
            <a:r>
              <a:rPr lang="en-GB" sz="4400" dirty="0">
                <a:latin typeface="Century Gothic" panose="020B0502020202020204" pitchFamily="34" charset="0"/>
              </a:rPr>
              <a:t>– choose a subject based on your friends' choices.</a:t>
            </a:r>
          </a:p>
          <a:p>
            <a:pPr marL="285750" indent="-285750"/>
            <a:r>
              <a:rPr lang="en-GB" sz="4400" dirty="0">
                <a:solidFill>
                  <a:srgbClr val="FF0000"/>
                </a:solidFill>
                <a:latin typeface="Century Gothic" panose="020B0502020202020204" pitchFamily="34" charset="0"/>
              </a:rPr>
              <a:t>DO NOT </a:t>
            </a:r>
            <a:r>
              <a:rPr lang="en-GB" sz="4400" dirty="0">
                <a:latin typeface="Century Gothic" panose="020B0502020202020204" pitchFamily="34" charset="0"/>
              </a:rPr>
              <a:t>– choose a subject because you like the teacher.</a:t>
            </a:r>
          </a:p>
          <a:p>
            <a:endParaRPr lang="en-GB" dirty="0"/>
          </a:p>
        </p:txBody>
      </p:sp>
    </p:spTree>
    <p:extLst>
      <p:ext uri="{BB962C8B-B14F-4D97-AF65-F5344CB8AC3E}">
        <p14:creationId xmlns:p14="http://schemas.microsoft.com/office/powerpoint/2010/main" val="13286296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8F2DA2-C938-41BC-8D25-F21D2FA2028B}"/>
              </a:ext>
            </a:extLst>
          </p:cNvPr>
          <p:cNvSpPr>
            <a:spLocks noGrp="1"/>
          </p:cNvSpPr>
          <p:nvPr>
            <p:ph type="title"/>
          </p:nvPr>
        </p:nvSpPr>
        <p:spPr>
          <a:xfrm>
            <a:off x="838200" y="978408"/>
            <a:ext cx="10515600" cy="1123760"/>
          </a:xfrm>
        </p:spPr>
        <p:txBody>
          <a:bodyPr/>
          <a:lstStyle/>
          <a:p>
            <a:r>
              <a:rPr lang="en-GB" dirty="0">
                <a:latin typeface="Century Gothic" panose="020B0502020202020204" pitchFamily="34" charset="0"/>
              </a:rPr>
              <a:t>Questions</a:t>
            </a:r>
            <a:endParaRPr lang="en-GB" dirty="0"/>
          </a:p>
        </p:txBody>
      </p:sp>
      <p:sp>
        <p:nvSpPr>
          <p:cNvPr id="3" name="Content Placeholder 2">
            <a:extLst>
              <a:ext uri="{FF2B5EF4-FFF2-40B4-BE49-F238E27FC236}">
                <a16:creationId xmlns:a16="http://schemas.microsoft.com/office/drawing/2014/main" id="{959BC33F-59C6-B042-E1CA-55FD452A2DF0}"/>
              </a:ext>
            </a:extLst>
          </p:cNvPr>
          <p:cNvSpPr>
            <a:spLocks noGrp="1"/>
          </p:cNvSpPr>
          <p:nvPr>
            <p:ph idx="1"/>
          </p:nvPr>
        </p:nvSpPr>
        <p:spPr>
          <a:xfrm>
            <a:off x="838200" y="2240279"/>
            <a:ext cx="10515600" cy="3936683"/>
          </a:xfrm>
        </p:spPr>
        <p:txBody>
          <a:bodyPr/>
          <a:lstStyle/>
          <a:p>
            <a:pPr marL="571500" indent="-571500"/>
            <a:r>
              <a:rPr lang="en-GB" dirty="0">
                <a:latin typeface="Century Gothic" panose="020B0502020202020204" pitchFamily="34" charset="0"/>
              </a:rPr>
              <a:t>Any questions about the process please email </a:t>
            </a:r>
            <a:r>
              <a:rPr lang="en-GB" dirty="0">
                <a:latin typeface="Century Gothic" panose="020B0502020202020204" pitchFamily="34" charset="0"/>
                <a:hlinkClick r:id="rId2"/>
              </a:rPr>
              <a:t>ocollingbourne@bhbs.hereford.sch.uk</a:t>
            </a:r>
            <a:endParaRPr lang="en-GB" dirty="0">
              <a:latin typeface="Century Gothic" panose="020B0502020202020204" pitchFamily="34" charset="0"/>
            </a:endParaRPr>
          </a:p>
          <a:p>
            <a:pPr marL="571500" indent="-571500"/>
            <a:endParaRPr lang="en-GB" dirty="0">
              <a:latin typeface="Century Gothic" panose="020B0502020202020204" pitchFamily="34" charset="0"/>
            </a:endParaRPr>
          </a:p>
          <a:p>
            <a:pPr marL="571500" indent="-571500"/>
            <a:r>
              <a:rPr lang="en-GB" dirty="0">
                <a:latin typeface="Century Gothic" panose="020B0502020202020204" pitchFamily="34" charset="0"/>
              </a:rPr>
              <a:t>Any subject specific questions please contact the Head of Department.</a:t>
            </a:r>
          </a:p>
          <a:p>
            <a:pPr marL="571500" indent="-571500"/>
            <a:endParaRPr lang="en-GB" dirty="0">
              <a:latin typeface="Century Gothic" panose="020B0502020202020204" pitchFamily="34" charset="0"/>
            </a:endParaRPr>
          </a:p>
          <a:p>
            <a:pPr marL="571500" indent="-571500"/>
            <a:r>
              <a:rPr lang="en-GB" dirty="0">
                <a:latin typeface="Century Gothic" panose="020B0502020202020204" pitchFamily="34" charset="0"/>
              </a:rPr>
              <a:t>Student specific advice, please contact your form teacher, Head of House or Pastoral Mentor.</a:t>
            </a:r>
          </a:p>
          <a:p>
            <a:endParaRPr lang="en-GB" dirty="0"/>
          </a:p>
        </p:txBody>
      </p:sp>
    </p:spTree>
    <p:extLst>
      <p:ext uri="{BB962C8B-B14F-4D97-AF65-F5344CB8AC3E}">
        <p14:creationId xmlns:p14="http://schemas.microsoft.com/office/powerpoint/2010/main" val="30727299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D3CEF55-53E9-498F-97C4-229601F716AB}"/>
              </a:ext>
            </a:extLst>
          </p:cNvPr>
          <p:cNvGraphicFramePr>
            <a:graphicFrameLocks noGrp="1"/>
          </p:cNvGraphicFramePr>
          <p:nvPr/>
        </p:nvGraphicFramePr>
        <p:xfrm>
          <a:off x="487272" y="301725"/>
          <a:ext cx="6400800" cy="6254549"/>
        </p:xfrm>
        <a:graphic>
          <a:graphicData uri="http://schemas.openxmlformats.org/drawingml/2006/table">
            <a:tbl>
              <a:tblPr firstRow="1" firstCol="1" bandRow="1">
                <a:tableStyleId>{5C22544A-7EE6-4342-B048-85BDC9FD1C3A}</a:tableStyleId>
              </a:tblPr>
              <a:tblGrid>
                <a:gridCol w="3178953">
                  <a:extLst>
                    <a:ext uri="{9D8B030D-6E8A-4147-A177-3AD203B41FA5}">
                      <a16:colId xmlns:a16="http://schemas.microsoft.com/office/drawing/2014/main" val="1404060725"/>
                    </a:ext>
                  </a:extLst>
                </a:gridCol>
                <a:gridCol w="3221847">
                  <a:extLst>
                    <a:ext uri="{9D8B030D-6E8A-4147-A177-3AD203B41FA5}">
                      <a16:colId xmlns:a16="http://schemas.microsoft.com/office/drawing/2014/main" val="2622744279"/>
                    </a:ext>
                  </a:extLst>
                </a:gridCol>
              </a:tblGrid>
              <a:tr h="372371">
                <a:tc>
                  <a:txBody>
                    <a:bodyPr/>
                    <a:lstStyle/>
                    <a:p>
                      <a:pPr algn="ctr"/>
                      <a:r>
                        <a:rPr lang="en-GB" sz="2000">
                          <a:effectLst/>
                        </a:rPr>
                        <a:t>Subject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1631" marR="51631" marT="0" marB="0"/>
                </a:tc>
                <a:tc>
                  <a:txBody>
                    <a:bodyPr/>
                    <a:lstStyle/>
                    <a:p>
                      <a:pPr algn="ctr"/>
                      <a:r>
                        <a:rPr lang="en-GB" sz="2000">
                          <a:effectLst/>
                        </a:rPr>
                        <a:t>Venue</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1631" marR="51631" marT="0" marB="0"/>
                </a:tc>
                <a:extLst>
                  <a:ext uri="{0D108BD9-81ED-4DB2-BD59-A6C34878D82A}">
                    <a16:rowId xmlns:a16="http://schemas.microsoft.com/office/drawing/2014/main" val="742463180"/>
                  </a:ext>
                </a:extLst>
              </a:tr>
              <a:tr h="372371">
                <a:tc>
                  <a:txBody>
                    <a:bodyPr/>
                    <a:lstStyle/>
                    <a:p>
                      <a:pPr algn="l"/>
                      <a:r>
                        <a:rPr lang="en-GB" sz="2000">
                          <a:effectLst/>
                        </a:rPr>
                        <a:t>Religious Studies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1631" marR="51631" marT="0" marB="0"/>
                </a:tc>
                <a:tc>
                  <a:txBody>
                    <a:bodyPr/>
                    <a:lstStyle/>
                    <a:p>
                      <a:pPr algn="l"/>
                      <a:r>
                        <a:rPr lang="en-GB" sz="2000" dirty="0">
                          <a:effectLst/>
                        </a:rPr>
                        <a:t>Deli</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631" marR="51631" marT="0" marB="0"/>
                </a:tc>
                <a:extLst>
                  <a:ext uri="{0D108BD9-81ED-4DB2-BD59-A6C34878D82A}">
                    <a16:rowId xmlns:a16="http://schemas.microsoft.com/office/drawing/2014/main" val="483645749"/>
                  </a:ext>
                </a:extLst>
              </a:tr>
              <a:tr h="387217">
                <a:tc>
                  <a:txBody>
                    <a:bodyPr/>
                    <a:lstStyle/>
                    <a:p>
                      <a:pPr algn="l"/>
                      <a:r>
                        <a:rPr lang="en-GB" sz="2000" dirty="0">
                          <a:effectLst/>
                        </a:rPr>
                        <a:t>Health and Social Care</a:t>
                      </a:r>
                    </a:p>
                  </a:txBody>
                  <a:tcPr marL="51631" marR="51631" marT="0" marB="0"/>
                </a:tc>
                <a:tc>
                  <a:txBody>
                    <a:bodyPr/>
                    <a:lstStyle/>
                    <a:p>
                      <a:pPr algn="l"/>
                      <a:r>
                        <a:rPr lang="en-GB" sz="2000" dirty="0">
                          <a:effectLst/>
                        </a:rPr>
                        <a:t>Deli</a:t>
                      </a:r>
                    </a:p>
                  </a:txBody>
                  <a:tcPr marL="51631" marR="51631" marT="0" marB="0"/>
                </a:tc>
                <a:extLst>
                  <a:ext uri="{0D108BD9-81ED-4DB2-BD59-A6C34878D82A}">
                    <a16:rowId xmlns:a16="http://schemas.microsoft.com/office/drawing/2014/main" val="4162082351"/>
                  </a:ext>
                </a:extLst>
              </a:tr>
              <a:tr h="387217">
                <a:tc>
                  <a:txBody>
                    <a:bodyPr/>
                    <a:lstStyle/>
                    <a:p>
                      <a:pPr algn="l"/>
                      <a:r>
                        <a:rPr lang="en-GB" sz="2000" dirty="0">
                          <a:effectLst/>
                        </a:rPr>
                        <a:t>Business Studies</a:t>
                      </a:r>
                    </a:p>
                  </a:txBody>
                  <a:tcPr marL="51631" marR="51631" marT="0" marB="0"/>
                </a:tc>
                <a:tc>
                  <a:txBody>
                    <a:bodyPr/>
                    <a:lstStyle/>
                    <a:p>
                      <a:pPr algn="l"/>
                      <a:r>
                        <a:rPr lang="en-GB" sz="2000" dirty="0">
                          <a:effectLst/>
                        </a:rPr>
                        <a:t>Deli</a:t>
                      </a:r>
                    </a:p>
                  </a:txBody>
                  <a:tcPr marL="51631" marR="51631" marT="0" marB="0"/>
                </a:tc>
                <a:extLst>
                  <a:ext uri="{0D108BD9-81ED-4DB2-BD59-A6C34878D82A}">
                    <a16:rowId xmlns:a16="http://schemas.microsoft.com/office/drawing/2014/main" val="3453017660"/>
                  </a:ext>
                </a:extLst>
              </a:tr>
              <a:tr h="372371">
                <a:tc>
                  <a:txBody>
                    <a:bodyPr/>
                    <a:lstStyle/>
                    <a:p>
                      <a:pPr algn="l"/>
                      <a:r>
                        <a:rPr lang="en-GB" sz="2000">
                          <a:effectLst/>
                        </a:rPr>
                        <a:t>Triple Science</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1631" marR="51631" marT="0" marB="0"/>
                </a:tc>
                <a:tc>
                  <a:txBody>
                    <a:bodyPr/>
                    <a:lstStyle/>
                    <a:p>
                      <a:pPr algn="l"/>
                      <a:r>
                        <a:rPr lang="en-GB" sz="2000" dirty="0">
                          <a:effectLst/>
                        </a:rPr>
                        <a:t>Room 52</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631" marR="51631" marT="0" marB="0"/>
                </a:tc>
                <a:extLst>
                  <a:ext uri="{0D108BD9-81ED-4DB2-BD59-A6C34878D82A}">
                    <a16:rowId xmlns:a16="http://schemas.microsoft.com/office/drawing/2014/main" val="1350425095"/>
                  </a:ext>
                </a:extLst>
              </a:tr>
              <a:tr h="372371">
                <a:tc>
                  <a:txBody>
                    <a:bodyPr/>
                    <a:lstStyle/>
                    <a:p>
                      <a:pPr algn="l"/>
                      <a:r>
                        <a:rPr lang="en-GB" sz="2000">
                          <a:effectLst/>
                        </a:rPr>
                        <a:t>French</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1631" marR="51631" marT="0" marB="0"/>
                </a:tc>
                <a:tc>
                  <a:txBody>
                    <a:bodyPr/>
                    <a:lstStyle/>
                    <a:p>
                      <a:pPr algn="l"/>
                      <a:r>
                        <a:rPr lang="en-GB" sz="2000">
                          <a:effectLst/>
                        </a:rPr>
                        <a:t>Room 7</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1631" marR="51631" marT="0" marB="0"/>
                </a:tc>
                <a:extLst>
                  <a:ext uri="{0D108BD9-81ED-4DB2-BD59-A6C34878D82A}">
                    <a16:rowId xmlns:a16="http://schemas.microsoft.com/office/drawing/2014/main" val="754600756"/>
                  </a:ext>
                </a:extLst>
              </a:tr>
              <a:tr h="372371">
                <a:tc>
                  <a:txBody>
                    <a:bodyPr/>
                    <a:lstStyle/>
                    <a:p>
                      <a:pPr algn="l"/>
                      <a:r>
                        <a:rPr lang="en-GB" sz="2000">
                          <a:effectLst/>
                        </a:rPr>
                        <a:t>Spanish</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1631" marR="51631" marT="0" marB="0"/>
                </a:tc>
                <a:tc>
                  <a:txBody>
                    <a:bodyPr/>
                    <a:lstStyle/>
                    <a:p>
                      <a:pPr algn="l"/>
                      <a:r>
                        <a:rPr lang="en-GB" sz="2000">
                          <a:effectLst/>
                        </a:rPr>
                        <a:t>Room 7</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1631" marR="51631" marT="0" marB="0"/>
                </a:tc>
                <a:extLst>
                  <a:ext uri="{0D108BD9-81ED-4DB2-BD59-A6C34878D82A}">
                    <a16:rowId xmlns:a16="http://schemas.microsoft.com/office/drawing/2014/main" val="1488260225"/>
                  </a:ext>
                </a:extLst>
              </a:tr>
              <a:tr h="372371">
                <a:tc>
                  <a:txBody>
                    <a:bodyPr/>
                    <a:lstStyle/>
                    <a:p>
                      <a:pPr algn="l"/>
                      <a:r>
                        <a:rPr lang="en-GB" sz="2000">
                          <a:effectLst/>
                        </a:rPr>
                        <a:t>PE</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1631" marR="51631" marT="0" marB="0"/>
                </a:tc>
                <a:tc>
                  <a:txBody>
                    <a:bodyPr/>
                    <a:lstStyle/>
                    <a:p>
                      <a:pPr algn="l"/>
                      <a:r>
                        <a:rPr lang="en-GB" sz="2000">
                          <a:effectLst/>
                        </a:rPr>
                        <a:t>Hub 1</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1631" marR="51631" marT="0" marB="0"/>
                </a:tc>
                <a:extLst>
                  <a:ext uri="{0D108BD9-81ED-4DB2-BD59-A6C34878D82A}">
                    <a16:rowId xmlns:a16="http://schemas.microsoft.com/office/drawing/2014/main" val="1205326874"/>
                  </a:ext>
                </a:extLst>
              </a:tr>
              <a:tr h="372371">
                <a:tc>
                  <a:txBody>
                    <a:bodyPr/>
                    <a:lstStyle/>
                    <a:p>
                      <a:pPr algn="l"/>
                      <a:r>
                        <a:rPr lang="en-GB" sz="2000">
                          <a:effectLst/>
                        </a:rPr>
                        <a:t>Computer Science</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1631" marR="51631" marT="0" marB="0"/>
                </a:tc>
                <a:tc>
                  <a:txBody>
                    <a:bodyPr/>
                    <a:lstStyle/>
                    <a:p>
                      <a:pPr algn="l"/>
                      <a:r>
                        <a:rPr lang="en-GB" sz="2000" dirty="0">
                          <a:effectLst/>
                        </a:rPr>
                        <a:t>Room 51</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631" marR="51631" marT="0" marB="0"/>
                </a:tc>
                <a:extLst>
                  <a:ext uri="{0D108BD9-81ED-4DB2-BD59-A6C34878D82A}">
                    <a16:rowId xmlns:a16="http://schemas.microsoft.com/office/drawing/2014/main" val="3053612592"/>
                  </a:ext>
                </a:extLst>
              </a:tr>
              <a:tr h="387217">
                <a:tc>
                  <a:txBody>
                    <a:bodyPr/>
                    <a:lstStyle/>
                    <a:p>
                      <a:pPr algn="l"/>
                      <a:r>
                        <a:rPr lang="en-GB" sz="2000">
                          <a:effectLst/>
                        </a:rPr>
                        <a:t>Creative I Media</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1631" marR="51631" marT="0" marB="0"/>
                </a:tc>
                <a:tc>
                  <a:txBody>
                    <a:bodyPr/>
                    <a:lstStyle/>
                    <a:p>
                      <a:pPr algn="l"/>
                      <a:r>
                        <a:rPr lang="en-GB" sz="2000" dirty="0">
                          <a:effectLst/>
                        </a:rPr>
                        <a:t>Room 51</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631" marR="51631" marT="0" marB="0"/>
                </a:tc>
                <a:extLst>
                  <a:ext uri="{0D108BD9-81ED-4DB2-BD59-A6C34878D82A}">
                    <a16:rowId xmlns:a16="http://schemas.microsoft.com/office/drawing/2014/main" val="42428365"/>
                  </a:ext>
                </a:extLst>
              </a:tr>
              <a:tr h="372371">
                <a:tc>
                  <a:txBody>
                    <a:bodyPr/>
                    <a:lstStyle/>
                    <a:p>
                      <a:pPr algn="l"/>
                      <a:r>
                        <a:rPr lang="en-GB" sz="2000">
                          <a:effectLst/>
                        </a:rPr>
                        <a:t>Art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1631" marR="51631" marT="0" marB="0"/>
                </a:tc>
                <a:tc>
                  <a:txBody>
                    <a:bodyPr/>
                    <a:lstStyle/>
                    <a:p>
                      <a:pPr algn="l"/>
                      <a:r>
                        <a:rPr lang="en-GB" sz="2000">
                          <a:effectLst/>
                        </a:rPr>
                        <a:t>Room 56</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1631" marR="51631" marT="0" marB="0"/>
                </a:tc>
                <a:extLst>
                  <a:ext uri="{0D108BD9-81ED-4DB2-BD59-A6C34878D82A}">
                    <a16:rowId xmlns:a16="http://schemas.microsoft.com/office/drawing/2014/main" val="1255944905"/>
                  </a:ext>
                </a:extLst>
              </a:tr>
              <a:tr h="372371">
                <a:tc>
                  <a:txBody>
                    <a:bodyPr/>
                    <a:lstStyle/>
                    <a:p>
                      <a:pPr algn="l"/>
                      <a:r>
                        <a:rPr lang="en-GB" sz="2000" dirty="0">
                          <a:effectLst/>
                          <a:latin typeface="Calibri" panose="020F0502020204030204" pitchFamily="34" charset="0"/>
                          <a:ea typeface="Calibri" panose="020F0502020204030204" pitchFamily="34" charset="0"/>
                          <a:cs typeface="Times New Roman" panose="02020603050405020304" pitchFamily="18" charset="0"/>
                        </a:rPr>
                        <a:t>Performing Arts</a:t>
                      </a:r>
                    </a:p>
                  </a:txBody>
                  <a:tcPr marL="51631" marR="51631" marT="0" marB="0"/>
                </a:tc>
                <a:tc>
                  <a:txBody>
                    <a:bodyPr/>
                    <a:lstStyle/>
                    <a:p>
                      <a:pPr algn="l"/>
                      <a:r>
                        <a:rPr lang="en-GB" sz="2000">
                          <a:effectLst/>
                        </a:rPr>
                        <a:t>Drama Studio</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1631" marR="51631" marT="0" marB="0"/>
                </a:tc>
                <a:extLst>
                  <a:ext uri="{0D108BD9-81ED-4DB2-BD59-A6C34878D82A}">
                    <a16:rowId xmlns:a16="http://schemas.microsoft.com/office/drawing/2014/main" val="3012319993"/>
                  </a:ext>
                </a:extLst>
              </a:tr>
              <a:tr h="372371">
                <a:tc>
                  <a:txBody>
                    <a:bodyPr/>
                    <a:lstStyle/>
                    <a:p>
                      <a:pPr algn="l"/>
                      <a:r>
                        <a:rPr lang="en-GB" sz="2000">
                          <a:effectLst/>
                        </a:rPr>
                        <a:t>Music</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1631" marR="51631" marT="0" marB="0"/>
                </a:tc>
                <a:tc>
                  <a:txBody>
                    <a:bodyPr/>
                    <a:lstStyle/>
                    <a:p>
                      <a:pPr algn="l"/>
                      <a:r>
                        <a:rPr lang="en-GB" sz="2000" dirty="0">
                          <a:effectLst/>
                        </a:rPr>
                        <a:t>Drama Studio</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631" marR="51631" marT="0" marB="0"/>
                </a:tc>
                <a:extLst>
                  <a:ext uri="{0D108BD9-81ED-4DB2-BD59-A6C34878D82A}">
                    <a16:rowId xmlns:a16="http://schemas.microsoft.com/office/drawing/2014/main" val="1350799012"/>
                  </a:ext>
                </a:extLst>
              </a:tr>
              <a:tr h="372371">
                <a:tc>
                  <a:txBody>
                    <a:bodyPr/>
                    <a:lstStyle/>
                    <a:p>
                      <a:pPr algn="l"/>
                      <a:r>
                        <a:rPr lang="en-GB" sz="2000">
                          <a:effectLst/>
                        </a:rPr>
                        <a:t>Geography</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1631" marR="51631" marT="0" marB="0"/>
                </a:tc>
                <a:tc>
                  <a:txBody>
                    <a:bodyPr/>
                    <a:lstStyle/>
                    <a:p>
                      <a:pPr algn="l"/>
                      <a:r>
                        <a:rPr lang="en-GB" sz="2000">
                          <a:effectLst/>
                        </a:rPr>
                        <a:t>Humanities atrium</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1631" marR="51631" marT="0" marB="0"/>
                </a:tc>
                <a:extLst>
                  <a:ext uri="{0D108BD9-81ED-4DB2-BD59-A6C34878D82A}">
                    <a16:rowId xmlns:a16="http://schemas.microsoft.com/office/drawing/2014/main" val="3258072863"/>
                  </a:ext>
                </a:extLst>
              </a:tr>
              <a:tr h="387217">
                <a:tc>
                  <a:txBody>
                    <a:bodyPr/>
                    <a:lstStyle/>
                    <a:p>
                      <a:pPr algn="l"/>
                      <a:r>
                        <a:rPr lang="en-GB" sz="2000">
                          <a:effectLst/>
                        </a:rPr>
                        <a:t>History</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1631" marR="51631" marT="0" marB="0"/>
                </a:tc>
                <a:tc>
                  <a:txBody>
                    <a:bodyPr/>
                    <a:lstStyle/>
                    <a:p>
                      <a:pPr algn="l"/>
                      <a:r>
                        <a:rPr lang="en-GB" sz="2000">
                          <a:effectLst/>
                        </a:rPr>
                        <a:t>Humanities atrium</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1631" marR="51631" marT="0" marB="0"/>
                </a:tc>
                <a:extLst>
                  <a:ext uri="{0D108BD9-81ED-4DB2-BD59-A6C34878D82A}">
                    <a16:rowId xmlns:a16="http://schemas.microsoft.com/office/drawing/2014/main" val="2626369905"/>
                  </a:ext>
                </a:extLst>
              </a:tr>
              <a:tr h="600485">
                <a:tc>
                  <a:txBody>
                    <a:bodyPr/>
                    <a:lstStyle/>
                    <a:p>
                      <a:pPr algn="l"/>
                      <a:r>
                        <a:rPr lang="en-GB" sz="2000">
                          <a:effectLst/>
                        </a:rPr>
                        <a:t>All Design &amp; Technology and Food subjects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1631" marR="51631" marT="0" marB="0"/>
                </a:tc>
                <a:tc>
                  <a:txBody>
                    <a:bodyPr/>
                    <a:lstStyle/>
                    <a:p>
                      <a:pPr algn="l"/>
                      <a:r>
                        <a:rPr lang="en-GB" sz="2000" dirty="0">
                          <a:effectLst/>
                        </a:rPr>
                        <a:t>Hub 2</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631" marR="51631" marT="0" marB="0"/>
                </a:tc>
                <a:extLst>
                  <a:ext uri="{0D108BD9-81ED-4DB2-BD59-A6C34878D82A}">
                    <a16:rowId xmlns:a16="http://schemas.microsoft.com/office/drawing/2014/main" val="4053186085"/>
                  </a:ext>
                </a:extLst>
              </a:tr>
            </a:tbl>
          </a:graphicData>
        </a:graphic>
      </p:graphicFrame>
      <p:graphicFrame>
        <p:nvGraphicFramePr>
          <p:cNvPr id="5" name="Table 4">
            <a:extLst>
              <a:ext uri="{FF2B5EF4-FFF2-40B4-BE49-F238E27FC236}">
                <a16:creationId xmlns:a16="http://schemas.microsoft.com/office/drawing/2014/main" id="{1439C318-5813-C018-827E-30DE7704339E}"/>
              </a:ext>
            </a:extLst>
          </p:cNvPr>
          <p:cNvGraphicFramePr>
            <a:graphicFrameLocks noGrp="1"/>
          </p:cNvGraphicFramePr>
          <p:nvPr/>
        </p:nvGraphicFramePr>
        <p:xfrm>
          <a:off x="7668882" y="1754835"/>
          <a:ext cx="3907767" cy="2325459"/>
        </p:xfrm>
        <a:graphic>
          <a:graphicData uri="http://schemas.openxmlformats.org/drawingml/2006/table">
            <a:tbl>
              <a:tblPr firstRow="1" bandRow="1">
                <a:tableStyleId>{5C22544A-7EE6-4342-B048-85BDC9FD1C3A}</a:tableStyleId>
              </a:tblPr>
              <a:tblGrid>
                <a:gridCol w="3907767">
                  <a:extLst>
                    <a:ext uri="{9D8B030D-6E8A-4147-A177-3AD203B41FA5}">
                      <a16:colId xmlns:a16="http://schemas.microsoft.com/office/drawing/2014/main" val="1736223202"/>
                    </a:ext>
                  </a:extLst>
                </a:gridCol>
              </a:tblGrid>
              <a:tr h="2325459">
                <a:tc>
                  <a:txBody>
                    <a:bodyPr/>
                    <a:lstStyle/>
                    <a:p>
                      <a:r>
                        <a:rPr lang="en-GB" sz="2800" dirty="0"/>
                        <a:t>For more information on ASDAN, Springboard and Arts award please see Mr Vaughan in the library.</a:t>
                      </a:r>
                    </a:p>
                  </a:txBody>
                  <a:tcPr/>
                </a:tc>
                <a:extLst>
                  <a:ext uri="{0D108BD9-81ED-4DB2-BD59-A6C34878D82A}">
                    <a16:rowId xmlns:a16="http://schemas.microsoft.com/office/drawing/2014/main" val="1319509286"/>
                  </a:ext>
                </a:extLst>
              </a:tr>
            </a:tbl>
          </a:graphicData>
        </a:graphic>
      </p:graphicFrame>
    </p:spTree>
    <p:extLst>
      <p:ext uri="{BB962C8B-B14F-4D97-AF65-F5344CB8AC3E}">
        <p14:creationId xmlns:p14="http://schemas.microsoft.com/office/powerpoint/2010/main" val="19724172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25472</TotalTime>
  <Words>1122</Words>
  <Application>Microsoft Office PowerPoint</Application>
  <PresentationFormat>Widescreen</PresentationFormat>
  <Paragraphs>177</Paragraphs>
  <Slides>22</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22</vt:i4>
      </vt:variant>
    </vt:vector>
  </HeadingPairs>
  <TitlesOfParts>
    <vt:vector size="31" baseType="lpstr">
      <vt:lpstr>Arial</vt:lpstr>
      <vt:lpstr>Arial Narrow</vt:lpstr>
      <vt:lpstr>Calibri</vt:lpstr>
      <vt:lpstr>Calibri Light</vt:lpstr>
      <vt:lpstr>Century Gothic</vt:lpstr>
      <vt:lpstr>Century Schoolbook</vt:lpstr>
      <vt:lpstr>Segoe UI</vt:lpstr>
      <vt:lpstr>Wingdings</vt:lpstr>
      <vt:lpstr>Office Theme</vt:lpstr>
      <vt:lpstr>Options Evening 2026</vt:lpstr>
      <vt:lpstr>Welcome – Mr Williams - Headteacher</vt:lpstr>
      <vt:lpstr>GCSE choices</vt:lpstr>
      <vt:lpstr>Our INTENT</vt:lpstr>
      <vt:lpstr>EBACC – Recognised by many Universities and employers as a more academic route.</vt:lpstr>
      <vt:lpstr>Subjects in A8/P8 measure</vt:lpstr>
      <vt:lpstr>4 options = 9 GCSE’s</vt:lpstr>
      <vt:lpstr>Key Features of GCSE’s</vt:lpstr>
      <vt:lpstr>Who decides?</vt:lpstr>
      <vt:lpstr>Key Dates</vt:lpstr>
      <vt:lpstr>What’s new - </vt:lpstr>
      <vt:lpstr>Instructions for the trial run:</vt:lpstr>
      <vt:lpstr>Supportive pathways - </vt:lpstr>
      <vt:lpstr>Supportive pathways - </vt:lpstr>
      <vt:lpstr>Supportive pathways - </vt:lpstr>
      <vt:lpstr>Other factors to consider</vt:lpstr>
      <vt:lpstr>Other factors to consider - </vt:lpstr>
      <vt:lpstr>Other factors to consider - </vt:lpstr>
      <vt:lpstr>Big decision</vt:lpstr>
      <vt:lpstr>Tips for this evening</vt:lpstr>
      <vt:lpstr>Questions</vt:lpstr>
      <vt:lpstr>PowerPoint Presentation</vt:lpstr>
    </vt:vector>
  </TitlesOfParts>
  <Company>The Bishop Of Hereford's Bluecoat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Martin Henton</dc:creator>
  <cp:lastModifiedBy>O Collingbourne</cp:lastModifiedBy>
  <cp:revision>529</cp:revision>
  <cp:lastPrinted>2025-01-20T13:08:10Z</cp:lastPrinted>
  <dcterms:created xsi:type="dcterms:W3CDTF">2018-07-07T09:55:04Z</dcterms:created>
  <dcterms:modified xsi:type="dcterms:W3CDTF">2026-02-04T17:04:50Z</dcterms:modified>
</cp:coreProperties>
</file>