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77F9"/>
    <a:srgbClr val="B9B9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7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213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726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7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1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34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11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77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38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0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12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37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7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70A2028F-97B3-1110-FFF5-15B74F01D79A}"/>
              </a:ext>
            </a:extLst>
          </p:cNvPr>
          <p:cNvCxnSpPr>
            <a:cxnSpLocks/>
          </p:cNvCxnSpPr>
          <p:nvPr/>
        </p:nvCxnSpPr>
        <p:spPr>
          <a:xfrm flipV="1">
            <a:off x="3341429" y="5130381"/>
            <a:ext cx="3840" cy="6627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9" name="Picture 158">
            <a:extLst>
              <a:ext uri="{FF2B5EF4-FFF2-40B4-BE49-F238E27FC236}">
                <a16:creationId xmlns:a16="http://schemas.microsoft.com/office/drawing/2014/main" id="{63101F45-FB9D-BFE5-7DC0-A58391E217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97" t="5649"/>
          <a:stretch/>
        </p:blipFill>
        <p:spPr>
          <a:xfrm>
            <a:off x="104689" y="5725281"/>
            <a:ext cx="505768" cy="502648"/>
          </a:xfrm>
          <a:prstGeom prst="rect">
            <a:avLst/>
          </a:prstGeom>
        </p:spPr>
      </p:pic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D27AD361-2373-D6F3-A34B-83BBDC3EE813}"/>
              </a:ext>
            </a:extLst>
          </p:cNvPr>
          <p:cNvCxnSpPr>
            <a:cxnSpLocks/>
          </p:cNvCxnSpPr>
          <p:nvPr/>
        </p:nvCxnSpPr>
        <p:spPr>
          <a:xfrm flipH="1" flipV="1">
            <a:off x="5558420" y="4666867"/>
            <a:ext cx="617929" cy="1583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4C581C21-C525-31B5-4DA7-4153CE3AC60C}"/>
              </a:ext>
            </a:extLst>
          </p:cNvPr>
          <p:cNvCxnSpPr>
            <a:cxnSpLocks/>
          </p:cNvCxnSpPr>
          <p:nvPr/>
        </p:nvCxnSpPr>
        <p:spPr>
          <a:xfrm flipV="1">
            <a:off x="1812685" y="918711"/>
            <a:ext cx="0" cy="8783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18B2711C-B6FA-56CA-97F3-459D4D34D5FD}"/>
              </a:ext>
            </a:extLst>
          </p:cNvPr>
          <p:cNvCxnSpPr>
            <a:cxnSpLocks/>
          </p:cNvCxnSpPr>
          <p:nvPr/>
        </p:nvCxnSpPr>
        <p:spPr>
          <a:xfrm flipH="1">
            <a:off x="632395" y="3766734"/>
            <a:ext cx="552040" cy="2713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94D39ACB-DDEF-1C94-E439-24110F95FF92}"/>
              </a:ext>
            </a:extLst>
          </p:cNvPr>
          <p:cNvCxnSpPr>
            <a:cxnSpLocks/>
          </p:cNvCxnSpPr>
          <p:nvPr/>
        </p:nvCxnSpPr>
        <p:spPr>
          <a:xfrm>
            <a:off x="4593648" y="8017943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FB5AA0C0-30FB-5F28-DAB5-CD7E979F3106}"/>
              </a:ext>
            </a:extLst>
          </p:cNvPr>
          <p:cNvCxnSpPr>
            <a:cxnSpLocks/>
          </p:cNvCxnSpPr>
          <p:nvPr/>
        </p:nvCxnSpPr>
        <p:spPr>
          <a:xfrm flipV="1">
            <a:off x="3561986" y="7415408"/>
            <a:ext cx="0" cy="31122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64F04A17-3C0E-67C7-681B-0118BA230328}"/>
              </a:ext>
            </a:extLst>
          </p:cNvPr>
          <p:cNvCxnSpPr>
            <a:cxnSpLocks/>
          </p:cNvCxnSpPr>
          <p:nvPr/>
        </p:nvCxnSpPr>
        <p:spPr>
          <a:xfrm flipH="1">
            <a:off x="1627447" y="8071999"/>
            <a:ext cx="396079" cy="5712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Block Arc 1">
            <a:extLst>
              <a:ext uri="{FF2B5EF4-FFF2-40B4-BE49-F238E27FC236}">
                <a16:creationId xmlns:a16="http://schemas.microsoft.com/office/drawing/2014/main" id="{3D229281-036A-C4BD-AE5C-571CE02CA04B}"/>
              </a:ext>
            </a:extLst>
          </p:cNvPr>
          <p:cNvSpPr/>
          <p:nvPr/>
        </p:nvSpPr>
        <p:spPr>
          <a:xfrm rot="5400000" flipH="1">
            <a:off x="3922518" y="3612922"/>
            <a:ext cx="2832525" cy="238095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1BD5412D-A06F-BAED-E7D4-B27ADD776B6C}"/>
              </a:ext>
            </a:extLst>
          </p:cNvPr>
          <p:cNvSpPr/>
          <p:nvPr/>
        </p:nvSpPr>
        <p:spPr>
          <a:xfrm rot="16200000">
            <a:off x="150459" y="5813708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09839C0E-CB72-4DA9-D15D-72B0831EB956}"/>
              </a:ext>
            </a:extLst>
          </p:cNvPr>
          <p:cNvSpPr/>
          <p:nvPr/>
        </p:nvSpPr>
        <p:spPr>
          <a:xfrm>
            <a:off x="1519218" y="7646332"/>
            <a:ext cx="4701130" cy="623830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FA4BDEEE-EE50-6B20-4795-A0A98E629A00}"/>
              </a:ext>
            </a:extLst>
          </p:cNvPr>
          <p:cNvSpPr/>
          <p:nvPr/>
        </p:nvSpPr>
        <p:spPr>
          <a:xfrm>
            <a:off x="1449910" y="5533701"/>
            <a:ext cx="3958180" cy="645574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id="{3C908F71-A60B-D07A-F5F5-C75E42ABAB1C}"/>
              </a:ext>
            </a:extLst>
          </p:cNvPr>
          <p:cNvSpPr/>
          <p:nvPr/>
        </p:nvSpPr>
        <p:spPr>
          <a:xfrm>
            <a:off x="1413252" y="3372772"/>
            <a:ext cx="3958180" cy="652823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AC34618B-E488-E521-0769-0903DF826D43}"/>
              </a:ext>
            </a:extLst>
          </p:cNvPr>
          <p:cNvSpPr/>
          <p:nvPr/>
        </p:nvSpPr>
        <p:spPr>
          <a:xfrm rot="16200000">
            <a:off x="116802" y="1551619"/>
            <a:ext cx="2719793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5C3F6EE7-12A9-3B8F-E36E-84924C9CE722}"/>
              </a:ext>
            </a:extLst>
          </p:cNvPr>
          <p:cNvSpPr/>
          <p:nvPr/>
        </p:nvSpPr>
        <p:spPr>
          <a:xfrm>
            <a:off x="1503107" y="1295773"/>
            <a:ext cx="3958180" cy="620136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746C057D-16BC-197B-95BE-A2EF368EA424}"/>
              </a:ext>
            </a:extLst>
          </p:cNvPr>
          <p:cNvSpPr/>
          <p:nvPr/>
        </p:nvSpPr>
        <p:spPr>
          <a:xfrm>
            <a:off x="4578362" y="998641"/>
            <a:ext cx="1753550" cy="121349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2735EC7-26AB-1D29-E44A-F0E2837CE97C}"/>
              </a:ext>
            </a:extLst>
          </p:cNvPr>
          <p:cNvSpPr/>
          <p:nvPr/>
        </p:nvSpPr>
        <p:spPr>
          <a:xfrm>
            <a:off x="5338781" y="729316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Year10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9593109-629C-F992-52B2-F4028908C45D}"/>
              </a:ext>
            </a:extLst>
          </p:cNvPr>
          <p:cNvSpPr/>
          <p:nvPr/>
        </p:nvSpPr>
        <p:spPr>
          <a:xfrm>
            <a:off x="5354351" y="287219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A1B2B1-35BB-F7FD-CD9D-D913E314F039}"/>
              </a:ext>
            </a:extLst>
          </p:cNvPr>
          <p:cNvSpPr txBox="1"/>
          <p:nvPr/>
        </p:nvSpPr>
        <p:spPr>
          <a:xfrm>
            <a:off x="2237307" y="7750589"/>
            <a:ext cx="1900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Christian Practices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59DDEC-C90A-43A1-7C86-348DC1326828}"/>
              </a:ext>
            </a:extLst>
          </p:cNvPr>
          <p:cNvSpPr txBox="1"/>
          <p:nvPr/>
        </p:nvSpPr>
        <p:spPr>
          <a:xfrm>
            <a:off x="649545" y="45841"/>
            <a:ext cx="5410455" cy="52322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2800" b="1" dirty="0"/>
              <a:t>Religious Studies F/C – KS4 journey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024588-7676-B7D4-87C1-531012BC684A}"/>
              </a:ext>
            </a:extLst>
          </p:cNvPr>
          <p:cNvSpPr txBox="1"/>
          <p:nvPr/>
        </p:nvSpPr>
        <p:spPr>
          <a:xfrm rot="21126852">
            <a:off x="372325" y="5691972"/>
            <a:ext cx="3566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Muslim practices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0279DB-A0E2-68F1-2FEA-23C47449647F}"/>
              </a:ext>
            </a:extLst>
          </p:cNvPr>
          <p:cNvSpPr txBox="1"/>
          <p:nvPr/>
        </p:nvSpPr>
        <p:spPr>
          <a:xfrm rot="20385373">
            <a:off x="4683326" y="5495890"/>
            <a:ext cx="167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Religion and life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48A02B-E16C-33E8-2B4C-2B60BB4B4AEC}"/>
              </a:ext>
            </a:extLst>
          </p:cNvPr>
          <p:cNvSpPr txBox="1"/>
          <p:nvPr/>
        </p:nvSpPr>
        <p:spPr>
          <a:xfrm rot="6691184">
            <a:off x="425038" y="2061905"/>
            <a:ext cx="963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Revision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8B18B30-B4E2-CDAE-1BC9-1E9281D009DB}"/>
              </a:ext>
            </a:extLst>
          </p:cNvPr>
          <p:cNvSpPr txBox="1"/>
          <p:nvPr/>
        </p:nvSpPr>
        <p:spPr>
          <a:xfrm>
            <a:off x="1628182" y="1372462"/>
            <a:ext cx="265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Exam Count down lessons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D506BBD-C9B6-21E4-B894-53A8FF4B18D7}"/>
              </a:ext>
            </a:extLst>
          </p:cNvPr>
          <p:cNvCxnSpPr>
            <a:cxnSpLocks/>
          </p:cNvCxnSpPr>
          <p:nvPr/>
        </p:nvCxnSpPr>
        <p:spPr>
          <a:xfrm flipV="1">
            <a:off x="3772680" y="993084"/>
            <a:ext cx="0" cy="43723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2FD0449-9669-CB13-C1F3-AC613459DD4E}"/>
              </a:ext>
            </a:extLst>
          </p:cNvPr>
          <p:cNvCxnSpPr>
            <a:cxnSpLocks/>
          </p:cNvCxnSpPr>
          <p:nvPr/>
        </p:nvCxnSpPr>
        <p:spPr>
          <a:xfrm>
            <a:off x="3561986" y="164030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B9AAB0D-E498-C01B-440C-169C6655EA90}"/>
              </a:ext>
            </a:extLst>
          </p:cNvPr>
          <p:cNvCxnSpPr>
            <a:cxnSpLocks/>
          </p:cNvCxnSpPr>
          <p:nvPr/>
        </p:nvCxnSpPr>
        <p:spPr>
          <a:xfrm>
            <a:off x="1772102" y="382127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B7F9453-1E57-70C9-CA69-C03FD1EC5D41}"/>
              </a:ext>
            </a:extLst>
          </p:cNvPr>
          <p:cNvCxnSpPr>
            <a:cxnSpLocks/>
          </p:cNvCxnSpPr>
          <p:nvPr/>
        </p:nvCxnSpPr>
        <p:spPr>
          <a:xfrm flipH="1" flipV="1">
            <a:off x="2897056" y="942276"/>
            <a:ext cx="24237" cy="5072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331BC42-89B9-8755-2C39-74BDE0B608E4}"/>
              </a:ext>
            </a:extLst>
          </p:cNvPr>
          <p:cNvCxnSpPr>
            <a:cxnSpLocks/>
          </p:cNvCxnSpPr>
          <p:nvPr/>
        </p:nvCxnSpPr>
        <p:spPr>
          <a:xfrm flipH="1" flipV="1">
            <a:off x="1118494" y="1158677"/>
            <a:ext cx="235642" cy="3984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DECDB27B-C383-41C5-C784-2CEB50896453}"/>
              </a:ext>
            </a:extLst>
          </p:cNvPr>
          <p:cNvCxnSpPr>
            <a:cxnSpLocks/>
          </p:cNvCxnSpPr>
          <p:nvPr/>
        </p:nvCxnSpPr>
        <p:spPr>
          <a:xfrm flipV="1">
            <a:off x="2699936" y="7420165"/>
            <a:ext cx="0" cy="801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BD21CC83-4CFC-9C05-293B-D2955BD4D11B}"/>
              </a:ext>
            </a:extLst>
          </p:cNvPr>
          <p:cNvCxnSpPr>
            <a:cxnSpLocks/>
          </p:cNvCxnSpPr>
          <p:nvPr/>
        </p:nvCxnSpPr>
        <p:spPr>
          <a:xfrm>
            <a:off x="3289787" y="8039279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5E829EF6-CDE4-306A-0C32-81AF3EC34C2C}"/>
              </a:ext>
            </a:extLst>
          </p:cNvPr>
          <p:cNvSpPr txBox="1"/>
          <p:nvPr/>
        </p:nvSpPr>
        <p:spPr>
          <a:xfrm>
            <a:off x="4982455" y="8950665"/>
            <a:ext cx="1028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Worship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F194062-ED7D-1352-F298-31C49177DA5B}"/>
              </a:ext>
            </a:extLst>
          </p:cNvPr>
          <p:cNvCxnSpPr>
            <a:cxnSpLocks/>
          </p:cNvCxnSpPr>
          <p:nvPr/>
        </p:nvCxnSpPr>
        <p:spPr>
          <a:xfrm>
            <a:off x="5234584" y="8095163"/>
            <a:ext cx="400599" cy="8328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CAE9E21-A231-C266-A557-45FCFE854867}"/>
              </a:ext>
            </a:extLst>
          </p:cNvPr>
          <p:cNvSpPr txBox="1"/>
          <p:nvPr/>
        </p:nvSpPr>
        <p:spPr>
          <a:xfrm>
            <a:off x="4422842" y="6984225"/>
            <a:ext cx="9204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Sacraments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FE1D8EC8-3372-E670-342C-48EBA35DE37B}"/>
              </a:ext>
            </a:extLst>
          </p:cNvPr>
          <p:cNvCxnSpPr/>
          <p:nvPr/>
        </p:nvCxnSpPr>
        <p:spPr>
          <a:xfrm flipV="1">
            <a:off x="4883061" y="7216166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E1F04A38-19C4-1070-C3D1-4E817E1D61C3}"/>
              </a:ext>
            </a:extLst>
          </p:cNvPr>
          <p:cNvSpPr txBox="1"/>
          <p:nvPr/>
        </p:nvSpPr>
        <p:spPr>
          <a:xfrm>
            <a:off x="3041831" y="7070796"/>
            <a:ext cx="11244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Eucharist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933B424-E746-84B8-629D-9A06B8D4744E}"/>
              </a:ext>
            </a:extLst>
          </p:cNvPr>
          <p:cNvSpPr txBox="1"/>
          <p:nvPr/>
        </p:nvSpPr>
        <p:spPr>
          <a:xfrm>
            <a:off x="4020638" y="8589175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Prayer</a:t>
            </a: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E4DE67C7-47C7-B3C7-385E-A0BEBC757C46}"/>
              </a:ext>
            </a:extLst>
          </p:cNvPr>
          <p:cNvCxnSpPr>
            <a:cxnSpLocks/>
          </p:cNvCxnSpPr>
          <p:nvPr/>
        </p:nvCxnSpPr>
        <p:spPr>
          <a:xfrm>
            <a:off x="1104278" y="2201044"/>
            <a:ext cx="236825" cy="257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CAB9C55B-3DEB-2B28-B407-95F39E5A8D63}"/>
              </a:ext>
            </a:extLst>
          </p:cNvPr>
          <p:cNvCxnSpPr>
            <a:cxnSpLocks/>
          </p:cNvCxnSpPr>
          <p:nvPr/>
        </p:nvCxnSpPr>
        <p:spPr>
          <a:xfrm>
            <a:off x="3392342" y="375793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4355464A-D06C-1DA2-BB92-C1AF91692EDB}"/>
              </a:ext>
            </a:extLst>
          </p:cNvPr>
          <p:cNvSpPr txBox="1"/>
          <p:nvPr/>
        </p:nvSpPr>
        <p:spPr>
          <a:xfrm>
            <a:off x="2249785" y="6389102"/>
            <a:ext cx="1019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Zakah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E403A453-67A8-4F92-9210-440D300C2163}"/>
              </a:ext>
            </a:extLst>
          </p:cNvPr>
          <p:cNvCxnSpPr>
            <a:cxnSpLocks/>
          </p:cNvCxnSpPr>
          <p:nvPr/>
        </p:nvCxnSpPr>
        <p:spPr>
          <a:xfrm>
            <a:off x="2842144" y="5892880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70701277-2D03-5981-6C2B-7F6F849F12F3}"/>
              </a:ext>
            </a:extLst>
          </p:cNvPr>
          <p:cNvCxnSpPr>
            <a:cxnSpLocks/>
          </p:cNvCxnSpPr>
          <p:nvPr/>
        </p:nvCxnSpPr>
        <p:spPr>
          <a:xfrm>
            <a:off x="3392353" y="6084362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1388D300-0607-95D8-008B-4ED9CC41E3CB}"/>
              </a:ext>
            </a:extLst>
          </p:cNvPr>
          <p:cNvCxnSpPr>
            <a:cxnSpLocks/>
          </p:cNvCxnSpPr>
          <p:nvPr/>
        </p:nvCxnSpPr>
        <p:spPr>
          <a:xfrm>
            <a:off x="3687244" y="5892880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17A53818-75A0-2646-1F67-FBB61182B630}"/>
              </a:ext>
            </a:extLst>
          </p:cNvPr>
          <p:cNvCxnSpPr>
            <a:cxnSpLocks/>
          </p:cNvCxnSpPr>
          <p:nvPr/>
        </p:nvCxnSpPr>
        <p:spPr>
          <a:xfrm>
            <a:off x="5303368" y="6078225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4BBBB2AC-9A03-DCF0-C789-F7AAA779B72B}"/>
              </a:ext>
            </a:extLst>
          </p:cNvPr>
          <p:cNvSpPr txBox="1"/>
          <p:nvPr/>
        </p:nvSpPr>
        <p:spPr>
          <a:xfrm>
            <a:off x="2138321" y="4945366"/>
            <a:ext cx="5713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Sawm</a:t>
            </a:r>
          </a:p>
        </p:txBody>
      </p: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60BBDB14-69B0-30CB-674F-E06342466B1F}"/>
              </a:ext>
            </a:extLst>
          </p:cNvPr>
          <p:cNvCxnSpPr>
            <a:cxnSpLocks/>
          </p:cNvCxnSpPr>
          <p:nvPr/>
        </p:nvCxnSpPr>
        <p:spPr>
          <a:xfrm flipV="1">
            <a:off x="2466946" y="5220718"/>
            <a:ext cx="0" cy="42421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D94D8EE2-FB06-5A81-0C70-70355ED0E560}"/>
              </a:ext>
            </a:extLst>
          </p:cNvPr>
          <p:cNvSpPr txBox="1"/>
          <p:nvPr/>
        </p:nvSpPr>
        <p:spPr>
          <a:xfrm>
            <a:off x="2881933" y="4739570"/>
            <a:ext cx="707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Mosque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224F60A9-76AE-430A-228E-0328BA2A445C}"/>
              </a:ext>
            </a:extLst>
          </p:cNvPr>
          <p:cNvSpPr txBox="1"/>
          <p:nvPr/>
        </p:nvSpPr>
        <p:spPr>
          <a:xfrm>
            <a:off x="3003829" y="6659421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Obligatory Acts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CA85FF1-AA22-6F8B-03BF-8B0C0AB58971}"/>
              </a:ext>
            </a:extLst>
          </p:cNvPr>
          <p:cNvSpPr txBox="1"/>
          <p:nvPr/>
        </p:nvSpPr>
        <p:spPr>
          <a:xfrm>
            <a:off x="3429000" y="6428529"/>
            <a:ext cx="5164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Jihad</a:t>
            </a:r>
          </a:p>
        </p:txBody>
      </p: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2092E44C-D154-A92D-3F37-ED3D19FFE19A}"/>
              </a:ext>
            </a:extLst>
          </p:cNvPr>
          <p:cNvCxnSpPr>
            <a:cxnSpLocks/>
          </p:cNvCxnSpPr>
          <p:nvPr/>
        </p:nvCxnSpPr>
        <p:spPr>
          <a:xfrm flipV="1">
            <a:off x="4608779" y="5393087"/>
            <a:ext cx="18025" cy="4345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01ED276B-1EBB-0BA0-C0D5-872283FC51B8}"/>
              </a:ext>
            </a:extLst>
          </p:cNvPr>
          <p:cNvSpPr/>
          <p:nvPr/>
        </p:nvSpPr>
        <p:spPr>
          <a:xfrm>
            <a:off x="5680734" y="8096631"/>
            <a:ext cx="630798" cy="26108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4" name="Arrow: Left 123">
            <a:extLst>
              <a:ext uri="{FF2B5EF4-FFF2-40B4-BE49-F238E27FC236}">
                <a16:creationId xmlns:a16="http://schemas.microsoft.com/office/drawing/2014/main" id="{10BC74F1-B070-12DF-8D34-F1C94958027F}"/>
              </a:ext>
            </a:extLst>
          </p:cNvPr>
          <p:cNvSpPr/>
          <p:nvPr/>
        </p:nvSpPr>
        <p:spPr>
          <a:xfrm>
            <a:off x="5673453" y="3764997"/>
            <a:ext cx="630798" cy="261085"/>
          </a:xfrm>
          <a:prstGeom prst="lef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3F887A78-C115-2DBC-7971-E6131F19A77F}"/>
              </a:ext>
            </a:extLst>
          </p:cNvPr>
          <p:cNvCxnSpPr>
            <a:cxnSpLocks/>
          </p:cNvCxnSpPr>
          <p:nvPr/>
        </p:nvCxnSpPr>
        <p:spPr>
          <a:xfrm>
            <a:off x="4325981" y="3782215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657A01D9-CF33-7528-5130-69E1BB9F2716}"/>
              </a:ext>
            </a:extLst>
          </p:cNvPr>
          <p:cNvCxnSpPr/>
          <p:nvPr/>
        </p:nvCxnSpPr>
        <p:spPr>
          <a:xfrm flipV="1">
            <a:off x="3708121" y="3070328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26F76E92-FFE6-5BA7-7B6E-AF7CCD112ED3}"/>
              </a:ext>
            </a:extLst>
          </p:cNvPr>
          <p:cNvCxnSpPr>
            <a:cxnSpLocks/>
          </p:cNvCxnSpPr>
          <p:nvPr/>
        </p:nvCxnSpPr>
        <p:spPr>
          <a:xfrm flipV="1">
            <a:off x="2099739" y="3193204"/>
            <a:ext cx="28894" cy="62031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F86A424-B61A-7AC3-E45A-EBC4F6EBD476}"/>
              </a:ext>
            </a:extLst>
          </p:cNvPr>
          <p:cNvCxnSpPr>
            <a:cxnSpLocks/>
          </p:cNvCxnSpPr>
          <p:nvPr/>
        </p:nvCxnSpPr>
        <p:spPr>
          <a:xfrm flipH="1" flipV="1">
            <a:off x="632395" y="5548895"/>
            <a:ext cx="282792" cy="1920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9576DF2D-00EE-CE5A-3914-149C24F1F872}"/>
              </a:ext>
            </a:extLst>
          </p:cNvPr>
          <p:cNvCxnSpPr>
            <a:cxnSpLocks/>
          </p:cNvCxnSpPr>
          <p:nvPr/>
        </p:nvCxnSpPr>
        <p:spPr>
          <a:xfrm flipH="1" flipV="1">
            <a:off x="1503106" y="5208023"/>
            <a:ext cx="24011" cy="5860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FC16C0B5-106B-6BB3-3401-C1AAC6886C36}"/>
              </a:ext>
            </a:extLst>
          </p:cNvPr>
          <p:cNvCxnSpPr>
            <a:cxnSpLocks/>
          </p:cNvCxnSpPr>
          <p:nvPr/>
        </p:nvCxnSpPr>
        <p:spPr>
          <a:xfrm flipH="1">
            <a:off x="1696709" y="6160243"/>
            <a:ext cx="257553" cy="4470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" name="Picture 193">
            <a:extLst>
              <a:ext uri="{FF2B5EF4-FFF2-40B4-BE49-F238E27FC236}">
                <a16:creationId xmlns:a16="http://schemas.microsoft.com/office/drawing/2014/main" id="{BC771AAD-8631-0AA2-D3A3-A19FD66540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0" t="2883"/>
          <a:stretch/>
        </p:blipFill>
        <p:spPr>
          <a:xfrm>
            <a:off x="3769124" y="8488885"/>
            <a:ext cx="358081" cy="332769"/>
          </a:xfrm>
          <a:prstGeom prst="rect">
            <a:avLst/>
          </a:prstGeom>
        </p:spPr>
      </p:pic>
      <p:pic>
        <p:nvPicPr>
          <p:cNvPr id="234" name="Picture 233">
            <a:extLst>
              <a:ext uri="{FF2B5EF4-FFF2-40B4-BE49-F238E27FC236}">
                <a16:creationId xmlns:a16="http://schemas.microsoft.com/office/drawing/2014/main" id="{E6191BF9-B3AB-D2D0-F731-D5D9B9C9F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9759" y="6628090"/>
            <a:ext cx="499108" cy="49171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47EB738-151E-B8DA-A003-30412CD9B6C9}"/>
              </a:ext>
            </a:extLst>
          </p:cNvPr>
          <p:cNvSpPr txBox="1"/>
          <p:nvPr/>
        </p:nvSpPr>
        <p:spPr>
          <a:xfrm>
            <a:off x="2539922" y="3320084"/>
            <a:ext cx="2257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Crime and punishment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4BC40EFA-E02F-2B3D-A172-3BCB0663E1FA}"/>
              </a:ext>
            </a:extLst>
          </p:cNvPr>
          <p:cNvCxnSpPr>
            <a:cxnSpLocks/>
          </p:cNvCxnSpPr>
          <p:nvPr/>
        </p:nvCxnSpPr>
        <p:spPr>
          <a:xfrm>
            <a:off x="2295068" y="1641987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8" name="Picture 147">
            <a:extLst>
              <a:ext uri="{FF2B5EF4-FFF2-40B4-BE49-F238E27FC236}">
                <a16:creationId xmlns:a16="http://schemas.microsoft.com/office/drawing/2014/main" id="{FAE1D9BD-AD8B-6887-1675-546BEB2068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76" y="5104007"/>
            <a:ext cx="294295" cy="269249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DEB0499F-784A-6F80-1452-F0F01F6176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3791" y="5147426"/>
            <a:ext cx="378931" cy="354872"/>
          </a:xfrm>
          <a:prstGeom prst="rect">
            <a:avLst/>
          </a:prstGeom>
        </p:spPr>
      </p:pic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B61BDFFC-7C61-511D-E327-55636A02818D}"/>
              </a:ext>
            </a:extLst>
          </p:cNvPr>
          <p:cNvCxnSpPr>
            <a:cxnSpLocks/>
          </p:cNvCxnSpPr>
          <p:nvPr/>
        </p:nvCxnSpPr>
        <p:spPr>
          <a:xfrm flipV="1">
            <a:off x="5354351" y="942276"/>
            <a:ext cx="0" cy="3793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Arrow Connector 183">
            <a:extLst>
              <a:ext uri="{FF2B5EF4-FFF2-40B4-BE49-F238E27FC236}">
                <a16:creationId xmlns:a16="http://schemas.microsoft.com/office/drawing/2014/main" id="{C2E2FC0B-9316-3E6C-C7BF-FB800B0FBF31}"/>
              </a:ext>
            </a:extLst>
          </p:cNvPr>
          <p:cNvCxnSpPr>
            <a:cxnSpLocks/>
          </p:cNvCxnSpPr>
          <p:nvPr/>
        </p:nvCxnSpPr>
        <p:spPr>
          <a:xfrm>
            <a:off x="5226276" y="164030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9" name="Picture 188">
            <a:extLst>
              <a:ext uri="{FF2B5EF4-FFF2-40B4-BE49-F238E27FC236}">
                <a16:creationId xmlns:a16="http://schemas.microsoft.com/office/drawing/2014/main" id="{4E69A887-262D-2000-FA13-66AE0CBE91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8317" y="3884400"/>
            <a:ext cx="315183" cy="331771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65868C25-3D52-CE79-6959-2428BB6046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8496" y="9227664"/>
            <a:ext cx="524756" cy="468532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5B9552B2-2852-5520-6B28-BDDEE475DD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76349" y="10701"/>
            <a:ext cx="660176" cy="660176"/>
          </a:xfrm>
          <a:prstGeom prst="rect">
            <a:avLst/>
          </a:prstGeom>
        </p:spPr>
      </p:pic>
      <p:sp>
        <p:nvSpPr>
          <p:cNvPr id="197" name="TextBox 196">
            <a:extLst>
              <a:ext uri="{FF2B5EF4-FFF2-40B4-BE49-F238E27FC236}">
                <a16:creationId xmlns:a16="http://schemas.microsoft.com/office/drawing/2014/main" id="{8079BA46-3E03-7B50-070C-C7418577211C}"/>
              </a:ext>
            </a:extLst>
          </p:cNvPr>
          <p:cNvSpPr txBox="1"/>
          <p:nvPr/>
        </p:nvSpPr>
        <p:spPr>
          <a:xfrm rot="954165">
            <a:off x="488127" y="3505248"/>
            <a:ext cx="2220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Revision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7B309126-75E6-87F5-00C5-E05CB6CFA178}"/>
              </a:ext>
            </a:extLst>
          </p:cNvPr>
          <p:cNvSpPr txBox="1"/>
          <p:nvPr/>
        </p:nvSpPr>
        <p:spPr>
          <a:xfrm>
            <a:off x="3996967" y="1388068"/>
            <a:ext cx="265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GCSE Exam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ABD9C7B9-56D4-1B62-6442-E0F342FE9EC5}"/>
              </a:ext>
            </a:extLst>
          </p:cNvPr>
          <p:cNvSpPr txBox="1"/>
          <p:nvPr/>
        </p:nvSpPr>
        <p:spPr>
          <a:xfrm>
            <a:off x="2774370" y="8723700"/>
            <a:ext cx="1142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Pilgrimage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73CE50C4-D05F-B711-4EE4-E11571CB565D}"/>
              </a:ext>
            </a:extLst>
          </p:cNvPr>
          <p:cNvSpPr txBox="1"/>
          <p:nvPr/>
        </p:nvSpPr>
        <p:spPr>
          <a:xfrm>
            <a:off x="1862728" y="8745709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Foodbanks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67358155-B603-CFA5-1C7A-AC2DC19EDE52}"/>
              </a:ext>
            </a:extLst>
          </p:cNvPr>
          <p:cNvSpPr txBox="1"/>
          <p:nvPr/>
        </p:nvSpPr>
        <p:spPr>
          <a:xfrm>
            <a:off x="1652784" y="7038280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Christmas</a:t>
            </a:r>
          </a:p>
        </p:txBody>
      </p:sp>
      <p:pic>
        <p:nvPicPr>
          <p:cNvPr id="209" name="Picture 208">
            <a:extLst>
              <a:ext uri="{FF2B5EF4-FFF2-40B4-BE49-F238E27FC236}">
                <a16:creationId xmlns:a16="http://schemas.microsoft.com/office/drawing/2014/main" id="{519B52C0-0480-D8C1-916A-18E4ED78DB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4181" y="5005796"/>
            <a:ext cx="514224" cy="447493"/>
          </a:xfrm>
          <a:prstGeom prst="rect">
            <a:avLst/>
          </a:prstGeom>
        </p:spPr>
      </p:pic>
      <p:sp>
        <p:nvSpPr>
          <p:cNvPr id="213" name="TextBox 212">
            <a:extLst>
              <a:ext uri="{FF2B5EF4-FFF2-40B4-BE49-F238E27FC236}">
                <a16:creationId xmlns:a16="http://schemas.microsoft.com/office/drawing/2014/main" id="{5E50A0ED-710B-88C9-8338-EBC569BE1F9F}"/>
              </a:ext>
            </a:extLst>
          </p:cNvPr>
          <p:cNvSpPr txBox="1"/>
          <p:nvPr/>
        </p:nvSpPr>
        <p:spPr>
          <a:xfrm>
            <a:off x="1301957" y="6587010"/>
            <a:ext cx="8642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Five pillars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42B56FC3-544E-DD1F-F453-D4227062BFCA}"/>
              </a:ext>
            </a:extLst>
          </p:cNvPr>
          <p:cNvSpPr txBox="1"/>
          <p:nvPr/>
        </p:nvSpPr>
        <p:spPr>
          <a:xfrm rot="19384092">
            <a:off x="317999" y="5271617"/>
            <a:ext cx="5293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Salah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5489B909-4903-A01B-A710-740B8473B51F}"/>
              </a:ext>
            </a:extLst>
          </p:cNvPr>
          <p:cNvSpPr txBox="1"/>
          <p:nvPr/>
        </p:nvSpPr>
        <p:spPr>
          <a:xfrm>
            <a:off x="1253352" y="4897136"/>
            <a:ext cx="5713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Sawm</a:t>
            </a:r>
          </a:p>
        </p:txBody>
      </p:sp>
      <p:cxnSp>
        <p:nvCxnSpPr>
          <p:cNvPr id="243" name="Straight Arrow Connector 242">
            <a:extLst>
              <a:ext uri="{FF2B5EF4-FFF2-40B4-BE49-F238E27FC236}">
                <a16:creationId xmlns:a16="http://schemas.microsoft.com/office/drawing/2014/main" id="{9823ABE6-1BE8-7855-11ED-5538771C85DC}"/>
              </a:ext>
            </a:extLst>
          </p:cNvPr>
          <p:cNvCxnSpPr>
            <a:cxnSpLocks/>
          </p:cNvCxnSpPr>
          <p:nvPr/>
        </p:nvCxnSpPr>
        <p:spPr>
          <a:xfrm>
            <a:off x="1179540" y="382127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7" name="TextBox 246">
            <a:extLst>
              <a:ext uri="{FF2B5EF4-FFF2-40B4-BE49-F238E27FC236}">
                <a16:creationId xmlns:a16="http://schemas.microsoft.com/office/drawing/2014/main" id="{BCC24FF4-0E67-4157-4864-5EEA2647D105}"/>
              </a:ext>
            </a:extLst>
          </p:cNvPr>
          <p:cNvSpPr txBox="1"/>
          <p:nvPr/>
        </p:nvSpPr>
        <p:spPr>
          <a:xfrm>
            <a:off x="1300480" y="4318010"/>
            <a:ext cx="112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Christian beliefs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18E060A9-BE8F-DF67-8EDC-800CAF076DDF}"/>
              </a:ext>
            </a:extLst>
          </p:cNvPr>
          <p:cNvSpPr txBox="1"/>
          <p:nvPr/>
        </p:nvSpPr>
        <p:spPr>
          <a:xfrm>
            <a:off x="551645" y="4370116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Muslim beliefs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F92EEF4F-24F9-0DC1-02D2-F69320BFCB00}"/>
              </a:ext>
            </a:extLst>
          </p:cNvPr>
          <p:cNvSpPr txBox="1"/>
          <p:nvPr/>
        </p:nvSpPr>
        <p:spPr>
          <a:xfrm rot="4015195">
            <a:off x="-108561" y="4096681"/>
            <a:ext cx="1142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Muslim Practices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FC21B977-754D-0A54-75A7-2CA4FB07F27B}"/>
              </a:ext>
            </a:extLst>
          </p:cNvPr>
          <p:cNvSpPr txBox="1"/>
          <p:nvPr/>
        </p:nvSpPr>
        <p:spPr>
          <a:xfrm>
            <a:off x="1633877" y="2728525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Christian Practices</a:t>
            </a:r>
          </a:p>
        </p:txBody>
      </p:sp>
      <p:pic>
        <p:nvPicPr>
          <p:cNvPr id="255" name="Picture 254">
            <a:extLst>
              <a:ext uri="{FF2B5EF4-FFF2-40B4-BE49-F238E27FC236}">
                <a16:creationId xmlns:a16="http://schemas.microsoft.com/office/drawing/2014/main" id="{E712F4F7-3C0E-3214-DC53-A934DD1182C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16556" y="6800823"/>
            <a:ext cx="379324" cy="387395"/>
          </a:xfrm>
          <a:prstGeom prst="rect">
            <a:avLst/>
          </a:prstGeom>
        </p:spPr>
      </p:pic>
      <p:sp>
        <p:nvSpPr>
          <p:cNvPr id="260" name="TextBox 259">
            <a:extLst>
              <a:ext uri="{FF2B5EF4-FFF2-40B4-BE49-F238E27FC236}">
                <a16:creationId xmlns:a16="http://schemas.microsoft.com/office/drawing/2014/main" id="{A962535F-7184-8479-FC9D-2004472C5EEA}"/>
              </a:ext>
            </a:extLst>
          </p:cNvPr>
          <p:cNvSpPr txBox="1"/>
          <p:nvPr/>
        </p:nvSpPr>
        <p:spPr>
          <a:xfrm>
            <a:off x="1166489" y="2146743"/>
            <a:ext cx="1124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Relationships and family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AF67E47E-E776-249D-07AC-9D25CD99BE55}"/>
              </a:ext>
            </a:extLst>
          </p:cNvPr>
          <p:cNvSpPr txBox="1"/>
          <p:nvPr/>
        </p:nvSpPr>
        <p:spPr>
          <a:xfrm>
            <a:off x="4052887" y="5231226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Evolution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0405039D-B498-E4F3-0974-7ABEBAFDFA83}"/>
              </a:ext>
            </a:extLst>
          </p:cNvPr>
          <p:cNvSpPr txBox="1"/>
          <p:nvPr/>
        </p:nvSpPr>
        <p:spPr>
          <a:xfrm>
            <a:off x="5720003" y="6470585"/>
            <a:ext cx="679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Genesis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8F103A13-DB40-CB26-D57F-3E9421A24B2E}"/>
              </a:ext>
            </a:extLst>
          </p:cNvPr>
          <p:cNvSpPr txBox="1"/>
          <p:nvPr/>
        </p:nvSpPr>
        <p:spPr>
          <a:xfrm>
            <a:off x="5628390" y="6086552"/>
            <a:ext cx="9752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Stewardship</a:t>
            </a: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8C7D7C59-C215-F5BB-38E3-4FC85E7FEAF3}"/>
              </a:ext>
            </a:extLst>
          </p:cNvPr>
          <p:cNvSpPr txBox="1"/>
          <p:nvPr/>
        </p:nvSpPr>
        <p:spPr>
          <a:xfrm>
            <a:off x="4481044" y="4859943"/>
            <a:ext cx="1221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Abuse of environment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BBBF767D-11E7-0C2E-9607-F91DF2B2FD27}"/>
              </a:ext>
            </a:extLst>
          </p:cNvPr>
          <p:cNvSpPr txBox="1"/>
          <p:nvPr/>
        </p:nvSpPr>
        <p:spPr>
          <a:xfrm>
            <a:off x="6102768" y="5794496"/>
            <a:ext cx="6992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Animals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FEA7FF4F-72C6-56B3-A1DB-BC63A45FA74E}"/>
              </a:ext>
            </a:extLst>
          </p:cNvPr>
          <p:cNvSpPr txBox="1"/>
          <p:nvPr/>
        </p:nvSpPr>
        <p:spPr>
          <a:xfrm rot="5400000">
            <a:off x="6170856" y="5276283"/>
            <a:ext cx="1097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Sanctity of life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DB0E5684-4C7C-9530-4F55-686A64E14E3C}"/>
              </a:ext>
            </a:extLst>
          </p:cNvPr>
          <p:cNvSpPr txBox="1"/>
          <p:nvPr/>
        </p:nvSpPr>
        <p:spPr>
          <a:xfrm>
            <a:off x="4848736" y="4555969"/>
            <a:ext cx="7550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Abortion</a:t>
            </a: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42DF0316-A3C3-AA29-F5AF-A668754E81E7}"/>
              </a:ext>
            </a:extLst>
          </p:cNvPr>
          <p:cNvSpPr txBox="1"/>
          <p:nvPr/>
        </p:nvSpPr>
        <p:spPr>
          <a:xfrm rot="5400000">
            <a:off x="6246570" y="4236225"/>
            <a:ext cx="10202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Abortion law</a:t>
            </a:r>
          </a:p>
        </p:txBody>
      </p:sp>
      <p:cxnSp>
        <p:nvCxnSpPr>
          <p:cNvPr id="269" name="Straight Arrow Connector 268">
            <a:extLst>
              <a:ext uri="{FF2B5EF4-FFF2-40B4-BE49-F238E27FC236}">
                <a16:creationId xmlns:a16="http://schemas.microsoft.com/office/drawing/2014/main" id="{3C150B92-DF0C-C88E-73B0-8E4F6A53AEF8}"/>
              </a:ext>
            </a:extLst>
          </p:cNvPr>
          <p:cNvCxnSpPr>
            <a:cxnSpLocks/>
          </p:cNvCxnSpPr>
          <p:nvPr/>
        </p:nvCxnSpPr>
        <p:spPr>
          <a:xfrm>
            <a:off x="5706284" y="5803029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Arrow Connector 269">
            <a:extLst>
              <a:ext uri="{FF2B5EF4-FFF2-40B4-BE49-F238E27FC236}">
                <a16:creationId xmlns:a16="http://schemas.microsoft.com/office/drawing/2014/main" id="{0532B8C0-F677-7ADB-AA94-0CB57C44C598}"/>
              </a:ext>
            </a:extLst>
          </p:cNvPr>
          <p:cNvCxnSpPr>
            <a:cxnSpLocks/>
          </p:cNvCxnSpPr>
          <p:nvPr/>
        </p:nvCxnSpPr>
        <p:spPr>
          <a:xfrm>
            <a:off x="6176349" y="5628729"/>
            <a:ext cx="172753" cy="1738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Arrow Connector 270">
            <a:extLst>
              <a:ext uri="{FF2B5EF4-FFF2-40B4-BE49-F238E27FC236}">
                <a16:creationId xmlns:a16="http://schemas.microsoft.com/office/drawing/2014/main" id="{A20A190E-6107-2217-72B4-27C8C5750C14}"/>
              </a:ext>
            </a:extLst>
          </p:cNvPr>
          <p:cNvCxnSpPr>
            <a:cxnSpLocks/>
          </p:cNvCxnSpPr>
          <p:nvPr/>
        </p:nvCxnSpPr>
        <p:spPr>
          <a:xfrm>
            <a:off x="6183393" y="5178364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Arrow Connector 271">
            <a:extLst>
              <a:ext uri="{FF2B5EF4-FFF2-40B4-BE49-F238E27FC236}">
                <a16:creationId xmlns:a16="http://schemas.microsoft.com/office/drawing/2014/main" id="{1189EA4B-EE83-85D8-D32E-6547896366D2}"/>
              </a:ext>
            </a:extLst>
          </p:cNvPr>
          <p:cNvCxnSpPr>
            <a:cxnSpLocks/>
          </p:cNvCxnSpPr>
          <p:nvPr/>
        </p:nvCxnSpPr>
        <p:spPr>
          <a:xfrm flipV="1">
            <a:off x="6220348" y="4315845"/>
            <a:ext cx="490324" cy="986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Arrow Connector 273">
            <a:extLst>
              <a:ext uri="{FF2B5EF4-FFF2-40B4-BE49-F238E27FC236}">
                <a16:creationId xmlns:a16="http://schemas.microsoft.com/office/drawing/2014/main" id="{5922F271-1FDA-9596-C09B-00B07E76FFB5}"/>
              </a:ext>
            </a:extLst>
          </p:cNvPr>
          <p:cNvCxnSpPr>
            <a:cxnSpLocks/>
          </p:cNvCxnSpPr>
          <p:nvPr/>
        </p:nvCxnSpPr>
        <p:spPr>
          <a:xfrm flipH="1" flipV="1">
            <a:off x="5558420" y="5130381"/>
            <a:ext cx="277170" cy="29636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" name="TextBox 275">
            <a:extLst>
              <a:ext uri="{FF2B5EF4-FFF2-40B4-BE49-F238E27FC236}">
                <a16:creationId xmlns:a16="http://schemas.microsoft.com/office/drawing/2014/main" id="{2167A650-EB3A-B462-0C27-DC6DB29ADF65}"/>
              </a:ext>
            </a:extLst>
          </p:cNvPr>
          <p:cNvSpPr txBox="1"/>
          <p:nvPr/>
        </p:nvSpPr>
        <p:spPr>
          <a:xfrm>
            <a:off x="-89723" y="1122526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Peace and conflict</a:t>
            </a:r>
          </a:p>
        </p:txBody>
      </p:sp>
      <p:cxnSp>
        <p:nvCxnSpPr>
          <p:cNvPr id="277" name="Straight Arrow Connector 276">
            <a:extLst>
              <a:ext uri="{FF2B5EF4-FFF2-40B4-BE49-F238E27FC236}">
                <a16:creationId xmlns:a16="http://schemas.microsoft.com/office/drawing/2014/main" id="{48435741-DA4D-E62C-BEE4-69A45DBFD1C4}"/>
              </a:ext>
            </a:extLst>
          </p:cNvPr>
          <p:cNvCxnSpPr>
            <a:cxnSpLocks/>
          </p:cNvCxnSpPr>
          <p:nvPr/>
        </p:nvCxnSpPr>
        <p:spPr>
          <a:xfrm flipH="1" flipV="1">
            <a:off x="534780" y="1574602"/>
            <a:ext cx="162269" cy="3587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88732C4D-62A5-4FF5-42B9-15C12AA9FB7D}"/>
              </a:ext>
            </a:extLst>
          </p:cNvPr>
          <p:cNvCxnSpPr/>
          <p:nvPr/>
        </p:nvCxnSpPr>
        <p:spPr>
          <a:xfrm flipV="1">
            <a:off x="2881933" y="2958033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1" name="TextBox 280">
            <a:extLst>
              <a:ext uri="{FF2B5EF4-FFF2-40B4-BE49-F238E27FC236}">
                <a16:creationId xmlns:a16="http://schemas.microsoft.com/office/drawing/2014/main" id="{0E62EDD2-4AE7-017D-4949-884DF40295D6}"/>
              </a:ext>
            </a:extLst>
          </p:cNvPr>
          <p:cNvSpPr txBox="1"/>
          <p:nvPr/>
        </p:nvSpPr>
        <p:spPr>
          <a:xfrm>
            <a:off x="2358262" y="2515962"/>
            <a:ext cx="996510" cy="475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Corporal punishment</a:t>
            </a: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0B6D9ADC-4030-023F-1866-C8F81905FE32}"/>
              </a:ext>
            </a:extLst>
          </p:cNvPr>
          <p:cNvSpPr txBox="1"/>
          <p:nvPr/>
        </p:nvSpPr>
        <p:spPr>
          <a:xfrm>
            <a:off x="4195276" y="2865342"/>
            <a:ext cx="405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Evil</a:t>
            </a: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7D5D44E7-30B7-5B0A-0E7C-CD11BEADF35A}"/>
              </a:ext>
            </a:extLst>
          </p:cNvPr>
          <p:cNvSpPr txBox="1"/>
          <p:nvPr/>
        </p:nvSpPr>
        <p:spPr>
          <a:xfrm>
            <a:off x="4700569" y="2726847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Crime</a:t>
            </a:r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77836E82-7CC7-D688-EB92-89341B8E8B06}"/>
              </a:ext>
            </a:extLst>
          </p:cNvPr>
          <p:cNvSpPr txBox="1"/>
          <p:nvPr/>
        </p:nvSpPr>
        <p:spPr>
          <a:xfrm>
            <a:off x="3392342" y="2853657"/>
            <a:ext cx="6479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Prisons</a:t>
            </a:r>
          </a:p>
        </p:txBody>
      </p: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CC1A62F7-3C1B-98A0-57E3-75CD1F7B26D5}"/>
              </a:ext>
            </a:extLst>
          </p:cNvPr>
          <p:cNvCxnSpPr>
            <a:cxnSpLocks/>
          </p:cNvCxnSpPr>
          <p:nvPr/>
        </p:nvCxnSpPr>
        <p:spPr>
          <a:xfrm flipV="1">
            <a:off x="4402140" y="3115248"/>
            <a:ext cx="0" cy="2660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Arrow Connector 285">
            <a:extLst>
              <a:ext uri="{FF2B5EF4-FFF2-40B4-BE49-F238E27FC236}">
                <a16:creationId xmlns:a16="http://schemas.microsoft.com/office/drawing/2014/main" id="{1548B596-CAFF-72E8-3F4D-80CD4464B5A9}"/>
              </a:ext>
            </a:extLst>
          </p:cNvPr>
          <p:cNvCxnSpPr/>
          <p:nvPr/>
        </p:nvCxnSpPr>
        <p:spPr>
          <a:xfrm flipV="1">
            <a:off x="4981255" y="2984030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>
            <a:extLst>
              <a:ext uri="{FF2B5EF4-FFF2-40B4-BE49-F238E27FC236}">
                <a16:creationId xmlns:a16="http://schemas.microsoft.com/office/drawing/2014/main" id="{0D848826-ED69-938D-70C0-91EB3E1A8F23}"/>
              </a:ext>
            </a:extLst>
          </p:cNvPr>
          <p:cNvSpPr txBox="1"/>
          <p:nvPr/>
        </p:nvSpPr>
        <p:spPr>
          <a:xfrm>
            <a:off x="2914092" y="4305015"/>
            <a:ext cx="931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Forgiveness</a:t>
            </a:r>
          </a:p>
        </p:txBody>
      </p:sp>
      <p:sp>
        <p:nvSpPr>
          <p:cNvPr id="289" name="TextBox 288">
            <a:extLst>
              <a:ext uri="{FF2B5EF4-FFF2-40B4-BE49-F238E27FC236}">
                <a16:creationId xmlns:a16="http://schemas.microsoft.com/office/drawing/2014/main" id="{B9F7119A-316C-36AE-6FFA-51F6D132F5EC}"/>
              </a:ext>
            </a:extLst>
          </p:cNvPr>
          <p:cNvSpPr txBox="1"/>
          <p:nvPr/>
        </p:nvSpPr>
        <p:spPr>
          <a:xfrm>
            <a:off x="3811754" y="4298370"/>
            <a:ext cx="952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Punishment</a:t>
            </a:r>
          </a:p>
        </p:txBody>
      </p:sp>
      <p:sp>
        <p:nvSpPr>
          <p:cNvPr id="290" name="TextBox 289">
            <a:extLst>
              <a:ext uri="{FF2B5EF4-FFF2-40B4-BE49-F238E27FC236}">
                <a16:creationId xmlns:a16="http://schemas.microsoft.com/office/drawing/2014/main" id="{C7B40076-3750-7D74-91CD-CED50C872585}"/>
              </a:ext>
            </a:extLst>
          </p:cNvPr>
          <p:cNvSpPr txBox="1"/>
          <p:nvPr/>
        </p:nvSpPr>
        <p:spPr>
          <a:xfrm>
            <a:off x="438878" y="595016"/>
            <a:ext cx="1068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Key knowledge retrieval</a:t>
            </a: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716D1846-E550-9B86-56EA-78A1E46A1BFE}"/>
              </a:ext>
            </a:extLst>
          </p:cNvPr>
          <p:cNvSpPr txBox="1"/>
          <p:nvPr/>
        </p:nvSpPr>
        <p:spPr>
          <a:xfrm>
            <a:off x="1383490" y="547490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4 mark technique</a:t>
            </a: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011DD17F-B27F-B58B-D5EE-760FCB764FC9}"/>
              </a:ext>
            </a:extLst>
          </p:cNvPr>
          <p:cNvSpPr txBox="1"/>
          <p:nvPr/>
        </p:nvSpPr>
        <p:spPr>
          <a:xfrm>
            <a:off x="2100961" y="1977637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5 mark technique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84AA6721-22E6-9FE2-C2C7-4028F13B7404}"/>
              </a:ext>
            </a:extLst>
          </p:cNvPr>
          <p:cNvSpPr txBox="1"/>
          <p:nvPr/>
        </p:nvSpPr>
        <p:spPr>
          <a:xfrm>
            <a:off x="2360618" y="550573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12 mark technique</a:t>
            </a:r>
          </a:p>
        </p:txBody>
      </p:sp>
      <p:sp>
        <p:nvSpPr>
          <p:cNvPr id="295" name="TextBox 294">
            <a:extLst>
              <a:ext uri="{FF2B5EF4-FFF2-40B4-BE49-F238E27FC236}">
                <a16:creationId xmlns:a16="http://schemas.microsoft.com/office/drawing/2014/main" id="{6ED3C0FA-CFEF-1509-6238-E9717A69D85F}"/>
              </a:ext>
            </a:extLst>
          </p:cNvPr>
          <p:cNvSpPr txBox="1"/>
          <p:nvPr/>
        </p:nvSpPr>
        <p:spPr>
          <a:xfrm>
            <a:off x="3289082" y="561568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Quote retrieval</a:t>
            </a:r>
          </a:p>
        </p:txBody>
      </p:sp>
      <p:sp>
        <p:nvSpPr>
          <p:cNvPr id="297" name="TextBox 296">
            <a:extLst>
              <a:ext uri="{FF2B5EF4-FFF2-40B4-BE49-F238E27FC236}">
                <a16:creationId xmlns:a16="http://schemas.microsoft.com/office/drawing/2014/main" id="{8B60071E-D550-9D6F-4583-DB860919A6F2}"/>
              </a:ext>
            </a:extLst>
          </p:cNvPr>
          <p:cNvSpPr txBox="1"/>
          <p:nvPr/>
        </p:nvSpPr>
        <p:spPr>
          <a:xfrm>
            <a:off x="3068019" y="2178859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Practice papers</a:t>
            </a:r>
          </a:p>
        </p:txBody>
      </p:sp>
      <p:sp>
        <p:nvSpPr>
          <p:cNvPr id="299" name="TextBox 298">
            <a:extLst>
              <a:ext uri="{FF2B5EF4-FFF2-40B4-BE49-F238E27FC236}">
                <a16:creationId xmlns:a16="http://schemas.microsoft.com/office/drawing/2014/main" id="{F86C207C-FAE7-D111-5C59-259BC4177F71}"/>
              </a:ext>
            </a:extLst>
          </p:cNvPr>
          <p:cNvSpPr txBox="1"/>
          <p:nvPr/>
        </p:nvSpPr>
        <p:spPr>
          <a:xfrm>
            <a:off x="4700758" y="637915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Success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2FB25088-5AA0-6D8D-C6BD-A1BBF439F195}"/>
              </a:ext>
            </a:extLst>
          </p:cNvPr>
          <p:cNvSpPr txBox="1"/>
          <p:nvPr/>
        </p:nvSpPr>
        <p:spPr>
          <a:xfrm>
            <a:off x="4612352" y="2231546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Excellence</a:t>
            </a:r>
          </a:p>
        </p:txBody>
      </p:sp>
      <p:pic>
        <p:nvPicPr>
          <p:cNvPr id="302" name="Picture 301">
            <a:extLst>
              <a:ext uri="{FF2B5EF4-FFF2-40B4-BE49-F238E27FC236}">
                <a16:creationId xmlns:a16="http://schemas.microsoft.com/office/drawing/2014/main" id="{24900795-299C-E962-BEC7-1173E355154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87398" y="1950047"/>
            <a:ext cx="546573" cy="648809"/>
          </a:xfrm>
          <a:prstGeom prst="rect">
            <a:avLst/>
          </a:prstGeom>
        </p:spPr>
      </p:pic>
      <p:pic>
        <p:nvPicPr>
          <p:cNvPr id="304" name="Picture 303">
            <a:extLst>
              <a:ext uri="{FF2B5EF4-FFF2-40B4-BE49-F238E27FC236}">
                <a16:creationId xmlns:a16="http://schemas.microsoft.com/office/drawing/2014/main" id="{F1416548-33B7-7E0A-880C-9FCA726FD2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96393" y="571178"/>
            <a:ext cx="518668" cy="701477"/>
          </a:xfrm>
          <a:prstGeom prst="rect">
            <a:avLst/>
          </a:prstGeom>
        </p:spPr>
      </p:pic>
      <p:pic>
        <p:nvPicPr>
          <p:cNvPr id="306" name="Picture 305">
            <a:extLst>
              <a:ext uri="{FF2B5EF4-FFF2-40B4-BE49-F238E27FC236}">
                <a16:creationId xmlns:a16="http://schemas.microsoft.com/office/drawing/2014/main" id="{A4A8CD2D-DFFD-2B36-583D-6CC397016A8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1949" y="4775374"/>
            <a:ext cx="514703" cy="500537"/>
          </a:xfrm>
          <a:prstGeom prst="rect">
            <a:avLst/>
          </a:prstGeom>
        </p:spPr>
      </p:pic>
      <p:pic>
        <p:nvPicPr>
          <p:cNvPr id="308" name="Picture 307">
            <a:extLst>
              <a:ext uri="{FF2B5EF4-FFF2-40B4-BE49-F238E27FC236}">
                <a16:creationId xmlns:a16="http://schemas.microsoft.com/office/drawing/2014/main" id="{03A9A7A6-F0A5-E3C0-DF44-07E72D72FBB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86752" y="5237536"/>
            <a:ext cx="279359" cy="239163"/>
          </a:xfrm>
          <a:prstGeom prst="rect">
            <a:avLst/>
          </a:prstGeom>
        </p:spPr>
      </p:pic>
      <p:pic>
        <p:nvPicPr>
          <p:cNvPr id="312" name="Picture 311">
            <a:extLst>
              <a:ext uri="{FF2B5EF4-FFF2-40B4-BE49-F238E27FC236}">
                <a16:creationId xmlns:a16="http://schemas.microsoft.com/office/drawing/2014/main" id="{200E6535-B5A7-582E-1836-DD39FA9A958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564" y="503901"/>
            <a:ext cx="485729" cy="451522"/>
          </a:xfrm>
          <a:prstGeom prst="rect">
            <a:avLst/>
          </a:prstGeom>
        </p:spPr>
      </p:pic>
      <p:sp>
        <p:nvSpPr>
          <p:cNvPr id="316" name="TextBox 315">
            <a:extLst>
              <a:ext uri="{FF2B5EF4-FFF2-40B4-BE49-F238E27FC236}">
                <a16:creationId xmlns:a16="http://schemas.microsoft.com/office/drawing/2014/main" id="{560A3799-A022-DB6A-CDD2-57C47186EB82}"/>
              </a:ext>
            </a:extLst>
          </p:cNvPr>
          <p:cNvSpPr txBox="1"/>
          <p:nvPr/>
        </p:nvSpPr>
        <p:spPr>
          <a:xfrm>
            <a:off x="1034802" y="8600263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Street Pastors</a:t>
            </a:r>
          </a:p>
        </p:txBody>
      </p:sp>
      <p:sp>
        <p:nvSpPr>
          <p:cNvPr id="317" name="TextBox 316">
            <a:extLst>
              <a:ext uri="{FF2B5EF4-FFF2-40B4-BE49-F238E27FC236}">
                <a16:creationId xmlns:a16="http://schemas.microsoft.com/office/drawing/2014/main" id="{A9DDC40A-EC3D-F24E-4E3A-92B5DC4DCB7E}"/>
              </a:ext>
            </a:extLst>
          </p:cNvPr>
          <p:cNvSpPr txBox="1"/>
          <p:nvPr/>
        </p:nvSpPr>
        <p:spPr>
          <a:xfrm>
            <a:off x="2329751" y="7213886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Easter</a:t>
            </a:r>
          </a:p>
        </p:txBody>
      </p:sp>
      <p:cxnSp>
        <p:nvCxnSpPr>
          <p:cNvPr id="318" name="Straight Arrow Connector 317">
            <a:extLst>
              <a:ext uri="{FF2B5EF4-FFF2-40B4-BE49-F238E27FC236}">
                <a16:creationId xmlns:a16="http://schemas.microsoft.com/office/drawing/2014/main" id="{BEFC2454-E091-D312-4DAE-9A6724074D5E}"/>
              </a:ext>
            </a:extLst>
          </p:cNvPr>
          <p:cNvCxnSpPr>
            <a:cxnSpLocks/>
          </p:cNvCxnSpPr>
          <p:nvPr/>
        </p:nvCxnSpPr>
        <p:spPr>
          <a:xfrm flipV="1">
            <a:off x="1527117" y="7367445"/>
            <a:ext cx="0" cy="801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" name="Straight Arrow Connector 318">
            <a:extLst>
              <a:ext uri="{FF2B5EF4-FFF2-40B4-BE49-F238E27FC236}">
                <a16:creationId xmlns:a16="http://schemas.microsoft.com/office/drawing/2014/main" id="{7D91D9CB-29BF-AE5E-B875-98C22E88F3BC}"/>
              </a:ext>
            </a:extLst>
          </p:cNvPr>
          <p:cNvCxnSpPr>
            <a:cxnSpLocks/>
          </p:cNvCxnSpPr>
          <p:nvPr/>
        </p:nvCxnSpPr>
        <p:spPr>
          <a:xfrm>
            <a:off x="2295068" y="8119921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0" name="Straight Arrow Connector 319">
            <a:extLst>
              <a:ext uri="{FF2B5EF4-FFF2-40B4-BE49-F238E27FC236}">
                <a16:creationId xmlns:a16="http://schemas.microsoft.com/office/drawing/2014/main" id="{0D8EF75F-4306-4435-E63F-8A363D67E8C5}"/>
              </a:ext>
            </a:extLst>
          </p:cNvPr>
          <p:cNvCxnSpPr>
            <a:cxnSpLocks/>
          </p:cNvCxnSpPr>
          <p:nvPr/>
        </p:nvCxnSpPr>
        <p:spPr>
          <a:xfrm flipV="1">
            <a:off x="2145580" y="7315279"/>
            <a:ext cx="0" cy="801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" name="TextBox 320">
            <a:extLst>
              <a:ext uri="{FF2B5EF4-FFF2-40B4-BE49-F238E27FC236}">
                <a16:creationId xmlns:a16="http://schemas.microsoft.com/office/drawing/2014/main" id="{48587D71-B452-122C-56FD-26A595B5457F}"/>
              </a:ext>
            </a:extLst>
          </p:cNvPr>
          <p:cNvSpPr txBox="1"/>
          <p:nvPr/>
        </p:nvSpPr>
        <p:spPr>
          <a:xfrm>
            <a:off x="996390" y="6992113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Church Growth</a:t>
            </a:r>
          </a:p>
        </p:txBody>
      </p:sp>
      <p:sp>
        <p:nvSpPr>
          <p:cNvPr id="322" name="TextBox 321">
            <a:extLst>
              <a:ext uri="{FF2B5EF4-FFF2-40B4-BE49-F238E27FC236}">
                <a16:creationId xmlns:a16="http://schemas.microsoft.com/office/drawing/2014/main" id="{47361F30-09CC-E0A6-2DB9-C3FFEA9045EF}"/>
              </a:ext>
            </a:extLst>
          </p:cNvPr>
          <p:cNvSpPr txBox="1"/>
          <p:nvPr/>
        </p:nvSpPr>
        <p:spPr>
          <a:xfrm>
            <a:off x="421996" y="8656674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Persecution</a:t>
            </a:r>
          </a:p>
        </p:txBody>
      </p:sp>
      <p:cxnSp>
        <p:nvCxnSpPr>
          <p:cNvPr id="323" name="Straight Arrow Connector 322">
            <a:extLst>
              <a:ext uri="{FF2B5EF4-FFF2-40B4-BE49-F238E27FC236}">
                <a16:creationId xmlns:a16="http://schemas.microsoft.com/office/drawing/2014/main" id="{7DA3CAB5-B93C-EABF-6CD4-C1E8CB90A0AA}"/>
              </a:ext>
            </a:extLst>
          </p:cNvPr>
          <p:cNvCxnSpPr>
            <a:cxnSpLocks/>
          </p:cNvCxnSpPr>
          <p:nvPr/>
        </p:nvCxnSpPr>
        <p:spPr>
          <a:xfrm flipH="1">
            <a:off x="1032675" y="8050652"/>
            <a:ext cx="396079" cy="5712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" name="TextBox 323">
            <a:extLst>
              <a:ext uri="{FF2B5EF4-FFF2-40B4-BE49-F238E27FC236}">
                <a16:creationId xmlns:a16="http://schemas.microsoft.com/office/drawing/2014/main" id="{D23918FA-BD7F-E8CF-90CA-CEB2361B2986}"/>
              </a:ext>
            </a:extLst>
          </p:cNvPr>
          <p:cNvSpPr txBox="1"/>
          <p:nvPr/>
        </p:nvSpPr>
        <p:spPr>
          <a:xfrm rot="3212104">
            <a:off x="-187233" y="7965686"/>
            <a:ext cx="1142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World poverty</a:t>
            </a:r>
          </a:p>
        </p:txBody>
      </p:sp>
      <p:cxnSp>
        <p:nvCxnSpPr>
          <p:cNvPr id="325" name="Straight Arrow Connector 324">
            <a:extLst>
              <a:ext uri="{FF2B5EF4-FFF2-40B4-BE49-F238E27FC236}">
                <a16:creationId xmlns:a16="http://schemas.microsoft.com/office/drawing/2014/main" id="{9E4D6310-FC01-A3C4-6CD5-53E5FB943D39}"/>
              </a:ext>
            </a:extLst>
          </p:cNvPr>
          <p:cNvCxnSpPr>
            <a:cxnSpLocks/>
          </p:cNvCxnSpPr>
          <p:nvPr/>
        </p:nvCxnSpPr>
        <p:spPr>
          <a:xfrm flipH="1">
            <a:off x="505115" y="7417353"/>
            <a:ext cx="396079" cy="5712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7" name="Picture 326">
            <a:extLst>
              <a:ext uri="{FF2B5EF4-FFF2-40B4-BE49-F238E27FC236}">
                <a16:creationId xmlns:a16="http://schemas.microsoft.com/office/drawing/2014/main" id="{44B716EA-DA01-0256-0C05-09753824794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76131" y="8950665"/>
            <a:ext cx="738831" cy="727287"/>
          </a:xfrm>
          <a:prstGeom prst="rect">
            <a:avLst/>
          </a:prstGeom>
        </p:spPr>
      </p:pic>
      <p:pic>
        <p:nvPicPr>
          <p:cNvPr id="329" name="Picture 328">
            <a:extLst>
              <a:ext uri="{FF2B5EF4-FFF2-40B4-BE49-F238E27FC236}">
                <a16:creationId xmlns:a16="http://schemas.microsoft.com/office/drawing/2014/main" id="{DE9429BE-8334-4D27-06A6-F66826B1D1B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65398" y="9227664"/>
            <a:ext cx="1028544" cy="551538"/>
          </a:xfrm>
          <a:prstGeom prst="rect">
            <a:avLst/>
          </a:prstGeom>
        </p:spPr>
      </p:pic>
      <p:pic>
        <p:nvPicPr>
          <p:cNvPr id="331" name="Picture 330">
            <a:extLst>
              <a:ext uri="{FF2B5EF4-FFF2-40B4-BE49-F238E27FC236}">
                <a16:creationId xmlns:a16="http://schemas.microsoft.com/office/drawing/2014/main" id="{3197B7B6-5672-0A1D-7F6A-C3597E7F82F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838025" y="9017474"/>
            <a:ext cx="733356" cy="759088"/>
          </a:xfrm>
          <a:prstGeom prst="rect">
            <a:avLst/>
          </a:prstGeom>
        </p:spPr>
      </p:pic>
      <p:pic>
        <p:nvPicPr>
          <p:cNvPr id="333" name="Picture 332">
            <a:extLst>
              <a:ext uri="{FF2B5EF4-FFF2-40B4-BE49-F238E27FC236}">
                <a16:creationId xmlns:a16="http://schemas.microsoft.com/office/drawing/2014/main" id="{0C3E5D53-F14B-FEFE-DBDF-831D016C10E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949852" y="7013513"/>
            <a:ext cx="456591" cy="492262"/>
          </a:xfrm>
          <a:prstGeom prst="rect">
            <a:avLst/>
          </a:prstGeom>
        </p:spPr>
      </p:pic>
      <p:pic>
        <p:nvPicPr>
          <p:cNvPr id="335" name="Picture 334">
            <a:extLst>
              <a:ext uri="{FF2B5EF4-FFF2-40B4-BE49-F238E27FC236}">
                <a16:creationId xmlns:a16="http://schemas.microsoft.com/office/drawing/2014/main" id="{4BFABE10-A913-5329-AC18-33236EE9F0C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528541" y="9127937"/>
            <a:ext cx="709712" cy="533475"/>
          </a:xfrm>
          <a:prstGeom prst="rect">
            <a:avLst/>
          </a:prstGeom>
        </p:spPr>
      </p:pic>
      <p:pic>
        <p:nvPicPr>
          <p:cNvPr id="337" name="Picture 336">
            <a:extLst>
              <a:ext uri="{FF2B5EF4-FFF2-40B4-BE49-F238E27FC236}">
                <a16:creationId xmlns:a16="http://schemas.microsoft.com/office/drawing/2014/main" id="{3D3B6852-1315-465F-189D-BCBE373BA22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31473" y="8928014"/>
            <a:ext cx="708048" cy="591726"/>
          </a:xfrm>
          <a:prstGeom prst="rect">
            <a:avLst/>
          </a:prstGeom>
        </p:spPr>
      </p:pic>
      <p:cxnSp>
        <p:nvCxnSpPr>
          <p:cNvPr id="343" name="Straight Arrow Connector 342">
            <a:extLst>
              <a:ext uri="{FF2B5EF4-FFF2-40B4-BE49-F238E27FC236}">
                <a16:creationId xmlns:a16="http://schemas.microsoft.com/office/drawing/2014/main" id="{50D53A30-841B-B297-8888-CB23AC23B69D}"/>
              </a:ext>
            </a:extLst>
          </p:cNvPr>
          <p:cNvCxnSpPr>
            <a:cxnSpLocks/>
          </p:cNvCxnSpPr>
          <p:nvPr/>
        </p:nvCxnSpPr>
        <p:spPr>
          <a:xfrm flipV="1">
            <a:off x="3919565" y="5208855"/>
            <a:ext cx="3840" cy="6627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TextBox 343">
            <a:extLst>
              <a:ext uri="{FF2B5EF4-FFF2-40B4-BE49-F238E27FC236}">
                <a16:creationId xmlns:a16="http://schemas.microsoft.com/office/drawing/2014/main" id="{A9A5669C-4EAE-B847-B83B-E81892CDC6E4}"/>
              </a:ext>
            </a:extLst>
          </p:cNvPr>
          <p:cNvSpPr txBox="1"/>
          <p:nvPr/>
        </p:nvSpPr>
        <p:spPr>
          <a:xfrm>
            <a:off x="3290895" y="4930047"/>
            <a:ext cx="12151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Amir </a:t>
            </a:r>
            <a:r>
              <a:rPr lang="en-GB" sz="1200" b="1" dirty="0" err="1">
                <a:solidFill>
                  <a:srgbClr val="00B050"/>
                </a:solidFill>
              </a:rPr>
              <a:t>bil-Maroof</a:t>
            </a:r>
            <a:endParaRPr lang="en-GB" sz="1200" b="1" dirty="0">
              <a:solidFill>
                <a:srgbClr val="00B050"/>
              </a:solidFill>
            </a:endParaRPr>
          </a:p>
        </p:txBody>
      </p:sp>
      <p:cxnSp>
        <p:nvCxnSpPr>
          <p:cNvPr id="345" name="Straight Arrow Connector 344">
            <a:extLst>
              <a:ext uri="{FF2B5EF4-FFF2-40B4-BE49-F238E27FC236}">
                <a16:creationId xmlns:a16="http://schemas.microsoft.com/office/drawing/2014/main" id="{D6B648C9-4609-ED82-57D0-B1EC6FAC093A}"/>
              </a:ext>
            </a:extLst>
          </p:cNvPr>
          <p:cNvCxnSpPr>
            <a:cxnSpLocks/>
          </p:cNvCxnSpPr>
          <p:nvPr/>
        </p:nvCxnSpPr>
        <p:spPr>
          <a:xfrm>
            <a:off x="4548317" y="587663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6" name="TextBox 345">
            <a:extLst>
              <a:ext uri="{FF2B5EF4-FFF2-40B4-BE49-F238E27FC236}">
                <a16:creationId xmlns:a16="http://schemas.microsoft.com/office/drawing/2014/main" id="{687ED72D-E86D-F41B-95B3-A94C5EB99BAC}"/>
              </a:ext>
            </a:extLst>
          </p:cNvPr>
          <p:cNvSpPr txBox="1"/>
          <p:nvPr/>
        </p:nvSpPr>
        <p:spPr>
          <a:xfrm>
            <a:off x="3858865" y="6352270"/>
            <a:ext cx="13209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Nahi Anil-</a:t>
            </a:r>
            <a:r>
              <a:rPr lang="en-GB" sz="1200" b="1" dirty="0" err="1">
                <a:solidFill>
                  <a:srgbClr val="00B050"/>
                </a:solidFill>
              </a:rPr>
              <a:t>Munkar</a:t>
            </a:r>
            <a:endParaRPr lang="en-GB" sz="1200" b="1" dirty="0">
              <a:solidFill>
                <a:srgbClr val="00B050"/>
              </a:solidFill>
            </a:endParaRPr>
          </a:p>
        </p:txBody>
      </p:sp>
      <p:sp>
        <p:nvSpPr>
          <p:cNvPr id="347" name="TextBox 346">
            <a:extLst>
              <a:ext uri="{FF2B5EF4-FFF2-40B4-BE49-F238E27FC236}">
                <a16:creationId xmlns:a16="http://schemas.microsoft.com/office/drawing/2014/main" id="{2C3199FA-AB26-A7BD-2377-EA9FBB323513}"/>
              </a:ext>
            </a:extLst>
          </p:cNvPr>
          <p:cNvSpPr txBox="1"/>
          <p:nvPr/>
        </p:nvSpPr>
        <p:spPr>
          <a:xfrm>
            <a:off x="4782086" y="4206686"/>
            <a:ext cx="8883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Euthanasia</a:t>
            </a:r>
          </a:p>
        </p:txBody>
      </p:sp>
      <p:cxnSp>
        <p:nvCxnSpPr>
          <p:cNvPr id="349" name="Straight Arrow Connector 348">
            <a:extLst>
              <a:ext uri="{FF2B5EF4-FFF2-40B4-BE49-F238E27FC236}">
                <a16:creationId xmlns:a16="http://schemas.microsoft.com/office/drawing/2014/main" id="{F84E716D-01C2-2DDD-4735-8E509E236694}"/>
              </a:ext>
            </a:extLst>
          </p:cNvPr>
          <p:cNvCxnSpPr>
            <a:cxnSpLocks/>
          </p:cNvCxnSpPr>
          <p:nvPr/>
        </p:nvCxnSpPr>
        <p:spPr>
          <a:xfrm flipH="1" flipV="1">
            <a:off x="5558420" y="4467555"/>
            <a:ext cx="617929" cy="1583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Arrow Connector 349">
            <a:extLst>
              <a:ext uri="{FF2B5EF4-FFF2-40B4-BE49-F238E27FC236}">
                <a16:creationId xmlns:a16="http://schemas.microsoft.com/office/drawing/2014/main" id="{6BB1D333-9ED6-2EBF-791D-7102830553F8}"/>
              </a:ext>
            </a:extLst>
          </p:cNvPr>
          <p:cNvCxnSpPr>
            <a:cxnSpLocks/>
          </p:cNvCxnSpPr>
          <p:nvPr/>
        </p:nvCxnSpPr>
        <p:spPr>
          <a:xfrm>
            <a:off x="2744164" y="3743863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TextBox 350">
            <a:extLst>
              <a:ext uri="{FF2B5EF4-FFF2-40B4-BE49-F238E27FC236}">
                <a16:creationId xmlns:a16="http://schemas.microsoft.com/office/drawing/2014/main" id="{85CB9A40-EAF9-AF76-633E-76E9EF8DCC66}"/>
              </a:ext>
            </a:extLst>
          </p:cNvPr>
          <p:cNvSpPr txBox="1"/>
          <p:nvPr/>
        </p:nvSpPr>
        <p:spPr>
          <a:xfrm>
            <a:off x="2344777" y="4278161"/>
            <a:ext cx="73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Death penalty</a:t>
            </a:r>
          </a:p>
        </p:txBody>
      </p:sp>
      <p:sp>
        <p:nvSpPr>
          <p:cNvPr id="352" name="TextBox 351">
            <a:extLst>
              <a:ext uri="{FF2B5EF4-FFF2-40B4-BE49-F238E27FC236}">
                <a16:creationId xmlns:a16="http://schemas.microsoft.com/office/drawing/2014/main" id="{C4D3D853-9929-BCFE-0163-AC19DC5D2178}"/>
              </a:ext>
            </a:extLst>
          </p:cNvPr>
          <p:cNvSpPr txBox="1"/>
          <p:nvPr/>
        </p:nvSpPr>
        <p:spPr>
          <a:xfrm>
            <a:off x="1026490" y="2625565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Religion and life</a:t>
            </a:r>
          </a:p>
        </p:txBody>
      </p:sp>
      <p:cxnSp>
        <p:nvCxnSpPr>
          <p:cNvPr id="353" name="Straight Arrow Connector 352">
            <a:extLst>
              <a:ext uri="{FF2B5EF4-FFF2-40B4-BE49-F238E27FC236}">
                <a16:creationId xmlns:a16="http://schemas.microsoft.com/office/drawing/2014/main" id="{611E24EB-81B5-34A7-EE57-15BF5A347A69}"/>
              </a:ext>
            </a:extLst>
          </p:cNvPr>
          <p:cNvCxnSpPr>
            <a:cxnSpLocks/>
          </p:cNvCxnSpPr>
          <p:nvPr/>
        </p:nvCxnSpPr>
        <p:spPr>
          <a:xfrm flipV="1">
            <a:off x="734354" y="2799988"/>
            <a:ext cx="490324" cy="986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4" name="TextBox 353">
            <a:extLst>
              <a:ext uri="{FF2B5EF4-FFF2-40B4-BE49-F238E27FC236}">
                <a16:creationId xmlns:a16="http://schemas.microsoft.com/office/drawing/2014/main" id="{DCE060A3-13A9-4243-4906-A5B66B518290}"/>
              </a:ext>
            </a:extLst>
          </p:cNvPr>
          <p:cNvSpPr txBox="1"/>
          <p:nvPr/>
        </p:nvSpPr>
        <p:spPr>
          <a:xfrm rot="4952079">
            <a:off x="-644413" y="3006249"/>
            <a:ext cx="16435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Crime and punishment</a:t>
            </a:r>
          </a:p>
        </p:txBody>
      </p:sp>
      <p:cxnSp>
        <p:nvCxnSpPr>
          <p:cNvPr id="355" name="Straight Arrow Connector 354">
            <a:extLst>
              <a:ext uri="{FF2B5EF4-FFF2-40B4-BE49-F238E27FC236}">
                <a16:creationId xmlns:a16="http://schemas.microsoft.com/office/drawing/2014/main" id="{B02756F8-0DC0-3596-B9BE-27F06D460480}"/>
              </a:ext>
            </a:extLst>
          </p:cNvPr>
          <p:cNvCxnSpPr>
            <a:cxnSpLocks/>
          </p:cNvCxnSpPr>
          <p:nvPr/>
        </p:nvCxnSpPr>
        <p:spPr>
          <a:xfrm flipH="1">
            <a:off x="337060" y="3185363"/>
            <a:ext cx="431618" cy="22757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832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778</TotalTime>
  <Words>119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Fred Longworth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Edwards</dc:creator>
  <cp:lastModifiedBy>Louise Barker</cp:lastModifiedBy>
  <cp:revision>9</cp:revision>
  <cp:lastPrinted>2023-06-12T14:30:35Z</cp:lastPrinted>
  <dcterms:created xsi:type="dcterms:W3CDTF">2023-03-30T08:34:05Z</dcterms:created>
  <dcterms:modified xsi:type="dcterms:W3CDTF">2024-12-19T16:40:39Z</dcterms:modified>
</cp:coreProperties>
</file>