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
  </p:notesMasterIdLst>
  <p:sldIdLst>
    <p:sldId id="256" r:id="rId2"/>
  </p:sldIdLst>
  <p:sldSz cx="9720263" cy="17640300"/>
  <p:notesSz cx="6797675" cy="9928225"/>
  <p:defaultTextStyle>
    <a:defPPr>
      <a:defRPr lang="en-US"/>
    </a:defPPr>
    <a:lvl1pPr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1pPr>
    <a:lvl2pPr marL="546100" indent="-88900"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2pPr>
    <a:lvl3pPr marL="1093788" indent="-179388"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3pPr>
    <a:lvl4pPr marL="1641475" indent="-269875"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4pPr>
    <a:lvl5pPr marL="2187575" indent="-358775"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5pPr>
    <a:lvl6pPr marL="2286000" algn="l" defTabSz="914400" rtl="0" eaLnBrk="1" latinLnBrk="0" hangingPunct="1">
      <a:defRPr sz="2100" kern="1200">
        <a:solidFill>
          <a:schemeClr val="tx1"/>
        </a:solidFill>
        <a:latin typeface="Calibri" panose="020F0502020204030204" pitchFamily="34" charset="0"/>
        <a:ea typeface="+mn-ea"/>
        <a:cs typeface="+mn-cs"/>
      </a:defRPr>
    </a:lvl6pPr>
    <a:lvl7pPr marL="2743200" algn="l" defTabSz="914400" rtl="0" eaLnBrk="1" latinLnBrk="0" hangingPunct="1">
      <a:defRPr sz="2100" kern="1200">
        <a:solidFill>
          <a:schemeClr val="tx1"/>
        </a:solidFill>
        <a:latin typeface="Calibri" panose="020F0502020204030204" pitchFamily="34" charset="0"/>
        <a:ea typeface="+mn-ea"/>
        <a:cs typeface="+mn-cs"/>
      </a:defRPr>
    </a:lvl7pPr>
    <a:lvl8pPr marL="3200400" algn="l" defTabSz="914400" rtl="0" eaLnBrk="1" latinLnBrk="0" hangingPunct="1">
      <a:defRPr sz="2100" kern="1200">
        <a:solidFill>
          <a:schemeClr val="tx1"/>
        </a:solidFill>
        <a:latin typeface="Calibri" panose="020F0502020204030204" pitchFamily="34" charset="0"/>
        <a:ea typeface="+mn-ea"/>
        <a:cs typeface="+mn-cs"/>
      </a:defRPr>
    </a:lvl8pPr>
    <a:lvl9pPr marL="3657600" algn="l" defTabSz="914400" rtl="0" eaLnBrk="1" latinLnBrk="0" hangingPunct="1">
      <a:defRPr sz="21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80"/>
    <a:srgbClr val="CC00FF"/>
    <a:srgbClr val="00FF00"/>
    <a:srgbClr val="FFFF00"/>
    <a:srgbClr val="0000CC"/>
    <a:srgbClr val="00B050"/>
    <a:srgbClr val="144856"/>
    <a:srgbClr val="175A68"/>
    <a:srgbClr val="FE5E00"/>
    <a:srgbClr val="F8B3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43141" autoAdjust="0"/>
  </p:normalViewPr>
  <p:slideViewPr>
    <p:cSldViewPr snapToGrid="0">
      <p:cViewPr>
        <p:scale>
          <a:sx n="100" d="100"/>
          <a:sy n="100" d="100"/>
        </p:scale>
        <p:origin x="1770" y="-58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FAEF942-B810-4E5A-A805-02DC204B1AAD}"/>
              </a:ext>
            </a:extLst>
          </p:cNvPr>
          <p:cNvSpPr>
            <a:spLocks noGrp="1"/>
          </p:cNvSpPr>
          <p:nvPr>
            <p:ph type="hdr" sz="quarter"/>
          </p:nvPr>
        </p:nvSpPr>
        <p:spPr>
          <a:xfrm>
            <a:off x="0" y="0"/>
            <a:ext cx="2946400" cy="496967"/>
          </a:xfrm>
          <a:prstGeom prst="rect">
            <a:avLst/>
          </a:prstGeom>
        </p:spPr>
        <p:txBody>
          <a:bodyPr vert="horz" lIns="91440" tIns="45720" rIns="91440" bIns="45720" rtlCol="0"/>
          <a:lstStyle>
            <a:lvl1pPr algn="l" defTabSz="1094475" eaLnBrk="1" fontAlgn="auto" hangingPunct="1">
              <a:spcBef>
                <a:spcPts val="0"/>
              </a:spcBef>
              <a:spcAft>
                <a:spcPts val="0"/>
              </a:spcAft>
              <a:defRPr sz="1200">
                <a:latin typeface="+mn-lt"/>
              </a:defRPr>
            </a:lvl1pPr>
          </a:lstStyle>
          <a:p>
            <a:pPr>
              <a:defRPr/>
            </a:pPr>
            <a:endParaRPr lang="en-US" dirty="0"/>
          </a:p>
        </p:txBody>
      </p:sp>
      <p:sp>
        <p:nvSpPr>
          <p:cNvPr id="3" name="Date Placeholder 2">
            <a:extLst>
              <a:ext uri="{FF2B5EF4-FFF2-40B4-BE49-F238E27FC236}">
                <a16:creationId xmlns:a16="http://schemas.microsoft.com/office/drawing/2014/main" id="{279011DA-E13E-402A-AA34-F8D4BED628E7}"/>
              </a:ext>
            </a:extLst>
          </p:cNvPr>
          <p:cNvSpPr>
            <a:spLocks noGrp="1"/>
          </p:cNvSpPr>
          <p:nvPr>
            <p:ph type="dt" idx="1"/>
          </p:nvPr>
        </p:nvSpPr>
        <p:spPr>
          <a:xfrm>
            <a:off x="3849688" y="0"/>
            <a:ext cx="2946400" cy="496967"/>
          </a:xfrm>
          <a:prstGeom prst="rect">
            <a:avLst/>
          </a:prstGeom>
        </p:spPr>
        <p:txBody>
          <a:bodyPr vert="horz" lIns="91440" tIns="45720" rIns="91440" bIns="45720" rtlCol="0"/>
          <a:lstStyle>
            <a:lvl1pPr algn="r" defTabSz="1094475" eaLnBrk="1" fontAlgn="auto" hangingPunct="1">
              <a:spcBef>
                <a:spcPts val="0"/>
              </a:spcBef>
              <a:spcAft>
                <a:spcPts val="0"/>
              </a:spcAft>
              <a:defRPr sz="1200">
                <a:latin typeface="+mn-lt"/>
              </a:defRPr>
            </a:lvl1pPr>
          </a:lstStyle>
          <a:p>
            <a:pPr>
              <a:defRPr/>
            </a:pPr>
            <a:fld id="{8CC9EC93-C4E7-4707-80D0-8E111B953678}" type="datetimeFigureOut">
              <a:rPr lang="en-US"/>
              <a:pPr>
                <a:defRPr/>
              </a:pPr>
              <a:t>2/11/2025</a:t>
            </a:fld>
            <a:endParaRPr lang="en-US" dirty="0"/>
          </a:p>
        </p:txBody>
      </p:sp>
      <p:sp>
        <p:nvSpPr>
          <p:cNvPr id="4" name="Slide Image Placeholder 3">
            <a:extLst>
              <a:ext uri="{FF2B5EF4-FFF2-40B4-BE49-F238E27FC236}">
                <a16:creationId xmlns:a16="http://schemas.microsoft.com/office/drawing/2014/main" id="{050D3FBC-A69B-48A6-BF1B-5E84B44045B2}"/>
              </a:ext>
            </a:extLst>
          </p:cNvPr>
          <p:cNvSpPr>
            <a:spLocks noGrp="1" noRot="1" noChangeAspect="1"/>
          </p:cNvSpPr>
          <p:nvPr>
            <p:ph type="sldImg" idx="2"/>
          </p:nvPr>
        </p:nvSpPr>
        <p:spPr>
          <a:xfrm>
            <a:off x="2476500" y="1241425"/>
            <a:ext cx="1844675" cy="3349625"/>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0C58AC6-3295-4713-A5AC-3F79DB6DB984}"/>
              </a:ext>
            </a:extLst>
          </p:cNvPr>
          <p:cNvSpPr>
            <a:spLocks noGrp="1"/>
          </p:cNvSpPr>
          <p:nvPr>
            <p:ph type="body" sz="quarter" idx="3"/>
          </p:nvPr>
        </p:nvSpPr>
        <p:spPr>
          <a:xfrm>
            <a:off x="679450" y="4777552"/>
            <a:ext cx="5438775" cy="39090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C8AA308E-940F-452D-8BDE-043F48F239B1}"/>
              </a:ext>
            </a:extLst>
          </p:cNvPr>
          <p:cNvSpPr>
            <a:spLocks noGrp="1"/>
          </p:cNvSpPr>
          <p:nvPr>
            <p:ph type="ftr" sz="quarter" idx="4"/>
          </p:nvPr>
        </p:nvSpPr>
        <p:spPr>
          <a:xfrm>
            <a:off x="0" y="9431258"/>
            <a:ext cx="2946400" cy="496967"/>
          </a:xfrm>
          <a:prstGeom prst="rect">
            <a:avLst/>
          </a:prstGeom>
        </p:spPr>
        <p:txBody>
          <a:bodyPr vert="horz" lIns="91440" tIns="45720" rIns="91440" bIns="45720" rtlCol="0" anchor="b"/>
          <a:lstStyle>
            <a:lvl1pPr algn="l" defTabSz="1094475" eaLnBrk="1" fontAlgn="auto" hangingPunct="1">
              <a:spcBef>
                <a:spcPts val="0"/>
              </a:spcBef>
              <a:spcAft>
                <a:spcPts val="0"/>
              </a:spcAft>
              <a:defRPr sz="1200">
                <a:latin typeface="+mn-lt"/>
              </a:defRPr>
            </a:lvl1pPr>
          </a:lstStyle>
          <a:p>
            <a:pPr>
              <a:defRPr/>
            </a:pPr>
            <a:endParaRPr lang="en-US" dirty="0"/>
          </a:p>
        </p:txBody>
      </p:sp>
      <p:sp>
        <p:nvSpPr>
          <p:cNvPr id="7" name="Slide Number Placeholder 6">
            <a:extLst>
              <a:ext uri="{FF2B5EF4-FFF2-40B4-BE49-F238E27FC236}">
                <a16:creationId xmlns:a16="http://schemas.microsoft.com/office/drawing/2014/main" id="{53D0F657-F41D-4D24-815C-FE5A3E81D263}"/>
              </a:ext>
            </a:extLst>
          </p:cNvPr>
          <p:cNvSpPr>
            <a:spLocks noGrp="1"/>
          </p:cNvSpPr>
          <p:nvPr>
            <p:ph type="sldNum" sz="quarter" idx="5"/>
          </p:nvPr>
        </p:nvSpPr>
        <p:spPr>
          <a:xfrm>
            <a:off x="3849688" y="9431258"/>
            <a:ext cx="2946400" cy="496967"/>
          </a:xfrm>
          <a:prstGeom prst="rect">
            <a:avLst/>
          </a:prstGeom>
        </p:spPr>
        <p:txBody>
          <a:bodyPr vert="horz" lIns="91440" tIns="45720" rIns="91440" bIns="45720" rtlCol="0" anchor="b"/>
          <a:lstStyle>
            <a:lvl1pPr algn="r" defTabSz="1094475" eaLnBrk="1" fontAlgn="auto" hangingPunct="1">
              <a:spcBef>
                <a:spcPts val="0"/>
              </a:spcBef>
              <a:spcAft>
                <a:spcPts val="0"/>
              </a:spcAft>
              <a:defRPr sz="1200">
                <a:latin typeface="+mn-lt"/>
              </a:defRPr>
            </a:lvl1pPr>
          </a:lstStyle>
          <a:p>
            <a:pPr>
              <a:defRPr/>
            </a:pPr>
            <a:fld id="{0FDCE836-5079-49C5-B4A5-8750D28CD29F}"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30275" rtl="0" eaLnBrk="0" fontAlgn="base" hangingPunct="0">
      <a:spcBef>
        <a:spcPct val="30000"/>
      </a:spcBef>
      <a:spcAft>
        <a:spcPct val="0"/>
      </a:spcAft>
      <a:defRPr sz="1200" kern="1200">
        <a:solidFill>
          <a:schemeClr val="tx1"/>
        </a:solidFill>
        <a:latin typeface="+mn-lt"/>
        <a:ea typeface="+mn-ea"/>
        <a:cs typeface="+mn-cs"/>
      </a:defRPr>
    </a:lvl1pPr>
    <a:lvl2pPr marL="465138" algn="l" defTabSz="930275" rtl="0" eaLnBrk="0" fontAlgn="base" hangingPunct="0">
      <a:spcBef>
        <a:spcPct val="30000"/>
      </a:spcBef>
      <a:spcAft>
        <a:spcPct val="0"/>
      </a:spcAft>
      <a:defRPr sz="1200" kern="1200">
        <a:solidFill>
          <a:schemeClr val="tx1"/>
        </a:solidFill>
        <a:latin typeface="+mn-lt"/>
        <a:ea typeface="+mn-ea"/>
        <a:cs typeface="+mn-cs"/>
      </a:defRPr>
    </a:lvl2pPr>
    <a:lvl3pPr marL="930275" algn="l" defTabSz="930275" rtl="0" eaLnBrk="0" fontAlgn="base" hangingPunct="0">
      <a:spcBef>
        <a:spcPct val="30000"/>
      </a:spcBef>
      <a:spcAft>
        <a:spcPct val="0"/>
      </a:spcAft>
      <a:defRPr sz="1200" kern="1200">
        <a:solidFill>
          <a:schemeClr val="tx1"/>
        </a:solidFill>
        <a:latin typeface="+mn-lt"/>
        <a:ea typeface="+mn-ea"/>
        <a:cs typeface="+mn-cs"/>
      </a:defRPr>
    </a:lvl3pPr>
    <a:lvl4pPr marL="1395413" algn="l" defTabSz="930275" rtl="0" eaLnBrk="0" fontAlgn="base" hangingPunct="0">
      <a:spcBef>
        <a:spcPct val="30000"/>
      </a:spcBef>
      <a:spcAft>
        <a:spcPct val="0"/>
      </a:spcAft>
      <a:defRPr sz="1200" kern="1200">
        <a:solidFill>
          <a:schemeClr val="tx1"/>
        </a:solidFill>
        <a:latin typeface="+mn-lt"/>
        <a:ea typeface="+mn-ea"/>
        <a:cs typeface="+mn-cs"/>
      </a:defRPr>
    </a:lvl4pPr>
    <a:lvl5pPr marL="1860550" algn="l" defTabSz="930275" rtl="0" eaLnBrk="0" fontAlgn="base" hangingPunct="0">
      <a:spcBef>
        <a:spcPct val="30000"/>
      </a:spcBef>
      <a:spcAft>
        <a:spcPct val="0"/>
      </a:spcAft>
      <a:defRPr sz="1200" kern="1200">
        <a:solidFill>
          <a:schemeClr val="tx1"/>
        </a:solidFill>
        <a:latin typeface="+mn-lt"/>
        <a:ea typeface="+mn-ea"/>
        <a:cs typeface="+mn-cs"/>
      </a:defRPr>
    </a:lvl5pPr>
    <a:lvl6pPr marL="2326691" algn="l" defTabSz="930676" rtl="0" eaLnBrk="1" latinLnBrk="0" hangingPunct="1">
      <a:defRPr sz="1221" kern="1200">
        <a:solidFill>
          <a:schemeClr val="tx1"/>
        </a:solidFill>
        <a:latin typeface="+mn-lt"/>
        <a:ea typeface="+mn-ea"/>
        <a:cs typeface="+mn-cs"/>
      </a:defRPr>
    </a:lvl6pPr>
    <a:lvl7pPr marL="2792029" algn="l" defTabSz="930676" rtl="0" eaLnBrk="1" latinLnBrk="0" hangingPunct="1">
      <a:defRPr sz="1221" kern="1200">
        <a:solidFill>
          <a:schemeClr val="tx1"/>
        </a:solidFill>
        <a:latin typeface="+mn-lt"/>
        <a:ea typeface="+mn-ea"/>
        <a:cs typeface="+mn-cs"/>
      </a:defRPr>
    </a:lvl7pPr>
    <a:lvl8pPr marL="3257367" algn="l" defTabSz="930676" rtl="0" eaLnBrk="1" latinLnBrk="0" hangingPunct="1">
      <a:defRPr sz="1221" kern="1200">
        <a:solidFill>
          <a:schemeClr val="tx1"/>
        </a:solidFill>
        <a:latin typeface="+mn-lt"/>
        <a:ea typeface="+mn-ea"/>
        <a:cs typeface="+mn-cs"/>
      </a:defRPr>
    </a:lvl8pPr>
    <a:lvl9pPr marL="3722705" algn="l" defTabSz="930676" rtl="0" eaLnBrk="1" latinLnBrk="0" hangingPunct="1">
      <a:defRPr sz="122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245610F-16BE-4A5D-AE85-CEC1FFF2E432}"/>
              </a:ext>
            </a:extLst>
          </p:cNvPr>
          <p:cNvSpPr>
            <a:spLocks noGrp="1"/>
          </p:cNvSpPr>
          <p:nvPr>
            <p:ph type="body" idx="1"/>
          </p:nvPr>
        </p:nvSpPr>
        <p:spPr/>
        <p:txBody>
          <a:bodyPr/>
          <a:lstStyle/>
          <a:p>
            <a:pPr defTabSz="930676" eaLnBrk="1" fontAlgn="auto" hangingPunct="1">
              <a:spcBef>
                <a:spcPts val="0"/>
              </a:spcBef>
              <a:spcAft>
                <a:spcPts val="0"/>
              </a:spcAft>
              <a:defRPr/>
            </a:pPr>
            <a:endParaRPr lang="en-US" sz="1221" dirty="0"/>
          </a:p>
        </p:txBody>
      </p:sp>
      <p:sp>
        <p:nvSpPr>
          <p:cNvPr id="410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defTabSz="1093788" fontAlgn="base">
              <a:spcBef>
                <a:spcPct val="0"/>
              </a:spcBef>
              <a:spcAft>
                <a:spcPct val="0"/>
              </a:spcAft>
            </a:pPr>
            <a:fld id="{7294A11F-2CEE-4735-A4E9-83EFF8E8919C}" type="slidenum">
              <a:rPr lang="en-US" altLang="en-US" sz="1200" smtClean="0"/>
              <a:pPr defTabSz="1093788" fontAlgn="base">
                <a:spcBef>
                  <a:spcPct val="0"/>
                </a:spcBef>
                <a:spcAft>
                  <a:spcPct val="0"/>
                </a:spcAft>
              </a:pPr>
              <a:t>1</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9020" y="2886967"/>
            <a:ext cx="8262224" cy="6141438"/>
          </a:xfrm>
        </p:spPr>
        <p:txBody>
          <a:bodyPr anchor="b"/>
          <a:lstStyle>
            <a:lvl1pPr algn="ctr">
              <a:defRPr sz="6378"/>
            </a:lvl1pPr>
          </a:lstStyle>
          <a:p>
            <a:r>
              <a:rPr lang="en-US"/>
              <a:t>Click to edit Master title style</a:t>
            </a:r>
            <a:endParaRPr lang="en-US" dirty="0"/>
          </a:p>
        </p:txBody>
      </p:sp>
      <p:sp>
        <p:nvSpPr>
          <p:cNvPr id="3" name="Subtitle 2"/>
          <p:cNvSpPr>
            <a:spLocks noGrp="1"/>
          </p:cNvSpPr>
          <p:nvPr>
            <p:ph type="subTitle" idx="1"/>
          </p:nvPr>
        </p:nvSpPr>
        <p:spPr>
          <a:xfrm>
            <a:off x="1215033" y="9265242"/>
            <a:ext cx="7290197" cy="4258988"/>
          </a:xfrm>
        </p:spPr>
        <p:txBody>
          <a:bodyPr/>
          <a:lstStyle>
            <a:lvl1pPr marL="0" indent="0" algn="ctr">
              <a:buNone/>
              <a:defRPr sz="2551"/>
            </a:lvl1pPr>
            <a:lvl2pPr marL="486004" indent="0" algn="ctr">
              <a:buNone/>
              <a:defRPr sz="2126"/>
            </a:lvl2pPr>
            <a:lvl3pPr marL="972007" indent="0" algn="ctr">
              <a:buNone/>
              <a:defRPr sz="1913"/>
            </a:lvl3pPr>
            <a:lvl4pPr marL="1458011" indent="0" algn="ctr">
              <a:buNone/>
              <a:defRPr sz="1701"/>
            </a:lvl4pPr>
            <a:lvl5pPr marL="1944014" indent="0" algn="ctr">
              <a:buNone/>
              <a:defRPr sz="1701"/>
            </a:lvl5pPr>
            <a:lvl6pPr marL="2430018" indent="0" algn="ctr">
              <a:buNone/>
              <a:defRPr sz="1701"/>
            </a:lvl6pPr>
            <a:lvl7pPr marL="2916022" indent="0" algn="ctr">
              <a:buNone/>
              <a:defRPr sz="1701"/>
            </a:lvl7pPr>
            <a:lvl8pPr marL="3402025" indent="0" algn="ctr">
              <a:buNone/>
              <a:defRPr sz="1701"/>
            </a:lvl8pPr>
            <a:lvl9pPr marL="3888029" indent="0" algn="ctr">
              <a:buNone/>
              <a:defRPr sz="1701"/>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BB6A79E0-9E82-440F-8723-CCEE5E94C8A3}" type="datetimeFigureOut">
              <a:rPr lang="en-GB"/>
              <a:pPr>
                <a:defRPr/>
              </a:pPr>
              <a:t>11/02/2025</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26E04ADA-0227-45D6-B063-183173E17F48}" type="slidenum">
              <a:rPr lang="en-GB"/>
              <a:pPr>
                <a:defRPr/>
              </a:pPr>
              <a:t>‹#›</a:t>
            </a:fld>
            <a:endParaRPr lang="en-GB" dirty="0"/>
          </a:p>
        </p:txBody>
      </p:sp>
    </p:spTree>
    <p:extLst>
      <p:ext uri="{BB962C8B-B14F-4D97-AF65-F5344CB8AC3E}">
        <p14:creationId xmlns:p14="http://schemas.microsoft.com/office/powerpoint/2010/main" val="4095114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3A6509B3-1F83-4CFB-BE55-F2B4A244FB17}" type="datetimeFigureOut">
              <a:rPr lang="en-GB"/>
              <a:pPr>
                <a:defRPr/>
              </a:pPr>
              <a:t>11/02/2025</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C153FAB1-0424-4142-880C-A919D5A36853}" type="slidenum">
              <a:rPr lang="en-GB"/>
              <a:pPr>
                <a:defRPr/>
              </a:pPr>
              <a:t>‹#›</a:t>
            </a:fld>
            <a:endParaRPr lang="en-GB" dirty="0"/>
          </a:p>
        </p:txBody>
      </p:sp>
    </p:spTree>
    <p:extLst>
      <p:ext uri="{BB962C8B-B14F-4D97-AF65-F5344CB8AC3E}">
        <p14:creationId xmlns:p14="http://schemas.microsoft.com/office/powerpoint/2010/main" val="423564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3206" y="4397830"/>
            <a:ext cx="8383727" cy="7337874"/>
          </a:xfrm>
        </p:spPr>
        <p:txBody>
          <a:bodyPr anchor="b"/>
          <a:lstStyle>
            <a:lvl1pPr>
              <a:defRPr sz="6378"/>
            </a:lvl1pPr>
          </a:lstStyle>
          <a:p>
            <a:r>
              <a:rPr lang="en-US"/>
              <a:t>Click to edit Master title style</a:t>
            </a:r>
            <a:endParaRPr lang="en-US" dirty="0"/>
          </a:p>
        </p:txBody>
      </p:sp>
      <p:sp>
        <p:nvSpPr>
          <p:cNvPr id="3" name="Text Placeholder 2"/>
          <p:cNvSpPr>
            <a:spLocks noGrp="1"/>
          </p:cNvSpPr>
          <p:nvPr>
            <p:ph type="body" idx="1"/>
          </p:nvPr>
        </p:nvSpPr>
        <p:spPr>
          <a:xfrm>
            <a:off x="663206" y="11805123"/>
            <a:ext cx="8383727" cy="3858814"/>
          </a:xfrm>
        </p:spPr>
        <p:txBody>
          <a:bodyPr/>
          <a:lstStyle>
            <a:lvl1pPr marL="0" indent="0">
              <a:buNone/>
              <a:defRPr sz="2551">
                <a:solidFill>
                  <a:schemeClr val="tx1"/>
                </a:solidFill>
              </a:defRPr>
            </a:lvl1pPr>
            <a:lvl2pPr marL="486004" indent="0">
              <a:buNone/>
              <a:defRPr sz="2126">
                <a:solidFill>
                  <a:schemeClr val="tx1">
                    <a:tint val="75000"/>
                  </a:schemeClr>
                </a:solidFill>
              </a:defRPr>
            </a:lvl2pPr>
            <a:lvl3pPr marL="972007" indent="0">
              <a:buNone/>
              <a:defRPr sz="1913">
                <a:solidFill>
                  <a:schemeClr val="tx1">
                    <a:tint val="75000"/>
                  </a:schemeClr>
                </a:solidFill>
              </a:defRPr>
            </a:lvl3pPr>
            <a:lvl4pPr marL="1458011" indent="0">
              <a:buNone/>
              <a:defRPr sz="1701">
                <a:solidFill>
                  <a:schemeClr val="tx1">
                    <a:tint val="75000"/>
                  </a:schemeClr>
                </a:solidFill>
              </a:defRPr>
            </a:lvl4pPr>
            <a:lvl5pPr marL="1944014" indent="0">
              <a:buNone/>
              <a:defRPr sz="1701">
                <a:solidFill>
                  <a:schemeClr val="tx1">
                    <a:tint val="75000"/>
                  </a:schemeClr>
                </a:solidFill>
              </a:defRPr>
            </a:lvl5pPr>
            <a:lvl6pPr marL="2430018" indent="0">
              <a:buNone/>
              <a:defRPr sz="1701">
                <a:solidFill>
                  <a:schemeClr val="tx1">
                    <a:tint val="75000"/>
                  </a:schemeClr>
                </a:solidFill>
              </a:defRPr>
            </a:lvl6pPr>
            <a:lvl7pPr marL="2916022" indent="0">
              <a:buNone/>
              <a:defRPr sz="1701">
                <a:solidFill>
                  <a:schemeClr val="tx1">
                    <a:tint val="75000"/>
                  </a:schemeClr>
                </a:solidFill>
              </a:defRPr>
            </a:lvl7pPr>
            <a:lvl8pPr marL="3402025" indent="0">
              <a:buNone/>
              <a:defRPr sz="1701">
                <a:solidFill>
                  <a:schemeClr val="tx1">
                    <a:tint val="75000"/>
                  </a:schemeClr>
                </a:solidFill>
              </a:defRPr>
            </a:lvl8pPr>
            <a:lvl9pPr marL="3888029" indent="0">
              <a:buNone/>
              <a:defRPr sz="1701">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9F9457E7-F2CF-4EA4-88DA-F623D4726651}" type="datetimeFigureOut">
              <a:rPr lang="en-GB"/>
              <a:pPr>
                <a:defRPr/>
              </a:pPr>
              <a:t>11/02/2025</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7BD28407-A638-45BD-B304-A54A6355CEF5}" type="slidenum">
              <a:rPr lang="en-GB"/>
              <a:pPr>
                <a:defRPr/>
              </a:pPr>
              <a:t>‹#›</a:t>
            </a:fld>
            <a:endParaRPr lang="en-GB" dirty="0"/>
          </a:p>
        </p:txBody>
      </p:sp>
    </p:spTree>
    <p:extLst>
      <p:ext uri="{BB962C8B-B14F-4D97-AF65-F5344CB8AC3E}">
        <p14:creationId xmlns:p14="http://schemas.microsoft.com/office/powerpoint/2010/main" val="353547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8268" y="4695913"/>
            <a:ext cx="413111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20883" y="4695913"/>
            <a:ext cx="413111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8A2D58D5-51FC-4B56-9A40-9DC8865EFCBB}" type="datetimeFigureOut">
              <a:rPr lang="en-GB"/>
              <a:pPr>
                <a:defRPr/>
              </a:pPr>
              <a:t>11/02/2025</a:t>
            </a:fld>
            <a:endParaRPr lang="en-GB" dirty="0"/>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9B44CE91-776A-4F28-B3A1-C0EFDB5A25AB}" type="slidenum">
              <a:rPr lang="en-GB"/>
              <a:pPr>
                <a:defRPr/>
              </a:pPr>
              <a:t>‹#›</a:t>
            </a:fld>
            <a:endParaRPr lang="en-GB" dirty="0"/>
          </a:p>
        </p:txBody>
      </p:sp>
    </p:spTree>
    <p:extLst>
      <p:ext uri="{BB962C8B-B14F-4D97-AF65-F5344CB8AC3E}">
        <p14:creationId xmlns:p14="http://schemas.microsoft.com/office/powerpoint/2010/main" val="269628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9534" y="939186"/>
            <a:ext cx="8383727" cy="340964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9535" y="4324325"/>
            <a:ext cx="4112126" cy="2119285"/>
          </a:xfrm>
        </p:spPr>
        <p:txBody>
          <a:bodyPr anchor="b"/>
          <a:lstStyle>
            <a:lvl1pPr marL="0" indent="0">
              <a:buNone/>
              <a:defRPr sz="2551" b="1"/>
            </a:lvl1pPr>
            <a:lvl2pPr marL="486004" indent="0">
              <a:buNone/>
              <a:defRPr sz="2126" b="1"/>
            </a:lvl2pPr>
            <a:lvl3pPr marL="972007" indent="0">
              <a:buNone/>
              <a:defRPr sz="1913" b="1"/>
            </a:lvl3pPr>
            <a:lvl4pPr marL="1458011" indent="0">
              <a:buNone/>
              <a:defRPr sz="1701" b="1"/>
            </a:lvl4pPr>
            <a:lvl5pPr marL="1944014" indent="0">
              <a:buNone/>
              <a:defRPr sz="1701" b="1"/>
            </a:lvl5pPr>
            <a:lvl6pPr marL="2430018" indent="0">
              <a:buNone/>
              <a:defRPr sz="1701" b="1"/>
            </a:lvl6pPr>
            <a:lvl7pPr marL="2916022" indent="0">
              <a:buNone/>
              <a:defRPr sz="1701" b="1"/>
            </a:lvl7pPr>
            <a:lvl8pPr marL="3402025" indent="0">
              <a:buNone/>
              <a:defRPr sz="1701" b="1"/>
            </a:lvl8pPr>
            <a:lvl9pPr marL="3888029" indent="0">
              <a:buNone/>
              <a:defRPr sz="1701" b="1"/>
            </a:lvl9pPr>
          </a:lstStyle>
          <a:p>
            <a:pPr lvl="0"/>
            <a:r>
              <a:rPr lang="en-US"/>
              <a:t>Edit Master text styles</a:t>
            </a:r>
          </a:p>
        </p:txBody>
      </p:sp>
      <p:sp>
        <p:nvSpPr>
          <p:cNvPr id="4" name="Content Placeholder 3"/>
          <p:cNvSpPr>
            <a:spLocks noGrp="1"/>
          </p:cNvSpPr>
          <p:nvPr>
            <p:ph sz="half" idx="2"/>
          </p:nvPr>
        </p:nvSpPr>
        <p:spPr>
          <a:xfrm>
            <a:off x="669535" y="6443610"/>
            <a:ext cx="4112126"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20884" y="4324325"/>
            <a:ext cx="4132378" cy="2119285"/>
          </a:xfrm>
        </p:spPr>
        <p:txBody>
          <a:bodyPr anchor="b"/>
          <a:lstStyle>
            <a:lvl1pPr marL="0" indent="0">
              <a:buNone/>
              <a:defRPr sz="2551" b="1"/>
            </a:lvl1pPr>
            <a:lvl2pPr marL="486004" indent="0">
              <a:buNone/>
              <a:defRPr sz="2126" b="1"/>
            </a:lvl2pPr>
            <a:lvl3pPr marL="972007" indent="0">
              <a:buNone/>
              <a:defRPr sz="1913" b="1"/>
            </a:lvl3pPr>
            <a:lvl4pPr marL="1458011" indent="0">
              <a:buNone/>
              <a:defRPr sz="1701" b="1"/>
            </a:lvl4pPr>
            <a:lvl5pPr marL="1944014" indent="0">
              <a:buNone/>
              <a:defRPr sz="1701" b="1"/>
            </a:lvl5pPr>
            <a:lvl6pPr marL="2430018" indent="0">
              <a:buNone/>
              <a:defRPr sz="1701" b="1"/>
            </a:lvl6pPr>
            <a:lvl7pPr marL="2916022" indent="0">
              <a:buNone/>
              <a:defRPr sz="1701" b="1"/>
            </a:lvl7pPr>
            <a:lvl8pPr marL="3402025" indent="0">
              <a:buNone/>
              <a:defRPr sz="1701" b="1"/>
            </a:lvl8pPr>
            <a:lvl9pPr marL="3888029" indent="0">
              <a:buNone/>
              <a:defRPr sz="1701" b="1"/>
            </a:lvl9pPr>
          </a:lstStyle>
          <a:p>
            <a:pPr lvl="0"/>
            <a:r>
              <a:rPr lang="en-US"/>
              <a:t>Edit Master text styles</a:t>
            </a:r>
          </a:p>
        </p:txBody>
      </p:sp>
      <p:sp>
        <p:nvSpPr>
          <p:cNvPr id="6" name="Content Placeholder 5"/>
          <p:cNvSpPr>
            <a:spLocks noGrp="1"/>
          </p:cNvSpPr>
          <p:nvPr>
            <p:ph sz="quarter" idx="4"/>
          </p:nvPr>
        </p:nvSpPr>
        <p:spPr>
          <a:xfrm>
            <a:off x="4920884" y="6443610"/>
            <a:ext cx="4132378"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D2A67EEA-10C6-4212-B578-219F6CB18A1E}" type="datetimeFigureOut">
              <a:rPr lang="en-GB"/>
              <a:pPr>
                <a:defRPr/>
              </a:pPr>
              <a:t>11/02/2025</a:t>
            </a:fld>
            <a:endParaRPr lang="en-GB" dirty="0"/>
          </a:p>
        </p:txBody>
      </p:sp>
      <p:sp>
        <p:nvSpPr>
          <p:cNvPr id="8"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9"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2B927C91-AB47-4317-ADE7-6B597A2A7F50}" type="slidenum">
              <a:rPr lang="en-GB"/>
              <a:pPr>
                <a:defRPr/>
              </a:pPr>
              <a:t>‹#›</a:t>
            </a:fld>
            <a:endParaRPr lang="en-GB" dirty="0"/>
          </a:p>
        </p:txBody>
      </p:sp>
    </p:spTree>
    <p:extLst>
      <p:ext uri="{BB962C8B-B14F-4D97-AF65-F5344CB8AC3E}">
        <p14:creationId xmlns:p14="http://schemas.microsoft.com/office/powerpoint/2010/main" val="1297138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96C81EFB-3A84-4CE4-A754-8449081E5C71}" type="datetimeFigureOut">
              <a:rPr lang="en-GB"/>
              <a:pPr>
                <a:defRPr/>
              </a:pPr>
              <a:t>11/02/2025</a:t>
            </a:fld>
            <a:endParaRPr lang="en-GB" dirty="0"/>
          </a:p>
        </p:txBody>
      </p:sp>
      <p:sp>
        <p:nvSpPr>
          <p:cNvPr id="4"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5"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A7254806-8E3A-433E-AFC3-7CCED6960690}" type="slidenum">
              <a:rPr lang="en-GB"/>
              <a:pPr>
                <a:defRPr/>
              </a:pPr>
              <a:t>‹#›</a:t>
            </a:fld>
            <a:endParaRPr lang="en-GB" dirty="0"/>
          </a:p>
        </p:txBody>
      </p:sp>
    </p:spTree>
    <p:extLst>
      <p:ext uri="{BB962C8B-B14F-4D97-AF65-F5344CB8AC3E}">
        <p14:creationId xmlns:p14="http://schemas.microsoft.com/office/powerpoint/2010/main" val="2602118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47CB1462-0190-4AEC-8279-1A6B16526871}" type="datetimeFigureOut">
              <a:rPr lang="en-GB"/>
              <a:pPr>
                <a:defRPr/>
              </a:pPr>
              <a:t>11/02/2025</a:t>
            </a:fld>
            <a:endParaRPr lang="en-GB" dirty="0"/>
          </a:p>
        </p:txBody>
      </p:sp>
      <p:sp>
        <p:nvSpPr>
          <p:cNvPr id="3"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4"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F11F9F9C-E0DA-4A10-819C-32A9241B7303}" type="slidenum">
              <a:rPr lang="en-GB"/>
              <a:pPr>
                <a:defRPr/>
              </a:pPr>
              <a:t>‹#›</a:t>
            </a:fld>
            <a:endParaRPr lang="en-GB" dirty="0"/>
          </a:p>
        </p:txBody>
      </p:sp>
    </p:spTree>
    <p:extLst>
      <p:ext uri="{BB962C8B-B14F-4D97-AF65-F5344CB8AC3E}">
        <p14:creationId xmlns:p14="http://schemas.microsoft.com/office/powerpoint/2010/main" val="1046447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9534" y="1176020"/>
            <a:ext cx="3135038" cy="4116070"/>
          </a:xfrm>
        </p:spPr>
        <p:txBody>
          <a:bodyPr anchor="b"/>
          <a:lstStyle>
            <a:lvl1pPr>
              <a:defRPr sz="3402"/>
            </a:lvl1pPr>
          </a:lstStyle>
          <a:p>
            <a:r>
              <a:rPr lang="en-US"/>
              <a:t>Click to edit Master title style</a:t>
            </a:r>
            <a:endParaRPr lang="en-US" dirty="0"/>
          </a:p>
        </p:txBody>
      </p:sp>
      <p:sp>
        <p:nvSpPr>
          <p:cNvPr id="3" name="Content Placeholder 2"/>
          <p:cNvSpPr>
            <a:spLocks noGrp="1"/>
          </p:cNvSpPr>
          <p:nvPr>
            <p:ph idx="1"/>
          </p:nvPr>
        </p:nvSpPr>
        <p:spPr>
          <a:xfrm>
            <a:off x="4132378" y="2539880"/>
            <a:ext cx="4920883" cy="12536047"/>
          </a:xfrm>
        </p:spPr>
        <p:txBody>
          <a:bodyPr/>
          <a:lstStyle>
            <a:lvl1pPr>
              <a:defRPr sz="3402"/>
            </a:lvl1pPr>
            <a:lvl2pPr>
              <a:defRPr sz="2976"/>
            </a:lvl2pPr>
            <a:lvl3pPr>
              <a:defRPr sz="2551"/>
            </a:lvl3pPr>
            <a:lvl4pPr>
              <a:defRPr sz="2126"/>
            </a:lvl4pPr>
            <a:lvl5pPr>
              <a:defRPr sz="2126"/>
            </a:lvl5pPr>
            <a:lvl6pPr>
              <a:defRPr sz="2126"/>
            </a:lvl6pPr>
            <a:lvl7pPr>
              <a:defRPr sz="2126"/>
            </a:lvl7pPr>
            <a:lvl8pPr>
              <a:defRPr sz="2126"/>
            </a:lvl8pPr>
            <a:lvl9pPr>
              <a:defRPr sz="212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9534" y="5292090"/>
            <a:ext cx="3135038" cy="9804251"/>
          </a:xfrm>
        </p:spPr>
        <p:txBody>
          <a:bodyPr/>
          <a:lstStyle>
            <a:lvl1pPr marL="0" indent="0">
              <a:buNone/>
              <a:defRPr sz="1701"/>
            </a:lvl1pPr>
            <a:lvl2pPr marL="486004" indent="0">
              <a:buNone/>
              <a:defRPr sz="1488"/>
            </a:lvl2pPr>
            <a:lvl3pPr marL="972007" indent="0">
              <a:buNone/>
              <a:defRPr sz="1276"/>
            </a:lvl3pPr>
            <a:lvl4pPr marL="1458011" indent="0">
              <a:buNone/>
              <a:defRPr sz="1063"/>
            </a:lvl4pPr>
            <a:lvl5pPr marL="1944014" indent="0">
              <a:buNone/>
              <a:defRPr sz="1063"/>
            </a:lvl5pPr>
            <a:lvl6pPr marL="2430018" indent="0">
              <a:buNone/>
              <a:defRPr sz="1063"/>
            </a:lvl6pPr>
            <a:lvl7pPr marL="2916022" indent="0">
              <a:buNone/>
              <a:defRPr sz="1063"/>
            </a:lvl7pPr>
            <a:lvl8pPr marL="3402025" indent="0">
              <a:buNone/>
              <a:defRPr sz="1063"/>
            </a:lvl8pPr>
            <a:lvl9pPr marL="3888029" indent="0">
              <a:buNone/>
              <a:defRPr sz="1063"/>
            </a:lvl9pPr>
          </a:lstStyle>
          <a:p>
            <a:pPr lvl="0"/>
            <a:r>
              <a:rPr lang="en-US"/>
              <a:t>Edit Master text styles</a:t>
            </a:r>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8855D3A2-2A10-4C72-BCBE-DF87F7477351}" type="datetimeFigureOut">
              <a:rPr lang="en-GB"/>
              <a:pPr>
                <a:defRPr/>
              </a:pPr>
              <a:t>11/02/2025</a:t>
            </a:fld>
            <a:endParaRPr lang="en-GB" dirty="0"/>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BC76980B-6F9B-4085-9A53-0336B7206A9C}" type="slidenum">
              <a:rPr lang="en-GB"/>
              <a:pPr>
                <a:defRPr/>
              </a:pPr>
              <a:t>‹#›</a:t>
            </a:fld>
            <a:endParaRPr lang="en-GB" dirty="0"/>
          </a:p>
        </p:txBody>
      </p:sp>
    </p:spTree>
    <p:extLst>
      <p:ext uri="{BB962C8B-B14F-4D97-AF65-F5344CB8AC3E}">
        <p14:creationId xmlns:p14="http://schemas.microsoft.com/office/powerpoint/2010/main" val="3182380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9534" y="1176020"/>
            <a:ext cx="3135038" cy="4116070"/>
          </a:xfrm>
        </p:spPr>
        <p:txBody>
          <a:bodyPr anchor="b"/>
          <a:lstStyle>
            <a:lvl1pPr>
              <a:defRPr sz="3402"/>
            </a:lvl1pPr>
          </a:lstStyle>
          <a:p>
            <a:r>
              <a:rPr lang="en-US"/>
              <a:t>Click to edit Master title style</a:t>
            </a:r>
            <a:endParaRPr lang="en-US" dirty="0"/>
          </a:p>
        </p:txBody>
      </p:sp>
      <p:sp>
        <p:nvSpPr>
          <p:cNvPr id="3" name="Picture Placeholder 2"/>
          <p:cNvSpPr>
            <a:spLocks noGrp="1" noChangeAspect="1"/>
          </p:cNvSpPr>
          <p:nvPr>
            <p:ph type="pic" idx="1"/>
          </p:nvPr>
        </p:nvSpPr>
        <p:spPr>
          <a:xfrm>
            <a:off x="4132378" y="2539880"/>
            <a:ext cx="4920883" cy="12536047"/>
          </a:xfrm>
        </p:spPr>
        <p:txBody>
          <a:bodyPr rtlCol="0">
            <a:normAutofit/>
          </a:bodyPr>
          <a:lstStyle>
            <a:lvl1pPr marL="0" indent="0">
              <a:buNone/>
              <a:defRPr sz="3402"/>
            </a:lvl1pPr>
            <a:lvl2pPr marL="486004" indent="0">
              <a:buNone/>
              <a:defRPr sz="2976"/>
            </a:lvl2pPr>
            <a:lvl3pPr marL="972007" indent="0">
              <a:buNone/>
              <a:defRPr sz="2551"/>
            </a:lvl3pPr>
            <a:lvl4pPr marL="1458011" indent="0">
              <a:buNone/>
              <a:defRPr sz="2126"/>
            </a:lvl4pPr>
            <a:lvl5pPr marL="1944014" indent="0">
              <a:buNone/>
              <a:defRPr sz="2126"/>
            </a:lvl5pPr>
            <a:lvl6pPr marL="2430018" indent="0">
              <a:buNone/>
              <a:defRPr sz="2126"/>
            </a:lvl6pPr>
            <a:lvl7pPr marL="2916022" indent="0">
              <a:buNone/>
              <a:defRPr sz="2126"/>
            </a:lvl7pPr>
            <a:lvl8pPr marL="3402025" indent="0">
              <a:buNone/>
              <a:defRPr sz="2126"/>
            </a:lvl8pPr>
            <a:lvl9pPr marL="3888029" indent="0">
              <a:buNone/>
              <a:defRPr sz="2126"/>
            </a:lvl9pPr>
          </a:lstStyle>
          <a:p>
            <a:pPr lvl="0"/>
            <a:r>
              <a:rPr lang="en-US" noProof="0" dirty="0"/>
              <a:t>Click icon to add picture</a:t>
            </a:r>
          </a:p>
        </p:txBody>
      </p:sp>
      <p:sp>
        <p:nvSpPr>
          <p:cNvPr id="4" name="Text Placeholder 3"/>
          <p:cNvSpPr>
            <a:spLocks noGrp="1"/>
          </p:cNvSpPr>
          <p:nvPr>
            <p:ph type="body" sz="half" idx="2"/>
          </p:nvPr>
        </p:nvSpPr>
        <p:spPr>
          <a:xfrm>
            <a:off x="669534" y="5292090"/>
            <a:ext cx="3135038" cy="9804251"/>
          </a:xfrm>
        </p:spPr>
        <p:txBody>
          <a:bodyPr/>
          <a:lstStyle>
            <a:lvl1pPr marL="0" indent="0">
              <a:buNone/>
              <a:defRPr sz="1701"/>
            </a:lvl1pPr>
            <a:lvl2pPr marL="486004" indent="0">
              <a:buNone/>
              <a:defRPr sz="1488"/>
            </a:lvl2pPr>
            <a:lvl3pPr marL="972007" indent="0">
              <a:buNone/>
              <a:defRPr sz="1276"/>
            </a:lvl3pPr>
            <a:lvl4pPr marL="1458011" indent="0">
              <a:buNone/>
              <a:defRPr sz="1063"/>
            </a:lvl4pPr>
            <a:lvl5pPr marL="1944014" indent="0">
              <a:buNone/>
              <a:defRPr sz="1063"/>
            </a:lvl5pPr>
            <a:lvl6pPr marL="2430018" indent="0">
              <a:buNone/>
              <a:defRPr sz="1063"/>
            </a:lvl6pPr>
            <a:lvl7pPr marL="2916022" indent="0">
              <a:buNone/>
              <a:defRPr sz="1063"/>
            </a:lvl7pPr>
            <a:lvl8pPr marL="3402025" indent="0">
              <a:buNone/>
              <a:defRPr sz="1063"/>
            </a:lvl8pPr>
            <a:lvl9pPr marL="3888029" indent="0">
              <a:buNone/>
              <a:defRPr sz="1063"/>
            </a:lvl9pPr>
          </a:lstStyle>
          <a:p>
            <a:pPr lvl="0"/>
            <a:r>
              <a:rPr lang="en-US"/>
              <a:t>Edit Master text styles</a:t>
            </a:r>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7A7472B7-DCB2-4CF1-91AD-348EC19D96AA}" type="datetimeFigureOut">
              <a:rPr lang="en-GB"/>
              <a:pPr>
                <a:defRPr/>
              </a:pPr>
              <a:t>11/02/2025</a:t>
            </a:fld>
            <a:endParaRPr lang="en-GB" dirty="0"/>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37A8DE6E-6F37-4389-8255-2AF86C5D6947}" type="slidenum">
              <a:rPr lang="en-GB"/>
              <a:pPr>
                <a:defRPr/>
              </a:pPr>
              <a:t>‹#›</a:t>
            </a:fld>
            <a:endParaRPr lang="en-GB" dirty="0"/>
          </a:p>
        </p:txBody>
      </p:sp>
    </p:spTree>
    <p:extLst>
      <p:ext uri="{BB962C8B-B14F-4D97-AF65-F5344CB8AC3E}">
        <p14:creationId xmlns:p14="http://schemas.microsoft.com/office/powerpoint/2010/main" val="2824891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E906C116-03B6-44E0-92A6-28B62D39C0DE}" type="datetimeFigureOut">
              <a:rPr lang="en-GB"/>
              <a:pPr>
                <a:defRPr/>
              </a:pPr>
              <a:t>11/02/2025</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79110F73-F3B0-4442-804C-5C2C550636A6}" type="slidenum">
              <a:rPr lang="en-GB"/>
              <a:pPr>
                <a:defRPr/>
              </a:pPr>
              <a:t>‹#›</a:t>
            </a:fld>
            <a:endParaRPr lang="en-GB" dirty="0"/>
          </a:p>
        </p:txBody>
      </p:sp>
    </p:spTree>
    <p:extLst>
      <p:ext uri="{BB962C8B-B14F-4D97-AF65-F5344CB8AC3E}">
        <p14:creationId xmlns:p14="http://schemas.microsoft.com/office/powerpoint/2010/main" val="3509744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064" y="939183"/>
            <a:ext cx="2095932" cy="149493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8269" y="939183"/>
            <a:ext cx="6166292" cy="149493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E7D2D084-D7BF-4292-B88F-A1619DE4075F}" type="datetimeFigureOut">
              <a:rPr lang="en-GB"/>
              <a:pPr>
                <a:defRPr/>
              </a:pPr>
              <a:t>11/02/2025</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02A4505D-CC13-41F0-B792-C41A8539D575}" type="slidenum">
              <a:rPr lang="en-GB"/>
              <a:pPr>
                <a:defRPr/>
              </a:pPr>
              <a:t>‹#›</a:t>
            </a:fld>
            <a:endParaRPr lang="en-GB" dirty="0"/>
          </a:p>
        </p:txBody>
      </p:sp>
    </p:spTree>
    <p:extLst>
      <p:ext uri="{BB962C8B-B14F-4D97-AF65-F5344CB8AC3E}">
        <p14:creationId xmlns:p14="http://schemas.microsoft.com/office/powerpoint/2010/main" val="1631990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668338" y="939800"/>
            <a:ext cx="8383587"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ChangeArrowheads="1"/>
          </p:cNvSpPr>
          <p:nvPr>
            <p:ph type="body" idx="1"/>
          </p:nvPr>
        </p:nvSpPr>
        <p:spPr bwMode="auto">
          <a:xfrm>
            <a:off x="668338" y="4695825"/>
            <a:ext cx="8383587" cy="1119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2"/>
          </p:nvPr>
        </p:nvSpPr>
        <p:spPr>
          <a:xfrm>
            <a:off x="668338" y="16349663"/>
            <a:ext cx="2187575" cy="939800"/>
          </a:xfrm>
          <a:prstGeom prst="rect">
            <a:avLst/>
          </a:prstGeom>
        </p:spPr>
        <p:txBody>
          <a:bodyPr vert="horz" lIns="91440" tIns="45720" rIns="91440" bIns="45720" rtlCol="0" anchor="ctr"/>
          <a:lstStyle>
            <a:lvl1pPr algn="l" defTabSz="1094475" eaLnBrk="1" fontAlgn="auto" hangingPunct="1">
              <a:spcBef>
                <a:spcPts val="0"/>
              </a:spcBef>
              <a:spcAft>
                <a:spcPts val="0"/>
              </a:spcAft>
              <a:defRPr sz="1276">
                <a:solidFill>
                  <a:schemeClr val="tx1">
                    <a:tint val="75000"/>
                  </a:schemeClr>
                </a:solidFill>
                <a:latin typeface="+mn-lt"/>
              </a:defRPr>
            </a:lvl1pPr>
          </a:lstStyle>
          <a:p>
            <a:pPr>
              <a:defRPr/>
            </a:pPr>
            <a:fld id="{05DEC9A2-A5C8-44DA-8669-F51752098FA9}" type="datetimeFigureOut">
              <a:rPr lang="en-GB"/>
              <a:pPr>
                <a:defRPr/>
              </a:pPr>
              <a:t>11/02/2025</a:t>
            </a:fld>
            <a:endParaRPr lang="en-GB" dirty="0"/>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3"/>
          </p:nvPr>
        </p:nvSpPr>
        <p:spPr>
          <a:xfrm>
            <a:off x="3219450" y="16349663"/>
            <a:ext cx="3281363" cy="939800"/>
          </a:xfrm>
          <a:prstGeom prst="rect">
            <a:avLst/>
          </a:prstGeom>
        </p:spPr>
        <p:txBody>
          <a:bodyPr vert="horz" lIns="91440" tIns="45720" rIns="91440" bIns="45720" rtlCol="0" anchor="ctr"/>
          <a:lstStyle>
            <a:lvl1pPr algn="ctr" defTabSz="1094475" eaLnBrk="1" fontAlgn="auto" hangingPunct="1">
              <a:spcBef>
                <a:spcPts val="0"/>
              </a:spcBef>
              <a:spcAft>
                <a:spcPts val="0"/>
              </a:spcAft>
              <a:defRPr sz="1276">
                <a:solidFill>
                  <a:schemeClr val="tx1">
                    <a:tint val="75000"/>
                  </a:schemeClr>
                </a:solidFill>
                <a:latin typeface="+mn-lt"/>
              </a:defRPr>
            </a:lvl1pPr>
          </a:lstStyle>
          <a:p>
            <a:pPr>
              <a:defRPr/>
            </a:pPr>
            <a:endParaRPr lang="en-GB" dirty="0"/>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4"/>
          </p:nvPr>
        </p:nvSpPr>
        <p:spPr>
          <a:xfrm>
            <a:off x="6864350" y="16349663"/>
            <a:ext cx="2187575" cy="939800"/>
          </a:xfrm>
          <a:prstGeom prst="rect">
            <a:avLst/>
          </a:prstGeom>
        </p:spPr>
        <p:txBody>
          <a:bodyPr vert="horz" lIns="91440" tIns="45720" rIns="91440" bIns="45720" rtlCol="0" anchor="ctr"/>
          <a:lstStyle>
            <a:lvl1pPr algn="r" defTabSz="1094475" eaLnBrk="1" fontAlgn="auto" hangingPunct="1">
              <a:spcBef>
                <a:spcPts val="0"/>
              </a:spcBef>
              <a:spcAft>
                <a:spcPts val="0"/>
              </a:spcAft>
              <a:defRPr sz="1276">
                <a:solidFill>
                  <a:schemeClr val="tx1">
                    <a:tint val="75000"/>
                  </a:schemeClr>
                </a:solidFill>
                <a:latin typeface="+mn-lt"/>
              </a:defRPr>
            </a:lvl1pPr>
          </a:lstStyle>
          <a:p>
            <a:pPr>
              <a:defRPr/>
            </a:pPr>
            <a:fld id="{C3BF43C1-681E-4486-AE72-BA2CF18171EB}"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71550" rtl="0" eaLnBrk="0" fontAlgn="base" hangingPunct="0">
        <a:lnSpc>
          <a:spcPct val="90000"/>
        </a:lnSpc>
        <a:spcBef>
          <a:spcPct val="0"/>
        </a:spcBef>
        <a:spcAft>
          <a:spcPct val="0"/>
        </a:spcAft>
        <a:defRPr sz="4600" kern="1200">
          <a:solidFill>
            <a:schemeClr val="tx1"/>
          </a:solidFill>
          <a:latin typeface="+mj-lt"/>
          <a:ea typeface="+mj-ea"/>
          <a:cs typeface="+mj-cs"/>
        </a:defRPr>
      </a:lvl1pPr>
      <a:lvl2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2pPr>
      <a:lvl3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3pPr>
      <a:lvl4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4pPr>
      <a:lvl5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5pPr>
      <a:lvl6pPr marL="457200" algn="l" defTabSz="971550" rtl="0" fontAlgn="base">
        <a:lnSpc>
          <a:spcPct val="90000"/>
        </a:lnSpc>
        <a:spcBef>
          <a:spcPct val="0"/>
        </a:spcBef>
        <a:spcAft>
          <a:spcPct val="0"/>
        </a:spcAft>
        <a:defRPr sz="4600">
          <a:solidFill>
            <a:schemeClr val="tx1"/>
          </a:solidFill>
          <a:latin typeface="Calibri Light" panose="020F0302020204030204" pitchFamily="34" charset="0"/>
        </a:defRPr>
      </a:lvl6pPr>
      <a:lvl7pPr marL="914400" algn="l" defTabSz="971550" rtl="0" fontAlgn="base">
        <a:lnSpc>
          <a:spcPct val="90000"/>
        </a:lnSpc>
        <a:spcBef>
          <a:spcPct val="0"/>
        </a:spcBef>
        <a:spcAft>
          <a:spcPct val="0"/>
        </a:spcAft>
        <a:defRPr sz="4600">
          <a:solidFill>
            <a:schemeClr val="tx1"/>
          </a:solidFill>
          <a:latin typeface="Calibri Light" panose="020F0302020204030204" pitchFamily="34" charset="0"/>
        </a:defRPr>
      </a:lvl7pPr>
      <a:lvl8pPr marL="1371600" algn="l" defTabSz="971550" rtl="0" fontAlgn="base">
        <a:lnSpc>
          <a:spcPct val="90000"/>
        </a:lnSpc>
        <a:spcBef>
          <a:spcPct val="0"/>
        </a:spcBef>
        <a:spcAft>
          <a:spcPct val="0"/>
        </a:spcAft>
        <a:defRPr sz="4600">
          <a:solidFill>
            <a:schemeClr val="tx1"/>
          </a:solidFill>
          <a:latin typeface="Calibri Light" panose="020F0302020204030204" pitchFamily="34" charset="0"/>
        </a:defRPr>
      </a:lvl8pPr>
      <a:lvl9pPr marL="1828800" algn="l" defTabSz="971550" rtl="0" fontAlgn="base">
        <a:lnSpc>
          <a:spcPct val="90000"/>
        </a:lnSpc>
        <a:spcBef>
          <a:spcPct val="0"/>
        </a:spcBef>
        <a:spcAft>
          <a:spcPct val="0"/>
        </a:spcAft>
        <a:defRPr sz="4600">
          <a:solidFill>
            <a:schemeClr val="tx1"/>
          </a:solidFill>
          <a:latin typeface="Calibri Light" panose="020F0302020204030204" pitchFamily="34" charset="0"/>
        </a:defRPr>
      </a:lvl9pPr>
    </p:titleStyle>
    <p:bodyStyle>
      <a:lvl1pPr marL="242888" indent="-242888" algn="l" defTabSz="971550" rtl="0" eaLnBrk="0" fontAlgn="base" hangingPunct="0">
        <a:lnSpc>
          <a:spcPct val="90000"/>
        </a:lnSpc>
        <a:spcBef>
          <a:spcPts val="1063"/>
        </a:spcBef>
        <a:spcAft>
          <a:spcPct val="0"/>
        </a:spcAft>
        <a:buFont typeface="Arial" panose="020B0604020202020204" pitchFamily="34" charset="0"/>
        <a:buChar char="•"/>
        <a:defRPr sz="2900" kern="1200">
          <a:solidFill>
            <a:schemeClr val="tx1"/>
          </a:solidFill>
          <a:latin typeface="+mn-lt"/>
          <a:ea typeface="+mn-ea"/>
          <a:cs typeface="+mn-cs"/>
        </a:defRPr>
      </a:lvl1pPr>
      <a:lvl2pPr marL="728663" indent="-242888" algn="l" defTabSz="971550" rtl="0" eaLnBrk="0" fontAlgn="base" hangingPunct="0">
        <a:lnSpc>
          <a:spcPct val="90000"/>
        </a:lnSpc>
        <a:spcBef>
          <a:spcPts val="538"/>
        </a:spcBef>
        <a:spcAft>
          <a:spcPct val="0"/>
        </a:spcAft>
        <a:buFont typeface="Arial" panose="020B0604020202020204" pitchFamily="34" charset="0"/>
        <a:buChar char="•"/>
        <a:defRPr sz="2500" kern="1200">
          <a:solidFill>
            <a:schemeClr val="tx1"/>
          </a:solidFill>
          <a:latin typeface="+mn-lt"/>
          <a:ea typeface="+mn-ea"/>
          <a:cs typeface="+mn-cs"/>
        </a:defRPr>
      </a:lvl2pPr>
      <a:lvl3pPr marL="1214438" indent="-242888" algn="l" defTabSz="971550" rtl="0" eaLnBrk="0" fontAlgn="base" hangingPunct="0">
        <a:lnSpc>
          <a:spcPct val="90000"/>
        </a:lnSpc>
        <a:spcBef>
          <a:spcPts val="538"/>
        </a:spcBef>
        <a:spcAft>
          <a:spcPct val="0"/>
        </a:spcAft>
        <a:buFont typeface="Arial" panose="020B0604020202020204" pitchFamily="34" charset="0"/>
        <a:buChar char="•"/>
        <a:defRPr sz="2100" kern="1200">
          <a:solidFill>
            <a:schemeClr val="tx1"/>
          </a:solidFill>
          <a:latin typeface="+mn-lt"/>
          <a:ea typeface="+mn-ea"/>
          <a:cs typeface="+mn-cs"/>
        </a:defRPr>
      </a:lvl3pPr>
      <a:lvl4pPr marL="1700213" indent="-242888" algn="l" defTabSz="971550" rtl="0" eaLnBrk="0" fontAlgn="base" hangingPunct="0">
        <a:lnSpc>
          <a:spcPct val="90000"/>
        </a:lnSpc>
        <a:spcBef>
          <a:spcPts val="538"/>
        </a:spcBef>
        <a:spcAft>
          <a:spcPct val="0"/>
        </a:spcAft>
        <a:buFont typeface="Arial" panose="020B0604020202020204" pitchFamily="34" charset="0"/>
        <a:buChar char="•"/>
        <a:defRPr sz="1900" kern="1200">
          <a:solidFill>
            <a:schemeClr val="tx1"/>
          </a:solidFill>
          <a:latin typeface="+mn-lt"/>
          <a:ea typeface="+mn-ea"/>
          <a:cs typeface="+mn-cs"/>
        </a:defRPr>
      </a:lvl4pPr>
      <a:lvl5pPr marL="2185988" indent="-242888" algn="l" defTabSz="971550" rtl="0" eaLnBrk="0" fontAlgn="base" hangingPunct="0">
        <a:lnSpc>
          <a:spcPct val="90000"/>
        </a:lnSpc>
        <a:spcBef>
          <a:spcPts val="538"/>
        </a:spcBef>
        <a:spcAft>
          <a:spcPct val="0"/>
        </a:spcAft>
        <a:buFont typeface="Arial" panose="020B0604020202020204" pitchFamily="34" charset="0"/>
        <a:buChar char="•"/>
        <a:defRPr sz="1900" kern="1200">
          <a:solidFill>
            <a:schemeClr val="tx1"/>
          </a:solidFill>
          <a:latin typeface="+mn-lt"/>
          <a:ea typeface="+mn-ea"/>
          <a:cs typeface="+mn-cs"/>
        </a:defRPr>
      </a:lvl5pPr>
      <a:lvl6pPr marL="2673020"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6pPr>
      <a:lvl7pPr marL="3159023"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7pPr>
      <a:lvl8pPr marL="3645027"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8pPr>
      <a:lvl9pPr marL="4131031"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9pPr>
    </p:bodyStyle>
    <p:otherStyle>
      <a:defPPr>
        <a:defRPr lang="en-US"/>
      </a:defPPr>
      <a:lvl1pPr marL="0" algn="l" defTabSz="972007" rtl="0" eaLnBrk="1" latinLnBrk="0" hangingPunct="1">
        <a:defRPr sz="1913" kern="1200">
          <a:solidFill>
            <a:schemeClr val="tx1"/>
          </a:solidFill>
          <a:latin typeface="+mn-lt"/>
          <a:ea typeface="+mn-ea"/>
          <a:cs typeface="+mn-cs"/>
        </a:defRPr>
      </a:lvl1pPr>
      <a:lvl2pPr marL="486004" algn="l" defTabSz="972007" rtl="0" eaLnBrk="1" latinLnBrk="0" hangingPunct="1">
        <a:defRPr sz="1913" kern="1200">
          <a:solidFill>
            <a:schemeClr val="tx1"/>
          </a:solidFill>
          <a:latin typeface="+mn-lt"/>
          <a:ea typeface="+mn-ea"/>
          <a:cs typeface="+mn-cs"/>
        </a:defRPr>
      </a:lvl2pPr>
      <a:lvl3pPr marL="972007" algn="l" defTabSz="972007" rtl="0" eaLnBrk="1" latinLnBrk="0" hangingPunct="1">
        <a:defRPr sz="1913" kern="1200">
          <a:solidFill>
            <a:schemeClr val="tx1"/>
          </a:solidFill>
          <a:latin typeface="+mn-lt"/>
          <a:ea typeface="+mn-ea"/>
          <a:cs typeface="+mn-cs"/>
        </a:defRPr>
      </a:lvl3pPr>
      <a:lvl4pPr marL="1458011" algn="l" defTabSz="972007" rtl="0" eaLnBrk="1" latinLnBrk="0" hangingPunct="1">
        <a:defRPr sz="1913" kern="1200">
          <a:solidFill>
            <a:schemeClr val="tx1"/>
          </a:solidFill>
          <a:latin typeface="+mn-lt"/>
          <a:ea typeface="+mn-ea"/>
          <a:cs typeface="+mn-cs"/>
        </a:defRPr>
      </a:lvl4pPr>
      <a:lvl5pPr marL="1944014" algn="l" defTabSz="972007" rtl="0" eaLnBrk="1" latinLnBrk="0" hangingPunct="1">
        <a:defRPr sz="1913" kern="1200">
          <a:solidFill>
            <a:schemeClr val="tx1"/>
          </a:solidFill>
          <a:latin typeface="+mn-lt"/>
          <a:ea typeface="+mn-ea"/>
          <a:cs typeface="+mn-cs"/>
        </a:defRPr>
      </a:lvl5pPr>
      <a:lvl6pPr marL="2430018" algn="l" defTabSz="972007" rtl="0" eaLnBrk="1" latinLnBrk="0" hangingPunct="1">
        <a:defRPr sz="1913" kern="1200">
          <a:solidFill>
            <a:schemeClr val="tx1"/>
          </a:solidFill>
          <a:latin typeface="+mn-lt"/>
          <a:ea typeface="+mn-ea"/>
          <a:cs typeface="+mn-cs"/>
        </a:defRPr>
      </a:lvl6pPr>
      <a:lvl7pPr marL="2916022" algn="l" defTabSz="972007" rtl="0" eaLnBrk="1" latinLnBrk="0" hangingPunct="1">
        <a:defRPr sz="1913" kern="1200">
          <a:solidFill>
            <a:schemeClr val="tx1"/>
          </a:solidFill>
          <a:latin typeface="+mn-lt"/>
          <a:ea typeface="+mn-ea"/>
          <a:cs typeface="+mn-cs"/>
        </a:defRPr>
      </a:lvl7pPr>
      <a:lvl8pPr marL="3402025" algn="l" defTabSz="972007" rtl="0" eaLnBrk="1" latinLnBrk="0" hangingPunct="1">
        <a:defRPr sz="1913" kern="1200">
          <a:solidFill>
            <a:schemeClr val="tx1"/>
          </a:solidFill>
          <a:latin typeface="+mn-lt"/>
          <a:ea typeface="+mn-ea"/>
          <a:cs typeface="+mn-cs"/>
        </a:defRPr>
      </a:lvl8pPr>
      <a:lvl9pPr marL="3888029" algn="l" defTabSz="972007" rtl="0" eaLnBrk="1" latinLnBrk="0" hangingPunct="1">
        <a:defRPr sz="19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6" Type="http://schemas.openxmlformats.org/officeDocument/2006/relationships/image" Target="../media/image18.png"/><Relationship Id="rId117" Type="http://schemas.openxmlformats.org/officeDocument/2006/relationships/image" Target="../media/image102.svg"/><Relationship Id="rId21" Type="http://schemas.openxmlformats.org/officeDocument/2006/relationships/image" Target="../media/image13.png"/><Relationship Id="rId42" Type="http://schemas.openxmlformats.org/officeDocument/2006/relationships/image" Target="../media/image34.jpeg"/><Relationship Id="rId47" Type="http://schemas.openxmlformats.org/officeDocument/2006/relationships/image" Target="../media/image39.jpeg"/><Relationship Id="rId63" Type="http://schemas.openxmlformats.org/officeDocument/2006/relationships/image" Target="../media/image53.jpeg"/><Relationship Id="rId68" Type="http://schemas.openxmlformats.org/officeDocument/2006/relationships/image" Target="../media/image58.png"/><Relationship Id="rId84" Type="http://schemas.openxmlformats.org/officeDocument/2006/relationships/image" Target="../media/image74.png"/><Relationship Id="rId89" Type="http://schemas.microsoft.com/office/2007/relationships/hdphoto" Target="../media/hdphoto9.wdp"/><Relationship Id="rId112" Type="http://schemas.openxmlformats.org/officeDocument/2006/relationships/image" Target="../media/image97.svg"/><Relationship Id="rId16" Type="http://schemas.microsoft.com/office/2007/relationships/hdphoto" Target="../media/hdphoto6.wdp"/><Relationship Id="rId107" Type="http://schemas.openxmlformats.org/officeDocument/2006/relationships/image" Target="../media/image92.svg"/><Relationship Id="rId11" Type="http://schemas.openxmlformats.org/officeDocument/2006/relationships/image" Target="../media/image6.png"/><Relationship Id="rId32" Type="http://schemas.openxmlformats.org/officeDocument/2006/relationships/image" Target="../media/image24.jpeg"/><Relationship Id="rId37" Type="http://schemas.openxmlformats.org/officeDocument/2006/relationships/image" Target="../media/image29.jpeg"/><Relationship Id="rId53" Type="http://schemas.openxmlformats.org/officeDocument/2006/relationships/image" Target="../media/image44.jpeg"/><Relationship Id="rId58" Type="http://schemas.openxmlformats.org/officeDocument/2006/relationships/image" Target="../media/image48.jpeg"/><Relationship Id="rId74" Type="http://schemas.openxmlformats.org/officeDocument/2006/relationships/image" Target="../media/image64.jpeg"/><Relationship Id="rId79" Type="http://schemas.openxmlformats.org/officeDocument/2006/relationships/image" Target="../media/image69.png"/><Relationship Id="rId102" Type="http://schemas.openxmlformats.org/officeDocument/2006/relationships/image" Target="../media/image87.png"/><Relationship Id="rId123" Type="http://schemas.openxmlformats.org/officeDocument/2006/relationships/image" Target="../media/image108.svg"/><Relationship Id="rId5" Type="http://schemas.microsoft.com/office/2007/relationships/hdphoto" Target="../media/hdphoto1.wdp"/><Relationship Id="rId90" Type="http://schemas.openxmlformats.org/officeDocument/2006/relationships/image" Target="../media/image79.png"/><Relationship Id="rId95" Type="http://schemas.openxmlformats.org/officeDocument/2006/relationships/image" Target="../media/image82.png"/><Relationship Id="rId22" Type="http://schemas.openxmlformats.org/officeDocument/2006/relationships/image" Target="../media/image14.jpeg"/><Relationship Id="rId27" Type="http://schemas.openxmlformats.org/officeDocument/2006/relationships/image" Target="../media/image19.png"/><Relationship Id="rId43" Type="http://schemas.openxmlformats.org/officeDocument/2006/relationships/image" Target="../media/image35.jpeg"/><Relationship Id="rId48" Type="http://schemas.openxmlformats.org/officeDocument/2006/relationships/image" Target="../media/image40.png"/><Relationship Id="rId64" Type="http://schemas.openxmlformats.org/officeDocument/2006/relationships/image" Target="../media/image54.png"/><Relationship Id="rId69" Type="http://schemas.openxmlformats.org/officeDocument/2006/relationships/image" Target="../media/image59.png"/><Relationship Id="rId113" Type="http://schemas.openxmlformats.org/officeDocument/2006/relationships/image" Target="../media/image98.png"/><Relationship Id="rId118" Type="http://schemas.openxmlformats.org/officeDocument/2006/relationships/image" Target="../media/image103.png"/><Relationship Id="rId80" Type="http://schemas.openxmlformats.org/officeDocument/2006/relationships/image" Target="../media/image70.png"/><Relationship Id="rId85" Type="http://schemas.openxmlformats.org/officeDocument/2006/relationships/image" Target="../media/image75.png"/><Relationship Id="rId12" Type="http://schemas.microsoft.com/office/2007/relationships/hdphoto" Target="../media/hdphoto4.wdp"/><Relationship Id="rId17" Type="http://schemas.openxmlformats.org/officeDocument/2006/relationships/image" Target="../media/image9.png"/><Relationship Id="rId33" Type="http://schemas.openxmlformats.org/officeDocument/2006/relationships/image" Target="../media/image25.png"/><Relationship Id="rId38" Type="http://schemas.openxmlformats.org/officeDocument/2006/relationships/image" Target="../media/image30.jpeg"/><Relationship Id="rId59" Type="http://schemas.openxmlformats.org/officeDocument/2006/relationships/image" Target="../media/image49.png"/><Relationship Id="rId103" Type="http://schemas.openxmlformats.org/officeDocument/2006/relationships/image" Target="../media/image88.svg"/><Relationship Id="rId108" Type="http://schemas.openxmlformats.org/officeDocument/2006/relationships/image" Target="../media/image93.png"/><Relationship Id="rId124" Type="http://schemas.openxmlformats.org/officeDocument/2006/relationships/image" Target="../media/image109.png"/><Relationship Id="rId54" Type="http://schemas.openxmlformats.org/officeDocument/2006/relationships/image" Target="../media/image45.jpeg"/><Relationship Id="rId70" Type="http://schemas.openxmlformats.org/officeDocument/2006/relationships/image" Target="../media/image60.png"/><Relationship Id="rId75" Type="http://schemas.openxmlformats.org/officeDocument/2006/relationships/image" Target="../media/image65.jpeg"/><Relationship Id="rId91" Type="http://schemas.microsoft.com/office/2007/relationships/hdphoto" Target="../media/hdphoto10.wdp"/><Relationship Id="rId96" Type="http://schemas.microsoft.com/office/2007/relationships/hdphoto" Target="../media/hdphoto12.wdp"/><Relationship Id="rId1" Type="http://schemas.openxmlformats.org/officeDocument/2006/relationships/slideLayout" Target="../slideLayouts/slideLayout1.xml"/><Relationship Id="rId6" Type="http://schemas.openxmlformats.org/officeDocument/2006/relationships/image" Target="../media/image3.gif"/><Relationship Id="rId23" Type="http://schemas.openxmlformats.org/officeDocument/2006/relationships/image" Target="../media/image15.png"/><Relationship Id="rId28" Type="http://schemas.openxmlformats.org/officeDocument/2006/relationships/image" Target="../media/image20.jpeg"/><Relationship Id="rId49" Type="http://schemas.openxmlformats.org/officeDocument/2006/relationships/image" Target="../media/image41.jpeg"/><Relationship Id="rId114" Type="http://schemas.openxmlformats.org/officeDocument/2006/relationships/image" Target="../media/image99.svg"/><Relationship Id="rId119" Type="http://schemas.openxmlformats.org/officeDocument/2006/relationships/image" Target="../media/image104.svg"/><Relationship Id="rId44" Type="http://schemas.openxmlformats.org/officeDocument/2006/relationships/image" Target="../media/image36.png"/><Relationship Id="rId60" Type="http://schemas.openxmlformats.org/officeDocument/2006/relationships/image" Target="../media/image50.png"/><Relationship Id="rId65" Type="http://schemas.openxmlformats.org/officeDocument/2006/relationships/image" Target="../media/image55.png"/><Relationship Id="rId81" Type="http://schemas.openxmlformats.org/officeDocument/2006/relationships/image" Target="../media/image71.jpeg"/><Relationship Id="rId86" Type="http://schemas.openxmlformats.org/officeDocument/2006/relationships/image" Target="../media/image76.png"/><Relationship Id="rId13" Type="http://schemas.openxmlformats.org/officeDocument/2006/relationships/image" Target="../media/image7.png"/><Relationship Id="rId18" Type="http://schemas.openxmlformats.org/officeDocument/2006/relationships/image" Target="../media/image10.png"/><Relationship Id="rId39" Type="http://schemas.openxmlformats.org/officeDocument/2006/relationships/image" Target="../media/image31.png"/><Relationship Id="rId109" Type="http://schemas.openxmlformats.org/officeDocument/2006/relationships/image" Target="../media/image94.svg"/><Relationship Id="rId34" Type="http://schemas.openxmlformats.org/officeDocument/2006/relationships/image" Target="../media/image26.jpeg"/><Relationship Id="rId50" Type="http://schemas.openxmlformats.org/officeDocument/2006/relationships/image" Target="../media/image42.jpeg"/><Relationship Id="rId55" Type="http://schemas.openxmlformats.org/officeDocument/2006/relationships/image" Target="../media/image46.png"/><Relationship Id="rId76" Type="http://schemas.openxmlformats.org/officeDocument/2006/relationships/image" Target="../media/image66.jpeg"/><Relationship Id="rId97" Type="http://schemas.openxmlformats.org/officeDocument/2006/relationships/image" Target="../media/image83.png"/><Relationship Id="rId104" Type="http://schemas.openxmlformats.org/officeDocument/2006/relationships/image" Target="../media/image89.png"/><Relationship Id="rId120" Type="http://schemas.openxmlformats.org/officeDocument/2006/relationships/image" Target="../media/image105.png"/><Relationship Id="rId125" Type="http://schemas.openxmlformats.org/officeDocument/2006/relationships/image" Target="../media/image110.svg"/><Relationship Id="rId7" Type="http://schemas.openxmlformats.org/officeDocument/2006/relationships/image" Target="../media/image4.png"/><Relationship Id="rId71" Type="http://schemas.openxmlformats.org/officeDocument/2006/relationships/image" Target="../media/image61.png"/><Relationship Id="rId92" Type="http://schemas.openxmlformats.org/officeDocument/2006/relationships/image" Target="../media/image80.png"/><Relationship Id="rId2" Type="http://schemas.openxmlformats.org/officeDocument/2006/relationships/notesSlide" Target="../notesSlides/notesSlide1.xml"/><Relationship Id="rId29" Type="http://schemas.openxmlformats.org/officeDocument/2006/relationships/image" Target="../media/image21.png"/><Relationship Id="rId24" Type="http://schemas.openxmlformats.org/officeDocument/2006/relationships/image" Target="../media/image16.png"/><Relationship Id="rId40" Type="http://schemas.openxmlformats.org/officeDocument/2006/relationships/image" Target="../media/image32.png"/><Relationship Id="rId45" Type="http://schemas.openxmlformats.org/officeDocument/2006/relationships/image" Target="../media/image37.png"/><Relationship Id="rId66" Type="http://schemas.openxmlformats.org/officeDocument/2006/relationships/image" Target="../media/image56.jpeg"/><Relationship Id="rId87" Type="http://schemas.openxmlformats.org/officeDocument/2006/relationships/image" Target="../media/image77.png"/><Relationship Id="rId110" Type="http://schemas.openxmlformats.org/officeDocument/2006/relationships/image" Target="../media/image95.png"/><Relationship Id="rId115" Type="http://schemas.openxmlformats.org/officeDocument/2006/relationships/image" Target="../media/image100.png"/><Relationship Id="rId61" Type="http://schemas.openxmlformats.org/officeDocument/2006/relationships/image" Target="../media/image51.png"/><Relationship Id="rId82" Type="http://schemas.openxmlformats.org/officeDocument/2006/relationships/image" Target="../media/image72.jpeg"/><Relationship Id="rId19" Type="http://schemas.openxmlformats.org/officeDocument/2006/relationships/image" Target="../media/image11.png"/><Relationship Id="rId14" Type="http://schemas.microsoft.com/office/2007/relationships/hdphoto" Target="../media/hdphoto5.wdp"/><Relationship Id="rId30" Type="http://schemas.openxmlformats.org/officeDocument/2006/relationships/image" Target="../media/image22.jpeg"/><Relationship Id="rId35" Type="http://schemas.openxmlformats.org/officeDocument/2006/relationships/image" Target="../media/image27.jpeg"/><Relationship Id="rId56" Type="http://schemas.microsoft.com/office/2007/relationships/hdphoto" Target="../media/hdphoto8.wdp"/><Relationship Id="rId77" Type="http://schemas.openxmlformats.org/officeDocument/2006/relationships/image" Target="../media/image67.png"/><Relationship Id="rId100" Type="http://schemas.microsoft.com/office/2007/relationships/hdphoto" Target="../media/hdphoto13.wdp"/><Relationship Id="rId105" Type="http://schemas.openxmlformats.org/officeDocument/2006/relationships/image" Target="../media/image90.svg"/><Relationship Id="rId8" Type="http://schemas.microsoft.com/office/2007/relationships/hdphoto" Target="../media/hdphoto2.wdp"/><Relationship Id="rId51" Type="http://schemas.openxmlformats.org/officeDocument/2006/relationships/image" Target="../media/image43.png"/><Relationship Id="rId72" Type="http://schemas.openxmlformats.org/officeDocument/2006/relationships/image" Target="../media/image62.jpeg"/><Relationship Id="rId93" Type="http://schemas.openxmlformats.org/officeDocument/2006/relationships/image" Target="../media/image81.png"/><Relationship Id="rId98" Type="http://schemas.openxmlformats.org/officeDocument/2006/relationships/image" Target="../media/image84.jpeg"/><Relationship Id="rId121" Type="http://schemas.openxmlformats.org/officeDocument/2006/relationships/image" Target="../media/image106.svg"/><Relationship Id="rId3" Type="http://schemas.openxmlformats.org/officeDocument/2006/relationships/image" Target="../media/image1.png"/><Relationship Id="rId25" Type="http://schemas.openxmlformats.org/officeDocument/2006/relationships/image" Target="../media/image17.jpeg"/><Relationship Id="rId46" Type="http://schemas.openxmlformats.org/officeDocument/2006/relationships/image" Target="../media/image38.jpeg"/><Relationship Id="rId67" Type="http://schemas.openxmlformats.org/officeDocument/2006/relationships/image" Target="../media/image57.png"/><Relationship Id="rId116" Type="http://schemas.openxmlformats.org/officeDocument/2006/relationships/image" Target="../media/image101.png"/><Relationship Id="rId20" Type="http://schemas.openxmlformats.org/officeDocument/2006/relationships/image" Target="../media/image12.png"/><Relationship Id="rId41" Type="http://schemas.openxmlformats.org/officeDocument/2006/relationships/image" Target="../media/image33.png"/><Relationship Id="rId62" Type="http://schemas.openxmlformats.org/officeDocument/2006/relationships/image" Target="../media/image52.jpeg"/><Relationship Id="rId83" Type="http://schemas.openxmlformats.org/officeDocument/2006/relationships/image" Target="../media/image73.png"/><Relationship Id="rId88" Type="http://schemas.openxmlformats.org/officeDocument/2006/relationships/image" Target="../media/image78.png"/><Relationship Id="rId111" Type="http://schemas.openxmlformats.org/officeDocument/2006/relationships/image" Target="../media/image96.png"/><Relationship Id="rId15" Type="http://schemas.openxmlformats.org/officeDocument/2006/relationships/image" Target="../media/image8.png"/><Relationship Id="rId36" Type="http://schemas.openxmlformats.org/officeDocument/2006/relationships/image" Target="../media/image28.png"/><Relationship Id="rId57" Type="http://schemas.openxmlformats.org/officeDocument/2006/relationships/image" Target="../media/image47.png"/><Relationship Id="rId106" Type="http://schemas.openxmlformats.org/officeDocument/2006/relationships/image" Target="../media/image91.png"/><Relationship Id="rId10" Type="http://schemas.microsoft.com/office/2007/relationships/hdphoto" Target="../media/hdphoto3.wdp"/><Relationship Id="rId31" Type="http://schemas.openxmlformats.org/officeDocument/2006/relationships/image" Target="../media/image23.jpeg"/><Relationship Id="rId52" Type="http://schemas.microsoft.com/office/2007/relationships/hdphoto" Target="../media/hdphoto7.wdp"/><Relationship Id="rId73" Type="http://schemas.openxmlformats.org/officeDocument/2006/relationships/image" Target="../media/image63.jpeg"/><Relationship Id="rId78" Type="http://schemas.openxmlformats.org/officeDocument/2006/relationships/image" Target="../media/image68.png"/><Relationship Id="rId94" Type="http://schemas.microsoft.com/office/2007/relationships/hdphoto" Target="../media/hdphoto11.wdp"/><Relationship Id="rId99" Type="http://schemas.openxmlformats.org/officeDocument/2006/relationships/image" Target="../media/image85.png"/><Relationship Id="rId101" Type="http://schemas.openxmlformats.org/officeDocument/2006/relationships/image" Target="../media/image86.jpeg"/><Relationship Id="rId122" Type="http://schemas.openxmlformats.org/officeDocument/2006/relationships/image" Target="../media/image107.png"/><Relationship Id="rId4" Type="http://schemas.openxmlformats.org/officeDocument/2006/relationships/image" Target="../media/image2.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4832" y="92439"/>
            <a:ext cx="9726612" cy="17640300"/>
            <a:chOff x="4763" y="-6350"/>
            <a:chExt cx="9726612" cy="17640300"/>
          </a:xfrm>
        </p:grpSpPr>
        <p:sp>
          <p:nvSpPr>
            <p:cNvPr id="400" name="Rectangle 399">
              <a:extLst>
                <a:ext uri="{FF2B5EF4-FFF2-40B4-BE49-F238E27FC236}">
                  <a16:creationId xmlns:a16="http://schemas.microsoft.com/office/drawing/2014/main" id="{001523A3-D0A5-3447-9A4B-DA59FA07C8E9}"/>
                </a:ext>
              </a:extLst>
            </p:cNvPr>
            <p:cNvSpPr/>
            <p:nvPr/>
          </p:nvSpPr>
          <p:spPr>
            <a:xfrm>
              <a:off x="4763" y="-6350"/>
              <a:ext cx="9726612" cy="17640300"/>
            </a:xfrm>
            <a:prstGeom prst="rect">
              <a:avLst/>
            </a:prstGeom>
            <a:solidFill>
              <a:srgbClr val="144856"/>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 name="Rectangle 3">
              <a:extLst>
                <a:ext uri="{FF2B5EF4-FFF2-40B4-BE49-F238E27FC236}">
                  <a16:creationId xmlns:a16="http://schemas.microsoft.com/office/drawing/2014/main" id="{5577E6DF-4EA3-D14D-8E13-28AB8D609DDE}"/>
                </a:ext>
              </a:extLst>
            </p:cNvPr>
            <p:cNvSpPr/>
            <p:nvPr/>
          </p:nvSpPr>
          <p:spPr>
            <a:xfrm>
              <a:off x="158332" y="153331"/>
              <a:ext cx="9369174" cy="16909544"/>
            </a:xfrm>
            <a:prstGeom prst="rect">
              <a:avLst/>
            </a:prstGeom>
            <a:solidFill>
              <a:schemeClr val="bg1"/>
            </a:solidFill>
            <a:ln w="412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grpSp>
      <p:sp>
        <p:nvSpPr>
          <p:cNvPr id="15" name="Block Arc 14">
            <a:extLst>
              <a:ext uri="{FF2B5EF4-FFF2-40B4-BE49-F238E27FC236}">
                <a16:creationId xmlns:a16="http://schemas.microsoft.com/office/drawing/2014/main" id="{D2F97453-494C-5746-8E17-4A67EE1BF309}"/>
              </a:ext>
            </a:extLst>
          </p:cNvPr>
          <p:cNvSpPr/>
          <p:nvPr/>
        </p:nvSpPr>
        <p:spPr>
          <a:xfrm rot="16200000">
            <a:off x="773907" y="13645356"/>
            <a:ext cx="2779712" cy="2193925"/>
          </a:xfrm>
          <a:prstGeom prst="blockArc">
            <a:avLst>
              <a:gd name="adj1" fmla="val 10794188"/>
              <a:gd name="adj2" fmla="val 156513"/>
              <a:gd name="adj3" fmla="val 2821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14" name="Rectangle 113">
            <a:extLst>
              <a:ext uri="{FF2B5EF4-FFF2-40B4-BE49-F238E27FC236}">
                <a16:creationId xmlns:a16="http://schemas.microsoft.com/office/drawing/2014/main" id="{361D24CC-941E-4C47-B0EC-E144352A4A74}"/>
              </a:ext>
            </a:extLst>
          </p:cNvPr>
          <p:cNvSpPr/>
          <p:nvPr/>
        </p:nvSpPr>
        <p:spPr>
          <a:xfrm>
            <a:off x="2122790" y="15522575"/>
            <a:ext cx="6410024" cy="6096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32" name="Block Arc 131">
            <a:extLst>
              <a:ext uri="{FF2B5EF4-FFF2-40B4-BE49-F238E27FC236}">
                <a16:creationId xmlns:a16="http://schemas.microsoft.com/office/drawing/2014/main" id="{2ABDDAA7-1330-5846-8957-036F466F9A01}"/>
              </a:ext>
            </a:extLst>
          </p:cNvPr>
          <p:cNvSpPr/>
          <p:nvPr/>
        </p:nvSpPr>
        <p:spPr>
          <a:xfrm rot="5400000" flipH="1">
            <a:off x="6410995" y="11393917"/>
            <a:ext cx="2912779" cy="2234630"/>
          </a:xfrm>
          <a:prstGeom prst="blockArc">
            <a:avLst>
              <a:gd name="adj1" fmla="val 10800000"/>
              <a:gd name="adj2" fmla="val 1572"/>
              <a:gd name="adj3" fmla="val 2764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33" name="Rectangle 132">
            <a:extLst>
              <a:ext uri="{FF2B5EF4-FFF2-40B4-BE49-F238E27FC236}">
                <a16:creationId xmlns:a16="http://schemas.microsoft.com/office/drawing/2014/main" id="{8EE221F3-E29A-7E44-BA3E-4DDEF353168D}"/>
              </a:ext>
            </a:extLst>
          </p:cNvPr>
          <p:cNvSpPr/>
          <p:nvPr/>
        </p:nvSpPr>
        <p:spPr>
          <a:xfrm>
            <a:off x="2168525" y="13352463"/>
            <a:ext cx="5842000" cy="62230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35" name="Rectangle 134">
            <a:extLst>
              <a:ext uri="{FF2B5EF4-FFF2-40B4-BE49-F238E27FC236}">
                <a16:creationId xmlns:a16="http://schemas.microsoft.com/office/drawing/2014/main" id="{BBA4EACD-79B2-9047-926C-4179677F6DF3}"/>
              </a:ext>
            </a:extLst>
          </p:cNvPr>
          <p:cNvSpPr/>
          <p:nvPr/>
        </p:nvSpPr>
        <p:spPr>
          <a:xfrm>
            <a:off x="2068513" y="11095038"/>
            <a:ext cx="5873750" cy="5905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36" name="Block Arc 135">
            <a:extLst>
              <a:ext uri="{FF2B5EF4-FFF2-40B4-BE49-F238E27FC236}">
                <a16:creationId xmlns:a16="http://schemas.microsoft.com/office/drawing/2014/main" id="{28EF7BC0-BD7F-BD4C-8DBE-13C9030B0FE6}"/>
              </a:ext>
            </a:extLst>
          </p:cNvPr>
          <p:cNvSpPr/>
          <p:nvPr/>
        </p:nvSpPr>
        <p:spPr>
          <a:xfrm rot="16200000">
            <a:off x="714376" y="9288462"/>
            <a:ext cx="2697162" cy="2125663"/>
          </a:xfrm>
          <a:prstGeom prst="blockArc">
            <a:avLst>
              <a:gd name="adj1" fmla="val 10726998"/>
              <a:gd name="adj2" fmla="val 263439"/>
              <a:gd name="adj3" fmla="val 2851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40" name="Block Arc 139">
            <a:extLst>
              <a:ext uri="{FF2B5EF4-FFF2-40B4-BE49-F238E27FC236}">
                <a16:creationId xmlns:a16="http://schemas.microsoft.com/office/drawing/2014/main" id="{E050A4CB-2DFF-4C43-B71B-CB7634BAF8C7}"/>
              </a:ext>
            </a:extLst>
          </p:cNvPr>
          <p:cNvSpPr/>
          <p:nvPr/>
        </p:nvSpPr>
        <p:spPr>
          <a:xfrm rot="5400000" flipH="1">
            <a:off x="6461805" y="7068097"/>
            <a:ext cx="2846387" cy="2287588"/>
          </a:xfrm>
          <a:prstGeom prst="blockArc">
            <a:avLst>
              <a:gd name="adj1" fmla="val 10800000"/>
              <a:gd name="adj2" fmla="val 1572"/>
              <a:gd name="adj3" fmla="val 2764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141" name="Rectangle 140">
            <a:extLst>
              <a:ext uri="{FF2B5EF4-FFF2-40B4-BE49-F238E27FC236}">
                <a16:creationId xmlns:a16="http://schemas.microsoft.com/office/drawing/2014/main" id="{4ED9223C-B305-724C-860B-8788F8ED72BC}"/>
              </a:ext>
            </a:extLst>
          </p:cNvPr>
          <p:cNvSpPr/>
          <p:nvPr/>
        </p:nvSpPr>
        <p:spPr>
          <a:xfrm>
            <a:off x="2036763" y="9001125"/>
            <a:ext cx="5961062" cy="628650"/>
          </a:xfrm>
          <a:custGeom>
            <a:avLst/>
            <a:gdLst>
              <a:gd name="connsiteX0" fmla="*/ 0 w 5909338"/>
              <a:gd name="connsiteY0" fmla="*/ 0 h 642380"/>
              <a:gd name="connsiteX1" fmla="*/ 5909338 w 5909338"/>
              <a:gd name="connsiteY1" fmla="*/ 0 h 642380"/>
              <a:gd name="connsiteX2" fmla="*/ 5909338 w 5909338"/>
              <a:gd name="connsiteY2" fmla="*/ 642380 h 642380"/>
              <a:gd name="connsiteX3" fmla="*/ 0 w 5909338"/>
              <a:gd name="connsiteY3" fmla="*/ 642380 h 642380"/>
              <a:gd name="connsiteX4" fmla="*/ 0 w 5909338"/>
              <a:gd name="connsiteY4" fmla="*/ 0 h 642380"/>
              <a:gd name="connsiteX0" fmla="*/ 0 w 5909338"/>
              <a:gd name="connsiteY0" fmla="*/ 0 h 642380"/>
              <a:gd name="connsiteX1" fmla="*/ 5909338 w 5909338"/>
              <a:gd name="connsiteY1" fmla="*/ 0 h 642380"/>
              <a:gd name="connsiteX2" fmla="*/ 5909338 w 5909338"/>
              <a:gd name="connsiteY2" fmla="*/ 637185 h 642380"/>
              <a:gd name="connsiteX3" fmla="*/ 0 w 5909338"/>
              <a:gd name="connsiteY3" fmla="*/ 642380 h 642380"/>
              <a:gd name="connsiteX4" fmla="*/ 0 w 5909338"/>
              <a:gd name="connsiteY4" fmla="*/ 0 h 642380"/>
              <a:gd name="connsiteX0" fmla="*/ 0 w 5909338"/>
              <a:gd name="connsiteY0" fmla="*/ 0 h 642381"/>
              <a:gd name="connsiteX1" fmla="*/ 5909338 w 5909338"/>
              <a:gd name="connsiteY1" fmla="*/ 0 h 642381"/>
              <a:gd name="connsiteX2" fmla="*/ 5831406 w 5909338"/>
              <a:gd name="connsiteY2" fmla="*/ 642381 h 642381"/>
              <a:gd name="connsiteX3" fmla="*/ 0 w 5909338"/>
              <a:gd name="connsiteY3" fmla="*/ 642380 h 642381"/>
              <a:gd name="connsiteX4" fmla="*/ 0 w 5909338"/>
              <a:gd name="connsiteY4" fmla="*/ 0 h 642381"/>
              <a:gd name="connsiteX0" fmla="*/ 0 w 5909338"/>
              <a:gd name="connsiteY0" fmla="*/ 0 h 652772"/>
              <a:gd name="connsiteX1" fmla="*/ 5909338 w 5909338"/>
              <a:gd name="connsiteY1" fmla="*/ 0 h 652772"/>
              <a:gd name="connsiteX2" fmla="*/ 5826211 w 5909338"/>
              <a:gd name="connsiteY2" fmla="*/ 652772 h 652772"/>
              <a:gd name="connsiteX3" fmla="*/ 0 w 5909338"/>
              <a:gd name="connsiteY3" fmla="*/ 642380 h 652772"/>
              <a:gd name="connsiteX4" fmla="*/ 0 w 5909338"/>
              <a:gd name="connsiteY4" fmla="*/ 0 h 652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338" h="652772">
                <a:moveTo>
                  <a:pt x="0" y="0"/>
                </a:moveTo>
                <a:lnTo>
                  <a:pt x="5909338" y="0"/>
                </a:lnTo>
                <a:lnTo>
                  <a:pt x="5826211" y="652772"/>
                </a:lnTo>
                <a:lnTo>
                  <a:pt x="0" y="64238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42" name="Rectangle 141">
            <a:extLst>
              <a:ext uri="{FF2B5EF4-FFF2-40B4-BE49-F238E27FC236}">
                <a16:creationId xmlns:a16="http://schemas.microsoft.com/office/drawing/2014/main" id="{5B6ECEE5-8B0A-BE49-88D6-380CCB5771D4}"/>
              </a:ext>
            </a:extLst>
          </p:cNvPr>
          <p:cNvSpPr/>
          <p:nvPr/>
        </p:nvSpPr>
        <p:spPr>
          <a:xfrm>
            <a:off x="2114550" y="6788150"/>
            <a:ext cx="5827713" cy="6508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143" name="Block Arc 142">
            <a:extLst>
              <a:ext uri="{FF2B5EF4-FFF2-40B4-BE49-F238E27FC236}">
                <a16:creationId xmlns:a16="http://schemas.microsoft.com/office/drawing/2014/main" id="{F9A4C65A-77AF-D444-B52E-87C937A7CC66}"/>
              </a:ext>
            </a:extLst>
          </p:cNvPr>
          <p:cNvSpPr/>
          <p:nvPr/>
        </p:nvSpPr>
        <p:spPr>
          <a:xfrm rot="16200000">
            <a:off x="775522" y="4864100"/>
            <a:ext cx="2878137" cy="2271713"/>
          </a:xfrm>
          <a:prstGeom prst="blockArc">
            <a:avLst>
              <a:gd name="adj1" fmla="val 10800000"/>
              <a:gd name="adj2" fmla="val 156513"/>
              <a:gd name="adj3" fmla="val 2821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solidFill>
                <a:schemeClr val="tx1"/>
              </a:solidFill>
            </a:endParaRPr>
          </a:p>
        </p:txBody>
      </p:sp>
      <p:sp>
        <p:nvSpPr>
          <p:cNvPr id="215" name="Rectangle 214">
            <a:extLst>
              <a:ext uri="{FF2B5EF4-FFF2-40B4-BE49-F238E27FC236}">
                <a16:creationId xmlns:a16="http://schemas.microsoft.com/office/drawing/2014/main" id="{19CB39D4-AD12-0B45-8E85-C9D1845FD3AE}"/>
              </a:ext>
            </a:extLst>
          </p:cNvPr>
          <p:cNvSpPr/>
          <p:nvPr/>
        </p:nvSpPr>
        <p:spPr>
          <a:xfrm>
            <a:off x="2174875" y="4564063"/>
            <a:ext cx="5827713" cy="64293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8" name="Oval 227">
            <a:extLst>
              <a:ext uri="{FF2B5EF4-FFF2-40B4-BE49-F238E27FC236}">
                <a16:creationId xmlns:a16="http://schemas.microsoft.com/office/drawing/2014/main" id="{AB96207F-9876-7A4C-8CB8-0378596E3D43}"/>
              </a:ext>
            </a:extLst>
          </p:cNvPr>
          <p:cNvSpPr/>
          <p:nvPr/>
        </p:nvSpPr>
        <p:spPr>
          <a:xfrm>
            <a:off x="1203325" y="12895263"/>
            <a:ext cx="1214438"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2" name="Rectangle 41">
            <a:extLst>
              <a:ext uri="{FF2B5EF4-FFF2-40B4-BE49-F238E27FC236}">
                <a16:creationId xmlns:a16="http://schemas.microsoft.com/office/drawing/2014/main" id="{6B5CF508-9F97-7344-A588-8737134FC758}"/>
              </a:ext>
            </a:extLst>
          </p:cNvPr>
          <p:cNvSpPr/>
          <p:nvPr/>
        </p:nvSpPr>
        <p:spPr>
          <a:xfrm>
            <a:off x="1845085" y="1773993"/>
            <a:ext cx="6224308" cy="63023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17" name="Oval 216">
            <a:extLst>
              <a:ext uri="{FF2B5EF4-FFF2-40B4-BE49-F238E27FC236}">
                <a16:creationId xmlns:a16="http://schemas.microsoft.com/office/drawing/2014/main" id="{4223162F-40D5-754F-8102-37C01098A339}"/>
              </a:ext>
            </a:extLst>
          </p:cNvPr>
          <p:cNvSpPr/>
          <p:nvPr/>
        </p:nvSpPr>
        <p:spPr>
          <a:xfrm>
            <a:off x="7799388" y="2489200"/>
            <a:ext cx="841375" cy="9032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6" name="Triangle 45">
            <a:extLst>
              <a:ext uri="{FF2B5EF4-FFF2-40B4-BE49-F238E27FC236}">
                <a16:creationId xmlns:a16="http://schemas.microsoft.com/office/drawing/2014/main" id="{B85D31BE-9BE0-3341-86C3-0BFD563EAA1B}"/>
              </a:ext>
            </a:extLst>
          </p:cNvPr>
          <p:cNvSpPr/>
          <p:nvPr/>
        </p:nvSpPr>
        <p:spPr>
          <a:xfrm rot="16200000">
            <a:off x="1008472" y="1744288"/>
            <a:ext cx="936625" cy="736600"/>
          </a:xfrm>
          <a:prstGeom prst="triangle">
            <a:avLst/>
          </a:prstGeom>
          <a:gradFill>
            <a:gsLst>
              <a:gs pos="0">
                <a:schemeClr val="accent1">
                  <a:lumMod val="5000"/>
                  <a:lumOff val="95000"/>
                </a:schemeClr>
              </a:gs>
              <a:gs pos="38000">
                <a:schemeClr val="accent1">
                  <a:lumMod val="45000"/>
                  <a:lumOff val="55000"/>
                </a:schemeClr>
              </a:gs>
              <a:gs pos="39000">
                <a:schemeClr val="accent1">
                  <a:lumMod val="45000"/>
                  <a:lumOff val="55000"/>
                </a:schemeClr>
              </a:gs>
              <a:gs pos="84000">
                <a:srgbClr val="00206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grpSp>
        <p:nvGrpSpPr>
          <p:cNvPr id="3" name="Group 2"/>
          <p:cNvGrpSpPr/>
          <p:nvPr/>
        </p:nvGrpSpPr>
        <p:grpSpPr>
          <a:xfrm>
            <a:off x="7963363" y="11106310"/>
            <a:ext cx="1214438" cy="1304925"/>
            <a:chOff x="8086725" y="12249150"/>
            <a:chExt cx="1214438" cy="1304925"/>
          </a:xfrm>
        </p:grpSpPr>
        <p:sp>
          <p:nvSpPr>
            <p:cNvPr id="226" name="Oval 225">
              <a:extLst>
                <a:ext uri="{FF2B5EF4-FFF2-40B4-BE49-F238E27FC236}">
                  <a16:creationId xmlns:a16="http://schemas.microsoft.com/office/drawing/2014/main" id="{A716D0B4-6237-2645-A384-C1B927AF0552}"/>
                </a:ext>
              </a:extLst>
            </p:cNvPr>
            <p:cNvSpPr/>
            <p:nvPr/>
          </p:nvSpPr>
          <p:spPr>
            <a:xfrm>
              <a:off x="8086725" y="12249150"/>
              <a:ext cx="1214438"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7" name="Oval 226">
              <a:extLst>
                <a:ext uri="{FF2B5EF4-FFF2-40B4-BE49-F238E27FC236}">
                  <a16:creationId xmlns:a16="http://schemas.microsoft.com/office/drawing/2014/main" id="{7112001F-C49E-A041-A930-D9070852FCB6}"/>
                </a:ext>
              </a:extLst>
            </p:cNvPr>
            <p:cNvSpPr/>
            <p:nvPr/>
          </p:nvSpPr>
          <p:spPr>
            <a:xfrm>
              <a:off x="8253413" y="12422188"/>
              <a:ext cx="896937" cy="9683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098" name="TextBox 54"/>
            <p:cNvSpPr txBox="1">
              <a:spLocks noChangeArrowheads="1"/>
            </p:cNvSpPr>
            <p:nvPr/>
          </p:nvSpPr>
          <p:spPr bwMode="auto">
            <a:xfrm>
              <a:off x="8272463" y="12561888"/>
              <a:ext cx="841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YEAR</a:t>
              </a:r>
            </a:p>
          </p:txBody>
        </p:sp>
        <p:sp>
          <p:nvSpPr>
            <p:cNvPr id="3099" name="TextBox 55"/>
            <p:cNvSpPr txBox="1">
              <a:spLocks noChangeArrowheads="1"/>
            </p:cNvSpPr>
            <p:nvPr/>
          </p:nvSpPr>
          <p:spPr bwMode="auto">
            <a:xfrm>
              <a:off x="8286750" y="12626975"/>
              <a:ext cx="839788"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9</a:t>
              </a:r>
            </a:p>
          </p:txBody>
        </p:sp>
      </p:grpSp>
      <p:grpSp>
        <p:nvGrpSpPr>
          <p:cNvPr id="7" name="Group 6"/>
          <p:cNvGrpSpPr/>
          <p:nvPr/>
        </p:nvGrpSpPr>
        <p:grpSpPr>
          <a:xfrm>
            <a:off x="7489826" y="4205288"/>
            <a:ext cx="1214437" cy="1304925"/>
            <a:chOff x="7489826" y="4205288"/>
            <a:chExt cx="1214437" cy="1304925"/>
          </a:xfrm>
        </p:grpSpPr>
        <p:sp>
          <p:nvSpPr>
            <p:cNvPr id="218" name="Oval 217">
              <a:extLst>
                <a:ext uri="{FF2B5EF4-FFF2-40B4-BE49-F238E27FC236}">
                  <a16:creationId xmlns:a16="http://schemas.microsoft.com/office/drawing/2014/main" id="{93022D3B-34E7-7A4B-A8E5-560DEA516668}"/>
                </a:ext>
              </a:extLst>
            </p:cNvPr>
            <p:cNvSpPr/>
            <p:nvPr/>
          </p:nvSpPr>
          <p:spPr>
            <a:xfrm>
              <a:off x="7489826" y="4205288"/>
              <a:ext cx="1214437"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19" name="Oval 218">
              <a:extLst>
                <a:ext uri="{FF2B5EF4-FFF2-40B4-BE49-F238E27FC236}">
                  <a16:creationId xmlns:a16="http://schemas.microsoft.com/office/drawing/2014/main" id="{84983B9C-0FBB-A043-AF69-BE33CCD6172D}"/>
                </a:ext>
              </a:extLst>
            </p:cNvPr>
            <p:cNvSpPr/>
            <p:nvPr/>
          </p:nvSpPr>
          <p:spPr>
            <a:xfrm>
              <a:off x="7593013" y="4344988"/>
              <a:ext cx="968375" cy="10287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102" name="TextBox 62"/>
            <p:cNvSpPr txBox="1">
              <a:spLocks noChangeArrowheads="1"/>
            </p:cNvSpPr>
            <p:nvPr/>
          </p:nvSpPr>
          <p:spPr bwMode="auto">
            <a:xfrm>
              <a:off x="7629860" y="4525170"/>
              <a:ext cx="939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Exam &amp; Post – 16</a:t>
              </a:r>
            </a:p>
            <a:p>
              <a:pPr algn="ctr" eaLnBrk="1" hangingPunct="1"/>
              <a:r>
                <a:rPr lang="en-US" altLang="en-US" sz="1200" b="1" dirty="0"/>
                <a:t>Destination</a:t>
              </a:r>
            </a:p>
          </p:txBody>
        </p:sp>
      </p:grpSp>
      <p:grpSp>
        <p:nvGrpSpPr>
          <p:cNvPr id="5" name="Group 4"/>
          <p:cNvGrpSpPr/>
          <p:nvPr/>
        </p:nvGrpSpPr>
        <p:grpSpPr>
          <a:xfrm>
            <a:off x="1006778" y="8786810"/>
            <a:ext cx="1216025" cy="1304925"/>
            <a:chOff x="2946402" y="8630277"/>
            <a:chExt cx="1216025" cy="1304925"/>
          </a:xfrm>
        </p:grpSpPr>
        <p:sp>
          <p:nvSpPr>
            <p:cNvPr id="222" name="Oval 221">
              <a:extLst>
                <a:ext uri="{FF2B5EF4-FFF2-40B4-BE49-F238E27FC236}">
                  <a16:creationId xmlns:a16="http://schemas.microsoft.com/office/drawing/2014/main" id="{80735897-8BBA-DB41-B061-A9B018CCEA5B}"/>
                </a:ext>
              </a:extLst>
            </p:cNvPr>
            <p:cNvSpPr/>
            <p:nvPr/>
          </p:nvSpPr>
          <p:spPr>
            <a:xfrm>
              <a:off x="2946402" y="8630277"/>
              <a:ext cx="1216025"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3" name="Oval 222">
              <a:extLst>
                <a:ext uri="{FF2B5EF4-FFF2-40B4-BE49-F238E27FC236}">
                  <a16:creationId xmlns:a16="http://schemas.microsoft.com/office/drawing/2014/main" id="{B86E97AE-F6AD-3941-9977-D85456F283F2}"/>
                </a:ext>
              </a:extLst>
            </p:cNvPr>
            <p:cNvSpPr/>
            <p:nvPr/>
          </p:nvSpPr>
          <p:spPr>
            <a:xfrm>
              <a:off x="3071813" y="8824913"/>
              <a:ext cx="947737" cy="936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105" name="TextBox 58"/>
            <p:cNvSpPr txBox="1">
              <a:spLocks noChangeArrowheads="1"/>
            </p:cNvSpPr>
            <p:nvPr/>
          </p:nvSpPr>
          <p:spPr bwMode="auto">
            <a:xfrm>
              <a:off x="3114675" y="8866188"/>
              <a:ext cx="841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YEAR</a:t>
              </a:r>
            </a:p>
          </p:txBody>
        </p:sp>
        <p:sp>
          <p:nvSpPr>
            <p:cNvPr id="3106" name="TextBox 59"/>
            <p:cNvSpPr txBox="1">
              <a:spLocks noChangeArrowheads="1"/>
            </p:cNvSpPr>
            <p:nvPr/>
          </p:nvSpPr>
          <p:spPr bwMode="auto">
            <a:xfrm>
              <a:off x="3090862" y="8893969"/>
              <a:ext cx="8413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10</a:t>
              </a:r>
            </a:p>
          </p:txBody>
        </p:sp>
      </p:grpSp>
      <p:sp>
        <p:nvSpPr>
          <p:cNvPr id="230" name="Oval 229">
            <a:extLst>
              <a:ext uri="{FF2B5EF4-FFF2-40B4-BE49-F238E27FC236}">
                <a16:creationId xmlns:a16="http://schemas.microsoft.com/office/drawing/2014/main" id="{67D857C8-6DBF-1441-BED6-4FF1EB531C36}"/>
              </a:ext>
            </a:extLst>
          </p:cNvPr>
          <p:cNvSpPr/>
          <p:nvPr/>
        </p:nvSpPr>
        <p:spPr>
          <a:xfrm>
            <a:off x="7472363" y="15133638"/>
            <a:ext cx="1214437"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31" name="Oval 230">
            <a:extLst>
              <a:ext uri="{FF2B5EF4-FFF2-40B4-BE49-F238E27FC236}">
                <a16:creationId xmlns:a16="http://schemas.microsoft.com/office/drawing/2014/main" id="{FA468CC4-DA3D-D04C-A0F3-908B66B1ED58}"/>
              </a:ext>
            </a:extLst>
          </p:cNvPr>
          <p:cNvSpPr/>
          <p:nvPr/>
        </p:nvSpPr>
        <p:spPr>
          <a:xfrm>
            <a:off x="7673662" y="15348160"/>
            <a:ext cx="841375" cy="903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pic>
        <p:nvPicPr>
          <p:cNvPr id="3109"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47920" y="15500350"/>
            <a:ext cx="690562" cy="69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Connector 9">
            <a:extLst>
              <a:ext uri="{FF2B5EF4-FFF2-40B4-BE49-F238E27FC236}">
                <a16:creationId xmlns:a16="http://schemas.microsoft.com/office/drawing/2014/main" id="{2B8A1726-BF9D-A24C-9FBF-5604C5D9EE7E}"/>
              </a:ext>
            </a:extLst>
          </p:cNvPr>
          <p:cNvCxnSpPr>
            <a:cxnSpLocks/>
          </p:cNvCxnSpPr>
          <p:nvPr/>
        </p:nvCxnSpPr>
        <p:spPr>
          <a:xfrm>
            <a:off x="7083720" y="15393988"/>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3111" name="TextBox 16"/>
          <p:cNvSpPr txBox="1">
            <a:spLocks noChangeArrowheads="1"/>
          </p:cNvSpPr>
          <p:nvPr/>
        </p:nvSpPr>
        <p:spPr bwMode="auto">
          <a:xfrm>
            <a:off x="4591742" y="16279048"/>
            <a:ext cx="90021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Kitchen routines </a:t>
            </a:r>
          </a:p>
        </p:txBody>
      </p:sp>
      <p:sp>
        <p:nvSpPr>
          <p:cNvPr id="3259" name="TextBox 395"/>
          <p:cNvSpPr txBox="1">
            <a:spLocks noChangeArrowheads="1"/>
          </p:cNvSpPr>
          <p:nvPr/>
        </p:nvSpPr>
        <p:spPr bwMode="auto">
          <a:xfrm>
            <a:off x="382587" y="720725"/>
            <a:ext cx="8837613"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a:r>
              <a:rPr lang="en-GB" sz="1100" dirty="0"/>
              <a:t>Food offers you a curriculum which will </a:t>
            </a:r>
            <a:r>
              <a:rPr lang="en-GB" sz="1100" dirty="0">
                <a:solidFill>
                  <a:srgbClr val="FF0000"/>
                </a:solidFill>
              </a:rPr>
              <a:t>engage and enthuse a passion for the subject</a:t>
            </a:r>
            <a:r>
              <a:rPr lang="en-GB" sz="1100" dirty="0"/>
              <a:t>. Giving you the opportunity to explore practical activities which will enable you to </a:t>
            </a:r>
            <a:r>
              <a:rPr lang="en-GB" sz="1100" dirty="0">
                <a:solidFill>
                  <a:srgbClr val="FF0000"/>
                </a:solidFill>
              </a:rPr>
              <a:t>master the skills and secure your knowledge.</a:t>
            </a:r>
          </a:p>
          <a:p>
            <a:pPr algn="ctr"/>
            <a:endParaRPr lang="en-GB" sz="1100" dirty="0"/>
          </a:p>
          <a:p>
            <a:pPr algn="ctr"/>
            <a:r>
              <a:rPr lang="en-GB" sz="1100" dirty="0"/>
              <a:t>Food provides the subject specific skills and knowledge as a platform for you to take your next steps, from KS3 to KS4, then onto a </a:t>
            </a:r>
            <a:r>
              <a:rPr lang="en-GB" sz="1100" dirty="0">
                <a:solidFill>
                  <a:srgbClr val="FF0000"/>
                </a:solidFill>
              </a:rPr>
              <a:t>professional career within the Food industry or on to Further and Higher Education.</a:t>
            </a:r>
          </a:p>
        </p:txBody>
      </p:sp>
      <p:sp>
        <p:nvSpPr>
          <p:cNvPr id="3266" name="TextBox 53"/>
          <p:cNvSpPr txBox="1">
            <a:spLocks noChangeArrowheads="1"/>
          </p:cNvSpPr>
          <p:nvPr/>
        </p:nvSpPr>
        <p:spPr bwMode="auto">
          <a:xfrm>
            <a:off x="7616183" y="15523875"/>
            <a:ext cx="9271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latin typeface="Gill Sans MT Condensed" panose="020B0506020104020203" pitchFamily="34" charset="0"/>
              </a:rPr>
              <a:t>7</a:t>
            </a:r>
          </a:p>
        </p:txBody>
      </p:sp>
      <p:sp>
        <p:nvSpPr>
          <p:cNvPr id="3267" name="TextBox 52"/>
          <p:cNvSpPr txBox="1">
            <a:spLocks noChangeArrowheads="1"/>
          </p:cNvSpPr>
          <p:nvPr/>
        </p:nvSpPr>
        <p:spPr bwMode="auto">
          <a:xfrm>
            <a:off x="7669213" y="15393988"/>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sp>
        <p:nvSpPr>
          <p:cNvPr id="3268" name="TextBox 52"/>
          <p:cNvSpPr txBox="1">
            <a:spLocks noChangeArrowheads="1"/>
          </p:cNvSpPr>
          <p:nvPr/>
        </p:nvSpPr>
        <p:spPr bwMode="auto">
          <a:xfrm>
            <a:off x="5075930" y="15534940"/>
            <a:ext cx="23504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R1 – Hygiene, Safety and Equipment  </a:t>
            </a:r>
          </a:p>
        </p:txBody>
      </p:sp>
      <p:sp>
        <p:nvSpPr>
          <p:cNvPr id="3330" name="TextBox 1"/>
          <p:cNvSpPr txBox="1">
            <a:spLocks noChangeArrowheads="1"/>
          </p:cNvSpPr>
          <p:nvPr/>
        </p:nvSpPr>
        <p:spPr bwMode="auto">
          <a:xfrm>
            <a:off x="1462088" y="203706"/>
            <a:ext cx="66119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3200" b="1" dirty="0"/>
              <a:t>Food Curriculum Map</a:t>
            </a:r>
          </a:p>
        </p:txBody>
      </p:sp>
      <p:sp>
        <p:nvSpPr>
          <p:cNvPr id="2" name="Rectangle 1">
            <a:extLst>
              <a:ext uri="{FF2B5EF4-FFF2-40B4-BE49-F238E27FC236}">
                <a16:creationId xmlns:a16="http://schemas.microsoft.com/office/drawing/2014/main" id="{5B050735-4F57-4BB6-B930-31F547F9F503}"/>
              </a:ext>
            </a:extLst>
          </p:cNvPr>
          <p:cNvSpPr/>
          <p:nvPr/>
        </p:nvSpPr>
        <p:spPr>
          <a:xfrm>
            <a:off x="230188" y="17213263"/>
            <a:ext cx="9234487" cy="3317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333" name="TextBox 2"/>
          <p:cNvSpPr txBox="1">
            <a:spLocks noChangeArrowheads="1"/>
          </p:cNvSpPr>
          <p:nvPr/>
        </p:nvSpPr>
        <p:spPr bwMode="auto">
          <a:xfrm>
            <a:off x="227013" y="17170400"/>
            <a:ext cx="92265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GB" altLang="en-US" sz="2400" dirty="0">
                <a:solidFill>
                  <a:srgbClr val="00FF00"/>
                </a:solidFill>
              </a:rPr>
              <a:t>Nutrition</a:t>
            </a:r>
            <a:r>
              <a:rPr lang="en-GB" altLang="en-US" sz="2400" dirty="0"/>
              <a:t>   •   </a:t>
            </a:r>
            <a:r>
              <a:rPr lang="en-GB" altLang="en-US" sz="2400" dirty="0">
                <a:solidFill>
                  <a:srgbClr val="800080"/>
                </a:solidFill>
              </a:rPr>
              <a:t>Provenance </a:t>
            </a:r>
            <a:r>
              <a:rPr lang="en-GB" altLang="en-US" sz="2400" dirty="0"/>
              <a:t>  •  </a:t>
            </a:r>
            <a:r>
              <a:rPr lang="en-GB" altLang="en-US" sz="2400" dirty="0">
                <a:solidFill>
                  <a:srgbClr val="00B0F0"/>
                </a:solidFill>
              </a:rPr>
              <a:t>Technique</a:t>
            </a:r>
            <a:r>
              <a:rPr lang="en-GB" altLang="en-US" sz="2400" dirty="0"/>
              <a:t>  •   </a:t>
            </a:r>
            <a:r>
              <a:rPr lang="en-GB" altLang="en-US" sz="2400" dirty="0">
                <a:solidFill>
                  <a:srgbClr val="FFFF00"/>
                </a:solidFill>
              </a:rPr>
              <a:t>Skill</a:t>
            </a:r>
            <a:r>
              <a:rPr lang="en-GB" altLang="en-US" sz="2400" dirty="0"/>
              <a:t> </a:t>
            </a:r>
          </a:p>
        </p:txBody>
      </p:sp>
      <p:sp>
        <p:nvSpPr>
          <p:cNvPr id="467" name="Triangle 45">
            <a:extLst>
              <a:ext uri="{FF2B5EF4-FFF2-40B4-BE49-F238E27FC236}">
                <a16:creationId xmlns:a16="http://schemas.microsoft.com/office/drawing/2014/main" id="{56A91B11-8B76-41F9-BCDF-7F107DF6A092}"/>
              </a:ext>
            </a:extLst>
          </p:cNvPr>
          <p:cNvSpPr/>
          <p:nvPr/>
        </p:nvSpPr>
        <p:spPr>
          <a:xfrm rot="5400000">
            <a:off x="7943187" y="1765262"/>
            <a:ext cx="938212" cy="736600"/>
          </a:xfrm>
          <a:prstGeom prst="triangle">
            <a:avLst/>
          </a:prstGeom>
          <a:gradFill>
            <a:gsLst>
              <a:gs pos="0">
                <a:schemeClr val="accent1">
                  <a:lumMod val="5000"/>
                  <a:lumOff val="95000"/>
                </a:schemeClr>
              </a:gs>
              <a:gs pos="38000">
                <a:schemeClr val="accent1">
                  <a:lumMod val="45000"/>
                  <a:lumOff val="55000"/>
                </a:schemeClr>
              </a:gs>
              <a:gs pos="39000">
                <a:schemeClr val="accent1">
                  <a:lumMod val="45000"/>
                  <a:lumOff val="55000"/>
                </a:schemeClr>
              </a:gs>
              <a:gs pos="84000">
                <a:srgbClr val="00206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511" name="TextBox 4"/>
          <p:cNvSpPr txBox="1">
            <a:spLocks noChangeArrowheads="1"/>
          </p:cNvSpPr>
          <p:nvPr/>
        </p:nvSpPr>
        <p:spPr bwMode="auto">
          <a:xfrm rot="5400000">
            <a:off x="1220252" y="2000760"/>
            <a:ext cx="998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sz="1800" dirty="0">
                <a:solidFill>
                  <a:schemeClr val="bg1"/>
                </a:solidFill>
              </a:rPr>
              <a:t>Year 7</a:t>
            </a:r>
          </a:p>
        </p:txBody>
      </p:sp>
      <p:sp>
        <p:nvSpPr>
          <p:cNvPr id="3512" name="TextBox 439"/>
          <p:cNvSpPr txBox="1">
            <a:spLocks noChangeArrowheads="1"/>
          </p:cNvSpPr>
          <p:nvPr/>
        </p:nvSpPr>
        <p:spPr bwMode="auto">
          <a:xfrm rot="5400000">
            <a:off x="7649499" y="2004975"/>
            <a:ext cx="998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sz="1800" dirty="0">
                <a:solidFill>
                  <a:schemeClr val="bg1"/>
                </a:solidFill>
              </a:rPr>
              <a:t>Year 11</a:t>
            </a:r>
          </a:p>
        </p:txBody>
      </p:sp>
      <p:grpSp>
        <p:nvGrpSpPr>
          <p:cNvPr id="6" name="Group 5"/>
          <p:cNvGrpSpPr/>
          <p:nvPr/>
        </p:nvGrpSpPr>
        <p:grpSpPr>
          <a:xfrm>
            <a:off x="6986163" y="6360211"/>
            <a:ext cx="1214437" cy="1304925"/>
            <a:chOff x="3268662" y="6394450"/>
            <a:chExt cx="1214437" cy="1304925"/>
          </a:xfrm>
        </p:grpSpPr>
        <p:sp>
          <p:nvSpPr>
            <p:cNvPr id="220" name="Oval 219">
              <a:extLst>
                <a:ext uri="{FF2B5EF4-FFF2-40B4-BE49-F238E27FC236}">
                  <a16:creationId xmlns:a16="http://schemas.microsoft.com/office/drawing/2014/main" id="{73B2E537-2E94-164D-A891-794C913A475F}"/>
                </a:ext>
              </a:extLst>
            </p:cNvPr>
            <p:cNvSpPr/>
            <p:nvPr/>
          </p:nvSpPr>
          <p:spPr>
            <a:xfrm>
              <a:off x="3268662" y="6394450"/>
              <a:ext cx="1214437"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1" name="Oval 220">
              <a:extLst>
                <a:ext uri="{FF2B5EF4-FFF2-40B4-BE49-F238E27FC236}">
                  <a16:creationId xmlns:a16="http://schemas.microsoft.com/office/drawing/2014/main" id="{7F00163B-8BDB-AF44-A463-AD1ACB8794F0}"/>
                </a:ext>
              </a:extLst>
            </p:cNvPr>
            <p:cNvSpPr/>
            <p:nvPr/>
          </p:nvSpPr>
          <p:spPr>
            <a:xfrm>
              <a:off x="3421063" y="6584950"/>
              <a:ext cx="909637" cy="920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101" name="TextBox 61"/>
            <p:cNvSpPr txBox="1">
              <a:spLocks noChangeArrowheads="1"/>
            </p:cNvSpPr>
            <p:nvPr/>
          </p:nvSpPr>
          <p:spPr bwMode="auto">
            <a:xfrm>
              <a:off x="3460750" y="6748463"/>
              <a:ext cx="8413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11</a:t>
              </a:r>
            </a:p>
          </p:txBody>
        </p:sp>
        <p:sp>
          <p:nvSpPr>
            <p:cNvPr id="457" name="TextBox 52"/>
            <p:cNvSpPr txBox="1">
              <a:spLocks noChangeArrowheads="1"/>
            </p:cNvSpPr>
            <p:nvPr/>
          </p:nvSpPr>
          <p:spPr bwMode="auto">
            <a:xfrm>
              <a:off x="3460750" y="6653213"/>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grpSp>
      <p:sp>
        <p:nvSpPr>
          <p:cNvPr id="458" name="TextBox 52"/>
          <p:cNvSpPr txBox="1">
            <a:spLocks noChangeArrowheads="1"/>
          </p:cNvSpPr>
          <p:nvPr/>
        </p:nvSpPr>
        <p:spPr bwMode="auto">
          <a:xfrm>
            <a:off x="1881849" y="15644735"/>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R2 – The Eatwell Guide </a:t>
            </a:r>
          </a:p>
        </p:txBody>
      </p:sp>
      <p:sp>
        <p:nvSpPr>
          <p:cNvPr id="9" name="Rectangle 8"/>
          <p:cNvSpPr/>
          <p:nvPr/>
        </p:nvSpPr>
        <p:spPr>
          <a:xfrm>
            <a:off x="4413467" y="15492483"/>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65" name="TextBox 52"/>
          <p:cNvSpPr txBox="1">
            <a:spLocks noChangeArrowheads="1"/>
          </p:cNvSpPr>
          <p:nvPr/>
        </p:nvSpPr>
        <p:spPr bwMode="auto">
          <a:xfrm>
            <a:off x="2569459" y="1346442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R1 – Food Provenance </a:t>
            </a:r>
          </a:p>
        </p:txBody>
      </p:sp>
      <p:sp>
        <p:nvSpPr>
          <p:cNvPr id="466" name="TextBox 52"/>
          <p:cNvSpPr txBox="1">
            <a:spLocks noChangeArrowheads="1"/>
          </p:cNvSpPr>
          <p:nvPr/>
        </p:nvSpPr>
        <p:spPr bwMode="auto">
          <a:xfrm>
            <a:off x="5876070" y="13462253"/>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R2 – Food Science</a:t>
            </a:r>
          </a:p>
        </p:txBody>
      </p:sp>
      <p:sp>
        <p:nvSpPr>
          <p:cNvPr id="471" name="Rectangle 470"/>
          <p:cNvSpPr/>
          <p:nvPr/>
        </p:nvSpPr>
        <p:spPr>
          <a:xfrm>
            <a:off x="5209736" y="13320866"/>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83" name="TextBox 16"/>
          <p:cNvSpPr txBox="1">
            <a:spLocks noChangeArrowheads="1"/>
          </p:cNvSpPr>
          <p:nvPr/>
        </p:nvSpPr>
        <p:spPr bwMode="auto">
          <a:xfrm>
            <a:off x="5771385" y="1622790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Kitchen Safety</a:t>
            </a:r>
          </a:p>
        </p:txBody>
      </p:sp>
      <p:sp>
        <p:nvSpPr>
          <p:cNvPr id="484" name="TextBox 16"/>
          <p:cNvSpPr txBox="1">
            <a:spLocks noChangeArrowheads="1"/>
          </p:cNvSpPr>
          <p:nvPr/>
        </p:nvSpPr>
        <p:spPr bwMode="auto">
          <a:xfrm>
            <a:off x="6653856" y="1668178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Knife Safety</a:t>
            </a:r>
          </a:p>
        </p:txBody>
      </p:sp>
      <p:sp>
        <p:nvSpPr>
          <p:cNvPr id="485" name="TextBox 16"/>
          <p:cNvSpPr txBox="1">
            <a:spLocks noChangeArrowheads="1"/>
          </p:cNvSpPr>
          <p:nvPr/>
        </p:nvSpPr>
        <p:spPr bwMode="auto">
          <a:xfrm>
            <a:off x="5928885" y="14762702"/>
            <a:ext cx="98919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Handling raw meat </a:t>
            </a:r>
          </a:p>
        </p:txBody>
      </p:sp>
      <p:sp>
        <p:nvSpPr>
          <p:cNvPr id="486" name="TextBox 16"/>
          <p:cNvSpPr txBox="1">
            <a:spLocks noChangeArrowheads="1"/>
          </p:cNvSpPr>
          <p:nvPr/>
        </p:nvSpPr>
        <p:spPr bwMode="auto">
          <a:xfrm>
            <a:off x="5479450" y="15247471"/>
            <a:ext cx="99061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Creaming method </a:t>
            </a:r>
          </a:p>
        </p:txBody>
      </p:sp>
      <p:sp>
        <p:nvSpPr>
          <p:cNvPr id="487" name="TextBox 16"/>
          <p:cNvSpPr txBox="1">
            <a:spLocks noChangeArrowheads="1"/>
          </p:cNvSpPr>
          <p:nvPr/>
        </p:nvSpPr>
        <p:spPr bwMode="auto">
          <a:xfrm>
            <a:off x="4923473" y="1479076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Use of the hob </a:t>
            </a:r>
          </a:p>
        </p:txBody>
      </p:sp>
      <p:sp>
        <p:nvSpPr>
          <p:cNvPr id="489" name="TextBox 16"/>
          <p:cNvSpPr txBox="1">
            <a:spLocks noChangeArrowheads="1"/>
          </p:cNvSpPr>
          <p:nvPr/>
        </p:nvSpPr>
        <p:spPr bwMode="auto">
          <a:xfrm>
            <a:off x="5271504" y="166541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Hygiene</a:t>
            </a:r>
          </a:p>
        </p:txBody>
      </p:sp>
      <p:sp>
        <p:nvSpPr>
          <p:cNvPr id="490" name="TextBox 16"/>
          <p:cNvSpPr txBox="1">
            <a:spLocks noChangeArrowheads="1"/>
          </p:cNvSpPr>
          <p:nvPr/>
        </p:nvSpPr>
        <p:spPr bwMode="auto">
          <a:xfrm>
            <a:off x="7006537" y="1631579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Equipment</a:t>
            </a:r>
          </a:p>
        </p:txBody>
      </p:sp>
      <p:sp>
        <p:nvSpPr>
          <p:cNvPr id="491" name="TextBox 16"/>
          <p:cNvSpPr txBox="1">
            <a:spLocks noChangeArrowheads="1"/>
          </p:cNvSpPr>
          <p:nvPr/>
        </p:nvSpPr>
        <p:spPr bwMode="auto">
          <a:xfrm>
            <a:off x="7072318" y="1474963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Introduction to knife skills </a:t>
            </a:r>
          </a:p>
        </p:txBody>
      </p:sp>
      <p:cxnSp>
        <p:nvCxnSpPr>
          <p:cNvPr id="492" name="Straight Connector 491">
            <a:extLst>
              <a:ext uri="{FF2B5EF4-FFF2-40B4-BE49-F238E27FC236}">
                <a16:creationId xmlns:a16="http://schemas.microsoft.com/office/drawing/2014/main" id="{2B8A1726-BF9D-A24C-9FBF-5604C5D9EE7E}"/>
              </a:ext>
            </a:extLst>
          </p:cNvPr>
          <p:cNvCxnSpPr>
            <a:cxnSpLocks/>
          </p:cNvCxnSpPr>
          <p:nvPr/>
        </p:nvCxnSpPr>
        <p:spPr>
          <a:xfrm>
            <a:off x="7411343" y="15393988"/>
            <a:ext cx="0" cy="270926"/>
          </a:xfrm>
          <a:prstGeom prst="line">
            <a:avLst/>
          </a:prstGeom>
          <a:ln w="19050">
            <a:solidFill>
              <a:srgbClr val="00B050"/>
            </a:solidFill>
            <a:tailEnd type="oval"/>
          </a:ln>
        </p:spPr>
        <p:style>
          <a:lnRef idx="1">
            <a:schemeClr val="accent1"/>
          </a:lnRef>
          <a:fillRef idx="0">
            <a:schemeClr val="accent1"/>
          </a:fillRef>
          <a:effectRef idx="0">
            <a:schemeClr val="accent1"/>
          </a:effectRef>
          <a:fontRef idx="minor">
            <a:schemeClr val="tx1"/>
          </a:fontRef>
        </p:style>
      </p:cxnSp>
      <p:cxnSp>
        <p:nvCxnSpPr>
          <p:cNvPr id="493" name="Straight Connector 492">
            <a:extLst>
              <a:ext uri="{FF2B5EF4-FFF2-40B4-BE49-F238E27FC236}">
                <a16:creationId xmlns:a16="http://schemas.microsoft.com/office/drawing/2014/main" id="{2B8A1726-BF9D-A24C-9FBF-5604C5D9EE7E}"/>
              </a:ext>
            </a:extLst>
          </p:cNvPr>
          <p:cNvCxnSpPr>
            <a:cxnSpLocks/>
          </p:cNvCxnSpPr>
          <p:nvPr/>
        </p:nvCxnSpPr>
        <p:spPr>
          <a:xfrm>
            <a:off x="6096415" y="15428453"/>
            <a:ext cx="0" cy="207294"/>
          </a:xfrm>
          <a:prstGeom prst="line">
            <a:avLst/>
          </a:prstGeom>
          <a:ln w="19050">
            <a:solidFill>
              <a:srgbClr val="7030A0"/>
            </a:solidFill>
            <a:tailEnd type="oval"/>
          </a:ln>
        </p:spPr>
        <p:style>
          <a:lnRef idx="1">
            <a:schemeClr val="accent1"/>
          </a:lnRef>
          <a:fillRef idx="0">
            <a:schemeClr val="accent1"/>
          </a:fillRef>
          <a:effectRef idx="0">
            <a:schemeClr val="accent1"/>
          </a:effectRef>
          <a:fontRef idx="minor">
            <a:schemeClr val="tx1"/>
          </a:fontRef>
        </p:style>
      </p:cxnSp>
      <p:cxnSp>
        <p:nvCxnSpPr>
          <p:cNvPr id="494" name="Straight Connector 493">
            <a:extLst>
              <a:ext uri="{FF2B5EF4-FFF2-40B4-BE49-F238E27FC236}">
                <a16:creationId xmlns:a16="http://schemas.microsoft.com/office/drawing/2014/main" id="{2B8A1726-BF9D-A24C-9FBF-5604C5D9EE7E}"/>
              </a:ext>
            </a:extLst>
          </p:cNvPr>
          <p:cNvCxnSpPr>
            <a:cxnSpLocks/>
          </p:cNvCxnSpPr>
          <p:nvPr/>
        </p:nvCxnSpPr>
        <p:spPr>
          <a:xfrm>
            <a:off x="6540795" y="15336838"/>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496" name="Straight Connector 495">
            <a:extLst>
              <a:ext uri="{FF2B5EF4-FFF2-40B4-BE49-F238E27FC236}">
                <a16:creationId xmlns:a16="http://schemas.microsoft.com/office/drawing/2014/main" id="{2B8A1726-BF9D-A24C-9FBF-5604C5D9EE7E}"/>
              </a:ext>
            </a:extLst>
          </p:cNvPr>
          <p:cNvCxnSpPr>
            <a:cxnSpLocks/>
          </p:cNvCxnSpPr>
          <p:nvPr/>
        </p:nvCxnSpPr>
        <p:spPr>
          <a:xfrm flipV="1">
            <a:off x="6813548" y="16047889"/>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497" name="Straight Connector 496">
            <a:extLst>
              <a:ext uri="{FF2B5EF4-FFF2-40B4-BE49-F238E27FC236}">
                <a16:creationId xmlns:a16="http://schemas.microsoft.com/office/drawing/2014/main" id="{2B8A1726-BF9D-A24C-9FBF-5604C5D9EE7E}"/>
              </a:ext>
            </a:extLst>
          </p:cNvPr>
          <p:cNvCxnSpPr>
            <a:cxnSpLocks/>
          </p:cNvCxnSpPr>
          <p:nvPr/>
        </p:nvCxnSpPr>
        <p:spPr>
          <a:xfrm flipV="1">
            <a:off x="7288174" y="16029216"/>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98" name="Straight Connector 497">
            <a:extLst>
              <a:ext uri="{FF2B5EF4-FFF2-40B4-BE49-F238E27FC236}">
                <a16:creationId xmlns:a16="http://schemas.microsoft.com/office/drawing/2014/main" id="{2B8A1726-BF9D-A24C-9FBF-5604C5D9EE7E}"/>
              </a:ext>
            </a:extLst>
          </p:cNvPr>
          <p:cNvCxnSpPr>
            <a:cxnSpLocks/>
          </p:cNvCxnSpPr>
          <p:nvPr/>
        </p:nvCxnSpPr>
        <p:spPr>
          <a:xfrm flipV="1">
            <a:off x="5496801" y="16028399"/>
            <a:ext cx="0" cy="207294"/>
          </a:xfrm>
          <a:prstGeom prst="line">
            <a:avLst/>
          </a:prstGeom>
          <a:ln w="19050">
            <a:solidFill>
              <a:srgbClr val="7030A0"/>
            </a:solidFill>
            <a:tailEnd type="oval"/>
          </a:ln>
        </p:spPr>
        <p:style>
          <a:lnRef idx="1">
            <a:schemeClr val="accent1"/>
          </a:lnRef>
          <a:fillRef idx="0">
            <a:schemeClr val="accent1"/>
          </a:fillRef>
          <a:effectRef idx="0">
            <a:schemeClr val="accent1"/>
          </a:effectRef>
          <a:fontRef idx="minor">
            <a:schemeClr val="tx1"/>
          </a:fontRef>
        </p:style>
      </p:cxnSp>
      <p:cxnSp>
        <p:nvCxnSpPr>
          <p:cNvPr id="499" name="Straight Connector 498">
            <a:extLst>
              <a:ext uri="{FF2B5EF4-FFF2-40B4-BE49-F238E27FC236}">
                <a16:creationId xmlns:a16="http://schemas.microsoft.com/office/drawing/2014/main" id="{2B8A1726-BF9D-A24C-9FBF-5604C5D9EE7E}"/>
              </a:ext>
            </a:extLst>
          </p:cNvPr>
          <p:cNvCxnSpPr>
            <a:cxnSpLocks/>
          </p:cNvCxnSpPr>
          <p:nvPr/>
        </p:nvCxnSpPr>
        <p:spPr>
          <a:xfrm flipV="1">
            <a:off x="6122056" y="16083137"/>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500" name="Straight Connector 499">
            <a:extLst>
              <a:ext uri="{FF2B5EF4-FFF2-40B4-BE49-F238E27FC236}">
                <a16:creationId xmlns:a16="http://schemas.microsoft.com/office/drawing/2014/main" id="{2B8A1726-BF9D-A24C-9FBF-5604C5D9EE7E}"/>
              </a:ext>
            </a:extLst>
          </p:cNvPr>
          <p:cNvCxnSpPr>
            <a:cxnSpLocks/>
          </p:cNvCxnSpPr>
          <p:nvPr/>
        </p:nvCxnSpPr>
        <p:spPr>
          <a:xfrm flipV="1">
            <a:off x="4973244" y="16008950"/>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3523" name="Picture 451" descr="Image result for clip art chisel"/>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99800" l="1800" r="97800"/>
                    </a14:imgEffect>
                  </a14:imgLayer>
                </a14:imgProps>
              </a:ext>
              <a:ext uri="{28A0092B-C50C-407E-A947-70E740481C1C}">
                <a14:useLocalDpi xmlns:a14="http://schemas.microsoft.com/office/drawing/2010/main" val="0"/>
              </a:ext>
            </a:extLst>
          </a:blip>
          <a:srcRect/>
          <a:stretch>
            <a:fillRect/>
          </a:stretch>
        </p:blipFill>
        <p:spPr bwMode="auto">
          <a:xfrm rot="16200000">
            <a:off x="6645540" y="16221463"/>
            <a:ext cx="365418" cy="365418"/>
          </a:xfrm>
          <a:prstGeom prst="rect">
            <a:avLst/>
          </a:prstGeom>
          <a:noFill/>
          <a:extLst>
            <a:ext uri="{909E8E84-426E-40DD-AFC4-6F175D3DCCD1}">
              <a14:hiddenFill xmlns:a14="http://schemas.microsoft.com/office/drawing/2010/main">
                <a:solidFill>
                  <a:srgbClr val="FFFFFF"/>
                </a:solidFill>
              </a14:hiddenFill>
            </a:ext>
          </a:extLst>
        </p:spPr>
      </p:pic>
      <p:pic>
        <p:nvPicPr>
          <p:cNvPr id="3525" name="Picture 453" descr="Image result for star diagram evaluation"/>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2875" b="9269"/>
          <a:stretch/>
        </p:blipFill>
        <p:spPr bwMode="auto">
          <a:xfrm>
            <a:off x="11307358" y="18875419"/>
            <a:ext cx="153429" cy="143328"/>
          </a:xfrm>
          <a:prstGeom prst="rect">
            <a:avLst/>
          </a:prstGeom>
          <a:noFill/>
          <a:extLst>
            <a:ext uri="{909E8E84-426E-40DD-AFC4-6F175D3DCCD1}">
              <a14:hiddenFill xmlns:a14="http://schemas.microsoft.com/office/drawing/2010/main">
                <a:solidFill>
                  <a:srgbClr val="FFFFFF"/>
                </a:solidFill>
              </a14:hiddenFill>
            </a:ext>
          </a:extLst>
        </p:spPr>
      </p:pic>
      <p:cxnSp>
        <p:nvCxnSpPr>
          <p:cNvPr id="495" name="Straight Connector 494">
            <a:extLst>
              <a:ext uri="{FF2B5EF4-FFF2-40B4-BE49-F238E27FC236}">
                <a16:creationId xmlns:a16="http://schemas.microsoft.com/office/drawing/2014/main" id="{2B8A1726-BF9D-A24C-9FBF-5604C5D9EE7E}"/>
              </a:ext>
            </a:extLst>
          </p:cNvPr>
          <p:cNvCxnSpPr>
            <a:cxnSpLocks/>
          </p:cNvCxnSpPr>
          <p:nvPr/>
        </p:nvCxnSpPr>
        <p:spPr>
          <a:xfrm>
            <a:off x="5219049" y="15327452"/>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509" name="TextBox 2"/>
          <p:cNvSpPr txBox="1">
            <a:spLocks noChangeArrowheads="1"/>
          </p:cNvSpPr>
          <p:nvPr/>
        </p:nvSpPr>
        <p:spPr bwMode="auto">
          <a:xfrm>
            <a:off x="1786067" y="1937046"/>
            <a:ext cx="6312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1800" b="1" dirty="0">
                <a:solidFill>
                  <a:srgbClr val="00B050"/>
                </a:solidFill>
              </a:rPr>
              <a:t>Establish</a:t>
            </a:r>
            <a:r>
              <a:rPr lang="en-GB" altLang="en-US" sz="1800" b="1" dirty="0">
                <a:solidFill>
                  <a:srgbClr val="92D050"/>
                </a:solidFill>
              </a:rPr>
              <a:t> – </a:t>
            </a:r>
            <a:r>
              <a:rPr lang="en-GB" altLang="en-US" sz="1800" b="1" dirty="0">
                <a:solidFill>
                  <a:schemeClr val="accent4">
                    <a:lumMod val="60000"/>
                    <a:lumOff val="40000"/>
                  </a:schemeClr>
                </a:solidFill>
              </a:rPr>
              <a:t>Stretch</a:t>
            </a:r>
            <a:r>
              <a:rPr lang="en-GB" altLang="en-US" sz="1800" b="1" dirty="0">
                <a:solidFill>
                  <a:srgbClr val="92D050"/>
                </a:solidFill>
              </a:rPr>
              <a:t> – </a:t>
            </a:r>
            <a:r>
              <a:rPr lang="en-GB" altLang="en-US" sz="1800" b="1" dirty="0">
                <a:solidFill>
                  <a:srgbClr val="C00000"/>
                </a:solidFill>
              </a:rPr>
              <a:t>Challenge</a:t>
            </a:r>
            <a:r>
              <a:rPr lang="en-GB" altLang="en-US" sz="1800" b="1" dirty="0">
                <a:solidFill>
                  <a:srgbClr val="92D050"/>
                </a:solidFill>
              </a:rPr>
              <a:t> – </a:t>
            </a:r>
            <a:r>
              <a:rPr lang="en-GB" altLang="en-US" sz="1800" b="1" dirty="0">
                <a:solidFill>
                  <a:srgbClr val="CC00FF"/>
                </a:solidFill>
              </a:rPr>
              <a:t>Growth Mindset</a:t>
            </a:r>
          </a:p>
        </p:txBody>
      </p:sp>
      <p:sp>
        <p:nvSpPr>
          <p:cNvPr id="107" name="TextBox 16"/>
          <p:cNvSpPr txBox="1">
            <a:spLocks noChangeArrowheads="1"/>
          </p:cNvSpPr>
          <p:nvPr/>
        </p:nvSpPr>
        <p:spPr bwMode="auto">
          <a:xfrm>
            <a:off x="3163791" y="1482215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Kneading </a:t>
            </a:r>
          </a:p>
        </p:txBody>
      </p:sp>
      <p:sp>
        <p:nvSpPr>
          <p:cNvPr id="108" name="TextBox 16"/>
          <p:cNvSpPr txBox="1">
            <a:spLocks noChangeArrowheads="1"/>
          </p:cNvSpPr>
          <p:nvPr/>
        </p:nvSpPr>
        <p:spPr bwMode="auto">
          <a:xfrm>
            <a:off x="2339644" y="15188574"/>
            <a:ext cx="9984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Use of hob &amp; oven</a:t>
            </a:r>
          </a:p>
        </p:txBody>
      </p:sp>
      <p:sp>
        <p:nvSpPr>
          <p:cNvPr id="109" name="TextBox 16"/>
          <p:cNvSpPr txBox="1">
            <a:spLocks noChangeArrowheads="1"/>
          </p:cNvSpPr>
          <p:nvPr/>
        </p:nvSpPr>
        <p:spPr bwMode="auto">
          <a:xfrm>
            <a:off x="2019321" y="14713453"/>
            <a:ext cx="9909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Forming </a:t>
            </a:r>
          </a:p>
          <a:p>
            <a:pPr algn="ctr" eaLnBrk="1" hangingPunct="1"/>
            <a:r>
              <a:rPr lang="en-US" altLang="en-US" sz="800" dirty="0">
                <a:cs typeface="Calibri" panose="020F0502020204030204" pitchFamily="34" charset="0"/>
              </a:rPr>
              <a:t>&amp; shaping </a:t>
            </a:r>
          </a:p>
        </p:txBody>
      </p:sp>
      <p:sp>
        <p:nvSpPr>
          <p:cNvPr id="115" name="TextBox 16"/>
          <p:cNvSpPr txBox="1">
            <a:spLocks noChangeArrowheads="1"/>
          </p:cNvSpPr>
          <p:nvPr/>
        </p:nvSpPr>
        <p:spPr bwMode="auto">
          <a:xfrm>
            <a:off x="3879864" y="1510894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Vegetable preparation </a:t>
            </a:r>
          </a:p>
        </p:txBody>
      </p:sp>
      <p:cxnSp>
        <p:nvCxnSpPr>
          <p:cNvPr id="117" name="Straight Connector 116">
            <a:extLst>
              <a:ext uri="{FF2B5EF4-FFF2-40B4-BE49-F238E27FC236}">
                <a16:creationId xmlns:a16="http://schemas.microsoft.com/office/drawing/2014/main" id="{2B8A1726-BF9D-A24C-9FBF-5604C5D9EE7E}"/>
              </a:ext>
            </a:extLst>
          </p:cNvPr>
          <p:cNvCxnSpPr>
            <a:cxnSpLocks/>
          </p:cNvCxnSpPr>
          <p:nvPr/>
        </p:nvCxnSpPr>
        <p:spPr>
          <a:xfrm>
            <a:off x="4299810" y="15454176"/>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2B8A1726-BF9D-A24C-9FBF-5604C5D9EE7E}"/>
              </a:ext>
            </a:extLst>
          </p:cNvPr>
          <p:cNvCxnSpPr>
            <a:cxnSpLocks/>
          </p:cNvCxnSpPr>
          <p:nvPr/>
        </p:nvCxnSpPr>
        <p:spPr>
          <a:xfrm>
            <a:off x="3576215" y="15430808"/>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2B8A1726-BF9D-A24C-9FBF-5604C5D9EE7E}"/>
              </a:ext>
            </a:extLst>
          </p:cNvPr>
          <p:cNvCxnSpPr>
            <a:cxnSpLocks/>
          </p:cNvCxnSpPr>
          <p:nvPr/>
        </p:nvCxnSpPr>
        <p:spPr>
          <a:xfrm>
            <a:off x="2960740" y="15348160"/>
            <a:ext cx="0" cy="270926"/>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2B8A1726-BF9D-A24C-9FBF-5604C5D9EE7E}"/>
              </a:ext>
            </a:extLst>
          </p:cNvPr>
          <p:cNvCxnSpPr>
            <a:cxnSpLocks/>
          </p:cNvCxnSpPr>
          <p:nvPr/>
        </p:nvCxnSpPr>
        <p:spPr>
          <a:xfrm flipV="1">
            <a:off x="2786079" y="16029216"/>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2B8A1726-BF9D-A24C-9FBF-5604C5D9EE7E}"/>
              </a:ext>
            </a:extLst>
          </p:cNvPr>
          <p:cNvCxnSpPr>
            <a:cxnSpLocks/>
          </p:cNvCxnSpPr>
          <p:nvPr/>
        </p:nvCxnSpPr>
        <p:spPr>
          <a:xfrm flipV="1">
            <a:off x="3351978" y="16047889"/>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B8A1726-BF9D-A24C-9FBF-5604C5D9EE7E}"/>
              </a:ext>
            </a:extLst>
          </p:cNvPr>
          <p:cNvCxnSpPr>
            <a:cxnSpLocks/>
          </p:cNvCxnSpPr>
          <p:nvPr/>
        </p:nvCxnSpPr>
        <p:spPr>
          <a:xfrm flipV="1">
            <a:off x="4017169" y="16038126"/>
            <a:ext cx="0" cy="270926"/>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137" name="TextBox 16"/>
          <p:cNvSpPr txBox="1">
            <a:spLocks noChangeArrowheads="1"/>
          </p:cNvSpPr>
          <p:nvPr/>
        </p:nvSpPr>
        <p:spPr bwMode="auto">
          <a:xfrm>
            <a:off x="1611862" y="1451494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Melting sugar </a:t>
            </a:r>
          </a:p>
        </p:txBody>
      </p:sp>
      <p:sp>
        <p:nvSpPr>
          <p:cNvPr id="139" name="TextBox 16"/>
          <p:cNvSpPr txBox="1">
            <a:spLocks noChangeArrowheads="1"/>
          </p:cNvSpPr>
          <p:nvPr/>
        </p:nvSpPr>
        <p:spPr bwMode="auto">
          <a:xfrm>
            <a:off x="295168" y="1469726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Stir Fry </a:t>
            </a:r>
          </a:p>
        </p:txBody>
      </p:sp>
      <p:cxnSp>
        <p:nvCxnSpPr>
          <p:cNvPr id="144" name="Straight Connector 143">
            <a:extLst>
              <a:ext uri="{FF2B5EF4-FFF2-40B4-BE49-F238E27FC236}">
                <a16:creationId xmlns:a16="http://schemas.microsoft.com/office/drawing/2014/main" id="{2B8A1726-BF9D-A24C-9FBF-5604C5D9EE7E}"/>
              </a:ext>
            </a:extLst>
          </p:cNvPr>
          <p:cNvCxnSpPr>
            <a:cxnSpLocks/>
          </p:cNvCxnSpPr>
          <p:nvPr/>
        </p:nvCxnSpPr>
        <p:spPr>
          <a:xfrm flipV="1">
            <a:off x="1411187" y="15786100"/>
            <a:ext cx="87225" cy="188881"/>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2B8A1726-BF9D-A24C-9FBF-5604C5D9EE7E}"/>
              </a:ext>
            </a:extLst>
          </p:cNvPr>
          <p:cNvCxnSpPr>
            <a:cxnSpLocks/>
          </p:cNvCxnSpPr>
          <p:nvPr/>
        </p:nvCxnSpPr>
        <p:spPr>
          <a:xfrm flipH="1">
            <a:off x="2118414" y="15388950"/>
            <a:ext cx="87043" cy="23840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2B8A1726-BF9D-A24C-9FBF-5604C5D9EE7E}"/>
              </a:ext>
            </a:extLst>
          </p:cNvPr>
          <p:cNvCxnSpPr>
            <a:cxnSpLocks/>
          </p:cNvCxnSpPr>
          <p:nvPr/>
        </p:nvCxnSpPr>
        <p:spPr>
          <a:xfrm flipV="1">
            <a:off x="1132189" y="15542147"/>
            <a:ext cx="228368" cy="82609"/>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2B8A1726-BF9D-A24C-9FBF-5604C5D9EE7E}"/>
              </a:ext>
            </a:extLst>
          </p:cNvPr>
          <p:cNvCxnSpPr>
            <a:cxnSpLocks/>
          </p:cNvCxnSpPr>
          <p:nvPr/>
        </p:nvCxnSpPr>
        <p:spPr>
          <a:xfrm flipV="1">
            <a:off x="1041672" y="15186861"/>
            <a:ext cx="182305" cy="3578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2B8A1726-BF9D-A24C-9FBF-5604C5D9EE7E}"/>
              </a:ext>
            </a:extLst>
          </p:cNvPr>
          <p:cNvCxnSpPr>
            <a:cxnSpLocks/>
          </p:cNvCxnSpPr>
          <p:nvPr/>
        </p:nvCxnSpPr>
        <p:spPr>
          <a:xfrm>
            <a:off x="1000439" y="14093412"/>
            <a:ext cx="263499" cy="79598"/>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2B8A1726-BF9D-A24C-9FBF-5604C5D9EE7E}"/>
              </a:ext>
            </a:extLst>
          </p:cNvPr>
          <p:cNvCxnSpPr>
            <a:cxnSpLocks/>
          </p:cNvCxnSpPr>
          <p:nvPr/>
        </p:nvCxnSpPr>
        <p:spPr>
          <a:xfrm>
            <a:off x="944907" y="14594451"/>
            <a:ext cx="208306" cy="18406"/>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159" name="TextBox 16"/>
          <p:cNvSpPr txBox="1">
            <a:spLocks noChangeArrowheads="1"/>
          </p:cNvSpPr>
          <p:nvPr/>
        </p:nvSpPr>
        <p:spPr bwMode="auto">
          <a:xfrm>
            <a:off x="1998378" y="1264005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Vegetable preparation </a:t>
            </a:r>
          </a:p>
        </p:txBody>
      </p:sp>
      <p:sp>
        <p:nvSpPr>
          <p:cNvPr id="165" name="TextBox 16"/>
          <p:cNvSpPr txBox="1">
            <a:spLocks noChangeArrowheads="1"/>
          </p:cNvSpPr>
          <p:nvPr/>
        </p:nvSpPr>
        <p:spPr bwMode="auto">
          <a:xfrm>
            <a:off x="2522985" y="12954056"/>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Creaming Method </a:t>
            </a:r>
          </a:p>
        </p:txBody>
      </p:sp>
      <p:sp>
        <p:nvSpPr>
          <p:cNvPr id="167" name="TextBox 16"/>
          <p:cNvSpPr txBox="1">
            <a:spLocks noChangeArrowheads="1"/>
          </p:cNvSpPr>
          <p:nvPr/>
        </p:nvSpPr>
        <p:spPr bwMode="auto">
          <a:xfrm>
            <a:off x="2128071" y="14122133"/>
            <a:ext cx="9399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Locally produced  </a:t>
            </a:r>
          </a:p>
        </p:txBody>
      </p:sp>
      <p:sp>
        <p:nvSpPr>
          <p:cNvPr id="169" name="TextBox 16"/>
          <p:cNvSpPr txBox="1">
            <a:spLocks noChangeArrowheads="1"/>
          </p:cNvSpPr>
          <p:nvPr/>
        </p:nvSpPr>
        <p:spPr bwMode="auto">
          <a:xfrm>
            <a:off x="3001015" y="1258569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Combining ingredients </a:t>
            </a:r>
          </a:p>
        </p:txBody>
      </p:sp>
      <p:sp>
        <p:nvSpPr>
          <p:cNvPr id="171" name="TextBox 16"/>
          <p:cNvSpPr txBox="1">
            <a:spLocks noChangeArrowheads="1"/>
          </p:cNvSpPr>
          <p:nvPr/>
        </p:nvSpPr>
        <p:spPr bwMode="auto">
          <a:xfrm>
            <a:off x="2594930" y="1450145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Seasonality </a:t>
            </a:r>
          </a:p>
        </p:txBody>
      </p:sp>
      <p:sp>
        <p:nvSpPr>
          <p:cNvPr id="173" name="TextBox 16"/>
          <p:cNvSpPr txBox="1">
            <a:spLocks noChangeArrowheads="1"/>
          </p:cNvSpPr>
          <p:nvPr/>
        </p:nvSpPr>
        <p:spPr bwMode="auto">
          <a:xfrm>
            <a:off x="3461312" y="1303408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Coagulation </a:t>
            </a:r>
          </a:p>
        </p:txBody>
      </p:sp>
      <p:sp>
        <p:nvSpPr>
          <p:cNvPr id="176" name="TextBox 16"/>
          <p:cNvSpPr txBox="1">
            <a:spLocks noChangeArrowheads="1"/>
          </p:cNvSpPr>
          <p:nvPr/>
        </p:nvSpPr>
        <p:spPr bwMode="auto">
          <a:xfrm>
            <a:off x="3987318" y="1402260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Fair Trade  </a:t>
            </a:r>
          </a:p>
        </p:txBody>
      </p:sp>
      <p:cxnSp>
        <p:nvCxnSpPr>
          <p:cNvPr id="178" name="Straight Connector 177">
            <a:extLst>
              <a:ext uri="{FF2B5EF4-FFF2-40B4-BE49-F238E27FC236}">
                <a16:creationId xmlns:a16="http://schemas.microsoft.com/office/drawing/2014/main" id="{2B8A1726-BF9D-A24C-9FBF-5604C5D9EE7E}"/>
              </a:ext>
            </a:extLst>
          </p:cNvPr>
          <p:cNvCxnSpPr>
            <a:cxnSpLocks/>
          </p:cNvCxnSpPr>
          <p:nvPr/>
        </p:nvCxnSpPr>
        <p:spPr>
          <a:xfrm flipV="1">
            <a:off x="3064576" y="13839300"/>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2B8A1726-BF9D-A24C-9FBF-5604C5D9EE7E}"/>
              </a:ext>
            </a:extLst>
          </p:cNvPr>
          <p:cNvCxnSpPr>
            <a:cxnSpLocks/>
          </p:cNvCxnSpPr>
          <p:nvPr/>
        </p:nvCxnSpPr>
        <p:spPr>
          <a:xfrm>
            <a:off x="2823356" y="13237003"/>
            <a:ext cx="0" cy="216561"/>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2B8A1726-BF9D-A24C-9FBF-5604C5D9EE7E}"/>
              </a:ext>
            </a:extLst>
          </p:cNvPr>
          <p:cNvCxnSpPr>
            <a:cxnSpLocks/>
          </p:cNvCxnSpPr>
          <p:nvPr/>
        </p:nvCxnSpPr>
        <p:spPr>
          <a:xfrm flipV="1">
            <a:off x="4336051" y="13819724"/>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2B8A1726-BF9D-A24C-9FBF-5604C5D9EE7E}"/>
              </a:ext>
            </a:extLst>
          </p:cNvPr>
          <p:cNvCxnSpPr>
            <a:cxnSpLocks/>
          </p:cNvCxnSpPr>
          <p:nvPr/>
        </p:nvCxnSpPr>
        <p:spPr>
          <a:xfrm flipH="1" flipV="1">
            <a:off x="2577424" y="13808419"/>
            <a:ext cx="1" cy="242545"/>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2B8A1726-BF9D-A24C-9FBF-5604C5D9EE7E}"/>
              </a:ext>
            </a:extLst>
          </p:cNvPr>
          <p:cNvCxnSpPr>
            <a:cxnSpLocks/>
          </p:cNvCxnSpPr>
          <p:nvPr/>
        </p:nvCxnSpPr>
        <p:spPr>
          <a:xfrm flipH="1">
            <a:off x="2510600" y="13258796"/>
            <a:ext cx="570" cy="213565"/>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2B8A1726-BF9D-A24C-9FBF-5604C5D9EE7E}"/>
              </a:ext>
            </a:extLst>
          </p:cNvPr>
          <p:cNvCxnSpPr>
            <a:cxnSpLocks/>
          </p:cNvCxnSpPr>
          <p:nvPr/>
        </p:nvCxnSpPr>
        <p:spPr>
          <a:xfrm>
            <a:off x="3882937" y="13249513"/>
            <a:ext cx="0" cy="188423"/>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2B8A1726-BF9D-A24C-9FBF-5604C5D9EE7E}"/>
              </a:ext>
            </a:extLst>
          </p:cNvPr>
          <p:cNvCxnSpPr>
            <a:cxnSpLocks/>
          </p:cNvCxnSpPr>
          <p:nvPr/>
        </p:nvCxnSpPr>
        <p:spPr>
          <a:xfrm>
            <a:off x="3359437" y="13242526"/>
            <a:ext cx="0" cy="16986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191" name="TextBox 16"/>
          <p:cNvSpPr txBox="1">
            <a:spLocks noChangeArrowheads="1"/>
          </p:cNvSpPr>
          <p:nvPr/>
        </p:nvSpPr>
        <p:spPr bwMode="auto">
          <a:xfrm>
            <a:off x="5782241" y="1442102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Heat transfer</a:t>
            </a:r>
          </a:p>
        </p:txBody>
      </p:sp>
      <p:sp>
        <p:nvSpPr>
          <p:cNvPr id="194" name="TextBox 16"/>
          <p:cNvSpPr txBox="1">
            <a:spLocks noChangeArrowheads="1"/>
          </p:cNvSpPr>
          <p:nvPr/>
        </p:nvSpPr>
        <p:spPr bwMode="auto">
          <a:xfrm>
            <a:off x="6549889" y="1402408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Protein denaturation  </a:t>
            </a:r>
          </a:p>
        </p:txBody>
      </p:sp>
      <p:sp>
        <p:nvSpPr>
          <p:cNvPr id="199" name="TextBox 16"/>
          <p:cNvSpPr txBox="1">
            <a:spLocks noChangeArrowheads="1"/>
          </p:cNvSpPr>
          <p:nvPr/>
        </p:nvSpPr>
        <p:spPr bwMode="auto">
          <a:xfrm>
            <a:off x="5569717" y="13066159"/>
            <a:ext cx="1006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Rubbing in method 	</a:t>
            </a:r>
          </a:p>
        </p:txBody>
      </p:sp>
      <p:sp>
        <p:nvSpPr>
          <p:cNvPr id="201" name="TextBox 16"/>
          <p:cNvSpPr txBox="1">
            <a:spLocks noChangeArrowheads="1"/>
          </p:cNvSpPr>
          <p:nvPr/>
        </p:nvSpPr>
        <p:spPr bwMode="auto">
          <a:xfrm>
            <a:off x="6153123" y="1258750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Roux sauce </a:t>
            </a:r>
          </a:p>
        </p:txBody>
      </p:sp>
      <p:sp>
        <p:nvSpPr>
          <p:cNvPr id="203" name="TextBox 16"/>
          <p:cNvSpPr txBox="1">
            <a:spLocks noChangeArrowheads="1"/>
          </p:cNvSpPr>
          <p:nvPr/>
        </p:nvSpPr>
        <p:spPr bwMode="auto">
          <a:xfrm>
            <a:off x="7541830" y="1432963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Gelatinisation</a:t>
            </a:r>
            <a:r>
              <a:rPr lang="en-US" altLang="en-US" sz="800" dirty="0">
                <a:cs typeface="Calibri" panose="020F0502020204030204" pitchFamily="34" charset="0"/>
              </a:rPr>
              <a:t> </a:t>
            </a:r>
          </a:p>
        </p:txBody>
      </p:sp>
      <p:sp>
        <p:nvSpPr>
          <p:cNvPr id="204" name="TextBox 16"/>
          <p:cNvSpPr txBox="1">
            <a:spLocks noChangeArrowheads="1"/>
          </p:cNvSpPr>
          <p:nvPr/>
        </p:nvSpPr>
        <p:spPr bwMode="auto">
          <a:xfrm>
            <a:off x="8156910" y="1391743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Coagulation </a:t>
            </a:r>
          </a:p>
        </p:txBody>
      </p:sp>
      <p:cxnSp>
        <p:nvCxnSpPr>
          <p:cNvPr id="232" name="Straight Connector 231">
            <a:extLst>
              <a:ext uri="{FF2B5EF4-FFF2-40B4-BE49-F238E27FC236}">
                <a16:creationId xmlns:a16="http://schemas.microsoft.com/office/drawing/2014/main" id="{2B8A1726-BF9D-A24C-9FBF-5604C5D9EE7E}"/>
              </a:ext>
            </a:extLst>
          </p:cNvPr>
          <p:cNvCxnSpPr>
            <a:cxnSpLocks/>
          </p:cNvCxnSpPr>
          <p:nvPr/>
        </p:nvCxnSpPr>
        <p:spPr>
          <a:xfrm flipH="1" flipV="1">
            <a:off x="7892106" y="13819724"/>
            <a:ext cx="118419"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2B8A1726-BF9D-A24C-9FBF-5604C5D9EE7E}"/>
              </a:ext>
            </a:extLst>
          </p:cNvPr>
          <p:cNvCxnSpPr>
            <a:cxnSpLocks/>
          </p:cNvCxnSpPr>
          <p:nvPr/>
        </p:nvCxnSpPr>
        <p:spPr>
          <a:xfrm flipH="1">
            <a:off x="6535233" y="13287231"/>
            <a:ext cx="562" cy="234691"/>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2B8A1726-BF9D-A24C-9FBF-5604C5D9EE7E}"/>
              </a:ext>
            </a:extLst>
          </p:cNvPr>
          <p:cNvCxnSpPr>
            <a:cxnSpLocks/>
          </p:cNvCxnSpPr>
          <p:nvPr/>
        </p:nvCxnSpPr>
        <p:spPr>
          <a:xfrm>
            <a:off x="5759016" y="13253502"/>
            <a:ext cx="820" cy="200579"/>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2B8A1726-BF9D-A24C-9FBF-5604C5D9EE7E}"/>
              </a:ext>
            </a:extLst>
          </p:cNvPr>
          <p:cNvCxnSpPr>
            <a:cxnSpLocks/>
          </p:cNvCxnSpPr>
          <p:nvPr/>
        </p:nvCxnSpPr>
        <p:spPr>
          <a:xfrm>
            <a:off x="5384981" y="13230953"/>
            <a:ext cx="585" cy="23106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2036763" y="14722444"/>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37" name="Straight Connector 236"/>
          <p:cNvCxnSpPr/>
          <p:nvPr/>
        </p:nvCxnSpPr>
        <p:spPr>
          <a:xfrm flipV="1">
            <a:off x="2045799" y="12530564"/>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38" name="Straight Connector 237"/>
          <p:cNvCxnSpPr/>
          <p:nvPr/>
        </p:nvCxnSpPr>
        <p:spPr>
          <a:xfrm flipV="1">
            <a:off x="2054444" y="10265148"/>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39" name="Straight Connector 238"/>
          <p:cNvCxnSpPr/>
          <p:nvPr/>
        </p:nvCxnSpPr>
        <p:spPr>
          <a:xfrm flipV="1">
            <a:off x="2059289" y="8150757"/>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40" name="Straight Connector 239"/>
          <p:cNvCxnSpPr/>
          <p:nvPr/>
        </p:nvCxnSpPr>
        <p:spPr>
          <a:xfrm flipV="1">
            <a:off x="2093165" y="5930857"/>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pic>
        <p:nvPicPr>
          <p:cNvPr id="1050" name="Picture 26" descr="Image result for 6 r's clipart"/>
          <p:cNvPicPr>
            <a:picLocks noChangeAspect="1" noChangeArrowheads="1"/>
          </p:cNvPicPr>
          <p:nvPr/>
        </p:nvPicPr>
        <p:blipFill>
          <a:blip r:embed="rId7" cstate="print">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270472" y="12114962"/>
            <a:ext cx="411601" cy="341725"/>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Image result for sustainable fish clipart"/>
          <p:cNvPicPr>
            <a:picLocks noChangeAspect="1" noChangeArrowheads="1"/>
          </p:cNvPicPr>
          <p:nvPr/>
        </p:nvPicPr>
        <p:blipFill>
          <a:blip r:embed="rId9" cstate="print">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972812" y="11880103"/>
            <a:ext cx="426915" cy="303841"/>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Image result for sustainable food clipart"/>
          <p:cNvPicPr>
            <a:picLocks noChangeAspect="1" noChangeArrowheads="1"/>
          </p:cNvPicPr>
          <p:nvPr/>
        </p:nvPicPr>
        <p:blipFill>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393603" y="12109185"/>
            <a:ext cx="376599" cy="376599"/>
          </a:xfrm>
          <a:prstGeom prst="rect">
            <a:avLst/>
          </a:prstGeom>
          <a:noFill/>
          <a:extLst>
            <a:ext uri="{909E8E84-426E-40DD-AFC4-6F175D3DCCD1}">
              <a14:hiddenFill xmlns:a14="http://schemas.microsoft.com/office/drawing/2010/main">
                <a:solidFill>
                  <a:srgbClr val="FFFFFF"/>
                </a:solidFill>
              </a14:hiddenFill>
            </a:ext>
          </a:extLst>
        </p:spPr>
      </p:pic>
      <p:sp>
        <p:nvSpPr>
          <p:cNvPr id="241" name="TextBox 16"/>
          <p:cNvSpPr txBox="1">
            <a:spLocks noChangeArrowheads="1"/>
          </p:cNvSpPr>
          <p:nvPr/>
        </p:nvSpPr>
        <p:spPr bwMode="auto">
          <a:xfrm>
            <a:off x="2735589" y="12187956"/>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Sustainable</a:t>
            </a:r>
          </a:p>
          <a:p>
            <a:pPr algn="ctr" eaLnBrk="1" hangingPunct="1"/>
            <a:r>
              <a:rPr lang="en-US" altLang="en-US" sz="800" dirty="0">
                <a:cs typeface="Calibri" panose="020F0502020204030204" pitchFamily="34" charset="0"/>
              </a:rPr>
              <a:t>Fishing </a:t>
            </a:r>
          </a:p>
        </p:txBody>
      </p:sp>
      <p:sp>
        <p:nvSpPr>
          <p:cNvPr id="242" name="TextBox 16"/>
          <p:cNvSpPr txBox="1">
            <a:spLocks noChangeArrowheads="1"/>
          </p:cNvSpPr>
          <p:nvPr/>
        </p:nvSpPr>
        <p:spPr bwMode="auto">
          <a:xfrm>
            <a:off x="3221181" y="1183352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Sustainable</a:t>
            </a:r>
          </a:p>
          <a:p>
            <a:pPr algn="ctr" eaLnBrk="1" hangingPunct="1"/>
            <a:r>
              <a:rPr lang="en-US" altLang="en-US" sz="800" dirty="0">
                <a:cs typeface="Calibri" panose="020F0502020204030204" pitchFamily="34" charset="0"/>
              </a:rPr>
              <a:t>Farming</a:t>
            </a:r>
          </a:p>
        </p:txBody>
      </p:sp>
      <p:sp>
        <p:nvSpPr>
          <p:cNvPr id="243" name="TextBox 16"/>
          <p:cNvSpPr txBox="1">
            <a:spLocks noChangeArrowheads="1"/>
          </p:cNvSpPr>
          <p:nvPr/>
        </p:nvSpPr>
        <p:spPr bwMode="auto">
          <a:xfrm>
            <a:off x="8686227" y="1276550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Dextrinisation  </a:t>
            </a:r>
          </a:p>
        </p:txBody>
      </p:sp>
      <p:cxnSp>
        <p:nvCxnSpPr>
          <p:cNvPr id="251" name="Straight Connector 250">
            <a:extLst>
              <a:ext uri="{FF2B5EF4-FFF2-40B4-BE49-F238E27FC236}">
                <a16:creationId xmlns:a16="http://schemas.microsoft.com/office/drawing/2014/main" id="{2B8A1726-BF9D-A24C-9FBF-5604C5D9EE7E}"/>
              </a:ext>
            </a:extLst>
          </p:cNvPr>
          <p:cNvCxnSpPr>
            <a:cxnSpLocks/>
          </p:cNvCxnSpPr>
          <p:nvPr/>
        </p:nvCxnSpPr>
        <p:spPr>
          <a:xfrm flipH="1" flipV="1">
            <a:off x="8711141" y="13278767"/>
            <a:ext cx="153486" cy="73617"/>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2B8A1726-BF9D-A24C-9FBF-5604C5D9EE7E}"/>
              </a:ext>
            </a:extLst>
          </p:cNvPr>
          <p:cNvCxnSpPr>
            <a:cxnSpLocks/>
          </p:cNvCxnSpPr>
          <p:nvPr/>
        </p:nvCxnSpPr>
        <p:spPr>
          <a:xfrm flipH="1">
            <a:off x="8768526" y="12382396"/>
            <a:ext cx="193441" cy="11317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2B8A1726-BF9D-A24C-9FBF-5604C5D9EE7E}"/>
              </a:ext>
            </a:extLst>
          </p:cNvPr>
          <p:cNvCxnSpPr>
            <a:cxnSpLocks/>
          </p:cNvCxnSpPr>
          <p:nvPr/>
        </p:nvCxnSpPr>
        <p:spPr>
          <a:xfrm>
            <a:off x="7271800" y="13260640"/>
            <a:ext cx="585" cy="23106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2B8A1726-BF9D-A24C-9FBF-5604C5D9EE7E}"/>
              </a:ext>
            </a:extLst>
          </p:cNvPr>
          <p:cNvCxnSpPr>
            <a:cxnSpLocks/>
          </p:cNvCxnSpPr>
          <p:nvPr/>
        </p:nvCxnSpPr>
        <p:spPr>
          <a:xfrm flipH="1" flipV="1">
            <a:off x="8389041" y="13714753"/>
            <a:ext cx="122261" cy="156638"/>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248" name="Rectangle 247"/>
          <p:cNvSpPr/>
          <p:nvPr/>
        </p:nvSpPr>
        <p:spPr>
          <a:xfrm>
            <a:off x="3447426" y="11069248"/>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52" name="TextBox 52"/>
          <p:cNvSpPr txBox="1">
            <a:spLocks noChangeArrowheads="1"/>
          </p:cNvSpPr>
          <p:nvPr/>
        </p:nvSpPr>
        <p:spPr bwMode="auto">
          <a:xfrm>
            <a:off x="4192849" y="11119719"/>
            <a:ext cx="34541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R1 – Food Choice </a:t>
            </a:r>
          </a:p>
          <a:p>
            <a:pPr algn="ctr" eaLnBrk="1" hangingPunct="1"/>
            <a:r>
              <a:rPr lang="en-US" altLang="en-US" sz="1600" b="1" dirty="0">
                <a:latin typeface="Gill Sans MT Condensed" panose="020B0506020104020203" pitchFamily="34" charset="0"/>
              </a:rPr>
              <a:t>&amp; Food and The environment </a:t>
            </a:r>
          </a:p>
        </p:txBody>
      </p:sp>
      <p:sp>
        <p:nvSpPr>
          <p:cNvPr id="256" name="TextBox 52"/>
          <p:cNvSpPr txBox="1">
            <a:spLocks noChangeArrowheads="1"/>
          </p:cNvSpPr>
          <p:nvPr/>
        </p:nvSpPr>
        <p:spPr bwMode="auto">
          <a:xfrm>
            <a:off x="1051329" y="10318261"/>
            <a:ext cx="6861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R2 – Healthy Eating </a:t>
            </a:r>
          </a:p>
        </p:txBody>
      </p:sp>
      <p:sp>
        <p:nvSpPr>
          <p:cNvPr id="261" name="TextBox 52"/>
          <p:cNvSpPr txBox="1">
            <a:spLocks noChangeArrowheads="1"/>
          </p:cNvSpPr>
          <p:nvPr/>
        </p:nvSpPr>
        <p:spPr bwMode="auto">
          <a:xfrm>
            <a:off x="2158787" y="912086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Nutrition – Macro &amp; Micro </a:t>
            </a:r>
          </a:p>
        </p:txBody>
      </p:sp>
      <p:sp>
        <p:nvSpPr>
          <p:cNvPr id="264" name="Rectangle 263"/>
          <p:cNvSpPr/>
          <p:nvPr/>
        </p:nvSpPr>
        <p:spPr>
          <a:xfrm>
            <a:off x="3966985" y="8955252"/>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65" name="TextBox 52"/>
          <p:cNvSpPr txBox="1">
            <a:spLocks noChangeArrowheads="1"/>
          </p:cNvSpPr>
          <p:nvPr/>
        </p:nvSpPr>
        <p:spPr bwMode="auto">
          <a:xfrm>
            <a:off x="3802416" y="9153786"/>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Nutrition &amp; Health </a:t>
            </a:r>
          </a:p>
        </p:txBody>
      </p:sp>
      <p:sp>
        <p:nvSpPr>
          <p:cNvPr id="266" name="TextBox 52"/>
          <p:cNvSpPr txBox="1">
            <a:spLocks noChangeArrowheads="1"/>
          </p:cNvSpPr>
          <p:nvPr/>
        </p:nvSpPr>
        <p:spPr bwMode="auto">
          <a:xfrm>
            <a:off x="6433647" y="9108681"/>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 NEA 2 Mock </a:t>
            </a:r>
          </a:p>
        </p:txBody>
      </p:sp>
      <p:sp>
        <p:nvSpPr>
          <p:cNvPr id="267" name="TextBox 52"/>
          <p:cNvSpPr txBox="1">
            <a:spLocks noChangeArrowheads="1"/>
          </p:cNvSpPr>
          <p:nvPr/>
        </p:nvSpPr>
        <p:spPr bwMode="auto">
          <a:xfrm>
            <a:off x="5313795" y="9171737"/>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Food Science </a:t>
            </a:r>
          </a:p>
        </p:txBody>
      </p:sp>
      <p:sp>
        <p:nvSpPr>
          <p:cNvPr id="268" name="Rectangle 267"/>
          <p:cNvSpPr/>
          <p:nvPr/>
        </p:nvSpPr>
        <p:spPr>
          <a:xfrm>
            <a:off x="6884520" y="8942802"/>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0" name="Rectangle 269"/>
          <p:cNvSpPr/>
          <p:nvPr/>
        </p:nvSpPr>
        <p:spPr>
          <a:xfrm rot="19321381" flipV="1">
            <a:off x="8521375" y="8418711"/>
            <a:ext cx="76434"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2" name="TextBox 52"/>
          <p:cNvSpPr txBox="1">
            <a:spLocks noChangeArrowheads="1"/>
          </p:cNvSpPr>
          <p:nvPr/>
        </p:nvSpPr>
        <p:spPr bwMode="auto">
          <a:xfrm>
            <a:off x="5103614" y="6799790"/>
            <a:ext cx="19346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Non Examined Assessment 1 (Science based research)</a:t>
            </a:r>
          </a:p>
        </p:txBody>
      </p:sp>
      <p:sp>
        <p:nvSpPr>
          <p:cNvPr id="274" name="Rectangle 273"/>
          <p:cNvSpPr/>
          <p:nvPr/>
        </p:nvSpPr>
        <p:spPr>
          <a:xfrm>
            <a:off x="3083769" y="4535024"/>
            <a:ext cx="79466" cy="79138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6" name="TextBox 52"/>
          <p:cNvSpPr txBox="1">
            <a:spLocks noChangeArrowheads="1"/>
          </p:cNvSpPr>
          <p:nvPr/>
        </p:nvSpPr>
        <p:spPr bwMode="auto">
          <a:xfrm>
            <a:off x="4928284" y="4635659"/>
            <a:ext cx="218030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Exam Content &amp; Practice Questions </a:t>
            </a:r>
          </a:p>
        </p:txBody>
      </p:sp>
      <p:sp>
        <p:nvSpPr>
          <p:cNvPr id="278" name="Rectangle 277"/>
          <p:cNvSpPr/>
          <p:nvPr/>
        </p:nvSpPr>
        <p:spPr>
          <a:xfrm rot="16200000" flipV="1">
            <a:off x="1346872" y="5597580"/>
            <a:ext cx="76434"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69" name="TextBox 16"/>
          <p:cNvSpPr txBox="1">
            <a:spLocks noChangeArrowheads="1"/>
          </p:cNvSpPr>
          <p:nvPr/>
        </p:nvSpPr>
        <p:spPr bwMode="auto">
          <a:xfrm>
            <a:off x="4562353" y="1219404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and the environment </a:t>
            </a:r>
          </a:p>
        </p:txBody>
      </p:sp>
      <p:cxnSp>
        <p:nvCxnSpPr>
          <p:cNvPr id="280" name="Straight Connector 279">
            <a:extLst>
              <a:ext uri="{FF2B5EF4-FFF2-40B4-BE49-F238E27FC236}">
                <a16:creationId xmlns:a16="http://schemas.microsoft.com/office/drawing/2014/main" id="{2B8A1726-BF9D-A24C-9FBF-5604C5D9EE7E}"/>
              </a:ext>
            </a:extLst>
          </p:cNvPr>
          <p:cNvCxnSpPr>
            <a:cxnSpLocks/>
          </p:cNvCxnSpPr>
          <p:nvPr/>
        </p:nvCxnSpPr>
        <p:spPr>
          <a:xfrm flipV="1">
            <a:off x="4935928" y="11626509"/>
            <a:ext cx="3677" cy="250297"/>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282" name="TextBox 16"/>
          <p:cNvSpPr txBox="1">
            <a:spLocks noChangeArrowheads="1"/>
          </p:cNvSpPr>
          <p:nvPr/>
        </p:nvSpPr>
        <p:spPr bwMode="auto">
          <a:xfrm>
            <a:off x="7411243" y="1220150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Choice </a:t>
            </a:r>
          </a:p>
        </p:txBody>
      </p:sp>
      <p:cxnSp>
        <p:nvCxnSpPr>
          <p:cNvPr id="283" name="Straight Connector 282">
            <a:extLst>
              <a:ext uri="{FF2B5EF4-FFF2-40B4-BE49-F238E27FC236}">
                <a16:creationId xmlns:a16="http://schemas.microsoft.com/office/drawing/2014/main" id="{2B8A1726-BF9D-A24C-9FBF-5604C5D9EE7E}"/>
              </a:ext>
            </a:extLst>
          </p:cNvPr>
          <p:cNvCxnSpPr>
            <a:cxnSpLocks/>
          </p:cNvCxnSpPr>
          <p:nvPr/>
        </p:nvCxnSpPr>
        <p:spPr>
          <a:xfrm flipH="1" flipV="1">
            <a:off x="7771670" y="11583590"/>
            <a:ext cx="1790" cy="30699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284" name="TextBox 16"/>
          <p:cNvSpPr txBox="1">
            <a:spLocks noChangeArrowheads="1"/>
          </p:cNvSpPr>
          <p:nvPr/>
        </p:nvSpPr>
        <p:spPr bwMode="auto">
          <a:xfrm>
            <a:off x="6826688" y="1180342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Cost of food </a:t>
            </a:r>
          </a:p>
        </p:txBody>
      </p:sp>
      <p:cxnSp>
        <p:nvCxnSpPr>
          <p:cNvPr id="285" name="Straight Connector 284">
            <a:extLst>
              <a:ext uri="{FF2B5EF4-FFF2-40B4-BE49-F238E27FC236}">
                <a16:creationId xmlns:a16="http://schemas.microsoft.com/office/drawing/2014/main" id="{2B8A1726-BF9D-A24C-9FBF-5604C5D9EE7E}"/>
              </a:ext>
            </a:extLst>
          </p:cNvPr>
          <p:cNvCxnSpPr>
            <a:cxnSpLocks/>
          </p:cNvCxnSpPr>
          <p:nvPr/>
        </p:nvCxnSpPr>
        <p:spPr>
          <a:xfrm flipH="1" flipV="1">
            <a:off x="6907836" y="11600234"/>
            <a:ext cx="6999" cy="22444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287" name="TextBox 16"/>
          <p:cNvSpPr txBox="1">
            <a:spLocks noChangeArrowheads="1"/>
          </p:cNvSpPr>
          <p:nvPr/>
        </p:nvSpPr>
        <p:spPr bwMode="auto">
          <a:xfrm>
            <a:off x="6055577" y="1182620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Seasonality</a:t>
            </a:r>
          </a:p>
        </p:txBody>
      </p:sp>
      <p:cxnSp>
        <p:nvCxnSpPr>
          <p:cNvPr id="288" name="Straight Connector 287">
            <a:extLst>
              <a:ext uri="{FF2B5EF4-FFF2-40B4-BE49-F238E27FC236}">
                <a16:creationId xmlns:a16="http://schemas.microsoft.com/office/drawing/2014/main" id="{2B8A1726-BF9D-A24C-9FBF-5604C5D9EE7E}"/>
              </a:ext>
            </a:extLst>
          </p:cNvPr>
          <p:cNvCxnSpPr>
            <a:cxnSpLocks/>
          </p:cNvCxnSpPr>
          <p:nvPr/>
        </p:nvCxnSpPr>
        <p:spPr>
          <a:xfrm flipH="1" flipV="1">
            <a:off x="6471041" y="11596464"/>
            <a:ext cx="9318" cy="22974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290" name="TextBox 16"/>
          <p:cNvSpPr txBox="1">
            <a:spLocks noChangeArrowheads="1"/>
          </p:cNvSpPr>
          <p:nvPr/>
        </p:nvSpPr>
        <p:spPr bwMode="auto">
          <a:xfrm>
            <a:off x="6429823" y="12259625"/>
            <a:ext cx="97515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Food availability</a:t>
            </a:r>
          </a:p>
        </p:txBody>
      </p:sp>
      <p:cxnSp>
        <p:nvCxnSpPr>
          <p:cNvPr id="291" name="Straight Connector 290">
            <a:extLst>
              <a:ext uri="{FF2B5EF4-FFF2-40B4-BE49-F238E27FC236}">
                <a16:creationId xmlns:a16="http://schemas.microsoft.com/office/drawing/2014/main" id="{2B8A1726-BF9D-A24C-9FBF-5604C5D9EE7E}"/>
              </a:ext>
            </a:extLst>
          </p:cNvPr>
          <p:cNvCxnSpPr>
            <a:cxnSpLocks/>
          </p:cNvCxnSpPr>
          <p:nvPr/>
        </p:nvCxnSpPr>
        <p:spPr>
          <a:xfrm flipV="1">
            <a:off x="5575055" y="11639745"/>
            <a:ext cx="7132" cy="169836"/>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292" name="TextBox 16"/>
          <p:cNvSpPr txBox="1">
            <a:spLocks noChangeArrowheads="1"/>
          </p:cNvSpPr>
          <p:nvPr/>
        </p:nvSpPr>
        <p:spPr bwMode="auto">
          <a:xfrm>
            <a:off x="5672178" y="1034749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Rice </a:t>
            </a:r>
          </a:p>
        </p:txBody>
      </p:sp>
      <p:cxnSp>
        <p:nvCxnSpPr>
          <p:cNvPr id="294" name="Straight Connector 293">
            <a:extLst>
              <a:ext uri="{FF2B5EF4-FFF2-40B4-BE49-F238E27FC236}">
                <a16:creationId xmlns:a16="http://schemas.microsoft.com/office/drawing/2014/main" id="{2B8A1726-BF9D-A24C-9FBF-5604C5D9EE7E}"/>
              </a:ext>
            </a:extLst>
          </p:cNvPr>
          <p:cNvCxnSpPr>
            <a:cxnSpLocks/>
          </p:cNvCxnSpPr>
          <p:nvPr/>
        </p:nvCxnSpPr>
        <p:spPr>
          <a:xfrm>
            <a:off x="6531083" y="10947719"/>
            <a:ext cx="851" cy="219268"/>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295" name="TextBox 16"/>
          <p:cNvSpPr txBox="1">
            <a:spLocks noChangeArrowheads="1"/>
          </p:cNvSpPr>
          <p:nvPr/>
        </p:nvSpPr>
        <p:spPr bwMode="auto">
          <a:xfrm>
            <a:off x="6155507" y="1076644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Pastry </a:t>
            </a:r>
          </a:p>
        </p:txBody>
      </p:sp>
      <p:cxnSp>
        <p:nvCxnSpPr>
          <p:cNvPr id="296" name="Straight Connector 295">
            <a:extLst>
              <a:ext uri="{FF2B5EF4-FFF2-40B4-BE49-F238E27FC236}">
                <a16:creationId xmlns:a16="http://schemas.microsoft.com/office/drawing/2014/main" id="{2B8A1726-BF9D-A24C-9FBF-5604C5D9EE7E}"/>
              </a:ext>
            </a:extLst>
          </p:cNvPr>
          <p:cNvCxnSpPr>
            <a:cxnSpLocks/>
          </p:cNvCxnSpPr>
          <p:nvPr/>
        </p:nvCxnSpPr>
        <p:spPr>
          <a:xfrm>
            <a:off x="6086553" y="10983147"/>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2B8A1726-BF9D-A24C-9FBF-5604C5D9EE7E}"/>
              </a:ext>
            </a:extLst>
          </p:cNvPr>
          <p:cNvCxnSpPr>
            <a:cxnSpLocks/>
          </p:cNvCxnSpPr>
          <p:nvPr/>
        </p:nvCxnSpPr>
        <p:spPr>
          <a:xfrm>
            <a:off x="6992708" y="10970362"/>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299" name="TextBox 16"/>
          <p:cNvSpPr txBox="1">
            <a:spLocks noChangeArrowheads="1"/>
          </p:cNvSpPr>
          <p:nvPr/>
        </p:nvSpPr>
        <p:spPr bwMode="auto">
          <a:xfrm>
            <a:off x="7164238" y="1080590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Sauce making</a:t>
            </a:r>
          </a:p>
        </p:txBody>
      </p:sp>
      <p:sp>
        <p:nvSpPr>
          <p:cNvPr id="300" name="TextBox 16"/>
          <p:cNvSpPr txBox="1">
            <a:spLocks noChangeArrowheads="1"/>
          </p:cNvSpPr>
          <p:nvPr/>
        </p:nvSpPr>
        <p:spPr bwMode="auto">
          <a:xfrm>
            <a:off x="7780863" y="1030824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Vegetable Preparation </a:t>
            </a:r>
          </a:p>
        </p:txBody>
      </p:sp>
      <p:cxnSp>
        <p:nvCxnSpPr>
          <p:cNvPr id="301" name="Straight Connector 300">
            <a:extLst>
              <a:ext uri="{FF2B5EF4-FFF2-40B4-BE49-F238E27FC236}">
                <a16:creationId xmlns:a16="http://schemas.microsoft.com/office/drawing/2014/main" id="{2B8A1726-BF9D-A24C-9FBF-5604C5D9EE7E}"/>
              </a:ext>
            </a:extLst>
          </p:cNvPr>
          <p:cNvCxnSpPr>
            <a:cxnSpLocks/>
          </p:cNvCxnSpPr>
          <p:nvPr/>
        </p:nvCxnSpPr>
        <p:spPr>
          <a:xfrm>
            <a:off x="7782430" y="10935054"/>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2B8A1726-BF9D-A24C-9FBF-5604C5D9EE7E}"/>
              </a:ext>
            </a:extLst>
          </p:cNvPr>
          <p:cNvCxnSpPr>
            <a:cxnSpLocks/>
          </p:cNvCxnSpPr>
          <p:nvPr/>
        </p:nvCxnSpPr>
        <p:spPr>
          <a:xfrm>
            <a:off x="7524034" y="11000004"/>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305" name="TextBox 16"/>
          <p:cNvSpPr txBox="1">
            <a:spLocks noChangeArrowheads="1"/>
          </p:cNvSpPr>
          <p:nvPr/>
        </p:nvSpPr>
        <p:spPr bwMode="auto">
          <a:xfrm>
            <a:off x="4512399" y="1069238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Working with raw chicken </a:t>
            </a:r>
          </a:p>
        </p:txBody>
      </p:sp>
      <p:cxnSp>
        <p:nvCxnSpPr>
          <p:cNvPr id="306" name="Straight Connector 305">
            <a:extLst>
              <a:ext uri="{FF2B5EF4-FFF2-40B4-BE49-F238E27FC236}">
                <a16:creationId xmlns:a16="http://schemas.microsoft.com/office/drawing/2014/main" id="{2B8A1726-BF9D-A24C-9FBF-5604C5D9EE7E}"/>
              </a:ext>
            </a:extLst>
          </p:cNvPr>
          <p:cNvCxnSpPr>
            <a:cxnSpLocks/>
          </p:cNvCxnSpPr>
          <p:nvPr/>
        </p:nvCxnSpPr>
        <p:spPr>
          <a:xfrm>
            <a:off x="4925149" y="11007432"/>
            <a:ext cx="0" cy="16986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2B8A1726-BF9D-A24C-9FBF-5604C5D9EE7E}"/>
              </a:ext>
            </a:extLst>
          </p:cNvPr>
          <p:cNvCxnSpPr>
            <a:cxnSpLocks/>
          </p:cNvCxnSpPr>
          <p:nvPr/>
        </p:nvCxnSpPr>
        <p:spPr>
          <a:xfrm>
            <a:off x="3852395" y="10996059"/>
            <a:ext cx="1770" cy="196470"/>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2B8A1726-BF9D-A24C-9FBF-5604C5D9EE7E}"/>
              </a:ext>
            </a:extLst>
          </p:cNvPr>
          <p:cNvCxnSpPr>
            <a:cxnSpLocks/>
          </p:cNvCxnSpPr>
          <p:nvPr/>
        </p:nvCxnSpPr>
        <p:spPr>
          <a:xfrm flipV="1">
            <a:off x="4061704" y="11616667"/>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314" name="TextBox 16"/>
          <p:cNvSpPr txBox="1">
            <a:spLocks noChangeArrowheads="1"/>
          </p:cNvSpPr>
          <p:nvPr/>
        </p:nvSpPr>
        <p:spPr bwMode="auto">
          <a:xfrm>
            <a:off x="2183606" y="1191168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Waste</a:t>
            </a:r>
          </a:p>
        </p:txBody>
      </p:sp>
      <p:cxnSp>
        <p:nvCxnSpPr>
          <p:cNvPr id="315" name="Straight Connector 314">
            <a:extLst>
              <a:ext uri="{FF2B5EF4-FFF2-40B4-BE49-F238E27FC236}">
                <a16:creationId xmlns:a16="http://schemas.microsoft.com/office/drawing/2014/main" id="{2B8A1726-BF9D-A24C-9FBF-5604C5D9EE7E}"/>
              </a:ext>
            </a:extLst>
          </p:cNvPr>
          <p:cNvCxnSpPr>
            <a:cxnSpLocks/>
          </p:cNvCxnSpPr>
          <p:nvPr/>
        </p:nvCxnSpPr>
        <p:spPr>
          <a:xfrm flipV="1">
            <a:off x="2662255" y="11665295"/>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2B8A1726-BF9D-A24C-9FBF-5604C5D9EE7E}"/>
              </a:ext>
            </a:extLst>
          </p:cNvPr>
          <p:cNvCxnSpPr>
            <a:cxnSpLocks/>
          </p:cNvCxnSpPr>
          <p:nvPr/>
        </p:nvCxnSpPr>
        <p:spPr>
          <a:xfrm flipH="1">
            <a:off x="4391617" y="10930379"/>
            <a:ext cx="562" cy="234691"/>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2B8A1726-BF9D-A24C-9FBF-5604C5D9EE7E}"/>
              </a:ext>
            </a:extLst>
          </p:cNvPr>
          <p:cNvCxnSpPr>
            <a:cxnSpLocks/>
          </p:cNvCxnSpPr>
          <p:nvPr/>
        </p:nvCxnSpPr>
        <p:spPr>
          <a:xfrm flipV="1">
            <a:off x="3542955" y="11606249"/>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322" name="TextBox 16"/>
          <p:cNvSpPr txBox="1">
            <a:spLocks noChangeArrowheads="1"/>
          </p:cNvSpPr>
          <p:nvPr/>
        </p:nvSpPr>
        <p:spPr bwMode="auto">
          <a:xfrm>
            <a:off x="4093342" y="1181560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6 R’s </a:t>
            </a:r>
          </a:p>
        </p:txBody>
      </p:sp>
      <p:cxnSp>
        <p:nvCxnSpPr>
          <p:cNvPr id="323" name="Straight Connector 322">
            <a:extLst>
              <a:ext uri="{FF2B5EF4-FFF2-40B4-BE49-F238E27FC236}">
                <a16:creationId xmlns:a16="http://schemas.microsoft.com/office/drawing/2014/main" id="{2B8A1726-BF9D-A24C-9FBF-5604C5D9EE7E}"/>
              </a:ext>
            </a:extLst>
          </p:cNvPr>
          <p:cNvCxnSpPr>
            <a:cxnSpLocks/>
          </p:cNvCxnSpPr>
          <p:nvPr/>
        </p:nvCxnSpPr>
        <p:spPr>
          <a:xfrm flipH="1" flipV="1">
            <a:off x="4488512" y="11619210"/>
            <a:ext cx="1672" cy="19639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2B8A1726-BF9D-A24C-9FBF-5604C5D9EE7E}"/>
              </a:ext>
            </a:extLst>
          </p:cNvPr>
          <p:cNvCxnSpPr>
            <a:cxnSpLocks/>
          </p:cNvCxnSpPr>
          <p:nvPr/>
        </p:nvCxnSpPr>
        <p:spPr>
          <a:xfrm>
            <a:off x="3359437" y="10952285"/>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2B8A1726-BF9D-A24C-9FBF-5604C5D9EE7E}"/>
              </a:ext>
            </a:extLst>
          </p:cNvPr>
          <p:cNvCxnSpPr>
            <a:cxnSpLocks/>
          </p:cNvCxnSpPr>
          <p:nvPr/>
        </p:nvCxnSpPr>
        <p:spPr>
          <a:xfrm>
            <a:off x="2305314" y="10977516"/>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324" name="TextBox 16"/>
          <p:cNvSpPr txBox="1">
            <a:spLocks noChangeArrowheads="1"/>
          </p:cNvSpPr>
          <p:nvPr/>
        </p:nvSpPr>
        <p:spPr bwMode="auto">
          <a:xfrm>
            <a:off x="211774" y="1014343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Eat Like An Athlete</a:t>
            </a:r>
          </a:p>
        </p:txBody>
      </p:sp>
      <p:sp>
        <p:nvSpPr>
          <p:cNvPr id="330" name="TextBox 16"/>
          <p:cNvSpPr txBox="1">
            <a:spLocks noChangeArrowheads="1"/>
          </p:cNvSpPr>
          <p:nvPr/>
        </p:nvSpPr>
        <p:spPr bwMode="auto">
          <a:xfrm>
            <a:off x="211774" y="1093420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Breakfast </a:t>
            </a:r>
          </a:p>
        </p:txBody>
      </p:sp>
      <p:sp>
        <p:nvSpPr>
          <p:cNvPr id="331" name="TextBox 16"/>
          <p:cNvSpPr txBox="1">
            <a:spLocks noChangeArrowheads="1"/>
          </p:cNvSpPr>
          <p:nvPr/>
        </p:nvSpPr>
        <p:spPr bwMode="auto">
          <a:xfrm>
            <a:off x="1019585" y="1200426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Fast food vs Exercise </a:t>
            </a:r>
          </a:p>
        </p:txBody>
      </p:sp>
      <p:sp>
        <p:nvSpPr>
          <p:cNvPr id="332" name="TextBox 16"/>
          <p:cNvSpPr txBox="1">
            <a:spLocks noChangeArrowheads="1"/>
          </p:cNvSpPr>
          <p:nvPr/>
        </p:nvSpPr>
        <p:spPr bwMode="auto">
          <a:xfrm>
            <a:off x="5657521" y="1229861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Culture</a:t>
            </a:r>
          </a:p>
        </p:txBody>
      </p:sp>
      <p:sp>
        <p:nvSpPr>
          <p:cNvPr id="333" name="TextBox 16"/>
          <p:cNvSpPr txBox="1">
            <a:spLocks noChangeArrowheads="1"/>
          </p:cNvSpPr>
          <p:nvPr/>
        </p:nvSpPr>
        <p:spPr bwMode="auto">
          <a:xfrm>
            <a:off x="1736660" y="1171962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Healthy Eating </a:t>
            </a:r>
          </a:p>
        </p:txBody>
      </p:sp>
      <p:sp>
        <p:nvSpPr>
          <p:cNvPr id="349" name="TextBox 16"/>
          <p:cNvSpPr txBox="1">
            <a:spLocks noChangeArrowheads="1"/>
          </p:cNvSpPr>
          <p:nvPr/>
        </p:nvSpPr>
        <p:spPr bwMode="auto">
          <a:xfrm>
            <a:off x="5491856" y="608012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Practical Experiments </a:t>
            </a:r>
          </a:p>
        </p:txBody>
      </p:sp>
      <p:pic>
        <p:nvPicPr>
          <p:cNvPr id="52" name="Picture 12" descr="Library of svg transparent download of bar graph png files ..."/>
          <p:cNvPicPr>
            <a:picLocks noChangeAspect="1" noChangeArrowheads="1"/>
          </p:cNvPicPr>
          <p:nvPr/>
        </p:nvPicPr>
        <p:blipFill>
          <a:blip r:embed="rId13" cstate="print">
            <a:extLst>
              <a:ext uri="{BEBA8EAE-BF5A-486C-A8C5-ECC9F3942E4B}">
                <a14:imgProps xmlns:a14="http://schemas.microsoft.com/office/drawing/2010/main">
                  <a14:imgLayer r:embed="rId14">
                    <a14:imgEffect>
                      <a14:backgroundRemoval t="0" b="98077" l="16889" r="90000">
                        <a14:foregroundMark x1="47667" y1="65769" x2="47667" y2="65769"/>
                        <a14:foregroundMark x1="34333" y1="63077" x2="34333" y2="63077"/>
                        <a14:foregroundMark x1="24111" y1="63077" x2="24111" y2="63077"/>
                      </a14:backgroundRemoval>
                    </a14:imgEffect>
                  </a14:imgLayer>
                </a14:imgProps>
              </a:ext>
              <a:ext uri="{28A0092B-C50C-407E-A947-70E740481C1C}">
                <a14:useLocalDpi xmlns:a14="http://schemas.microsoft.com/office/drawing/2010/main" val="0"/>
              </a:ext>
            </a:extLst>
          </a:blip>
          <a:srcRect/>
          <a:stretch>
            <a:fillRect/>
          </a:stretch>
        </p:blipFill>
        <p:spPr bwMode="auto">
          <a:xfrm>
            <a:off x="5488832" y="7485274"/>
            <a:ext cx="681606" cy="393817"/>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14" descr="152 Stipulation Stock Vector Illustration And Royalty Free ..."/>
          <p:cNvPicPr>
            <a:picLocks noChangeAspect="1" noChangeArrowheads="1"/>
          </p:cNvPicPr>
          <p:nvPr/>
        </p:nvPicPr>
        <p:blipFill>
          <a:blip r:embed="rId15" cstate="print">
            <a:extLst>
              <a:ext uri="{BEBA8EAE-BF5A-486C-A8C5-ECC9F3942E4B}">
                <a14:imgProps xmlns:a14="http://schemas.microsoft.com/office/drawing/2010/main">
                  <a14:imgLayer r:embed="rId1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31944" y="7671774"/>
            <a:ext cx="484880" cy="484880"/>
          </a:xfrm>
          <a:prstGeom prst="rect">
            <a:avLst/>
          </a:prstGeom>
          <a:noFill/>
          <a:extLst>
            <a:ext uri="{909E8E84-426E-40DD-AFC4-6F175D3DCCD1}">
              <a14:hiddenFill xmlns:a14="http://schemas.microsoft.com/office/drawing/2010/main">
                <a:solidFill>
                  <a:srgbClr val="FFFFFF"/>
                </a:solidFill>
              </a14:hiddenFill>
            </a:ext>
          </a:extLst>
        </p:spPr>
      </p:pic>
      <p:pic>
        <p:nvPicPr>
          <p:cNvPr id="360" name="Picture 453" descr="Image result for star diagram evaluation"/>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2875" b="9269"/>
          <a:stretch/>
        </p:blipFill>
        <p:spPr bwMode="auto">
          <a:xfrm>
            <a:off x="2071095" y="6084855"/>
            <a:ext cx="617217" cy="576584"/>
          </a:xfrm>
          <a:prstGeom prst="rect">
            <a:avLst/>
          </a:prstGeom>
          <a:noFill/>
          <a:extLst>
            <a:ext uri="{909E8E84-426E-40DD-AFC4-6F175D3DCCD1}">
              <a14:hiddenFill xmlns:a14="http://schemas.microsoft.com/office/drawing/2010/main">
                <a:solidFill>
                  <a:srgbClr val="FFFFFF"/>
                </a:solidFill>
              </a14:hiddenFill>
            </a:ext>
          </a:extLst>
        </p:spPr>
      </p:pic>
      <p:pic>
        <p:nvPicPr>
          <p:cNvPr id="374" name="Picture 26" descr="Image result for 6 r's clipart"/>
          <p:cNvPicPr>
            <a:picLocks noChangeAspect="1" noChangeArrowheads="1"/>
          </p:cNvPicPr>
          <p:nvPr/>
        </p:nvPicPr>
        <p:blipFill>
          <a:blip r:embed="rId7" cstate="print">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44400" y="6170321"/>
            <a:ext cx="411601" cy="341725"/>
          </a:xfrm>
          <a:prstGeom prst="rect">
            <a:avLst/>
          </a:prstGeom>
          <a:noFill/>
          <a:extLst>
            <a:ext uri="{909E8E84-426E-40DD-AFC4-6F175D3DCCD1}">
              <a14:hiddenFill xmlns:a14="http://schemas.microsoft.com/office/drawing/2010/main">
                <a:solidFill>
                  <a:srgbClr val="FFFFFF"/>
                </a:solidFill>
              </a14:hiddenFill>
            </a:ext>
          </a:extLst>
        </p:spPr>
      </p:pic>
      <p:sp>
        <p:nvSpPr>
          <p:cNvPr id="379" name="TextBox 16"/>
          <p:cNvSpPr txBox="1">
            <a:spLocks noChangeArrowheads="1"/>
          </p:cNvSpPr>
          <p:nvPr/>
        </p:nvSpPr>
        <p:spPr bwMode="auto">
          <a:xfrm>
            <a:off x="5977456" y="5606596"/>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Exam Technique </a:t>
            </a:r>
          </a:p>
        </p:txBody>
      </p:sp>
      <p:sp>
        <p:nvSpPr>
          <p:cNvPr id="380" name="TextBox 16"/>
          <p:cNvSpPr txBox="1">
            <a:spLocks noChangeArrowheads="1"/>
          </p:cNvSpPr>
          <p:nvPr/>
        </p:nvSpPr>
        <p:spPr bwMode="auto">
          <a:xfrm>
            <a:off x="3908746" y="4010845"/>
            <a:ext cx="10317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Sensory Evaluation</a:t>
            </a:r>
          </a:p>
          <a:p>
            <a:pPr algn="ctr" eaLnBrk="1" hangingPunct="1"/>
            <a:r>
              <a:rPr lang="en-US" altLang="en-US" sz="800" dirty="0">
                <a:cs typeface="Calibri" panose="020F0502020204030204" pitchFamily="34" charset="0"/>
              </a:rPr>
              <a:t>&amp;</a:t>
            </a:r>
          </a:p>
          <a:p>
            <a:pPr algn="ctr" eaLnBrk="1" hangingPunct="1"/>
            <a:r>
              <a:rPr lang="en-US" altLang="en-US" sz="800" dirty="0">
                <a:cs typeface="Calibri" panose="020F0502020204030204" pitchFamily="34" charset="0"/>
              </a:rPr>
              <a:t>Testing </a:t>
            </a:r>
          </a:p>
        </p:txBody>
      </p:sp>
      <p:sp>
        <p:nvSpPr>
          <p:cNvPr id="381" name="TextBox 16"/>
          <p:cNvSpPr txBox="1">
            <a:spLocks noChangeArrowheads="1"/>
          </p:cNvSpPr>
          <p:nvPr/>
        </p:nvSpPr>
        <p:spPr bwMode="auto">
          <a:xfrm>
            <a:off x="4887329" y="411342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Past Paper Questions </a:t>
            </a:r>
          </a:p>
        </p:txBody>
      </p:sp>
      <p:sp>
        <p:nvSpPr>
          <p:cNvPr id="382" name="TextBox 16"/>
          <p:cNvSpPr txBox="1">
            <a:spLocks noChangeArrowheads="1"/>
          </p:cNvSpPr>
          <p:nvPr/>
        </p:nvSpPr>
        <p:spPr bwMode="auto">
          <a:xfrm>
            <a:off x="356753" y="485100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Organic </a:t>
            </a:r>
          </a:p>
        </p:txBody>
      </p:sp>
      <p:sp>
        <p:nvSpPr>
          <p:cNvPr id="383" name="TextBox 16"/>
          <p:cNvSpPr txBox="1">
            <a:spLocks noChangeArrowheads="1"/>
          </p:cNvSpPr>
          <p:nvPr/>
        </p:nvSpPr>
        <p:spPr bwMode="auto">
          <a:xfrm>
            <a:off x="3048562" y="415529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Labelling </a:t>
            </a:r>
          </a:p>
        </p:txBody>
      </p:sp>
      <p:sp>
        <p:nvSpPr>
          <p:cNvPr id="384" name="TextBox 16"/>
          <p:cNvSpPr txBox="1">
            <a:spLocks noChangeArrowheads="1"/>
          </p:cNvSpPr>
          <p:nvPr/>
        </p:nvSpPr>
        <p:spPr bwMode="auto">
          <a:xfrm>
            <a:off x="1995048" y="597549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testing and analysis</a:t>
            </a:r>
          </a:p>
        </p:txBody>
      </p:sp>
      <p:sp>
        <p:nvSpPr>
          <p:cNvPr id="386" name="TextBox 16"/>
          <p:cNvSpPr txBox="1">
            <a:spLocks noChangeArrowheads="1"/>
          </p:cNvSpPr>
          <p:nvPr/>
        </p:nvSpPr>
        <p:spPr bwMode="auto">
          <a:xfrm>
            <a:off x="1323942" y="788505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Risk assessment</a:t>
            </a:r>
          </a:p>
        </p:txBody>
      </p:sp>
      <p:sp>
        <p:nvSpPr>
          <p:cNvPr id="387" name="TextBox 16"/>
          <p:cNvSpPr txBox="1">
            <a:spLocks noChangeArrowheads="1"/>
          </p:cNvSpPr>
          <p:nvPr/>
        </p:nvSpPr>
        <p:spPr bwMode="auto">
          <a:xfrm>
            <a:off x="1897223" y="744218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Evaluation</a:t>
            </a:r>
          </a:p>
        </p:txBody>
      </p:sp>
      <p:sp>
        <p:nvSpPr>
          <p:cNvPr id="388" name="TextBox 16"/>
          <p:cNvSpPr txBox="1">
            <a:spLocks noChangeArrowheads="1"/>
          </p:cNvSpPr>
          <p:nvPr/>
        </p:nvSpPr>
        <p:spPr bwMode="auto">
          <a:xfrm>
            <a:off x="3384296" y="7890053"/>
            <a:ext cx="116537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Planning </a:t>
            </a:r>
          </a:p>
        </p:txBody>
      </p:sp>
      <p:sp>
        <p:nvSpPr>
          <p:cNvPr id="392" name="TextBox 16"/>
          <p:cNvSpPr txBox="1">
            <a:spLocks noChangeArrowheads="1"/>
          </p:cNvSpPr>
          <p:nvPr/>
        </p:nvSpPr>
        <p:spPr bwMode="auto">
          <a:xfrm>
            <a:off x="4812336" y="744061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Specification</a:t>
            </a:r>
          </a:p>
        </p:txBody>
      </p:sp>
      <p:sp>
        <p:nvSpPr>
          <p:cNvPr id="394" name="TextBox 16"/>
          <p:cNvSpPr txBox="1">
            <a:spLocks noChangeArrowheads="1"/>
          </p:cNvSpPr>
          <p:nvPr/>
        </p:nvSpPr>
        <p:spPr bwMode="auto">
          <a:xfrm>
            <a:off x="5390198" y="78565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Analysis</a:t>
            </a:r>
          </a:p>
        </p:txBody>
      </p:sp>
      <p:sp>
        <p:nvSpPr>
          <p:cNvPr id="396" name="TextBox 16"/>
          <p:cNvSpPr txBox="1">
            <a:spLocks noChangeArrowheads="1"/>
          </p:cNvSpPr>
          <p:nvPr/>
        </p:nvSpPr>
        <p:spPr bwMode="auto">
          <a:xfrm>
            <a:off x="2707047" y="639949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Practical Assessment </a:t>
            </a:r>
          </a:p>
        </p:txBody>
      </p:sp>
      <p:sp>
        <p:nvSpPr>
          <p:cNvPr id="398" name="TextBox 16"/>
          <p:cNvSpPr txBox="1">
            <a:spLocks noChangeArrowheads="1"/>
          </p:cNvSpPr>
          <p:nvPr/>
        </p:nvSpPr>
        <p:spPr bwMode="auto">
          <a:xfrm>
            <a:off x="3427517" y="604647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Skills Trials </a:t>
            </a:r>
          </a:p>
        </p:txBody>
      </p:sp>
      <p:sp>
        <p:nvSpPr>
          <p:cNvPr id="399" name="TextBox 16"/>
          <p:cNvSpPr txBox="1">
            <a:spLocks noChangeArrowheads="1"/>
          </p:cNvSpPr>
          <p:nvPr/>
        </p:nvSpPr>
        <p:spPr bwMode="auto">
          <a:xfrm>
            <a:off x="4438589" y="605699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Product analysis</a:t>
            </a:r>
          </a:p>
        </p:txBody>
      </p:sp>
      <p:sp>
        <p:nvSpPr>
          <p:cNvPr id="401" name="TextBox 16"/>
          <p:cNvSpPr txBox="1">
            <a:spLocks noChangeArrowheads="1"/>
          </p:cNvSpPr>
          <p:nvPr/>
        </p:nvSpPr>
        <p:spPr bwMode="auto">
          <a:xfrm>
            <a:off x="241094" y="64475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Sustainability</a:t>
            </a:r>
          </a:p>
        </p:txBody>
      </p:sp>
      <p:sp>
        <p:nvSpPr>
          <p:cNvPr id="404" name="TextBox 16"/>
          <p:cNvSpPr txBox="1">
            <a:spLocks noChangeArrowheads="1"/>
          </p:cNvSpPr>
          <p:nvPr/>
        </p:nvSpPr>
        <p:spPr bwMode="auto">
          <a:xfrm>
            <a:off x="8119640" y="948309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evaluation</a:t>
            </a:r>
          </a:p>
        </p:txBody>
      </p:sp>
      <p:sp>
        <p:nvSpPr>
          <p:cNvPr id="405" name="TextBox 16"/>
          <p:cNvSpPr txBox="1">
            <a:spLocks noChangeArrowheads="1"/>
          </p:cNvSpPr>
          <p:nvPr/>
        </p:nvSpPr>
        <p:spPr bwMode="auto">
          <a:xfrm>
            <a:off x="8817523" y="848325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High Risk Foods </a:t>
            </a:r>
          </a:p>
        </p:txBody>
      </p:sp>
      <p:sp>
        <p:nvSpPr>
          <p:cNvPr id="406" name="TextBox 16"/>
          <p:cNvSpPr txBox="1">
            <a:spLocks noChangeArrowheads="1"/>
          </p:cNvSpPr>
          <p:nvPr/>
        </p:nvSpPr>
        <p:spPr bwMode="auto">
          <a:xfrm>
            <a:off x="8677470" y="957765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Bacteria </a:t>
            </a:r>
          </a:p>
        </p:txBody>
      </p:sp>
      <p:sp>
        <p:nvSpPr>
          <p:cNvPr id="407" name="TextBox 16"/>
          <p:cNvSpPr txBox="1">
            <a:spLocks noChangeArrowheads="1"/>
          </p:cNvSpPr>
          <p:nvPr/>
        </p:nvSpPr>
        <p:spPr bwMode="auto">
          <a:xfrm>
            <a:off x="7433016" y="862634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Practical Assessment </a:t>
            </a:r>
          </a:p>
        </p:txBody>
      </p:sp>
      <p:sp>
        <p:nvSpPr>
          <p:cNvPr id="408" name="TextBox 16"/>
          <p:cNvSpPr txBox="1">
            <a:spLocks noChangeArrowheads="1"/>
          </p:cNvSpPr>
          <p:nvPr/>
        </p:nvSpPr>
        <p:spPr bwMode="auto">
          <a:xfrm>
            <a:off x="7584419" y="999967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Planning </a:t>
            </a:r>
          </a:p>
        </p:txBody>
      </p:sp>
      <p:sp>
        <p:nvSpPr>
          <p:cNvPr id="409" name="TextBox 16"/>
          <p:cNvSpPr txBox="1">
            <a:spLocks noChangeArrowheads="1"/>
          </p:cNvSpPr>
          <p:nvPr/>
        </p:nvSpPr>
        <p:spPr bwMode="auto">
          <a:xfrm>
            <a:off x="6862147" y="823764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Skills trials </a:t>
            </a:r>
          </a:p>
        </p:txBody>
      </p:sp>
      <p:sp>
        <p:nvSpPr>
          <p:cNvPr id="410" name="TextBox 16"/>
          <p:cNvSpPr txBox="1">
            <a:spLocks noChangeArrowheads="1"/>
          </p:cNvSpPr>
          <p:nvPr/>
        </p:nvSpPr>
        <p:spPr bwMode="auto">
          <a:xfrm>
            <a:off x="6792034" y="961443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411" name="TextBox 16"/>
          <p:cNvSpPr txBox="1">
            <a:spLocks noChangeArrowheads="1"/>
          </p:cNvSpPr>
          <p:nvPr/>
        </p:nvSpPr>
        <p:spPr bwMode="auto">
          <a:xfrm>
            <a:off x="4382978" y="9661544"/>
            <a:ext cx="122242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Cardiovascular Disease </a:t>
            </a:r>
          </a:p>
        </p:txBody>
      </p:sp>
      <p:sp>
        <p:nvSpPr>
          <p:cNvPr id="412" name="TextBox 16"/>
          <p:cNvSpPr txBox="1">
            <a:spLocks noChangeArrowheads="1"/>
          </p:cNvSpPr>
          <p:nvPr/>
        </p:nvSpPr>
        <p:spPr bwMode="auto">
          <a:xfrm>
            <a:off x="4003826" y="1006813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Diet &amp; Health </a:t>
            </a:r>
          </a:p>
        </p:txBody>
      </p:sp>
      <p:sp>
        <p:nvSpPr>
          <p:cNvPr id="413" name="TextBox 16"/>
          <p:cNvSpPr txBox="1">
            <a:spLocks noChangeArrowheads="1"/>
          </p:cNvSpPr>
          <p:nvPr/>
        </p:nvSpPr>
        <p:spPr bwMode="auto">
          <a:xfrm>
            <a:off x="2596483" y="964444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Fats </a:t>
            </a:r>
          </a:p>
        </p:txBody>
      </p:sp>
      <p:sp>
        <p:nvSpPr>
          <p:cNvPr id="415" name="TextBox 16"/>
          <p:cNvSpPr txBox="1">
            <a:spLocks noChangeArrowheads="1"/>
          </p:cNvSpPr>
          <p:nvPr/>
        </p:nvSpPr>
        <p:spPr bwMode="auto">
          <a:xfrm>
            <a:off x="1906177" y="962424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Protein </a:t>
            </a:r>
          </a:p>
        </p:txBody>
      </p:sp>
      <p:sp>
        <p:nvSpPr>
          <p:cNvPr id="416" name="TextBox 16"/>
          <p:cNvSpPr txBox="1">
            <a:spLocks noChangeArrowheads="1"/>
          </p:cNvSpPr>
          <p:nvPr/>
        </p:nvSpPr>
        <p:spPr bwMode="auto">
          <a:xfrm>
            <a:off x="5949417" y="866168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Jointing a chicken </a:t>
            </a:r>
          </a:p>
        </p:txBody>
      </p:sp>
      <p:sp>
        <p:nvSpPr>
          <p:cNvPr id="418" name="TextBox 16"/>
          <p:cNvSpPr txBox="1">
            <a:spLocks noChangeArrowheads="1"/>
          </p:cNvSpPr>
          <p:nvPr/>
        </p:nvSpPr>
        <p:spPr bwMode="auto">
          <a:xfrm>
            <a:off x="5390942" y="826620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Pasta making</a:t>
            </a:r>
          </a:p>
        </p:txBody>
      </p:sp>
      <p:sp>
        <p:nvSpPr>
          <p:cNvPr id="419" name="TextBox 16"/>
          <p:cNvSpPr txBox="1">
            <a:spLocks noChangeArrowheads="1"/>
          </p:cNvSpPr>
          <p:nvPr/>
        </p:nvSpPr>
        <p:spPr bwMode="auto">
          <a:xfrm>
            <a:off x="4795943" y="875409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Fatless sponge </a:t>
            </a:r>
          </a:p>
        </p:txBody>
      </p:sp>
      <p:sp>
        <p:nvSpPr>
          <p:cNvPr id="420" name="TextBox 16"/>
          <p:cNvSpPr txBox="1">
            <a:spLocks noChangeArrowheads="1"/>
          </p:cNvSpPr>
          <p:nvPr/>
        </p:nvSpPr>
        <p:spPr bwMode="auto">
          <a:xfrm>
            <a:off x="3725174" y="877739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Caramel</a:t>
            </a:r>
          </a:p>
        </p:txBody>
      </p:sp>
      <p:sp>
        <p:nvSpPr>
          <p:cNvPr id="421" name="TextBox 16"/>
          <p:cNvSpPr txBox="1">
            <a:spLocks noChangeArrowheads="1"/>
          </p:cNvSpPr>
          <p:nvPr/>
        </p:nvSpPr>
        <p:spPr bwMode="auto">
          <a:xfrm>
            <a:off x="1662675" y="8656291"/>
            <a:ext cx="107761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Batter &amp; deep frying </a:t>
            </a:r>
          </a:p>
        </p:txBody>
      </p:sp>
      <p:sp>
        <p:nvSpPr>
          <p:cNvPr id="422" name="TextBox 16"/>
          <p:cNvSpPr txBox="1">
            <a:spLocks noChangeArrowheads="1"/>
          </p:cNvSpPr>
          <p:nvPr/>
        </p:nvSpPr>
        <p:spPr bwMode="auto">
          <a:xfrm>
            <a:off x="2226098" y="8238918"/>
            <a:ext cx="97332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Forming &amp; shaping </a:t>
            </a:r>
          </a:p>
        </p:txBody>
      </p:sp>
      <p:cxnSp>
        <p:nvCxnSpPr>
          <p:cNvPr id="423" name="Straight Connector 422">
            <a:extLst>
              <a:ext uri="{FF2B5EF4-FFF2-40B4-BE49-F238E27FC236}">
                <a16:creationId xmlns:a16="http://schemas.microsoft.com/office/drawing/2014/main" id="{2B8A1726-BF9D-A24C-9FBF-5604C5D9EE7E}"/>
              </a:ext>
            </a:extLst>
          </p:cNvPr>
          <p:cNvCxnSpPr>
            <a:cxnSpLocks/>
          </p:cNvCxnSpPr>
          <p:nvPr/>
        </p:nvCxnSpPr>
        <p:spPr>
          <a:xfrm>
            <a:off x="6472824" y="4451888"/>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24" name="Straight Connector 423">
            <a:extLst>
              <a:ext uri="{FF2B5EF4-FFF2-40B4-BE49-F238E27FC236}">
                <a16:creationId xmlns:a16="http://schemas.microsoft.com/office/drawing/2014/main" id="{2B8A1726-BF9D-A24C-9FBF-5604C5D9EE7E}"/>
              </a:ext>
            </a:extLst>
          </p:cNvPr>
          <p:cNvCxnSpPr>
            <a:cxnSpLocks/>
          </p:cNvCxnSpPr>
          <p:nvPr/>
        </p:nvCxnSpPr>
        <p:spPr>
          <a:xfrm flipV="1">
            <a:off x="4315004" y="5117618"/>
            <a:ext cx="0" cy="17876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27" name="Straight Connector 426">
            <a:extLst>
              <a:ext uri="{FF2B5EF4-FFF2-40B4-BE49-F238E27FC236}">
                <a16:creationId xmlns:a16="http://schemas.microsoft.com/office/drawing/2014/main" id="{2B8A1726-BF9D-A24C-9FBF-5604C5D9EE7E}"/>
              </a:ext>
            </a:extLst>
          </p:cNvPr>
          <p:cNvCxnSpPr>
            <a:cxnSpLocks/>
            <a:stCxn id="387" idx="0"/>
          </p:cNvCxnSpPr>
          <p:nvPr/>
        </p:nvCxnSpPr>
        <p:spPr>
          <a:xfrm flipV="1">
            <a:off x="2309973" y="7345400"/>
            <a:ext cx="5763" cy="9678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28" name="Straight Connector 427">
            <a:extLst>
              <a:ext uri="{FF2B5EF4-FFF2-40B4-BE49-F238E27FC236}">
                <a16:creationId xmlns:a16="http://schemas.microsoft.com/office/drawing/2014/main" id="{2B8A1726-BF9D-A24C-9FBF-5604C5D9EE7E}"/>
              </a:ext>
            </a:extLst>
          </p:cNvPr>
          <p:cNvCxnSpPr>
            <a:cxnSpLocks/>
          </p:cNvCxnSpPr>
          <p:nvPr/>
        </p:nvCxnSpPr>
        <p:spPr>
          <a:xfrm flipV="1">
            <a:off x="5870445" y="7348284"/>
            <a:ext cx="13371" cy="114300"/>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29" name="Straight Connector 428">
            <a:extLst>
              <a:ext uri="{FF2B5EF4-FFF2-40B4-BE49-F238E27FC236}">
                <a16:creationId xmlns:a16="http://schemas.microsoft.com/office/drawing/2014/main" id="{2B8A1726-BF9D-A24C-9FBF-5604C5D9EE7E}"/>
              </a:ext>
            </a:extLst>
          </p:cNvPr>
          <p:cNvCxnSpPr>
            <a:cxnSpLocks/>
          </p:cNvCxnSpPr>
          <p:nvPr/>
        </p:nvCxnSpPr>
        <p:spPr>
          <a:xfrm>
            <a:off x="3894466" y="6666340"/>
            <a:ext cx="4659" cy="19840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31" name="Straight Connector 430">
            <a:extLst>
              <a:ext uri="{FF2B5EF4-FFF2-40B4-BE49-F238E27FC236}">
                <a16:creationId xmlns:a16="http://schemas.microsoft.com/office/drawing/2014/main" id="{2B8A1726-BF9D-A24C-9FBF-5604C5D9EE7E}"/>
              </a:ext>
            </a:extLst>
          </p:cNvPr>
          <p:cNvCxnSpPr>
            <a:cxnSpLocks/>
          </p:cNvCxnSpPr>
          <p:nvPr/>
        </p:nvCxnSpPr>
        <p:spPr>
          <a:xfrm>
            <a:off x="5248476" y="4455898"/>
            <a:ext cx="4659" cy="19840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32" name="Straight Connector 431">
            <a:extLst>
              <a:ext uri="{FF2B5EF4-FFF2-40B4-BE49-F238E27FC236}">
                <a16:creationId xmlns:a16="http://schemas.microsoft.com/office/drawing/2014/main" id="{2B8A1726-BF9D-A24C-9FBF-5604C5D9EE7E}"/>
              </a:ext>
            </a:extLst>
          </p:cNvPr>
          <p:cNvCxnSpPr>
            <a:cxnSpLocks/>
          </p:cNvCxnSpPr>
          <p:nvPr/>
        </p:nvCxnSpPr>
        <p:spPr>
          <a:xfrm>
            <a:off x="1575390" y="4683248"/>
            <a:ext cx="284570" cy="19884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34" name="Straight Connector 433">
            <a:extLst>
              <a:ext uri="{FF2B5EF4-FFF2-40B4-BE49-F238E27FC236}">
                <a16:creationId xmlns:a16="http://schemas.microsoft.com/office/drawing/2014/main" id="{2B8A1726-BF9D-A24C-9FBF-5604C5D9EE7E}"/>
              </a:ext>
            </a:extLst>
          </p:cNvPr>
          <p:cNvCxnSpPr>
            <a:cxnSpLocks/>
          </p:cNvCxnSpPr>
          <p:nvPr/>
        </p:nvCxnSpPr>
        <p:spPr>
          <a:xfrm>
            <a:off x="4433930" y="4408298"/>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35" name="Straight Connector 434">
            <a:extLst>
              <a:ext uri="{FF2B5EF4-FFF2-40B4-BE49-F238E27FC236}">
                <a16:creationId xmlns:a16="http://schemas.microsoft.com/office/drawing/2014/main" id="{2B8A1726-BF9D-A24C-9FBF-5604C5D9EE7E}"/>
              </a:ext>
            </a:extLst>
          </p:cNvPr>
          <p:cNvCxnSpPr>
            <a:cxnSpLocks/>
          </p:cNvCxnSpPr>
          <p:nvPr/>
        </p:nvCxnSpPr>
        <p:spPr>
          <a:xfrm>
            <a:off x="3075453" y="6669766"/>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36" name="Straight Connector 435">
            <a:extLst>
              <a:ext uri="{FF2B5EF4-FFF2-40B4-BE49-F238E27FC236}">
                <a16:creationId xmlns:a16="http://schemas.microsoft.com/office/drawing/2014/main" id="{2B8A1726-BF9D-A24C-9FBF-5604C5D9EE7E}"/>
              </a:ext>
            </a:extLst>
          </p:cNvPr>
          <p:cNvCxnSpPr>
            <a:cxnSpLocks/>
          </p:cNvCxnSpPr>
          <p:nvPr/>
        </p:nvCxnSpPr>
        <p:spPr>
          <a:xfrm>
            <a:off x="2446291" y="6569397"/>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37" name="Straight Connector 436">
            <a:extLst>
              <a:ext uri="{FF2B5EF4-FFF2-40B4-BE49-F238E27FC236}">
                <a16:creationId xmlns:a16="http://schemas.microsoft.com/office/drawing/2014/main" id="{2B8A1726-BF9D-A24C-9FBF-5604C5D9EE7E}"/>
              </a:ext>
            </a:extLst>
          </p:cNvPr>
          <p:cNvCxnSpPr>
            <a:cxnSpLocks/>
          </p:cNvCxnSpPr>
          <p:nvPr/>
        </p:nvCxnSpPr>
        <p:spPr>
          <a:xfrm>
            <a:off x="3492243" y="4363127"/>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38" name="Straight Connector 437">
            <a:extLst>
              <a:ext uri="{FF2B5EF4-FFF2-40B4-BE49-F238E27FC236}">
                <a16:creationId xmlns:a16="http://schemas.microsoft.com/office/drawing/2014/main" id="{2B8A1726-BF9D-A24C-9FBF-5604C5D9EE7E}"/>
              </a:ext>
            </a:extLst>
          </p:cNvPr>
          <p:cNvCxnSpPr>
            <a:cxnSpLocks/>
          </p:cNvCxnSpPr>
          <p:nvPr/>
        </p:nvCxnSpPr>
        <p:spPr>
          <a:xfrm flipV="1">
            <a:off x="985881" y="6281191"/>
            <a:ext cx="197930" cy="211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39" name="Straight Connector 438">
            <a:extLst>
              <a:ext uri="{FF2B5EF4-FFF2-40B4-BE49-F238E27FC236}">
                <a16:creationId xmlns:a16="http://schemas.microsoft.com/office/drawing/2014/main" id="{2B8A1726-BF9D-A24C-9FBF-5604C5D9EE7E}"/>
              </a:ext>
            </a:extLst>
          </p:cNvPr>
          <p:cNvCxnSpPr>
            <a:cxnSpLocks/>
          </p:cNvCxnSpPr>
          <p:nvPr/>
        </p:nvCxnSpPr>
        <p:spPr>
          <a:xfrm flipV="1">
            <a:off x="1057211" y="6653645"/>
            <a:ext cx="213162" cy="256131"/>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40" name="Straight Connector 439">
            <a:extLst>
              <a:ext uri="{FF2B5EF4-FFF2-40B4-BE49-F238E27FC236}">
                <a16:creationId xmlns:a16="http://schemas.microsoft.com/office/drawing/2014/main" id="{2B8A1726-BF9D-A24C-9FBF-5604C5D9EE7E}"/>
              </a:ext>
            </a:extLst>
          </p:cNvPr>
          <p:cNvCxnSpPr>
            <a:cxnSpLocks/>
          </p:cNvCxnSpPr>
          <p:nvPr/>
        </p:nvCxnSpPr>
        <p:spPr>
          <a:xfrm>
            <a:off x="6073367" y="6704554"/>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41" name="Straight Connector 440">
            <a:extLst>
              <a:ext uri="{FF2B5EF4-FFF2-40B4-BE49-F238E27FC236}">
                <a16:creationId xmlns:a16="http://schemas.microsoft.com/office/drawing/2014/main" id="{2B8A1726-BF9D-A24C-9FBF-5604C5D9EE7E}"/>
              </a:ext>
            </a:extLst>
          </p:cNvPr>
          <p:cNvCxnSpPr>
            <a:cxnSpLocks/>
          </p:cNvCxnSpPr>
          <p:nvPr/>
        </p:nvCxnSpPr>
        <p:spPr>
          <a:xfrm>
            <a:off x="2907468" y="8869753"/>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42" name="Straight Connector 441">
            <a:extLst>
              <a:ext uri="{FF2B5EF4-FFF2-40B4-BE49-F238E27FC236}">
                <a16:creationId xmlns:a16="http://schemas.microsoft.com/office/drawing/2014/main" id="{2B8A1726-BF9D-A24C-9FBF-5604C5D9EE7E}"/>
              </a:ext>
            </a:extLst>
          </p:cNvPr>
          <p:cNvCxnSpPr>
            <a:cxnSpLocks/>
          </p:cNvCxnSpPr>
          <p:nvPr/>
        </p:nvCxnSpPr>
        <p:spPr>
          <a:xfrm flipV="1">
            <a:off x="3921643" y="7414207"/>
            <a:ext cx="0" cy="16276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45" name="Straight Connector 444">
            <a:extLst>
              <a:ext uri="{FF2B5EF4-FFF2-40B4-BE49-F238E27FC236}">
                <a16:creationId xmlns:a16="http://schemas.microsoft.com/office/drawing/2014/main" id="{2B8A1726-BF9D-A24C-9FBF-5604C5D9EE7E}"/>
              </a:ext>
            </a:extLst>
          </p:cNvPr>
          <p:cNvCxnSpPr>
            <a:cxnSpLocks/>
          </p:cNvCxnSpPr>
          <p:nvPr/>
        </p:nvCxnSpPr>
        <p:spPr>
          <a:xfrm flipH="1" flipV="1">
            <a:off x="8876693" y="8406099"/>
            <a:ext cx="195863" cy="7895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2B8A1726-BF9D-A24C-9FBF-5604C5D9EE7E}"/>
              </a:ext>
            </a:extLst>
          </p:cNvPr>
          <p:cNvCxnSpPr>
            <a:cxnSpLocks/>
          </p:cNvCxnSpPr>
          <p:nvPr/>
        </p:nvCxnSpPr>
        <p:spPr>
          <a:xfrm flipV="1">
            <a:off x="6760664" y="7390296"/>
            <a:ext cx="0" cy="210582"/>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47" name="Straight Connector 446">
            <a:extLst>
              <a:ext uri="{FF2B5EF4-FFF2-40B4-BE49-F238E27FC236}">
                <a16:creationId xmlns:a16="http://schemas.microsoft.com/office/drawing/2014/main" id="{2B8A1726-BF9D-A24C-9FBF-5604C5D9EE7E}"/>
              </a:ext>
            </a:extLst>
          </p:cNvPr>
          <p:cNvCxnSpPr>
            <a:cxnSpLocks/>
          </p:cNvCxnSpPr>
          <p:nvPr/>
        </p:nvCxnSpPr>
        <p:spPr>
          <a:xfrm flipV="1">
            <a:off x="5578055" y="7279034"/>
            <a:ext cx="0" cy="180059"/>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48" name="Straight Connector 447">
            <a:extLst>
              <a:ext uri="{FF2B5EF4-FFF2-40B4-BE49-F238E27FC236}">
                <a16:creationId xmlns:a16="http://schemas.microsoft.com/office/drawing/2014/main" id="{2B8A1726-BF9D-A24C-9FBF-5604C5D9EE7E}"/>
              </a:ext>
            </a:extLst>
          </p:cNvPr>
          <p:cNvCxnSpPr>
            <a:cxnSpLocks/>
          </p:cNvCxnSpPr>
          <p:nvPr/>
        </p:nvCxnSpPr>
        <p:spPr>
          <a:xfrm flipV="1">
            <a:off x="4411692" y="7439025"/>
            <a:ext cx="1" cy="96052"/>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49" name="Straight Connector 448">
            <a:extLst>
              <a:ext uri="{FF2B5EF4-FFF2-40B4-BE49-F238E27FC236}">
                <a16:creationId xmlns:a16="http://schemas.microsoft.com/office/drawing/2014/main" id="{2B8A1726-BF9D-A24C-9FBF-5604C5D9EE7E}"/>
              </a:ext>
            </a:extLst>
          </p:cNvPr>
          <p:cNvCxnSpPr>
            <a:cxnSpLocks/>
          </p:cNvCxnSpPr>
          <p:nvPr/>
        </p:nvCxnSpPr>
        <p:spPr>
          <a:xfrm flipH="1" flipV="1">
            <a:off x="4348507" y="9523067"/>
            <a:ext cx="6048" cy="129764"/>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50" name="Straight Connector 449">
            <a:extLst>
              <a:ext uri="{FF2B5EF4-FFF2-40B4-BE49-F238E27FC236}">
                <a16:creationId xmlns:a16="http://schemas.microsoft.com/office/drawing/2014/main" id="{2B8A1726-BF9D-A24C-9FBF-5604C5D9EE7E}"/>
              </a:ext>
            </a:extLst>
          </p:cNvPr>
          <p:cNvCxnSpPr>
            <a:cxnSpLocks/>
          </p:cNvCxnSpPr>
          <p:nvPr/>
        </p:nvCxnSpPr>
        <p:spPr>
          <a:xfrm>
            <a:off x="5221782" y="6647910"/>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cxnSp>
        <p:nvCxnSpPr>
          <p:cNvPr id="451" name="Straight Connector 450">
            <a:extLst>
              <a:ext uri="{FF2B5EF4-FFF2-40B4-BE49-F238E27FC236}">
                <a16:creationId xmlns:a16="http://schemas.microsoft.com/office/drawing/2014/main" id="{2B8A1726-BF9D-A24C-9FBF-5604C5D9EE7E}"/>
              </a:ext>
            </a:extLst>
          </p:cNvPr>
          <p:cNvCxnSpPr>
            <a:cxnSpLocks/>
          </p:cNvCxnSpPr>
          <p:nvPr/>
        </p:nvCxnSpPr>
        <p:spPr>
          <a:xfrm flipH="1">
            <a:off x="8541313" y="7049844"/>
            <a:ext cx="184049" cy="58128"/>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52" name="Straight Connector 451">
            <a:extLst>
              <a:ext uri="{FF2B5EF4-FFF2-40B4-BE49-F238E27FC236}">
                <a16:creationId xmlns:a16="http://schemas.microsoft.com/office/drawing/2014/main" id="{2B8A1726-BF9D-A24C-9FBF-5604C5D9EE7E}"/>
              </a:ext>
            </a:extLst>
          </p:cNvPr>
          <p:cNvCxnSpPr>
            <a:cxnSpLocks/>
          </p:cNvCxnSpPr>
          <p:nvPr/>
        </p:nvCxnSpPr>
        <p:spPr>
          <a:xfrm flipV="1">
            <a:off x="855790" y="10725756"/>
            <a:ext cx="271328" cy="9247"/>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2B8A1726-BF9D-A24C-9FBF-5604C5D9EE7E}"/>
              </a:ext>
            </a:extLst>
          </p:cNvPr>
          <p:cNvCxnSpPr>
            <a:cxnSpLocks/>
          </p:cNvCxnSpPr>
          <p:nvPr/>
        </p:nvCxnSpPr>
        <p:spPr>
          <a:xfrm>
            <a:off x="7809986" y="8918570"/>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2B8A1726-BF9D-A24C-9FBF-5604C5D9EE7E}"/>
              </a:ext>
            </a:extLst>
          </p:cNvPr>
          <p:cNvCxnSpPr>
            <a:cxnSpLocks/>
          </p:cNvCxnSpPr>
          <p:nvPr/>
        </p:nvCxnSpPr>
        <p:spPr>
          <a:xfrm flipH="1" flipV="1">
            <a:off x="1531872" y="10455272"/>
            <a:ext cx="358245" cy="5256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55" name="Straight Connector 454">
            <a:extLst>
              <a:ext uri="{FF2B5EF4-FFF2-40B4-BE49-F238E27FC236}">
                <a16:creationId xmlns:a16="http://schemas.microsoft.com/office/drawing/2014/main" id="{2B8A1726-BF9D-A24C-9FBF-5604C5D9EE7E}"/>
              </a:ext>
            </a:extLst>
          </p:cNvPr>
          <p:cNvCxnSpPr>
            <a:cxnSpLocks/>
          </p:cNvCxnSpPr>
          <p:nvPr/>
        </p:nvCxnSpPr>
        <p:spPr>
          <a:xfrm flipV="1">
            <a:off x="1058964" y="11104702"/>
            <a:ext cx="252597" cy="170418"/>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56" name="Straight Connector 455">
            <a:extLst>
              <a:ext uri="{FF2B5EF4-FFF2-40B4-BE49-F238E27FC236}">
                <a16:creationId xmlns:a16="http://schemas.microsoft.com/office/drawing/2014/main" id="{2B8A1726-BF9D-A24C-9FBF-5604C5D9EE7E}"/>
              </a:ext>
            </a:extLst>
          </p:cNvPr>
          <p:cNvCxnSpPr>
            <a:cxnSpLocks/>
          </p:cNvCxnSpPr>
          <p:nvPr/>
        </p:nvCxnSpPr>
        <p:spPr>
          <a:xfrm flipV="1">
            <a:off x="3367452" y="9516088"/>
            <a:ext cx="0" cy="161314"/>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75" name="Straight Connector 474">
            <a:extLst>
              <a:ext uri="{FF2B5EF4-FFF2-40B4-BE49-F238E27FC236}">
                <a16:creationId xmlns:a16="http://schemas.microsoft.com/office/drawing/2014/main" id="{2B8A1726-BF9D-A24C-9FBF-5604C5D9EE7E}"/>
              </a:ext>
            </a:extLst>
          </p:cNvPr>
          <p:cNvCxnSpPr>
            <a:cxnSpLocks/>
          </p:cNvCxnSpPr>
          <p:nvPr/>
        </p:nvCxnSpPr>
        <p:spPr>
          <a:xfrm flipV="1">
            <a:off x="2707133" y="9510758"/>
            <a:ext cx="4284" cy="144153"/>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76" name="Straight Connector 475">
            <a:extLst>
              <a:ext uri="{FF2B5EF4-FFF2-40B4-BE49-F238E27FC236}">
                <a16:creationId xmlns:a16="http://schemas.microsoft.com/office/drawing/2014/main" id="{2B8A1726-BF9D-A24C-9FBF-5604C5D9EE7E}"/>
              </a:ext>
            </a:extLst>
          </p:cNvPr>
          <p:cNvCxnSpPr>
            <a:cxnSpLocks/>
          </p:cNvCxnSpPr>
          <p:nvPr/>
        </p:nvCxnSpPr>
        <p:spPr>
          <a:xfrm flipH="1" flipV="1">
            <a:off x="8880543" y="7933358"/>
            <a:ext cx="151976" cy="59637"/>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77" name="Straight Connector 476">
            <a:extLst>
              <a:ext uri="{FF2B5EF4-FFF2-40B4-BE49-F238E27FC236}">
                <a16:creationId xmlns:a16="http://schemas.microsoft.com/office/drawing/2014/main" id="{2B8A1726-BF9D-A24C-9FBF-5604C5D9EE7E}"/>
              </a:ext>
            </a:extLst>
          </p:cNvPr>
          <p:cNvCxnSpPr>
            <a:cxnSpLocks/>
          </p:cNvCxnSpPr>
          <p:nvPr/>
        </p:nvCxnSpPr>
        <p:spPr>
          <a:xfrm flipH="1" flipV="1">
            <a:off x="8770557" y="8877128"/>
            <a:ext cx="181801" cy="235613"/>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78" name="Straight Connector 477">
            <a:extLst>
              <a:ext uri="{FF2B5EF4-FFF2-40B4-BE49-F238E27FC236}">
                <a16:creationId xmlns:a16="http://schemas.microsoft.com/office/drawing/2014/main" id="{2B8A1726-BF9D-A24C-9FBF-5604C5D9EE7E}"/>
              </a:ext>
            </a:extLst>
          </p:cNvPr>
          <p:cNvCxnSpPr>
            <a:cxnSpLocks/>
          </p:cNvCxnSpPr>
          <p:nvPr/>
        </p:nvCxnSpPr>
        <p:spPr>
          <a:xfrm flipV="1">
            <a:off x="2369959" y="9521634"/>
            <a:ext cx="0" cy="161821"/>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479" name="Straight Connector 478">
            <a:extLst>
              <a:ext uri="{FF2B5EF4-FFF2-40B4-BE49-F238E27FC236}">
                <a16:creationId xmlns:a16="http://schemas.microsoft.com/office/drawing/2014/main" id="{2B8A1726-BF9D-A24C-9FBF-5604C5D9EE7E}"/>
              </a:ext>
            </a:extLst>
          </p:cNvPr>
          <p:cNvCxnSpPr>
            <a:cxnSpLocks/>
          </p:cNvCxnSpPr>
          <p:nvPr/>
        </p:nvCxnSpPr>
        <p:spPr>
          <a:xfrm flipV="1">
            <a:off x="2107652" y="11575741"/>
            <a:ext cx="6898" cy="188231"/>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80" name="Straight Connector 479">
            <a:extLst>
              <a:ext uri="{FF2B5EF4-FFF2-40B4-BE49-F238E27FC236}">
                <a16:creationId xmlns:a16="http://schemas.microsoft.com/office/drawing/2014/main" id="{2B8A1726-BF9D-A24C-9FBF-5604C5D9EE7E}"/>
              </a:ext>
            </a:extLst>
          </p:cNvPr>
          <p:cNvCxnSpPr>
            <a:cxnSpLocks/>
          </p:cNvCxnSpPr>
          <p:nvPr/>
        </p:nvCxnSpPr>
        <p:spPr>
          <a:xfrm flipV="1">
            <a:off x="7744636" y="9503487"/>
            <a:ext cx="0" cy="18379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481" name="Straight Connector 480">
            <a:extLst>
              <a:ext uri="{FF2B5EF4-FFF2-40B4-BE49-F238E27FC236}">
                <a16:creationId xmlns:a16="http://schemas.microsoft.com/office/drawing/2014/main" id="{2B8A1726-BF9D-A24C-9FBF-5604C5D9EE7E}"/>
              </a:ext>
            </a:extLst>
          </p:cNvPr>
          <p:cNvCxnSpPr>
            <a:cxnSpLocks/>
          </p:cNvCxnSpPr>
          <p:nvPr/>
        </p:nvCxnSpPr>
        <p:spPr>
          <a:xfrm flipV="1">
            <a:off x="7243201" y="9477567"/>
            <a:ext cx="0" cy="175264"/>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482" name="Straight Connector 481">
            <a:extLst>
              <a:ext uri="{FF2B5EF4-FFF2-40B4-BE49-F238E27FC236}">
                <a16:creationId xmlns:a16="http://schemas.microsoft.com/office/drawing/2014/main" id="{2B8A1726-BF9D-A24C-9FBF-5604C5D9EE7E}"/>
              </a:ext>
            </a:extLst>
          </p:cNvPr>
          <p:cNvCxnSpPr>
            <a:cxnSpLocks/>
          </p:cNvCxnSpPr>
          <p:nvPr/>
        </p:nvCxnSpPr>
        <p:spPr>
          <a:xfrm flipV="1">
            <a:off x="1538167" y="11431035"/>
            <a:ext cx="106430" cy="260149"/>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501" name="Straight Connector 500">
            <a:extLst>
              <a:ext uri="{FF2B5EF4-FFF2-40B4-BE49-F238E27FC236}">
                <a16:creationId xmlns:a16="http://schemas.microsoft.com/office/drawing/2014/main" id="{2B8A1726-BF9D-A24C-9FBF-5604C5D9EE7E}"/>
              </a:ext>
            </a:extLst>
          </p:cNvPr>
          <p:cNvCxnSpPr>
            <a:cxnSpLocks/>
          </p:cNvCxnSpPr>
          <p:nvPr/>
        </p:nvCxnSpPr>
        <p:spPr>
          <a:xfrm>
            <a:off x="6403042" y="9006199"/>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503" name="Straight Connector 502">
            <a:extLst>
              <a:ext uri="{FF2B5EF4-FFF2-40B4-BE49-F238E27FC236}">
                <a16:creationId xmlns:a16="http://schemas.microsoft.com/office/drawing/2014/main" id="{2B8A1726-BF9D-A24C-9FBF-5604C5D9EE7E}"/>
              </a:ext>
            </a:extLst>
          </p:cNvPr>
          <p:cNvCxnSpPr>
            <a:cxnSpLocks/>
          </p:cNvCxnSpPr>
          <p:nvPr/>
        </p:nvCxnSpPr>
        <p:spPr>
          <a:xfrm flipV="1">
            <a:off x="5297385" y="9523240"/>
            <a:ext cx="0" cy="197487"/>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504" name="Straight Connector 503">
            <a:extLst>
              <a:ext uri="{FF2B5EF4-FFF2-40B4-BE49-F238E27FC236}">
                <a16:creationId xmlns:a16="http://schemas.microsoft.com/office/drawing/2014/main" id="{2B8A1726-BF9D-A24C-9FBF-5604C5D9EE7E}"/>
              </a:ext>
            </a:extLst>
          </p:cNvPr>
          <p:cNvCxnSpPr>
            <a:cxnSpLocks/>
          </p:cNvCxnSpPr>
          <p:nvPr/>
        </p:nvCxnSpPr>
        <p:spPr>
          <a:xfrm>
            <a:off x="869662" y="10031623"/>
            <a:ext cx="238714" cy="62289"/>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505" name="Straight Connector 504">
            <a:extLst>
              <a:ext uri="{FF2B5EF4-FFF2-40B4-BE49-F238E27FC236}">
                <a16:creationId xmlns:a16="http://schemas.microsoft.com/office/drawing/2014/main" id="{2B8A1726-BF9D-A24C-9FBF-5604C5D9EE7E}"/>
              </a:ext>
            </a:extLst>
          </p:cNvPr>
          <p:cNvCxnSpPr>
            <a:cxnSpLocks/>
          </p:cNvCxnSpPr>
          <p:nvPr/>
        </p:nvCxnSpPr>
        <p:spPr>
          <a:xfrm>
            <a:off x="5364367" y="8880546"/>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506" name="Straight Connector 505">
            <a:extLst>
              <a:ext uri="{FF2B5EF4-FFF2-40B4-BE49-F238E27FC236}">
                <a16:creationId xmlns:a16="http://schemas.microsoft.com/office/drawing/2014/main" id="{2B8A1726-BF9D-A24C-9FBF-5604C5D9EE7E}"/>
              </a:ext>
            </a:extLst>
          </p:cNvPr>
          <p:cNvCxnSpPr>
            <a:cxnSpLocks/>
          </p:cNvCxnSpPr>
          <p:nvPr/>
        </p:nvCxnSpPr>
        <p:spPr>
          <a:xfrm>
            <a:off x="3850142" y="8877555"/>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507" name="Straight Connector 506">
            <a:extLst>
              <a:ext uri="{FF2B5EF4-FFF2-40B4-BE49-F238E27FC236}">
                <a16:creationId xmlns:a16="http://schemas.microsoft.com/office/drawing/2014/main" id="{2B8A1726-BF9D-A24C-9FBF-5604C5D9EE7E}"/>
              </a:ext>
            </a:extLst>
          </p:cNvPr>
          <p:cNvCxnSpPr>
            <a:cxnSpLocks/>
          </p:cNvCxnSpPr>
          <p:nvPr/>
        </p:nvCxnSpPr>
        <p:spPr>
          <a:xfrm>
            <a:off x="7299933" y="8873087"/>
            <a:ext cx="4659" cy="198405"/>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cxnSp>
        <p:nvCxnSpPr>
          <p:cNvPr id="508" name="Straight Connector 507">
            <a:extLst>
              <a:ext uri="{FF2B5EF4-FFF2-40B4-BE49-F238E27FC236}">
                <a16:creationId xmlns:a16="http://schemas.microsoft.com/office/drawing/2014/main" id="{2B8A1726-BF9D-A24C-9FBF-5604C5D9EE7E}"/>
              </a:ext>
            </a:extLst>
          </p:cNvPr>
          <p:cNvCxnSpPr>
            <a:cxnSpLocks/>
          </p:cNvCxnSpPr>
          <p:nvPr/>
        </p:nvCxnSpPr>
        <p:spPr>
          <a:xfrm>
            <a:off x="2541722" y="8927674"/>
            <a:ext cx="4659" cy="198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512" name="Straight Connector 511">
            <a:extLst>
              <a:ext uri="{FF2B5EF4-FFF2-40B4-BE49-F238E27FC236}">
                <a16:creationId xmlns:a16="http://schemas.microsoft.com/office/drawing/2014/main" id="{2B8A1726-BF9D-A24C-9FBF-5604C5D9EE7E}"/>
              </a:ext>
            </a:extLst>
          </p:cNvPr>
          <p:cNvCxnSpPr>
            <a:cxnSpLocks/>
          </p:cNvCxnSpPr>
          <p:nvPr/>
        </p:nvCxnSpPr>
        <p:spPr>
          <a:xfrm flipV="1">
            <a:off x="6524514" y="5154417"/>
            <a:ext cx="2670" cy="191593"/>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515" name="TextBox 395"/>
          <p:cNvSpPr txBox="1">
            <a:spLocks noChangeArrowheads="1"/>
          </p:cNvSpPr>
          <p:nvPr/>
        </p:nvSpPr>
        <p:spPr bwMode="auto">
          <a:xfrm>
            <a:off x="453336" y="2602257"/>
            <a:ext cx="883761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a:r>
              <a:rPr lang="en-GB" sz="1100" dirty="0"/>
              <a:t>GCSE Food, Preparation and Nutrition will develop your skills and knowledge </a:t>
            </a:r>
            <a:r>
              <a:rPr lang="en-GB" sz="1100" dirty="0">
                <a:solidFill>
                  <a:srgbClr val="7030A0"/>
                </a:solidFill>
              </a:rPr>
              <a:t>in working with a variety of Food Skills and techniques including: different cake methods, dough, vegetable preparation, working with raw meat, flavouring and sauce making. You will find out why the human body needs food and how it is used, where food comes from, how it is grown and produced, you will explore the science of food and learn how to create and present your own dishes . </a:t>
            </a:r>
          </a:p>
        </p:txBody>
      </p:sp>
      <p:cxnSp>
        <p:nvCxnSpPr>
          <p:cNvPr id="516" name="Straight Connector 515">
            <a:extLst>
              <a:ext uri="{FF2B5EF4-FFF2-40B4-BE49-F238E27FC236}">
                <a16:creationId xmlns:a16="http://schemas.microsoft.com/office/drawing/2014/main" id="{99CBD28E-E37C-418B-805B-CEB3D67D70A8}"/>
              </a:ext>
            </a:extLst>
          </p:cNvPr>
          <p:cNvCxnSpPr>
            <a:cxnSpLocks/>
          </p:cNvCxnSpPr>
          <p:nvPr/>
        </p:nvCxnSpPr>
        <p:spPr>
          <a:xfrm flipH="1">
            <a:off x="1738312" y="15028592"/>
            <a:ext cx="155386" cy="76405"/>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518" name="TextBox 16">
            <a:extLst>
              <a:ext uri="{FF2B5EF4-FFF2-40B4-BE49-F238E27FC236}">
                <a16:creationId xmlns:a16="http://schemas.microsoft.com/office/drawing/2014/main" id="{32822878-01CA-42AF-9E0D-7C212E54C3D6}"/>
              </a:ext>
            </a:extLst>
          </p:cNvPr>
          <p:cNvSpPr txBox="1">
            <a:spLocks noChangeArrowheads="1"/>
          </p:cNvSpPr>
          <p:nvPr/>
        </p:nvSpPr>
        <p:spPr bwMode="auto">
          <a:xfrm>
            <a:off x="4996823" y="1255008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Batter Making</a:t>
            </a:r>
          </a:p>
        </p:txBody>
      </p:sp>
      <p:pic>
        <p:nvPicPr>
          <p:cNvPr id="12" name="Picture 2" descr="67 Cartoon Clip Art Cooking Utensils | Baking utensils, Kitchen cartoon, Cooking  clipart">
            <a:extLst>
              <a:ext uri="{FF2B5EF4-FFF2-40B4-BE49-F238E27FC236}">
                <a16:creationId xmlns:a16="http://schemas.microsoft.com/office/drawing/2014/main" id="{D64819F4-8C7C-481E-820E-AFD9BBEA328C}"/>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250238" y="16495322"/>
            <a:ext cx="503611" cy="4526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Kitchen Knife Clipart Black And White - Coloring Home">
            <a:extLst>
              <a:ext uri="{FF2B5EF4-FFF2-40B4-BE49-F238E27FC236}">
                <a16:creationId xmlns:a16="http://schemas.microsoft.com/office/drawing/2014/main" id="{B0E122B5-D390-4B70-908A-98B127ACAA71}"/>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741743" y="16328908"/>
            <a:ext cx="374447" cy="374447"/>
          </a:xfrm>
          <a:prstGeom prst="rect">
            <a:avLst/>
          </a:prstGeom>
          <a:noFill/>
          <a:extLst>
            <a:ext uri="{909E8E84-426E-40DD-AFC4-6F175D3DCCD1}">
              <a14:hiddenFill xmlns:a14="http://schemas.microsoft.com/office/drawing/2010/main">
                <a:solidFill>
                  <a:srgbClr val="FFFFFF"/>
                </a:solidFill>
              </a14:hiddenFill>
            </a:ext>
          </a:extLst>
        </p:spPr>
      </p:pic>
      <p:pic>
        <p:nvPicPr>
          <p:cNvPr id="519" name="Picture 2" descr="Pair Of Kitchen Gloves In Simple Fashion Royalty Free Cliparts, Vectors,  And Stock Illustration. Image 38707705.">
            <a:extLst>
              <a:ext uri="{FF2B5EF4-FFF2-40B4-BE49-F238E27FC236}">
                <a16:creationId xmlns:a16="http://schemas.microsoft.com/office/drawing/2014/main" id="{F9CDFBD5-366E-46EC-877A-F6D2A7B9E2CC}"/>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849202" y="16402477"/>
            <a:ext cx="317401" cy="380881"/>
          </a:xfrm>
          <a:prstGeom prst="rect">
            <a:avLst/>
          </a:prstGeom>
          <a:noFill/>
          <a:extLst>
            <a:ext uri="{909E8E84-426E-40DD-AFC4-6F175D3DCCD1}">
              <a14:hiddenFill xmlns:a14="http://schemas.microsoft.com/office/drawing/2010/main">
                <a:solidFill>
                  <a:srgbClr val="FFFFFF"/>
                </a:solidFill>
              </a14:hiddenFill>
            </a:ext>
          </a:extLst>
        </p:spPr>
      </p:pic>
      <p:pic>
        <p:nvPicPr>
          <p:cNvPr id="525" name="Picture 4" descr="Free Library Apron Drawing White - Black And White Aprons Clip Art PNG  Image | Transparent PNG Free Download on SeekPNG">
            <a:extLst>
              <a:ext uri="{FF2B5EF4-FFF2-40B4-BE49-F238E27FC236}">
                <a16:creationId xmlns:a16="http://schemas.microsoft.com/office/drawing/2014/main" id="{BC7EC87E-A6A0-4CB0-9D6D-ACAD83AC1DCE}"/>
              </a:ext>
            </a:extLst>
          </p:cNvPr>
          <p:cNvPicPr>
            <a:picLocks noChangeAspect="1" noChangeArrowheads="1"/>
          </p:cNvPicPr>
          <p:nvPr/>
        </p:nvPicPr>
        <p:blipFill rotWithShape="1">
          <a:blip r:embed="rId20" cstate="print">
            <a:clrChange>
              <a:clrFrom>
                <a:srgbClr val="F6F6F6"/>
              </a:clrFrom>
              <a:clrTo>
                <a:srgbClr val="F6F6F6">
                  <a:alpha val="0"/>
                </a:srgbClr>
              </a:clrTo>
            </a:clrChange>
            <a:extLst>
              <a:ext uri="{28A0092B-C50C-407E-A947-70E740481C1C}">
                <a14:useLocalDpi xmlns:a14="http://schemas.microsoft.com/office/drawing/2010/main" val="0"/>
              </a:ext>
            </a:extLst>
          </a:blip>
          <a:srcRect l="16606" t="5192" r="14553" b="3551"/>
          <a:stretch/>
        </p:blipFill>
        <p:spPr bwMode="auto">
          <a:xfrm>
            <a:off x="6213770" y="16412203"/>
            <a:ext cx="480151" cy="422027"/>
          </a:xfrm>
          <a:prstGeom prst="rect">
            <a:avLst/>
          </a:prstGeom>
          <a:noFill/>
          <a:extLst>
            <a:ext uri="{909E8E84-426E-40DD-AFC4-6F175D3DCCD1}">
              <a14:hiddenFill xmlns:a14="http://schemas.microsoft.com/office/drawing/2010/main">
                <a:solidFill>
                  <a:srgbClr val="FFFFFF"/>
                </a:solidFill>
              </a14:hiddenFill>
            </a:ext>
          </a:extLst>
        </p:spPr>
      </p:pic>
      <p:pic>
        <p:nvPicPr>
          <p:cNvPr id="526" name="Picture 6" descr="Cleaning And Hygiene Equipment Icons In Black And White Stock Vector -  Illustration of shampoo, detergent: 152338426">
            <a:extLst>
              <a:ext uri="{FF2B5EF4-FFF2-40B4-BE49-F238E27FC236}">
                <a16:creationId xmlns:a16="http://schemas.microsoft.com/office/drawing/2014/main" id="{6B390525-60ED-46A7-A5AC-4D726F9B4B9D}"/>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746901" y="16476315"/>
            <a:ext cx="385943" cy="309062"/>
          </a:xfrm>
          <a:prstGeom prst="rect">
            <a:avLst/>
          </a:prstGeom>
          <a:noFill/>
          <a:extLst>
            <a:ext uri="{909E8E84-426E-40DD-AFC4-6F175D3DCCD1}">
              <a14:hiddenFill xmlns:a14="http://schemas.microsoft.com/office/drawing/2010/main">
                <a:solidFill>
                  <a:srgbClr val="FFFFFF"/>
                </a:solidFill>
              </a14:hiddenFill>
            </a:ext>
          </a:extLst>
        </p:spPr>
      </p:pic>
      <p:pic>
        <p:nvPicPr>
          <p:cNvPr id="527" name="Picture 8" descr="Hand Washing Hygiene Clip Art, PNG, 981x980px, Hand Washing, Area, Avatar,  Black, Black And White Download">
            <a:extLst>
              <a:ext uri="{FF2B5EF4-FFF2-40B4-BE49-F238E27FC236}">
                <a16:creationId xmlns:a16="http://schemas.microsoft.com/office/drawing/2014/main" id="{5D3D6AB8-09EB-4195-B586-35F9B0EFF9BB}"/>
              </a:ext>
            </a:extLst>
          </p:cNvPr>
          <p:cNvPicPr>
            <a:picLocks noChangeAspect="1" noChangeArrowheads="1"/>
          </p:cNvPicPr>
          <p:nvPr/>
        </p:nvPicPr>
        <p:blipFill>
          <a:blip r:embed="rId22" cstate="print">
            <a:clrChange>
              <a:clrFrom>
                <a:srgbClr val="EBEBEB"/>
              </a:clrFrom>
              <a:clrTo>
                <a:srgbClr val="EBEBEB">
                  <a:alpha val="0"/>
                </a:srgbClr>
              </a:clrTo>
            </a:clrChange>
            <a:extLst>
              <a:ext uri="{28A0092B-C50C-407E-A947-70E740481C1C}">
                <a14:useLocalDpi xmlns:a14="http://schemas.microsoft.com/office/drawing/2010/main" val="0"/>
              </a:ext>
            </a:extLst>
          </a:blip>
          <a:srcRect/>
          <a:stretch>
            <a:fillRect/>
          </a:stretch>
        </p:blipFill>
        <p:spPr bwMode="auto">
          <a:xfrm>
            <a:off x="5417643" y="16352987"/>
            <a:ext cx="272644" cy="27143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hef Knife Images, Stock Photos &amp; Vectors | Shutterstock">
            <a:extLst>
              <a:ext uri="{FF2B5EF4-FFF2-40B4-BE49-F238E27FC236}">
                <a16:creationId xmlns:a16="http://schemas.microsoft.com/office/drawing/2014/main" id="{B10ACA86-88FC-42FB-9CAB-1F7C6E9C975F}"/>
              </a:ext>
            </a:extLst>
          </p:cNvPr>
          <p:cNvPicPr>
            <a:picLocks noChangeAspect="1" noChangeArrowheads="1"/>
          </p:cNvPicPr>
          <p:nvPr/>
        </p:nvPicPr>
        <p:blipFill rotWithShape="1">
          <a:blip r:embed="rId23" cstate="print">
            <a:clrChange>
              <a:clrFrom>
                <a:srgbClr val="F4F4F4"/>
              </a:clrFrom>
              <a:clrTo>
                <a:srgbClr val="F4F4F4">
                  <a:alpha val="0"/>
                </a:srgbClr>
              </a:clrTo>
            </a:clrChange>
            <a:extLst>
              <a:ext uri="{28A0092B-C50C-407E-A947-70E740481C1C}">
                <a14:useLocalDpi xmlns:a14="http://schemas.microsoft.com/office/drawing/2010/main" val="0"/>
              </a:ext>
            </a:extLst>
          </a:blip>
          <a:srcRect l="21992" t="17064" r="20233" b="20062"/>
          <a:stretch/>
        </p:blipFill>
        <p:spPr bwMode="auto">
          <a:xfrm>
            <a:off x="7161963" y="15066794"/>
            <a:ext cx="485063" cy="340565"/>
          </a:xfrm>
          <a:prstGeom prst="rect">
            <a:avLst/>
          </a:prstGeom>
          <a:noFill/>
          <a:extLst>
            <a:ext uri="{909E8E84-426E-40DD-AFC4-6F175D3DCCD1}">
              <a14:hiddenFill xmlns:a14="http://schemas.microsoft.com/office/drawing/2010/main">
                <a:solidFill>
                  <a:srgbClr val="FFFFFF"/>
                </a:solidFill>
              </a14:hiddenFill>
            </a:ext>
          </a:extLst>
        </p:spPr>
      </p:pic>
      <p:pic>
        <p:nvPicPr>
          <p:cNvPr id="395" name="Picture 2" descr="black white oven clipart. Commercial use GIF, JPG, PNG, EPS, SVG, PDF  clipart # 382933 | Graphics Factory">
            <a:extLst>
              <a:ext uri="{FF2B5EF4-FFF2-40B4-BE49-F238E27FC236}">
                <a16:creationId xmlns:a16="http://schemas.microsoft.com/office/drawing/2014/main" id="{5E2827ED-6196-4296-B4ED-6134FEC12CBB}"/>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829219" y="14874007"/>
            <a:ext cx="313157" cy="313157"/>
          </a:xfrm>
          <a:prstGeom prst="rect">
            <a:avLst/>
          </a:prstGeom>
          <a:noFill/>
          <a:extLst>
            <a:ext uri="{909E8E84-426E-40DD-AFC4-6F175D3DCCD1}">
              <a14:hiddenFill xmlns:a14="http://schemas.microsoft.com/office/drawing/2010/main">
                <a:solidFill>
                  <a:srgbClr val="FFFFFF"/>
                </a:solidFill>
              </a14:hiddenFill>
            </a:ext>
          </a:extLst>
        </p:spPr>
      </p:pic>
      <p:pic>
        <p:nvPicPr>
          <p:cNvPr id="502" name="Picture 4" descr="Chicken Skewers Stock Illustrations – 870 Chicken Skewers Stock  Illustrations, Vectors &amp;amp; Clipart - Dreamstime">
            <a:extLst>
              <a:ext uri="{FF2B5EF4-FFF2-40B4-BE49-F238E27FC236}">
                <a16:creationId xmlns:a16="http://schemas.microsoft.com/office/drawing/2014/main" id="{545EAC0B-5C25-468F-B288-605F72717B9D}"/>
              </a:ext>
            </a:extLst>
          </p:cNvPr>
          <p:cNvPicPr>
            <a:picLocks noChangeAspect="1" noChangeArrowheads="1"/>
          </p:cNvPicPr>
          <p:nvPr/>
        </p:nvPicPr>
        <p:blipFill rotWithShape="1">
          <a:blip r:embed="rId25" cstate="print">
            <a:extLst>
              <a:ext uri="{28A0092B-C50C-407E-A947-70E740481C1C}">
                <a14:useLocalDpi xmlns:a14="http://schemas.microsoft.com/office/drawing/2010/main" val="0"/>
              </a:ext>
            </a:extLst>
          </a:blip>
          <a:srcRect/>
          <a:stretch/>
        </p:blipFill>
        <p:spPr bwMode="auto">
          <a:xfrm>
            <a:off x="6356628" y="14993283"/>
            <a:ext cx="411601" cy="40009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Free Printable Cupcake Coloring Pages For Kids | Cupcake coloring pages,  Food coloring pages, Easy coloring pages">
            <a:extLst>
              <a:ext uri="{FF2B5EF4-FFF2-40B4-BE49-F238E27FC236}">
                <a16:creationId xmlns:a16="http://schemas.microsoft.com/office/drawing/2014/main" id="{B1616254-1C2C-44A8-AF38-F993AC5489A6}"/>
              </a:ext>
            </a:extLst>
          </p:cNvPr>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3352" t="10249" b="9802"/>
          <a:stretch/>
        </p:blipFill>
        <p:spPr bwMode="auto">
          <a:xfrm>
            <a:off x="5920447" y="14994789"/>
            <a:ext cx="264707" cy="283437"/>
          </a:xfrm>
          <a:prstGeom prst="rect">
            <a:avLst/>
          </a:prstGeom>
          <a:noFill/>
          <a:extLst>
            <a:ext uri="{909E8E84-426E-40DD-AFC4-6F175D3DCCD1}">
              <a14:hiddenFill xmlns:a14="http://schemas.microsoft.com/office/drawing/2010/main">
                <a:solidFill>
                  <a:srgbClr val="FFFFFF"/>
                </a:solidFill>
              </a14:hiddenFill>
            </a:ext>
          </a:extLst>
        </p:spPr>
      </p:pic>
      <p:sp>
        <p:nvSpPr>
          <p:cNvPr id="488" name="TextBox 16"/>
          <p:cNvSpPr txBox="1">
            <a:spLocks noChangeArrowheads="1"/>
          </p:cNvSpPr>
          <p:nvPr/>
        </p:nvSpPr>
        <p:spPr bwMode="auto">
          <a:xfrm>
            <a:off x="6532664" y="15238732"/>
            <a:ext cx="9466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Use of the oven</a:t>
            </a:r>
          </a:p>
        </p:txBody>
      </p:sp>
      <p:pic>
        <p:nvPicPr>
          <p:cNvPr id="517" name="Picture 2" descr="black white oven clipart. Commercial use GIF, JPG, PNG, EPS, SVG, PDF  clipart # 382933 | Graphics Factory">
            <a:extLst>
              <a:ext uri="{FF2B5EF4-FFF2-40B4-BE49-F238E27FC236}">
                <a16:creationId xmlns:a16="http://schemas.microsoft.com/office/drawing/2014/main" id="{3CCAEDD9-ED1A-4C9B-B129-879F8DA3FDED}"/>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5120068" y="14971686"/>
            <a:ext cx="313157" cy="313157"/>
          </a:xfrm>
          <a:prstGeom prst="rect">
            <a:avLst/>
          </a:prstGeom>
          <a:noFill/>
          <a:extLst>
            <a:ext uri="{909E8E84-426E-40DD-AFC4-6F175D3DCCD1}">
              <a14:hiddenFill xmlns:a14="http://schemas.microsoft.com/office/drawing/2010/main">
                <a:solidFill>
                  <a:srgbClr val="FFFFFF"/>
                </a:solidFill>
              </a14:hiddenFill>
            </a:ext>
          </a:extLst>
        </p:spPr>
      </p:pic>
      <p:pic>
        <p:nvPicPr>
          <p:cNvPr id="520" name="Picture 2" descr="Bread Rolls Stock Illustrations – 1,436 Bread Rolls Stock Illustrations,  Vectors &amp; Clipart - Dreamstime">
            <a:extLst>
              <a:ext uri="{FF2B5EF4-FFF2-40B4-BE49-F238E27FC236}">
                <a16:creationId xmlns:a16="http://schemas.microsoft.com/office/drawing/2014/main" id="{34932684-C754-4039-9C2F-4C801B7E7BB2}"/>
              </a:ext>
            </a:extLst>
          </p:cNvPr>
          <p:cNvPicPr>
            <a:picLocks noChangeAspect="1" noChangeArrowheads="1"/>
          </p:cNvPicPr>
          <p:nvPr/>
        </p:nvPicPr>
        <p:blipFill rotWithShape="1">
          <a:blip r:embed="rId27" cstate="print">
            <a:extLst>
              <a:ext uri="{28A0092B-C50C-407E-A947-70E740481C1C}">
                <a14:useLocalDpi xmlns:a14="http://schemas.microsoft.com/office/drawing/2010/main" val="0"/>
              </a:ext>
            </a:extLst>
          </a:blip>
          <a:srcRect l="16188" t="32091" r="22224" b="16338"/>
          <a:stretch/>
        </p:blipFill>
        <p:spPr bwMode="auto">
          <a:xfrm>
            <a:off x="3385745" y="15046874"/>
            <a:ext cx="380940" cy="318980"/>
          </a:xfrm>
          <a:prstGeom prst="rect">
            <a:avLst/>
          </a:prstGeom>
          <a:noFill/>
          <a:extLst>
            <a:ext uri="{909E8E84-426E-40DD-AFC4-6F175D3DCCD1}">
              <a14:hiddenFill xmlns:a14="http://schemas.microsoft.com/office/drawing/2010/main">
                <a:solidFill>
                  <a:srgbClr val="FFFFFF"/>
                </a:solidFill>
              </a14:hiddenFill>
            </a:ext>
          </a:extLst>
        </p:spPr>
      </p:pic>
      <p:pic>
        <p:nvPicPr>
          <p:cNvPr id="521" name="Picture 4" descr="Vegetables Illustrations &amp;amp; Vector Images | Free vector graphics, Vector art  illustration, Clip art">
            <a:extLst>
              <a:ext uri="{FF2B5EF4-FFF2-40B4-BE49-F238E27FC236}">
                <a16:creationId xmlns:a16="http://schemas.microsoft.com/office/drawing/2014/main" id="{161698B8-D186-4ABE-A2B2-F110848CC4F7}"/>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113008" y="14775575"/>
            <a:ext cx="343373" cy="389820"/>
          </a:xfrm>
          <a:prstGeom prst="rect">
            <a:avLst/>
          </a:prstGeom>
          <a:noFill/>
          <a:extLst>
            <a:ext uri="{909E8E84-426E-40DD-AFC4-6F175D3DCCD1}">
              <a14:hiddenFill xmlns:a14="http://schemas.microsoft.com/office/drawing/2010/main">
                <a:solidFill>
                  <a:srgbClr val="FFFFFF"/>
                </a:solidFill>
              </a14:hiddenFill>
            </a:ext>
          </a:extLst>
        </p:spPr>
      </p:pic>
      <p:pic>
        <p:nvPicPr>
          <p:cNvPr id="523" name="Picture 2" descr="black white oven clipart. Commercial use GIF, JPG, PNG, EPS, SVG, PDF  clipart # 382933 | Graphics Factory">
            <a:extLst>
              <a:ext uri="{FF2B5EF4-FFF2-40B4-BE49-F238E27FC236}">
                <a16:creationId xmlns:a16="http://schemas.microsoft.com/office/drawing/2014/main" id="{3C0966A2-6E04-462C-B4A7-B5889574E70E}"/>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2810241" y="14831594"/>
            <a:ext cx="313157" cy="313157"/>
          </a:xfrm>
          <a:prstGeom prst="rect">
            <a:avLst/>
          </a:prstGeom>
          <a:noFill/>
          <a:extLst>
            <a:ext uri="{909E8E84-426E-40DD-AFC4-6F175D3DCCD1}">
              <a14:hiddenFill xmlns:a14="http://schemas.microsoft.com/office/drawing/2010/main">
                <a:solidFill>
                  <a:srgbClr val="FFFFFF"/>
                </a:solidFill>
              </a14:hiddenFill>
            </a:ext>
          </a:extLst>
        </p:spPr>
      </p:pic>
      <p:pic>
        <p:nvPicPr>
          <p:cNvPr id="528" name="Picture 6" descr="Hamburger Png, Outline Burger Clipart, Transparent Png (#5465978), PNG  Images on PngArea">
            <a:extLst>
              <a:ext uri="{FF2B5EF4-FFF2-40B4-BE49-F238E27FC236}">
                <a16:creationId xmlns:a16="http://schemas.microsoft.com/office/drawing/2014/main" id="{C36A6F2B-E393-4A19-AAD1-DF60FB96ED63}"/>
              </a:ext>
            </a:extLst>
          </p:cNvPr>
          <p:cNvPicPr>
            <a:picLocks noChangeAspect="1" noChangeArrowheads="1"/>
          </p:cNvPicPr>
          <p:nvPr/>
        </p:nvPicPr>
        <p:blipFill>
          <a:blip r:embed="rId29"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1965763" y="15034634"/>
            <a:ext cx="329825" cy="304454"/>
          </a:xfrm>
          <a:prstGeom prst="rect">
            <a:avLst/>
          </a:prstGeom>
          <a:noFill/>
          <a:extLst>
            <a:ext uri="{909E8E84-426E-40DD-AFC4-6F175D3DCCD1}">
              <a14:hiddenFill xmlns:a14="http://schemas.microsoft.com/office/drawing/2010/main">
                <a:solidFill>
                  <a:srgbClr val="FFFFFF"/>
                </a:solidFill>
              </a14:hiddenFill>
            </a:ext>
          </a:extLst>
        </p:spPr>
      </p:pic>
      <p:pic>
        <p:nvPicPr>
          <p:cNvPr id="530" name="Picture 8" descr="Free Sauce Pan Cliparts, Download Free Sauce Pan Cliparts png images, Free  ClipArts on Clipart Library">
            <a:extLst>
              <a:ext uri="{FF2B5EF4-FFF2-40B4-BE49-F238E27FC236}">
                <a16:creationId xmlns:a16="http://schemas.microsoft.com/office/drawing/2014/main" id="{A24D60CD-F0E6-447F-815F-1DF34EC2FB7C}"/>
              </a:ext>
            </a:extLst>
          </p:cNvPr>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a:stretch/>
        </p:blipFill>
        <p:spPr bwMode="auto">
          <a:xfrm>
            <a:off x="1774507" y="14754878"/>
            <a:ext cx="496944" cy="259955"/>
          </a:xfrm>
          <a:prstGeom prst="rect">
            <a:avLst/>
          </a:prstGeom>
          <a:noFill/>
          <a:extLst>
            <a:ext uri="{909E8E84-426E-40DD-AFC4-6F175D3DCCD1}">
              <a14:hiddenFill xmlns:a14="http://schemas.microsoft.com/office/drawing/2010/main">
                <a:solidFill>
                  <a:srgbClr val="FFFFFF"/>
                </a:solidFill>
              </a14:hiddenFill>
            </a:ext>
          </a:extLst>
        </p:spPr>
      </p:pic>
      <p:cxnSp>
        <p:nvCxnSpPr>
          <p:cNvPr id="531" name="Straight Connector 530">
            <a:extLst>
              <a:ext uri="{FF2B5EF4-FFF2-40B4-BE49-F238E27FC236}">
                <a16:creationId xmlns:a16="http://schemas.microsoft.com/office/drawing/2014/main" id="{0B228685-2E09-46DF-81DB-737764738CBF}"/>
              </a:ext>
            </a:extLst>
          </p:cNvPr>
          <p:cNvCxnSpPr>
            <a:cxnSpLocks/>
          </p:cNvCxnSpPr>
          <p:nvPr/>
        </p:nvCxnSpPr>
        <p:spPr>
          <a:xfrm>
            <a:off x="2707047" y="15376377"/>
            <a:ext cx="0" cy="270926"/>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534" name="Picture 533" descr="Dough Rolling Pin Outline Svg, Dough Svg, Baking Svg, Rolling Pin Svg, Dough  Cut Files, Dough Clipart, Files For Cricut, Png, Pdf, Dxf Eps">
            <a:extLst>
              <a:ext uri="{FF2B5EF4-FFF2-40B4-BE49-F238E27FC236}">
                <a16:creationId xmlns:a16="http://schemas.microsoft.com/office/drawing/2014/main" id="{2AB4C759-F7E8-4626-AE3F-9E184D26C66A}"/>
              </a:ext>
            </a:extLst>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611399" y="15413871"/>
            <a:ext cx="374576" cy="299958"/>
          </a:xfrm>
          <a:prstGeom prst="rect">
            <a:avLst/>
          </a:prstGeom>
          <a:noFill/>
          <a:extLst>
            <a:ext uri="{909E8E84-426E-40DD-AFC4-6F175D3DCCD1}">
              <a14:hiddenFill xmlns:a14="http://schemas.microsoft.com/office/drawing/2010/main">
                <a:solidFill>
                  <a:srgbClr val="FFFFFF"/>
                </a:solidFill>
              </a14:hiddenFill>
            </a:ext>
          </a:extLst>
        </p:spPr>
      </p:pic>
      <p:sp>
        <p:nvSpPr>
          <p:cNvPr id="535" name="TextBox 16">
            <a:extLst>
              <a:ext uri="{FF2B5EF4-FFF2-40B4-BE49-F238E27FC236}">
                <a16:creationId xmlns:a16="http://schemas.microsoft.com/office/drawing/2014/main" id="{66ED8699-C6CC-459A-929F-84C1C729879C}"/>
              </a:ext>
            </a:extLst>
          </p:cNvPr>
          <p:cNvSpPr txBox="1">
            <a:spLocks noChangeArrowheads="1"/>
          </p:cNvSpPr>
          <p:nvPr/>
        </p:nvSpPr>
        <p:spPr bwMode="auto">
          <a:xfrm>
            <a:off x="255689" y="15701734"/>
            <a:ext cx="99090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Pastry</a:t>
            </a:r>
          </a:p>
        </p:txBody>
      </p:sp>
      <p:pic>
        <p:nvPicPr>
          <p:cNvPr id="536" name="Picture 8" descr="66 Wok Toss Illustrations &amp; Clip Art - iStock">
            <a:extLst>
              <a:ext uri="{FF2B5EF4-FFF2-40B4-BE49-F238E27FC236}">
                <a16:creationId xmlns:a16="http://schemas.microsoft.com/office/drawing/2014/main" id="{83E59E28-4307-44AC-8C1B-D7838A45795E}"/>
              </a:ext>
            </a:extLst>
          </p:cNvPr>
          <p:cNvPicPr>
            <a:picLocks noChangeAspect="1" noChangeArrowheads="1"/>
          </p:cNvPicPr>
          <p:nvPr/>
        </p:nvPicPr>
        <p:blipFill rotWithShape="1">
          <a:blip r:embed="rId32" cstate="print">
            <a:extLst>
              <a:ext uri="{28A0092B-C50C-407E-A947-70E740481C1C}">
                <a14:useLocalDpi xmlns:a14="http://schemas.microsoft.com/office/drawing/2010/main" val="0"/>
              </a:ext>
            </a:extLst>
          </a:blip>
          <a:srcRect/>
          <a:stretch/>
        </p:blipFill>
        <p:spPr bwMode="auto">
          <a:xfrm>
            <a:off x="519916" y="14930390"/>
            <a:ext cx="453412" cy="387322"/>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BFAAE635-776C-4D6A-BE90-F028C7B3EC75}"/>
              </a:ext>
            </a:extLst>
          </p:cNvPr>
          <p:cNvGrpSpPr/>
          <p:nvPr/>
        </p:nvGrpSpPr>
        <p:grpSpPr>
          <a:xfrm>
            <a:off x="1266825" y="13042900"/>
            <a:ext cx="1003300" cy="1047750"/>
            <a:chOff x="1266825" y="13042900"/>
            <a:chExt cx="1003300" cy="1047750"/>
          </a:xfrm>
        </p:grpSpPr>
        <p:sp>
          <p:nvSpPr>
            <p:cNvPr id="229" name="Oval 228">
              <a:extLst>
                <a:ext uri="{FF2B5EF4-FFF2-40B4-BE49-F238E27FC236}">
                  <a16:creationId xmlns:a16="http://schemas.microsoft.com/office/drawing/2014/main" id="{78D87C2B-4ED1-1C4B-B314-D95374A7846D}"/>
                </a:ext>
              </a:extLst>
            </p:cNvPr>
            <p:cNvSpPr/>
            <p:nvPr/>
          </p:nvSpPr>
          <p:spPr>
            <a:xfrm>
              <a:off x="1350963" y="13042900"/>
              <a:ext cx="912812" cy="10080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301" name="TextBox 53"/>
            <p:cNvSpPr txBox="1">
              <a:spLocks noChangeArrowheads="1"/>
            </p:cNvSpPr>
            <p:nvPr/>
          </p:nvSpPr>
          <p:spPr bwMode="auto">
            <a:xfrm>
              <a:off x="1266825" y="13258800"/>
              <a:ext cx="10033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latin typeface="Gill Sans MT Condensed" panose="020B0506020104020203" pitchFamily="34" charset="0"/>
                </a:rPr>
                <a:t>8</a:t>
              </a:r>
            </a:p>
          </p:txBody>
        </p:sp>
        <p:sp>
          <p:nvSpPr>
            <p:cNvPr id="443" name="TextBox 52"/>
            <p:cNvSpPr txBox="1">
              <a:spLocks noChangeArrowheads="1"/>
            </p:cNvSpPr>
            <p:nvPr/>
          </p:nvSpPr>
          <p:spPr bwMode="auto">
            <a:xfrm>
              <a:off x="1344613" y="13146088"/>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grpSp>
      <p:pic>
        <p:nvPicPr>
          <p:cNvPr id="461" name="Picture 2" descr="black white oven clipart. Commercial use GIF, JPG, PNG, EPS, SVG, PDF  clipart # 382933 | Graphics Factory">
            <a:extLst>
              <a:ext uri="{FF2B5EF4-FFF2-40B4-BE49-F238E27FC236}">
                <a16:creationId xmlns:a16="http://schemas.microsoft.com/office/drawing/2014/main" id="{02134C3F-74DB-4BBA-8829-AB20A7B1DCFB}"/>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545917" y="14073741"/>
            <a:ext cx="313157" cy="313157"/>
          </a:xfrm>
          <a:prstGeom prst="rect">
            <a:avLst/>
          </a:prstGeom>
          <a:noFill/>
          <a:extLst>
            <a:ext uri="{909E8E84-426E-40DD-AFC4-6F175D3DCCD1}">
              <a14:hiddenFill xmlns:a14="http://schemas.microsoft.com/office/drawing/2010/main">
                <a:solidFill>
                  <a:srgbClr val="FFFFFF"/>
                </a:solidFill>
              </a14:hiddenFill>
            </a:ext>
          </a:extLst>
        </p:spPr>
      </p:pic>
      <p:sp>
        <p:nvSpPr>
          <p:cNvPr id="463" name="TextBox 16">
            <a:extLst>
              <a:ext uri="{FF2B5EF4-FFF2-40B4-BE49-F238E27FC236}">
                <a16:creationId xmlns:a16="http://schemas.microsoft.com/office/drawing/2014/main" id="{671E8784-3179-4A95-927C-E49A82351EB2}"/>
              </a:ext>
            </a:extLst>
          </p:cNvPr>
          <p:cNvSpPr txBox="1">
            <a:spLocks noChangeArrowheads="1"/>
          </p:cNvSpPr>
          <p:nvPr/>
        </p:nvSpPr>
        <p:spPr bwMode="auto">
          <a:xfrm>
            <a:off x="312356" y="1368553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Use of the hob</a:t>
            </a:r>
          </a:p>
          <a:p>
            <a:pPr algn="ctr" eaLnBrk="1" hangingPunct="1"/>
            <a:r>
              <a:rPr lang="en-US" altLang="en-US" sz="800" dirty="0">
                <a:cs typeface="Calibri" panose="020F0502020204030204" pitchFamily="34" charset="0"/>
              </a:rPr>
              <a:t>&amp; oven  </a:t>
            </a:r>
          </a:p>
        </p:txBody>
      </p:sp>
      <p:sp>
        <p:nvSpPr>
          <p:cNvPr id="464" name="TextBox 16">
            <a:extLst>
              <a:ext uri="{FF2B5EF4-FFF2-40B4-BE49-F238E27FC236}">
                <a16:creationId xmlns:a16="http://schemas.microsoft.com/office/drawing/2014/main" id="{0A45FABE-39C7-4EE4-9451-65BB3622EE23}"/>
              </a:ext>
            </a:extLst>
          </p:cNvPr>
          <p:cNvSpPr txBox="1">
            <a:spLocks noChangeArrowheads="1"/>
          </p:cNvSpPr>
          <p:nvPr/>
        </p:nvSpPr>
        <p:spPr bwMode="auto">
          <a:xfrm>
            <a:off x="3093456" y="1402260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Miles </a:t>
            </a:r>
          </a:p>
        </p:txBody>
      </p:sp>
      <p:cxnSp>
        <p:nvCxnSpPr>
          <p:cNvPr id="542" name="Straight Connector 541">
            <a:extLst>
              <a:ext uri="{FF2B5EF4-FFF2-40B4-BE49-F238E27FC236}">
                <a16:creationId xmlns:a16="http://schemas.microsoft.com/office/drawing/2014/main" id="{9A427A24-7B79-40D5-A873-4F69A0D38D45}"/>
              </a:ext>
            </a:extLst>
          </p:cNvPr>
          <p:cNvCxnSpPr>
            <a:cxnSpLocks/>
          </p:cNvCxnSpPr>
          <p:nvPr/>
        </p:nvCxnSpPr>
        <p:spPr>
          <a:xfrm flipH="1" flipV="1">
            <a:off x="1637985" y="14445649"/>
            <a:ext cx="210549" cy="56331"/>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543" name="Straight Connector 542">
            <a:extLst>
              <a:ext uri="{FF2B5EF4-FFF2-40B4-BE49-F238E27FC236}">
                <a16:creationId xmlns:a16="http://schemas.microsoft.com/office/drawing/2014/main" id="{F3D3FBE8-2635-4056-98D8-EBC5ECB62440}"/>
              </a:ext>
            </a:extLst>
          </p:cNvPr>
          <p:cNvCxnSpPr>
            <a:cxnSpLocks/>
          </p:cNvCxnSpPr>
          <p:nvPr/>
        </p:nvCxnSpPr>
        <p:spPr>
          <a:xfrm flipV="1">
            <a:off x="3457314" y="13845845"/>
            <a:ext cx="3735" cy="174927"/>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544" name="TextBox 16">
            <a:extLst>
              <a:ext uri="{FF2B5EF4-FFF2-40B4-BE49-F238E27FC236}">
                <a16:creationId xmlns:a16="http://schemas.microsoft.com/office/drawing/2014/main" id="{44267AEE-C3F0-43A4-84CC-4A967A056497}"/>
              </a:ext>
            </a:extLst>
          </p:cNvPr>
          <p:cNvSpPr txBox="1">
            <a:spLocks noChangeArrowheads="1"/>
          </p:cNvSpPr>
          <p:nvPr/>
        </p:nvSpPr>
        <p:spPr bwMode="auto">
          <a:xfrm>
            <a:off x="4675981" y="1443233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Free Range </a:t>
            </a:r>
          </a:p>
        </p:txBody>
      </p:sp>
      <p:pic>
        <p:nvPicPr>
          <p:cNvPr id="546" name="Picture 4" descr="Carbohydrate Food Or Carbs Food Icons Freehand Stock Vector - Illustration  of design, isolated: 140970070">
            <a:extLst>
              <a:ext uri="{FF2B5EF4-FFF2-40B4-BE49-F238E27FC236}">
                <a16:creationId xmlns:a16="http://schemas.microsoft.com/office/drawing/2014/main" id="{82753DDA-4E5C-486C-A094-690DA69C8035}"/>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56729" t="3451" r="30400" b="76456"/>
          <a:stretch/>
        </p:blipFill>
        <p:spPr bwMode="auto">
          <a:xfrm>
            <a:off x="2927143" y="14155141"/>
            <a:ext cx="266140" cy="424790"/>
          </a:xfrm>
          <a:prstGeom prst="rect">
            <a:avLst/>
          </a:prstGeom>
          <a:noFill/>
          <a:extLst>
            <a:ext uri="{909E8E84-426E-40DD-AFC4-6F175D3DCCD1}">
              <a14:hiddenFill xmlns:a14="http://schemas.microsoft.com/office/drawing/2010/main">
                <a:solidFill>
                  <a:srgbClr val="FFFFFF"/>
                </a:solidFill>
              </a14:hiddenFill>
            </a:ext>
          </a:extLst>
        </p:spPr>
      </p:pic>
      <p:pic>
        <p:nvPicPr>
          <p:cNvPr id="549" name="Picture 2" descr="Free Printable Cupcake Coloring Pages For Kids | Cupcake coloring pages,  Food coloring pages, Easy coloring pages">
            <a:extLst>
              <a:ext uri="{FF2B5EF4-FFF2-40B4-BE49-F238E27FC236}">
                <a16:creationId xmlns:a16="http://schemas.microsoft.com/office/drawing/2014/main" id="{ADA73299-EC3D-497B-8ED4-06686DC8CD19}"/>
              </a:ext>
            </a:extLst>
          </p:cNvPr>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3352" t="10249" b="9802"/>
          <a:stretch/>
        </p:blipFill>
        <p:spPr bwMode="auto">
          <a:xfrm>
            <a:off x="2653726" y="12674760"/>
            <a:ext cx="264707" cy="283437"/>
          </a:xfrm>
          <a:prstGeom prst="rect">
            <a:avLst/>
          </a:prstGeom>
          <a:noFill/>
          <a:extLst>
            <a:ext uri="{909E8E84-426E-40DD-AFC4-6F175D3DCCD1}">
              <a14:hiddenFill xmlns:a14="http://schemas.microsoft.com/office/drawing/2010/main">
                <a:solidFill>
                  <a:srgbClr val="FFFFFF"/>
                </a:solidFill>
              </a14:hiddenFill>
            </a:ext>
          </a:extLst>
        </p:spPr>
      </p:pic>
      <p:pic>
        <p:nvPicPr>
          <p:cNvPr id="550" name="Picture 6" descr="French Quiche Illustration High Res Stock Images | Shutterstock">
            <a:extLst>
              <a:ext uri="{FF2B5EF4-FFF2-40B4-BE49-F238E27FC236}">
                <a16:creationId xmlns:a16="http://schemas.microsoft.com/office/drawing/2014/main" id="{FC3E6902-0E08-469E-BA8B-A85474A90E3A}"/>
              </a:ext>
            </a:extLst>
          </p:cNvPr>
          <p:cNvPicPr>
            <a:picLocks noChangeAspect="1" noChangeArrowheads="1"/>
          </p:cNvPicPr>
          <p:nvPr/>
        </p:nvPicPr>
        <p:blipFill rotWithShape="1">
          <a:blip r:embed="rId34" cstate="print">
            <a:extLst>
              <a:ext uri="{28A0092B-C50C-407E-A947-70E740481C1C}">
                <a14:useLocalDpi xmlns:a14="http://schemas.microsoft.com/office/drawing/2010/main" val="0"/>
              </a:ext>
            </a:extLst>
          </a:blip>
          <a:srcRect/>
          <a:stretch/>
        </p:blipFill>
        <p:spPr bwMode="auto">
          <a:xfrm>
            <a:off x="3697167" y="12871581"/>
            <a:ext cx="342945" cy="223296"/>
          </a:xfrm>
          <a:prstGeom prst="rect">
            <a:avLst/>
          </a:prstGeom>
          <a:noFill/>
          <a:extLst>
            <a:ext uri="{909E8E84-426E-40DD-AFC4-6F175D3DCCD1}">
              <a14:hiddenFill xmlns:a14="http://schemas.microsoft.com/office/drawing/2010/main">
                <a:solidFill>
                  <a:srgbClr val="FFFFFF"/>
                </a:solidFill>
              </a14:hiddenFill>
            </a:ext>
          </a:extLst>
        </p:spPr>
      </p:pic>
      <p:pic>
        <p:nvPicPr>
          <p:cNvPr id="551" name="Picture 2" descr="Pasta Bolognese Sauce Italian Cuisine Spaghetti With Meatballs Pizza, PNG,  2448x1936px, Pasta, Black, Black And White,">
            <a:extLst>
              <a:ext uri="{FF2B5EF4-FFF2-40B4-BE49-F238E27FC236}">
                <a16:creationId xmlns:a16="http://schemas.microsoft.com/office/drawing/2014/main" id="{4A07AE77-CFE2-414D-AA8F-34CBD92B4AD0}"/>
              </a:ext>
            </a:extLst>
          </p:cNvPr>
          <p:cNvPicPr>
            <a:picLocks noChangeAspect="1" noChangeArrowheads="1"/>
          </p:cNvPicPr>
          <p:nvPr/>
        </p:nvPicPr>
        <p:blipFill rotWithShape="1">
          <a:blip r:embed="rId3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p:blipFill>
        <p:spPr bwMode="auto">
          <a:xfrm>
            <a:off x="3203479" y="12886583"/>
            <a:ext cx="343240" cy="324954"/>
          </a:xfrm>
          <a:prstGeom prst="rect">
            <a:avLst/>
          </a:prstGeom>
          <a:noFill/>
          <a:extLst>
            <a:ext uri="{909E8E84-426E-40DD-AFC4-6F175D3DCCD1}">
              <a14:hiddenFill xmlns:a14="http://schemas.microsoft.com/office/drawing/2010/main">
                <a:solidFill>
                  <a:srgbClr val="FFFFFF"/>
                </a:solidFill>
              </a14:hiddenFill>
            </a:ext>
          </a:extLst>
        </p:spPr>
      </p:pic>
      <p:pic>
        <p:nvPicPr>
          <p:cNvPr id="552" name="Picture 4" descr="Potato Coloring Page - Potato Drawing Png Clipart (#5206924) - PinClipart">
            <a:extLst>
              <a:ext uri="{FF2B5EF4-FFF2-40B4-BE49-F238E27FC236}">
                <a16:creationId xmlns:a16="http://schemas.microsoft.com/office/drawing/2014/main" id="{3EDAB1F4-4DCE-4960-B6F8-8D3B24A8126D}"/>
              </a:ext>
            </a:extLst>
          </p:cNvPr>
          <p:cNvPicPr>
            <a:picLocks noChangeAspect="1" noChangeArrowheads="1"/>
          </p:cNvPicPr>
          <p:nvPr/>
        </p:nvPicPr>
        <p:blipFill rotWithShape="1">
          <a:blip r:embed="rId36" cstate="print">
            <a:clrChange>
              <a:clrFrom>
                <a:srgbClr val="EEEEEE"/>
              </a:clrFrom>
              <a:clrTo>
                <a:srgbClr val="EEEEEE">
                  <a:alpha val="0"/>
                </a:srgbClr>
              </a:clrTo>
            </a:clrChange>
            <a:extLst>
              <a:ext uri="{28A0092B-C50C-407E-A947-70E740481C1C}">
                <a14:useLocalDpi xmlns:a14="http://schemas.microsoft.com/office/drawing/2010/main" val="0"/>
              </a:ext>
            </a:extLst>
          </a:blip>
          <a:srcRect l="9537" t="3670" r="6849" b="11501"/>
          <a:stretch/>
        </p:blipFill>
        <p:spPr bwMode="auto">
          <a:xfrm rot="3627085">
            <a:off x="2301588" y="12929488"/>
            <a:ext cx="264706" cy="304872"/>
          </a:xfrm>
          <a:prstGeom prst="rect">
            <a:avLst/>
          </a:prstGeom>
          <a:noFill/>
          <a:extLst>
            <a:ext uri="{909E8E84-426E-40DD-AFC4-6F175D3DCCD1}">
              <a14:hiddenFill xmlns:a14="http://schemas.microsoft.com/office/drawing/2010/main">
                <a:solidFill>
                  <a:srgbClr val="FFFFFF"/>
                </a:solidFill>
              </a14:hiddenFill>
            </a:ext>
          </a:extLst>
        </p:spPr>
      </p:pic>
      <p:cxnSp>
        <p:nvCxnSpPr>
          <p:cNvPr id="553" name="Straight Connector 552">
            <a:extLst>
              <a:ext uri="{FF2B5EF4-FFF2-40B4-BE49-F238E27FC236}">
                <a16:creationId xmlns:a16="http://schemas.microsoft.com/office/drawing/2014/main" id="{64FEA64A-50C3-4B59-B762-AB2AB3B60507}"/>
              </a:ext>
            </a:extLst>
          </p:cNvPr>
          <p:cNvCxnSpPr>
            <a:cxnSpLocks/>
          </p:cNvCxnSpPr>
          <p:nvPr/>
        </p:nvCxnSpPr>
        <p:spPr>
          <a:xfrm>
            <a:off x="4299633" y="13219327"/>
            <a:ext cx="851" cy="219268"/>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554" name="Picture 2" descr="black white oven clipart. Commercial use GIF, JPG, PNG, EPS, SVG, PDF  clipart # 382933 | Graphics Factory">
            <a:extLst>
              <a:ext uri="{FF2B5EF4-FFF2-40B4-BE49-F238E27FC236}">
                <a16:creationId xmlns:a16="http://schemas.microsoft.com/office/drawing/2014/main" id="{627D465B-1759-46AC-868C-43110BCD5305}"/>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4760094" y="12723601"/>
            <a:ext cx="313157" cy="313157"/>
          </a:xfrm>
          <a:prstGeom prst="rect">
            <a:avLst/>
          </a:prstGeom>
          <a:noFill/>
          <a:extLst>
            <a:ext uri="{909E8E84-426E-40DD-AFC4-6F175D3DCCD1}">
              <a14:hiddenFill xmlns:a14="http://schemas.microsoft.com/office/drawing/2010/main">
                <a:solidFill>
                  <a:srgbClr val="FFFFFF"/>
                </a:solidFill>
              </a14:hiddenFill>
            </a:ext>
          </a:extLst>
        </p:spPr>
      </p:pic>
      <p:pic>
        <p:nvPicPr>
          <p:cNvPr id="555" name="Picture 8" descr="Free Sauce Pan Cliparts, Download Free Sauce Pan Cliparts png images, Free  ClipArts on Clipart Library">
            <a:extLst>
              <a:ext uri="{FF2B5EF4-FFF2-40B4-BE49-F238E27FC236}">
                <a16:creationId xmlns:a16="http://schemas.microsoft.com/office/drawing/2014/main" id="{A4AFBA1C-37F6-479D-A3DA-A02A6C0BF7D9}"/>
              </a:ext>
            </a:extLst>
          </p:cNvPr>
          <p:cNvPicPr>
            <a:picLocks noChangeAspect="1" noChangeArrowheads="1"/>
          </p:cNvPicPr>
          <p:nvPr/>
        </p:nvPicPr>
        <p:blipFill rotWithShape="1">
          <a:blip r:embed="rId37" cstate="print">
            <a:extLst>
              <a:ext uri="{28A0092B-C50C-407E-A947-70E740481C1C}">
                <a14:useLocalDpi xmlns:a14="http://schemas.microsoft.com/office/drawing/2010/main" val="0"/>
              </a:ext>
            </a:extLst>
          </a:blip>
          <a:srcRect/>
          <a:stretch/>
        </p:blipFill>
        <p:spPr bwMode="auto">
          <a:xfrm>
            <a:off x="4194711" y="12898362"/>
            <a:ext cx="471280" cy="246530"/>
          </a:xfrm>
          <a:prstGeom prst="rect">
            <a:avLst/>
          </a:prstGeom>
          <a:noFill/>
          <a:extLst>
            <a:ext uri="{909E8E84-426E-40DD-AFC4-6F175D3DCCD1}">
              <a14:hiddenFill xmlns:a14="http://schemas.microsoft.com/office/drawing/2010/main">
                <a:solidFill>
                  <a:srgbClr val="FFFFFF"/>
                </a:solidFill>
              </a14:hiddenFill>
            </a:ext>
          </a:extLst>
        </p:spPr>
      </p:pic>
      <p:cxnSp>
        <p:nvCxnSpPr>
          <p:cNvPr id="556" name="Straight Connector 555">
            <a:extLst>
              <a:ext uri="{FF2B5EF4-FFF2-40B4-BE49-F238E27FC236}">
                <a16:creationId xmlns:a16="http://schemas.microsoft.com/office/drawing/2014/main" id="{F1936129-2CF8-45AA-A599-33089046C4B3}"/>
              </a:ext>
            </a:extLst>
          </p:cNvPr>
          <p:cNvCxnSpPr>
            <a:cxnSpLocks/>
          </p:cNvCxnSpPr>
          <p:nvPr/>
        </p:nvCxnSpPr>
        <p:spPr>
          <a:xfrm flipH="1">
            <a:off x="4963590" y="13243619"/>
            <a:ext cx="570" cy="213565"/>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558" name="TextBox 16">
            <a:extLst>
              <a:ext uri="{FF2B5EF4-FFF2-40B4-BE49-F238E27FC236}">
                <a16:creationId xmlns:a16="http://schemas.microsoft.com/office/drawing/2014/main" id="{AA5B99CB-17FC-47F7-91C7-49DE5D757568}"/>
              </a:ext>
            </a:extLst>
          </p:cNvPr>
          <p:cNvSpPr txBox="1">
            <a:spLocks noChangeArrowheads="1"/>
          </p:cNvSpPr>
          <p:nvPr/>
        </p:nvSpPr>
        <p:spPr bwMode="auto">
          <a:xfrm>
            <a:off x="3882754" y="12631919"/>
            <a:ext cx="869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Melting Method </a:t>
            </a:r>
          </a:p>
        </p:txBody>
      </p:sp>
      <p:sp>
        <p:nvSpPr>
          <p:cNvPr id="559" name="TextBox 16">
            <a:extLst>
              <a:ext uri="{FF2B5EF4-FFF2-40B4-BE49-F238E27FC236}">
                <a16:creationId xmlns:a16="http://schemas.microsoft.com/office/drawing/2014/main" id="{366F339D-A369-4B9F-83A2-E30C557BAA46}"/>
              </a:ext>
            </a:extLst>
          </p:cNvPr>
          <p:cNvSpPr txBox="1">
            <a:spLocks noChangeArrowheads="1"/>
          </p:cNvSpPr>
          <p:nvPr/>
        </p:nvSpPr>
        <p:spPr bwMode="auto">
          <a:xfrm>
            <a:off x="4433217" y="13027082"/>
            <a:ext cx="9984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Use of hob &amp; oven</a:t>
            </a:r>
          </a:p>
        </p:txBody>
      </p:sp>
      <p:pic>
        <p:nvPicPr>
          <p:cNvPr id="562" name="Picture 6" descr="Vector Of Plane Icon Line Black And White. EPS8 . Stock Vector -  Illustration of tourism, simple: 91044176">
            <a:extLst>
              <a:ext uri="{FF2B5EF4-FFF2-40B4-BE49-F238E27FC236}">
                <a16:creationId xmlns:a16="http://schemas.microsoft.com/office/drawing/2014/main" id="{24A3F7A6-642D-41DA-A2E0-124A30C4FB3A}"/>
              </a:ext>
            </a:extLst>
          </p:cNvPr>
          <p:cNvPicPr>
            <a:picLocks noChangeAspect="1" noChangeArrowheads="1"/>
          </p:cNvPicPr>
          <p:nvPr/>
        </p:nvPicPr>
        <p:blipFill rotWithShape="1">
          <a:blip r:embed="rId38" cstate="print">
            <a:extLst>
              <a:ext uri="{28A0092B-C50C-407E-A947-70E740481C1C}">
                <a14:useLocalDpi xmlns:a14="http://schemas.microsoft.com/office/drawing/2010/main" val="0"/>
              </a:ext>
            </a:extLst>
          </a:blip>
          <a:srcRect/>
          <a:stretch/>
        </p:blipFill>
        <p:spPr bwMode="auto">
          <a:xfrm>
            <a:off x="3366623" y="14196000"/>
            <a:ext cx="292139" cy="296068"/>
          </a:xfrm>
          <a:prstGeom prst="rect">
            <a:avLst/>
          </a:prstGeom>
          <a:noFill/>
          <a:extLst>
            <a:ext uri="{909E8E84-426E-40DD-AFC4-6F175D3DCCD1}">
              <a14:hiddenFill xmlns:a14="http://schemas.microsoft.com/office/drawing/2010/main">
                <a:solidFill>
                  <a:srgbClr val="FFFFFF"/>
                </a:solidFill>
              </a14:hiddenFill>
            </a:ext>
          </a:extLst>
        </p:spPr>
      </p:pic>
      <p:pic>
        <p:nvPicPr>
          <p:cNvPr id="563" name="Picture 8" descr="kisspng-fair-trade-fairtrade-certification-sustainability-fair-trade-5b1ddeae2e8742.2528870715286842061906  – Tom&amp;#39;s Trunks">
            <a:extLst>
              <a:ext uri="{FF2B5EF4-FFF2-40B4-BE49-F238E27FC236}">
                <a16:creationId xmlns:a16="http://schemas.microsoft.com/office/drawing/2014/main" id="{2B3CCAF3-3594-4043-9474-8C7D5D324495}"/>
              </a:ext>
            </a:extLst>
          </p:cNvPr>
          <p:cNvPicPr>
            <a:picLocks noChangeAspect="1" noChangeArrowheads="1"/>
          </p:cNvPicPr>
          <p:nvPr/>
        </p:nvPicPr>
        <p:blipFill rotWithShape="1">
          <a:blip r:embed="rId39" cstate="print">
            <a:extLst>
              <a:ext uri="{28A0092B-C50C-407E-A947-70E740481C1C}">
                <a14:useLocalDpi xmlns:a14="http://schemas.microsoft.com/office/drawing/2010/main" val="0"/>
              </a:ext>
            </a:extLst>
          </a:blip>
          <a:srcRect l="21058" t="8789" r="21333" b="9482"/>
          <a:stretch/>
        </p:blipFill>
        <p:spPr bwMode="auto">
          <a:xfrm>
            <a:off x="4317640" y="14185483"/>
            <a:ext cx="262816" cy="255909"/>
          </a:xfrm>
          <a:prstGeom prst="rect">
            <a:avLst/>
          </a:prstGeom>
          <a:noFill/>
          <a:extLst>
            <a:ext uri="{909E8E84-426E-40DD-AFC4-6F175D3DCCD1}">
              <a14:hiddenFill xmlns:a14="http://schemas.microsoft.com/office/drawing/2010/main">
                <a:solidFill>
                  <a:srgbClr val="FFFFFF"/>
                </a:solidFill>
              </a14:hiddenFill>
            </a:ext>
          </a:extLst>
        </p:spPr>
      </p:pic>
      <p:cxnSp>
        <p:nvCxnSpPr>
          <p:cNvPr id="564" name="Straight Connector 563">
            <a:extLst>
              <a:ext uri="{FF2B5EF4-FFF2-40B4-BE49-F238E27FC236}">
                <a16:creationId xmlns:a16="http://schemas.microsoft.com/office/drawing/2014/main" id="{3A917BBA-7ADD-4D9B-868D-8A14224A3101}"/>
              </a:ext>
            </a:extLst>
          </p:cNvPr>
          <p:cNvCxnSpPr>
            <a:cxnSpLocks/>
          </p:cNvCxnSpPr>
          <p:nvPr/>
        </p:nvCxnSpPr>
        <p:spPr>
          <a:xfrm flipV="1">
            <a:off x="6058474" y="13886814"/>
            <a:ext cx="3735" cy="174927"/>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sp>
        <p:nvSpPr>
          <p:cNvPr id="567" name="TextBox 16">
            <a:extLst>
              <a:ext uri="{FF2B5EF4-FFF2-40B4-BE49-F238E27FC236}">
                <a16:creationId xmlns:a16="http://schemas.microsoft.com/office/drawing/2014/main" id="{22FDE5F2-4835-4FF5-B791-6E92E2024949}"/>
              </a:ext>
            </a:extLst>
          </p:cNvPr>
          <p:cNvSpPr txBox="1">
            <a:spLocks noChangeArrowheads="1"/>
          </p:cNvSpPr>
          <p:nvPr/>
        </p:nvSpPr>
        <p:spPr bwMode="auto">
          <a:xfrm>
            <a:off x="8505278" y="13471556"/>
            <a:ext cx="111344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Shortening</a:t>
            </a:r>
          </a:p>
        </p:txBody>
      </p:sp>
      <p:pic>
        <p:nvPicPr>
          <p:cNvPr id="568" name="Picture 6" descr="mixing bowl clipart black and white - Clip Art Library">
            <a:extLst>
              <a:ext uri="{FF2B5EF4-FFF2-40B4-BE49-F238E27FC236}">
                <a16:creationId xmlns:a16="http://schemas.microsoft.com/office/drawing/2014/main" id="{2B740093-4A85-491F-B4DA-0F7DB1570839}"/>
              </a:ext>
            </a:extLst>
          </p:cNvPr>
          <p:cNvPicPr>
            <a:picLocks noChangeAspect="1" noChangeArrowheads="1"/>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5269565" y="12725891"/>
            <a:ext cx="371757" cy="346228"/>
          </a:xfrm>
          <a:prstGeom prst="rect">
            <a:avLst/>
          </a:prstGeom>
          <a:noFill/>
          <a:extLst>
            <a:ext uri="{909E8E84-426E-40DD-AFC4-6F175D3DCCD1}">
              <a14:hiddenFill xmlns:a14="http://schemas.microsoft.com/office/drawing/2010/main">
                <a:solidFill>
                  <a:srgbClr val="FFFFFF"/>
                </a:solidFill>
              </a14:hiddenFill>
            </a:ext>
          </a:extLst>
        </p:spPr>
      </p:pic>
      <p:pic>
        <p:nvPicPr>
          <p:cNvPr id="569" name="Picture 8" descr="rubbing in method diagram - Clip Art Library">
            <a:extLst>
              <a:ext uri="{FF2B5EF4-FFF2-40B4-BE49-F238E27FC236}">
                <a16:creationId xmlns:a16="http://schemas.microsoft.com/office/drawing/2014/main" id="{65DAC334-292F-42D4-8A28-D153C9BDC61E}"/>
              </a:ext>
            </a:extLst>
          </p:cNvPr>
          <p:cNvPicPr>
            <a:picLocks noChangeAspect="1" noChangeArrowheads="1"/>
          </p:cNvPicPr>
          <p:nvPr/>
        </p:nvPicPr>
        <p:blipFill rotWithShape="1">
          <a:blip r:embed="rId41" cstate="print">
            <a:extLst>
              <a:ext uri="{28A0092B-C50C-407E-A947-70E740481C1C}">
                <a14:useLocalDpi xmlns:a14="http://schemas.microsoft.com/office/drawing/2010/main" val="0"/>
              </a:ext>
            </a:extLst>
          </a:blip>
          <a:srcRect l="5248" t="3681" r="5515" b="4656"/>
          <a:stretch/>
        </p:blipFill>
        <p:spPr bwMode="auto">
          <a:xfrm>
            <a:off x="5837584" y="12587433"/>
            <a:ext cx="345680" cy="470299"/>
          </a:xfrm>
          <a:prstGeom prst="rect">
            <a:avLst/>
          </a:prstGeom>
          <a:noFill/>
          <a:extLst>
            <a:ext uri="{909E8E84-426E-40DD-AFC4-6F175D3DCCD1}">
              <a14:hiddenFill xmlns:a14="http://schemas.microsoft.com/office/drawing/2010/main">
                <a:solidFill>
                  <a:srgbClr val="FFFFFF"/>
                </a:solidFill>
              </a14:hiddenFill>
            </a:ext>
          </a:extLst>
        </p:spPr>
      </p:pic>
      <p:pic>
        <p:nvPicPr>
          <p:cNvPr id="571" name="Picture 8" descr="Free Sauce Pan Cliparts, Download Free Sauce Pan Cliparts png images, Free  ClipArts on Clipart Library">
            <a:extLst>
              <a:ext uri="{FF2B5EF4-FFF2-40B4-BE49-F238E27FC236}">
                <a16:creationId xmlns:a16="http://schemas.microsoft.com/office/drawing/2014/main" id="{4C514A6D-4567-4C0D-B577-F6CE05FF98A9}"/>
              </a:ext>
            </a:extLst>
          </p:cNvPr>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a:stretch/>
        </p:blipFill>
        <p:spPr bwMode="auto">
          <a:xfrm>
            <a:off x="6387576" y="12777865"/>
            <a:ext cx="496944" cy="259955"/>
          </a:xfrm>
          <a:prstGeom prst="rect">
            <a:avLst/>
          </a:prstGeom>
          <a:noFill/>
          <a:extLst>
            <a:ext uri="{909E8E84-426E-40DD-AFC4-6F175D3DCCD1}">
              <a14:hiddenFill xmlns:a14="http://schemas.microsoft.com/office/drawing/2010/main">
                <a:solidFill>
                  <a:srgbClr val="FFFFFF"/>
                </a:solidFill>
              </a14:hiddenFill>
            </a:ext>
          </a:extLst>
        </p:spPr>
      </p:pic>
      <p:sp>
        <p:nvSpPr>
          <p:cNvPr id="572" name="TextBox 16">
            <a:extLst>
              <a:ext uri="{FF2B5EF4-FFF2-40B4-BE49-F238E27FC236}">
                <a16:creationId xmlns:a16="http://schemas.microsoft.com/office/drawing/2014/main" id="{596DB66C-C2AC-4E6C-A01D-29B01FECD7F5}"/>
              </a:ext>
            </a:extLst>
          </p:cNvPr>
          <p:cNvSpPr txBox="1">
            <a:spLocks noChangeArrowheads="1"/>
          </p:cNvSpPr>
          <p:nvPr/>
        </p:nvSpPr>
        <p:spPr bwMode="auto">
          <a:xfrm>
            <a:off x="6764484" y="13008497"/>
            <a:ext cx="99061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Creaming method </a:t>
            </a:r>
          </a:p>
        </p:txBody>
      </p:sp>
      <p:cxnSp>
        <p:nvCxnSpPr>
          <p:cNvPr id="573" name="Straight Connector 572">
            <a:extLst>
              <a:ext uri="{FF2B5EF4-FFF2-40B4-BE49-F238E27FC236}">
                <a16:creationId xmlns:a16="http://schemas.microsoft.com/office/drawing/2014/main" id="{40E61A0E-6CD8-4E6F-A699-E41AA2A11A32}"/>
              </a:ext>
            </a:extLst>
          </p:cNvPr>
          <p:cNvCxnSpPr>
            <a:cxnSpLocks/>
          </p:cNvCxnSpPr>
          <p:nvPr/>
        </p:nvCxnSpPr>
        <p:spPr>
          <a:xfrm>
            <a:off x="6207306" y="13242750"/>
            <a:ext cx="851" cy="219268"/>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574" name="Picture 2" descr="Free Printable Cupcake Coloring Pages For Kids | Cupcake coloring pages,  Food coloring pages, Easy coloring pages">
            <a:extLst>
              <a:ext uri="{FF2B5EF4-FFF2-40B4-BE49-F238E27FC236}">
                <a16:creationId xmlns:a16="http://schemas.microsoft.com/office/drawing/2014/main" id="{0C5FB7C4-A066-4D19-8B4B-440654CB9587}"/>
              </a:ext>
            </a:extLst>
          </p:cNvPr>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3352" t="10249" b="9802"/>
          <a:stretch/>
        </p:blipFill>
        <p:spPr bwMode="auto">
          <a:xfrm>
            <a:off x="7156747" y="12664120"/>
            <a:ext cx="264707" cy="283437"/>
          </a:xfrm>
          <a:prstGeom prst="rect">
            <a:avLst/>
          </a:prstGeom>
          <a:noFill/>
          <a:extLst>
            <a:ext uri="{909E8E84-426E-40DD-AFC4-6F175D3DCCD1}">
              <a14:hiddenFill xmlns:a14="http://schemas.microsoft.com/office/drawing/2010/main">
                <a:solidFill>
                  <a:srgbClr val="FFFFFF"/>
                </a:solidFill>
              </a14:hiddenFill>
            </a:ext>
          </a:extLst>
        </p:spPr>
      </p:pic>
      <p:sp>
        <p:nvSpPr>
          <p:cNvPr id="575" name="TextBox 16">
            <a:extLst>
              <a:ext uri="{FF2B5EF4-FFF2-40B4-BE49-F238E27FC236}">
                <a16:creationId xmlns:a16="http://schemas.microsoft.com/office/drawing/2014/main" id="{685F02BD-EC38-4061-BC88-5F4302644E6B}"/>
              </a:ext>
            </a:extLst>
          </p:cNvPr>
          <p:cNvSpPr txBox="1">
            <a:spLocks noChangeArrowheads="1"/>
          </p:cNvSpPr>
          <p:nvPr/>
        </p:nvSpPr>
        <p:spPr bwMode="auto">
          <a:xfrm>
            <a:off x="7546435" y="1250152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Combining </a:t>
            </a:r>
            <a:r>
              <a:rPr lang="en-US" altLang="en-US" sz="800" dirty="0" err="1">
                <a:cs typeface="Calibri" panose="020F0502020204030204" pitchFamily="34" charset="0"/>
              </a:rPr>
              <a:t>flavours</a:t>
            </a:r>
            <a:r>
              <a:rPr lang="en-US" altLang="en-US" sz="800" dirty="0">
                <a:cs typeface="Calibri" panose="020F0502020204030204" pitchFamily="34" charset="0"/>
              </a:rPr>
              <a:t> </a:t>
            </a:r>
          </a:p>
        </p:txBody>
      </p:sp>
      <p:pic>
        <p:nvPicPr>
          <p:cNvPr id="576" name="Picture 10" descr="✓ japanese curry rice free vector eps, cdr, ai, svg vector illustration  graphic art">
            <a:extLst>
              <a:ext uri="{FF2B5EF4-FFF2-40B4-BE49-F238E27FC236}">
                <a16:creationId xmlns:a16="http://schemas.microsoft.com/office/drawing/2014/main" id="{A1DB0418-53F7-4DAE-9B3E-81CC7C9D0B5E}"/>
              </a:ext>
            </a:extLst>
          </p:cNvPr>
          <p:cNvPicPr>
            <a:picLocks noChangeAspect="1" noChangeArrowheads="1"/>
          </p:cNvPicPr>
          <p:nvPr/>
        </p:nvPicPr>
        <p:blipFill rotWithShape="1">
          <a:blip r:embed="rId42" cstate="print">
            <a:extLst>
              <a:ext uri="{28A0092B-C50C-407E-A947-70E740481C1C}">
                <a14:useLocalDpi xmlns:a14="http://schemas.microsoft.com/office/drawing/2010/main" val="0"/>
              </a:ext>
            </a:extLst>
          </a:blip>
          <a:srcRect r="-14"/>
          <a:stretch/>
        </p:blipFill>
        <p:spPr bwMode="auto">
          <a:xfrm>
            <a:off x="7753675" y="12824186"/>
            <a:ext cx="410947" cy="226324"/>
          </a:xfrm>
          <a:prstGeom prst="rect">
            <a:avLst/>
          </a:prstGeom>
          <a:noFill/>
          <a:extLst>
            <a:ext uri="{909E8E84-426E-40DD-AFC4-6F175D3DCCD1}">
              <a14:hiddenFill xmlns:a14="http://schemas.microsoft.com/office/drawing/2010/main">
                <a:solidFill>
                  <a:srgbClr val="FFFFFF"/>
                </a:solidFill>
              </a14:hiddenFill>
            </a:ext>
          </a:extLst>
        </p:spPr>
      </p:pic>
      <p:cxnSp>
        <p:nvCxnSpPr>
          <p:cNvPr id="570" name="Straight Connector 569">
            <a:extLst>
              <a:ext uri="{FF2B5EF4-FFF2-40B4-BE49-F238E27FC236}">
                <a16:creationId xmlns:a16="http://schemas.microsoft.com/office/drawing/2014/main" id="{A89F455B-2DE3-4E45-A94A-C9CE1ACE97DC}"/>
              </a:ext>
            </a:extLst>
          </p:cNvPr>
          <p:cNvCxnSpPr>
            <a:cxnSpLocks/>
          </p:cNvCxnSpPr>
          <p:nvPr/>
        </p:nvCxnSpPr>
        <p:spPr>
          <a:xfrm flipV="1">
            <a:off x="6649189" y="13808419"/>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585" name="Picture 4" descr="Piggy Bank British Currency Money Stock Illustrations – 74 Piggy Bank  British Currency Money Stock Illustrations, Vectors &amp; Clipart - Dreamstime">
            <a:extLst>
              <a:ext uri="{FF2B5EF4-FFF2-40B4-BE49-F238E27FC236}">
                <a16:creationId xmlns:a16="http://schemas.microsoft.com/office/drawing/2014/main" id="{C91C5BA5-5225-46E0-9D89-EF31B0639BEC}"/>
              </a:ext>
            </a:extLst>
          </p:cNvPr>
          <p:cNvPicPr>
            <a:picLocks noChangeAspect="1" noChangeArrowheads="1"/>
          </p:cNvPicPr>
          <p:nvPr/>
        </p:nvPicPr>
        <p:blipFill rotWithShape="1">
          <a:blip r:embed="rId43" cstate="print">
            <a:extLst>
              <a:ext uri="{28A0092B-C50C-407E-A947-70E740481C1C}">
                <a14:useLocalDpi xmlns:a14="http://schemas.microsoft.com/office/drawing/2010/main" val="0"/>
              </a:ext>
            </a:extLst>
          </a:blip>
          <a:srcRect/>
          <a:stretch/>
        </p:blipFill>
        <p:spPr bwMode="auto">
          <a:xfrm>
            <a:off x="7132106" y="11979173"/>
            <a:ext cx="365051" cy="323705"/>
          </a:xfrm>
          <a:prstGeom prst="rect">
            <a:avLst/>
          </a:prstGeom>
          <a:noFill/>
          <a:extLst>
            <a:ext uri="{909E8E84-426E-40DD-AFC4-6F175D3DCCD1}">
              <a14:hiddenFill xmlns:a14="http://schemas.microsoft.com/office/drawing/2010/main">
                <a:solidFill>
                  <a:srgbClr val="FFFFFF"/>
                </a:solidFill>
              </a14:hiddenFill>
            </a:ext>
          </a:extLst>
        </p:spPr>
      </p:pic>
      <p:pic>
        <p:nvPicPr>
          <p:cNvPr id="586" name="Picture 6" descr="Libra, Weight, Judge, The Court, Icon Court, Choice - Libra Clipart Black  And White, HD Png Download , Transparent Png Image - PNGitem">
            <a:extLst>
              <a:ext uri="{FF2B5EF4-FFF2-40B4-BE49-F238E27FC236}">
                <a16:creationId xmlns:a16="http://schemas.microsoft.com/office/drawing/2014/main" id="{1DA45A43-6048-410C-872D-A33A66F350AD}"/>
              </a:ext>
            </a:extLst>
          </p:cNvPr>
          <p:cNvPicPr>
            <a:picLocks noChangeAspect="1" noChangeArrowheads="1"/>
          </p:cNvPicPr>
          <p:nvPr/>
        </p:nvPicPr>
        <p:blipFill>
          <a:blip r:embed="rId44" cstate="print">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7608413" y="11908101"/>
            <a:ext cx="332971" cy="307358"/>
          </a:xfrm>
          <a:prstGeom prst="rect">
            <a:avLst/>
          </a:prstGeom>
          <a:noFill/>
          <a:extLst>
            <a:ext uri="{909E8E84-426E-40DD-AFC4-6F175D3DCCD1}">
              <a14:hiddenFill xmlns:a14="http://schemas.microsoft.com/office/drawing/2010/main">
                <a:solidFill>
                  <a:srgbClr val="FFFFFF"/>
                </a:solidFill>
              </a14:hiddenFill>
            </a:ext>
          </a:extLst>
        </p:spPr>
      </p:pic>
      <p:pic>
        <p:nvPicPr>
          <p:cNvPr id="587" name="Picture 8" descr="Dinner - Clipart - Black - And - White - Free Food Clip Art Black And White  - 600x393 PNG Download - PNGkit">
            <a:extLst>
              <a:ext uri="{FF2B5EF4-FFF2-40B4-BE49-F238E27FC236}">
                <a16:creationId xmlns:a16="http://schemas.microsoft.com/office/drawing/2014/main" id="{D4141FA1-03CC-4CCE-9E00-1FA5A1994CE7}"/>
              </a:ext>
            </a:extLst>
          </p:cNvPr>
          <p:cNvPicPr>
            <a:picLocks noChangeAspect="1" noChangeArrowheads="1"/>
          </p:cNvPicPr>
          <p:nvPr/>
        </p:nvPicPr>
        <p:blipFill rotWithShape="1">
          <a:blip r:embed="rId45" cstate="print">
            <a:clrChange>
              <a:clrFrom>
                <a:srgbClr val="F6F6F6"/>
              </a:clrFrom>
              <a:clrTo>
                <a:srgbClr val="F6F6F6">
                  <a:alpha val="0"/>
                </a:srgbClr>
              </a:clrTo>
            </a:clrChange>
            <a:extLst>
              <a:ext uri="{28A0092B-C50C-407E-A947-70E740481C1C}">
                <a14:useLocalDpi xmlns:a14="http://schemas.microsoft.com/office/drawing/2010/main" val="0"/>
              </a:ext>
            </a:extLst>
          </a:blip>
          <a:srcRect l="12184" t="10758" r="15236" b="7483"/>
          <a:stretch/>
        </p:blipFill>
        <p:spPr bwMode="auto">
          <a:xfrm>
            <a:off x="6648670" y="11953642"/>
            <a:ext cx="404619" cy="261773"/>
          </a:xfrm>
          <a:prstGeom prst="rect">
            <a:avLst/>
          </a:prstGeom>
          <a:noFill/>
          <a:extLst>
            <a:ext uri="{909E8E84-426E-40DD-AFC4-6F175D3DCCD1}">
              <a14:hiddenFill xmlns:a14="http://schemas.microsoft.com/office/drawing/2010/main">
                <a:solidFill>
                  <a:srgbClr val="FFFFFF"/>
                </a:solidFill>
              </a14:hiddenFill>
            </a:ext>
          </a:extLst>
        </p:spPr>
      </p:pic>
      <p:pic>
        <p:nvPicPr>
          <p:cNvPr id="588" name="Picture 4" descr="Carbohydrate Food Or Carbs Food Icons Freehand Stock Vector - Illustration  of design, isolated: 140970070">
            <a:extLst>
              <a:ext uri="{FF2B5EF4-FFF2-40B4-BE49-F238E27FC236}">
                <a16:creationId xmlns:a16="http://schemas.microsoft.com/office/drawing/2014/main" id="{2CDCC69E-BBA2-4930-AAB7-E59647FA7610}"/>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56729" t="3451" r="30400" b="76456"/>
          <a:stretch/>
        </p:blipFill>
        <p:spPr bwMode="auto">
          <a:xfrm>
            <a:off x="6319623" y="11974576"/>
            <a:ext cx="266140" cy="424790"/>
          </a:xfrm>
          <a:prstGeom prst="rect">
            <a:avLst/>
          </a:prstGeom>
          <a:noFill/>
          <a:extLst>
            <a:ext uri="{909E8E84-426E-40DD-AFC4-6F175D3DCCD1}">
              <a14:hiddenFill xmlns:a14="http://schemas.microsoft.com/office/drawing/2010/main">
                <a:solidFill>
                  <a:srgbClr val="FFFFFF"/>
                </a:solidFill>
              </a14:hiddenFill>
            </a:ext>
          </a:extLst>
        </p:spPr>
      </p:pic>
      <p:cxnSp>
        <p:nvCxnSpPr>
          <p:cNvPr id="589" name="Straight Connector 588">
            <a:extLst>
              <a:ext uri="{FF2B5EF4-FFF2-40B4-BE49-F238E27FC236}">
                <a16:creationId xmlns:a16="http://schemas.microsoft.com/office/drawing/2014/main" id="{BE17EE12-16D7-44EA-AF64-B13316F09B5A}"/>
              </a:ext>
            </a:extLst>
          </p:cNvPr>
          <p:cNvCxnSpPr>
            <a:cxnSpLocks/>
          </p:cNvCxnSpPr>
          <p:nvPr/>
        </p:nvCxnSpPr>
        <p:spPr>
          <a:xfrm flipV="1">
            <a:off x="7262081" y="11553447"/>
            <a:ext cx="0" cy="270926"/>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590" name="Picture 10" descr="Children Different Ethnicity Culture Holding Hands Stock Vector (Royalty  Free) 1497617411">
            <a:extLst>
              <a:ext uri="{FF2B5EF4-FFF2-40B4-BE49-F238E27FC236}">
                <a16:creationId xmlns:a16="http://schemas.microsoft.com/office/drawing/2014/main" id="{495EC221-5FDB-4219-B9D0-74866F82419B}"/>
              </a:ext>
            </a:extLst>
          </p:cNvPr>
          <p:cNvPicPr>
            <a:picLocks noChangeAspect="1" noChangeArrowheads="1"/>
          </p:cNvPicPr>
          <p:nvPr/>
        </p:nvPicPr>
        <p:blipFill rotWithShape="1">
          <a:blip r:embed="rId46" cstate="print">
            <a:extLst>
              <a:ext uri="{28A0092B-C50C-407E-A947-70E740481C1C}">
                <a14:useLocalDpi xmlns:a14="http://schemas.microsoft.com/office/drawing/2010/main" val="0"/>
              </a:ext>
            </a:extLst>
          </a:blip>
          <a:srcRect/>
          <a:stretch/>
        </p:blipFill>
        <p:spPr bwMode="auto">
          <a:xfrm>
            <a:off x="5819012" y="11884078"/>
            <a:ext cx="419688" cy="408553"/>
          </a:xfrm>
          <a:prstGeom prst="rect">
            <a:avLst/>
          </a:prstGeom>
          <a:noFill/>
          <a:extLst>
            <a:ext uri="{909E8E84-426E-40DD-AFC4-6F175D3DCCD1}">
              <a14:hiddenFill xmlns:a14="http://schemas.microsoft.com/office/drawing/2010/main">
                <a:solidFill>
                  <a:srgbClr val="FFFFFF"/>
                </a:solidFill>
              </a14:hiddenFill>
            </a:ext>
          </a:extLst>
        </p:spPr>
      </p:pic>
      <p:pic>
        <p:nvPicPr>
          <p:cNvPr id="591" name="Picture 12" descr="Allergies Icons Black Stock Vector Image &amp;amp; Art - Alamy">
            <a:extLst>
              <a:ext uri="{FF2B5EF4-FFF2-40B4-BE49-F238E27FC236}">
                <a16:creationId xmlns:a16="http://schemas.microsoft.com/office/drawing/2014/main" id="{89BD5E8E-AEF6-407E-A992-3172456B6CFE}"/>
              </a:ext>
            </a:extLst>
          </p:cNvPr>
          <p:cNvPicPr>
            <a:picLocks noChangeAspect="1" noChangeArrowheads="1"/>
          </p:cNvPicPr>
          <p:nvPr/>
        </p:nvPicPr>
        <p:blipFill rotWithShape="1">
          <a:blip r:embed="rId47" cstate="print">
            <a:extLst>
              <a:ext uri="{28A0092B-C50C-407E-A947-70E740481C1C}">
                <a14:useLocalDpi xmlns:a14="http://schemas.microsoft.com/office/drawing/2010/main" val="0"/>
              </a:ext>
            </a:extLst>
          </a:blip>
          <a:srcRect/>
          <a:stretch/>
        </p:blipFill>
        <p:spPr bwMode="auto">
          <a:xfrm>
            <a:off x="5251699" y="12018691"/>
            <a:ext cx="520800" cy="363712"/>
          </a:xfrm>
          <a:prstGeom prst="rect">
            <a:avLst/>
          </a:prstGeom>
          <a:noFill/>
          <a:extLst>
            <a:ext uri="{909E8E84-426E-40DD-AFC4-6F175D3DCCD1}">
              <a14:hiddenFill xmlns:a14="http://schemas.microsoft.com/office/drawing/2010/main">
                <a:solidFill>
                  <a:srgbClr val="FFFFFF"/>
                </a:solidFill>
              </a14:hiddenFill>
            </a:ext>
          </a:extLst>
        </p:spPr>
      </p:pic>
      <p:cxnSp>
        <p:nvCxnSpPr>
          <p:cNvPr id="592" name="Straight Connector 591">
            <a:extLst>
              <a:ext uri="{FF2B5EF4-FFF2-40B4-BE49-F238E27FC236}">
                <a16:creationId xmlns:a16="http://schemas.microsoft.com/office/drawing/2014/main" id="{36F3DE6C-0412-4881-A26D-60EBFBF1E20B}"/>
              </a:ext>
            </a:extLst>
          </p:cNvPr>
          <p:cNvCxnSpPr>
            <a:cxnSpLocks/>
          </p:cNvCxnSpPr>
          <p:nvPr/>
        </p:nvCxnSpPr>
        <p:spPr>
          <a:xfrm flipV="1">
            <a:off x="6029699" y="11616667"/>
            <a:ext cx="0"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594" name="TextBox 16">
            <a:extLst>
              <a:ext uri="{FF2B5EF4-FFF2-40B4-BE49-F238E27FC236}">
                <a16:creationId xmlns:a16="http://schemas.microsoft.com/office/drawing/2014/main" id="{1522C94E-4AF8-4293-89F2-01A7E2134BD1}"/>
              </a:ext>
            </a:extLst>
          </p:cNvPr>
          <p:cNvSpPr txBox="1">
            <a:spLocks noChangeArrowheads="1"/>
          </p:cNvSpPr>
          <p:nvPr/>
        </p:nvSpPr>
        <p:spPr bwMode="auto">
          <a:xfrm>
            <a:off x="5121831" y="1176496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Allergies &amp; Intolerances </a:t>
            </a:r>
          </a:p>
        </p:txBody>
      </p:sp>
      <p:cxnSp>
        <p:nvCxnSpPr>
          <p:cNvPr id="595" name="Straight Connector 594">
            <a:extLst>
              <a:ext uri="{FF2B5EF4-FFF2-40B4-BE49-F238E27FC236}">
                <a16:creationId xmlns:a16="http://schemas.microsoft.com/office/drawing/2014/main" id="{201DAD89-7536-4606-8A96-2487B87675AF}"/>
              </a:ext>
            </a:extLst>
          </p:cNvPr>
          <p:cNvCxnSpPr>
            <a:cxnSpLocks/>
          </p:cNvCxnSpPr>
          <p:nvPr/>
        </p:nvCxnSpPr>
        <p:spPr>
          <a:xfrm flipV="1">
            <a:off x="4981322" y="13900353"/>
            <a:ext cx="0"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596" name="Picture 4" descr="Carbohydrate Food Or Carbs Food Icons Freehand Stock Vector - Illustration  of design, isolated: 140970070">
            <a:extLst>
              <a:ext uri="{FF2B5EF4-FFF2-40B4-BE49-F238E27FC236}">
                <a16:creationId xmlns:a16="http://schemas.microsoft.com/office/drawing/2014/main" id="{6B28CCBC-5B9B-4253-BC52-9B3D40461702}"/>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56729" t="3451" r="30400" b="76456"/>
          <a:stretch/>
        </p:blipFill>
        <p:spPr bwMode="auto">
          <a:xfrm>
            <a:off x="7918898" y="10580572"/>
            <a:ext cx="266140" cy="424790"/>
          </a:xfrm>
          <a:prstGeom prst="rect">
            <a:avLst/>
          </a:prstGeom>
          <a:noFill/>
          <a:extLst>
            <a:ext uri="{909E8E84-426E-40DD-AFC4-6F175D3DCCD1}">
              <a14:hiddenFill xmlns:a14="http://schemas.microsoft.com/office/drawing/2010/main">
                <a:solidFill>
                  <a:srgbClr val="FFFFFF"/>
                </a:solidFill>
              </a14:hiddenFill>
            </a:ext>
          </a:extLst>
        </p:spPr>
      </p:pic>
      <p:pic>
        <p:nvPicPr>
          <p:cNvPr id="597" name="Picture 14" descr="Wok food clipart black and white - ClipArt Best - ClipArt Best">
            <a:extLst>
              <a:ext uri="{FF2B5EF4-FFF2-40B4-BE49-F238E27FC236}">
                <a16:creationId xmlns:a16="http://schemas.microsoft.com/office/drawing/2014/main" id="{FDE6FB16-FA4E-4A5F-B175-8D887570E364}"/>
              </a:ext>
            </a:extLst>
          </p:cNvPr>
          <p:cNvPicPr>
            <a:picLocks noChangeAspect="1" noChangeArrowheads="1"/>
          </p:cNvPicPr>
          <p:nvPr/>
        </p:nvPicPr>
        <p:blipFill>
          <a:blip r:embed="rId48" cstate="print">
            <a:extLst>
              <a:ext uri="{28A0092B-C50C-407E-A947-70E740481C1C}">
                <a14:useLocalDpi xmlns:a14="http://schemas.microsoft.com/office/drawing/2010/main" val="0"/>
              </a:ext>
            </a:extLst>
          </a:blip>
          <a:srcRect/>
          <a:stretch>
            <a:fillRect/>
          </a:stretch>
        </p:blipFill>
        <p:spPr bwMode="auto">
          <a:xfrm flipH="1">
            <a:off x="7277039" y="10360455"/>
            <a:ext cx="449492" cy="411237"/>
          </a:xfrm>
          <a:prstGeom prst="rect">
            <a:avLst/>
          </a:prstGeom>
          <a:noFill/>
          <a:extLst>
            <a:ext uri="{909E8E84-426E-40DD-AFC4-6F175D3DCCD1}">
              <a14:hiddenFill xmlns:a14="http://schemas.microsoft.com/office/drawing/2010/main">
                <a:solidFill>
                  <a:srgbClr val="FFFFFF"/>
                </a:solidFill>
              </a14:hiddenFill>
            </a:ext>
          </a:extLst>
        </p:spPr>
      </p:pic>
      <p:sp>
        <p:nvSpPr>
          <p:cNvPr id="598" name="TextBox 16">
            <a:extLst>
              <a:ext uri="{FF2B5EF4-FFF2-40B4-BE49-F238E27FC236}">
                <a16:creationId xmlns:a16="http://schemas.microsoft.com/office/drawing/2014/main" id="{ED5E36A3-9654-49A7-BE8C-FF231FC825A1}"/>
              </a:ext>
            </a:extLst>
          </p:cNvPr>
          <p:cNvSpPr txBox="1">
            <a:spLocks noChangeArrowheads="1"/>
          </p:cNvSpPr>
          <p:nvPr/>
        </p:nvSpPr>
        <p:spPr bwMode="auto">
          <a:xfrm>
            <a:off x="6572548" y="1027143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Combining </a:t>
            </a:r>
            <a:r>
              <a:rPr lang="en-US" altLang="en-US" sz="800" dirty="0" err="1">
                <a:cs typeface="Calibri" panose="020F0502020204030204" pitchFamily="34" charset="0"/>
              </a:rPr>
              <a:t>flavours</a:t>
            </a:r>
            <a:r>
              <a:rPr lang="en-US" altLang="en-US" sz="800" dirty="0">
                <a:cs typeface="Calibri" panose="020F0502020204030204" pitchFamily="34" charset="0"/>
              </a:rPr>
              <a:t> </a:t>
            </a:r>
          </a:p>
        </p:txBody>
      </p:sp>
      <p:pic>
        <p:nvPicPr>
          <p:cNvPr id="599" name="Picture 10" descr="✓ japanese curry rice free vector eps, cdr, ai, svg vector illustration  graphic art">
            <a:extLst>
              <a:ext uri="{FF2B5EF4-FFF2-40B4-BE49-F238E27FC236}">
                <a16:creationId xmlns:a16="http://schemas.microsoft.com/office/drawing/2014/main" id="{0B46B429-5389-4216-9463-AD04799CE873}"/>
              </a:ext>
            </a:extLst>
          </p:cNvPr>
          <p:cNvPicPr>
            <a:picLocks noChangeAspect="1" noChangeArrowheads="1"/>
          </p:cNvPicPr>
          <p:nvPr/>
        </p:nvPicPr>
        <p:blipFill rotWithShape="1">
          <a:blip r:embed="rId42" cstate="print">
            <a:extLst>
              <a:ext uri="{28A0092B-C50C-407E-A947-70E740481C1C}">
                <a14:useLocalDpi xmlns:a14="http://schemas.microsoft.com/office/drawing/2010/main" val="0"/>
              </a:ext>
            </a:extLst>
          </a:blip>
          <a:srcRect r="-14"/>
          <a:stretch/>
        </p:blipFill>
        <p:spPr bwMode="auto">
          <a:xfrm>
            <a:off x="6810360" y="10630759"/>
            <a:ext cx="410947" cy="226324"/>
          </a:xfrm>
          <a:prstGeom prst="rect">
            <a:avLst/>
          </a:prstGeom>
          <a:noFill/>
          <a:extLst>
            <a:ext uri="{909E8E84-426E-40DD-AFC4-6F175D3DCCD1}">
              <a14:hiddenFill xmlns:a14="http://schemas.microsoft.com/office/drawing/2010/main">
                <a:solidFill>
                  <a:srgbClr val="FFFFFF"/>
                </a:solidFill>
              </a14:hiddenFill>
            </a:ext>
          </a:extLst>
        </p:spPr>
      </p:pic>
      <p:pic>
        <p:nvPicPr>
          <p:cNvPr id="468" name="Picture 2" descr="979 Pasty Stock Illustrations, Cliparts and Royalty Free Pasty Vectors">
            <a:extLst>
              <a:ext uri="{FF2B5EF4-FFF2-40B4-BE49-F238E27FC236}">
                <a16:creationId xmlns:a16="http://schemas.microsoft.com/office/drawing/2014/main" id="{FDBE4E5A-D58C-486D-B5E3-AA5CECECB73C}"/>
              </a:ext>
            </a:extLst>
          </p:cNvPr>
          <p:cNvPicPr>
            <a:picLocks noChangeAspect="1" noChangeArrowheads="1"/>
          </p:cNvPicPr>
          <p:nvPr/>
        </p:nvPicPr>
        <p:blipFill rotWithShape="1">
          <a:blip r:embed="rId4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6320867" y="10399311"/>
            <a:ext cx="398647" cy="282272"/>
          </a:xfrm>
          <a:prstGeom prst="rect">
            <a:avLst/>
          </a:prstGeom>
          <a:noFill/>
          <a:extLst>
            <a:ext uri="{909E8E84-426E-40DD-AFC4-6F175D3DCCD1}">
              <a14:hiddenFill xmlns:a14="http://schemas.microsoft.com/office/drawing/2010/main">
                <a:solidFill>
                  <a:srgbClr val="FFFFFF"/>
                </a:solidFill>
              </a14:hiddenFill>
            </a:ext>
          </a:extLst>
        </p:spPr>
      </p:pic>
      <p:pic>
        <p:nvPicPr>
          <p:cNvPr id="469" name="Picture 4" descr="Risotto Italian Cuisine Chutney Indian Cuisine Paneer Tikka PNG, Clipart,  Arborio Rice, Black And White, Chutney,">
            <a:extLst>
              <a:ext uri="{FF2B5EF4-FFF2-40B4-BE49-F238E27FC236}">
                <a16:creationId xmlns:a16="http://schemas.microsoft.com/office/drawing/2014/main" id="{AB8F6EE9-78B5-4F78-B97C-6C5580A9AE40}"/>
              </a:ext>
            </a:extLst>
          </p:cNvPr>
          <p:cNvPicPr>
            <a:picLocks noChangeAspect="1" noChangeArrowheads="1"/>
          </p:cNvPicPr>
          <p:nvPr/>
        </p:nvPicPr>
        <p:blipFill rotWithShape="1">
          <a:blip r:embed="rId50" cstate="print">
            <a:clrChange>
              <a:clrFrom>
                <a:srgbClr val="CCCCCC"/>
              </a:clrFrom>
              <a:clrTo>
                <a:srgbClr val="CCCCCC">
                  <a:alpha val="0"/>
                </a:srgbClr>
              </a:clrTo>
            </a:clrChange>
            <a:extLst>
              <a:ext uri="{28A0092B-C50C-407E-A947-70E740481C1C}">
                <a14:useLocalDpi xmlns:a14="http://schemas.microsoft.com/office/drawing/2010/main" val="0"/>
              </a:ext>
            </a:extLst>
          </a:blip>
          <a:srcRect/>
          <a:stretch/>
        </p:blipFill>
        <p:spPr bwMode="auto">
          <a:xfrm>
            <a:off x="5968719" y="10634260"/>
            <a:ext cx="305407" cy="248607"/>
          </a:xfrm>
          <a:prstGeom prst="rect">
            <a:avLst/>
          </a:prstGeom>
          <a:noFill/>
          <a:extLst>
            <a:ext uri="{909E8E84-426E-40DD-AFC4-6F175D3DCCD1}">
              <a14:hiddenFill xmlns:a14="http://schemas.microsoft.com/office/drawing/2010/main">
                <a:solidFill>
                  <a:srgbClr val="FFFFFF"/>
                </a:solidFill>
              </a14:hiddenFill>
            </a:ext>
          </a:extLst>
        </p:spPr>
      </p:pic>
      <p:pic>
        <p:nvPicPr>
          <p:cNvPr id="473" name="Picture 2" descr="Free Printable Cupcake Coloring Pages For Kids | Cupcake coloring pages,  Food coloring pages, Easy coloring pages">
            <a:extLst>
              <a:ext uri="{FF2B5EF4-FFF2-40B4-BE49-F238E27FC236}">
                <a16:creationId xmlns:a16="http://schemas.microsoft.com/office/drawing/2014/main" id="{BE154C46-8858-4596-909F-FF1977DC593B}"/>
              </a:ext>
            </a:extLst>
          </p:cNvPr>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l="3352" t="10249" b="9802"/>
          <a:stretch/>
        </p:blipFill>
        <p:spPr bwMode="auto">
          <a:xfrm>
            <a:off x="5425126" y="10439282"/>
            <a:ext cx="264707" cy="283437"/>
          </a:xfrm>
          <a:prstGeom prst="rect">
            <a:avLst/>
          </a:prstGeom>
          <a:noFill/>
          <a:extLst>
            <a:ext uri="{909E8E84-426E-40DD-AFC4-6F175D3DCCD1}">
              <a14:hiddenFill xmlns:a14="http://schemas.microsoft.com/office/drawing/2010/main">
                <a:solidFill>
                  <a:srgbClr val="FFFFFF"/>
                </a:solidFill>
              </a14:hiddenFill>
            </a:ext>
          </a:extLst>
        </p:spPr>
      </p:pic>
      <p:sp>
        <p:nvSpPr>
          <p:cNvPr id="474" name="TextBox 16">
            <a:extLst>
              <a:ext uri="{FF2B5EF4-FFF2-40B4-BE49-F238E27FC236}">
                <a16:creationId xmlns:a16="http://schemas.microsoft.com/office/drawing/2014/main" id="{69E78B32-B71D-48AB-AB1D-2F2117633F12}"/>
              </a:ext>
            </a:extLst>
          </p:cNvPr>
          <p:cNvSpPr txBox="1">
            <a:spLocks noChangeArrowheads="1"/>
          </p:cNvSpPr>
          <p:nvPr/>
        </p:nvSpPr>
        <p:spPr bwMode="auto">
          <a:xfrm>
            <a:off x="5308034" y="10717356"/>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Creaming Method </a:t>
            </a:r>
          </a:p>
        </p:txBody>
      </p:sp>
      <p:cxnSp>
        <p:nvCxnSpPr>
          <p:cNvPr id="524" name="Straight Connector 523">
            <a:extLst>
              <a:ext uri="{FF2B5EF4-FFF2-40B4-BE49-F238E27FC236}">
                <a16:creationId xmlns:a16="http://schemas.microsoft.com/office/drawing/2014/main" id="{6DD10182-8ED4-4586-8AF7-4DA6A1D959D8}"/>
              </a:ext>
            </a:extLst>
          </p:cNvPr>
          <p:cNvCxnSpPr>
            <a:cxnSpLocks/>
          </p:cNvCxnSpPr>
          <p:nvPr/>
        </p:nvCxnSpPr>
        <p:spPr>
          <a:xfrm flipH="1">
            <a:off x="5572427" y="10996059"/>
            <a:ext cx="570" cy="213565"/>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522" name="Picture 2" descr="Computer Icons Natural environment Sustainability Nature Sustainable  development, natural environment, food, leaf png | PNGEgg">
            <a:extLst>
              <a:ext uri="{FF2B5EF4-FFF2-40B4-BE49-F238E27FC236}">
                <a16:creationId xmlns:a16="http://schemas.microsoft.com/office/drawing/2014/main" id="{113D74EF-89D5-4CB9-9E15-CDDB7634E25D}"/>
              </a:ext>
            </a:extLst>
          </p:cNvPr>
          <p:cNvPicPr>
            <a:picLocks noChangeAspect="1" noChangeArrowheads="1"/>
          </p:cNvPicPr>
          <p:nvPr/>
        </p:nvPicPr>
        <p:blipFill rotWithShape="1">
          <a:blip r:embed="rId51" cstate="print">
            <a:clrChange>
              <a:clrFrom>
                <a:srgbClr val="E4E4E4"/>
              </a:clrFrom>
              <a:clrTo>
                <a:srgbClr val="E4E4E4">
                  <a:alpha val="0"/>
                </a:srgbClr>
              </a:clrTo>
            </a:clrChange>
            <a:extLst>
              <a:ext uri="{BEBA8EAE-BF5A-486C-A8C5-ECC9F3942E4B}">
                <a14:imgProps xmlns:a14="http://schemas.microsoft.com/office/drawing/2010/main">
                  <a14:imgLayer r:embed="rId52">
                    <a14:imgEffect>
                      <a14:saturation sat="0"/>
                    </a14:imgEffect>
                  </a14:imgLayer>
                </a14:imgProps>
              </a:ext>
              <a:ext uri="{28A0092B-C50C-407E-A947-70E740481C1C}">
                <a14:useLocalDpi xmlns:a14="http://schemas.microsoft.com/office/drawing/2010/main" val="0"/>
              </a:ext>
            </a:extLst>
          </a:blip>
          <a:srcRect t="-1133"/>
          <a:stretch/>
        </p:blipFill>
        <p:spPr bwMode="auto">
          <a:xfrm>
            <a:off x="4811814" y="11892558"/>
            <a:ext cx="240194" cy="377190"/>
          </a:xfrm>
          <a:prstGeom prst="rect">
            <a:avLst/>
          </a:prstGeom>
          <a:noFill/>
          <a:extLst>
            <a:ext uri="{909E8E84-426E-40DD-AFC4-6F175D3DCCD1}">
              <a14:hiddenFill xmlns:a14="http://schemas.microsoft.com/office/drawing/2010/main">
                <a:solidFill>
                  <a:srgbClr val="FFFFFF"/>
                </a:solidFill>
              </a14:hiddenFill>
            </a:ext>
          </a:extLst>
        </p:spPr>
      </p:pic>
      <p:pic>
        <p:nvPicPr>
          <p:cNvPr id="600" name="Picture 2" descr="Cute Banner Transparent Download Huge Freebie - Garbage Bin Clip Art - Png  Download (#127023) - PinClipart">
            <a:extLst>
              <a:ext uri="{FF2B5EF4-FFF2-40B4-BE49-F238E27FC236}">
                <a16:creationId xmlns:a16="http://schemas.microsoft.com/office/drawing/2014/main" id="{F257D2A2-2D2C-4439-B8AB-B2C97CE88381}"/>
              </a:ext>
            </a:extLst>
          </p:cNvPr>
          <p:cNvPicPr>
            <a:picLocks noChangeAspect="1" noChangeArrowheads="1"/>
          </p:cNvPicPr>
          <p:nvPr/>
        </p:nvPicPr>
        <p:blipFill rotWithShape="1">
          <a:blip r:embed="rId53" cstate="print">
            <a:clrChange>
              <a:clrFrom>
                <a:srgbClr val="EEEEEE"/>
              </a:clrFrom>
              <a:clrTo>
                <a:srgbClr val="EEEEEE">
                  <a:alpha val="0"/>
                </a:srgbClr>
              </a:clrTo>
            </a:clrChange>
            <a:extLst>
              <a:ext uri="{28A0092B-C50C-407E-A947-70E740481C1C}">
                <a14:useLocalDpi xmlns:a14="http://schemas.microsoft.com/office/drawing/2010/main" val="0"/>
              </a:ext>
            </a:extLst>
          </a:blip>
          <a:srcRect/>
          <a:stretch/>
        </p:blipFill>
        <p:spPr bwMode="auto">
          <a:xfrm>
            <a:off x="2496838" y="12119783"/>
            <a:ext cx="277812" cy="366180"/>
          </a:xfrm>
          <a:prstGeom prst="rect">
            <a:avLst/>
          </a:prstGeom>
          <a:noFill/>
          <a:extLst>
            <a:ext uri="{909E8E84-426E-40DD-AFC4-6F175D3DCCD1}">
              <a14:hiddenFill xmlns:a14="http://schemas.microsoft.com/office/drawing/2010/main">
                <a:solidFill>
                  <a:srgbClr val="FFFFFF"/>
                </a:solidFill>
              </a14:hiddenFill>
            </a:ext>
          </a:extLst>
        </p:spPr>
      </p:pic>
      <p:cxnSp>
        <p:nvCxnSpPr>
          <p:cNvPr id="603" name="Straight Connector 602">
            <a:extLst>
              <a:ext uri="{FF2B5EF4-FFF2-40B4-BE49-F238E27FC236}">
                <a16:creationId xmlns:a16="http://schemas.microsoft.com/office/drawing/2014/main" id="{7A89DEC9-0393-4EB2-8E27-5AB76B8BA978}"/>
              </a:ext>
            </a:extLst>
          </p:cNvPr>
          <p:cNvCxnSpPr>
            <a:cxnSpLocks/>
          </p:cNvCxnSpPr>
          <p:nvPr/>
        </p:nvCxnSpPr>
        <p:spPr>
          <a:xfrm flipV="1">
            <a:off x="3160746" y="11604244"/>
            <a:ext cx="0" cy="240838"/>
          </a:xfrm>
          <a:prstGeom prst="line">
            <a:avLst/>
          </a:prstGeom>
          <a:ln w="19050">
            <a:solidFill>
              <a:srgbClr val="0070C0"/>
            </a:solidFill>
            <a:tailEnd type="oval"/>
          </a:ln>
        </p:spPr>
        <p:style>
          <a:lnRef idx="1">
            <a:schemeClr val="accent1"/>
          </a:lnRef>
          <a:fillRef idx="0">
            <a:schemeClr val="accent1"/>
          </a:fillRef>
          <a:effectRef idx="0">
            <a:schemeClr val="accent1"/>
          </a:effectRef>
          <a:fontRef idx="minor">
            <a:schemeClr val="tx1"/>
          </a:fontRef>
        </p:style>
      </p:cxnSp>
      <p:pic>
        <p:nvPicPr>
          <p:cNvPr id="604" name="Picture 4" descr="Protein Food Icons Black &amp;amp; White Thin Line Set Big Royalty Free Cliparts,  Vectors, And Stock Illustration. Image 139820912.">
            <a:extLst>
              <a:ext uri="{FF2B5EF4-FFF2-40B4-BE49-F238E27FC236}">
                <a16:creationId xmlns:a16="http://schemas.microsoft.com/office/drawing/2014/main" id="{84ECCA18-4C55-4F45-B88F-D879B066A43F}"/>
              </a:ext>
            </a:extLst>
          </p:cNvPr>
          <p:cNvPicPr>
            <a:picLocks noChangeAspect="1" noChangeArrowheads="1"/>
          </p:cNvPicPr>
          <p:nvPr/>
        </p:nvPicPr>
        <p:blipFill rotWithShape="1">
          <a:blip r:embed="rId54" cstate="print">
            <a:extLst>
              <a:ext uri="{28A0092B-C50C-407E-A947-70E740481C1C}">
                <a14:useLocalDpi xmlns:a14="http://schemas.microsoft.com/office/drawing/2010/main" val="0"/>
              </a:ext>
            </a:extLst>
          </a:blip>
          <a:srcRect/>
          <a:stretch/>
        </p:blipFill>
        <p:spPr bwMode="auto">
          <a:xfrm>
            <a:off x="4756748" y="10376575"/>
            <a:ext cx="421238" cy="242687"/>
          </a:xfrm>
          <a:prstGeom prst="rect">
            <a:avLst/>
          </a:prstGeom>
          <a:noFill/>
          <a:extLst>
            <a:ext uri="{909E8E84-426E-40DD-AFC4-6F175D3DCCD1}">
              <a14:hiddenFill xmlns:a14="http://schemas.microsoft.com/office/drawing/2010/main">
                <a:solidFill>
                  <a:srgbClr val="FFFFFF"/>
                </a:solidFill>
              </a14:hiddenFill>
            </a:ext>
          </a:extLst>
        </p:spPr>
      </p:pic>
      <p:sp>
        <p:nvSpPr>
          <p:cNvPr id="605" name="TextBox 16">
            <a:extLst>
              <a:ext uri="{FF2B5EF4-FFF2-40B4-BE49-F238E27FC236}">
                <a16:creationId xmlns:a16="http://schemas.microsoft.com/office/drawing/2014/main" id="{8D62E6BA-25C3-4BDF-9963-1D0454D76A6C}"/>
              </a:ext>
            </a:extLst>
          </p:cNvPr>
          <p:cNvSpPr txBox="1">
            <a:spLocks noChangeArrowheads="1"/>
          </p:cNvSpPr>
          <p:nvPr/>
        </p:nvSpPr>
        <p:spPr bwMode="auto">
          <a:xfrm>
            <a:off x="3959675" y="1024004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Combining </a:t>
            </a:r>
            <a:r>
              <a:rPr lang="en-US" altLang="en-US" sz="800" dirty="0" err="1">
                <a:cs typeface="Calibri" panose="020F0502020204030204" pitchFamily="34" charset="0"/>
              </a:rPr>
              <a:t>flavours</a:t>
            </a:r>
            <a:r>
              <a:rPr lang="en-US" altLang="en-US" sz="800" dirty="0">
                <a:cs typeface="Calibri" panose="020F0502020204030204" pitchFamily="34" charset="0"/>
              </a:rPr>
              <a:t> </a:t>
            </a:r>
          </a:p>
        </p:txBody>
      </p:sp>
      <p:pic>
        <p:nvPicPr>
          <p:cNvPr id="606" name="Picture 4" descr="Risotto Italian Cuisine Chutney Indian Cuisine Paneer Tikka PNG, Clipart,  Arborio Rice, Black And White, Chutney,">
            <a:extLst>
              <a:ext uri="{FF2B5EF4-FFF2-40B4-BE49-F238E27FC236}">
                <a16:creationId xmlns:a16="http://schemas.microsoft.com/office/drawing/2014/main" id="{4B05CA80-841F-489C-98C7-9785D6286414}"/>
              </a:ext>
            </a:extLst>
          </p:cNvPr>
          <p:cNvPicPr>
            <a:picLocks noChangeAspect="1" noChangeArrowheads="1"/>
          </p:cNvPicPr>
          <p:nvPr/>
        </p:nvPicPr>
        <p:blipFill rotWithShape="1">
          <a:blip r:embed="rId50" cstate="print">
            <a:clrChange>
              <a:clrFrom>
                <a:srgbClr val="CCCCCC"/>
              </a:clrFrom>
              <a:clrTo>
                <a:srgbClr val="CCCCCC">
                  <a:alpha val="0"/>
                </a:srgbClr>
              </a:clrTo>
            </a:clrChange>
            <a:extLst>
              <a:ext uri="{28A0092B-C50C-407E-A947-70E740481C1C}">
                <a14:useLocalDpi xmlns:a14="http://schemas.microsoft.com/office/drawing/2010/main" val="0"/>
              </a:ext>
            </a:extLst>
          </a:blip>
          <a:srcRect/>
          <a:stretch/>
        </p:blipFill>
        <p:spPr bwMode="auto">
          <a:xfrm>
            <a:off x="4224442" y="10622120"/>
            <a:ext cx="305407" cy="248607"/>
          </a:xfrm>
          <a:prstGeom prst="rect">
            <a:avLst/>
          </a:prstGeom>
          <a:noFill/>
          <a:extLst>
            <a:ext uri="{909E8E84-426E-40DD-AFC4-6F175D3DCCD1}">
              <a14:hiddenFill xmlns:a14="http://schemas.microsoft.com/office/drawing/2010/main">
                <a:solidFill>
                  <a:srgbClr val="FFFFFF"/>
                </a:solidFill>
              </a14:hiddenFill>
            </a:ext>
          </a:extLst>
        </p:spPr>
      </p:pic>
      <p:pic>
        <p:nvPicPr>
          <p:cNvPr id="607" name="Picture 2" descr="black white oven clipart. Commercial use GIF, JPG, PNG, EPS, SVG, PDF  clipart # 382933 | Graphics Factory">
            <a:extLst>
              <a:ext uri="{FF2B5EF4-FFF2-40B4-BE49-F238E27FC236}">
                <a16:creationId xmlns:a16="http://schemas.microsoft.com/office/drawing/2014/main" id="{75021D92-0F81-44E5-AC98-491929448C0D}"/>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3694942" y="10389054"/>
            <a:ext cx="313157" cy="313157"/>
          </a:xfrm>
          <a:prstGeom prst="rect">
            <a:avLst/>
          </a:prstGeom>
          <a:noFill/>
          <a:extLst>
            <a:ext uri="{909E8E84-426E-40DD-AFC4-6F175D3DCCD1}">
              <a14:hiddenFill xmlns:a14="http://schemas.microsoft.com/office/drawing/2010/main">
                <a:solidFill>
                  <a:srgbClr val="FFFFFF"/>
                </a:solidFill>
              </a14:hiddenFill>
            </a:ext>
          </a:extLst>
        </p:spPr>
      </p:pic>
      <p:sp>
        <p:nvSpPr>
          <p:cNvPr id="608" name="TextBox 16">
            <a:extLst>
              <a:ext uri="{FF2B5EF4-FFF2-40B4-BE49-F238E27FC236}">
                <a16:creationId xmlns:a16="http://schemas.microsoft.com/office/drawing/2014/main" id="{8D83F68F-B06A-49AE-A05C-D05B928A1E21}"/>
              </a:ext>
            </a:extLst>
          </p:cNvPr>
          <p:cNvSpPr txBox="1">
            <a:spLocks noChangeArrowheads="1"/>
          </p:cNvSpPr>
          <p:nvPr/>
        </p:nvSpPr>
        <p:spPr bwMode="auto">
          <a:xfrm>
            <a:off x="3411129" y="10783641"/>
            <a:ext cx="9984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Use of hob &amp; oven</a:t>
            </a:r>
          </a:p>
        </p:txBody>
      </p:sp>
      <p:pic>
        <p:nvPicPr>
          <p:cNvPr id="609" name="Picture 8" descr="rubbing in method diagram - Clip Art Library">
            <a:extLst>
              <a:ext uri="{FF2B5EF4-FFF2-40B4-BE49-F238E27FC236}">
                <a16:creationId xmlns:a16="http://schemas.microsoft.com/office/drawing/2014/main" id="{C286D02E-E45B-41E2-99D1-399CA1EAEE1B}"/>
              </a:ext>
            </a:extLst>
          </p:cNvPr>
          <p:cNvPicPr>
            <a:picLocks noChangeAspect="1" noChangeArrowheads="1"/>
          </p:cNvPicPr>
          <p:nvPr/>
        </p:nvPicPr>
        <p:blipFill rotWithShape="1">
          <a:blip r:embed="rId41" cstate="print">
            <a:extLst>
              <a:ext uri="{28A0092B-C50C-407E-A947-70E740481C1C}">
                <a14:useLocalDpi xmlns:a14="http://schemas.microsoft.com/office/drawing/2010/main" val="0"/>
              </a:ext>
            </a:extLst>
          </a:blip>
          <a:srcRect l="5248" t="3681" r="5515" b="4656"/>
          <a:stretch/>
        </p:blipFill>
        <p:spPr bwMode="auto">
          <a:xfrm>
            <a:off x="3158179" y="10456772"/>
            <a:ext cx="345680" cy="470299"/>
          </a:xfrm>
          <a:prstGeom prst="rect">
            <a:avLst/>
          </a:prstGeom>
          <a:noFill/>
          <a:extLst>
            <a:ext uri="{909E8E84-426E-40DD-AFC4-6F175D3DCCD1}">
              <a14:hiddenFill xmlns:a14="http://schemas.microsoft.com/office/drawing/2010/main">
                <a:solidFill>
                  <a:srgbClr val="FFFFFF"/>
                </a:solidFill>
              </a14:hiddenFill>
            </a:ext>
          </a:extLst>
        </p:spPr>
      </p:pic>
      <p:sp>
        <p:nvSpPr>
          <p:cNvPr id="610" name="TextBox 16">
            <a:extLst>
              <a:ext uri="{FF2B5EF4-FFF2-40B4-BE49-F238E27FC236}">
                <a16:creationId xmlns:a16="http://schemas.microsoft.com/office/drawing/2014/main" id="{2B4D2865-1BE5-4D27-8AC4-7383E9B596DA}"/>
              </a:ext>
            </a:extLst>
          </p:cNvPr>
          <p:cNvSpPr txBox="1">
            <a:spLocks noChangeArrowheads="1"/>
          </p:cNvSpPr>
          <p:nvPr/>
        </p:nvSpPr>
        <p:spPr bwMode="auto">
          <a:xfrm>
            <a:off x="2768253" y="10301992"/>
            <a:ext cx="1006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Rubbing in method 	</a:t>
            </a:r>
          </a:p>
        </p:txBody>
      </p:sp>
      <p:pic>
        <p:nvPicPr>
          <p:cNvPr id="601" name="Picture 2" descr="Junk Food Cartoon clipart - Hamburger, Food, Restaurant, transparent clip  art">
            <a:extLst>
              <a:ext uri="{FF2B5EF4-FFF2-40B4-BE49-F238E27FC236}">
                <a16:creationId xmlns:a16="http://schemas.microsoft.com/office/drawing/2014/main" id="{EB450298-1B90-4CA8-B183-1C1C2832000B}"/>
              </a:ext>
            </a:extLst>
          </p:cNvPr>
          <p:cNvPicPr>
            <a:picLocks noChangeAspect="1" noChangeArrowheads="1"/>
          </p:cNvPicPr>
          <p:nvPr/>
        </p:nvPicPr>
        <p:blipFill rotWithShape="1">
          <a:blip r:embed="rId55" cstate="print">
            <a:clrChange>
              <a:clrFrom>
                <a:srgbClr val="EEEEEE"/>
              </a:clrFrom>
              <a:clrTo>
                <a:srgbClr val="EEEEEE">
                  <a:alpha val="0"/>
                </a:srgbClr>
              </a:clrTo>
            </a:clrChange>
            <a:extLst>
              <a:ext uri="{BEBA8EAE-BF5A-486C-A8C5-ECC9F3942E4B}">
                <a14:imgProps xmlns:a14="http://schemas.microsoft.com/office/drawing/2010/main">
                  <a14:imgLayer r:embed="rId56">
                    <a14:imgEffect>
                      <a14:sharpenSoften amount="100000"/>
                    </a14:imgEffect>
                  </a14:imgLayer>
                </a14:imgProps>
              </a:ext>
              <a:ext uri="{28A0092B-C50C-407E-A947-70E740481C1C}">
                <a14:useLocalDpi xmlns:a14="http://schemas.microsoft.com/office/drawing/2010/main" val="0"/>
              </a:ext>
            </a:extLst>
          </a:blip>
          <a:srcRect/>
          <a:stretch/>
        </p:blipFill>
        <p:spPr bwMode="auto">
          <a:xfrm>
            <a:off x="1168770" y="11642794"/>
            <a:ext cx="350508" cy="366945"/>
          </a:xfrm>
          <a:prstGeom prst="rect">
            <a:avLst/>
          </a:prstGeom>
          <a:noFill/>
          <a:extLst>
            <a:ext uri="{909E8E84-426E-40DD-AFC4-6F175D3DCCD1}">
              <a14:hiddenFill xmlns:a14="http://schemas.microsoft.com/office/drawing/2010/main">
                <a:solidFill>
                  <a:srgbClr val="FFFFFF"/>
                </a:solidFill>
              </a14:hiddenFill>
            </a:ext>
          </a:extLst>
        </p:spPr>
      </p:pic>
      <p:pic>
        <p:nvPicPr>
          <p:cNvPr id="602" name="Picture 4" descr="Healthy Food clipart - Food, Black, Leaf, transparent clip art">
            <a:extLst>
              <a:ext uri="{FF2B5EF4-FFF2-40B4-BE49-F238E27FC236}">
                <a16:creationId xmlns:a16="http://schemas.microsoft.com/office/drawing/2014/main" id="{E97FAAA8-D0BD-4AB8-A091-14BCC8C646AE}"/>
              </a:ext>
            </a:extLst>
          </p:cNvPr>
          <p:cNvPicPr>
            <a:picLocks noChangeAspect="1" noChangeArrowheads="1"/>
          </p:cNvPicPr>
          <p:nvPr/>
        </p:nvPicPr>
        <p:blipFill>
          <a:blip r:embed="rId57" cstate="print">
            <a:clrChange>
              <a:clrFrom>
                <a:srgbClr val="EEEEEE"/>
              </a:clrFrom>
              <a:clrTo>
                <a:srgbClr val="EEEEEE">
                  <a:alpha val="0"/>
                </a:srgbClr>
              </a:clrTo>
            </a:clrChange>
            <a:extLst>
              <a:ext uri="{28A0092B-C50C-407E-A947-70E740481C1C}">
                <a14:useLocalDpi xmlns:a14="http://schemas.microsoft.com/office/drawing/2010/main" val="0"/>
              </a:ext>
            </a:extLst>
          </a:blip>
          <a:srcRect/>
          <a:stretch>
            <a:fillRect/>
          </a:stretch>
        </p:blipFill>
        <p:spPr bwMode="auto">
          <a:xfrm>
            <a:off x="1923542" y="11938552"/>
            <a:ext cx="352524" cy="366945"/>
          </a:xfrm>
          <a:prstGeom prst="rect">
            <a:avLst/>
          </a:prstGeom>
          <a:noFill/>
          <a:extLst>
            <a:ext uri="{909E8E84-426E-40DD-AFC4-6F175D3DCCD1}">
              <a14:hiddenFill xmlns:a14="http://schemas.microsoft.com/office/drawing/2010/main">
                <a:solidFill>
                  <a:srgbClr val="FFFFFF"/>
                </a:solidFill>
              </a14:hiddenFill>
            </a:ext>
          </a:extLst>
        </p:spPr>
      </p:pic>
      <p:pic>
        <p:nvPicPr>
          <p:cNvPr id="611" name="Picture 6" descr="Beverage, Bottle, Coke, Drink, Pet, Soda, Soft Icon - Coke Bottle Clipart –  Stunning free transparent png clipart images free download">
            <a:extLst>
              <a:ext uri="{FF2B5EF4-FFF2-40B4-BE49-F238E27FC236}">
                <a16:creationId xmlns:a16="http://schemas.microsoft.com/office/drawing/2014/main" id="{BCC74CDB-0E6F-4E14-9330-3BF7DF919C89}"/>
              </a:ext>
            </a:extLst>
          </p:cNvPr>
          <p:cNvPicPr>
            <a:picLocks noChangeAspect="1" noChangeArrowheads="1"/>
          </p:cNvPicPr>
          <p:nvPr/>
        </p:nvPicPr>
        <p:blipFill rotWithShape="1">
          <a:blip r:embed="rId58" cstate="print">
            <a:clrChange>
              <a:clrFrom>
                <a:srgbClr val="EFEFEF"/>
              </a:clrFrom>
              <a:clrTo>
                <a:srgbClr val="EFEFEF">
                  <a:alpha val="0"/>
                </a:srgbClr>
              </a:clrTo>
            </a:clrChange>
            <a:extLst>
              <a:ext uri="{28A0092B-C50C-407E-A947-70E740481C1C}">
                <a14:useLocalDpi xmlns:a14="http://schemas.microsoft.com/office/drawing/2010/main" val="0"/>
              </a:ext>
            </a:extLst>
          </a:blip>
          <a:srcRect/>
          <a:stretch/>
        </p:blipFill>
        <p:spPr bwMode="auto">
          <a:xfrm>
            <a:off x="932654" y="11437752"/>
            <a:ext cx="139645" cy="334408"/>
          </a:xfrm>
          <a:prstGeom prst="rect">
            <a:avLst/>
          </a:prstGeom>
          <a:noFill/>
          <a:extLst>
            <a:ext uri="{909E8E84-426E-40DD-AFC4-6F175D3DCCD1}">
              <a14:hiddenFill xmlns:a14="http://schemas.microsoft.com/office/drawing/2010/main">
                <a:solidFill>
                  <a:srgbClr val="FFFFFF"/>
                </a:solidFill>
              </a14:hiddenFill>
            </a:ext>
          </a:extLst>
        </p:spPr>
      </p:pic>
      <p:sp>
        <p:nvSpPr>
          <p:cNvPr id="612" name="TextBox 16">
            <a:extLst>
              <a:ext uri="{FF2B5EF4-FFF2-40B4-BE49-F238E27FC236}">
                <a16:creationId xmlns:a16="http://schemas.microsoft.com/office/drawing/2014/main" id="{592E44F3-C80B-440F-8D80-B601B6C31B35}"/>
              </a:ext>
            </a:extLst>
          </p:cNvPr>
          <p:cNvSpPr txBox="1">
            <a:spLocks noChangeArrowheads="1"/>
          </p:cNvSpPr>
          <p:nvPr/>
        </p:nvSpPr>
        <p:spPr bwMode="auto">
          <a:xfrm>
            <a:off x="600927" y="1122758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Drinks</a:t>
            </a:r>
          </a:p>
        </p:txBody>
      </p:sp>
      <p:pic>
        <p:nvPicPr>
          <p:cNvPr id="613" name="Picture 8" descr="Free Breakfast Clip Art Black And White, Download Free Breakfast Clip Art  Black And White png images, Free ClipArts on Clipart Library">
            <a:extLst>
              <a:ext uri="{FF2B5EF4-FFF2-40B4-BE49-F238E27FC236}">
                <a16:creationId xmlns:a16="http://schemas.microsoft.com/office/drawing/2014/main" id="{DA1A2E23-FA78-4284-8B0E-D524F1949440}"/>
              </a:ext>
            </a:extLst>
          </p:cNvPr>
          <p:cNvPicPr>
            <a:picLocks noChangeAspect="1" noChangeArrowheads="1"/>
          </p:cNvPicPr>
          <p:nvPr/>
        </p:nvPicPr>
        <p:blipFill>
          <a:blip r:embed="rId59" cstate="print">
            <a:extLst>
              <a:ext uri="{28A0092B-C50C-407E-A947-70E740481C1C}">
                <a14:useLocalDpi xmlns:a14="http://schemas.microsoft.com/office/drawing/2010/main" val="0"/>
              </a:ext>
            </a:extLst>
          </a:blip>
          <a:srcRect/>
          <a:stretch>
            <a:fillRect/>
          </a:stretch>
        </p:blipFill>
        <p:spPr bwMode="auto">
          <a:xfrm>
            <a:off x="500337" y="10656514"/>
            <a:ext cx="347123" cy="327588"/>
          </a:xfrm>
          <a:prstGeom prst="rect">
            <a:avLst/>
          </a:prstGeom>
          <a:noFill/>
          <a:extLst>
            <a:ext uri="{909E8E84-426E-40DD-AFC4-6F175D3DCCD1}">
              <a14:hiddenFill xmlns:a14="http://schemas.microsoft.com/office/drawing/2010/main">
                <a:solidFill>
                  <a:srgbClr val="FFFFFF"/>
                </a:solidFill>
              </a14:hiddenFill>
            </a:ext>
          </a:extLst>
        </p:spPr>
      </p:pic>
      <p:pic>
        <p:nvPicPr>
          <p:cNvPr id="614" name="Picture 10" descr="Olympic Rings Black clip art Free vector in Open office drawing svg ( .svg  ) vector illustration graphic art design format format for free download  40.43KB">
            <a:extLst>
              <a:ext uri="{FF2B5EF4-FFF2-40B4-BE49-F238E27FC236}">
                <a16:creationId xmlns:a16="http://schemas.microsoft.com/office/drawing/2014/main" id="{B54C0C7F-B671-46B9-81AB-A6D8BED66E51}"/>
              </a:ext>
            </a:extLst>
          </p:cNvPr>
          <p:cNvPicPr>
            <a:picLocks noChangeAspect="1" noChangeArrowheads="1"/>
          </p:cNvPicPr>
          <p:nvPr/>
        </p:nvPicPr>
        <p:blipFill>
          <a:blip r:embed="rId60" cstate="print">
            <a:extLst>
              <a:ext uri="{28A0092B-C50C-407E-A947-70E740481C1C}">
                <a14:useLocalDpi xmlns:a14="http://schemas.microsoft.com/office/drawing/2010/main" val="0"/>
              </a:ext>
            </a:extLst>
          </a:blip>
          <a:srcRect/>
          <a:stretch>
            <a:fillRect/>
          </a:stretch>
        </p:blipFill>
        <p:spPr bwMode="auto">
          <a:xfrm>
            <a:off x="373610" y="9916319"/>
            <a:ext cx="439459" cy="198678"/>
          </a:xfrm>
          <a:prstGeom prst="rect">
            <a:avLst/>
          </a:prstGeom>
          <a:noFill/>
          <a:extLst>
            <a:ext uri="{909E8E84-426E-40DD-AFC4-6F175D3DCCD1}">
              <a14:hiddenFill xmlns:a14="http://schemas.microsoft.com/office/drawing/2010/main">
                <a:solidFill>
                  <a:srgbClr val="FFFFFF"/>
                </a:solidFill>
              </a14:hiddenFill>
            </a:ext>
          </a:extLst>
        </p:spPr>
      </p:pic>
      <p:sp>
        <p:nvSpPr>
          <p:cNvPr id="615" name="TextBox 16">
            <a:extLst>
              <a:ext uri="{FF2B5EF4-FFF2-40B4-BE49-F238E27FC236}">
                <a16:creationId xmlns:a16="http://schemas.microsoft.com/office/drawing/2014/main" id="{173FFB49-C928-4762-B3A3-4632BE6E670F}"/>
              </a:ext>
            </a:extLst>
          </p:cNvPr>
          <p:cNvSpPr txBox="1">
            <a:spLocks noChangeArrowheads="1"/>
          </p:cNvSpPr>
          <p:nvPr/>
        </p:nvSpPr>
        <p:spPr bwMode="auto">
          <a:xfrm>
            <a:off x="1696403" y="10766148"/>
            <a:ext cx="1006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Dough Making 	</a:t>
            </a:r>
          </a:p>
        </p:txBody>
      </p:sp>
      <p:pic>
        <p:nvPicPr>
          <p:cNvPr id="616" name="Picture 12" descr="Clip Art Black And White Pizza Clip Art - Pizzas Black And White Png,  Transparent Png , Transparent Png Image - PNGitem">
            <a:extLst>
              <a:ext uri="{FF2B5EF4-FFF2-40B4-BE49-F238E27FC236}">
                <a16:creationId xmlns:a16="http://schemas.microsoft.com/office/drawing/2014/main" id="{382D1755-9C15-4D11-9EE9-2C1D4ABAA75E}"/>
              </a:ext>
            </a:extLst>
          </p:cNvPr>
          <p:cNvPicPr>
            <a:picLocks noChangeAspect="1" noChangeArrowheads="1"/>
          </p:cNvPicPr>
          <p:nvPr/>
        </p:nvPicPr>
        <p:blipFill rotWithShape="1">
          <a:blip r:embed="rId61" cstate="print">
            <a:clrChange>
              <a:clrFrom>
                <a:srgbClr val="F7F7F7"/>
              </a:clrFrom>
              <a:clrTo>
                <a:srgbClr val="F7F7F7">
                  <a:alpha val="0"/>
                </a:srgbClr>
              </a:clrTo>
            </a:clrChange>
            <a:extLst>
              <a:ext uri="{28A0092B-C50C-407E-A947-70E740481C1C}">
                <a14:useLocalDpi xmlns:a14="http://schemas.microsoft.com/office/drawing/2010/main" val="0"/>
              </a:ext>
            </a:extLst>
          </a:blip>
          <a:srcRect l="2985" t="4951" r="2966" b="6747"/>
          <a:stretch/>
        </p:blipFill>
        <p:spPr bwMode="auto">
          <a:xfrm>
            <a:off x="2002477" y="10339548"/>
            <a:ext cx="494361" cy="341097"/>
          </a:xfrm>
          <a:prstGeom prst="rect">
            <a:avLst/>
          </a:prstGeom>
          <a:noFill/>
          <a:extLst>
            <a:ext uri="{909E8E84-426E-40DD-AFC4-6F175D3DCCD1}">
              <a14:hiddenFill xmlns:a14="http://schemas.microsoft.com/office/drawing/2010/main">
                <a:solidFill>
                  <a:srgbClr val="FFFFFF"/>
                </a:solidFill>
              </a14:hiddenFill>
            </a:ext>
          </a:extLst>
        </p:spPr>
      </p:pic>
      <p:pic>
        <p:nvPicPr>
          <p:cNvPr id="618" name="Picture 2" descr="893 Chicken Nugget Illustrations &amp;amp; Clip Art - iStock">
            <a:extLst>
              <a:ext uri="{FF2B5EF4-FFF2-40B4-BE49-F238E27FC236}">
                <a16:creationId xmlns:a16="http://schemas.microsoft.com/office/drawing/2014/main" id="{6AEAF38E-A735-4B74-9563-2A7AD43DD961}"/>
              </a:ext>
            </a:extLst>
          </p:cNvPr>
          <p:cNvPicPr>
            <a:picLocks noChangeAspect="1" noChangeArrowheads="1"/>
          </p:cNvPicPr>
          <p:nvPr/>
        </p:nvPicPr>
        <p:blipFill rotWithShape="1">
          <a:blip r:embed="rId62" cstate="print">
            <a:clrChange>
              <a:clrFrom>
                <a:srgbClr val="E0DEDF"/>
              </a:clrFrom>
              <a:clrTo>
                <a:srgbClr val="E0DEDF">
                  <a:alpha val="0"/>
                </a:srgbClr>
              </a:clrTo>
            </a:clrChange>
            <a:grayscl/>
            <a:extLst>
              <a:ext uri="{28A0092B-C50C-407E-A947-70E740481C1C}">
                <a14:useLocalDpi xmlns:a14="http://schemas.microsoft.com/office/drawing/2010/main" val="0"/>
              </a:ext>
            </a:extLst>
          </a:blip>
          <a:srcRect/>
          <a:stretch/>
        </p:blipFill>
        <p:spPr bwMode="auto">
          <a:xfrm>
            <a:off x="1815543" y="8422934"/>
            <a:ext cx="401774" cy="286816"/>
          </a:xfrm>
          <a:prstGeom prst="rect">
            <a:avLst/>
          </a:prstGeom>
          <a:noFill/>
          <a:extLst>
            <a:ext uri="{909E8E84-426E-40DD-AFC4-6F175D3DCCD1}">
              <a14:hiddenFill xmlns:a14="http://schemas.microsoft.com/office/drawing/2010/main">
                <a:solidFill>
                  <a:srgbClr val="FFFFFF"/>
                </a:solidFill>
              </a14:hiddenFill>
            </a:ext>
          </a:extLst>
        </p:spPr>
      </p:pic>
      <p:pic>
        <p:nvPicPr>
          <p:cNvPr id="620" name="Picture 4" descr="Illustration of Spaghetti and meatballs Stock Vector Image by ©SlipFloat  #58953835">
            <a:extLst>
              <a:ext uri="{FF2B5EF4-FFF2-40B4-BE49-F238E27FC236}">
                <a16:creationId xmlns:a16="http://schemas.microsoft.com/office/drawing/2014/main" id="{5F1AF2B2-2384-4CBD-8553-7035B5FDB9B3}"/>
              </a:ext>
            </a:extLst>
          </p:cNvPr>
          <p:cNvPicPr>
            <a:picLocks noChangeAspect="1" noChangeArrowheads="1"/>
          </p:cNvPicPr>
          <p:nvPr/>
        </p:nvPicPr>
        <p:blipFill>
          <a:blip r:embed="rId63" cstate="print">
            <a:extLst>
              <a:ext uri="{28A0092B-C50C-407E-A947-70E740481C1C}">
                <a14:useLocalDpi xmlns:a14="http://schemas.microsoft.com/office/drawing/2010/main" val="0"/>
              </a:ext>
            </a:extLst>
          </a:blip>
          <a:srcRect/>
          <a:stretch>
            <a:fillRect/>
          </a:stretch>
        </p:blipFill>
        <p:spPr bwMode="auto">
          <a:xfrm>
            <a:off x="2499518" y="8387407"/>
            <a:ext cx="473196" cy="375552"/>
          </a:xfrm>
          <a:prstGeom prst="rect">
            <a:avLst/>
          </a:prstGeom>
          <a:noFill/>
          <a:extLst>
            <a:ext uri="{909E8E84-426E-40DD-AFC4-6F175D3DCCD1}">
              <a14:hiddenFill xmlns:a14="http://schemas.microsoft.com/office/drawing/2010/main">
                <a:solidFill>
                  <a:srgbClr val="FFFFFF"/>
                </a:solidFill>
              </a14:hiddenFill>
            </a:ext>
          </a:extLst>
        </p:spPr>
      </p:pic>
      <p:sp>
        <p:nvSpPr>
          <p:cNvPr id="622" name="TextBox 16">
            <a:extLst>
              <a:ext uri="{FF2B5EF4-FFF2-40B4-BE49-F238E27FC236}">
                <a16:creationId xmlns:a16="http://schemas.microsoft.com/office/drawing/2014/main" id="{E2882BAA-2631-411B-ADCA-F7479C8DD80D}"/>
              </a:ext>
            </a:extLst>
          </p:cNvPr>
          <p:cNvSpPr txBox="1">
            <a:spLocks noChangeArrowheads="1"/>
          </p:cNvSpPr>
          <p:nvPr/>
        </p:nvSpPr>
        <p:spPr bwMode="auto">
          <a:xfrm>
            <a:off x="2253633" y="1001961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Carbohydrates </a:t>
            </a:r>
          </a:p>
        </p:txBody>
      </p:sp>
      <p:pic>
        <p:nvPicPr>
          <p:cNvPr id="623" name="Picture 2" descr="Cinnamon Roll Free Icon - Cinnamon Roll - Free Transparent PNG Clipart  Images Download">
            <a:extLst>
              <a:ext uri="{FF2B5EF4-FFF2-40B4-BE49-F238E27FC236}">
                <a16:creationId xmlns:a16="http://schemas.microsoft.com/office/drawing/2014/main" id="{13F05356-42AA-432E-AA50-07ACFF4351ED}"/>
              </a:ext>
            </a:extLst>
          </p:cNvPr>
          <p:cNvPicPr>
            <a:picLocks noChangeAspect="1" noChangeArrowheads="1"/>
          </p:cNvPicPr>
          <p:nvPr/>
        </p:nvPicPr>
        <p:blipFill rotWithShape="1">
          <a:blip r:embed="rId64" cstate="print">
            <a:clrChange>
              <a:clrFrom>
                <a:srgbClr val="EDEDED"/>
              </a:clrFrom>
              <a:clrTo>
                <a:srgbClr val="EDEDED">
                  <a:alpha val="0"/>
                </a:srgbClr>
              </a:clrTo>
            </a:clrChange>
            <a:extLst>
              <a:ext uri="{28A0092B-C50C-407E-A947-70E740481C1C}">
                <a14:useLocalDpi xmlns:a14="http://schemas.microsoft.com/office/drawing/2010/main" val="0"/>
              </a:ext>
            </a:extLst>
          </a:blip>
          <a:srcRect l="17829" t="6317" r="16671" b="3247"/>
          <a:stretch/>
        </p:blipFill>
        <p:spPr bwMode="auto">
          <a:xfrm>
            <a:off x="3092297" y="8443085"/>
            <a:ext cx="364809" cy="324960"/>
          </a:xfrm>
          <a:prstGeom prst="rect">
            <a:avLst/>
          </a:prstGeom>
          <a:noFill/>
          <a:extLst>
            <a:ext uri="{909E8E84-426E-40DD-AFC4-6F175D3DCCD1}">
              <a14:hiddenFill xmlns:a14="http://schemas.microsoft.com/office/drawing/2010/main">
                <a:solidFill>
                  <a:srgbClr val="FFFFFF"/>
                </a:solidFill>
              </a14:hiddenFill>
            </a:ext>
          </a:extLst>
        </p:spPr>
      </p:pic>
      <p:sp>
        <p:nvSpPr>
          <p:cNvPr id="624" name="TextBox 16">
            <a:extLst>
              <a:ext uri="{FF2B5EF4-FFF2-40B4-BE49-F238E27FC236}">
                <a16:creationId xmlns:a16="http://schemas.microsoft.com/office/drawing/2014/main" id="{F3567C72-9C25-43F9-A5D4-793CD040CAF4}"/>
              </a:ext>
            </a:extLst>
          </p:cNvPr>
          <p:cNvSpPr txBox="1">
            <a:spLocks noChangeArrowheads="1"/>
          </p:cNvSpPr>
          <p:nvPr/>
        </p:nvSpPr>
        <p:spPr bwMode="auto">
          <a:xfrm>
            <a:off x="3268936" y="815362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Sauce making &amp; assembly </a:t>
            </a:r>
          </a:p>
        </p:txBody>
      </p:sp>
      <p:pic>
        <p:nvPicPr>
          <p:cNvPr id="625" name="Picture 6" descr="Lasagna Icon Vector From Italy Collection. Thin Line Lasagna Outline Icon  Vector Illustration. Outline, Thin Line Lasagna Icon For Stock Vector -  Illustration of outline, cuisine: 147854657">
            <a:extLst>
              <a:ext uri="{FF2B5EF4-FFF2-40B4-BE49-F238E27FC236}">
                <a16:creationId xmlns:a16="http://schemas.microsoft.com/office/drawing/2014/main" id="{1008A042-EDCA-4C5E-9DD1-CC55523F84DD}"/>
              </a:ext>
            </a:extLst>
          </p:cNvPr>
          <p:cNvPicPr>
            <a:picLocks noChangeAspect="1" noChangeArrowheads="1"/>
          </p:cNvPicPr>
          <p:nvPr/>
        </p:nvPicPr>
        <p:blipFill rotWithShape="1">
          <a:blip r:embed="rId65" cstate="print">
            <a:extLst>
              <a:ext uri="{28A0092B-C50C-407E-A947-70E740481C1C}">
                <a14:useLocalDpi xmlns:a14="http://schemas.microsoft.com/office/drawing/2010/main" val="0"/>
              </a:ext>
            </a:extLst>
          </a:blip>
          <a:srcRect l="23982" t="20746" r="26566" b="37001"/>
          <a:stretch/>
        </p:blipFill>
        <p:spPr bwMode="auto">
          <a:xfrm>
            <a:off x="3558657" y="8462915"/>
            <a:ext cx="364809" cy="311704"/>
          </a:xfrm>
          <a:prstGeom prst="rect">
            <a:avLst/>
          </a:prstGeom>
          <a:noFill/>
          <a:extLst>
            <a:ext uri="{909E8E84-426E-40DD-AFC4-6F175D3DCCD1}">
              <a14:hiddenFill xmlns:a14="http://schemas.microsoft.com/office/drawing/2010/main">
                <a:solidFill>
                  <a:srgbClr val="FFFFFF"/>
                </a:solidFill>
              </a14:hiddenFill>
            </a:ext>
          </a:extLst>
        </p:spPr>
      </p:pic>
      <p:sp>
        <p:nvSpPr>
          <p:cNvPr id="617" name="TextBox 16">
            <a:extLst>
              <a:ext uri="{FF2B5EF4-FFF2-40B4-BE49-F238E27FC236}">
                <a16:creationId xmlns:a16="http://schemas.microsoft.com/office/drawing/2014/main" id="{83CC523A-E89F-4A3D-AE13-3CFFCEF4BCC6}"/>
              </a:ext>
            </a:extLst>
          </p:cNvPr>
          <p:cNvSpPr txBox="1">
            <a:spLocks noChangeArrowheads="1"/>
          </p:cNvSpPr>
          <p:nvPr/>
        </p:nvSpPr>
        <p:spPr bwMode="auto">
          <a:xfrm>
            <a:off x="2862333" y="9990574"/>
            <a:ext cx="10992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Vitamins </a:t>
            </a:r>
          </a:p>
        </p:txBody>
      </p:sp>
      <p:pic>
        <p:nvPicPr>
          <p:cNvPr id="621" name="Picture 8" descr="Free Sauce Pan Cliparts, Download Free Sauce Pan Cliparts png images, Free  ClipArts on Clipart Library">
            <a:extLst>
              <a:ext uri="{FF2B5EF4-FFF2-40B4-BE49-F238E27FC236}">
                <a16:creationId xmlns:a16="http://schemas.microsoft.com/office/drawing/2014/main" id="{62743181-D1EE-409A-A4D5-8012D3E3AC87}"/>
              </a:ext>
            </a:extLst>
          </p:cNvPr>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a:stretch/>
        </p:blipFill>
        <p:spPr bwMode="auto">
          <a:xfrm>
            <a:off x="4034223" y="8480348"/>
            <a:ext cx="496944" cy="259955"/>
          </a:xfrm>
          <a:prstGeom prst="rect">
            <a:avLst/>
          </a:prstGeom>
          <a:noFill/>
          <a:extLst>
            <a:ext uri="{909E8E84-426E-40DD-AFC4-6F175D3DCCD1}">
              <a14:hiddenFill xmlns:a14="http://schemas.microsoft.com/office/drawing/2010/main">
                <a:solidFill>
                  <a:srgbClr val="FFFFFF"/>
                </a:solidFill>
              </a14:hiddenFill>
            </a:ext>
          </a:extLst>
        </p:spPr>
      </p:pic>
      <p:sp>
        <p:nvSpPr>
          <p:cNvPr id="626" name="TextBox 16">
            <a:extLst>
              <a:ext uri="{FF2B5EF4-FFF2-40B4-BE49-F238E27FC236}">
                <a16:creationId xmlns:a16="http://schemas.microsoft.com/office/drawing/2014/main" id="{7FE0F340-E177-4878-9485-8A14FEA92410}"/>
              </a:ext>
            </a:extLst>
          </p:cNvPr>
          <p:cNvSpPr txBox="1">
            <a:spLocks noChangeArrowheads="1"/>
          </p:cNvSpPr>
          <p:nvPr/>
        </p:nvSpPr>
        <p:spPr bwMode="auto">
          <a:xfrm>
            <a:off x="3289186" y="961453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Minerals</a:t>
            </a:r>
          </a:p>
        </p:txBody>
      </p:sp>
      <p:pic>
        <p:nvPicPr>
          <p:cNvPr id="627" name="Picture 4" descr="Carbohydrate Food Or Carbs Food Icons Freehand Stock Vector - Illustration  of design, isolated: 140970070">
            <a:extLst>
              <a:ext uri="{FF2B5EF4-FFF2-40B4-BE49-F238E27FC236}">
                <a16:creationId xmlns:a16="http://schemas.microsoft.com/office/drawing/2014/main" id="{6218E965-7451-44A3-8FF0-1B0C3B1BE792}"/>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56729" t="3451" r="30400" b="76456"/>
          <a:stretch/>
        </p:blipFill>
        <p:spPr bwMode="auto">
          <a:xfrm>
            <a:off x="4536385" y="8500134"/>
            <a:ext cx="266140" cy="424790"/>
          </a:xfrm>
          <a:prstGeom prst="rect">
            <a:avLst/>
          </a:prstGeom>
          <a:noFill/>
          <a:extLst>
            <a:ext uri="{909E8E84-426E-40DD-AFC4-6F175D3DCCD1}">
              <a14:hiddenFill xmlns:a14="http://schemas.microsoft.com/office/drawing/2010/main">
                <a:solidFill>
                  <a:srgbClr val="FFFFFF"/>
                </a:solidFill>
              </a14:hiddenFill>
            </a:ext>
          </a:extLst>
        </p:spPr>
      </p:pic>
      <p:sp>
        <p:nvSpPr>
          <p:cNvPr id="628" name="TextBox 16">
            <a:extLst>
              <a:ext uri="{FF2B5EF4-FFF2-40B4-BE49-F238E27FC236}">
                <a16:creationId xmlns:a16="http://schemas.microsoft.com/office/drawing/2014/main" id="{14C6688C-8E4F-471A-BE08-1435F2E3EADC}"/>
              </a:ext>
            </a:extLst>
          </p:cNvPr>
          <p:cNvSpPr txBox="1">
            <a:spLocks noChangeArrowheads="1"/>
          </p:cNvSpPr>
          <p:nvPr/>
        </p:nvSpPr>
        <p:spPr bwMode="auto">
          <a:xfrm>
            <a:off x="4142229" y="814322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Vegetable Preparation </a:t>
            </a:r>
          </a:p>
        </p:txBody>
      </p:sp>
      <p:pic>
        <p:nvPicPr>
          <p:cNvPr id="629" name="Picture 6" descr="Yule log topped with berries doodle Royalty Free Vector">
            <a:extLst>
              <a:ext uri="{FF2B5EF4-FFF2-40B4-BE49-F238E27FC236}">
                <a16:creationId xmlns:a16="http://schemas.microsoft.com/office/drawing/2014/main" id="{1F277B8A-A2B6-422B-8876-816977304C1C}"/>
              </a:ext>
            </a:extLst>
          </p:cNvPr>
          <p:cNvPicPr>
            <a:picLocks noChangeAspect="1" noChangeArrowheads="1"/>
          </p:cNvPicPr>
          <p:nvPr/>
        </p:nvPicPr>
        <p:blipFill rotWithShape="1">
          <a:blip r:embed="rId66" cstate="print">
            <a:extLst>
              <a:ext uri="{28A0092B-C50C-407E-A947-70E740481C1C}">
                <a14:useLocalDpi xmlns:a14="http://schemas.microsoft.com/office/drawing/2010/main" val="0"/>
              </a:ext>
            </a:extLst>
          </a:blip>
          <a:srcRect/>
          <a:stretch/>
        </p:blipFill>
        <p:spPr bwMode="auto">
          <a:xfrm>
            <a:off x="4883581" y="8377262"/>
            <a:ext cx="582907" cy="371011"/>
          </a:xfrm>
          <a:prstGeom prst="rect">
            <a:avLst/>
          </a:prstGeom>
          <a:noFill/>
          <a:extLst>
            <a:ext uri="{909E8E84-426E-40DD-AFC4-6F175D3DCCD1}">
              <a14:hiddenFill xmlns:a14="http://schemas.microsoft.com/office/drawing/2010/main">
                <a:solidFill>
                  <a:srgbClr val="FFFFFF"/>
                </a:solidFill>
              </a14:hiddenFill>
            </a:ext>
          </a:extLst>
        </p:spPr>
      </p:pic>
      <p:pic>
        <p:nvPicPr>
          <p:cNvPr id="630" name="Picture 8" descr="Food Cartoon clipart - Pasta, Food, Drawing, transparent clip art">
            <a:extLst>
              <a:ext uri="{FF2B5EF4-FFF2-40B4-BE49-F238E27FC236}">
                <a16:creationId xmlns:a16="http://schemas.microsoft.com/office/drawing/2014/main" id="{6CB58BE5-2E01-4106-8314-784DCBDD97FB}"/>
              </a:ext>
            </a:extLst>
          </p:cNvPr>
          <p:cNvPicPr>
            <a:picLocks noChangeAspect="1" noChangeArrowheads="1"/>
          </p:cNvPicPr>
          <p:nvPr/>
        </p:nvPicPr>
        <p:blipFill rotWithShape="1">
          <a:blip r:embed="rId67" cstate="print">
            <a:clrChange>
              <a:clrFrom>
                <a:srgbClr val="040404">
                  <a:alpha val="5882"/>
                </a:srgbClr>
              </a:clrFrom>
              <a:clrTo>
                <a:srgbClr val="040404">
                  <a:alpha val="0"/>
                </a:srgbClr>
              </a:clrTo>
            </a:clrChange>
            <a:extLst>
              <a:ext uri="{28A0092B-C50C-407E-A947-70E740481C1C}">
                <a14:useLocalDpi xmlns:a14="http://schemas.microsoft.com/office/drawing/2010/main" val="0"/>
              </a:ext>
            </a:extLst>
          </a:blip>
          <a:srcRect/>
          <a:stretch/>
        </p:blipFill>
        <p:spPr bwMode="auto">
          <a:xfrm>
            <a:off x="5542159" y="8422346"/>
            <a:ext cx="480165" cy="439288"/>
          </a:xfrm>
          <a:prstGeom prst="rect">
            <a:avLst/>
          </a:prstGeom>
          <a:noFill/>
          <a:extLst>
            <a:ext uri="{909E8E84-426E-40DD-AFC4-6F175D3DCCD1}">
              <a14:hiddenFill xmlns:a14="http://schemas.microsoft.com/office/drawing/2010/main">
                <a:solidFill>
                  <a:srgbClr val="FFFFFF"/>
                </a:solidFill>
              </a14:hiddenFill>
            </a:ext>
          </a:extLst>
        </p:spPr>
      </p:pic>
      <p:pic>
        <p:nvPicPr>
          <p:cNvPr id="631" name="Picture 4" descr="Protein Food Icons Black &amp;amp; White Thin Line Set Big Royalty Free Cliparts,  Vectors, And Stock Illustration. Image 139820912.">
            <a:extLst>
              <a:ext uri="{FF2B5EF4-FFF2-40B4-BE49-F238E27FC236}">
                <a16:creationId xmlns:a16="http://schemas.microsoft.com/office/drawing/2014/main" id="{C671817D-F495-4C2A-A52C-934968E8B179}"/>
              </a:ext>
            </a:extLst>
          </p:cNvPr>
          <p:cNvPicPr>
            <a:picLocks noChangeAspect="1" noChangeArrowheads="1"/>
          </p:cNvPicPr>
          <p:nvPr/>
        </p:nvPicPr>
        <p:blipFill rotWithShape="1">
          <a:blip r:embed="rId54" cstate="print">
            <a:extLst>
              <a:ext uri="{28A0092B-C50C-407E-A947-70E740481C1C}">
                <a14:useLocalDpi xmlns:a14="http://schemas.microsoft.com/office/drawing/2010/main" val="0"/>
              </a:ext>
            </a:extLst>
          </a:blip>
          <a:srcRect/>
          <a:stretch/>
        </p:blipFill>
        <p:spPr bwMode="auto">
          <a:xfrm>
            <a:off x="6115406" y="8379294"/>
            <a:ext cx="421238" cy="242687"/>
          </a:xfrm>
          <a:prstGeom prst="rect">
            <a:avLst/>
          </a:prstGeom>
          <a:noFill/>
          <a:extLst>
            <a:ext uri="{909E8E84-426E-40DD-AFC4-6F175D3DCCD1}">
              <a14:hiddenFill xmlns:a14="http://schemas.microsoft.com/office/drawing/2010/main">
                <a:solidFill>
                  <a:srgbClr val="FFFFFF"/>
                </a:solidFill>
              </a14:hiddenFill>
            </a:ext>
          </a:extLst>
        </p:spPr>
      </p:pic>
      <p:sp>
        <p:nvSpPr>
          <p:cNvPr id="632" name="Rectangle 631">
            <a:extLst>
              <a:ext uri="{FF2B5EF4-FFF2-40B4-BE49-F238E27FC236}">
                <a16:creationId xmlns:a16="http://schemas.microsoft.com/office/drawing/2014/main" id="{0789D465-1C95-45E9-BB2C-0A49493560BB}"/>
              </a:ext>
            </a:extLst>
          </p:cNvPr>
          <p:cNvSpPr/>
          <p:nvPr/>
        </p:nvSpPr>
        <p:spPr>
          <a:xfrm>
            <a:off x="4757918" y="6773958"/>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633" name="Picture 2" descr="Laboratory Experiment Clip Art, PNG, 620x980px, Laboratory, Area, Black And  White, Bottle, Chemist Download Free">
            <a:extLst>
              <a:ext uri="{FF2B5EF4-FFF2-40B4-BE49-F238E27FC236}">
                <a16:creationId xmlns:a16="http://schemas.microsoft.com/office/drawing/2014/main" id="{23EB91B3-880A-4311-955A-E1DFAEBE1AC8}"/>
              </a:ext>
            </a:extLst>
          </p:cNvPr>
          <p:cNvPicPr>
            <a:picLocks noChangeAspect="1" noChangeArrowheads="1"/>
          </p:cNvPicPr>
          <p:nvPr/>
        </p:nvPicPr>
        <p:blipFill rotWithShape="1">
          <a:blip r:embed="rId68" cstate="print">
            <a:clrChange>
              <a:clrFrom>
                <a:srgbClr val="EFEFEF"/>
              </a:clrFrom>
              <a:clrTo>
                <a:srgbClr val="EFEFEF">
                  <a:alpha val="0"/>
                </a:srgbClr>
              </a:clrTo>
            </a:clrChange>
            <a:extLst>
              <a:ext uri="{28A0092B-C50C-407E-A947-70E740481C1C}">
                <a14:useLocalDpi xmlns:a14="http://schemas.microsoft.com/office/drawing/2010/main" val="0"/>
              </a:ext>
            </a:extLst>
          </a:blip>
          <a:srcRect l="10852" r="10839"/>
          <a:stretch/>
        </p:blipFill>
        <p:spPr bwMode="auto">
          <a:xfrm>
            <a:off x="7230769" y="8555767"/>
            <a:ext cx="183545" cy="280117"/>
          </a:xfrm>
          <a:prstGeom prst="rect">
            <a:avLst/>
          </a:prstGeom>
          <a:noFill/>
          <a:extLst>
            <a:ext uri="{909E8E84-426E-40DD-AFC4-6F175D3DCCD1}">
              <a14:hiddenFill xmlns:a14="http://schemas.microsoft.com/office/drawing/2010/main">
                <a:solidFill>
                  <a:srgbClr val="FFFFFF"/>
                </a:solidFill>
              </a14:hiddenFill>
            </a:ext>
          </a:extLst>
        </p:spPr>
      </p:pic>
      <p:pic>
        <p:nvPicPr>
          <p:cNvPr id="634" name="Picture 4" descr="Research Survey methodology, Pen Icon, angle, black, curriculum Vitae png |  PNGWing">
            <a:extLst>
              <a:ext uri="{FF2B5EF4-FFF2-40B4-BE49-F238E27FC236}">
                <a16:creationId xmlns:a16="http://schemas.microsoft.com/office/drawing/2014/main" id="{0DA2BE66-DCAB-494E-8FAF-0FD50F7B640C}"/>
              </a:ext>
            </a:extLst>
          </p:cNvPr>
          <p:cNvPicPr>
            <a:picLocks noChangeAspect="1" noChangeArrowheads="1"/>
          </p:cNvPicPr>
          <p:nvPr/>
        </p:nvPicPr>
        <p:blipFill rotWithShape="1">
          <a:blip r:embed="rId69" cstate="print">
            <a:clrChange>
              <a:clrFrom>
                <a:srgbClr val="E6E6E6"/>
              </a:clrFrom>
              <a:clrTo>
                <a:srgbClr val="E6E6E6">
                  <a:alpha val="0"/>
                </a:srgbClr>
              </a:clrTo>
            </a:clrChange>
            <a:extLst>
              <a:ext uri="{28A0092B-C50C-407E-A947-70E740481C1C}">
                <a14:useLocalDpi xmlns:a14="http://schemas.microsoft.com/office/drawing/2010/main" val="0"/>
              </a:ext>
            </a:extLst>
          </a:blip>
          <a:srcRect l="13258" t="8195" r="13014" b="8107"/>
          <a:stretch/>
        </p:blipFill>
        <p:spPr bwMode="auto">
          <a:xfrm>
            <a:off x="7739336" y="9696545"/>
            <a:ext cx="278733" cy="316426"/>
          </a:xfrm>
          <a:prstGeom prst="rect">
            <a:avLst/>
          </a:prstGeom>
          <a:noFill/>
          <a:extLst>
            <a:ext uri="{909E8E84-426E-40DD-AFC4-6F175D3DCCD1}">
              <a14:hiddenFill xmlns:a14="http://schemas.microsoft.com/office/drawing/2010/main">
                <a:solidFill>
                  <a:srgbClr val="FFFFFF"/>
                </a:solidFill>
              </a14:hiddenFill>
            </a:ext>
          </a:extLst>
        </p:spPr>
      </p:pic>
      <p:pic>
        <p:nvPicPr>
          <p:cNvPr id="635" name="Picture 6" descr="Free Laptop Clipart Black And White, Download Free Laptop Clipart Black And  White png images, Free ClipArts on Clipart Library">
            <a:extLst>
              <a:ext uri="{FF2B5EF4-FFF2-40B4-BE49-F238E27FC236}">
                <a16:creationId xmlns:a16="http://schemas.microsoft.com/office/drawing/2014/main" id="{7E324F27-F184-4EA0-8FB5-866E01F0228B}"/>
              </a:ext>
            </a:extLst>
          </p:cNvPr>
          <p:cNvPicPr>
            <a:picLocks noChangeAspect="1" noChangeArrowheads="1"/>
          </p:cNvPicPr>
          <p:nvPr/>
        </p:nvPicPr>
        <p:blipFill>
          <a:blip r:embed="rId70" cstate="print">
            <a:extLst>
              <a:ext uri="{28A0092B-C50C-407E-A947-70E740481C1C}">
                <a14:useLocalDpi xmlns:a14="http://schemas.microsoft.com/office/drawing/2010/main" val="0"/>
              </a:ext>
            </a:extLst>
          </a:blip>
          <a:srcRect/>
          <a:stretch>
            <a:fillRect/>
          </a:stretch>
        </p:blipFill>
        <p:spPr bwMode="auto">
          <a:xfrm>
            <a:off x="7074128" y="9816442"/>
            <a:ext cx="352221" cy="366630"/>
          </a:xfrm>
          <a:prstGeom prst="rect">
            <a:avLst/>
          </a:prstGeom>
          <a:noFill/>
          <a:extLst>
            <a:ext uri="{909E8E84-426E-40DD-AFC4-6F175D3DCCD1}">
              <a14:hiddenFill xmlns:a14="http://schemas.microsoft.com/office/drawing/2010/main">
                <a:solidFill>
                  <a:srgbClr val="FFFFFF"/>
                </a:solidFill>
              </a14:hiddenFill>
            </a:ext>
          </a:extLst>
        </p:spPr>
      </p:pic>
      <p:pic>
        <p:nvPicPr>
          <p:cNvPr id="636" name="Picture 8" descr="Evaluate - Evaluate Icon Png, Transparent Png , Transparent Png Image -  PNGitem">
            <a:extLst>
              <a:ext uri="{FF2B5EF4-FFF2-40B4-BE49-F238E27FC236}">
                <a16:creationId xmlns:a16="http://schemas.microsoft.com/office/drawing/2014/main" id="{530A65F2-838C-425B-AA7D-5A021443D993}"/>
              </a:ext>
            </a:extLst>
          </p:cNvPr>
          <p:cNvPicPr>
            <a:picLocks noChangeAspect="1" noChangeArrowheads="1"/>
          </p:cNvPicPr>
          <p:nvPr/>
        </p:nvPicPr>
        <p:blipFill rotWithShape="1">
          <a:blip r:embed="rId71" cstate="print">
            <a:clrChange>
              <a:clrFrom>
                <a:srgbClr val="F7F7F7"/>
              </a:clrFrom>
              <a:clrTo>
                <a:srgbClr val="F7F7F7">
                  <a:alpha val="0"/>
                </a:srgbClr>
              </a:clrTo>
            </a:clrChange>
            <a:extLst>
              <a:ext uri="{28A0092B-C50C-407E-A947-70E740481C1C}">
                <a14:useLocalDpi xmlns:a14="http://schemas.microsoft.com/office/drawing/2010/main" val="0"/>
              </a:ext>
            </a:extLst>
          </a:blip>
          <a:srcRect t="3115" b="4975"/>
          <a:stretch/>
        </p:blipFill>
        <p:spPr bwMode="auto">
          <a:xfrm>
            <a:off x="8510588" y="9723899"/>
            <a:ext cx="302194" cy="281481"/>
          </a:xfrm>
          <a:prstGeom prst="rect">
            <a:avLst/>
          </a:prstGeom>
          <a:noFill/>
          <a:extLst>
            <a:ext uri="{909E8E84-426E-40DD-AFC4-6F175D3DCCD1}">
              <a14:hiddenFill xmlns:a14="http://schemas.microsoft.com/office/drawing/2010/main">
                <a:solidFill>
                  <a:srgbClr val="FFFFFF"/>
                </a:solidFill>
              </a14:hiddenFill>
            </a:ext>
          </a:extLst>
        </p:spPr>
      </p:pic>
      <p:sp>
        <p:nvSpPr>
          <p:cNvPr id="637" name="Rectangle 636">
            <a:extLst>
              <a:ext uri="{FF2B5EF4-FFF2-40B4-BE49-F238E27FC236}">
                <a16:creationId xmlns:a16="http://schemas.microsoft.com/office/drawing/2014/main" id="{E6BC162B-F86A-4772-9689-538DF5BD9B68}"/>
              </a:ext>
            </a:extLst>
          </p:cNvPr>
          <p:cNvSpPr/>
          <p:nvPr/>
        </p:nvSpPr>
        <p:spPr>
          <a:xfrm>
            <a:off x="5465419" y="8978055"/>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cxnSp>
        <p:nvCxnSpPr>
          <p:cNvPr id="640" name="Straight Connector 639">
            <a:extLst>
              <a:ext uri="{FF2B5EF4-FFF2-40B4-BE49-F238E27FC236}">
                <a16:creationId xmlns:a16="http://schemas.microsoft.com/office/drawing/2014/main" id="{FC4DC61D-8886-436A-AB88-744F37FB0D58}"/>
              </a:ext>
            </a:extLst>
          </p:cNvPr>
          <p:cNvCxnSpPr>
            <a:cxnSpLocks/>
          </p:cNvCxnSpPr>
          <p:nvPr/>
        </p:nvCxnSpPr>
        <p:spPr>
          <a:xfrm flipH="1" flipV="1">
            <a:off x="3008901" y="9463869"/>
            <a:ext cx="1990" cy="213533"/>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pic>
        <p:nvPicPr>
          <p:cNvPr id="641" name="Picture 4" descr="Protein Food Icons Black &amp;amp; White Thin Line Set Big Royalty Free Cliparts,  Vectors, And Stock Illustration. Image 139820912.">
            <a:extLst>
              <a:ext uri="{FF2B5EF4-FFF2-40B4-BE49-F238E27FC236}">
                <a16:creationId xmlns:a16="http://schemas.microsoft.com/office/drawing/2014/main" id="{350DDCF3-D6BE-4874-9AB3-12E26EF806BA}"/>
              </a:ext>
            </a:extLst>
          </p:cNvPr>
          <p:cNvPicPr>
            <a:picLocks noChangeAspect="1" noChangeArrowheads="1"/>
          </p:cNvPicPr>
          <p:nvPr/>
        </p:nvPicPr>
        <p:blipFill rotWithShape="1">
          <a:blip r:embed="rId54" cstate="print">
            <a:extLst>
              <a:ext uri="{28A0092B-C50C-407E-A947-70E740481C1C}">
                <a14:useLocalDpi xmlns:a14="http://schemas.microsoft.com/office/drawing/2010/main" val="0"/>
              </a:ext>
            </a:extLst>
          </a:blip>
          <a:srcRect/>
          <a:stretch/>
        </p:blipFill>
        <p:spPr bwMode="auto">
          <a:xfrm>
            <a:off x="2099917" y="9836664"/>
            <a:ext cx="421238" cy="242687"/>
          </a:xfrm>
          <a:prstGeom prst="rect">
            <a:avLst/>
          </a:prstGeom>
          <a:noFill/>
          <a:extLst>
            <a:ext uri="{909E8E84-426E-40DD-AFC4-6F175D3DCCD1}">
              <a14:hiddenFill xmlns:a14="http://schemas.microsoft.com/office/drawing/2010/main">
                <a:solidFill>
                  <a:srgbClr val="FFFFFF"/>
                </a:solidFill>
              </a14:hiddenFill>
            </a:ext>
          </a:extLst>
        </p:spPr>
      </p:pic>
      <p:pic>
        <p:nvPicPr>
          <p:cNvPr id="645" name="Picture 4" descr="Carbohydrate Food Or Carbs Food Icons Freehand Stock Vector - Illustration  of design, isolated: 140970070">
            <a:extLst>
              <a:ext uri="{FF2B5EF4-FFF2-40B4-BE49-F238E27FC236}">
                <a16:creationId xmlns:a16="http://schemas.microsoft.com/office/drawing/2014/main" id="{E6417060-AAF5-413B-915C-5EBFB5B9BCF6}"/>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26733" r="50880" b="73355"/>
          <a:stretch/>
        </p:blipFill>
        <p:spPr bwMode="auto">
          <a:xfrm>
            <a:off x="2554927" y="9643371"/>
            <a:ext cx="325395" cy="396014"/>
          </a:xfrm>
          <a:prstGeom prst="rect">
            <a:avLst/>
          </a:prstGeom>
          <a:noFill/>
          <a:extLst>
            <a:ext uri="{909E8E84-426E-40DD-AFC4-6F175D3DCCD1}">
              <a14:hiddenFill xmlns:a14="http://schemas.microsoft.com/office/drawing/2010/main">
                <a:solidFill>
                  <a:srgbClr val="FFFFFF"/>
                </a:solidFill>
              </a14:hiddenFill>
            </a:ext>
          </a:extLst>
        </p:spPr>
      </p:pic>
      <p:pic>
        <p:nvPicPr>
          <p:cNvPr id="638" name="Picture 2" descr="Fats Set Stock Illustrations – 562 Fats Set Stock Illustrations, Vectors &amp;amp;  Clipart - Dreamstime">
            <a:extLst>
              <a:ext uri="{FF2B5EF4-FFF2-40B4-BE49-F238E27FC236}">
                <a16:creationId xmlns:a16="http://schemas.microsoft.com/office/drawing/2014/main" id="{E9A54A35-4E31-4837-A956-8744FDC51326}"/>
              </a:ext>
            </a:extLst>
          </p:cNvPr>
          <p:cNvPicPr>
            <a:picLocks noChangeAspect="1" noChangeArrowheads="1"/>
          </p:cNvPicPr>
          <p:nvPr/>
        </p:nvPicPr>
        <p:blipFill rotWithShape="1">
          <a:blip r:embed="rId72" cstate="print">
            <a:extLst>
              <a:ext uri="{28A0092B-C50C-407E-A947-70E740481C1C}">
                <a14:useLocalDpi xmlns:a14="http://schemas.microsoft.com/office/drawing/2010/main" val="0"/>
              </a:ext>
            </a:extLst>
          </a:blip>
          <a:srcRect/>
          <a:stretch/>
        </p:blipFill>
        <p:spPr bwMode="auto">
          <a:xfrm>
            <a:off x="2933397" y="9796718"/>
            <a:ext cx="195454" cy="319624"/>
          </a:xfrm>
          <a:prstGeom prst="rect">
            <a:avLst/>
          </a:prstGeom>
          <a:noFill/>
          <a:extLst>
            <a:ext uri="{909E8E84-426E-40DD-AFC4-6F175D3DCCD1}">
              <a14:hiddenFill xmlns:a14="http://schemas.microsoft.com/office/drawing/2010/main">
                <a:solidFill>
                  <a:srgbClr val="FFFFFF"/>
                </a:solidFill>
              </a14:hiddenFill>
            </a:ext>
          </a:extLst>
        </p:spPr>
      </p:pic>
      <p:pic>
        <p:nvPicPr>
          <p:cNvPr id="639" name="Picture 2" descr="Vitamins - find and download best transparent png clipart images at  FlyClipart.com">
            <a:extLst>
              <a:ext uri="{FF2B5EF4-FFF2-40B4-BE49-F238E27FC236}">
                <a16:creationId xmlns:a16="http://schemas.microsoft.com/office/drawing/2014/main" id="{9CEE15B4-EDF3-4B7A-A150-35204DDB3594}"/>
              </a:ext>
            </a:extLst>
          </p:cNvPr>
          <p:cNvPicPr>
            <a:picLocks noChangeAspect="1" noChangeArrowheads="1"/>
          </p:cNvPicPr>
          <p:nvPr/>
        </p:nvPicPr>
        <p:blipFill rotWithShape="1">
          <a:blip r:embed="rId73" cstate="print">
            <a:extLst>
              <a:ext uri="{28A0092B-C50C-407E-A947-70E740481C1C}">
                <a14:useLocalDpi xmlns:a14="http://schemas.microsoft.com/office/drawing/2010/main" val="0"/>
              </a:ext>
            </a:extLst>
          </a:blip>
          <a:srcRect/>
          <a:stretch/>
        </p:blipFill>
        <p:spPr bwMode="auto">
          <a:xfrm>
            <a:off x="3251661" y="9664329"/>
            <a:ext cx="286370" cy="292914"/>
          </a:xfrm>
          <a:prstGeom prst="rect">
            <a:avLst/>
          </a:prstGeom>
          <a:noFill/>
          <a:extLst>
            <a:ext uri="{909E8E84-426E-40DD-AFC4-6F175D3DCCD1}">
              <a14:hiddenFill xmlns:a14="http://schemas.microsoft.com/office/drawing/2010/main">
                <a:solidFill>
                  <a:srgbClr val="FFFFFF"/>
                </a:solidFill>
              </a14:hiddenFill>
            </a:ext>
          </a:extLst>
        </p:spPr>
      </p:pic>
      <p:pic>
        <p:nvPicPr>
          <p:cNvPr id="642" name="Picture 4" descr="Gems Clipart Clip Art Images - Minerals Clipart – Stunning free transparent  png clipart images free download">
            <a:extLst>
              <a:ext uri="{FF2B5EF4-FFF2-40B4-BE49-F238E27FC236}">
                <a16:creationId xmlns:a16="http://schemas.microsoft.com/office/drawing/2014/main" id="{29801551-A436-48FB-B5A0-3AFA67A9C1E3}"/>
              </a:ext>
            </a:extLst>
          </p:cNvPr>
          <p:cNvPicPr>
            <a:picLocks noChangeAspect="1" noChangeArrowheads="1"/>
          </p:cNvPicPr>
          <p:nvPr/>
        </p:nvPicPr>
        <p:blipFill rotWithShape="1">
          <a:blip r:embed="rId74" cstate="print">
            <a:extLst>
              <a:ext uri="{28A0092B-C50C-407E-A947-70E740481C1C}">
                <a14:useLocalDpi xmlns:a14="http://schemas.microsoft.com/office/drawing/2010/main" val="0"/>
              </a:ext>
            </a:extLst>
          </a:blip>
          <a:srcRect/>
          <a:stretch/>
        </p:blipFill>
        <p:spPr bwMode="auto">
          <a:xfrm>
            <a:off x="3630958" y="9809822"/>
            <a:ext cx="236018" cy="226324"/>
          </a:xfrm>
          <a:prstGeom prst="rect">
            <a:avLst/>
          </a:prstGeom>
          <a:noFill/>
          <a:extLst>
            <a:ext uri="{909E8E84-426E-40DD-AFC4-6F175D3DCCD1}">
              <a14:hiddenFill xmlns:a14="http://schemas.microsoft.com/office/drawing/2010/main">
                <a:solidFill>
                  <a:srgbClr val="FFFFFF"/>
                </a:solidFill>
              </a14:hiddenFill>
            </a:ext>
          </a:extLst>
        </p:spPr>
      </p:pic>
      <p:cxnSp>
        <p:nvCxnSpPr>
          <p:cNvPr id="643" name="Straight Connector 642">
            <a:extLst>
              <a:ext uri="{FF2B5EF4-FFF2-40B4-BE49-F238E27FC236}">
                <a16:creationId xmlns:a16="http://schemas.microsoft.com/office/drawing/2014/main" id="{4EF459FC-E61A-48E6-B4A7-555BB9D2C01F}"/>
              </a:ext>
            </a:extLst>
          </p:cNvPr>
          <p:cNvCxnSpPr>
            <a:cxnSpLocks/>
          </p:cNvCxnSpPr>
          <p:nvPr/>
        </p:nvCxnSpPr>
        <p:spPr>
          <a:xfrm flipV="1">
            <a:off x="3658379" y="9499396"/>
            <a:ext cx="0" cy="197487"/>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644" name="TextBox 52">
            <a:extLst>
              <a:ext uri="{FF2B5EF4-FFF2-40B4-BE49-F238E27FC236}">
                <a16:creationId xmlns:a16="http://schemas.microsoft.com/office/drawing/2014/main" id="{F55AA470-50AD-4748-9D8B-95E41D14DDF0}"/>
              </a:ext>
            </a:extLst>
          </p:cNvPr>
          <p:cNvSpPr txBox="1">
            <a:spLocks noChangeArrowheads="1"/>
          </p:cNvSpPr>
          <p:nvPr/>
        </p:nvSpPr>
        <p:spPr bwMode="auto">
          <a:xfrm>
            <a:off x="7703354" y="7510531"/>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Food Safety </a:t>
            </a:r>
          </a:p>
        </p:txBody>
      </p:sp>
      <p:sp>
        <p:nvSpPr>
          <p:cNvPr id="646" name="TextBox 52">
            <a:extLst>
              <a:ext uri="{FF2B5EF4-FFF2-40B4-BE49-F238E27FC236}">
                <a16:creationId xmlns:a16="http://schemas.microsoft.com/office/drawing/2014/main" id="{D6BE5CAA-E2B6-4251-85C3-05230479BBD8}"/>
              </a:ext>
            </a:extLst>
          </p:cNvPr>
          <p:cNvSpPr txBox="1">
            <a:spLocks noChangeArrowheads="1"/>
          </p:cNvSpPr>
          <p:nvPr/>
        </p:nvSpPr>
        <p:spPr bwMode="auto">
          <a:xfrm>
            <a:off x="571294" y="4934357"/>
            <a:ext cx="18184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Food </a:t>
            </a:r>
          </a:p>
          <a:p>
            <a:pPr algn="ctr" eaLnBrk="1" hangingPunct="1"/>
            <a:r>
              <a:rPr lang="en-US" altLang="en-US" sz="1600" b="1" dirty="0">
                <a:latin typeface="Gill Sans MT Condensed" panose="020B0506020104020203" pitchFamily="34" charset="0"/>
              </a:rPr>
              <a:t>Provenance  </a:t>
            </a:r>
          </a:p>
        </p:txBody>
      </p:sp>
      <p:pic>
        <p:nvPicPr>
          <p:cNvPr id="647" name="Picture 4" descr="Gems Clipart Clip Art Images - Minerals Clipart – Stunning free transparent  png clipart images free download">
            <a:extLst>
              <a:ext uri="{FF2B5EF4-FFF2-40B4-BE49-F238E27FC236}">
                <a16:creationId xmlns:a16="http://schemas.microsoft.com/office/drawing/2014/main" id="{60EF25DA-628E-414D-8174-23DEAFCC9985}"/>
              </a:ext>
            </a:extLst>
          </p:cNvPr>
          <p:cNvPicPr>
            <a:picLocks noChangeAspect="1" noChangeArrowheads="1"/>
          </p:cNvPicPr>
          <p:nvPr/>
        </p:nvPicPr>
        <p:blipFill rotWithShape="1">
          <a:blip r:embed="rId75" cstate="print">
            <a:extLst>
              <a:ext uri="{28A0092B-C50C-407E-A947-70E740481C1C}">
                <a14:useLocalDpi xmlns:a14="http://schemas.microsoft.com/office/drawing/2010/main" val="0"/>
              </a:ext>
            </a:extLst>
          </a:blip>
          <a:srcRect/>
          <a:stretch/>
        </p:blipFill>
        <p:spPr bwMode="auto">
          <a:xfrm>
            <a:off x="4152106" y="9721062"/>
            <a:ext cx="335170" cy="319717"/>
          </a:xfrm>
          <a:prstGeom prst="rect">
            <a:avLst/>
          </a:prstGeom>
          <a:noFill/>
          <a:extLst>
            <a:ext uri="{909E8E84-426E-40DD-AFC4-6F175D3DCCD1}">
              <a14:hiddenFill xmlns:a14="http://schemas.microsoft.com/office/drawing/2010/main">
                <a:solidFill>
                  <a:srgbClr val="FFFFFF"/>
                </a:solidFill>
              </a14:hiddenFill>
            </a:ext>
          </a:extLst>
        </p:spPr>
      </p:pic>
      <p:pic>
        <p:nvPicPr>
          <p:cNvPr id="648" name="Picture 2" descr="Vitamins - find and download best transparent png clipart images at  FlyClipart.com">
            <a:extLst>
              <a:ext uri="{FF2B5EF4-FFF2-40B4-BE49-F238E27FC236}">
                <a16:creationId xmlns:a16="http://schemas.microsoft.com/office/drawing/2014/main" id="{41CB2C05-E4A0-46FA-B461-E80D0096F48A}"/>
              </a:ext>
            </a:extLst>
          </p:cNvPr>
          <p:cNvPicPr>
            <a:picLocks noChangeAspect="1" noChangeArrowheads="1"/>
          </p:cNvPicPr>
          <p:nvPr/>
        </p:nvPicPr>
        <p:blipFill rotWithShape="1">
          <a:blip r:embed="rId76" cstate="print">
            <a:extLst>
              <a:ext uri="{28A0092B-C50C-407E-A947-70E740481C1C}">
                <a14:useLocalDpi xmlns:a14="http://schemas.microsoft.com/office/drawing/2010/main" val="0"/>
              </a:ext>
            </a:extLst>
          </a:blip>
          <a:srcRect/>
          <a:stretch/>
        </p:blipFill>
        <p:spPr bwMode="auto">
          <a:xfrm>
            <a:off x="4766065" y="9837556"/>
            <a:ext cx="380775" cy="303410"/>
          </a:xfrm>
          <a:prstGeom prst="rect">
            <a:avLst/>
          </a:prstGeom>
          <a:noFill/>
          <a:extLst>
            <a:ext uri="{909E8E84-426E-40DD-AFC4-6F175D3DCCD1}">
              <a14:hiddenFill xmlns:a14="http://schemas.microsoft.com/office/drawing/2010/main">
                <a:solidFill>
                  <a:srgbClr val="FFFFFF"/>
                </a:solidFill>
              </a14:hiddenFill>
            </a:ext>
          </a:extLst>
        </p:spPr>
      </p:pic>
      <p:cxnSp>
        <p:nvCxnSpPr>
          <p:cNvPr id="649" name="Straight Connector 648">
            <a:extLst>
              <a:ext uri="{FF2B5EF4-FFF2-40B4-BE49-F238E27FC236}">
                <a16:creationId xmlns:a16="http://schemas.microsoft.com/office/drawing/2014/main" id="{629CDFF4-5FAC-4A47-BCD3-424E79A32FAC}"/>
              </a:ext>
            </a:extLst>
          </p:cNvPr>
          <p:cNvCxnSpPr>
            <a:cxnSpLocks/>
          </p:cNvCxnSpPr>
          <p:nvPr/>
        </p:nvCxnSpPr>
        <p:spPr>
          <a:xfrm flipV="1">
            <a:off x="4838643" y="9529286"/>
            <a:ext cx="0" cy="161821"/>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650" name="Picture 12" descr="Image result for catering clipart">
            <a:extLst>
              <a:ext uri="{FF2B5EF4-FFF2-40B4-BE49-F238E27FC236}">
                <a16:creationId xmlns:a16="http://schemas.microsoft.com/office/drawing/2014/main" id="{D50B09B8-4CA4-4220-8BF9-9E608FB3991E}"/>
              </a:ext>
            </a:extLst>
          </p:cNvPr>
          <p:cNvPicPr>
            <a:picLocks noChangeAspect="1" noChangeArrowheads="1"/>
          </p:cNvPicPr>
          <p:nvPr/>
        </p:nvPicPr>
        <p:blipFill>
          <a:blip r:embed="rId77" cstate="print">
            <a:extLst>
              <a:ext uri="{28A0092B-C50C-407E-A947-70E740481C1C}">
                <a14:useLocalDpi xmlns:a14="http://schemas.microsoft.com/office/drawing/2010/main" val="0"/>
              </a:ext>
            </a:extLst>
          </a:blip>
          <a:srcRect/>
          <a:stretch>
            <a:fillRect/>
          </a:stretch>
        </p:blipFill>
        <p:spPr bwMode="auto">
          <a:xfrm>
            <a:off x="7465328" y="8227129"/>
            <a:ext cx="453715" cy="368248"/>
          </a:xfrm>
          <a:prstGeom prst="rect">
            <a:avLst/>
          </a:prstGeom>
          <a:noFill/>
          <a:extLst>
            <a:ext uri="{909E8E84-426E-40DD-AFC4-6F175D3DCCD1}">
              <a14:hiddenFill xmlns:a14="http://schemas.microsoft.com/office/drawing/2010/main">
                <a:solidFill>
                  <a:srgbClr val="FFFFFF"/>
                </a:solidFill>
              </a14:hiddenFill>
            </a:ext>
          </a:extLst>
        </p:spPr>
      </p:pic>
      <p:cxnSp>
        <p:nvCxnSpPr>
          <p:cNvPr id="651" name="Straight Connector 650">
            <a:extLst>
              <a:ext uri="{FF2B5EF4-FFF2-40B4-BE49-F238E27FC236}">
                <a16:creationId xmlns:a16="http://schemas.microsoft.com/office/drawing/2014/main" id="{D9F80B2A-637D-4BAE-BD78-3A6145D814B9}"/>
              </a:ext>
            </a:extLst>
          </p:cNvPr>
          <p:cNvCxnSpPr>
            <a:cxnSpLocks/>
          </p:cNvCxnSpPr>
          <p:nvPr/>
        </p:nvCxnSpPr>
        <p:spPr>
          <a:xfrm flipH="1" flipV="1">
            <a:off x="8373250" y="9343621"/>
            <a:ext cx="181801" cy="235613"/>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652" name="TextBox 16">
            <a:extLst>
              <a:ext uri="{FF2B5EF4-FFF2-40B4-BE49-F238E27FC236}">
                <a16:creationId xmlns:a16="http://schemas.microsoft.com/office/drawing/2014/main" id="{7306D0E5-5EEB-4D80-85DE-926DF38A7709}"/>
              </a:ext>
            </a:extLst>
          </p:cNvPr>
          <p:cNvSpPr txBox="1">
            <a:spLocks noChangeArrowheads="1"/>
          </p:cNvSpPr>
          <p:nvPr/>
        </p:nvSpPr>
        <p:spPr bwMode="auto">
          <a:xfrm>
            <a:off x="7638951" y="777174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International Cuisine </a:t>
            </a:r>
          </a:p>
        </p:txBody>
      </p:sp>
      <p:pic>
        <p:nvPicPr>
          <p:cNvPr id="654" name="Picture 4" descr="Traffic Cone Computer Icons Road Traffic Safety - Safety Clipart Black And  White – Stunning free transparent png clipart images free download">
            <a:extLst>
              <a:ext uri="{FF2B5EF4-FFF2-40B4-BE49-F238E27FC236}">
                <a16:creationId xmlns:a16="http://schemas.microsoft.com/office/drawing/2014/main" id="{70EE32AC-7F04-43DF-9B83-F58F7BC59145}"/>
              </a:ext>
            </a:extLst>
          </p:cNvPr>
          <p:cNvPicPr>
            <a:picLocks noChangeAspect="1" noChangeArrowheads="1"/>
          </p:cNvPicPr>
          <p:nvPr/>
        </p:nvPicPr>
        <p:blipFill rotWithShape="1">
          <a:blip r:embed="rId78" cstate="print">
            <a:clrChange>
              <a:clrFrom>
                <a:srgbClr val="EEEEEE"/>
              </a:clrFrom>
              <a:clrTo>
                <a:srgbClr val="EEEEEE">
                  <a:alpha val="0"/>
                </a:srgbClr>
              </a:clrTo>
            </a:clrChange>
            <a:extLst>
              <a:ext uri="{28A0092B-C50C-407E-A947-70E740481C1C}">
                <a14:useLocalDpi xmlns:a14="http://schemas.microsoft.com/office/drawing/2010/main" val="0"/>
              </a:ext>
            </a:extLst>
          </a:blip>
          <a:srcRect l="3646" t="1713" r="2255" b="2369"/>
          <a:stretch/>
        </p:blipFill>
        <p:spPr bwMode="auto">
          <a:xfrm>
            <a:off x="9088321" y="9307423"/>
            <a:ext cx="331824" cy="324954"/>
          </a:xfrm>
          <a:prstGeom prst="rect">
            <a:avLst/>
          </a:prstGeom>
          <a:noFill/>
          <a:extLst>
            <a:ext uri="{909E8E84-426E-40DD-AFC4-6F175D3DCCD1}">
              <a14:hiddenFill xmlns:a14="http://schemas.microsoft.com/office/drawing/2010/main">
                <a:solidFill>
                  <a:srgbClr val="FFFFFF"/>
                </a:solidFill>
              </a14:hiddenFill>
            </a:ext>
          </a:extLst>
        </p:spPr>
      </p:pic>
      <p:pic>
        <p:nvPicPr>
          <p:cNvPr id="655" name="Picture 6" descr="Germs - Germ Clipart Black And White, HD Png Download - vhv">
            <a:extLst>
              <a:ext uri="{FF2B5EF4-FFF2-40B4-BE49-F238E27FC236}">
                <a16:creationId xmlns:a16="http://schemas.microsoft.com/office/drawing/2014/main" id="{44BEA0C4-CBA1-421D-87F4-B94DE95D9DD8}"/>
              </a:ext>
            </a:extLst>
          </p:cNvPr>
          <p:cNvPicPr>
            <a:picLocks noChangeAspect="1" noChangeArrowheads="1"/>
          </p:cNvPicPr>
          <p:nvPr/>
        </p:nvPicPr>
        <p:blipFill rotWithShape="1">
          <a:blip r:embed="rId79" cstate="print">
            <a:clrChange>
              <a:clrFrom>
                <a:srgbClr val="EEEEEE"/>
              </a:clrFrom>
              <a:clrTo>
                <a:srgbClr val="EEEEEE">
                  <a:alpha val="0"/>
                </a:srgbClr>
              </a:clrTo>
            </a:clrChange>
            <a:extLst>
              <a:ext uri="{28A0092B-C50C-407E-A947-70E740481C1C}">
                <a14:useLocalDpi xmlns:a14="http://schemas.microsoft.com/office/drawing/2010/main" val="0"/>
              </a:ext>
            </a:extLst>
          </a:blip>
          <a:srcRect l="3534" t="3701" r="2846" b="5098"/>
          <a:stretch/>
        </p:blipFill>
        <p:spPr bwMode="auto">
          <a:xfrm>
            <a:off x="8943209" y="9132275"/>
            <a:ext cx="261730" cy="265399"/>
          </a:xfrm>
          <a:prstGeom prst="rect">
            <a:avLst/>
          </a:prstGeom>
          <a:noFill/>
          <a:extLst>
            <a:ext uri="{909E8E84-426E-40DD-AFC4-6F175D3DCCD1}">
              <a14:hiddenFill xmlns:a14="http://schemas.microsoft.com/office/drawing/2010/main">
                <a:solidFill>
                  <a:srgbClr val="FFFFFF"/>
                </a:solidFill>
              </a14:hiddenFill>
            </a:ext>
          </a:extLst>
        </p:spPr>
      </p:pic>
      <p:pic>
        <p:nvPicPr>
          <p:cNvPr id="656" name="Picture 8" descr="Safety Clipart Black And White, Transparent PNG Clipart Images Free  Download - ClipartMax">
            <a:extLst>
              <a:ext uri="{FF2B5EF4-FFF2-40B4-BE49-F238E27FC236}">
                <a16:creationId xmlns:a16="http://schemas.microsoft.com/office/drawing/2014/main" id="{CBC2FE09-448B-418F-9FA5-11FE46B18154}"/>
              </a:ext>
            </a:extLst>
          </p:cNvPr>
          <p:cNvPicPr>
            <a:picLocks noChangeAspect="1" noChangeArrowheads="1"/>
          </p:cNvPicPr>
          <p:nvPr/>
        </p:nvPicPr>
        <p:blipFill>
          <a:blip r:embed="rId80" cstate="print">
            <a:clrChange>
              <a:clrFrom>
                <a:srgbClr val="EDEDED"/>
              </a:clrFrom>
              <a:clrTo>
                <a:srgbClr val="EDEDED">
                  <a:alpha val="0"/>
                </a:srgbClr>
              </a:clrTo>
            </a:clrChange>
            <a:extLst>
              <a:ext uri="{28A0092B-C50C-407E-A947-70E740481C1C}">
                <a14:useLocalDpi xmlns:a14="http://schemas.microsoft.com/office/drawing/2010/main" val="0"/>
              </a:ext>
            </a:extLst>
          </a:blip>
          <a:srcRect/>
          <a:stretch>
            <a:fillRect/>
          </a:stretch>
        </p:blipFill>
        <p:spPr bwMode="auto">
          <a:xfrm>
            <a:off x="9102853" y="8722663"/>
            <a:ext cx="261729" cy="239454"/>
          </a:xfrm>
          <a:prstGeom prst="rect">
            <a:avLst/>
          </a:prstGeom>
          <a:noFill/>
          <a:extLst>
            <a:ext uri="{909E8E84-426E-40DD-AFC4-6F175D3DCCD1}">
              <a14:hiddenFill xmlns:a14="http://schemas.microsoft.com/office/drawing/2010/main">
                <a:solidFill>
                  <a:srgbClr val="FFFFFF"/>
                </a:solidFill>
              </a14:hiddenFill>
            </a:ext>
          </a:extLst>
        </p:spPr>
      </p:pic>
      <p:pic>
        <p:nvPicPr>
          <p:cNvPr id="657" name="Picture 10" descr="1,207 Enzyme Illustrations &amp; Clip Art - iStock">
            <a:extLst>
              <a:ext uri="{FF2B5EF4-FFF2-40B4-BE49-F238E27FC236}">
                <a16:creationId xmlns:a16="http://schemas.microsoft.com/office/drawing/2014/main" id="{F553FC53-73BE-4DDA-8E87-541C657F530E}"/>
              </a:ext>
            </a:extLst>
          </p:cNvPr>
          <p:cNvPicPr>
            <a:picLocks noChangeAspect="1" noChangeArrowheads="1"/>
          </p:cNvPicPr>
          <p:nvPr/>
        </p:nvPicPr>
        <p:blipFill rotWithShape="1">
          <a:blip r:embed="rId81" cstate="print">
            <a:extLst>
              <a:ext uri="{28A0092B-C50C-407E-A947-70E740481C1C}">
                <a14:useLocalDpi xmlns:a14="http://schemas.microsoft.com/office/drawing/2010/main" val="0"/>
              </a:ext>
            </a:extLst>
          </a:blip>
          <a:srcRect/>
          <a:stretch/>
        </p:blipFill>
        <p:spPr bwMode="auto">
          <a:xfrm>
            <a:off x="9083893" y="8143220"/>
            <a:ext cx="301236" cy="290853"/>
          </a:xfrm>
          <a:prstGeom prst="rect">
            <a:avLst/>
          </a:prstGeom>
          <a:noFill/>
          <a:extLst>
            <a:ext uri="{909E8E84-426E-40DD-AFC4-6F175D3DCCD1}">
              <a14:hiddenFill xmlns:a14="http://schemas.microsoft.com/office/drawing/2010/main">
                <a:solidFill>
                  <a:srgbClr val="FFFFFF"/>
                </a:solidFill>
              </a14:hiddenFill>
            </a:ext>
          </a:extLst>
        </p:spPr>
      </p:pic>
      <p:sp>
        <p:nvSpPr>
          <p:cNvPr id="658" name="TextBox 16">
            <a:extLst>
              <a:ext uri="{FF2B5EF4-FFF2-40B4-BE49-F238E27FC236}">
                <a16:creationId xmlns:a16="http://schemas.microsoft.com/office/drawing/2014/main" id="{44589BC6-6EDC-46B7-BD3B-E044909B99B5}"/>
              </a:ext>
            </a:extLst>
          </p:cNvPr>
          <p:cNvSpPr txBox="1">
            <a:spLocks noChangeArrowheads="1"/>
          </p:cNvSpPr>
          <p:nvPr/>
        </p:nvSpPr>
        <p:spPr bwMode="auto">
          <a:xfrm>
            <a:off x="8878533" y="789912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Enzymes</a:t>
            </a:r>
          </a:p>
        </p:txBody>
      </p:sp>
      <p:pic>
        <p:nvPicPr>
          <p:cNvPr id="659" name="Picture 12" descr="Sick Face - Circle - Free Transparent PNG Clipart Images Download">
            <a:extLst>
              <a:ext uri="{FF2B5EF4-FFF2-40B4-BE49-F238E27FC236}">
                <a16:creationId xmlns:a16="http://schemas.microsoft.com/office/drawing/2014/main" id="{33370D19-44D0-45F6-9C87-E914B7B22000}"/>
              </a:ext>
            </a:extLst>
          </p:cNvPr>
          <p:cNvPicPr>
            <a:picLocks noChangeAspect="1" noChangeArrowheads="1"/>
          </p:cNvPicPr>
          <p:nvPr/>
        </p:nvPicPr>
        <p:blipFill rotWithShape="1">
          <a:blip r:embed="rId82" cstate="print">
            <a:clrChange>
              <a:clrFrom>
                <a:srgbClr val="F0F0F0"/>
              </a:clrFrom>
              <a:clrTo>
                <a:srgbClr val="F0F0F0">
                  <a:alpha val="0"/>
                </a:srgbClr>
              </a:clrTo>
            </a:clrChange>
            <a:extLst>
              <a:ext uri="{28A0092B-C50C-407E-A947-70E740481C1C}">
                <a14:useLocalDpi xmlns:a14="http://schemas.microsoft.com/office/drawing/2010/main" val="0"/>
              </a:ext>
            </a:extLst>
          </a:blip>
          <a:srcRect/>
          <a:stretch/>
        </p:blipFill>
        <p:spPr bwMode="auto">
          <a:xfrm>
            <a:off x="9051668" y="7548407"/>
            <a:ext cx="288169" cy="280118"/>
          </a:xfrm>
          <a:prstGeom prst="rect">
            <a:avLst/>
          </a:prstGeom>
          <a:noFill/>
          <a:extLst>
            <a:ext uri="{909E8E84-426E-40DD-AFC4-6F175D3DCCD1}">
              <a14:hiddenFill xmlns:a14="http://schemas.microsoft.com/office/drawing/2010/main">
                <a:solidFill>
                  <a:srgbClr val="FFFFFF"/>
                </a:solidFill>
              </a14:hiddenFill>
            </a:ext>
          </a:extLst>
        </p:spPr>
      </p:pic>
      <p:sp>
        <p:nvSpPr>
          <p:cNvPr id="660" name="TextBox 16">
            <a:extLst>
              <a:ext uri="{FF2B5EF4-FFF2-40B4-BE49-F238E27FC236}">
                <a16:creationId xmlns:a16="http://schemas.microsoft.com/office/drawing/2014/main" id="{42881514-212C-49F2-A066-66CF0FCD1C62}"/>
              </a:ext>
            </a:extLst>
          </p:cNvPr>
          <p:cNvSpPr txBox="1">
            <a:spLocks noChangeArrowheads="1"/>
          </p:cNvSpPr>
          <p:nvPr/>
        </p:nvSpPr>
        <p:spPr bwMode="auto">
          <a:xfrm>
            <a:off x="8727093" y="732310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Poisoning</a:t>
            </a:r>
          </a:p>
        </p:txBody>
      </p:sp>
      <p:pic>
        <p:nvPicPr>
          <p:cNvPr id="661" name="Picture 14" descr="Refrigerator Clipart High Res Stock Images | Shutterstock">
            <a:extLst>
              <a:ext uri="{FF2B5EF4-FFF2-40B4-BE49-F238E27FC236}">
                <a16:creationId xmlns:a16="http://schemas.microsoft.com/office/drawing/2014/main" id="{D3B22250-EF83-47EB-8E21-B90A43B782E0}"/>
              </a:ext>
            </a:extLst>
          </p:cNvPr>
          <p:cNvPicPr>
            <a:picLocks noChangeAspect="1" noChangeArrowheads="1"/>
          </p:cNvPicPr>
          <p:nvPr/>
        </p:nvPicPr>
        <p:blipFill rotWithShape="1">
          <a:blip r:embed="rId83" cstate="print">
            <a:extLst>
              <a:ext uri="{28A0092B-C50C-407E-A947-70E740481C1C}">
                <a14:useLocalDpi xmlns:a14="http://schemas.microsoft.com/office/drawing/2010/main" val="0"/>
              </a:ext>
            </a:extLst>
          </a:blip>
          <a:srcRect l="25375" t="5565" r="22841" b="11109"/>
          <a:stretch/>
        </p:blipFill>
        <p:spPr bwMode="auto">
          <a:xfrm>
            <a:off x="8878931" y="6809389"/>
            <a:ext cx="288565" cy="500882"/>
          </a:xfrm>
          <a:prstGeom prst="rect">
            <a:avLst/>
          </a:prstGeom>
          <a:noFill/>
          <a:extLst>
            <a:ext uri="{909E8E84-426E-40DD-AFC4-6F175D3DCCD1}">
              <a14:hiddenFill xmlns:a14="http://schemas.microsoft.com/office/drawing/2010/main">
                <a:solidFill>
                  <a:srgbClr val="FFFFFF"/>
                </a:solidFill>
              </a14:hiddenFill>
            </a:ext>
          </a:extLst>
        </p:spPr>
      </p:pic>
      <p:sp>
        <p:nvSpPr>
          <p:cNvPr id="662" name="TextBox 16">
            <a:extLst>
              <a:ext uri="{FF2B5EF4-FFF2-40B4-BE49-F238E27FC236}">
                <a16:creationId xmlns:a16="http://schemas.microsoft.com/office/drawing/2014/main" id="{EAC399BE-28E7-4780-B93C-95852D1276E0}"/>
              </a:ext>
            </a:extLst>
          </p:cNvPr>
          <p:cNvSpPr txBox="1">
            <a:spLocks noChangeArrowheads="1"/>
          </p:cNvSpPr>
          <p:nvPr/>
        </p:nvSpPr>
        <p:spPr bwMode="auto">
          <a:xfrm>
            <a:off x="8236743" y="659666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Storage</a:t>
            </a:r>
          </a:p>
        </p:txBody>
      </p:sp>
      <p:cxnSp>
        <p:nvCxnSpPr>
          <p:cNvPr id="663" name="Straight Connector 662">
            <a:extLst>
              <a:ext uri="{FF2B5EF4-FFF2-40B4-BE49-F238E27FC236}">
                <a16:creationId xmlns:a16="http://schemas.microsoft.com/office/drawing/2014/main" id="{033EE284-E49C-48C0-B48D-2C29E4BB5A3D}"/>
              </a:ext>
            </a:extLst>
          </p:cNvPr>
          <p:cNvCxnSpPr>
            <a:cxnSpLocks/>
          </p:cNvCxnSpPr>
          <p:nvPr/>
        </p:nvCxnSpPr>
        <p:spPr>
          <a:xfrm>
            <a:off x="8185038" y="8679588"/>
            <a:ext cx="37227" cy="398768"/>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664" name="Picture 6" descr="Free Laptop Clipart Black And White, Download Free Laptop Clipart Black And  White png images, Free ClipArts on Clipart Library">
            <a:extLst>
              <a:ext uri="{FF2B5EF4-FFF2-40B4-BE49-F238E27FC236}">
                <a16:creationId xmlns:a16="http://schemas.microsoft.com/office/drawing/2014/main" id="{E0EE8619-1E5E-41C7-822F-33844E3F3C68}"/>
              </a:ext>
            </a:extLst>
          </p:cNvPr>
          <p:cNvPicPr>
            <a:picLocks noChangeAspect="1" noChangeArrowheads="1"/>
          </p:cNvPicPr>
          <p:nvPr/>
        </p:nvPicPr>
        <p:blipFill>
          <a:blip r:embed="rId70" cstate="print">
            <a:extLst>
              <a:ext uri="{28A0092B-C50C-407E-A947-70E740481C1C}">
                <a14:useLocalDpi xmlns:a14="http://schemas.microsoft.com/office/drawing/2010/main" val="0"/>
              </a:ext>
            </a:extLst>
          </a:blip>
          <a:srcRect/>
          <a:stretch>
            <a:fillRect/>
          </a:stretch>
        </p:blipFill>
        <p:spPr bwMode="auto">
          <a:xfrm flipH="1">
            <a:off x="6641621" y="7705045"/>
            <a:ext cx="352221" cy="366630"/>
          </a:xfrm>
          <a:prstGeom prst="rect">
            <a:avLst/>
          </a:prstGeom>
          <a:noFill/>
          <a:extLst>
            <a:ext uri="{909E8E84-426E-40DD-AFC4-6F175D3DCCD1}">
              <a14:hiddenFill xmlns:a14="http://schemas.microsoft.com/office/drawing/2010/main">
                <a:solidFill>
                  <a:srgbClr val="FFFFFF"/>
                </a:solidFill>
              </a14:hiddenFill>
            </a:ext>
          </a:extLst>
        </p:spPr>
      </p:pic>
      <p:pic>
        <p:nvPicPr>
          <p:cNvPr id="665" name="Picture 4" descr="Research Survey methodology, Pen Icon, angle, black, curriculum Vitae png |  PNGWing">
            <a:extLst>
              <a:ext uri="{FF2B5EF4-FFF2-40B4-BE49-F238E27FC236}">
                <a16:creationId xmlns:a16="http://schemas.microsoft.com/office/drawing/2014/main" id="{F5737432-F711-4D3B-8DC4-A6B2350984F5}"/>
              </a:ext>
            </a:extLst>
          </p:cNvPr>
          <p:cNvPicPr>
            <a:picLocks noChangeAspect="1" noChangeArrowheads="1"/>
          </p:cNvPicPr>
          <p:nvPr/>
        </p:nvPicPr>
        <p:blipFill rotWithShape="1">
          <a:blip r:embed="rId69" cstate="print">
            <a:clrChange>
              <a:clrFrom>
                <a:srgbClr val="E6E6E6"/>
              </a:clrFrom>
              <a:clrTo>
                <a:srgbClr val="E6E6E6">
                  <a:alpha val="0"/>
                </a:srgbClr>
              </a:clrTo>
            </a:clrChange>
            <a:extLst>
              <a:ext uri="{28A0092B-C50C-407E-A947-70E740481C1C}">
                <a14:useLocalDpi xmlns:a14="http://schemas.microsoft.com/office/drawing/2010/main" val="0"/>
              </a:ext>
            </a:extLst>
          </a:blip>
          <a:srcRect l="13258" t="8195" r="13014" b="8107"/>
          <a:stretch/>
        </p:blipFill>
        <p:spPr bwMode="auto">
          <a:xfrm>
            <a:off x="6261473" y="7519786"/>
            <a:ext cx="278733" cy="316426"/>
          </a:xfrm>
          <a:prstGeom prst="rect">
            <a:avLst/>
          </a:prstGeom>
          <a:noFill/>
          <a:extLst>
            <a:ext uri="{909E8E84-426E-40DD-AFC4-6F175D3DCCD1}">
              <a14:hiddenFill xmlns:a14="http://schemas.microsoft.com/office/drawing/2010/main">
                <a:solidFill>
                  <a:srgbClr val="FFFFFF"/>
                </a:solidFill>
              </a14:hiddenFill>
            </a:ext>
          </a:extLst>
        </p:spPr>
      </p:pic>
      <p:pic>
        <p:nvPicPr>
          <p:cNvPr id="666" name="Picture 4" descr="Research Survey methodology, Pen Icon, angle, black, curriculum Vitae png |  PNGWing">
            <a:extLst>
              <a:ext uri="{FF2B5EF4-FFF2-40B4-BE49-F238E27FC236}">
                <a16:creationId xmlns:a16="http://schemas.microsoft.com/office/drawing/2014/main" id="{AF613055-B9CF-45B2-9C4D-A1275B841329}"/>
              </a:ext>
            </a:extLst>
          </p:cNvPr>
          <p:cNvPicPr>
            <a:picLocks noChangeAspect="1" noChangeArrowheads="1"/>
          </p:cNvPicPr>
          <p:nvPr/>
        </p:nvPicPr>
        <p:blipFill rotWithShape="1">
          <a:blip r:embed="rId69" cstate="print">
            <a:clrChange>
              <a:clrFrom>
                <a:srgbClr val="E6E6E6"/>
              </a:clrFrom>
              <a:clrTo>
                <a:srgbClr val="E6E6E6">
                  <a:alpha val="0"/>
                </a:srgbClr>
              </a:clrTo>
            </a:clrChange>
            <a:extLst>
              <a:ext uri="{28A0092B-C50C-407E-A947-70E740481C1C}">
                <a14:useLocalDpi xmlns:a14="http://schemas.microsoft.com/office/drawing/2010/main" val="0"/>
              </a:ext>
            </a:extLst>
          </a:blip>
          <a:srcRect l="13258" t="8195" r="13014" b="8107"/>
          <a:stretch/>
        </p:blipFill>
        <p:spPr bwMode="auto">
          <a:xfrm>
            <a:off x="3799230" y="7536689"/>
            <a:ext cx="278733" cy="316426"/>
          </a:xfrm>
          <a:prstGeom prst="rect">
            <a:avLst/>
          </a:prstGeom>
          <a:noFill/>
          <a:extLst>
            <a:ext uri="{909E8E84-426E-40DD-AFC4-6F175D3DCCD1}">
              <a14:hiddenFill xmlns:a14="http://schemas.microsoft.com/office/drawing/2010/main">
                <a:solidFill>
                  <a:srgbClr val="FFFFFF"/>
                </a:solidFill>
              </a14:hiddenFill>
            </a:ext>
          </a:extLst>
        </p:spPr>
      </p:pic>
      <p:pic>
        <p:nvPicPr>
          <p:cNvPr id="667" name="Picture 6" descr="Free Laptop Clipart Black And White, Download Free Laptop Clipart Black And  White png images, Free ClipArts on Clipart Library">
            <a:extLst>
              <a:ext uri="{FF2B5EF4-FFF2-40B4-BE49-F238E27FC236}">
                <a16:creationId xmlns:a16="http://schemas.microsoft.com/office/drawing/2014/main" id="{30996F08-526F-42F9-B45C-936A1F343F06}"/>
              </a:ext>
            </a:extLst>
          </p:cNvPr>
          <p:cNvPicPr>
            <a:picLocks noChangeAspect="1" noChangeArrowheads="1"/>
          </p:cNvPicPr>
          <p:nvPr/>
        </p:nvPicPr>
        <p:blipFill>
          <a:blip r:embed="rId70" cstate="print">
            <a:extLst>
              <a:ext uri="{28A0092B-C50C-407E-A947-70E740481C1C}">
                <a14:useLocalDpi xmlns:a14="http://schemas.microsoft.com/office/drawing/2010/main" val="0"/>
              </a:ext>
            </a:extLst>
          </a:blip>
          <a:srcRect/>
          <a:stretch>
            <a:fillRect/>
          </a:stretch>
        </p:blipFill>
        <p:spPr bwMode="auto">
          <a:xfrm>
            <a:off x="4240083" y="7553492"/>
            <a:ext cx="352221" cy="366630"/>
          </a:xfrm>
          <a:prstGeom prst="rect">
            <a:avLst/>
          </a:prstGeom>
          <a:noFill/>
          <a:extLst>
            <a:ext uri="{909E8E84-426E-40DD-AFC4-6F175D3DCCD1}">
              <a14:hiddenFill xmlns:a14="http://schemas.microsoft.com/office/drawing/2010/main">
                <a:solidFill>
                  <a:srgbClr val="FFFFFF"/>
                </a:solidFill>
              </a14:hiddenFill>
            </a:ext>
          </a:extLst>
        </p:spPr>
      </p:pic>
      <p:pic>
        <p:nvPicPr>
          <p:cNvPr id="668" name="Picture 2" descr="black white oven clipart. Commercial use GIF, JPG, PNG, EPS, SVG, PDF  clipart # 382933 | Graphics Factory">
            <a:extLst>
              <a:ext uri="{FF2B5EF4-FFF2-40B4-BE49-F238E27FC236}">
                <a16:creationId xmlns:a16="http://schemas.microsoft.com/office/drawing/2014/main" id="{0F2B206F-7CFE-453D-93DD-1D13F8EF58AA}"/>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5530683" y="9678464"/>
            <a:ext cx="313157" cy="313157"/>
          </a:xfrm>
          <a:prstGeom prst="rect">
            <a:avLst/>
          </a:prstGeom>
          <a:noFill/>
          <a:extLst>
            <a:ext uri="{909E8E84-426E-40DD-AFC4-6F175D3DCCD1}">
              <a14:hiddenFill xmlns:a14="http://schemas.microsoft.com/office/drawing/2010/main">
                <a:solidFill>
                  <a:srgbClr val="FFFFFF"/>
                </a:solidFill>
              </a14:hiddenFill>
            </a:ext>
          </a:extLst>
        </p:spPr>
      </p:pic>
      <p:sp>
        <p:nvSpPr>
          <p:cNvPr id="669" name="TextBox 16">
            <a:extLst>
              <a:ext uri="{FF2B5EF4-FFF2-40B4-BE49-F238E27FC236}">
                <a16:creationId xmlns:a16="http://schemas.microsoft.com/office/drawing/2014/main" id="{998EA066-D6D7-4C95-9E0E-A498A8371F9A}"/>
              </a:ext>
            </a:extLst>
          </p:cNvPr>
          <p:cNvSpPr txBox="1">
            <a:spLocks noChangeArrowheads="1"/>
          </p:cNvSpPr>
          <p:nvPr/>
        </p:nvSpPr>
        <p:spPr bwMode="auto">
          <a:xfrm>
            <a:off x="5461564" y="999740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Cooking &amp; Heat Transfer </a:t>
            </a:r>
          </a:p>
        </p:txBody>
      </p:sp>
      <p:pic>
        <p:nvPicPr>
          <p:cNvPr id="670" name="Picture 2" descr="Heat Symbol Clip Art, PNG, 516x594px, Heat, Arm, Black, Black And White,  Finger Download Free">
            <a:extLst>
              <a:ext uri="{FF2B5EF4-FFF2-40B4-BE49-F238E27FC236}">
                <a16:creationId xmlns:a16="http://schemas.microsoft.com/office/drawing/2014/main" id="{2B542180-5EB6-4EB2-B38D-8CB30F6DDE11}"/>
              </a:ext>
            </a:extLst>
          </p:cNvPr>
          <p:cNvPicPr>
            <a:picLocks noChangeAspect="1" noChangeArrowheads="1"/>
          </p:cNvPicPr>
          <p:nvPr/>
        </p:nvPicPr>
        <p:blipFill rotWithShape="1">
          <a:blip r:embed="rId84" cstate="print">
            <a:clrChange>
              <a:clrFrom>
                <a:srgbClr val="EFEFEF"/>
              </a:clrFrom>
              <a:clrTo>
                <a:srgbClr val="EFEFEF">
                  <a:alpha val="0"/>
                </a:srgbClr>
              </a:clrTo>
            </a:clrChange>
            <a:extLst>
              <a:ext uri="{28A0092B-C50C-407E-A947-70E740481C1C}">
                <a14:useLocalDpi xmlns:a14="http://schemas.microsoft.com/office/drawing/2010/main" val="0"/>
              </a:ext>
            </a:extLst>
          </a:blip>
          <a:srcRect l="15941" r="14634"/>
          <a:stretch/>
        </p:blipFill>
        <p:spPr bwMode="auto">
          <a:xfrm rot="10800000">
            <a:off x="5948318" y="9706582"/>
            <a:ext cx="248445" cy="258908"/>
          </a:xfrm>
          <a:prstGeom prst="rect">
            <a:avLst/>
          </a:prstGeom>
          <a:noFill/>
          <a:extLst>
            <a:ext uri="{909E8E84-426E-40DD-AFC4-6F175D3DCCD1}">
              <a14:hiddenFill xmlns:a14="http://schemas.microsoft.com/office/drawing/2010/main">
                <a:solidFill>
                  <a:srgbClr val="FFFFFF"/>
                </a:solidFill>
              </a14:hiddenFill>
            </a:ext>
          </a:extLst>
        </p:spPr>
      </p:pic>
      <p:pic>
        <p:nvPicPr>
          <p:cNvPr id="671" name="Picture 2" descr="Laboratory Experiment Clip Art, PNG, 620x980px, Laboratory, Area, Black And  White, Bottle, Chemist Download Free">
            <a:extLst>
              <a:ext uri="{FF2B5EF4-FFF2-40B4-BE49-F238E27FC236}">
                <a16:creationId xmlns:a16="http://schemas.microsoft.com/office/drawing/2014/main" id="{16C28EC4-59FD-4FE6-A2DB-DED204EAE8F8}"/>
              </a:ext>
            </a:extLst>
          </p:cNvPr>
          <p:cNvPicPr>
            <a:picLocks noChangeAspect="1" noChangeArrowheads="1"/>
          </p:cNvPicPr>
          <p:nvPr/>
        </p:nvPicPr>
        <p:blipFill rotWithShape="1">
          <a:blip r:embed="rId68" cstate="print">
            <a:clrChange>
              <a:clrFrom>
                <a:srgbClr val="EFEFEF"/>
              </a:clrFrom>
              <a:clrTo>
                <a:srgbClr val="EFEFEF">
                  <a:alpha val="0"/>
                </a:srgbClr>
              </a:clrTo>
            </a:clrChange>
            <a:extLst>
              <a:ext uri="{28A0092B-C50C-407E-A947-70E740481C1C}">
                <a14:useLocalDpi xmlns:a14="http://schemas.microsoft.com/office/drawing/2010/main" val="0"/>
              </a:ext>
            </a:extLst>
          </a:blip>
          <a:srcRect l="10852" r="10839"/>
          <a:stretch/>
        </p:blipFill>
        <p:spPr bwMode="auto">
          <a:xfrm>
            <a:off x="6323401" y="9940574"/>
            <a:ext cx="183545" cy="280117"/>
          </a:xfrm>
          <a:prstGeom prst="rect">
            <a:avLst/>
          </a:prstGeom>
          <a:noFill/>
          <a:extLst>
            <a:ext uri="{909E8E84-426E-40DD-AFC4-6F175D3DCCD1}">
              <a14:hiddenFill xmlns:a14="http://schemas.microsoft.com/office/drawing/2010/main">
                <a:solidFill>
                  <a:srgbClr val="FFFFFF"/>
                </a:solidFill>
              </a14:hiddenFill>
            </a:ext>
          </a:extLst>
        </p:spPr>
      </p:pic>
      <p:pic>
        <p:nvPicPr>
          <p:cNvPr id="672" name="Picture 4" descr="Science Chemistry Laboratory Comments - Atom Clipart Black And White, HD  Png Download , Transparent Png Image - PNGitem">
            <a:extLst>
              <a:ext uri="{FF2B5EF4-FFF2-40B4-BE49-F238E27FC236}">
                <a16:creationId xmlns:a16="http://schemas.microsoft.com/office/drawing/2014/main" id="{9F1366C5-3D11-43D8-B25E-A3838B913FE1}"/>
              </a:ext>
            </a:extLst>
          </p:cNvPr>
          <p:cNvPicPr>
            <a:picLocks noChangeAspect="1" noChangeArrowheads="1"/>
          </p:cNvPicPr>
          <p:nvPr/>
        </p:nvPicPr>
        <p:blipFill>
          <a:blip r:embed="rId85" cstate="print">
            <a:extLst>
              <a:ext uri="{28A0092B-C50C-407E-A947-70E740481C1C}">
                <a14:useLocalDpi xmlns:a14="http://schemas.microsoft.com/office/drawing/2010/main" val="0"/>
              </a:ext>
            </a:extLst>
          </a:blip>
          <a:srcRect/>
          <a:stretch>
            <a:fillRect/>
          </a:stretch>
        </p:blipFill>
        <p:spPr bwMode="auto">
          <a:xfrm>
            <a:off x="6557332" y="9902082"/>
            <a:ext cx="282659" cy="330222"/>
          </a:xfrm>
          <a:prstGeom prst="rect">
            <a:avLst/>
          </a:prstGeom>
          <a:noFill/>
          <a:extLst>
            <a:ext uri="{909E8E84-426E-40DD-AFC4-6F175D3DCCD1}">
              <a14:hiddenFill xmlns:a14="http://schemas.microsoft.com/office/drawing/2010/main">
                <a:solidFill>
                  <a:srgbClr val="FFFFFF"/>
                </a:solidFill>
              </a14:hiddenFill>
            </a:ext>
          </a:extLst>
        </p:spPr>
      </p:pic>
      <p:sp>
        <p:nvSpPr>
          <p:cNvPr id="673" name="TextBox 16">
            <a:extLst>
              <a:ext uri="{FF2B5EF4-FFF2-40B4-BE49-F238E27FC236}">
                <a16:creationId xmlns:a16="http://schemas.microsoft.com/office/drawing/2014/main" id="{92299E76-FD16-4B44-B8E8-63962BEAF0EE}"/>
              </a:ext>
            </a:extLst>
          </p:cNvPr>
          <p:cNvSpPr txBox="1">
            <a:spLocks noChangeArrowheads="1"/>
          </p:cNvSpPr>
          <p:nvPr/>
        </p:nvSpPr>
        <p:spPr bwMode="auto">
          <a:xfrm>
            <a:off x="6132633" y="958444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Chemical properties  </a:t>
            </a:r>
          </a:p>
        </p:txBody>
      </p:sp>
      <p:sp>
        <p:nvSpPr>
          <p:cNvPr id="677" name="TextBox 16">
            <a:extLst>
              <a:ext uri="{FF2B5EF4-FFF2-40B4-BE49-F238E27FC236}">
                <a16:creationId xmlns:a16="http://schemas.microsoft.com/office/drawing/2014/main" id="{A1100CF3-7043-43BB-A407-7730CD038A01}"/>
              </a:ext>
            </a:extLst>
          </p:cNvPr>
          <p:cNvSpPr txBox="1">
            <a:spLocks noChangeArrowheads="1"/>
          </p:cNvSpPr>
          <p:nvPr/>
        </p:nvSpPr>
        <p:spPr bwMode="auto">
          <a:xfrm>
            <a:off x="5992915" y="786596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Planning </a:t>
            </a:r>
          </a:p>
        </p:txBody>
      </p:sp>
      <p:pic>
        <p:nvPicPr>
          <p:cNvPr id="678" name="Picture 2" descr="Laboratory Experiment Clip Art, PNG, 620x980px, Laboratory, Area, Black And  White, Bottle, Chemist Download Free">
            <a:extLst>
              <a:ext uri="{FF2B5EF4-FFF2-40B4-BE49-F238E27FC236}">
                <a16:creationId xmlns:a16="http://schemas.microsoft.com/office/drawing/2014/main" id="{C0512996-9809-4F89-AC55-B1E716F5C5F9}"/>
              </a:ext>
            </a:extLst>
          </p:cNvPr>
          <p:cNvPicPr>
            <a:picLocks noChangeAspect="1" noChangeArrowheads="1"/>
          </p:cNvPicPr>
          <p:nvPr/>
        </p:nvPicPr>
        <p:blipFill rotWithShape="1">
          <a:blip r:embed="rId68" cstate="print">
            <a:clrChange>
              <a:clrFrom>
                <a:srgbClr val="EFEFEF"/>
              </a:clrFrom>
              <a:clrTo>
                <a:srgbClr val="EFEFEF">
                  <a:alpha val="0"/>
                </a:srgbClr>
              </a:clrTo>
            </a:clrChange>
            <a:extLst>
              <a:ext uri="{28A0092B-C50C-407E-A947-70E740481C1C}">
                <a14:useLocalDpi xmlns:a14="http://schemas.microsoft.com/office/drawing/2010/main" val="0"/>
              </a:ext>
            </a:extLst>
          </a:blip>
          <a:srcRect l="10852" r="10839"/>
          <a:stretch/>
        </p:blipFill>
        <p:spPr bwMode="auto">
          <a:xfrm>
            <a:off x="5938511" y="6342805"/>
            <a:ext cx="183545" cy="280117"/>
          </a:xfrm>
          <a:prstGeom prst="rect">
            <a:avLst/>
          </a:prstGeom>
          <a:noFill/>
          <a:extLst>
            <a:ext uri="{909E8E84-426E-40DD-AFC4-6F175D3DCCD1}">
              <a14:hiddenFill xmlns:a14="http://schemas.microsoft.com/office/drawing/2010/main">
                <a:solidFill>
                  <a:srgbClr val="FFFFFF"/>
                </a:solidFill>
              </a14:hiddenFill>
            </a:ext>
          </a:extLst>
        </p:spPr>
      </p:pic>
      <p:sp>
        <p:nvSpPr>
          <p:cNvPr id="679" name="TextBox 16">
            <a:extLst>
              <a:ext uri="{FF2B5EF4-FFF2-40B4-BE49-F238E27FC236}">
                <a16:creationId xmlns:a16="http://schemas.microsoft.com/office/drawing/2014/main" id="{34BFAE8B-3686-41D0-AFEF-0A589A856A2B}"/>
              </a:ext>
            </a:extLst>
          </p:cNvPr>
          <p:cNvSpPr txBox="1">
            <a:spLocks noChangeArrowheads="1"/>
          </p:cNvSpPr>
          <p:nvPr/>
        </p:nvSpPr>
        <p:spPr bwMode="auto">
          <a:xfrm>
            <a:off x="4017169" y="788323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 Research</a:t>
            </a:r>
          </a:p>
        </p:txBody>
      </p:sp>
      <p:pic>
        <p:nvPicPr>
          <p:cNvPr id="680" name="Picture 2" descr="Laboratory Experiment Clip Art, PNG, 620x980px, Laboratory, Area, Black And  White, Bottle, Chemist Download Free">
            <a:extLst>
              <a:ext uri="{FF2B5EF4-FFF2-40B4-BE49-F238E27FC236}">
                <a16:creationId xmlns:a16="http://schemas.microsoft.com/office/drawing/2014/main" id="{00B19C4E-0229-4B43-8198-A0158013D44D}"/>
              </a:ext>
            </a:extLst>
          </p:cNvPr>
          <p:cNvPicPr>
            <a:picLocks noChangeAspect="1" noChangeArrowheads="1"/>
          </p:cNvPicPr>
          <p:nvPr/>
        </p:nvPicPr>
        <p:blipFill rotWithShape="1">
          <a:blip r:embed="rId68" cstate="print">
            <a:clrChange>
              <a:clrFrom>
                <a:srgbClr val="EFEFEF"/>
              </a:clrFrom>
              <a:clrTo>
                <a:srgbClr val="EFEFEF">
                  <a:alpha val="0"/>
                </a:srgbClr>
              </a:clrTo>
            </a:clrChange>
            <a:extLst>
              <a:ext uri="{28A0092B-C50C-407E-A947-70E740481C1C}">
                <a14:useLocalDpi xmlns:a14="http://schemas.microsoft.com/office/drawing/2010/main" val="0"/>
              </a:ext>
            </a:extLst>
          </a:blip>
          <a:srcRect l="10852" r="10839"/>
          <a:stretch/>
        </p:blipFill>
        <p:spPr bwMode="auto">
          <a:xfrm>
            <a:off x="3757790" y="6337238"/>
            <a:ext cx="183545" cy="280117"/>
          </a:xfrm>
          <a:prstGeom prst="rect">
            <a:avLst/>
          </a:prstGeom>
          <a:noFill/>
          <a:extLst>
            <a:ext uri="{909E8E84-426E-40DD-AFC4-6F175D3DCCD1}">
              <a14:hiddenFill xmlns:a14="http://schemas.microsoft.com/office/drawing/2010/main">
                <a:solidFill>
                  <a:srgbClr val="FFFFFF"/>
                </a:solidFill>
              </a14:hiddenFill>
            </a:ext>
          </a:extLst>
        </p:spPr>
      </p:pic>
      <p:pic>
        <p:nvPicPr>
          <p:cNvPr id="681" name="Picture 12" descr="Image result for catering clipart">
            <a:extLst>
              <a:ext uri="{FF2B5EF4-FFF2-40B4-BE49-F238E27FC236}">
                <a16:creationId xmlns:a16="http://schemas.microsoft.com/office/drawing/2014/main" id="{7C523F6B-EC5B-4381-8251-1787034933FE}"/>
              </a:ext>
            </a:extLst>
          </p:cNvPr>
          <p:cNvPicPr>
            <a:picLocks noChangeAspect="1" noChangeArrowheads="1"/>
          </p:cNvPicPr>
          <p:nvPr/>
        </p:nvPicPr>
        <p:blipFill>
          <a:blip r:embed="rId77" cstate="print">
            <a:extLst>
              <a:ext uri="{28A0092B-C50C-407E-A947-70E740481C1C}">
                <a14:useLocalDpi xmlns:a14="http://schemas.microsoft.com/office/drawing/2010/main" val="0"/>
              </a:ext>
            </a:extLst>
          </a:blip>
          <a:srcRect/>
          <a:stretch>
            <a:fillRect/>
          </a:stretch>
        </p:blipFill>
        <p:spPr bwMode="auto">
          <a:xfrm>
            <a:off x="2843148" y="6035333"/>
            <a:ext cx="453715" cy="368248"/>
          </a:xfrm>
          <a:prstGeom prst="rect">
            <a:avLst/>
          </a:prstGeom>
          <a:noFill/>
          <a:extLst>
            <a:ext uri="{909E8E84-426E-40DD-AFC4-6F175D3DCCD1}">
              <a14:hiddenFill xmlns:a14="http://schemas.microsoft.com/office/drawing/2010/main">
                <a:solidFill>
                  <a:srgbClr val="FFFFFF"/>
                </a:solidFill>
              </a14:hiddenFill>
            </a:ext>
          </a:extLst>
        </p:spPr>
      </p:pic>
      <p:pic>
        <p:nvPicPr>
          <p:cNvPr id="674" name="Picture 8" descr="Evaluate - Evaluate Icon Png, Transparent Png , Transparent Png Image -  PNGitem">
            <a:extLst>
              <a:ext uri="{FF2B5EF4-FFF2-40B4-BE49-F238E27FC236}">
                <a16:creationId xmlns:a16="http://schemas.microsoft.com/office/drawing/2014/main" id="{50643822-71E9-4C3B-9FD3-19F25ED4326C}"/>
              </a:ext>
            </a:extLst>
          </p:cNvPr>
          <p:cNvPicPr>
            <a:picLocks noChangeAspect="1" noChangeArrowheads="1"/>
          </p:cNvPicPr>
          <p:nvPr/>
        </p:nvPicPr>
        <p:blipFill rotWithShape="1">
          <a:blip r:embed="rId71" cstate="print">
            <a:clrChange>
              <a:clrFrom>
                <a:srgbClr val="F7F7F7"/>
              </a:clrFrom>
              <a:clrTo>
                <a:srgbClr val="F7F7F7">
                  <a:alpha val="0"/>
                </a:srgbClr>
              </a:clrTo>
            </a:clrChange>
            <a:extLst>
              <a:ext uri="{28A0092B-C50C-407E-A947-70E740481C1C}">
                <a14:useLocalDpi xmlns:a14="http://schemas.microsoft.com/office/drawing/2010/main" val="0"/>
              </a:ext>
            </a:extLst>
          </a:blip>
          <a:srcRect t="3115" b="4975"/>
          <a:stretch/>
        </p:blipFill>
        <p:spPr bwMode="auto">
          <a:xfrm>
            <a:off x="2159456" y="7613682"/>
            <a:ext cx="302194" cy="281481"/>
          </a:xfrm>
          <a:prstGeom prst="rect">
            <a:avLst/>
          </a:prstGeom>
          <a:noFill/>
          <a:extLst>
            <a:ext uri="{909E8E84-426E-40DD-AFC4-6F175D3DCCD1}">
              <a14:hiddenFill xmlns:a14="http://schemas.microsoft.com/office/drawing/2010/main">
                <a:solidFill>
                  <a:srgbClr val="FFFFFF"/>
                </a:solidFill>
              </a14:hiddenFill>
            </a:ext>
          </a:extLst>
        </p:spPr>
      </p:pic>
      <p:pic>
        <p:nvPicPr>
          <p:cNvPr id="675" name="Picture 4" descr="question mark clipart png PNG image with transparent background | TOPpng">
            <a:extLst>
              <a:ext uri="{FF2B5EF4-FFF2-40B4-BE49-F238E27FC236}">
                <a16:creationId xmlns:a16="http://schemas.microsoft.com/office/drawing/2014/main" id="{13DBCC97-1938-4809-8BC0-C5213E49722F}"/>
              </a:ext>
            </a:extLst>
          </p:cNvPr>
          <p:cNvPicPr>
            <a:picLocks noChangeAspect="1" noChangeArrowheads="1"/>
          </p:cNvPicPr>
          <p:nvPr/>
        </p:nvPicPr>
        <p:blipFill rotWithShape="1">
          <a:blip r:embed="rId86" cstate="print">
            <a:clrChange>
              <a:clrFrom>
                <a:srgbClr val="EDEDED"/>
              </a:clrFrom>
              <a:clrTo>
                <a:srgbClr val="EDEDED">
                  <a:alpha val="0"/>
                </a:srgbClr>
              </a:clrTo>
            </a:clrChange>
            <a:extLst>
              <a:ext uri="{28A0092B-C50C-407E-A947-70E740481C1C}">
                <a14:useLocalDpi xmlns:a14="http://schemas.microsoft.com/office/drawing/2010/main" val="0"/>
              </a:ext>
            </a:extLst>
          </a:blip>
          <a:srcRect l="16096" r="14807"/>
          <a:stretch/>
        </p:blipFill>
        <p:spPr bwMode="auto">
          <a:xfrm>
            <a:off x="5194100" y="3708541"/>
            <a:ext cx="267404" cy="395756"/>
          </a:xfrm>
          <a:prstGeom prst="rect">
            <a:avLst/>
          </a:prstGeom>
          <a:noFill/>
          <a:extLst>
            <a:ext uri="{909E8E84-426E-40DD-AFC4-6F175D3DCCD1}">
              <a14:hiddenFill xmlns:a14="http://schemas.microsoft.com/office/drawing/2010/main">
                <a:solidFill>
                  <a:srgbClr val="FFFFFF"/>
                </a:solidFill>
              </a14:hiddenFill>
            </a:ext>
          </a:extLst>
        </p:spPr>
      </p:pic>
      <p:pic>
        <p:nvPicPr>
          <p:cNvPr id="676" name="Picture 4" descr="question mark clipart png PNG image with transparent background | TOPpng">
            <a:extLst>
              <a:ext uri="{FF2B5EF4-FFF2-40B4-BE49-F238E27FC236}">
                <a16:creationId xmlns:a16="http://schemas.microsoft.com/office/drawing/2014/main" id="{B6DEE9D0-BD69-4EA0-893A-3BC461A004E6}"/>
              </a:ext>
            </a:extLst>
          </p:cNvPr>
          <p:cNvPicPr>
            <a:picLocks noChangeAspect="1" noChangeArrowheads="1"/>
          </p:cNvPicPr>
          <p:nvPr/>
        </p:nvPicPr>
        <p:blipFill rotWithShape="1">
          <a:blip r:embed="rId87" cstate="print">
            <a:clrChange>
              <a:clrFrom>
                <a:srgbClr val="EDEDED"/>
              </a:clrFrom>
              <a:clrTo>
                <a:srgbClr val="EDEDED">
                  <a:alpha val="0"/>
                </a:srgbClr>
              </a:clrTo>
            </a:clrChange>
            <a:extLst>
              <a:ext uri="{28A0092B-C50C-407E-A947-70E740481C1C}">
                <a14:useLocalDpi xmlns:a14="http://schemas.microsoft.com/office/drawing/2010/main" val="0"/>
              </a:ext>
            </a:extLst>
          </a:blip>
          <a:srcRect l="16096" r="14807"/>
          <a:stretch/>
        </p:blipFill>
        <p:spPr bwMode="auto">
          <a:xfrm>
            <a:off x="3497629" y="5285389"/>
            <a:ext cx="231254" cy="342255"/>
          </a:xfrm>
          <a:prstGeom prst="rect">
            <a:avLst/>
          </a:prstGeom>
          <a:noFill/>
          <a:extLst>
            <a:ext uri="{909E8E84-426E-40DD-AFC4-6F175D3DCCD1}">
              <a14:hiddenFill xmlns:a14="http://schemas.microsoft.com/office/drawing/2010/main">
                <a:solidFill>
                  <a:srgbClr val="FFFFFF"/>
                </a:solidFill>
              </a14:hiddenFill>
            </a:ext>
          </a:extLst>
        </p:spPr>
      </p:pic>
      <p:pic>
        <p:nvPicPr>
          <p:cNvPr id="682" name="Picture 8" descr="Food Label Clipart - Dietary Fiber - Png Download (#1336065) - PinClipart">
            <a:extLst>
              <a:ext uri="{FF2B5EF4-FFF2-40B4-BE49-F238E27FC236}">
                <a16:creationId xmlns:a16="http://schemas.microsoft.com/office/drawing/2014/main" id="{12D3CB01-529F-432B-BB1C-A454B32E5496}"/>
              </a:ext>
            </a:extLst>
          </p:cNvPr>
          <p:cNvPicPr>
            <a:picLocks noChangeAspect="1" noChangeArrowheads="1"/>
          </p:cNvPicPr>
          <p:nvPr/>
        </p:nvPicPr>
        <p:blipFill rotWithShape="1">
          <a:blip r:embed="rId88" cstate="print">
            <a:extLst>
              <a:ext uri="{BEBA8EAE-BF5A-486C-A8C5-ECC9F3942E4B}">
                <a14:imgProps xmlns:a14="http://schemas.microsoft.com/office/drawing/2010/main">
                  <a14:imgLayer r:embed="rId89">
                    <a14:imgEffect>
                      <a14:saturation sat="0"/>
                    </a14:imgEffect>
                  </a14:imgLayer>
                </a14:imgProps>
              </a:ext>
              <a:ext uri="{28A0092B-C50C-407E-A947-70E740481C1C}">
                <a14:useLocalDpi xmlns:a14="http://schemas.microsoft.com/office/drawing/2010/main" val="0"/>
              </a:ext>
            </a:extLst>
          </a:blip>
          <a:srcRect/>
          <a:stretch/>
        </p:blipFill>
        <p:spPr bwMode="auto">
          <a:xfrm>
            <a:off x="3177454" y="3642456"/>
            <a:ext cx="527671" cy="504143"/>
          </a:xfrm>
          <a:prstGeom prst="rect">
            <a:avLst/>
          </a:prstGeom>
          <a:noFill/>
          <a:extLst>
            <a:ext uri="{909E8E84-426E-40DD-AFC4-6F175D3DCCD1}">
              <a14:hiddenFill xmlns:a14="http://schemas.microsoft.com/office/drawing/2010/main">
                <a:solidFill>
                  <a:srgbClr val="FFFFFF"/>
                </a:solidFill>
              </a14:hiddenFill>
            </a:ext>
          </a:extLst>
        </p:spPr>
      </p:pic>
      <p:pic>
        <p:nvPicPr>
          <p:cNvPr id="683" name="Picture 10" descr="Greenhouse Effect PNG and Greenhouse Effect Transparent Clipart Free  Download. - CleanPNG / KissPNG">
            <a:extLst>
              <a:ext uri="{FF2B5EF4-FFF2-40B4-BE49-F238E27FC236}">
                <a16:creationId xmlns:a16="http://schemas.microsoft.com/office/drawing/2014/main" id="{A1F3F1EC-AF0F-4054-AFBD-64AD3E1A4A2A}"/>
              </a:ext>
            </a:extLst>
          </p:cNvPr>
          <p:cNvPicPr>
            <a:picLocks noChangeAspect="1" noChangeArrowheads="1"/>
          </p:cNvPicPr>
          <p:nvPr/>
        </p:nvPicPr>
        <p:blipFill>
          <a:blip r:embed="rId90" cstate="print">
            <a:clrChange>
              <a:clrFrom>
                <a:srgbClr val="EEEEEE"/>
              </a:clrFrom>
              <a:clrTo>
                <a:srgbClr val="EEEEEE">
                  <a:alpha val="0"/>
                </a:srgbClr>
              </a:clrTo>
            </a:clrChange>
            <a:extLst>
              <a:ext uri="{BEBA8EAE-BF5A-486C-A8C5-ECC9F3942E4B}">
                <a14:imgProps xmlns:a14="http://schemas.microsoft.com/office/drawing/2010/main">
                  <a14:imgLayer r:embed="rId91">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335705" y="5235565"/>
            <a:ext cx="581526" cy="447502"/>
          </a:xfrm>
          <a:prstGeom prst="rect">
            <a:avLst/>
          </a:prstGeom>
          <a:noFill/>
          <a:extLst>
            <a:ext uri="{909E8E84-426E-40DD-AFC4-6F175D3DCCD1}">
              <a14:hiddenFill xmlns:a14="http://schemas.microsoft.com/office/drawing/2010/main">
                <a:solidFill>
                  <a:srgbClr val="FFFFFF"/>
                </a:solidFill>
              </a14:hiddenFill>
            </a:ext>
          </a:extLst>
        </p:spPr>
      </p:pic>
      <p:sp>
        <p:nvSpPr>
          <p:cNvPr id="684" name="TextBox 16">
            <a:extLst>
              <a:ext uri="{FF2B5EF4-FFF2-40B4-BE49-F238E27FC236}">
                <a16:creationId xmlns:a16="http://schemas.microsoft.com/office/drawing/2014/main" id="{B2D6F5E2-EFC1-490C-9019-B05C43AA83DE}"/>
              </a:ext>
            </a:extLst>
          </p:cNvPr>
          <p:cNvSpPr txBox="1">
            <a:spLocks noChangeArrowheads="1"/>
          </p:cNvSpPr>
          <p:nvPr/>
        </p:nvSpPr>
        <p:spPr bwMode="auto">
          <a:xfrm>
            <a:off x="230188" y="575159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Climate Change </a:t>
            </a:r>
          </a:p>
        </p:txBody>
      </p:sp>
      <p:pic>
        <p:nvPicPr>
          <p:cNvPr id="685" name="Picture 2" descr="Environment — Carreg Dressage">
            <a:extLst>
              <a:ext uri="{FF2B5EF4-FFF2-40B4-BE49-F238E27FC236}">
                <a16:creationId xmlns:a16="http://schemas.microsoft.com/office/drawing/2014/main" id="{8E396DBC-EFB6-4700-90C6-489E0B88D348}"/>
              </a:ext>
            </a:extLst>
          </p:cNvPr>
          <p:cNvPicPr>
            <a:picLocks noChangeAspect="1" noChangeArrowheads="1"/>
          </p:cNvPicPr>
          <p:nvPr/>
        </p:nvPicPr>
        <p:blipFill>
          <a:blip r:embed="rId92" cstate="print">
            <a:extLst>
              <a:ext uri="{28A0092B-C50C-407E-A947-70E740481C1C}">
                <a14:useLocalDpi xmlns:a14="http://schemas.microsoft.com/office/drawing/2010/main" val="0"/>
              </a:ext>
            </a:extLst>
          </a:blip>
          <a:srcRect/>
          <a:stretch>
            <a:fillRect/>
          </a:stretch>
        </p:blipFill>
        <p:spPr bwMode="auto">
          <a:xfrm>
            <a:off x="637325" y="4479139"/>
            <a:ext cx="408595" cy="408595"/>
          </a:xfrm>
          <a:prstGeom prst="rect">
            <a:avLst/>
          </a:prstGeom>
          <a:noFill/>
          <a:extLst>
            <a:ext uri="{909E8E84-426E-40DD-AFC4-6F175D3DCCD1}">
              <a14:hiddenFill xmlns:a14="http://schemas.microsoft.com/office/drawing/2010/main">
                <a:solidFill>
                  <a:srgbClr val="FFFFFF"/>
                </a:solidFill>
              </a14:hiddenFill>
            </a:ext>
          </a:extLst>
        </p:spPr>
      </p:pic>
      <p:cxnSp>
        <p:nvCxnSpPr>
          <p:cNvPr id="686" name="Straight Connector 685">
            <a:extLst>
              <a:ext uri="{FF2B5EF4-FFF2-40B4-BE49-F238E27FC236}">
                <a16:creationId xmlns:a16="http://schemas.microsoft.com/office/drawing/2014/main" id="{9E046718-BC54-4BF3-9EE1-40DF712410D9}"/>
              </a:ext>
            </a:extLst>
          </p:cNvPr>
          <p:cNvCxnSpPr>
            <a:cxnSpLocks/>
          </p:cNvCxnSpPr>
          <p:nvPr/>
        </p:nvCxnSpPr>
        <p:spPr>
          <a:xfrm flipV="1">
            <a:off x="932654" y="5553390"/>
            <a:ext cx="228445" cy="11664"/>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cxnSp>
        <p:nvCxnSpPr>
          <p:cNvPr id="687" name="Straight Connector 686">
            <a:extLst>
              <a:ext uri="{FF2B5EF4-FFF2-40B4-BE49-F238E27FC236}">
                <a16:creationId xmlns:a16="http://schemas.microsoft.com/office/drawing/2014/main" id="{79FB8E09-218C-4F2E-AC1B-1FEFCBFCD40A}"/>
              </a:ext>
            </a:extLst>
          </p:cNvPr>
          <p:cNvCxnSpPr>
            <a:cxnSpLocks/>
          </p:cNvCxnSpPr>
          <p:nvPr/>
        </p:nvCxnSpPr>
        <p:spPr>
          <a:xfrm>
            <a:off x="2388518" y="4443162"/>
            <a:ext cx="15998" cy="196458"/>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688" name="Picture 12" descr="exam clipart - Clip Art Library">
            <a:extLst>
              <a:ext uri="{FF2B5EF4-FFF2-40B4-BE49-F238E27FC236}">
                <a16:creationId xmlns:a16="http://schemas.microsoft.com/office/drawing/2014/main" id="{D2DB3816-A8FC-409F-858B-BF0CDAD2283F}"/>
              </a:ext>
            </a:extLst>
          </p:cNvPr>
          <p:cNvPicPr>
            <a:picLocks noChangeAspect="1" noChangeArrowheads="1"/>
          </p:cNvPicPr>
          <p:nvPr/>
        </p:nvPicPr>
        <p:blipFill rotWithShape="1">
          <a:blip r:embed="rId93" cstate="print">
            <a:clrChange>
              <a:clrFrom>
                <a:srgbClr val="EDEDED"/>
              </a:clrFrom>
              <a:clrTo>
                <a:srgbClr val="EDEDED">
                  <a:alpha val="0"/>
                </a:srgbClr>
              </a:clrTo>
            </a:clrChange>
            <a:extLst>
              <a:ext uri="{BEBA8EAE-BF5A-486C-A8C5-ECC9F3942E4B}">
                <a14:imgProps xmlns:a14="http://schemas.microsoft.com/office/drawing/2010/main">
                  <a14:imgLayer r:embed="rId94">
                    <a14:imgEffect>
                      <a14:saturation sat="0"/>
                    </a14:imgEffect>
                  </a14:imgLayer>
                </a14:imgProps>
              </a:ext>
              <a:ext uri="{28A0092B-C50C-407E-A947-70E740481C1C}">
                <a14:useLocalDpi xmlns:a14="http://schemas.microsoft.com/office/drawing/2010/main" val="0"/>
              </a:ext>
            </a:extLst>
          </a:blip>
          <a:srcRect/>
          <a:stretch/>
        </p:blipFill>
        <p:spPr bwMode="auto">
          <a:xfrm>
            <a:off x="6246680" y="5275368"/>
            <a:ext cx="245020" cy="357719"/>
          </a:xfrm>
          <a:prstGeom prst="rect">
            <a:avLst/>
          </a:prstGeom>
          <a:noFill/>
          <a:extLst>
            <a:ext uri="{909E8E84-426E-40DD-AFC4-6F175D3DCCD1}">
              <a14:hiddenFill xmlns:a14="http://schemas.microsoft.com/office/drawing/2010/main">
                <a:solidFill>
                  <a:srgbClr val="FFFFFF"/>
                </a:solidFill>
              </a14:hiddenFill>
            </a:ext>
          </a:extLst>
        </p:spPr>
      </p:pic>
      <p:sp>
        <p:nvSpPr>
          <p:cNvPr id="689" name="Rectangle 688">
            <a:extLst>
              <a:ext uri="{FF2B5EF4-FFF2-40B4-BE49-F238E27FC236}">
                <a16:creationId xmlns:a16="http://schemas.microsoft.com/office/drawing/2014/main" id="{FC5E9225-A1C3-45FE-9CAF-D31DEF113D64}"/>
              </a:ext>
            </a:extLst>
          </p:cNvPr>
          <p:cNvSpPr/>
          <p:nvPr/>
        </p:nvSpPr>
        <p:spPr>
          <a:xfrm>
            <a:off x="4663148" y="4508020"/>
            <a:ext cx="79466" cy="79138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511" name="Picture 453" descr="Image result for star diagram evaluation">
            <a:extLst>
              <a:ext uri="{FF2B5EF4-FFF2-40B4-BE49-F238E27FC236}">
                <a16:creationId xmlns:a16="http://schemas.microsoft.com/office/drawing/2014/main" id="{49C545A1-A0DE-4C46-91A9-A531E8102B0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2875" b="9269"/>
          <a:stretch/>
        </p:blipFill>
        <p:spPr bwMode="auto">
          <a:xfrm>
            <a:off x="5083531" y="6056994"/>
            <a:ext cx="475336" cy="444043"/>
          </a:xfrm>
          <a:prstGeom prst="rect">
            <a:avLst/>
          </a:prstGeom>
          <a:noFill/>
          <a:extLst>
            <a:ext uri="{909E8E84-426E-40DD-AFC4-6F175D3DCCD1}">
              <a14:hiddenFill xmlns:a14="http://schemas.microsoft.com/office/drawing/2010/main">
                <a:solidFill>
                  <a:srgbClr val="FFFFFF"/>
                </a:solidFill>
              </a14:hiddenFill>
            </a:ext>
          </a:extLst>
        </p:spPr>
      </p:pic>
      <p:sp>
        <p:nvSpPr>
          <p:cNvPr id="690" name="TextBox 16">
            <a:extLst>
              <a:ext uri="{FF2B5EF4-FFF2-40B4-BE49-F238E27FC236}">
                <a16:creationId xmlns:a16="http://schemas.microsoft.com/office/drawing/2014/main" id="{785CA6C1-44B3-4B3D-91B6-B4EA1B19C931}"/>
              </a:ext>
            </a:extLst>
          </p:cNvPr>
          <p:cNvSpPr txBox="1">
            <a:spLocks noChangeArrowheads="1"/>
          </p:cNvSpPr>
          <p:nvPr/>
        </p:nvSpPr>
        <p:spPr bwMode="auto">
          <a:xfrm>
            <a:off x="3964395" y="521289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security </a:t>
            </a:r>
          </a:p>
        </p:txBody>
      </p:sp>
      <p:pic>
        <p:nvPicPr>
          <p:cNvPr id="691" name="Picture 2" descr="Melting With A Double Boiler Clipart , Png Download, Transparent Png ,  Transparent Png Image - PNGitem">
            <a:extLst>
              <a:ext uri="{FF2B5EF4-FFF2-40B4-BE49-F238E27FC236}">
                <a16:creationId xmlns:a16="http://schemas.microsoft.com/office/drawing/2014/main" id="{7C0BAB7C-7113-4AE2-9EB7-98E3750EECD8}"/>
              </a:ext>
            </a:extLst>
          </p:cNvPr>
          <p:cNvPicPr>
            <a:picLocks noChangeAspect="1" noChangeArrowheads="1"/>
          </p:cNvPicPr>
          <p:nvPr/>
        </p:nvPicPr>
        <p:blipFill rotWithShape="1">
          <a:blip r:embed="rId95" cstate="print">
            <a:clrChange>
              <a:clrFrom>
                <a:srgbClr val="F7F7F7"/>
              </a:clrFrom>
              <a:clrTo>
                <a:srgbClr val="F7F7F7">
                  <a:alpha val="0"/>
                </a:srgbClr>
              </a:clrTo>
            </a:clrChange>
            <a:extLst>
              <a:ext uri="{BEBA8EAE-BF5A-486C-A8C5-ECC9F3942E4B}">
                <a14:imgProps xmlns:a14="http://schemas.microsoft.com/office/drawing/2010/main">
                  <a14:imgLayer r:embed="rId96">
                    <a14:imgEffect>
                      <a14:saturation sat="0"/>
                    </a14:imgEffect>
                  </a14:imgLayer>
                </a14:imgProps>
              </a:ext>
              <a:ext uri="{28A0092B-C50C-407E-A947-70E740481C1C}">
                <a14:useLocalDpi xmlns:a14="http://schemas.microsoft.com/office/drawing/2010/main" val="0"/>
              </a:ext>
            </a:extLst>
          </a:blip>
          <a:srcRect l="3849" t="8554" r="2401" b="10579"/>
          <a:stretch/>
        </p:blipFill>
        <p:spPr bwMode="auto">
          <a:xfrm>
            <a:off x="6529583" y="8516053"/>
            <a:ext cx="508673" cy="346858"/>
          </a:xfrm>
          <a:prstGeom prst="rect">
            <a:avLst/>
          </a:prstGeom>
          <a:noFill/>
          <a:extLst>
            <a:ext uri="{909E8E84-426E-40DD-AFC4-6F175D3DCCD1}">
              <a14:hiddenFill xmlns:a14="http://schemas.microsoft.com/office/drawing/2010/main">
                <a:solidFill>
                  <a:srgbClr val="FFFFFF"/>
                </a:solidFill>
              </a14:hiddenFill>
            </a:ext>
          </a:extLst>
        </p:spPr>
      </p:pic>
      <p:cxnSp>
        <p:nvCxnSpPr>
          <p:cNvPr id="692" name="Straight Connector 691">
            <a:extLst>
              <a:ext uri="{FF2B5EF4-FFF2-40B4-BE49-F238E27FC236}">
                <a16:creationId xmlns:a16="http://schemas.microsoft.com/office/drawing/2014/main" id="{F8F43A30-0D23-4380-A3D3-EA0A9401C879}"/>
              </a:ext>
            </a:extLst>
          </p:cNvPr>
          <p:cNvCxnSpPr>
            <a:cxnSpLocks/>
          </p:cNvCxnSpPr>
          <p:nvPr/>
        </p:nvCxnSpPr>
        <p:spPr>
          <a:xfrm>
            <a:off x="6756847" y="8944784"/>
            <a:ext cx="4659" cy="19840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sp>
        <p:nvSpPr>
          <p:cNvPr id="694" name="TextBox 16">
            <a:extLst>
              <a:ext uri="{FF2B5EF4-FFF2-40B4-BE49-F238E27FC236}">
                <a16:creationId xmlns:a16="http://schemas.microsoft.com/office/drawing/2014/main" id="{F2FB2E43-C1C3-4308-9057-D6B09FB31D84}"/>
              </a:ext>
            </a:extLst>
          </p:cNvPr>
          <p:cNvSpPr txBox="1">
            <a:spLocks noChangeArrowheads="1"/>
          </p:cNvSpPr>
          <p:nvPr/>
        </p:nvSpPr>
        <p:spPr bwMode="auto">
          <a:xfrm>
            <a:off x="6415322" y="834362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Double Boiler method</a:t>
            </a:r>
          </a:p>
        </p:txBody>
      </p:sp>
      <p:sp>
        <p:nvSpPr>
          <p:cNvPr id="693" name="TextBox 16">
            <a:extLst>
              <a:ext uri="{FF2B5EF4-FFF2-40B4-BE49-F238E27FC236}">
                <a16:creationId xmlns:a16="http://schemas.microsoft.com/office/drawing/2014/main" id="{727A667C-138E-4059-9F40-AC4DC58947CD}"/>
              </a:ext>
            </a:extLst>
          </p:cNvPr>
          <p:cNvSpPr txBox="1">
            <a:spLocks noChangeArrowheads="1"/>
          </p:cNvSpPr>
          <p:nvPr/>
        </p:nvSpPr>
        <p:spPr bwMode="auto">
          <a:xfrm>
            <a:off x="3554234" y="1650280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Carbohydrates </a:t>
            </a:r>
          </a:p>
        </p:txBody>
      </p:sp>
      <p:sp>
        <p:nvSpPr>
          <p:cNvPr id="695" name="TextBox 16">
            <a:extLst>
              <a:ext uri="{FF2B5EF4-FFF2-40B4-BE49-F238E27FC236}">
                <a16:creationId xmlns:a16="http://schemas.microsoft.com/office/drawing/2014/main" id="{BDD04E2D-7B32-42FE-8484-599C20D243DD}"/>
              </a:ext>
            </a:extLst>
          </p:cNvPr>
          <p:cNvSpPr txBox="1">
            <a:spLocks noChangeArrowheads="1"/>
          </p:cNvSpPr>
          <p:nvPr/>
        </p:nvSpPr>
        <p:spPr bwMode="auto">
          <a:xfrm>
            <a:off x="2964661" y="1630081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Protein</a:t>
            </a:r>
          </a:p>
        </p:txBody>
      </p:sp>
      <p:sp>
        <p:nvSpPr>
          <p:cNvPr id="696" name="TextBox 16">
            <a:extLst>
              <a:ext uri="{FF2B5EF4-FFF2-40B4-BE49-F238E27FC236}">
                <a16:creationId xmlns:a16="http://schemas.microsoft.com/office/drawing/2014/main" id="{DCD56720-4BAB-43DB-A2F5-B88113B0B247}"/>
              </a:ext>
            </a:extLst>
          </p:cNvPr>
          <p:cNvSpPr txBox="1">
            <a:spLocks noChangeArrowheads="1"/>
          </p:cNvSpPr>
          <p:nvPr/>
        </p:nvSpPr>
        <p:spPr bwMode="auto">
          <a:xfrm>
            <a:off x="1490921" y="1652785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Dairy </a:t>
            </a:r>
          </a:p>
        </p:txBody>
      </p:sp>
      <p:sp>
        <p:nvSpPr>
          <p:cNvPr id="699" name="TextBox 16">
            <a:extLst>
              <a:ext uri="{FF2B5EF4-FFF2-40B4-BE49-F238E27FC236}">
                <a16:creationId xmlns:a16="http://schemas.microsoft.com/office/drawing/2014/main" id="{C3666FAC-D3D0-4339-96EC-AF038AF73EDD}"/>
              </a:ext>
            </a:extLst>
          </p:cNvPr>
          <p:cNvSpPr txBox="1">
            <a:spLocks noChangeArrowheads="1"/>
          </p:cNvSpPr>
          <p:nvPr/>
        </p:nvSpPr>
        <p:spPr bwMode="auto">
          <a:xfrm>
            <a:off x="2358759" y="1646217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Fruit &amp; Vegetables </a:t>
            </a:r>
          </a:p>
        </p:txBody>
      </p:sp>
      <p:pic>
        <p:nvPicPr>
          <p:cNvPr id="700" name="Picture 2">
            <a:extLst>
              <a:ext uri="{FF2B5EF4-FFF2-40B4-BE49-F238E27FC236}">
                <a16:creationId xmlns:a16="http://schemas.microsoft.com/office/drawing/2014/main" id="{899A68AD-FAED-44B1-9F52-B04E469464A9}"/>
              </a:ext>
            </a:extLst>
          </p:cNvPr>
          <p:cNvPicPr>
            <a:picLocks noChangeAspect="1" noChangeArrowheads="1"/>
          </p:cNvPicPr>
          <p:nvPr/>
        </p:nvPicPr>
        <p:blipFill rotWithShape="1">
          <a:blip r:embed="rId97" cstate="print">
            <a:duotone>
              <a:schemeClr val="accent3">
                <a:shade val="45000"/>
                <a:satMod val="135000"/>
              </a:schemeClr>
              <a:prstClr val="white"/>
            </a:duotone>
            <a:extLst>
              <a:ext uri="{28A0092B-C50C-407E-A947-70E740481C1C}">
                <a14:useLocalDpi xmlns:a14="http://schemas.microsoft.com/office/drawing/2010/main" val="0"/>
              </a:ext>
            </a:extLst>
          </a:blip>
          <a:srcRect/>
          <a:stretch/>
        </p:blipFill>
        <p:spPr bwMode="auto">
          <a:xfrm>
            <a:off x="1708565" y="16117366"/>
            <a:ext cx="390903" cy="413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01" name="TextBox 16">
            <a:extLst>
              <a:ext uri="{FF2B5EF4-FFF2-40B4-BE49-F238E27FC236}">
                <a16:creationId xmlns:a16="http://schemas.microsoft.com/office/drawing/2014/main" id="{792F79B4-B004-44F3-8913-E749AB20EC4C}"/>
              </a:ext>
            </a:extLst>
          </p:cNvPr>
          <p:cNvSpPr txBox="1">
            <a:spLocks noChangeArrowheads="1"/>
          </p:cNvSpPr>
          <p:nvPr/>
        </p:nvSpPr>
        <p:spPr bwMode="auto">
          <a:xfrm>
            <a:off x="1006778" y="160128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Fats &amp; Sugars </a:t>
            </a:r>
          </a:p>
        </p:txBody>
      </p:sp>
      <p:pic>
        <p:nvPicPr>
          <p:cNvPr id="702" name="Picture 4" descr="Carbohydrate Food Or Carbs Food Icons Freehand Stock Vector - Illustration  of design, isolated: 140970070">
            <a:extLst>
              <a:ext uri="{FF2B5EF4-FFF2-40B4-BE49-F238E27FC236}">
                <a16:creationId xmlns:a16="http://schemas.microsoft.com/office/drawing/2014/main" id="{03686C3C-18CC-4665-A308-6749E65BE73F}"/>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26733" r="50880" b="73355"/>
          <a:stretch/>
        </p:blipFill>
        <p:spPr bwMode="auto">
          <a:xfrm>
            <a:off x="3749337" y="16166102"/>
            <a:ext cx="325395" cy="396014"/>
          </a:xfrm>
          <a:prstGeom prst="rect">
            <a:avLst/>
          </a:prstGeom>
          <a:noFill/>
          <a:extLst>
            <a:ext uri="{909E8E84-426E-40DD-AFC4-6F175D3DCCD1}">
              <a14:hiddenFill xmlns:a14="http://schemas.microsoft.com/office/drawing/2010/main">
                <a:solidFill>
                  <a:srgbClr val="FFFFFF"/>
                </a:solidFill>
              </a14:hiddenFill>
            </a:ext>
          </a:extLst>
        </p:spPr>
      </p:pic>
      <p:pic>
        <p:nvPicPr>
          <p:cNvPr id="703" name="Picture 4" descr="Carbohydrate Food Or Carbs Food Icons Freehand Stock Vector - Illustration  of design, isolated: 140970070">
            <a:extLst>
              <a:ext uri="{FF2B5EF4-FFF2-40B4-BE49-F238E27FC236}">
                <a16:creationId xmlns:a16="http://schemas.microsoft.com/office/drawing/2014/main" id="{451B2A0F-35FB-4B1F-B08E-43B0AE360249}"/>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l="55937" t="5490" r="30411" b="78998"/>
          <a:stretch/>
        </p:blipFill>
        <p:spPr bwMode="auto">
          <a:xfrm>
            <a:off x="2634294" y="16190911"/>
            <a:ext cx="282302" cy="327959"/>
          </a:xfrm>
          <a:prstGeom prst="rect">
            <a:avLst/>
          </a:prstGeom>
          <a:noFill/>
          <a:extLst>
            <a:ext uri="{909E8E84-426E-40DD-AFC4-6F175D3DCCD1}">
              <a14:hiddenFill xmlns:a14="http://schemas.microsoft.com/office/drawing/2010/main">
                <a:solidFill>
                  <a:srgbClr val="FFFFFF"/>
                </a:solidFill>
              </a14:hiddenFill>
            </a:ext>
          </a:extLst>
        </p:spPr>
      </p:pic>
      <p:pic>
        <p:nvPicPr>
          <p:cNvPr id="704" name="Picture 2" descr="Fats Set Stock Illustrations – 562 Fats Set Stock Illustrations, Vectors &amp;amp;  Clipart - Dreamstime">
            <a:extLst>
              <a:ext uri="{FF2B5EF4-FFF2-40B4-BE49-F238E27FC236}">
                <a16:creationId xmlns:a16="http://schemas.microsoft.com/office/drawing/2014/main" id="{0284AC95-F111-4D1E-BA54-D334875EA739}"/>
              </a:ext>
            </a:extLst>
          </p:cNvPr>
          <p:cNvPicPr>
            <a:picLocks noChangeAspect="1" noChangeArrowheads="1"/>
          </p:cNvPicPr>
          <p:nvPr/>
        </p:nvPicPr>
        <p:blipFill rotWithShape="1">
          <a:blip r:embed="rId98" cstate="print">
            <a:extLst>
              <a:ext uri="{28A0092B-C50C-407E-A947-70E740481C1C}">
                <a14:useLocalDpi xmlns:a14="http://schemas.microsoft.com/office/drawing/2010/main" val="0"/>
              </a:ext>
            </a:extLst>
          </a:blip>
          <a:srcRect/>
          <a:stretch/>
        </p:blipFill>
        <p:spPr bwMode="auto">
          <a:xfrm>
            <a:off x="1172356" y="16183045"/>
            <a:ext cx="262976" cy="430041"/>
          </a:xfrm>
          <a:prstGeom prst="rect">
            <a:avLst/>
          </a:prstGeom>
          <a:noFill/>
          <a:extLst>
            <a:ext uri="{909E8E84-426E-40DD-AFC4-6F175D3DCCD1}">
              <a14:hiddenFill xmlns:a14="http://schemas.microsoft.com/office/drawing/2010/main">
                <a:solidFill>
                  <a:srgbClr val="FFFFFF"/>
                </a:solidFill>
              </a14:hiddenFill>
            </a:ext>
          </a:extLst>
        </p:spPr>
      </p:pic>
      <p:pic>
        <p:nvPicPr>
          <p:cNvPr id="705" name="Picture 4" descr="Protein Food Icons Black &amp;amp; White Thin Line Set Big Royalty Free Cliparts,  Vectors, And Stock Illustration. Image 139820912.">
            <a:extLst>
              <a:ext uri="{FF2B5EF4-FFF2-40B4-BE49-F238E27FC236}">
                <a16:creationId xmlns:a16="http://schemas.microsoft.com/office/drawing/2014/main" id="{B52F902F-5207-459C-AB63-5CC7CC421B6E}"/>
              </a:ext>
            </a:extLst>
          </p:cNvPr>
          <p:cNvPicPr>
            <a:picLocks noChangeAspect="1" noChangeArrowheads="1"/>
          </p:cNvPicPr>
          <p:nvPr/>
        </p:nvPicPr>
        <p:blipFill rotWithShape="1">
          <a:blip r:embed="rId54" cstate="print">
            <a:extLst>
              <a:ext uri="{28A0092B-C50C-407E-A947-70E740481C1C}">
                <a14:useLocalDpi xmlns:a14="http://schemas.microsoft.com/office/drawing/2010/main" val="0"/>
              </a:ext>
            </a:extLst>
          </a:blip>
          <a:srcRect/>
          <a:stretch/>
        </p:blipFill>
        <p:spPr bwMode="auto">
          <a:xfrm>
            <a:off x="3167527" y="16454037"/>
            <a:ext cx="421238" cy="242687"/>
          </a:xfrm>
          <a:prstGeom prst="rect">
            <a:avLst/>
          </a:prstGeom>
          <a:noFill/>
          <a:extLst>
            <a:ext uri="{909E8E84-426E-40DD-AFC4-6F175D3DCCD1}">
              <a14:hiddenFill xmlns:a14="http://schemas.microsoft.com/office/drawing/2010/main">
                <a:solidFill>
                  <a:srgbClr val="FFFFFF"/>
                </a:solidFill>
              </a14:hiddenFill>
            </a:ext>
          </a:extLst>
        </p:spPr>
      </p:pic>
      <p:pic>
        <p:nvPicPr>
          <p:cNvPr id="697" name="Picture 2" descr="See the source image">
            <a:extLst>
              <a:ext uri="{FF2B5EF4-FFF2-40B4-BE49-F238E27FC236}">
                <a16:creationId xmlns:a16="http://schemas.microsoft.com/office/drawing/2014/main" id="{CA701708-1A75-415B-A052-2FACE8A92B9D}"/>
              </a:ext>
            </a:extLst>
          </p:cNvPr>
          <p:cNvPicPr>
            <a:picLocks noChangeAspect="1" noChangeArrowheads="1"/>
          </p:cNvPicPr>
          <p:nvPr/>
        </p:nvPicPr>
        <p:blipFill rotWithShape="1">
          <a:blip r:embed="rId99" cstate="print">
            <a:clrChange>
              <a:clrFrom>
                <a:srgbClr val="FFFFFF"/>
              </a:clrFrom>
              <a:clrTo>
                <a:srgbClr val="FFFFFF">
                  <a:alpha val="0"/>
                </a:srgbClr>
              </a:clrTo>
            </a:clrChange>
            <a:biLevel thresh="75000"/>
            <a:extLst>
              <a:ext uri="{BEBA8EAE-BF5A-486C-A8C5-ECC9F3942E4B}">
                <a14:imgProps xmlns:a14="http://schemas.microsoft.com/office/drawing/2010/main">
                  <a14:imgLayer r:embed="rId100">
                    <a14:imgEffect>
                      <a14:saturation sat="0"/>
                    </a14:imgEffect>
                  </a14:imgLayer>
                </a14:imgProps>
              </a:ext>
              <a:ext uri="{28A0092B-C50C-407E-A947-70E740481C1C}">
                <a14:useLocalDpi xmlns:a14="http://schemas.microsoft.com/office/drawing/2010/main" val="0"/>
              </a:ext>
            </a:extLst>
          </a:blip>
          <a:srcRect l="23229" t="15986" r="24976" b="19239"/>
          <a:stretch/>
        </p:blipFill>
        <p:spPr bwMode="auto">
          <a:xfrm>
            <a:off x="4172842" y="5359411"/>
            <a:ext cx="351329" cy="439368"/>
          </a:xfrm>
          <a:prstGeom prst="rect">
            <a:avLst/>
          </a:prstGeom>
          <a:noFill/>
          <a:extLst>
            <a:ext uri="{909E8E84-426E-40DD-AFC4-6F175D3DCCD1}">
              <a14:hiddenFill xmlns:a14="http://schemas.microsoft.com/office/drawing/2010/main">
                <a:solidFill>
                  <a:srgbClr val="FFFFFF"/>
                </a:solidFill>
              </a14:hiddenFill>
            </a:ext>
          </a:extLst>
        </p:spPr>
      </p:pic>
      <p:pic>
        <p:nvPicPr>
          <p:cNvPr id="698" name="Picture 4" descr="Image result for revision clipart black and white">
            <a:extLst>
              <a:ext uri="{FF2B5EF4-FFF2-40B4-BE49-F238E27FC236}">
                <a16:creationId xmlns:a16="http://schemas.microsoft.com/office/drawing/2014/main" id="{FECB9A0C-D254-4B60-A729-67E1144D045C}"/>
              </a:ext>
            </a:extLst>
          </p:cNvPr>
          <p:cNvPicPr>
            <a:picLocks noChangeAspect="1" noChangeArrowheads="1"/>
          </p:cNvPicPr>
          <p:nvPr/>
        </p:nvPicPr>
        <p:blipFill>
          <a:blip r:embed="rId101"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6260101" y="3633736"/>
            <a:ext cx="514816" cy="529525"/>
          </a:xfrm>
          <a:prstGeom prst="rect">
            <a:avLst/>
          </a:prstGeom>
          <a:noFill/>
          <a:extLst>
            <a:ext uri="{909E8E84-426E-40DD-AFC4-6F175D3DCCD1}">
              <a14:hiddenFill xmlns:a14="http://schemas.microsoft.com/office/drawing/2010/main">
                <a:solidFill>
                  <a:srgbClr val="FFFFFF"/>
                </a:solidFill>
              </a14:hiddenFill>
            </a:ext>
          </a:extLst>
        </p:spPr>
      </p:pic>
      <p:sp>
        <p:nvSpPr>
          <p:cNvPr id="706" name="TextBox 16">
            <a:extLst>
              <a:ext uri="{FF2B5EF4-FFF2-40B4-BE49-F238E27FC236}">
                <a16:creationId xmlns:a16="http://schemas.microsoft.com/office/drawing/2014/main" id="{A2FF8B31-083D-4C9C-9362-FBF922A75802}"/>
              </a:ext>
            </a:extLst>
          </p:cNvPr>
          <p:cNvSpPr txBox="1">
            <a:spLocks noChangeArrowheads="1"/>
          </p:cNvSpPr>
          <p:nvPr/>
        </p:nvSpPr>
        <p:spPr bwMode="auto">
          <a:xfrm>
            <a:off x="6090698" y="419235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Revision</a:t>
            </a:r>
          </a:p>
        </p:txBody>
      </p:sp>
      <p:cxnSp>
        <p:nvCxnSpPr>
          <p:cNvPr id="510" name="Straight Connector 509">
            <a:extLst>
              <a:ext uri="{FF2B5EF4-FFF2-40B4-BE49-F238E27FC236}">
                <a16:creationId xmlns:a16="http://schemas.microsoft.com/office/drawing/2014/main" id="{1C190BD9-6263-4D67-9939-40BA6C25BF7A}"/>
              </a:ext>
            </a:extLst>
          </p:cNvPr>
          <p:cNvCxnSpPr>
            <a:cxnSpLocks/>
          </p:cNvCxnSpPr>
          <p:nvPr/>
        </p:nvCxnSpPr>
        <p:spPr>
          <a:xfrm flipV="1">
            <a:off x="3158254" y="7453112"/>
            <a:ext cx="0" cy="224401"/>
          </a:xfrm>
          <a:prstGeom prst="line">
            <a:avLst/>
          </a:prstGeom>
          <a:ln w="19050">
            <a:solidFill>
              <a:srgbClr val="800080"/>
            </a:solidFill>
            <a:tailEnd type="oval"/>
          </a:ln>
        </p:spPr>
        <p:style>
          <a:lnRef idx="1">
            <a:schemeClr val="accent1"/>
          </a:lnRef>
          <a:fillRef idx="0">
            <a:schemeClr val="accent1"/>
          </a:fillRef>
          <a:effectRef idx="0">
            <a:schemeClr val="accent1"/>
          </a:effectRef>
          <a:fontRef idx="minor">
            <a:schemeClr val="tx1"/>
          </a:fontRef>
        </p:style>
      </p:cxnSp>
      <p:pic>
        <p:nvPicPr>
          <p:cNvPr id="16" name="Graphic 15" descr="Camera">
            <a:extLst>
              <a:ext uri="{FF2B5EF4-FFF2-40B4-BE49-F238E27FC236}">
                <a16:creationId xmlns:a16="http://schemas.microsoft.com/office/drawing/2014/main" id="{4F451347-9E95-47B1-BA8D-B07C41D8CBB0}"/>
              </a:ext>
            </a:extLst>
          </p:cNvPr>
          <p:cNvPicPr>
            <a:picLocks noChangeAspect="1"/>
          </p:cNvPicPr>
          <p:nvPr/>
        </p:nvPicPr>
        <p:blipFill>
          <a:blip r:embed="rId102" cstate="print">
            <a:extLst>
              <a:ext uri="{28A0092B-C50C-407E-A947-70E740481C1C}">
                <a14:useLocalDpi xmlns:a14="http://schemas.microsoft.com/office/drawing/2010/main" val="0"/>
              </a:ext>
              <a:ext uri="{96DAC541-7B7A-43D3-8B79-37D633B846F1}">
                <asvg:svgBlip xmlns:asvg="http://schemas.microsoft.com/office/drawing/2016/SVG/main" r:embed="rId103"/>
              </a:ext>
            </a:extLst>
          </a:blip>
          <a:stretch>
            <a:fillRect/>
          </a:stretch>
        </p:blipFill>
        <p:spPr>
          <a:xfrm>
            <a:off x="2976948" y="7543407"/>
            <a:ext cx="337774" cy="337774"/>
          </a:xfrm>
          <a:prstGeom prst="rect">
            <a:avLst/>
          </a:prstGeom>
        </p:spPr>
      </p:pic>
      <p:sp>
        <p:nvSpPr>
          <p:cNvPr id="513" name="TextBox 16">
            <a:extLst>
              <a:ext uri="{FF2B5EF4-FFF2-40B4-BE49-F238E27FC236}">
                <a16:creationId xmlns:a16="http://schemas.microsoft.com/office/drawing/2014/main" id="{B0C4D792-E9E9-4A2F-90D0-7D270204F0CA}"/>
              </a:ext>
            </a:extLst>
          </p:cNvPr>
          <p:cNvSpPr txBox="1">
            <a:spLocks noChangeArrowheads="1"/>
          </p:cNvSpPr>
          <p:nvPr/>
        </p:nvSpPr>
        <p:spPr bwMode="auto">
          <a:xfrm>
            <a:off x="2611543" y="7872228"/>
            <a:ext cx="116537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Photograph &amp; </a:t>
            </a:r>
            <a:r>
              <a:rPr lang="en-US" altLang="en-US" sz="800" dirty="0" err="1">
                <a:cs typeface="Calibri" panose="020F0502020204030204" pitchFamily="34" charset="0"/>
              </a:rPr>
              <a:t>analyse</a:t>
            </a:r>
            <a:r>
              <a:rPr lang="en-US" altLang="en-US" sz="800" dirty="0">
                <a:cs typeface="Calibri" panose="020F0502020204030204" pitchFamily="34" charset="0"/>
              </a:rPr>
              <a:t> </a:t>
            </a:r>
          </a:p>
        </p:txBody>
      </p:sp>
      <p:sp>
        <p:nvSpPr>
          <p:cNvPr id="393" name="TextBox 16"/>
          <p:cNvSpPr txBox="1">
            <a:spLocks noChangeArrowheads="1"/>
          </p:cNvSpPr>
          <p:nvPr/>
        </p:nvSpPr>
        <p:spPr bwMode="auto">
          <a:xfrm>
            <a:off x="6355109" y="754371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 Research</a:t>
            </a:r>
          </a:p>
        </p:txBody>
      </p:sp>
      <p:sp>
        <p:nvSpPr>
          <p:cNvPr id="619" name="TextBox 16">
            <a:extLst>
              <a:ext uri="{FF2B5EF4-FFF2-40B4-BE49-F238E27FC236}">
                <a16:creationId xmlns:a16="http://schemas.microsoft.com/office/drawing/2014/main" id="{8C54D8DF-FE6B-4B92-AD70-8BB0A8537167}"/>
              </a:ext>
            </a:extLst>
          </p:cNvPr>
          <p:cNvSpPr txBox="1">
            <a:spLocks noChangeArrowheads="1"/>
          </p:cNvSpPr>
          <p:nvPr/>
        </p:nvSpPr>
        <p:spPr bwMode="auto">
          <a:xfrm>
            <a:off x="2694509" y="8772582"/>
            <a:ext cx="126486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Dough &amp; raising agents </a:t>
            </a:r>
          </a:p>
        </p:txBody>
      </p:sp>
      <p:pic>
        <p:nvPicPr>
          <p:cNvPr id="23" name="Graphic 22" descr="Chick">
            <a:extLst>
              <a:ext uri="{FF2B5EF4-FFF2-40B4-BE49-F238E27FC236}">
                <a16:creationId xmlns:a16="http://schemas.microsoft.com/office/drawing/2014/main" id="{6C9256A1-9AEB-418A-89F4-390080E94DDC}"/>
              </a:ext>
            </a:extLst>
          </p:cNvPr>
          <p:cNvPicPr>
            <a:picLocks noChangeAspect="1"/>
          </p:cNvPicPr>
          <p:nvPr/>
        </p:nvPicPr>
        <p:blipFill>
          <a:blip r:embed="rId104" cstate="print">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1125864" y="4015604"/>
            <a:ext cx="493685" cy="493685"/>
          </a:xfrm>
          <a:prstGeom prst="rect">
            <a:avLst/>
          </a:prstGeom>
        </p:spPr>
      </p:pic>
      <p:sp>
        <p:nvSpPr>
          <p:cNvPr id="707" name="TextBox 16">
            <a:extLst>
              <a:ext uri="{FF2B5EF4-FFF2-40B4-BE49-F238E27FC236}">
                <a16:creationId xmlns:a16="http://schemas.microsoft.com/office/drawing/2014/main" id="{7B82D4B7-3DCA-474E-B44D-AF340C71D3C7}"/>
              </a:ext>
            </a:extLst>
          </p:cNvPr>
          <p:cNvSpPr txBox="1">
            <a:spLocks noChangeArrowheads="1"/>
          </p:cNvSpPr>
          <p:nvPr/>
        </p:nvSpPr>
        <p:spPr bwMode="auto">
          <a:xfrm>
            <a:off x="872022" y="444547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Free Range</a:t>
            </a:r>
          </a:p>
        </p:txBody>
      </p:sp>
      <p:pic>
        <p:nvPicPr>
          <p:cNvPr id="26" name="Graphic 25" descr="Fire">
            <a:extLst>
              <a:ext uri="{FF2B5EF4-FFF2-40B4-BE49-F238E27FC236}">
                <a16:creationId xmlns:a16="http://schemas.microsoft.com/office/drawing/2014/main" id="{9047889C-9DD9-45C2-9E30-306DC41E5EF8}"/>
              </a:ext>
            </a:extLst>
          </p:cNvPr>
          <p:cNvPicPr>
            <a:picLocks noChangeAspect="1"/>
          </p:cNvPicPr>
          <p:nvPr/>
        </p:nvPicPr>
        <p:blipFill>
          <a:blip r:embed="rId106" cstate="print">
            <a:extLst>
              <a:ext uri="{28A0092B-C50C-407E-A947-70E740481C1C}">
                <a14:useLocalDpi xmlns:a14="http://schemas.microsoft.com/office/drawing/2010/main" val="0"/>
              </a:ext>
              <a:ext uri="{96DAC541-7B7A-43D3-8B79-37D633B846F1}">
                <asvg:svgBlip xmlns:asvg="http://schemas.microsoft.com/office/drawing/2016/SVG/main" r:embed="rId107"/>
              </a:ext>
            </a:extLst>
          </a:blip>
          <a:stretch>
            <a:fillRect/>
          </a:stretch>
        </p:blipFill>
        <p:spPr>
          <a:xfrm>
            <a:off x="5836020" y="14039629"/>
            <a:ext cx="320692" cy="320692"/>
          </a:xfrm>
          <a:prstGeom prst="rect">
            <a:avLst/>
          </a:prstGeom>
        </p:spPr>
      </p:pic>
      <p:pic>
        <p:nvPicPr>
          <p:cNvPr id="28" name="Graphic 27" descr="Chicken leg">
            <a:extLst>
              <a:ext uri="{FF2B5EF4-FFF2-40B4-BE49-F238E27FC236}">
                <a16:creationId xmlns:a16="http://schemas.microsoft.com/office/drawing/2014/main" id="{89979D43-B7C2-46EE-99E4-BA973CDFCF40}"/>
              </a:ext>
            </a:extLst>
          </p:cNvPr>
          <p:cNvPicPr>
            <a:picLocks noChangeAspect="1"/>
          </p:cNvPicPr>
          <p:nvPr/>
        </p:nvPicPr>
        <p:blipFill>
          <a:blip r:embed="rId108" cstate="print">
            <a:extLst>
              <a:ext uri="{28A0092B-C50C-407E-A947-70E740481C1C}">
                <a14:useLocalDpi xmlns:a14="http://schemas.microsoft.com/office/drawing/2010/main" val="0"/>
              </a:ext>
              <a:ext uri="{96DAC541-7B7A-43D3-8B79-37D633B846F1}">
                <asvg:svgBlip xmlns:asvg="http://schemas.microsoft.com/office/drawing/2016/SVG/main" r:embed="rId109"/>
              </a:ext>
            </a:extLst>
          </a:blip>
          <a:stretch>
            <a:fillRect/>
          </a:stretch>
        </p:blipFill>
        <p:spPr>
          <a:xfrm rot="10800000">
            <a:off x="6646182" y="14300502"/>
            <a:ext cx="283431" cy="283431"/>
          </a:xfrm>
          <a:prstGeom prst="rect">
            <a:avLst/>
          </a:prstGeom>
        </p:spPr>
      </p:pic>
      <p:pic>
        <p:nvPicPr>
          <p:cNvPr id="708" name="Picture 8" descr="Free Sauce Pan Cliparts, Download Free Sauce Pan Cliparts png images, Free  ClipArts on Clipart Library">
            <a:extLst>
              <a:ext uri="{FF2B5EF4-FFF2-40B4-BE49-F238E27FC236}">
                <a16:creationId xmlns:a16="http://schemas.microsoft.com/office/drawing/2014/main" id="{1D438C47-D15A-4583-848F-2FF30E83FA7B}"/>
              </a:ext>
            </a:extLst>
          </p:cNvPr>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a:stretch/>
        </p:blipFill>
        <p:spPr bwMode="auto">
          <a:xfrm>
            <a:off x="7735178" y="14040861"/>
            <a:ext cx="496944" cy="259955"/>
          </a:xfrm>
          <a:prstGeom prst="rect">
            <a:avLst/>
          </a:prstGeom>
          <a:noFill/>
          <a:extLst>
            <a:ext uri="{909E8E84-426E-40DD-AFC4-6F175D3DCCD1}">
              <a14:hiddenFill xmlns:a14="http://schemas.microsoft.com/office/drawing/2010/main">
                <a:solidFill>
                  <a:srgbClr val="FFFFFF"/>
                </a:solidFill>
              </a14:hiddenFill>
            </a:ext>
          </a:extLst>
        </p:spPr>
      </p:pic>
      <p:pic>
        <p:nvPicPr>
          <p:cNvPr id="709" name="Picture 2" descr="Free Egg Clip Art Images｜Illustoon">
            <a:extLst>
              <a:ext uri="{FF2B5EF4-FFF2-40B4-BE49-F238E27FC236}">
                <a16:creationId xmlns:a16="http://schemas.microsoft.com/office/drawing/2014/main" id="{94632A5D-E020-43C5-B7DE-ECC6EBC134D4}"/>
              </a:ext>
            </a:extLst>
          </p:cNvPr>
          <p:cNvPicPr>
            <a:picLocks noChangeAspect="1" noChangeArrowheads="1"/>
          </p:cNvPicPr>
          <p:nvPr/>
        </p:nvPicPr>
        <p:blipFill rotWithShape="1">
          <a:blip r:embed="rId110" cstate="print">
            <a:extLst>
              <a:ext uri="{28A0092B-C50C-407E-A947-70E740481C1C}">
                <a14:useLocalDpi xmlns:a14="http://schemas.microsoft.com/office/drawing/2010/main" val="0"/>
              </a:ext>
            </a:extLst>
          </a:blip>
          <a:srcRect l="17148" t="6102" r="15922" b="7714"/>
          <a:stretch/>
        </p:blipFill>
        <p:spPr bwMode="auto">
          <a:xfrm>
            <a:off x="8580918" y="14093412"/>
            <a:ext cx="277812" cy="357732"/>
          </a:xfrm>
          <a:prstGeom prst="rect">
            <a:avLst/>
          </a:prstGeom>
          <a:noFill/>
          <a:extLst>
            <a:ext uri="{909E8E84-426E-40DD-AFC4-6F175D3DCCD1}">
              <a14:hiddenFill xmlns:a14="http://schemas.microsoft.com/office/drawing/2010/main">
                <a:solidFill>
                  <a:srgbClr val="FFFFFF"/>
                </a:solidFill>
              </a14:hiddenFill>
            </a:ext>
          </a:extLst>
        </p:spPr>
      </p:pic>
      <p:pic>
        <p:nvPicPr>
          <p:cNvPr id="30" name="Graphic 29" descr="Pie">
            <a:extLst>
              <a:ext uri="{FF2B5EF4-FFF2-40B4-BE49-F238E27FC236}">
                <a16:creationId xmlns:a16="http://schemas.microsoft.com/office/drawing/2014/main" id="{DF7A9A07-289F-44DA-AE1E-6C60669233C2}"/>
              </a:ext>
            </a:extLst>
          </p:cNvPr>
          <p:cNvPicPr>
            <a:picLocks noChangeAspect="1"/>
          </p:cNvPicPr>
          <p:nvPr/>
        </p:nvPicPr>
        <p:blipFill>
          <a:blip r:embed="rId111" cstate="print">
            <a:extLst>
              <a:ext uri="{28A0092B-C50C-407E-A947-70E740481C1C}">
                <a14:useLocalDpi xmlns:a14="http://schemas.microsoft.com/office/drawing/2010/main" val="0"/>
              </a:ext>
              <a:ext uri="{96DAC541-7B7A-43D3-8B79-37D633B846F1}">
                <asvg:svgBlip xmlns:asvg="http://schemas.microsoft.com/office/drawing/2016/SVG/main" r:embed="rId112"/>
              </a:ext>
            </a:extLst>
          </a:blip>
          <a:stretch>
            <a:fillRect/>
          </a:stretch>
        </p:blipFill>
        <p:spPr>
          <a:xfrm>
            <a:off x="8966518" y="13105744"/>
            <a:ext cx="311295" cy="311295"/>
          </a:xfrm>
          <a:prstGeom prst="rect">
            <a:avLst/>
          </a:prstGeom>
        </p:spPr>
      </p:pic>
      <p:pic>
        <p:nvPicPr>
          <p:cNvPr id="32" name="Graphic 31" descr="Gingerbread cookie">
            <a:extLst>
              <a:ext uri="{FF2B5EF4-FFF2-40B4-BE49-F238E27FC236}">
                <a16:creationId xmlns:a16="http://schemas.microsoft.com/office/drawing/2014/main" id="{79AD6C8E-2D7F-4C0C-9E7D-0F8C3FA28BA7}"/>
              </a:ext>
            </a:extLst>
          </p:cNvPr>
          <p:cNvPicPr>
            <a:picLocks noChangeAspect="1"/>
          </p:cNvPicPr>
          <p:nvPr/>
        </p:nvPicPr>
        <p:blipFill>
          <a:blip r:embed="rId113">
            <a:extLst>
              <a:ext uri="{28A0092B-C50C-407E-A947-70E740481C1C}">
                <a14:useLocalDpi xmlns:a14="http://schemas.microsoft.com/office/drawing/2010/main" val="0"/>
              </a:ext>
              <a:ext uri="{96DAC541-7B7A-43D3-8B79-37D633B846F1}">
                <asvg:svgBlip xmlns:asvg="http://schemas.microsoft.com/office/drawing/2016/SVG/main" r:embed="rId114"/>
              </a:ext>
            </a:extLst>
          </a:blip>
          <a:stretch>
            <a:fillRect/>
          </a:stretch>
        </p:blipFill>
        <p:spPr>
          <a:xfrm>
            <a:off x="8975653" y="12106060"/>
            <a:ext cx="506836" cy="506836"/>
          </a:xfrm>
          <a:prstGeom prst="rect">
            <a:avLst/>
          </a:prstGeom>
        </p:spPr>
      </p:pic>
      <p:sp>
        <p:nvSpPr>
          <p:cNvPr id="514" name="Rectangle 513">
            <a:extLst>
              <a:ext uri="{FF2B5EF4-FFF2-40B4-BE49-F238E27FC236}">
                <a16:creationId xmlns:a16="http://schemas.microsoft.com/office/drawing/2014/main" id="{2A63B38F-AA19-4BF3-B1E1-7AE60A910EEB}"/>
              </a:ext>
            </a:extLst>
          </p:cNvPr>
          <p:cNvSpPr/>
          <p:nvPr/>
        </p:nvSpPr>
        <p:spPr>
          <a:xfrm>
            <a:off x="3411126" y="6745388"/>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73" name="TextBox 52"/>
          <p:cNvSpPr txBox="1">
            <a:spLocks noChangeArrowheads="1"/>
          </p:cNvSpPr>
          <p:nvPr/>
        </p:nvSpPr>
        <p:spPr bwMode="auto">
          <a:xfrm>
            <a:off x="1997517" y="6799160"/>
            <a:ext cx="273769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None Examined Assessment 2</a:t>
            </a:r>
          </a:p>
          <a:p>
            <a:pPr algn="ctr" eaLnBrk="1" hangingPunct="1"/>
            <a:r>
              <a:rPr lang="en-US" altLang="en-US" sz="1600" b="1" dirty="0">
                <a:latin typeface="Gill Sans MT Condensed" panose="020B0506020104020203" pitchFamily="34" charset="0"/>
              </a:rPr>
              <a:t>(Produce dishes to meet the chosen brief)</a:t>
            </a:r>
          </a:p>
        </p:txBody>
      </p:sp>
      <p:pic>
        <p:nvPicPr>
          <p:cNvPr id="14" name="Picture 2" descr="Image result for union jack icon">
            <a:extLst>
              <a:ext uri="{FF2B5EF4-FFF2-40B4-BE49-F238E27FC236}">
                <a16:creationId xmlns:a16="http://schemas.microsoft.com/office/drawing/2014/main" id="{553E9484-3920-4494-A4BC-1A82E20D06FA}"/>
              </a:ext>
            </a:extLst>
          </p:cNvPr>
          <p:cNvPicPr>
            <a:picLocks noChangeAspect="1" noChangeArrowheads="1"/>
          </p:cNvPicPr>
          <p:nvPr/>
        </p:nvPicPr>
        <p:blipFill>
          <a:blip r:embed="rId115" cstate="print">
            <a:extLst>
              <a:ext uri="{28A0092B-C50C-407E-A947-70E740481C1C}">
                <a14:useLocalDpi xmlns:a14="http://schemas.microsoft.com/office/drawing/2010/main" val="0"/>
              </a:ext>
            </a:extLst>
          </a:blip>
          <a:srcRect/>
          <a:stretch>
            <a:fillRect/>
          </a:stretch>
        </p:blipFill>
        <p:spPr bwMode="auto">
          <a:xfrm>
            <a:off x="2173055" y="5235142"/>
            <a:ext cx="350388" cy="350388"/>
          </a:xfrm>
          <a:prstGeom prst="rect">
            <a:avLst/>
          </a:prstGeom>
          <a:noFill/>
          <a:extLst>
            <a:ext uri="{909E8E84-426E-40DD-AFC4-6F175D3DCCD1}">
              <a14:hiddenFill xmlns:a14="http://schemas.microsoft.com/office/drawing/2010/main">
                <a:solidFill>
                  <a:srgbClr val="FFFFFF"/>
                </a:solidFill>
              </a14:hiddenFill>
            </a:ext>
          </a:extLst>
        </p:spPr>
      </p:pic>
      <p:sp>
        <p:nvSpPr>
          <p:cNvPr id="529" name="TextBox 16">
            <a:extLst>
              <a:ext uri="{FF2B5EF4-FFF2-40B4-BE49-F238E27FC236}">
                <a16:creationId xmlns:a16="http://schemas.microsoft.com/office/drawing/2014/main" id="{888138E1-1CAB-4595-960A-694D52355699}"/>
              </a:ext>
            </a:extLst>
          </p:cNvPr>
          <p:cNvSpPr txBox="1">
            <a:spLocks noChangeArrowheads="1"/>
          </p:cNvSpPr>
          <p:nvPr/>
        </p:nvSpPr>
        <p:spPr bwMode="auto">
          <a:xfrm>
            <a:off x="1691421" y="5491208"/>
            <a:ext cx="1342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British </a:t>
            </a:r>
          </a:p>
          <a:p>
            <a:pPr algn="ctr" eaLnBrk="1" hangingPunct="1"/>
            <a:r>
              <a:rPr lang="en-US" altLang="en-US" sz="800" dirty="0">
                <a:cs typeface="Calibri" panose="020F0502020204030204" pitchFamily="34" charset="0"/>
              </a:rPr>
              <a:t>&amp;</a:t>
            </a:r>
          </a:p>
          <a:p>
            <a:pPr algn="ctr" eaLnBrk="1" hangingPunct="1"/>
            <a:r>
              <a:rPr lang="en-US" altLang="en-US" sz="800" dirty="0">
                <a:cs typeface="Calibri" panose="020F0502020204030204" pitchFamily="34" charset="0"/>
              </a:rPr>
              <a:t>International cuisine  </a:t>
            </a:r>
          </a:p>
        </p:txBody>
      </p:sp>
      <p:cxnSp>
        <p:nvCxnSpPr>
          <p:cNvPr id="532" name="Straight Connector 531">
            <a:extLst>
              <a:ext uri="{FF2B5EF4-FFF2-40B4-BE49-F238E27FC236}">
                <a16:creationId xmlns:a16="http://schemas.microsoft.com/office/drawing/2014/main" id="{BFF2ECF1-EAF0-4DE0-9470-E5DC00407AF2}"/>
              </a:ext>
            </a:extLst>
          </p:cNvPr>
          <p:cNvCxnSpPr>
            <a:cxnSpLocks/>
          </p:cNvCxnSpPr>
          <p:nvPr/>
        </p:nvCxnSpPr>
        <p:spPr>
          <a:xfrm flipH="1">
            <a:off x="1736660" y="5553390"/>
            <a:ext cx="334435" cy="25706"/>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22" name="Graphic 21" descr="Earth globe Africa and Europe">
            <a:extLst>
              <a:ext uri="{FF2B5EF4-FFF2-40B4-BE49-F238E27FC236}">
                <a16:creationId xmlns:a16="http://schemas.microsoft.com/office/drawing/2014/main" id="{895EB996-5BA1-4D03-B4E7-7B5BBE422EBE}"/>
              </a:ext>
            </a:extLst>
          </p:cNvPr>
          <p:cNvPicPr>
            <a:picLocks noChangeAspect="1"/>
          </p:cNvPicPr>
          <p:nvPr/>
        </p:nvPicPr>
        <p:blipFill>
          <a:blip r:embed="rId116" cstate="print">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2565496" y="5267402"/>
            <a:ext cx="338843" cy="338843"/>
          </a:xfrm>
          <a:prstGeom prst="rect">
            <a:avLst/>
          </a:prstGeom>
        </p:spPr>
      </p:pic>
      <p:pic>
        <p:nvPicPr>
          <p:cNvPr id="25" name="Graphic 24" descr="Tongue">
            <a:extLst>
              <a:ext uri="{FF2B5EF4-FFF2-40B4-BE49-F238E27FC236}">
                <a16:creationId xmlns:a16="http://schemas.microsoft.com/office/drawing/2014/main" id="{98BECCA5-7C2C-47E1-AB00-EEBA7404A9CE}"/>
              </a:ext>
            </a:extLst>
          </p:cNvPr>
          <p:cNvPicPr>
            <a:picLocks noChangeAspect="1"/>
          </p:cNvPicPr>
          <p:nvPr/>
        </p:nvPicPr>
        <p:blipFill>
          <a:blip r:embed="rId118">
            <a:extLst>
              <a:ext uri="{28A0092B-C50C-407E-A947-70E740481C1C}">
                <a14:useLocalDpi xmlns:a14="http://schemas.microsoft.com/office/drawing/2010/main" val="0"/>
              </a:ext>
              <a:ext uri="{96DAC541-7B7A-43D3-8B79-37D633B846F1}">
                <asvg:svgBlip xmlns:asvg="http://schemas.microsoft.com/office/drawing/2016/SVG/main" r:embed="rId119"/>
              </a:ext>
            </a:extLst>
          </a:blip>
          <a:stretch>
            <a:fillRect/>
          </a:stretch>
        </p:blipFill>
        <p:spPr>
          <a:xfrm>
            <a:off x="4225997" y="3675179"/>
            <a:ext cx="401830" cy="401830"/>
          </a:xfrm>
          <a:prstGeom prst="rect">
            <a:avLst/>
          </a:prstGeom>
        </p:spPr>
      </p:pic>
      <p:pic>
        <p:nvPicPr>
          <p:cNvPr id="29" name="Graphic 28" descr="Factory">
            <a:extLst>
              <a:ext uri="{FF2B5EF4-FFF2-40B4-BE49-F238E27FC236}">
                <a16:creationId xmlns:a16="http://schemas.microsoft.com/office/drawing/2014/main" id="{F15119D6-3F6D-4FA4-933F-8375D2B89811}"/>
              </a:ext>
            </a:extLst>
          </p:cNvPr>
          <p:cNvPicPr>
            <a:picLocks noChangeAspect="1"/>
          </p:cNvPicPr>
          <p:nvPr/>
        </p:nvPicPr>
        <p:blipFill>
          <a:blip r:embed="rId120">
            <a:extLst>
              <a:ext uri="{28A0092B-C50C-407E-A947-70E740481C1C}">
                <a14:useLocalDpi xmlns:a14="http://schemas.microsoft.com/office/drawing/2010/main" val="0"/>
              </a:ext>
              <a:ext uri="{96DAC541-7B7A-43D3-8B79-37D633B846F1}">
                <asvg:svgBlip xmlns:asvg="http://schemas.microsoft.com/office/drawing/2016/SVG/main" r:embed="rId121"/>
              </a:ext>
            </a:extLst>
          </a:blip>
          <a:stretch>
            <a:fillRect/>
          </a:stretch>
        </p:blipFill>
        <p:spPr>
          <a:xfrm>
            <a:off x="1990662" y="3635478"/>
            <a:ext cx="481198" cy="481198"/>
          </a:xfrm>
          <a:prstGeom prst="rect">
            <a:avLst/>
          </a:prstGeom>
        </p:spPr>
      </p:pic>
      <p:cxnSp>
        <p:nvCxnSpPr>
          <p:cNvPr id="533" name="Straight Connector 532">
            <a:extLst>
              <a:ext uri="{FF2B5EF4-FFF2-40B4-BE49-F238E27FC236}">
                <a16:creationId xmlns:a16="http://schemas.microsoft.com/office/drawing/2014/main" id="{ECCE1CEC-27CD-4697-877B-D685DE7C5B85}"/>
              </a:ext>
            </a:extLst>
          </p:cNvPr>
          <p:cNvCxnSpPr>
            <a:cxnSpLocks/>
          </p:cNvCxnSpPr>
          <p:nvPr/>
        </p:nvCxnSpPr>
        <p:spPr>
          <a:xfrm>
            <a:off x="977084" y="4953890"/>
            <a:ext cx="314269" cy="201170"/>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sp>
        <p:nvSpPr>
          <p:cNvPr id="537" name="TextBox 16">
            <a:extLst>
              <a:ext uri="{FF2B5EF4-FFF2-40B4-BE49-F238E27FC236}">
                <a16:creationId xmlns:a16="http://schemas.microsoft.com/office/drawing/2014/main" id="{19B9BB67-9FA6-45C0-B923-97F384445582}"/>
              </a:ext>
            </a:extLst>
          </p:cNvPr>
          <p:cNvSpPr txBox="1">
            <a:spLocks noChangeArrowheads="1"/>
          </p:cNvSpPr>
          <p:nvPr/>
        </p:nvSpPr>
        <p:spPr bwMode="auto">
          <a:xfrm>
            <a:off x="1833125" y="4036097"/>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Food Production &amp; processing  </a:t>
            </a:r>
          </a:p>
        </p:txBody>
      </p:sp>
      <p:sp>
        <p:nvSpPr>
          <p:cNvPr id="538" name="TextBox 52">
            <a:extLst>
              <a:ext uri="{FF2B5EF4-FFF2-40B4-BE49-F238E27FC236}">
                <a16:creationId xmlns:a16="http://schemas.microsoft.com/office/drawing/2014/main" id="{1DBB185E-6BA9-470E-9623-ED8A0FEFBAC1}"/>
              </a:ext>
            </a:extLst>
          </p:cNvPr>
          <p:cNvSpPr txBox="1">
            <a:spLocks noChangeArrowheads="1"/>
          </p:cNvSpPr>
          <p:nvPr/>
        </p:nvSpPr>
        <p:spPr bwMode="auto">
          <a:xfrm>
            <a:off x="3020068" y="4597061"/>
            <a:ext cx="18184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Food </a:t>
            </a:r>
          </a:p>
          <a:p>
            <a:pPr algn="ctr" eaLnBrk="1" hangingPunct="1"/>
            <a:r>
              <a:rPr lang="en-US" altLang="en-US" sz="1600" b="1" dirty="0">
                <a:latin typeface="Gill Sans MT Condensed" panose="020B0506020104020203" pitchFamily="34" charset="0"/>
              </a:rPr>
              <a:t>Choice  </a:t>
            </a:r>
          </a:p>
        </p:txBody>
      </p:sp>
      <p:sp>
        <p:nvSpPr>
          <p:cNvPr id="539" name="TextBox 16">
            <a:extLst>
              <a:ext uri="{FF2B5EF4-FFF2-40B4-BE49-F238E27FC236}">
                <a16:creationId xmlns:a16="http://schemas.microsoft.com/office/drawing/2014/main" id="{40221A1E-46C2-4E22-B430-EC8DC77CFD8B}"/>
              </a:ext>
            </a:extLst>
          </p:cNvPr>
          <p:cNvSpPr txBox="1">
            <a:spLocks noChangeArrowheads="1"/>
          </p:cNvSpPr>
          <p:nvPr/>
        </p:nvSpPr>
        <p:spPr bwMode="auto">
          <a:xfrm>
            <a:off x="3216556" y="56002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Factors </a:t>
            </a:r>
          </a:p>
        </p:txBody>
      </p:sp>
      <p:cxnSp>
        <p:nvCxnSpPr>
          <p:cNvPr id="541" name="Straight Connector 540">
            <a:extLst>
              <a:ext uri="{FF2B5EF4-FFF2-40B4-BE49-F238E27FC236}">
                <a16:creationId xmlns:a16="http://schemas.microsoft.com/office/drawing/2014/main" id="{2F3A67F5-831F-4F0B-A544-8182C0E2A0D5}"/>
              </a:ext>
            </a:extLst>
          </p:cNvPr>
          <p:cNvCxnSpPr>
            <a:cxnSpLocks/>
          </p:cNvCxnSpPr>
          <p:nvPr/>
        </p:nvCxnSpPr>
        <p:spPr>
          <a:xfrm flipV="1">
            <a:off x="3600279" y="5140507"/>
            <a:ext cx="13371" cy="114300"/>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37" name="Graphic 36" descr="Forest scene">
            <a:extLst>
              <a:ext uri="{FF2B5EF4-FFF2-40B4-BE49-F238E27FC236}">
                <a16:creationId xmlns:a16="http://schemas.microsoft.com/office/drawing/2014/main" id="{2AD214F0-3C24-443A-A5CB-29CDF603BEC3}"/>
              </a:ext>
            </a:extLst>
          </p:cNvPr>
          <p:cNvPicPr>
            <a:picLocks noChangeAspect="1"/>
          </p:cNvPicPr>
          <p:nvPr/>
        </p:nvPicPr>
        <p:blipFill>
          <a:blip r:embed="rId122" cstate="print">
            <a:extLst>
              <a:ext uri="{28A0092B-C50C-407E-A947-70E740481C1C}">
                <a14:useLocalDpi xmlns:a14="http://schemas.microsoft.com/office/drawing/2010/main" val="0"/>
              </a:ext>
              <a:ext uri="{96DAC541-7B7A-43D3-8B79-37D633B846F1}">
                <asvg:svgBlip xmlns:asvg="http://schemas.microsoft.com/office/drawing/2016/SVG/main" r:embed="rId123"/>
              </a:ext>
            </a:extLst>
          </a:blip>
          <a:stretch>
            <a:fillRect/>
          </a:stretch>
        </p:blipFill>
        <p:spPr>
          <a:xfrm>
            <a:off x="671182" y="6692808"/>
            <a:ext cx="341538" cy="341538"/>
          </a:xfrm>
          <a:prstGeom prst="rect">
            <a:avLst/>
          </a:prstGeom>
        </p:spPr>
      </p:pic>
      <p:sp>
        <p:nvSpPr>
          <p:cNvPr id="557" name="TextBox 16">
            <a:extLst>
              <a:ext uri="{FF2B5EF4-FFF2-40B4-BE49-F238E27FC236}">
                <a16:creationId xmlns:a16="http://schemas.microsoft.com/office/drawing/2014/main" id="{B6570F8F-3A89-4EEE-98A6-578C1F958222}"/>
              </a:ext>
            </a:extLst>
          </p:cNvPr>
          <p:cNvSpPr txBox="1">
            <a:spLocks noChangeArrowheads="1"/>
          </p:cNvSpPr>
          <p:nvPr/>
        </p:nvSpPr>
        <p:spPr bwMode="auto">
          <a:xfrm>
            <a:off x="402817" y="6965725"/>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Environmental impact of food production </a:t>
            </a:r>
          </a:p>
        </p:txBody>
      </p:sp>
      <p:sp>
        <p:nvSpPr>
          <p:cNvPr id="565" name="TextBox 52">
            <a:extLst>
              <a:ext uri="{FF2B5EF4-FFF2-40B4-BE49-F238E27FC236}">
                <a16:creationId xmlns:a16="http://schemas.microsoft.com/office/drawing/2014/main" id="{54726077-2BB1-45D7-853C-E5637F13A069}"/>
              </a:ext>
            </a:extLst>
          </p:cNvPr>
          <p:cNvSpPr txBox="1">
            <a:spLocks noChangeArrowheads="1"/>
          </p:cNvSpPr>
          <p:nvPr/>
        </p:nvSpPr>
        <p:spPr bwMode="auto">
          <a:xfrm>
            <a:off x="681057" y="6374259"/>
            <a:ext cx="18184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Food </a:t>
            </a:r>
          </a:p>
          <a:p>
            <a:pPr algn="ctr" eaLnBrk="1" hangingPunct="1"/>
            <a:r>
              <a:rPr lang="en-US" altLang="en-US" sz="1600" b="1" dirty="0">
                <a:latin typeface="Gill Sans MT Condensed" panose="020B0506020104020203" pitchFamily="34" charset="0"/>
              </a:rPr>
              <a:t>Provenance  </a:t>
            </a:r>
          </a:p>
        </p:txBody>
      </p:sp>
      <p:cxnSp>
        <p:nvCxnSpPr>
          <p:cNvPr id="566" name="Straight Connector 565">
            <a:extLst>
              <a:ext uri="{FF2B5EF4-FFF2-40B4-BE49-F238E27FC236}">
                <a16:creationId xmlns:a16="http://schemas.microsoft.com/office/drawing/2014/main" id="{78C9A3EA-6D99-475D-BDFE-042558E2BE91}"/>
              </a:ext>
            </a:extLst>
          </p:cNvPr>
          <p:cNvCxnSpPr>
            <a:cxnSpLocks/>
          </p:cNvCxnSpPr>
          <p:nvPr/>
        </p:nvCxnSpPr>
        <p:spPr>
          <a:xfrm flipV="1">
            <a:off x="8188438" y="12866376"/>
            <a:ext cx="197930" cy="2115"/>
          </a:xfrm>
          <a:prstGeom prst="line">
            <a:avLst/>
          </a:prstGeom>
          <a:ln w="19050">
            <a:solidFill>
              <a:srgbClr val="FFFF00"/>
            </a:solidFill>
            <a:tailEnd type="oval"/>
          </a:ln>
        </p:spPr>
        <p:style>
          <a:lnRef idx="1">
            <a:schemeClr val="accent1"/>
          </a:lnRef>
          <a:fillRef idx="0">
            <a:schemeClr val="accent1"/>
          </a:fillRef>
          <a:effectRef idx="0">
            <a:schemeClr val="accent1"/>
          </a:effectRef>
          <a:fontRef idx="minor">
            <a:schemeClr val="tx1"/>
          </a:fontRef>
        </p:style>
      </p:cxnSp>
      <p:pic>
        <p:nvPicPr>
          <p:cNvPr id="43" name="Graphic 42" descr="Apple">
            <a:extLst>
              <a:ext uri="{FF2B5EF4-FFF2-40B4-BE49-F238E27FC236}">
                <a16:creationId xmlns:a16="http://schemas.microsoft.com/office/drawing/2014/main" id="{6612C7DE-9B4D-46B9-9E9B-9964FC2A7C91}"/>
              </a:ext>
            </a:extLst>
          </p:cNvPr>
          <p:cNvPicPr>
            <a:picLocks noChangeAspect="1"/>
          </p:cNvPicPr>
          <p:nvPr/>
        </p:nvPicPr>
        <p:blipFill>
          <a:blip r:embed="rId124" cstate="print">
            <a:extLst>
              <a:ext uri="{28A0092B-C50C-407E-A947-70E740481C1C}">
                <a14:useLocalDpi xmlns:a14="http://schemas.microsoft.com/office/drawing/2010/main" val="0"/>
              </a:ext>
              <a:ext uri="{96DAC541-7B7A-43D3-8B79-37D633B846F1}">
                <asvg:svgBlip xmlns:asvg="http://schemas.microsoft.com/office/drawing/2016/SVG/main" r:embed="rId125"/>
              </a:ext>
            </a:extLst>
          </a:blip>
          <a:stretch>
            <a:fillRect/>
          </a:stretch>
        </p:blipFill>
        <p:spPr>
          <a:xfrm>
            <a:off x="2384243" y="14271724"/>
            <a:ext cx="322319" cy="322319"/>
          </a:xfrm>
          <a:prstGeom prst="rect">
            <a:avLst/>
          </a:prstGeom>
        </p:spPr>
      </p:pic>
      <p:pic>
        <p:nvPicPr>
          <p:cNvPr id="577" name="Graphic 576" descr="Chick">
            <a:extLst>
              <a:ext uri="{FF2B5EF4-FFF2-40B4-BE49-F238E27FC236}">
                <a16:creationId xmlns:a16="http://schemas.microsoft.com/office/drawing/2014/main" id="{3018E722-226B-44DB-8AD2-FEE565675092}"/>
              </a:ext>
            </a:extLst>
          </p:cNvPr>
          <p:cNvPicPr>
            <a:picLocks noChangeAspect="1"/>
          </p:cNvPicPr>
          <p:nvPr/>
        </p:nvPicPr>
        <p:blipFill>
          <a:blip r:embed="rId104" cstate="print">
            <a:extLst>
              <a:ext uri="{28A0092B-C50C-407E-A947-70E740481C1C}">
                <a14:useLocalDpi xmlns:a14="http://schemas.microsoft.com/office/drawing/2010/main" val="0"/>
              </a:ext>
              <a:ext uri="{96DAC541-7B7A-43D3-8B79-37D633B846F1}">
                <asvg:svgBlip xmlns:asvg="http://schemas.microsoft.com/office/drawing/2016/SVG/main" r:embed="rId105"/>
              </a:ext>
            </a:extLst>
          </a:blip>
          <a:stretch>
            <a:fillRect/>
          </a:stretch>
        </p:blipFill>
        <p:spPr>
          <a:xfrm>
            <a:off x="4831214" y="14098769"/>
            <a:ext cx="405753" cy="405753"/>
          </a:xfrm>
          <a:prstGeom prst="rect">
            <a:avLst/>
          </a:prstGeom>
        </p:spPr>
      </p:pic>
      <p:pic>
        <p:nvPicPr>
          <p:cNvPr id="579" name="Picture 2" descr="Environment — Carreg Dressage">
            <a:extLst>
              <a:ext uri="{FF2B5EF4-FFF2-40B4-BE49-F238E27FC236}">
                <a16:creationId xmlns:a16="http://schemas.microsoft.com/office/drawing/2014/main" id="{D329D452-13F2-4373-A1A7-F0C01E67CABB}"/>
              </a:ext>
            </a:extLst>
          </p:cNvPr>
          <p:cNvPicPr>
            <a:picLocks noChangeAspect="1" noChangeArrowheads="1"/>
          </p:cNvPicPr>
          <p:nvPr/>
        </p:nvPicPr>
        <p:blipFill>
          <a:blip r:embed="rId92" cstate="print">
            <a:extLst>
              <a:ext uri="{28A0092B-C50C-407E-A947-70E740481C1C}">
                <a14:useLocalDpi xmlns:a14="http://schemas.microsoft.com/office/drawing/2010/main" val="0"/>
              </a:ext>
            </a:extLst>
          </a:blip>
          <a:srcRect/>
          <a:stretch>
            <a:fillRect/>
          </a:stretch>
        </p:blipFill>
        <p:spPr bwMode="auto">
          <a:xfrm>
            <a:off x="3779272" y="14115689"/>
            <a:ext cx="408595" cy="408595"/>
          </a:xfrm>
          <a:prstGeom prst="rect">
            <a:avLst/>
          </a:prstGeom>
          <a:noFill/>
          <a:extLst>
            <a:ext uri="{909E8E84-426E-40DD-AFC4-6F175D3DCCD1}">
              <a14:hiddenFill xmlns:a14="http://schemas.microsoft.com/office/drawing/2010/main">
                <a:solidFill>
                  <a:srgbClr val="FFFFFF"/>
                </a:solidFill>
              </a14:hiddenFill>
            </a:ext>
          </a:extLst>
        </p:spPr>
      </p:pic>
      <p:sp>
        <p:nvSpPr>
          <p:cNvPr id="580" name="TextBox 16">
            <a:extLst>
              <a:ext uri="{FF2B5EF4-FFF2-40B4-BE49-F238E27FC236}">
                <a16:creationId xmlns:a16="http://schemas.microsoft.com/office/drawing/2014/main" id="{A44656D9-4D6B-4132-B91C-5580FA49C66B}"/>
              </a:ext>
            </a:extLst>
          </p:cNvPr>
          <p:cNvSpPr txBox="1">
            <a:spLocks noChangeArrowheads="1"/>
          </p:cNvSpPr>
          <p:nvPr/>
        </p:nvSpPr>
        <p:spPr bwMode="auto">
          <a:xfrm>
            <a:off x="3697329" y="1451910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r>
              <a:rPr lang="en-US" altLang="en-US" sz="800" dirty="0">
                <a:cs typeface="Calibri" panose="020F0502020204030204" pitchFamily="34" charset="0"/>
              </a:rPr>
              <a:t>Organic </a:t>
            </a:r>
          </a:p>
        </p:txBody>
      </p:sp>
      <p:cxnSp>
        <p:nvCxnSpPr>
          <p:cNvPr id="581" name="Straight Connector 580">
            <a:extLst>
              <a:ext uri="{FF2B5EF4-FFF2-40B4-BE49-F238E27FC236}">
                <a16:creationId xmlns:a16="http://schemas.microsoft.com/office/drawing/2014/main" id="{3B5FC52F-D41E-4BA1-BDC7-A83988A78519}"/>
              </a:ext>
            </a:extLst>
          </p:cNvPr>
          <p:cNvCxnSpPr>
            <a:cxnSpLocks/>
          </p:cNvCxnSpPr>
          <p:nvPr/>
        </p:nvCxnSpPr>
        <p:spPr>
          <a:xfrm flipH="1" flipV="1">
            <a:off x="4011516" y="13897997"/>
            <a:ext cx="1672" cy="196395"/>
          </a:xfrm>
          <a:prstGeom prst="line">
            <a:avLst/>
          </a:prstGeom>
          <a:ln w="19050">
            <a:solidFill>
              <a:srgbClr val="00FF00"/>
            </a:solidFill>
            <a:tailEnd type="oval"/>
          </a:ln>
        </p:spPr>
        <p:style>
          <a:lnRef idx="1">
            <a:schemeClr val="accent1"/>
          </a:lnRef>
          <a:fillRef idx="0">
            <a:schemeClr val="accent1"/>
          </a:fillRef>
          <a:effectRef idx="0">
            <a:schemeClr val="accent1"/>
          </a:effectRef>
          <a:fontRef idx="minor">
            <a:schemeClr val="tx1"/>
          </a:fontRef>
        </p:style>
      </p:cxnSp>
      <p:cxnSp>
        <p:nvCxnSpPr>
          <p:cNvPr id="582" name="Straight Connector 581">
            <a:extLst>
              <a:ext uri="{FF2B5EF4-FFF2-40B4-BE49-F238E27FC236}">
                <a16:creationId xmlns:a16="http://schemas.microsoft.com/office/drawing/2014/main" id="{C0F4BEE0-CF8B-41D8-A518-99464E2A2F2C}"/>
              </a:ext>
            </a:extLst>
          </p:cNvPr>
          <p:cNvCxnSpPr>
            <a:cxnSpLocks/>
          </p:cNvCxnSpPr>
          <p:nvPr/>
        </p:nvCxnSpPr>
        <p:spPr>
          <a:xfrm flipV="1">
            <a:off x="6360167" y="7384565"/>
            <a:ext cx="0" cy="161821"/>
          </a:xfrm>
          <a:prstGeom prst="line">
            <a:avLst/>
          </a:prstGeom>
          <a:ln w="19050">
            <a:solidFill>
              <a:srgbClr val="00B0F0"/>
            </a:solidFill>
            <a:tailEnd type="oval"/>
          </a:ln>
        </p:spPr>
        <p:style>
          <a:lnRef idx="1">
            <a:schemeClr val="accent1"/>
          </a:lnRef>
          <a:fillRef idx="0">
            <a:schemeClr val="accent1"/>
          </a:fillRef>
          <a:effectRef idx="0">
            <a:schemeClr val="accent1"/>
          </a:effectRef>
          <a:fontRef idx="minor">
            <a:schemeClr val="tx1"/>
          </a:fontRef>
        </p:style>
      </p:cxnSp>
      <p:pic>
        <p:nvPicPr>
          <p:cNvPr id="583" name="Graphic 582" descr="Earth globe Africa and Europe">
            <a:extLst>
              <a:ext uri="{FF2B5EF4-FFF2-40B4-BE49-F238E27FC236}">
                <a16:creationId xmlns:a16="http://schemas.microsoft.com/office/drawing/2014/main" id="{522CFAB0-A656-481D-80D4-D98BFB9D6103}"/>
              </a:ext>
            </a:extLst>
          </p:cNvPr>
          <p:cNvPicPr>
            <a:picLocks noChangeAspect="1"/>
          </p:cNvPicPr>
          <p:nvPr/>
        </p:nvPicPr>
        <p:blipFill>
          <a:blip r:embed="rId116" cstate="print">
            <a:extLst>
              <a:ext uri="{28A0092B-C50C-407E-A947-70E740481C1C}">
                <a14:useLocalDpi xmlns:a14="http://schemas.microsoft.com/office/drawing/2010/main" val="0"/>
              </a:ext>
              <a:ext uri="{96DAC541-7B7A-43D3-8B79-37D633B846F1}">
                <asvg:svgBlip xmlns:asvg="http://schemas.microsoft.com/office/drawing/2016/SVG/main" r:embed="rId117"/>
              </a:ext>
            </a:extLst>
          </a:blip>
          <a:stretch>
            <a:fillRect/>
          </a:stretch>
        </p:blipFill>
        <p:spPr>
          <a:xfrm>
            <a:off x="7989738" y="8056992"/>
            <a:ext cx="338843" cy="33884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12753</TotalTime>
  <Words>575</Words>
  <Application>Microsoft Office PowerPoint</Application>
  <PresentationFormat>Custom</PresentationFormat>
  <Paragraphs>183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Gill Sans MT Condensed</vt:lpstr>
      <vt:lpstr>Office Theme</vt:lpstr>
      <vt:lpstr>PowerPoint Presentation</vt:lpstr>
    </vt:vector>
  </TitlesOfParts>
  <Company>St Mary's Catholic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TRichards2@bhbs.hereford.sch.uk</dc:creator>
  <cp:lastModifiedBy>Rhiannon Thomas</cp:lastModifiedBy>
  <cp:revision>631</cp:revision>
  <cp:lastPrinted>2022-06-08T09:25:45Z</cp:lastPrinted>
  <dcterms:created xsi:type="dcterms:W3CDTF">2018-02-08T08:28:53Z</dcterms:created>
  <dcterms:modified xsi:type="dcterms:W3CDTF">2025-02-11T08:46:07Z</dcterms:modified>
</cp:coreProperties>
</file>